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ink/ink2.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3.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4.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5.xml" ContentType="application/inkml+xml"/>
  <Override PartName="/ppt/ink/ink6.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7.xml" ContentType="application/inkml+xml"/>
  <Override PartName="/ppt/notesSlides/notesSlide20.xml" ContentType="application/vnd.openxmlformats-officedocument.presentationml.notesSlide+xml"/>
  <Override PartName="/ppt/ink/ink8.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9.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15.xml" ContentType="application/inkml+xml"/>
  <Override PartName="/ppt/notesSlides/notesSlide29.xml" ContentType="application/vnd.openxmlformats-officedocument.presentationml.notesSlide+xml"/>
  <Override PartName="/ppt/ink/ink16.xml" ContentType="application/inkml+xml"/>
  <Override PartName="/ppt/notesSlides/notesSlide30.xml" ContentType="application/vnd.openxmlformats-officedocument.presentationml.notesSlide+xml"/>
  <Override PartName="/ppt/ink/ink17.xml" ContentType="application/inkml+xml"/>
  <Override PartName="/ppt/ink/ink18.xml" ContentType="application/inkml+xml"/>
  <Override PartName="/ppt/ink/ink19.xml" ContentType="application/inkml+xml"/>
  <Override PartName="/ppt/notesSlides/notesSlide31.xml" ContentType="application/vnd.openxmlformats-officedocument.presentationml.notesSlide+xml"/>
  <Override PartName="/ppt/ink/ink20.xml" ContentType="application/inkml+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21.xml" ContentType="application/inkml+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ink/ink22.xml" ContentType="application/inkml+xml"/>
  <Override PartName="/ppt/notesSlides/notesSlide37.xml" ContentType="application/vnd.openxmlformats-officedocument.presentationml.notesSlide+xml"/>
  <Override PartName="/ppt/ink/ink23.xml" ContentType="application/inkml+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ink/ink24.xml" ContentType="application/inkml+xml"/>
  <Override PartName="/ppt/notesSlides/notesSlide40.xml" ContentType="application/vnd.openxmlformats-officedocument.presentationml.notesSlide+xml"/>
  <Override PartName="/ppt/ink/ink25.xml" ContentType="application/inkml+xml"/>
  <Override PartName="/ppt/ink/ink26.xml" ContentType="application/inkml+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ink/ink27.xml" ContentType="application/inkml+xml"/>
  <Override PartName="/ppt/ink/ink28.xml" ContentType="application/inkml+xml"/>
  <Override PartName="/ppt/ink/ink29.xml" ContentType="application/inkml+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ink/ink30.xml" ContentType="application/inkml+xml"/>
  <Override PartName="/ppt/ink/ink31.xml" ContentType="application/inkml+xml"/>
  <Override PartName="/ppt/ink/ink32.xml" ContentType="application/inkml+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ink/ink33.xml" ContentType="application/inkml+xml"/>
  <Override PartName="/ppt/notesSlides/notesSlide50.xml" ContentType="application/vnd.openxmlformats-officedocument.presentationml.notesSlide+xml"/>
  <Override PartName="/ppt/ink/ink34.xml" ContentType="application/inkml+xml"/>
  <Override PartName="/ppt/notesSlides/notesSlide51.xml" ContentType="application/vnd.openxmlformats-officedocument.presentationml.notesSlide+xml"/>
  <Override PartName="/ppt/ink/ink35.xml" ContentType="application/inkml+xml"/>
  <Override PartName="/ppt/notesSlides/notesSlide52.xml" ContentType="application/vnd.openxmlformats-officedocument.presentationml.notesSlide+xml"/>
  <Override PartName="/ppt/ink/ink36.xml" ContentType="application/inkml+xml"/>
  <Override PartName="/ppt/notesSlides/notesSlide53.xml" ContentType="application/vnd.openxmlformats-officedocument.presentationml.notesSlide+xml"/>
  <Override PartName="/ppt/ink/ink37.xml" ContentType="application/inkml+xml"/>
  <Override PartName="/ppt/ink/ink38.xml" ContentType="application/inkml+xml"/>
  <Override PartName="/ppt/notesSlides/notesSlide54.xml" ContentType="application/vnd.openxmlformats-officedocument.presentationml.notesSlide+xml"/>
  <Override PartName="/ppt/ink/ink39.xml" ContentType="application/inkml+xml"/>
  <Override PartName="/ppt/notesSlides/notesSlide55.xml" ContentType="application/vnd.openxmlformats-officedocument.presentationml.notesSlide+xml"/>
  <Override PartName="/ppt/ink/ink40.xml" ContentType="application/inkml+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notesSlides/notesSlide58.xml" ContentType="application/vnd.openxmlformats-officedocument.presentationml.notesSlide+xml"/>
  <Override PartName="/ppt/ink/ink54.xml" ContentType="application/inkml+xml"/>
  <Override PartName="/ppt/ink/ink55.xml" ContentType="application/inkml+xml"/>
  <Override PartName="/ppt/notesSlides/notesSlide59.xml" ContentType="application/vnd.openxmlformats-officedocument.presentationml.notesSlide+xml"/>
  <Override PartName="/ppt/ink/ink56.xml" ContentType="application/inkml+xml"/>
  <Override PartName="/ppt/notesSlides/notesSlide60.xml" ContentType="application/vnd.openxmlformats-officedocument.presentationml.notesSlide+xml"/>
  <Override PartName="/ppt/ink/ink57.xml" ContentType="application/inkml+xml"/>
  <Override PartName="/ppt/notesSlides/notesSlide61.xml" ContentType="application/vnd.openxmlformats-officedocument.presentationml.notesSlide+xml"/>
  <Override PartName="/ppt/ink/ink58.xml" ContentType="application/inkml+xml"/>
  <Override PartName="/ppt/ink/ink59.xml" ContentType="application/inkml+xml"/>
  <Override PartName="/ppt/notesSlides/notesSlide62.xml" ContentType="application/vnd.openxmlformats-officedocument.presentationml.notesSlide+xml"/>
  <Override PartName="/ppt/ink/ink60.xml" ContentType="application/inkml+xml"/>
  <Override PartName="/ppt/notesSlides/notesSlide63.xml" ContentType="application/vnd.openxmlformats-officedocument.presentationml.notesSlide+xml"/>
  <Override PartName="/ppt/ink/ink61.xml" ContentType="application/inkml+xml"/>
  <Override PartName="/ppt/ink/ink62.xml" ContentType="application/inkml+xml"/>
  <Override PartName="/ppt/ink/ink63.xml" ContentType="application/inkml+xml"/>
  <Override PartName="/ppt/ink/ink64.xml" ContentType="application/inkml+xml"/>
  <Override PartName="/ppt/notesSlides/notesSlide64.xml" ContentType="application/vnd.openxmlformats-officedocument.presentationml.notesSlide+xml"/>
  <Override PartName="/ppt/ink/ink65.xml" ContentType="application/inkml+xml"/>
  <Override PartName="/ppt/notesSlides/notesSlide65.xml" ContentType="application/vnd.openxmlformats-officedocument.presentationml.notesSlide+xml"/>
  <Override PartName="/ppt/ink/ink66.xml" ContentType="application/inkml+xml"/>
  <Override PartName="/ppt/notesSlides/notesSlide66.xml" ContentType="application/vnd.openxmlformats-officedocument.presentationml.notesSlide+xml"/>
  <Override PartName="/ppt/ink/ink67.xml" ContentType="application/inkml+xml"/>
  <Override PartName="/ppt/notesSlides/notesSlide67.xml" ContentType="application/vnd.openxmlformats-officedocument.presentationml.notesSlide+xml"/>
  <Override PartName="/ppt/ink/ink68.xml" ContentType="application/inkml+xml"/>
  <Override PartName="/ppt/notesSlides/notesSlide68.xml" ContentType="application/vnd.openxmlformats-officedocument.presentationml.notesSlide+xml"/>
  <Override PartName="/ppt/ink/ink69.xml" ContentType="application/inkml+xml"/>
  <Override PartName="/ppt/notesSlides/notesSlide69.xml" ContentType="application/vnd.openxmlformats-officedocument.presentationml.notesSlide+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notesSlides/notesSlide70.xml" ContentType="application/vnd.openxmlformats-officedocument.presentationml.notesSlide+xml"/>
  <Override PartName="/ppt/ink/ink75.xml" ContentType="application/inkml+xml"/>
  <Override PartName="/ppt/notesSlides/notesSlide71.xml" ContentType="application/vnd.openxmlformats-officedocument.presentationml.notesSlide+xml"/>
  <Override PartName="/ppt/ink/ink76.xml" ContentType="application/inkml+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ink/ink77.xml" ContentType="application/inkml+xml"/>
  <Override PartName="/ppt/notesSlides/notesSlide74.xml" ContentType="application/vnd.openxmlformats-officedocument.presentationml.notesSlide+xml"/>
  <Override PartName="/ppt/ink/ink78.xml" ContentType="application/inkml+xml"/>
  <Override PartName="/ppt/notesSlides/notesSlide75.xml" ContentType="application/vnd.openxmlformats-officedocument.presentationml.notesSlide+xml"/>
  <Override PartName="/ppt/ink/ink79.xml" ContentType="application/inkml+xml"/>
  <Override PartName="/ppt/notesSlides/notesSlide76.xml" ContentType="application/vnd.openxmlformats-officedocument.presentationml.notesSlide+xml"/>
  <Override PartName="/ppt/ink/ink80.xml" ContentType="application/inkml+xml"/>
  <Override PartName="/ppt/ink/ink81.xml" ContentType="application/inkml+xml"/>
  <Override PartName="/ppt/ink/ink82.xml" ContentType="application/inkml+xml"/>
  <Override PartName="/ppt/notesSlides/notesSlide77.xml" ContentType="application/vnd.openxmlformats-officedocument.presentationml.notesSlide+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notesSlides/notesSlide78.xml" ContentType="application/vnd.openxmlformats-officedocument.presentationml.notesSlide+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ink/ink116.xml" ContentType="application/inkml+xml"/>
  <Override PartName="/ppt/notesSlides/notesSlide82.xml" ContentType="application/vnd.openxmlformats-officedocument.presentationml.notesSlide+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notesSlides/notesSlide85.xml" ContentType="application/vnd.openxmlformats-officedocument.presentationml.notesSlide+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notesSlides/notesSlide86.xml" ContentType="application/vnd.openxmlformats-officedocument.presentationml.notesSlide+xml"/>
  <Override PartName="/ppt/ink/ink227.xml" ContentType="application/inkml+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notesSlides/notesSlide99.xml" ContentType="application/vnd.openxmlformats-officedocument.presentationml.notesSlide+xml"/>
  <Override PartName="/ppt/ink/ink258.xml" ContentType="application/inkml+xml"/>
  <Override PartName="/ppt/notesSlides/notesSlide100.xml" ContentType="application/vnd.openxmlformats-officedocument.presentationml.notesSlide+xml"/>
  <Override PartName="/ppt/notesSlides/notesSlide1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4"/>
  </p:notesMasterIdLst>
  <p:sldIdLst>
    <p:sldId id="256" r:id="rId2"/>
    <p:sldId id="486" r:id="rId3"/>
    <p:sldId id="485" r:id="rId4"/>
    <p:sldId id="487" r:id="rId5"/>
    <p:sldId id="340" r:id="rId6"/>
    <p:sldId id="290" r:id="rId7"/>
    <p:sldId id="257" r:id="rId8"/>
    <p:sldId id="259" r:id="rId9"/>
    <p:sldId id="258" r:id="rId10"/>
    <p:sldId id="260" r:id="rId11"/>
    <p:sldId id="261" r:id="rId12"/>
    <p:sldId id="262" r:id="rId13"/>
    <p:sldId id="263" r:id="rId14"/>
    <p:sldId id="264" r:id="rId15"/>
    <p:sldId id="265" r:id="rId16"/>
    <p:sldId id="268" r:id="rId17"/>
    <p:sldId id="270" r:id="rId18"/>
    <p:sldId id="269" r:id="rId19"/>
    <p:sldId id="271" r:id="rId20"/>
    <p:sldId id="272" r:id="rId21"/>
    <p:sldId id="273" r:id="rId22"/>
    <p:sldId id="274" r:id="rId23"/>
    <p:sldId id="490" r:id="rId24"/>
    <p:sldId id="275" r:id="rId25"/>
    <p:sldId id="285" r:id="rId26"/>
    <p:sldId id="286" r:id="rId27"/>
    <p:sldId id="278" r:id="rId28"/>
    <p:sldId id="279" r:id="rId29"/>
    <p:sldId id="280" r:id="rId30"/>
    <p:sldId id="281" r:id="rId31"/>
    <p:sldId id="282" r:id="rId32"/>
    <p:sldId id="277" r:id="rId33"/>
    <p:sldId id="284" r:id="rId34"/>
    <p:sldId id="345" r:id="rId35"/>
    <p:sldId id="291" r:id="rId36"/>
    <p:sldId id="292" r:id="rId37"/>
    <p:sldId id="298" r:id="rId38"/>
    <p:sldId id="299" r:id="rId39"/>
    <p:sldId id="289" r:id="rId40"/>
    <p:sldId id="331" r:id="rId41"/>
    <p:sldId id="293" r:id="rId42"/>
    <p:sldId id="332" r:id="rId43"/>
    <p:sldId id="296" r:id="rId44"/>
    <p:sldId id="366" r:id="rId45"/>
    <p:sldId id="294" r:id="rId46"/>
    <p:sldId id="489" r:id="rId47"/>
    <p:sldId id="495" r:id="rId48"/>
    <p:sldId id="295" r:id="rId49"/>
    <p:sldId id="297" r:id="rId50"/>
    <p:sldId id="303" r:id="rId51"/>
    <p:sldId id="364" r:id="rId52"/>
    <p:sldId id="482" r:id="rId53"/>
    <p:sldId id="484" r:id="rId54"/>
    <p:sldId id="304" r:id="rId55"/>
    <p:sldId id="483" r:id="rId56"/>
    <p:sldId id="305" r:id="rId57"/>
    <p:sldId id="365" r:id="rId58"/>
    <p:sldId id="368" r:id="rId59"/>
    <p:sldId id="367" r:id="rId60"/>
    <p:sldId id="369" r:id="rId61"/>
    <p:sldId id="370" r:id="rId62"/>
    <p:sldId id="491" r:id="rId63"/>
    <p:sldId id="306" r:id="rId64"/>
    <p:sldId id="307" r:id="rId65"/>
    <p:sldId id="308" r:id="rId66"/>
    <p:sldId id="488" r:id="rId67"/>
    <p:sldId id="309" r:id="rId68"/>
    <p:sldId id="310" r:id="rId69"/>
    <p:sldId id="311" r:id="rId70"/>
    <p:sldId id="319" r:id="rId71"/>
    <p:sldId id="312" r:id="rId72"/>
    <p:sldId id="314" r:id="rId73"/>
    <p:sldId id="316" r:id="rId74"/>
    <p:sldId id="313" r:id="rId75"/>
    <p:sldId id="318" r:id="rId76"/>
    <p:sldId id="317" r:id="rId77"/>
    <p:sldId id="496" r:id="rId78"/>
    <p:sldId id="497" r:id="rId79"/>
    <p:sldId id="498" r:id="rId80"/>
    <p:sldId id="499" r:id="rId81"/>
    <p:sldId id="500" r:id="rId82"/>
    <p:sldId id="329" r:id="rId83"/>
    <p:sldId id="330" r:id="rId84"/>
    <p:sldId id="334" r:id="rId85"/>
    <p:sldId id="333" r:id="rId86"/>
    <p:sldId id="335" r:id="rId87"/>
    <p:sldId id="336" r:id="rId88"/>
    <p:sldId id="338" r:id="rId89"/>
    <p:sldId id="339" r:id="rId90"/>
    <p:sldId id="371" r:id="rId91"/>
    <p:sldId id="372" r:id="rId92"/>
    <p:sldId id="373" r:id="rId93"/>
    <p:sldId id="374" r:id="rId94"/>
    <p:sldId id="324" r:id="rId95"/>
    <p:sldId id="325" r:id="rId96"/>
    <p:sldId id="327" r:id="rId97"/>
    <p:sldId id="328" r:id="rId98"/>
    <p:sldId id="346" r:id="rId99"/>
    <p:sldId id="347" r:id="rId100"/>
    <p:sldId id="352" r:id="rId101"/>
    <p:sldId id="381" r:id="rId102"/>
    <p:sldId id="359" r:id="rId103"/>
    <p:sldId id="354" r:id="rId104"/>
    <p:sldId id="355" r:id="rId105"/>
    <p:sldId id="348" r:id="rId106"/>
    <p:sldId id="349" r:id="rId107"/>
    <p:sldId id="350" r:id="rId108"/>
    <p:sldId id="356" r:id="rId109"/>
    <p:sldId id="358" r:id="rId110"/>
    <p:sldId id="375" r:id="rId111"/>
    <p:sldId id="376" r:id="rId112"/>
    <p:sldId id="377" r:id="rId113"/>
    <p:sldId id="378" r:id="rId114"/>
    <p:sldId id="379" r:id="rId115"/>
    <p:sldId id="382" r:id="rId116"/>
    <p:sldId id="383" r:id="rId117"/>
    <p:sldId id="384" r:id="rId118"/>
    <p:sldId id="385" r:id="rId119"/>
    <p:sldId id="386" r:id="rId120"/>
    <p:sldId id="387" r:id="rId121"/>
    <p:sldId id="388" r:id="rId122"/>
    <p:sldId id="389" r:id="rId123"/>
    <p:sldId id="390" r:id="rId124"/>
    <p:sldId id="391" r:id="rId125"/>
    <p:sldId id="392" r:id="rId126"/>
    <p:sldId id="393" r:id="rId127"/>
    <p:sldId id="394" r:id="rId128"/>
    <p:sldId id="395" r:id="rId129"/>
    <p:sldId id="403" r:id="rId130"/>
    <p:sldId id="396" r:id="rId131"/>
    <p:sldId id="397" r:id="rId132"/>
    <p:sldId id="398" r:id="rId133"/>
    <p:sldId id="399" r:id="rId134"/>
    <p:sldId id="400" r:id="rId135"/>
    <p:sldId id="401" r:id="rId136"/>
    <p:sldId id="402" r:id="rId137"/>
    <p:sldId id="404" r:id="rId138"/>
    <p:sldId id="405" r:id="rId139"/>
    <p:sldId id="406" r:id="rId140"/>
    <p:sldId id="407" r:id="rId141"/>
    <p:sldId id="408" r:id="rId142"/>
    <p:sldId id="409" r:id="rId143"/>
    <p:sldId id="410" r:id="rId144"/>
    <p:sldId id="412" r:id="rId145"/>
    <p:sldId id="413" r:id="rId146"/>
    <p:sldId id="414" r:id="rId147"/>
    <p:sldId id="416" r:id="rId148"/>
    <p:sldId id="417" r:id="rId149"/>
    <p:sldId id="418" r:id="rId150"/>
    <p:sldId id="419" r:id="rId151"/>
    <p:sldId id="420" r:id="rId152"/>
    <p:sldId id="421" r:id="rId153"/>
    <p:sldId id="422" r:id="rId154"/>
    <p:sldId id="423" r:id="rId155"/>
    <p:sldId id="424" r:id="rId156"/>
    <p:sldId id="425" r:id="rId157"/>
    <p:sldId id="426" r:id="rId158"/>
    <p:sldId id="428" r:id="rId159"/>
    <p:sldId id="427" r:id="rId160"/>
    <p:sldId id="430" r:id="rId161"/>
    <p:sldId id="429" r:id="rId162"/>
    <p:sldId id="431" r:id="rId163"/>
    <p:sldId id="432" r:id="rId164"/>
    <p:sldId id="433" r:id="rId165"/>
    <p:sldId id="434" r:id="rId166"/>
    <p:sldId id="435" r:id="rId167"/>
    <p:sldId id="436" r:id="rId168"/>
    <p:sldId id="437" r:id="rId169"/>
    <p:sldId id="439" r:id="rId170"/>
    <p:sldId id="440" r:id="rId171"/>
    <p:sldId id="438" r:id="rId172"/>
    <p:sldId id="441" r:id="rId173"/>
    <p:sldId id="442" r:id="rId174"/>
    <p:sldId id="443" r:id="rId175"/>
    <p:sldId id="444" r:id="rId176"/>
    <p:sldId id="445" r:id="rId177"/>
    <p:sldId id="446" r:id="rId178"/>
    <p:sldId id="447" r:id="rId179"/>
    <p:sldId id="449" r:id="rId180"/>
    <p:sldId id="458" r:id="rId181"/>
    <p:sldId id="450" r:id="rId182"/>
    <p:sldId id="452" r:id="rId183"/>
    <p:sldId id="454" r:id="rId184"/>
    <p:sldId id="455" r:id="rId185"/>
    <p:sldId id="456" r:id="rId186"/>
    <p:sldId id="459" r:id="rId187"/>
    <p:sldId id="453" r:id="rId188"/>
    <p:sldId id="460" r:id="rId189"/>
    <p:sldId id="461" r:id="rId190"/>
    <p:sldId id="463" r:id="rId191"/>
    <p:sldId id="462" r:id="rId192"/>
    <p:sldId id="464" r:id="rId193"/>
    <p:sldId id="465" r:id="rId194"/>
    <p:sldId id="466" r:id="rId195"/>
    <p:sldId id="467" r:id="rId196"/>
    <p:sldId id="468" r:id="rId197"/>
    <p:sldId id="469" r:id="rId198"/>
    <p:sldId id="471" r:id="rId199"/>
    <p:sldId id="470" r:id="rId200"/>
    <p:sldId id="473" r:id="rId201"/>
    <p:sldId id="300" r:id="rId202"/>
    <p:sldId id="341" r:id="rId203"/>
    <p:sldId id="343" r:id="rId204"/>
    <p:sldId id="342" r:id="rId205"/>
    <p:sldId id="472" r:id="rId206"/>
    <p:sldId id="474" r:id="rId207"/>
    <p:sldId id="492" r:id="rId208"/>
    <p:sldId id="493" r:id="rId209"/>
    <p:sldId id="494" r:id="rId210"/>
    <p:sldId id="477" r:id="rId211"/>
    <p:sldId id="501" r:id="rId212"/>
    <p:sldId id="502" r:id="rId213"/>
    <p:sldId id="503" r:id="rId214"/>
    <p:sldId id="504" r:id="rId215"/>
    <p:sldId id="505" r:id="rId216"/>
    <p:sldId id="506" r:id="rId217"/>
    <p:sldId id="507" r:id="rId218"/>
    <p:sldId id="479" r:id="rId219"/>
    <p:sldId id="480" r:id="rId220"/>
    <p:sldId id="481" r:id="rId221"/>
    <p:sldId id="475" r:id="rId222"/>
    <p:sldId id="478" r:id="rId223"/>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3B90A3"/>
    <a:srgbClr val="EFFEFF"/>
    <a:srgbClr val="D5EEFF"/>
    <a:srgbClr val="E5EFFF"/>
    <a:srgbClr val="E7F7FF"/>
    <a:srgbClr val="D1E5FF"/>
    <a:srgbClr val="E0F0F4"/>
    <a:srgbClr val="F3F3F3"/>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スタイル (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19" autoAdjust="0"/>
    <p:restoredTop sz="79508" autoAdjust="0"/>
  </p:normalViewPr>
  <p:slideViewPr>
    <p:cSldViewPr snapToGrid="0">
      <p:cViewPr varScale="1">
        <p:scale>
          <a:sx n="87" d="100"/>
          <a:sy n="87" d="100"/>
        </p:scale>
        <p:origin x="1866" y="1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tableStyles" Target="tableStyle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notesMaster" Target="notesMasters/notesMaster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16T00:42:14.418"/>
    </inkml:context>
    <inkml:brush xml:id="br0">
      <inkml:brushProperty name="width" value="0.05292" units="cm"/>
      <inkml:brushProperty name="height" value="0.05292" units="cm"/>
      <inkml:brushProperty name="color" value="#FF0000"/>
    </inkml:brush>
  </inkml:definitions>
  <inkml:trace contextRef="#ctx0" brushRef="#br0">6084 7542 783 0,'0'0'381'16,"0"0"325"-16,0 0-372 0,0 0-192 15,0 0-90-15,0 0 0 0,0 0 12 16,0 0 33-16,0 0 48 0,0 0-48 16,55 4-46-16,-34-8 17 0,-4 1 5 15,0-2-12-15,8 1-29 0,-5-2-12 16,1 2-9-16,0 0-11 0,-4 0-2 16,7 0-14-16,-7 1 14 0,0 2-36 15,4 1 9-15,-4 0 29 0,-3 0 0 16,0 0 0-16,-4 0-2 15,-3 0-34-15,-3 0-5 0,-1 0-20 16,-3 3-7-16,0-2 23 0,0-1-22 16,0 1-56-16,0-1-45 0,-3 0-55 15,3 0-127-15,0 0-138 0,-4-1-212 16,4 0-10-16</inkml:trace>
  <inkml:trace contextRef="#ctx0" brushRef="#br0" timeOffset="386.147">6043 7790 1864 0,'0'0'474'0,"0"0"-277"0,0 0-36 16,0 0-26-16,0 0-6 0,0 0 22 16,0 0-84-16,0 0-67 0,0 0 0 15,0 0 28-15,34-20 40 0,-13 15-5 16,-4-1-21-16,0 0-26 0,11 2-13 16,-4-3 13-16,7 2-16 0,-7-1 2 15,11-1-1-15,-11 1-1 0,10-1 0 16,-10 0-12-16,4 3 11 0,-7 0 1 15,-1-3-16-15,-2 6-16 0,-5-3 1 16,-6 2-14-16,0 2-3 16,3-2 0-16,-6 2-6 0,-4 0-10 15,0 0-36-15,0 0-57 0,0 0-127 16,-4 0-146-16,1 2-181 0,-4 1-213 16,-3 4 164-16</inkml:trace>
  <inkml:trace contextRef="#ctx0" brushRef="#br0" timeOffset="602.727">6305 7711 1588 0,'0'0'627'15,"0"0"-262"-15,0 0-139 0,0 0 31 16,0 0 8-16,0 0-93 0,0 0-58 16,0 0-70-16,0 0-28 0,-7 59 19 15,7-28 6-15,-4 7-23 0,1 0-18 16,-7 2 13-16,-1 2-13 0,1 0-28 15,-4-1-70-15,4-4 3 0,-1-4-80 16,1-5-87-16,7-5-207 16,-1-11-265-16,4-3-699 0</inkml:trace>
  <inkml:trace contextRef="#ctx0" brushRef="#br0" timeOffset="885.64">6591 7433 1828 0,'0'0'564'0,"0"0"-564"16,0 0-4-16,0 0-157 0,0 0 161 15,0 0 25-15,0 0 36 0,58-33-61 16,-47 29-2-16,-5 0-24 0,-2 3-10 15,-1 1 36-15,-3 0 10 0,0 4 145 16,0 1 71-16,0 3 61 0,-3 5-50 16,-1-2-119-16,1 1-80 0,3 0-38 15,0-4-94-15,0-2-188 16,3-3-447-16,8-3-1029 0</inkml:trace>
  <inkml:trace contextRef="#ctx0" brushRef="#br0" timeOffset="1170.075">6784 7743 1865 0,'0'0'551'0,"0"0"-241"16,0 0-88-16,0 0 66 0,0 0-33 16,0 0-78-16,0 0-47 0,0 0-124 15,0 0-5-15,0 0-1 0,37 3 2 0,-19 0-1 16,-4 0-1-16,3 0-41 16,0-2-113-16,-3 2-129 0,-4-3-394 15,4 1-906-15</inkml:trace>
  <inkml:trace contextRef="#ctx0" brushRef="#br0" timeOffset="1440.11">7262 7481 307 0,'0'0'1713'0,"0"0"-1373"15,0 0-194-15,0 0 19 0,0 0 63 16,0 0-55-16,0 0-16 0,0 0-55 16,0 0-35-16,0 0 6 0,7-9-10 15,-10 18-12-15,-4 7 12 0,0 7-2 16,-7 7-24-16,1 3-18 0,-1 2-19 16,0-5-3-16,-3-1-19 0,10-10-28 15,3-3-106-15,1-5-124 0,3-9-258 16,7-2-528-16,0-4-254 0</inkml:trace>
  <inkml:trace contextRef="#ctx0" brushRef="#br0" timeOffset="1758.166">7273 7408 1133 0,'0'0'518'0,"0"0"-261"15,0 0-147-15,0 0-71 0,0 0 36 16,0 0 12-16,0 0 4 15,0 0-36-15,0 0-16 0,62-13 41 16,-52 10-22-16,4 2 23 0,0 1 38 16,-7 0-9-16,3 0-59 0,0 0 4 15,-3 0 25-15,4 0-9 0,-1 4-20 16,-3-2-29-16,0 4 4 0,3-1-24 16,-7 5 0-16,1 1 14 0,6 5 9 15,-10 5-2-15,0 7-4 0,0 4-19 16,-10 5 1-16,6 4-1 0,-9 2 0 15,-1-1-3-15,0 2-11 0,0-4 14 16,-3-3 3-16,3-1-3 0,-3-4-2 16,10-3 1-16,-3-5-15 15,3-3-109-15,0-5-102 0,0-3-134 16,4-4-258-16,-1-5-504 0</inkml:trace>
  <inkml:trace contextRef="#ctx0" brushRef="#br0" timeOffset="1913.259">7290 7642 2059 0,'0'0'679'0,"0"0"-544"16,0 0-135-16,0 0 0 0,0 0 7 16,0 0-6-16,0 0-1 0,59 24-119 15,-39-24-680-15,-2-1-1164 0</inkml:trace>
  <inkml:trace contextRef="#ctx0" brushRef="#br0" timeOffset="2669.364">7717 7689 1161 0,'0'0'631'0,"0"0"-222"15,0 0-147-15,0 0-130 0,0 0 4 16,0 0-11-16,0 0 0 0,0 0-57 16,0 0-27-16,0 0 20 0,21-19 48 15,-7 14-23-15,-4-1-26 0,-3 2-6 16,7-2-12-16,-4 1-20 0,11 0 13 16,-8 1 0-16,5-1-13 0,6 0 0 15,-7 1-3-15,0 1-16 0,4 1-1 16,-4 2 11-16,-3 0-10 15,3 0-1-15,-3 4 1 0,-4 1 19 16,1 4-21-16,-8 1 25 0,1 5-7 16,6 3 18-16,-10 2 1 0,0 3 6 15,0 2-6-15,-4-1-19 0,-6-1 3 16,7-2-10-16,-4-3-12 0,0-2-27 16,0 0-77-16,-3-3-44 0,3-2-74 15,-4-3-221-15,8-4-296 0,0-3-466 16</inkml:trace>
  <inkml:trace contextRef="#ctx0" brushRef="#br0" timeOffset="2973.752">8058 7352 1803 0,'0'0'548'0,"0"0"-235"16,0 0-107-16,0 0 57 0,0 0-20 15,0 0-66-15,0 0-85 0,0 0-51 16,0 0-31-16,0 0-10 0,-27 28-41 16,6-5 3-16,11 5-3 0,-11 3 38 15,-3 4-22-15,7 3 25 0,0-2 2 16,-4-3-1-16,4-2-1 0,3-1 0 15,4-2-3-15,-8-2-32 0,11-4-117 16,0-4-84-16,1-5-143 0,6-3-239 16,0-6-418-16</inkml:trace>
  <inkml:trace contextRef="#ctx0" brushRef="#br0" timeOffset="3216.471">8169 7433 1794 0,'0'0'555'0,"0"0"-410"0,0 0-132 16,0 0 58-16,0 0-19 0,0 0 12 15,0 0 17-15,0 0-40 0,0 0-21 16,0 0-4-16,31 40-13 0,-25-32-2 15,-6-3-1-15,7 0-2 0,-3-3-188 16,3-2-285-16,0-2-269 16,3-3-431-16</inkml:trace>
  <inkml:trace contextRef="#ctx0" brushRef="#br0" timeOffset="3486.024">8299 7425 1460 0,'0'0'1007'15,"0"0"-614"-15,0 0-174 0,0 0-56 16,0 0-61-16,0 0-39 0,0 0-18 15,0 0-45-15,0 0-22 0,0 0-7 16,14 1-3-16,-10 0 32 0,-4 0 17 16,3 0-16-16,-3 1 0 0,4-1-1 15,-1 0 0-15,-3 2 1 0,0 1-1 16,3-2 3-16,-3 0-1 0,0 0-2 16,0 0-3-16,4-2-35 0,-4 0-16 15,3 1-29-15,-3-1-42 0,4 0-51 16,-4 0 2-16,0 0 107 0,0 0 54 15,0 0 13-15,0 0 19 0,0 1 7 16,0 3-25-16,0 4 12 0,0 0-13 16,-7 3-52-16,3-1-442 0,1-4-322 15,13-54-542-15</inkml:trace>
  <inkml:trace contextRef="#ctx0" brushRef="#br0" timeOffset="4036.86">8575 7530 421 0,'0'0'1417'0,"0"0"-1027"16,0 0-209-16,0 0 6 15,0 0 26-15,0 0-81 0,0 0 6 16,0 0-17-16,0 0-54 0,0 0 22 15,41-2 4-15,-20 0 15 0,-4 0-67 16,1 0-25-16,9-2-4 0,-3 2-12 16,-3 0-3-16,0 0 3 0,-4-1 16 15,0 2-15-15,-3-2-1 0,-7 2-50 16,0-2-16-16,-4 3-14 0,-3-4-21 16,0 1-33-16,0-2-42 0,-3-3-104 15,-4-2-415-15,3 2-634 0</inkml:trace>
  <inkml:trace contextRef="#ctx0" brushRef="#br0" timeOffset="4303.33">8754 7308 300 0,'0'0'1759'16,"0"0"-1280"-16,0 0-153 15,0 0-35-15,0 0-10 0,0 0-103 16,0 0-46-16,0 0-53 0,0 0-32 15,0 0-12-15,0 6 3 0,0-5-13 16,0 5-15-16,-3 4-10 0,-4 5 0 16,-7 9 17-16,7 6-16 0,-10 9-1 15,-4 8 0-15,-3 16 0 0,-3 9-28 16,-4 4 9-16,10-14 16 0,0-16-32 16,14-16-78-16,-3-5-73 0,3 2-65 15,0-3-101-15,0 1-166 0,4-7-516 16,3-6-255-16</inkml:trace>
  <inkml:trace contextRef="#ctx0" brushRef="#br0" timeOffset="4490.918">8661 7737 2073 0,'0'0'276'0,"0"0"-276"0,0 0 0 15,0 0 61-15,59-41-51 0,-39 29-10 16,-2 5 0-16,2-1-1 0,-6 5-161 16,0 3-75-16,-4 4-26 0,-6 6-39 15,-4 3-190-15,0-2-261 0</inkml:trace>
  <inkml:trace contextRef="#ctx0" brushRef="#br0" timeOffset="4602.694">8771 7809 720 0,'0'0'684'0,"0"0"31"0,0 0-127 0,0 0-148 16,0 0-198-16,0 0-156 15,0 0-86-15,0 0-44 0,0 0 5 0,0 0 36 16,25 18-38-16,-12-18-125 16,1-2-167-16,-4-2-479 0,4-7-741 0</inkml:trace>
  <inkml:trace contextRef="#ctx0" brushRef="#br0" timeOffset="5039.269">9254 7452 2036 0,'0'0'635'15,"0"0"-330"-15,0 0-129 16,0 0 51-16,0 0-8 0,0 0-55 15,0 0-25-15,0 0-42 0,0 0-18 0,0 0 15 16,-21 30-74-16,4-11-20 16,0 2-22-16,-1 3 20 0,1-4-17 15,0 1 19-15,3-2 1 0,-3-1 0 16,10-6 1-16,0 0 20 0,0-3 0 16,0 0-20-16,4-1-2 0,0 0-13 15,-1-1-5-15,1 0-17 0,3-2 4 16,0 2-3-16,0-3 5 0,0 3-3 15,0-1-5-15,7 1 12 0,-1 2 3 16,5-1 22-16,-1 3 0 0,4-1 34 16,0 2 1-16,-1 2-4 0,5-1-30 15,-8 1 21-15,4-2-19 0,-7 4-2 16,0-1 16-16,-1-1-17 0,-6 0-88 16,0-4-157-16,0-1-430 15,-3-4-1138-15</inkml:trace>
  <inkml:trace contextRef="#ctx0" brushRef="#br0" timeOffset="5597.857">9557 7579 1406 0,'0'0'711'0,"0"0"-254"0,0 0-193 0,0 0 2 15,0 0-20-15,0 0-43 0,0 0-38 16,0 0-86-16,0 0-45 0,0 0-33 16,28 1 2-16,-18-1 47 15,4 0-6-15,6-1 3 0,1-1-3 16,7-2-41-16,-4 1 19 0,7-2-21 16,-4-1 28-16,-3 1-27 0,-3 1 0 15,0 0-2-15,-8 0 0 0,-2 1-95 16,-4-1-21-16,-4 3-19 0,-3-3-1 15,0 0 12-15,0 0 6 0,0-2-28 16,-3-2-130-16,-1-3-236 0,-3 3-117 16,4 1-416-16,-7-3 298 0</inkml:trace>
  <inkml:trace contextRef="#ctx0" brushRef="#br0" timeOffset="5822.85">9722 7396 1934 0,'0'0'631'0,"0"0"-229"0,0 0-101 0,0 0-33 16,0 0-85-16,0 0-54 15,0 0-47-15,0 0-35 0,0 0-6 16,0 0 4-16,11 7-8 0,-8-5-15 16,-3 4-22-16,7 4 0 0,0 1 20 15,0 6-18-15,0 2 11 0,0 4-10 16,-4 4-3-16,-3 1-53 0,-3 1-208 15,-4 0-239-15,-4-1-671 0,4-5-458 16</inkml:trace>
  <inkml:trace contextRef="#ctx0" brushRef="#br0" timeOffset="5973.565">9647 7809 752 0,'0'0'1804'0,"0"0"-1295"0,0 0-356 15,0 0-105-15,0 0-47 0,0 0 0 16,0 0 46-16,0 0 1 0,55 30-10 15,-42-23-38-15,5-3-13 0,2-3-210 16,1-1-226-16,-7-1-849 0</inkml:trace>
  <inkml:trace contextRef="#ctx0" brushRef="#br0" timeOffset="6469.319">10229 7352 2333 0,'0'0'401'0,"0"0"-330"0,0 0-26 16,0 0 22-16,0 0-16 15,0 0 26-15,0 0 131 0,0 0-48 16,10 63-59-16,-17-38 20 0,-7 5 27 15,8 3-72-15,-8 3-39 0,-3 2-23 16,-1-1-14-16,1 1-1 0,0-2-2 16,3-5 0-16,0-3 1 0,4-6-1 15,0-4-23-15,6-5-15 0,-3-7-12 16,7 1-20-16,-3-7-15 0,3 0-14 16,0 0 1-16,0-2 15 0,0-4-67 15,3-2 31-15,4-6 35 0,-3-3 23 16,6 0 39-16,0-4-1 0,-3 1-3 15,4 4 29-15,-1 2 0 0,-3 5 0 16,0 1-31-16,0 3 31 0,-1 2 13 16,-2 1 51-16,-1 2-3 0,-3 0-29 15,11 0-3-15,-4 1 16 0,-4 4 16 16,4 1 22-16,0 1 32 16,0 5 53-16,3-1-19 0,-7 6-38 15,15 2-4-15,-8 1-12 0,7 3-30 16,0-1-8-16,4-3-15 0,-4-4-14 15,4-1-17-15,-4-6-11 0,4-7-142 16,0-1-141-16,-8-8-530 0,1 0-885 16</inkml:trace>
  <inkml:trace contextRef="#ctx0" brushRef="#br0" timeOffset="26540.051">10687 7409 483 0,'0'0'648'0,"0"0"-364"0,0 0-135 15,0 0-28-15,0 0-1 0,0 0 13 16,0 0-13-16,0 0 29 0,0 0-29 16,-7 4-36-16,7-4 13 0,4-2 52 15,-4 2 2-15,0 0-10 0,3 0-6 16,-3 0-14-16,0-2-22 0,0 2-29 16,3 0-25-16,-3 0-10 0,0 0-16 15,4-1-19-15,-4 1-1 0,7-4-14 16,0 1 15-16,0-1 1 0,10-1 0 15,-3 1 0-15,3-4-1 0,-3 4 11 16,3-2-11-16,-3 0 0 16,3 2-1-16,-7-2 2 0,0 3-1 15,1 1 1-15,-4-1-1 0,3 3-16 16,-3 0-57-16,-7 0-61 0,7 0 10 16,-7 0-50-16,3 0-109 0,-3 0-176 15,0 0-164-15,0 0-188 0,-3 0 36 0</inkml:trace>
  <inkml:trace contextRef="#ctx0" brushRef="#br0" timeOffset="26855.782">10794 7219 1140 0,'0'0'433'15,"0"0"-319"-15,0 0-113 0,0 0 18 16,0 0 11-16,0 0 35 0,0 0-30 16,0 0-35-16,0 0-33 15,0 0 33-15,3 22 68 0,1-11 42 16,-4 5 1-16,3 3-56 0,-3 4-10 16,0 6-22-16,4 4-12 0,-4 6-9 15,0 4 9-15,0 4-10 0,0-2-1 16,0 2-10-16,0-4 8 0,0-2 2 15,0-6-23-15,0-5-42 0,0-6-22 16,0-6-4-16,0-5-111 0,0-5 40 16,0-4-128-16,0-4-221 0,0-1-259 15</inkml:trace>
  <inkml:trace contextRef="#ctx0" brushRef="#br0" timeOffset="27062.851">10835 7423 676 0,'0'0'1379'0,"0"0"-1026"0,0 0-208 16,0 0-71-16,0 0 10 0,0 0-61 16,-52 60-23-16,39-39-16 0,-5 3-10 15,8-3-19-15,-4 1-7 0,1-6-16 16,9 1-109-16,-3-5-128 0,7-4-189 15,-3-3-216-15</inkml:trace>
  <inkml:trace contextRef="#ctx0" brushRef="#br0" timeOffset="27203.426">10832 7458 1015 0,'0'0'749'15,"0"0"-386"-15,0 0-330 0,0 0-33 16,0 0-1-16,0 0 1 0,0 0-13 15,0 0 13-15,0 0-39 0,0 0-582 16,65 8-865-16</inkml:trace>
  <inkml:trace contextRef="#ctx0" brushRef="#br0" timeOffset="27406.858">11107 7189 2204 0,'0'0'411'0,"0"0"-350"16,0 0-61-16,0 0-36 0,0 0 11 15,-44 62 5-15,37-45-12 0,-4-3-104 16,8 0-204-16,-4-2-209 0,7-5-164 16</inkml:trace>
  <inkml:trace contextRef="#ctx0" brushRef="#br0" timeOffset="27669.258">11145 7173 1915 0,'0'0'538'0,"0"0"-370"0,0 0-142 16,0 0-24-16,0 0-2 0,0 0-1 15,0 0 1-15,0 0 10 0,0 0 12 16,0 0-22-16,45 4-13 0,-42-2 12 15,1 2 0-15,-1 3 1 0,-3 3 13 16,0 5 35-16,-3 7 10 0,-7 7-6 16,-4 5-52-16,-3 3-10 0,-1 3-51 15,-2 0 19-15,2-3 20 0,-2-2-20 16,-1-4-58-16,7-5 16 0,-3-3-33 16,7-5-80-16,3-7-157 0,0-6-98 15,7-5-95-15,0-2-261 16</inkml:trace>
  <inkml:trace contextRef="#ctx0" brushRef="#br0" timeOffset="27859.413">11083 7335 1776 0,'0'0'564'0,"0"0"-322"0,0 0-155 16,0 0-48-16,0 0-37 0,0 0 24 15,0 0 32-15,0 0 16 0,0 0-26 16,66 14-19-16,-49-13 0 15,0 1 3-15,4 0-19 0,-4-1-11 16,0 2 11-16,-3 1-13 0,-4 0-87 16,-6 3-151-16,-4 4-188 0,0 5-315 15,0-3-422-15</inkml:trace>
  <inkml:trace contextRef="#ctx0" brushRef="#br0" timeOffset="28252.371">11090 7607 55 0,'0'0'1586'0,"0"0"-1199"16,0 0-235-16,0 0-84 0,0 0-45 16,0 0-23-16,0 0-45 0,0 0-95 15,0 0-19-15,0 0 74 16,0-10 85-16,0 6 0 0,4-2-4 0,-1 2-35 15,0-4 10-15,4 0 3 16,4 2-13-16,-4 1 0 0,-1-1 20 16,5 2 16-16,-1 0-10 0,0 1-29 15,1 3 23-15,-1 0 19 0,-3 3 0 16,0 1 54-16,-4 7-15 0,-3 3 19 16,0 2-9-16,-10 0 0 0,3 2 0 15,-3 0 12-15,-4 0 30 0,4-2 42 16,-1-1-23-16,4-6 78 0,4-2-17 15,3-3-48-15,0-2-43 0,0-2-38 16,0 0-4-16,0 0-38 0,3 0-54 16,4 0 29-16,0-2 25 0,4 2 0 15,-1-4-142-15,4 0-61 0,-4-7-335 16,4 4-750-16</inkml:trace>
  <inkml:trace contextRef="#ctx0" brushRef="#br0" timeOffset="28560.452">11621 7106 1117 0,'0'0'1160'0,"0"0"-920"16,0 0-127-16,0 0-100 0,0 0-11 16,0 0 49-16,-35 61 4 0,18-39-20 15,3 3-35-15,0-2-16 16,4-1-3-16,0-1-10 0,3-4 16 16,3-1 0-16,1-4-32 0,3-2-97 15,0-3-55-15,0-2-95 0,7-2-88 16,-4-3-59-16,4 0-53 0,-3-4-118 15</inkml:trace>
  <inkml:trace contextRef="#ctx0" brushRef="#br0" timeOffset="28967.046">11628 7255 1088 0,'0'0'971'0,"0"0"-537"0,0 0-163 16,0 0-43-16,0 0-122 0,0 0-36 15,0 0 26-15,-35 51-19 0,21-36-71 16,4 3-6-16,-4-1-3 0,4 0-16 15,0-2 15-15,-1 1-18 0,4-2 0 16,4-4 9-16,-1-2 10 16,1-2-26-16,3-2 0 0,0-2 13 15,0-1-3-15,0 0-3 0,3-1-7 16,1 0-38-16,3 0 22 0,3 0 0 16,4-1-119-16,3-4 13 0,-3-3-37 15,3-1-116-15,0-3 54 0,-3 0 23 16,0 0-108-16,0 1-4 0,-4 1 72 15,-3 2 110-15,-4 4 134 0,1 0 23 16,-4 2 167-16,0 2 136 0,0 0 16 16,0 0 0-16,3 0-20 0,-3 0-37 15,0 0-48-15,0 2-30 0,0-2-45 16,0 2-52-16,0 2-62 0,4-2-25 16,-4 4 1-16,3 2 19 0,-3-4-8 15,4 4-12-15,-4 0-1 0,3 0-14 16,0-1 15-16,-3 1 13 0,4-1 16 15,-4-1-29-15,0 2-6 0,0-2-281 16,-4-2-185-16,1 0-213 0,0-2-529 16</inkml:trace>
  <inkml:trace contextRef="#ctx0" brushRef="#br0" timeOffset="29185.692">11579 7417 1790 0,'0'0'966'0,"0"0"-737"0,0 0-143 16,0 0-41-16,0 0 6 0,0 0 16 15,-3 59 0-15,6-38-9 0,-3 0-30 16,0 3-9-16,0 1-16 0,0-1-1 16,0 1 13-16,0-2-14 0,0 1-1 15,-3-3-53-15,-4-1-45 16,7-6-161-16,-7-3-63 0,4-3-214 15,3-3-466-15</inkml:trace>
  <inkml:trace contextRef="#ctx0" brushRef="#br0" timeOffset="29350.959">11514 7590 2302 0,'0'0'603'0,"0"0"-372"16,0 0-135-16,-55 40-16 0,41-26-48 15,0-2-30-15,7 1-2 0,4-4-42 16,-1-3-60-16,4-1-199 0,0-5-82 16,7 0-259-16,0-1-67 0</inkml:trace>
  <inkml:trace contextRef="#ctx0" brushRef="#br0" timeOffset="29473.036">11631 7571 1205 0,'0'0'823'0,"0"0"-499"15,0 0-243-15,0 0-81 0,0 0 0 16,0 0-2-16,0 0-420 0,0 0-1086 0</inkml:trace>
  <inkml:trace contextRef="#ctx0" brushRef="#br0" timeOffset="29776.694">11838 7268 1729 0,'0'0'620'0,"0"0"-239"0,0 0-76 16,0 0-43-16,0 0-90 0,0 0-64 15,0 0-45-15,3 51-19 0,-3-25-15 16,0 2-4-16,0 3-25 0,0 1 3 16,0-2-3-16,0-1 0 0,0 0-16 15,-3-7-22-15,3-1-72 0,-4-3-106 16,1-4-52-16,-1-5-153 0,1-1-175 16,-1-4-197-16,1-2-477 15</inkml:trace>
  <inkml:trace contextRef="#ctx0" brushRef="#br0" timeOffset="30086.608">11845 7325 1701 0,'0'0'736'16,"0"0"-352"-16,0 0-208 0,0 0-19 16,0 0-96-16,0 0-61 0,0 0 0 15,0 0 13-15,0 0-13 0,0 0 13 16,58-35 22-16,-41 27-19 0,-6 0-13 15,6 0 10-15,-7 5 18 0,8-1-5 16,-8 0-10-16,4 2 0 0,-4 2 12 16,0 0-2-16,4 0-4 0,-7 3 4 15,3 1-11-15,4 2-15 0,-4 5 0 16,1 2 19-16,-4 3-3 0,3 7 6 16,-3 6 1-16,0 5 21 15,-7 5-9-15,0 1-14 0,0 1-20 0,-4-3 14 16,-3-1-12-16,1-4-2 15,2-6-1-15,-3-4-82 0,0-5-93 16,0-6-99-16,-3-4-333 0,7-4-536 16</inkml:trace>
  <inkml:trace contextRef="#ctx0" brushRef="#br0" timeOffset="30337.92">12024 7155 2241 0,'0'0'690'15,"0"0"-456"-15,0 0-129 0,0 0 1 16,0 0-24-16,0 0-37 0,0 0-29 16,0 0 3-16,-11 66 15 0,-2-34 1 15,-5 5-33-15,1-2-2 0,-3 0-53 16,2 1-55-16,-6-4-109 0,7 0-90 15,0-3-106-15,3-6-257 16,4-7-66-16,6-6 52 0</inkml:trace>
  <inkml:trace contextRef="#ctx0" brushRef="#br0" timeOffset="30432.862">11976 7440 163 0,'0'0'652'16,"0"0"-199"-16,0 0-14 0,0 0-150 15,58 18-78-15,-54-6-52 0,2-1-72 16,1 1-87-16,-3-2-19 0,-1-5-1034 15</inkml:trace>
  <inkml:trace contextRef="#ctx0" brushRef="#br0" timeOffset="31369.38">6115 8787 2109 0,'0'0'666'16,"0"0"-560"-16,0 0-106 0,0 0 0 15,0 0 3-15,0 0 36 0,0 0 12 16,62-22-26-16,-48 14-25 0,10 4-1 16,-3 0 1-16,-7 0 12 0,10-2-11 15,-11 4 12-15,-2 0-13 0,3-2 3 16,-4 1 17-16,0 0-8 0,-3-1 14 15,0 1-13-15,-3-1 6 0,2-2 0 16,5 2-17-16,-8-2-2 0,1 0-99 16,-4 2-90-16,0 0-69 0,-4 0-49 15,-6-1-453-15,3 0-605 0</inkml:trace>
  <inkml:trace contextRef="#ctx0" brushRef="#br0" timeOffset="31575.61">6250 8598 1962 0,'0'0'712'0,"0"0"-365"15,0 0-174-15,0 0 2 0,0 0-13 16,0 0-70-16,0 0-82 0,0 0 15 16,0 0-25-16,0 0 35 0,41 36-4 15,-34-23-29-15,7 5 30 0,-8 1-22 16,-2 5-10-16,-1 6-113 0,-3 1-151 15,-3 0-170-15,-7 1-383 0,3-9-782 16</inkml:trace>
  <inkml:trace contextRef="#ctx0" brushRef="#br0" timeOffset="31724.238">6215 8993 1967 0,'0'0'815'0,"0"0"-491"16,0 0-244-16,0 0-38 0,0 0-42 15,0 0-20-15,0 0 20 0,0 0 28 16,0 0-28-16,55 19-211 0,-44-19-236 16,-5 0-567-16,5-13-550 0</inkml:trace>
  <inkml:trace contextRef="#ctx0" brushRef="#br0" timeOffset="32121.186">6704 8532 1253 0,'0'0'985'0,"0"0"-677"0,0 0-170 16,0 0-18-16,0 0 24 0,0 0-19 16,0 0-38-16,0 0-36 0,0 0-29 15,0 0 0-15,11-4 26 0,-11 4 7 16,0 2-11-16,0 2-3 0,3 4-18 16,-3 6 50-16,0 7 91 15,0 8-57-15,0 4-50 0,0 7-44 0,0 0-12 16,-3 2-1-16,3-1-15 0,0-2 14 15,0-4-11-15,0-4 9 16,0-7-22-16,0-5-76 0,0-5-98 16,0-3-75-16,0-3-216 0,0-4-235 15,-4-4-398-15</inkml:trace>
  <inkml:trace contextRef="#ctx0" brushRef="#br0" timeOffset="32581.505">6625 8700 1988 0,'0'0'615'0,"0"0"-473"16,0 0-142-16,0 0-42 0,0 0 42 16,0 0 58-16,62-34-26 0,-38 25-12 15,-3 1-20-15,-7 2-26 0,3 0 14 16,-3 3 9-16,-4 1-16 0,-3 2 3 15,-7 0 0-15,3 0 16 16,-3 2 14-16,0 7 31 0,-3 0 35 16,3 5 17-16,-14 4-97 0,4 2-13 15,-4 5-32-15,-3-1-23 0,0-1 4 16,-4 2 3-16,0-3 13 0,7-3 45 16,-3-1 3-16,0-5 0 0,10-3 20 15,-3-2-7-15,6-5 3 0,4 0 6 16,0-3-12-16,0 0-10 0,0 0-29 15,0-4 3-15,4 0-6 0,-1-2-36 16,4 0 68-16,0-1 30 16,7 0 12-16,-4-1-22 0,0 1 9 15,4 1 22-15,3 0 10 0,1 2-6 16,-1 1 16-16,-3 2-17 0,6 1-19 16,-6 0 17-16,0 3-7 0,3 2 12 15,-3 1-25-15,-4 2 0 0,1 0-13 16,-4 0 13-16,6-1-6 0,-2 1-11 15,-4-4-15-15,-1-4-22 0,1 0-532 16,-3-4-888-16</inkml:trace>
  <inkml:trace contextRef="#ctx0" brushRef="#br0" timeOffset="32937.366">7125 8670 1190 0,'0'0'1691'15,"0"0"-1371"-15,0 0-320 16,0 0 0-16,0 0 0 0,0 0 13 0,0 0 38 16,51-25-16-16,-30 18-33 15,0 1-2-15,-8 0-32 0,8 2 31 16,-7 0-1-16,0 4 1 0,-4 0-21 15,-3 0-1-15,0 7 23 0,0 2 4 16,-4 6 34-16,-3 2 26 0,0 4 66 16,0 2 32-16,0 2-89 0,0 1-26 15,0 0 0-15,0-3-31 0,7-1-16 16,-4-5 0-16,4 0-11 0,4-6 10 16,-4 1 1-16,6-4-28 0,1-2-32 15,-3-5-146-15,-1-1-173 0,-3-1-361 16,-4-5-496-16</inkml:trace>
  <inkml:trace contextRef="#ctx0" brushRef="#br0" timeOffset="33636.784">7703 8501 2290 0,'0'0'684'0,"0"0"-367"0,0 0-139 15,0 0-1-15,0 0-9 0,0 0-68 16,0 0-45-16,0 0-55 16,0 0 0-16,0 0 3 0,14-4 19 15,-7 2-22-15,0 0-3 0,-4 0-13 16,11 1 13-16,-3 1-10 0,-5 0 11 15,5 0 1-15,-4 0 1 0,0 1 0 16,3 1 13-16,-3 2-13 0,3-4 10 16,-6 4-10-16,-1-1 0 0,0-2-16 15,1 2 2-15,-4-2 13 0,0 2-1 16,0 1-2-16,-4 1 1 0,1 4-78 16,-7 4 27-16,-4 5 26 0,0 1 12 15,0 0-9-15,-3 3 9 0,0-2 13 16,7-2-22-16,-1-1 23 0,1-3 2 15,3-2 0-15,0-4 2 0,7-3-2 16,-3-4 0-16,3 1-16 0,0-2 15 16,0 0 1-16,3 0 22 0,-3-2-22 15,4 1 1-15,2 0 8 0,1-2 23 16,0 2-13-16,4-1-17 16,-5 1-2-16,12 1-2 0,-5 0 1 15,1 0-18-15,-3 4 18 0,2 1 0 16,1 2-12-16,-7 1 11 0,3 0 2 15,-3 3 0-15,0 0 16 0,4 4 0 16,-8-3-13-16,0 2 22 0,-3 1-9 16,0 0 18-16,-3 1 4 0,-11 2-3 15,7-3-25-15,-7 1-10 0,4-2-60 16,-4-3-15-16,-3-2-17 0,10-5-37 16,-3-1-8-16,3-3-16 0,0-4 6 15,0-7-29-15,4-1-65 0,3-6-27 16,0 1 122-16,3-1 78 0,1 2 26 15,6 5-7-15,-3 3 33 0,3 2 16 16,-3 3 91-16,10 2-7 0,-3 1-3 16,0 2 13-16,-4 4-23 0,4 5-16 15,-4-2-16-15,1 0-33 0,-8 0-6 16,1-2-326-16,-1-4-486 16</inkml:trace>
  <inkml:trace contextRef="#ctx0" brushRef="#br0" timeOffset="34357.725">5440 7950 1685 0,'0'0'694'16,"0"0"-455"-16,0 0-181 0,0 0 35 16,0 0 90-16,0 0 70 0,0 0-71 15,0 0-96-15,0 0-35 0,7 2 12 16,-11 2 98-16,1 2-31 0,0-1-96 15,-1-1-34-15,-3-2-3 0,7 0-25 16,0-2-32-16,0 0-50 0,0 0-30 16,0-2 61-16,0-1 76 0,0 0 3 15,0-1 19-15,7 0 0 0,-7 1 0 16,0 1-19-16,0 0 32 0,0 2 28 16,0 0 13-16,0 0-17 0,0 0-15 15,0 0-9-15,0 0 12 16,0 4 16-16,0-2 15 0,0-1 13 15,0 2-56-15,0-2-32 0,0 3-47 0,0 0-33 16,0 2-20-16,0-2-70 16,0 2-118-16,0 0-223 0,0-5-257 15,0 2-831-15,0-48 1023 0</inkml:trace>
  <inkml:trace contextRef="#ctx0" brushRef="#br0" timeOffset="51354.405">17254 7682 66 0,'0'0'245'0,"0"0"-245"0</inkml:trace>
  <inkml:trace contextRef="#ctx0" brushRef="#br0" timeOffset="52557.738">17319 7577 841 0,'0'0'258'0,"0"0"-76"15,0 0-52-15,0 0-87 16,0 0-14-16,0 0 98 0,0 0-23 15,0 0-104-15,0 0-10 0,0 0 10 16,-31 35 12-16,17-27 56 0,11-4 43 16,-4 0-40-16,3 0-29 0,1-4 7 15,0 0-13-15,3 0 7 0,-4 0-43 16,4-3-75-16,0 0-22 0,0-1-13 16,-3 0 41-16,3 0 14 0,0 1 29 15,0 0 24-15,0 1 2 0,0 0 1 16,0 2-1-16,3-1 0 0,-3 0 3 15,4-3-2-15,-1 1 29 0,4-1-8 16,0 0-5-16,-4 0-1 0,8-2-3 16,-5 2 6-16,-2 0 4 0,-1 1 26 15,-3 2-23-15,0 1 6 16,4 0 7-16,-4 0-19 0,0 1-18 16,0 2 1-16,-4 1 26 0,4 2 10 15,-3 2-6-15,-1 3-8 0,4-1-12 16,-6 2 0-16,2-6 4 0,-3-2 2 15,7-2-17-15,0-2-1 0,-3 0 1 16,3 0-2-16,0 0-74 0,0 0-85 16,0 0-36-16,0-4 59 0,0 0 35 15,0-2 42-15,3-4 40 0,4 3 16 16,-3-1 0-16,-1 0-16 0,-3 2 6 16,3 2 13-16,-3 2 0 0,0 2 52 15,0 0 16-15,0 0-6 0,0 0-13 16,4 0-4-16,-4 0 7 15,0 2 7-15,0-2-4 0,0 0-16 0,0 2-3 16,0-2 3-16,0 0-1 16,0 0 11-16,0 0 3 0,0 0 3 15,0 0-22-15,0 0-33 0,0 0-18 16,0 0-167-16,0 0-117 0,3 2 55 16,-3-2 36-16,7 4 38 0,-3 0 75 15,-4 3 72-15,3 1 26 0,-3 0 39 16,0 2-13-16,0-2 17 0,0-2-40 15,0-2 143-15,0-3-15 0,0 0 5 16,0 1 24-16,0-2 6 0,-3 0-1 16,-1 0-116-16,-3-2-49 0,0 0-49 15,4-4-68-15,-4 2 91 0,0-2-48 16,4-4-76-16,3 0-91 0,0-5 43 16,3-1 90-16,8-1 49 0,-5 2 57 15,1 4 2-15,0 3 11 16,-3 2 67-16,3 4 43 0,-4 2 9 0,-3 0-42 15,0 0-16-15,3 2 12 16,-3 2-6-16,0 4-9 0,0 1-8 16,-3 5-5-16,-4 3-24 0,0 0-6 15,-3 1-23-15,6-5 43 0,-6 1-33 16,0-7 13-16,10 0 3 0,-4-5 10 16,1 0-39-16,3-2-26 0,0 0-33 15,0 0-106-15,3-4-27 0,1-3 124 16,-4 0 68-16,3-1 3 0,4-4 23 15,0 5-7-15,-4 0-19 0,-3 2-9 16,0 3 9-16,4 2 29 0,-4 0 101 16,0 0 39-16,0 0-7 0,0 0-22 15,0 0-40-15,0 2-45 0,0 2-19 16,-4 1-36-16,1 1-13 0,0 2-7 16,-1 1 4-16,-3-2 0 0,4-3-10 15,3 0-36-15,0 0-226 0,0 0-56 16,-4 1-106-16,4 1-159 15,28-74 48-15</inkml:trace>
  <inkml:trace contextRef="#ctx0" brushRef="#br0" timeOffset="57235.89">17981 7319 447 0,'0'0'104'16,"0"0"385"-16,0 0-193 0,0 0-110 15,0 0-20-15,0 0-4 0,0 0 33 16,0 0 29-16,0 0-30 0,0 0-39 15,0-1-36-15,0 1-26 0,0 0-12 16,0 0-17-16,0 0-13 0,0 0-15 16,0 0-20-16,0 0-16 0,0 1 0 15,0 1 0-15,0 5 41 0,0 7 17 16,-4 14-33-16,-6 20 7 0,-4 23-31 16,-7 11-1-16,4 2-15 0,0-6-13 15,0-10-14-15,3-3 26 0,-3-3 14 16,10-13-14-16,-4-9 15 0,1-12-28 15,3-2-109-15,0 1-68 0,0-3-87 16,4-3-115-16,3-12-86 0,0-6-307 16,10-19 55-16</inkml:trace>
  <inkml:trace contextRef="#ctx0" brushRef="#br0" timeOffset="57626.816">18001 7368 75 0,'0'0'1361'0,"0"0"-1094"0,0 0 67 16,0 0-217-16,0 0 22 0,0 0 52 15,0 0-55-15,0 0-65 0,0 0-52 16,0 0-19-16,-20 2-42 0,20-2-19 16,0 0-7-16,3 0-9 0,-3 2 51 15,3-1 26-15,8 3 2 0,-8-1 37 16,4 4-7-16,-3 2-3 0,-1 4 26 16,7 6 13-16,-3 5-4 0,4 9 1 15,2 8-20-15,-6 3-23 0,0 4-19 16,3 0-3-16,-3-2-3 0,4-2 3 15,2-6-22-15,-6-7 12 0,-3-5-3 16,3-5 10-16,0-6 0 16,-4-3-87-16,0-6-39 0,1-3-49 15,-1 0-55-15,1-3-218 0,-4-2-151 16,0 0-178-16</inkml:trace>
  <inkml:trace contextRef="#ctx0" brushRef="#br0" timeOffset="57935.364">17929 7770 378 0,'0'0'1887'0,"0"0"-1573"15,0 0-211-15,0 0-87 0,0 0 10 16,0 0-10-16,0 0 39 0,0 0 0 16,69-15-30-16,-49 9-2 0,8-5 6 15,3 0-29-15,3-4-282 0,-16 7-369 16,16-11-914-16</inkml:trace>
  <inkml:trace contextRef="#ctx0" brushRef="#br0" timeOffset="58935.562">18384 7549 772 0,'0'0'580'0,"0"0"-382"0,0 0-81 15,0 0-6-15,0 0-7 0,0 0-52 16,0 0-17-16,0 0-35 0,0 0-27 16,0 0-2-16,-7 0 29 0,7 0 30 15,0 0 19-15,0 0-7 0,7 0-9 16,-7 0-1-16,0 1-6 0,0 3-25 16,3 4 15-16,-3 5 27 0,3 3 15 15,-3 7-26-15,4 6-12 0,-1 1 2 16,-3 1-22-16,4-3-1 0,-4-1 0 15,0 0 1-15,0-4 1 0,3-5 0 16,-3-6 0-16,4-1-1 0,-4-7 0 16,0-3-2-16,0-1-8 0,0 0 10 15,0 0 4-15,0-5-4 0,0-3-1 16,0-6-106-16,-4-1-13 0,4-4 29 16,0-5 39-16,0-1 16 15,0-2 23-15,0-3 10 0,4 1-42 16,3-2 12-16,-4 5 14 0,4 3-1 15,-4 6-12-15,1 4 32 0,3 6 20 16,-4 0 55-16,1 6 22 0,-4-2-9 16,0 2-13-16,3 1-7 0,-3 0-23 15,0 0-6-15,3 0-39 0,-3 0-7 16,0 0 6-16,4 0 1 0,-1 1 12 16,4-1 8-16,0 3-18 0,0-3-1 15,-3 1-1-15,9 3 1 16,-6-1 1-16,0 1 34 0,3 4-17 15,1 0 14-15,-4 3-1 0,3 3-30 16,-3 1 27-16,0 3 16 0,-4 2-22 16,-3 1-4-16,4-2-2 0,-4 1-17 15,0-9 12-15,0-1-8 0,0-2 15 16,0-5 0-16,0-2-16 0,0-1 9 16,0 0 27-16,0 0 26 0,0-6-23 15,0-3-42-15,0-8-126 0,0-2 19 16,0-4 49-16,3-1 10 0,4 1 25 15,0 2-3-15,0 3 0 0,-4 4 0 16,8 5-7-16,-8 5 33 0,4 0 65 16,-7 4 48-16,3 4-10 0,4 0-32 15,0 5 7-15,0 5-8 0,0 2-15 16,3 1 10-16,-3 1-37 0,0-2-27 16,-4 0-1-16,4-3-25 15,4-4 22-15,-1-5 2 0,11-4-205 16,-8-2-399-16,1-4-587 0</inkml:trace>
  <inkml:trace contextRef="#ctx0" brushRef="#br0" timeOffset="59378.568">19142 7444 2030 0,'0'0'334'0,"0"0"-179"0,0 0 48 15,0 0-81-15,0 0-57 0,0 0 2 16,-59 1 26-16,49 3-93 0,-1 3-3 16,8-1 2-16,-7 5 0 0,-4 1-15 15,3 6-10-15,-2 1 11 0,6 1 15 16,-4 0 13-16,1 1-10 15,7-2 0-15,-4-3-3 0,7-2-3 16,0 0 3-16,0-5 1 0,0-1-1 16,7-2-48-16,6-2-3 0,-2-4-26 15,3-7-107-15,3-3 97 0,7-6-91 16,-10-4 20-16,3-2-102 0,4-1 7 16,-8 0 129-16,-2 5 102 0,-1 2 22 15,0 2 26-15,-6 7 136 0,-1 4 59 16,-3 3 80-16,0 0 103 0,0 0-137 15,0 5-65-15,0 4-1 0,0 5-23 16,0 3-118-16,-3 5-60 16,3-2-18-16,0 0-20 0,10-3 3 15,-3-3 19-15,10-4-69 0,11-6-286 16,-14-3-419-16,20-8-831 0</inkml:trace>
  <inkml:trace contextRef="#ctx0" brushRef="#br0" timeOffset="60018.825">19503 7396 212 0,'0'0'1649'0,"0"0"-1393"0,0 0-113 15,0 0-85-15,0 0-58 0,0 0 13 16,0 0 52-16,0 0 116 0,0 0-10 15,52-12-55-15,-38 8-46 0,3 1-28 16,4-1-13-16,-8 1-16 0,8-1 14 16,0 2-25-16,-7 0 7 0,3 0-7 15,0 2-2-15,-7 0 2 0,-3 0-2 16,4 0 0-16,-5 2 3 0,-2 0-3 16,-1 2 1-16,1-2 18 0,-4 4-3 15,0 1 19-15,0 2 51 0,-7 7 64 16,-7 8-51-16,0 6-54 0,-10 5-45 15,0 7-28-15,-7 2 15 0,7 1-3 16,3-4 14-16,-3-6-1 16,10-2-10-16,4-7 10 0,3-7 2 0,-3-4-2 15,6-3-13-15,4-3 0 16,0-2-10-16,0-4-5 0,4 1 5 16,-1-1 26-16,11-3 16 0,-4 0 6 15,8 0 4-15,6-3-4 0,-4-1-20 16,11-5 20-16,-6-1-22 0,6-1-15 15,-7 3-11-15,-4-2-37 0,4 4-11 16,-13 1 4-16,-1 2 12 0,-3 2-44 16,-7 1-7-16,0 0 25 0,0 0-35 15,0 1-55-15,-7 2-75 16,4 2-62-16,-4-2-174 0,0-2-81 16,7 1-207-16</inkml:trace>
  <inkml:trace contextRef="#ctx0" brushRef="#br0" timeOffset="60265.115">19507 7562 1627 0,'0'0'370'16,"0"0"-243"-16,0 0-82 0,0 0 23 15,0 0 130-15,0 0 47 0,0 0-119 16,0 0-62-16,55-1-48 0,-41 5 11 16,6 2-27-16,-2 0 0 0,-5 0 16 15,5 1 0-15,6 1 3 16,-11-2-19-16,5-2-218 0,2-1-218 0,-9-2-615 16</inkml:trace>
  <inkml:trace contextRef="#ctx0" brushRef="#br0" timeOffset="60969.619">20268 7401 1752 0,'0'0'470'0,"0"0"-246"15,0 0-24-15,0 0-84 0,0 0 22 16,0 0-45-16,0 0-22 0,0 0-71 16,0 0-7-16,-52 55-28 0,46-35 35 15,-1 1 12-15,-4 8-10 0,8-1 11 16,-1 1 0-16,1 0-13 0,3-2 0 15,0-1-29-15,3-6-3 0,4-4 29 16,11-3-25-16,-5-4-72 0,5-7-125 16,6-2 63-16,-7-7-45 0,4-11-16 15,3-2 93-15,-11-3 26 0,1-2 104 16,3 1 0-16,-10 1 111 0,-3-3 39 16,-1 2-21-16,-3-2-28 0,-3-1-66 15,-8 1-6-15,-2 3 56 0,-1 5-56 16,0 3 58-16,-7 10 22 0,1 1-12 15,6 4-97-15,-3 4-48 16,3 5-1-16,4 4-76 0,6 2-302 16,4-5-704-16</inkml:trace>
  <inkml:trace contextRef="#ctx0" brushRef="#br0" timeOffset="61468.613">20678 7425 1787 0,'0'0'519'0,"0"0"-321"0,0 0-153 15,0 0-22-15,-3 57 86 0,-4-31 71 16,0 4 7-16,3-1-95 0,-2 1-44 16,-1-3-22-16,-4-3-7 15,8-3 3-15,-1-6-19 0,4-6-3 16,-3-2-16-16,3-3 12 0,0-4 1 16,0 0-41-16,3-4-49 0,-3 0-7 15,4-7 36-15,-1 0 64 0,8-4 39 16,-4-8-23-16,3-1-7 0,-7-1-9 15,8 0-19-15,-1 1-3 16,7 0 2-16,-3 3-2 0,-7 4 6 16,7 1-12-16,-1 6 28 0,-2 4 32 15,-1 2-9-15,-10 3-4 0,7 1 23 16,0 2-10-16,0 7 38 0,-4 3 65 16,11 7 5-16,-7 4-38 0,3 7-26 15,-6 1-38-15,6-1-19 0,4 1-16 16,10-6-2-16,-3-6 0 0,16-5-1 15,25-14-165-15,32-21-179 0,9-16 174 16,-24 2-285-16,-7-2-1278 0</inkml:trace>
  <inkml:trace contextRef="#ctx0" brushRef="#br0" timeOffset="113888.429">5330 10725 357 0,'0'0'198'0,"0"0"441"0,0 0-297 15,0 0-199-15,0 0-49 0,0 0 33 16,0 0 19-16,0 0-36 0,0 0-42 16,3-1-22-16,-3 1-4 0,0 0 3 15,0 0 20-15,0 0 6 0,0 0-13 16,0 0-26-16,0 0-19 15,0 0-13-15,0 1 1 0,-3 5-1 16,-1-2 0-16,-6 3-6 0,6 1-29 16,-6-3 34-16,7 2-23 0,-4 0 13 15,3-3 11-15,-3 0 3 0,7-3 20 16,-3 2 3-16,0-3 9 0,-1 0-35 16,4-4 0-16,-3 0-13 0,3-3-16 15,-7-4 13-15,3-1-68 0,4 1 61 16,0 0-6-16,0-1 27 0,0 1 2 15,0 3 1-15,4-2 0 0,3 2-1 16,-4 2-1-16,1 2 1 16,-1 2 0-16,0 1-2 0,-3-1 2 15,7 1 1-15,-7 1 0 0,4 0 1 16,-1 0-2-16,1 0-1 0,-4 1-2 16,0 2-39-16,0 2 13 0,0 2 15 15,-4 1 14-15,4 0 0 0,-3 1-33 16,-1-1 14-16,4 0-13 0,0-3-4 15,0-2-42-15,0-1-29 0,0-1 52 16,7-1 26-16,-3 0 29 0,-1 0 1 16,-3 0 25-16,4 0-13 0,-4 0 10 15,3 0-23-15,-3 0 0 0,0 0-85 16,3 0-207-16,-3 0-200 0,0-3-329 16</inkml:trace>
  <inkml:trace contextRef="#ctx0" brushRef="#br0" timeOffset="126552.632">5819 10397 623 0,'0'0'231'0,"0"0"248"0,0 0-232 16,0 0-81-16,0 0 6 0,0 0 39 15,0 0-3-15,0 0-40 0,0 0-46 16,0 0-51-16,-4 6 3 0,4-6 71 16,0 0-29-16,4 0-20 0,-4 0 0 15,0 0-13-15,0 0-29 0,3 0-10 16,-3 0-9-16,4 0-3 0,-1 0-6 16,1 0-25-16,3 0 0 0,0-3-1 15,3 0 19-15,4-3 3 0,-1 2-19 16,-2-1-3-16,3 2-11 0,-4 0 10 15,4-1 1-15,-4 3-11 0,0-2 10 16,1 2-1-16,-8 0 1 16,4-2-2-16,0 3-22 0,-4 0-10 15,1 0-32-15,-1 0-15 0,-3 0-37 16,0 0 20-16,0 0-52 0,0 0-93 16,-3 0-89-16,-1 0-36 0,4 3-47 15,-3-1 19-15,3 2-144 0,-7-1-96 16</inkml:trace>
  <inkml:trace contextRef="#ctx0" brushRef="#br0" timeOffset="126888.955">5822 10530 70 0,'0'0'446'0,"0"0"141"16,0 0-216-16,0 0-179 0,0 0-39 16,0 0 3-16,0 0 6 0,0 0-20 15,0 0-25-15,0 0-27 0,21 0 11 16,-14 0-40-16,-4-1-22 0,8 0-27 16,3-2 11-16,-1 0 3 0,-2 2-23 15,-4-2-3-15,3 3 2 0,4-4 0 16,-4 4-2-16,-3 0-2 0,-4 0-1 15,4 0 1-15,-3 0-11 0,-4 0-19 16,0 2-91-16,0 0 4 0,0 1 41 16,0 0 29-16,0 1-18 0,0 0-21 15,-4 4-38-15,-6 3-160 0,0 0-212 16,-1-3-209-16</inkml:trace>
  <inkml:trace contextRef="#ctx0" brushRef="#br0" timeOffset="127082.398">5822 10670 748 0,'0'0'446'0,"0"0"-192"0,0 0-107 16,0 0 87-16,0 0 29 0,0 0-92 15,0 0-70-15,62-25-33 0,-51 18-17 16,-1 3-2-16,-3-2-7 0,7 2-7 16,-4-1 6-16,0 1-41 0,-3-3-2 15,-3 6 1-15,3-2 1 0,-7 3-2 16,0-4 2-16,0 4-94 0,0 0-93 15,0-3-102-15,-4-1-52 0,-3 0-65 16,4-1-671-16</inkml:trace>
  <inkml:trace contextRef="#ctx0" brushRef="#br0" timeOffset="127319.871">5836 10494 1098 0,'0'0'491'0,"0"0"-293"0,0 0-181 16,0 0 28-16,0 0 75 0,0 0 78 16,0 0-33-16,0 0-64 0,11 67-63 15,-11-49-12-15,0 3 10 0,-4 2 6 16,1 1-7-16,-8 2-15 0,1 2-1 16,-4 3-17-16,0 3-2 0,-3 3-29 15,-4 0-129-15,4 0-30 0,0-1-42 16,3-4-7-16,4-4-88 0,3-10 74 15,7-2-39-15,-3-7-143 16</inkml:trace>
  <inkml:trace contextRef="#ctx0" brushRef="#br0" timeOffset="127754.939">5909 10732 1271 0,'0'0'362'0,"0"0"-340"0,0 0-22 15,0 0 0-15,0 0 78 0,0 0 33 16,0 0 2-16,0 0-28 0,0 0-17 16,0 0 16-16,3-8 49 0,-6 12-68 15,-4 1-65-15,-4 1-243 16,-2 2 16-16,-5 4 90 0,8-2 82 15,-4 2-16-15,0-2-27 0,1-2-3 16,6 0-42-16,3-4-40 0,4-4-22 16,0 0-13-16,0 0-23 0,0 0 48 15,0-4 46-15,0 0 147 0,7 0 55 16,-3 1 78-16,2 2 47 0,-6 1-1 16,4 0-3-16,-1 0-16 0,1 4 48 15,3 2 36-15,-4 3-35 0,1 5-27 16,-4 2-17-16,0 3-22 0,0 1-43 15,0 1-58-15,0-4-16 0,0 1-9 16,-4-5-1-16,4 0-16 0,-3-5 0 16,-1-4-55-16,4-1-169 0,-3-2-123 15,3-1-70-15,0-1-68 0,-4-6-7 16</inkml:trace>
  <inkml:trace contextRef="#ctx0" brushRef="#br0" timeOffset="127907.322">5847 10824 361 0,'0'0'248'0,"0"0"-23"0,0 0-14 16,0 0-35-16,0 0-13 16,0 0-20-16,0 0-29 0,0 0-39 15,55-20-17-15,-45 17-12 0,4 1-33 16,0-2 16-16,-1 1-19 0,-2 1-10 16,-4-2-143-16,3-1-49 0,-3 1-137 15,-4-3-296-15</inkml:trace>
  <inkml:trace contextRef="#ctx0" brushRef="#br0" timeOffset="128068.211">6002 10642 993 0,'0'0'794'0,"0"0"-375"16,0 0-225-16,0 0-71 0,0 0-55 16,0 0-68-16,0 0-3 0,0 0-49 15,0 0 0-15,-52 59 4 0,42-41-62 16,3-2-13-16,0 0-101 0,-4-1-241 15,8-3-189-15,0-2 41 0</inkml:trace>
  <inkml:trace contextRef="#ctx0" brushRef="#br0" timeOffset="128237.078">5905 10804 401 0,'0'0'414'0,"0"0"-414"16,0 0-189-16,0 0 49 0,0 0 32 15,0 0-208-15</inkml:trace>
  <inkml:trace contextRef="#ctx0" brushRef="#br0" timeOffset="128485.533">5905 10804 1087 0,'-41'64'563'16,"41"-64"-274"-16,0 0-140 0,0-1-35 15,0 1-27-15,0 0-35 0,7 0-20 16,-4-3-19-16,7 2 13 0,-3 0-3 16,0-2 12-16,4 0-34 0,-1 1 25 15,0 0-23-15,1-1-1 0,-8 2 0 16,4-1 1-16,-7 2 0 0,0 0-3 15,0 0-35-15,0 0-101 0,-7 4-68 16,0 4-33-16,0 1-160 16,-7 4-143-16,4 4-21 0,0-2 161 15</inkml:trace>
  <inkml:trace contextRef="#ctx0" brushRef="#br0" timeOffset="128797.318">5860 10957 54 0,'0'0'180'16,"0"0"-63"-16,0 0-45 0,0 0-59 15,0 0 42-15,0 0 86 0,0 0 35 16,0 0-36-16,0 0-49 0,35-29-65 15,-28 21-25-15,0 1 22 0,-4 3 22 16,0 0-15-16,1 4-30 0,-4 0 0 16,0 0-18-16,0 0 18 0,0 0 62 15,0 4-62-15,0 3-3 0,-7 1-69 16,4 3-91-16,-8-1-81 0,4 2 110 16,-3 0 134-16,3-2 20 15,-3-1 159-15,6-3 62 0,1-2 4 16,3-2-60-16,0 0-68 0,0-2-42 15,0 0 3-15,3 0 13 0,-3 0-26 16,4 0-36-16,6-3-12 0,-3 1 51 16,3-1-29-16,1-2-39 0,-4 1 0 15,10-1-2-15,-3 1 0 0,-4-3-22 16,4 3 24-16,-7-2-2 0,3-1-30 16,-3 0-49-16,0 1-46 0,0-2-22 15,-4 1-17-15,0-4-147 0,-3 3-185 16,4 3-147-16</inkml:trace>
  <inkml:trace contextRef="#ctx0" brushRef="#br0" timeOffset="128984.582">5950 10791 13 0,'0'0'1263'0,"0"0"-814"16,0 0-254-16,0 0-85 0,0 0-32 15,-10 51-17-15,3-30-6 0,3-1-25 16,1 1-28-16,-4-1-2 0,7-5-186 16,0-8-305-16,7-1-672 0</inkml:trace>
  <inkml:trace contextRef="#ctx0" brushRef="#br0" timeOffset="129801.208">6139 10327 1340 0,'0'0'556'0,"0"0"-300"16,0 0-84-16,0 0 41 0,0 0-32 15,0 0-78-15,0 0-52 0,0 0-51 16,0 0-33-16,0 0 20 0,18 6 13 15,-8-7 48-15,4-3 10 0,-4-1-23 16,11 1-32-16,-8 0-3 0,1 0-14 16,-3 4 14-16,6-4 6 0,-7 4-6 15,-3 0-42-15,0-3 7 0,-4 3-20 16,-3 0 20-16,0 0-46 0,0 0-48 16,-3 3 0-16,-4 4 97 0,-3 5 19 15,-4 0-81-15,-7 5-19 0,7 1 16 16,-6-1 64-16,3-2 32 15,6-2-1-15,1-3-32 0,3 0 31 16,4-6 2-16,-1-4-18 0,4 3-24 16,0-3 11-16,0 0-10 0,4 0 42 15,-4 0 68-15,0 0 16 0,0 0 14 16,3 0 25-16,-3 0 16 0,0 0-3 16,0 0-7-16,0 0-10 0,0 0-39 15,0 1-9-15,0-1-39 0,0 3-32 16,3 1-3-16,1 4 3 0,-1 0 16 15,-3 6 0-15,7 5-3 0,-3 1 12 16,-1 5-2-16,-3 2-7 0,0 3 13 16,0-6-27-16,0 3-2 0,0-2 1 15,0-7 0-15,0 1 0 0,0-4 0 16,0-4-1-16,0-3-65 0,0-4-89 16,0-4-107-16,0 0-172 0,0-4-207 15,4-8 15-15,-1 4-112 0</inkml:trace>
  <inkml:trace contextRef="#ctx0" brushRef="#br0" timeOffset="130105.189">6177 10507 740 0,'0'0'606'0,"0"0"-225"16,0 0-173-16,0 0-59 0,0 0-23 15,0 0-45-15,0 0-43 0,0 0-38 16,0 0-23-16,0 0 23 0,14-14 59 15,-4 8 22-15,1 0-17 0,2 1-38 16,-2-2-7-16,-4 4-18 0,10-1 25 16,-3 0 26-16,-4 0-29 0,0 3 47 15,1 1 1-15,2 0 26 0,-2 0-46 16,-1 1 4-16,-3 7 18 0,0-1 7 16,0 4-25-16,3 6-20 0,-6 2-34 15,-1 4 5-15,1 4-6 16,-8 0-38-16,4-1 9 0,0-3-16 0,-3-1-12 15,-1-3-30-15,4-2-54 16,-3-4-33-16,-4-3-13 0,7-2-75 16,-4-6-140-16,1 0-148 0,0-2-128 15</inkml:trace>
  <inkml:trace contextRef="#ctx0" brushRef="#br0" timeOffset="130702.171">6212 10582 1858 0,'0'0'561'0,"0"0"-335"0,0 0-162 16,0 0-22-16,0 0-42 0,0 0-16 16,0 0-58-16,0 0-29 0,0 0 103 15,0 0 0-15,51-17 1 0,-37 13 18 16,-4 2-19-16,-3 2-45 0,-3 0-94 15,-1 0-4-15,1 0 4 0,-4 0-43 16,0 7 52-16,-4-2 130 0,-3 2 78 16,7-1-13-16,-3-1-61 0,-1-1 15 15,4-1-5-15,-3 1-14 0,3-4-23 16,0 0 1-16,0 0 20 0,0 0 2 16,0 0-3-16,0 0-29 0,0 4 3 15,0-4 29-15,0 4 1 0,0-1 1 16,-3 2 14-16,3-1-13 0,0 3 16 15,-4-3-19-15,4 3-42 16,-3 0-69-16,3-3-45 0,0 3-39 16,-4-1 6-16,1 2 3 0,-1-2 59 15,4 1 117-15,-3-2 10 0,-1 0 95 16,-2-1 48-16,6-1 27 0,0-1 28 16,0 0-12-16,0-1-27 0,0-1-13 15,0 0 0-15,0 0 6 0,0 0-16 16,0 0-29-16,0 0-36 0,0 0-23 15,0 0-48-15,0 0-16 0,6 0-36 16,-6 0 7-16,0 0 10 0,4 0-20 16,-1 0 16-16,1 0 39 0,3-3 45 15,0 2-6-15,-1 0-13 0,1-2 0 16,-3 2-26-16,3-1-19 0,-7 2-16 16,0 0-10-16,0 2-91 0,-4 3-107 15,-3 4 64-15,-3 2-71 0,0 3-128 16,-1 2 36-16,-2-1 117 15,2 0 14-15,4-1-67 0</inkml:trace>
  <inkml:trace contextRef="#ctx0" brushRef="#br0" timeOffset="130935.159">6222 10818 115 0,'0'0'564'15,"0"0"-6"-15,0 0-148 0,0 0-89 16,-52 37-52-16,42-28-3 0,-4 0-79 15,7 1-107-15,0-6-41 0,4 2-27 16,3-6-12-16,0 0-58 0,0 0-84 16,0 0-91-16,10 0-13 0,1 4 71 15,6-4 16-15,-3 0 84 0,-1 3-9 16,12-2 72-16,-5 2 12 0,-3 1 88 16,1-3 77-16,-5 3 24 15,-2-1-37-15,-4-2-65 0,0 2-48 16,-4-3-13-16,-3 0-26 0,0-3-269 15,3 2-547-15</inkml:trace>
  <inkml:trace contextRef="#ctx0" brushRef="#br0" timeOffset="131767.722">6870 10149 1609 0,'0'0'659'0,"0"0"-265"0,0 0-156 15,0 0-23-15,0 0-7 0,0 0-65 16,0 0-45-16,0 0-66 0,0 0-32 16,0 0-2-16,10 7-14 0,-10-7 3 15,0 0-28-15,0 0-39 0,0 4-63 16,0-3 44-16,0 2 16 0,0 1-45 16,0-3-74-16,-3 3-69 0,3-1 2 15,0 1-29-15,-4 0-4 0,1 0-11 16,-1 1-3-16,4-1 23 0,-3-1 127 15,-4-2 52-15,7-1 114 16,0 0 56-16,0 0 68 0,0 0-23 16,0-1 13-16,0-2-13 0,0 2-39 15,0-1 10-15,0 1 32 0,0 0 30 16,0 1-7-16,0 0 29 0,0 0 52 16,0 0 16-16,0 0 0 0,0 1-24 15,0-1-19-15,0 0-42 0,7 1-33 16,-7 2-20-16,0-3-18 0,0 3-20 15,3-2-23-15,-3-1 1 0,0 3-25 16,0-2-1-16,0 0-16 0,0 2-16 16,0 1 26-16,0 0 6 0,4 2 2 15,-4-1-2-15,0 2-16 0,0-3-84 16,-4 3-105-16,1-1-154 0,-4 0-614 16,0 0-456-16,24-66 1429 0</inkml:trace>
  <inkml:trace contextRef="#ctx0" brushRef="#br0" timeOffset="132385.845">6642 10346 917 0,'0'0'586'0,"0"0"-195"16,0 0-109-16,0 0-17 0,0 0 0 15,0 0-37-15,0 0-67 0,0 0-43 16,0 0-45-16,0 0-28 0,4 6-20 15,-4-4 1-15,0-1-23 0,0 3-3 16,0 4 0-16,0-2 13 0,0 3 12 16,0-1-25-16,0-1-31 0,0-1-67 15,0-2-56-15,0 1-70 0,-4-3-172 16,4 1-340-16,0 0-362 0,-7-3 412 0</inkml:trace>
  <inkml:trace contextRef="#ctx0" brushRef="#br0" timeOffset="132717.995">6642 10346 775 0,'21'-13'580'0,"-21"12"-320"15,3 1-175-15,1-1-72 0,3-2 35 16,-4 1 89-16,14-2 19 0,1-3-56 16,2 3-45-16,1-3-38 0,3 3 21 15,4-1 27-15,-1-2-20 0,1 3-12 16,-1 0-30-16,1 1-3 0,-4 0 10 15,-7 2-14-15,4-2 4 0,-4 2-9 16,-3 1 6-16,-7-1 6 0,7 1 10 16,-7 0 32-16,-4 0 10 0,4 0 29 15,-4 0 35-15,-3 0-32 0,4 1-13 16,-4 0-19-16,3 2 5 0,1 1-21 16,-4-1-17-16,0 4 11 0,3 1-17 15,-3 0-14-15,0 3-2 0,0 1-2 16,-7 2-27-16,4-2-45 0,-4 3-22 15,-3-2-88-15,-1 0-142 0,-3 1-264 16,8-5-580-16</inkml:trace>
  <inkml:trace contextRef="#ctx0" brushRef="#br0" timeOffset="132947.897">6759 10457 1662 0,'0'0'594'0,"0"0"-381"0,0 0-187 0,0 0-3 16,0 0 12-16,-48 65-15 16,38-48 18-16,-4-1-38 0,7-1-1 0,4 0-21 15,-4-3 9-15,3-2-20 16,1-1-93-16,0-5-165 0,-1-1-125 15,4-3-39-15,0 0-93 0,0-3-19 16</inkml:trace>
  <inkml:trace contextRef="#ctx0" brushRef="#br0" timeOffset="133171.231">6739 10480 235 0,'0'0'378'16,"0"0"-81"-16,0 0-33 0,0 0-4 15,0 0-19-15,0 0 32 0,55-19-82 16,-48 19-19-16,7 0-17 0,-8 4 26 15,5 0-14-15,-4 0-61 0,0 3 23 16,-4 0-52-16,4 1 15 0,0 5-47 16,-4 0-4-16,-3 5-25 0,-3 2 7 15,-7 3-23-15,-1 3-4 16,-3 1-56-16,-6 2-7 0,-4 0-16 16,-1 1-78-16,1-2-102 0,-3-1-196 15,-1-2-194-15,8-7-141 0,2-7-5 16</inkml:trace>
  <inkml:trace contextRef="#ctx0" brushRef="#br0" timeOffset="133321.119">6732 10649 1486 0,'0'0'588'0,"0"0"-241"0,0 0-34 16,0 0-59-16,55 8-88 0,-41-1-70 15,10-2-61-15,0 2 4 0,0-3-27 16,4-1-12-16,-1-2-147 0,1-1-163 15,-1 0-265-15,-13 0-608 0</inkml:trace>
  <inkml:trace contextRef="#ctx0" brushRef="#br0" timeOffset="133806.179">6784 10821 1355 0,'0'0'465'0,"0"0"-280"15,0 0-117-15,0 0-9 0,0 0-17 16,0 0-42-16,0 0-7 15,0 0-80-15,0 0 48 0,0 0 39 16,0 11 97-16,0-15-22 0,6-1-11 16,-2-1-15-16,3-4-4 0,3 0-16 15,0 1-28-15,1-1-1 0,-1 2-19 16,1 0 0-16,2 5-1 0,-2-1 7 16,-1 4 0-16,0 0 10 0,-3 3-42 15,-3 1-69-15,-1 3 43 0,4 1 13 16,-7 1 51-16,0 1 7 0,-7 5 3 15,0-3 27-15,-7 3-30 0,1 2-23 16,-8-1 23-16,7 0 10 0,4-2-7 16,-4-2 78-16,7-1 87 0,4-7 10 15,-4 0-10-15,7-4-116 0,0 3-52 16,7-3-81-16,0 0 81 0,6-4 57 16,-2 1-25-16,-1-5-32 15,7 0 0-15,4-3-58 0,-7 0-87 0,3-3-85 16,0-3-198-16,-3 6-559 15</inkml:trace>
  <inkml:trace contextRef="#ctx0" brushRef="#br0" timeOffset="134301.146">7345 10242 414 0,'0'0'1425'16,"0"0"-1000"-16,0 0-182 0,0 0-33 16,0 0 18-16,0 0-42 0,0 0-36 15,0 0-51-15,0 0-45 0,0 0-19 16,7 9 0-16,-7-2 12 0,0 1 1 15,7 10 31-15,-7 9-10 0,0 0-40 16,0 11-17-16,0 2 10 16,-7 2-20-16,4 2-2 0,-1-1 13 15,1 1-13-15,-1-2-1 0,1-5-21 16,-1-3-69-16,1-4-20 0,3-3-16 16,0-8-10-16,-4 0-38 0,4-5-114 15,-3-4-185-15,0-3-174 0,-1-4-143 16</inkml:trace>
  <inkml:trace contextRef="#ctx0" brushRef="#br0" timeOffset="134466.379">7280 10539 232 0,'0'0'1883'15,"0"0"-1433"-15,0 0-257 0,0 0-128 16,0 0-46-16,0 0-19 0,-59 58-16 15,49-47 0-15,3 1-36 0,0-1-209 16,7-4-276-16,3-3-78 0,1-1-157 16</inkml:trace>
  <inkml:trace contextRef="#ctx0" brushRef="#br0" timeOffset="134584.349">7462 10512 877 0,'0'0'593'15,"0"0"-362"-15,0 0-231 0,0 0-160 16,0 0-211-16,0 0-307 0</inkml:trace>
  <inkml:trace contextRef="#ctx0" brushRef="#br0" timeOffset="134867.319">7648 10323 293 0,'0'0'274'16,"0"0"-274"-16,0 0-13 0,0 0-32 15,0 0-40-15,0 0-231 0</inkml:trace>
  <inkml:trace contextRef="#ctx0" brushRef="#br0" timeOffset="135551.239">7473 10431 177 0,'0'0'1126'0,"0"0"-664"16,0 0-199-16,0 0-33 0,0 0 16 15,0 0-59-15,0 0-68 0,0 0-61 16,0 0-58-16,0 0-10 0,3 14-12 16,-3-13 21-16,4 3 0 0,-1 0 1 15,0 3 0-15,1-2 3 0,-1 2 15 16,1 0-18-16,-1-2-61 0,1-1-113 16,-4-2-85-16,3 1-113 0,1-3-132 15,-4 0-268-15,3-5 59 0</inkml:trace>
  <inkml:trace contextRef="#ctx0" brushRef="#br0" timeOffset="135769.412">7610 10283 2021 0,'0'0'583'0,"0"0"-390"0,0 0-180 15,0 0-13-15,0 0 0 0,0 0 48 16,0 0 13-16,52-10-29 0,-35 3-6 16,7-1-26-16,-6 0-2 0,-1-1-14 15,0 1-39-15,-3 0-80 0,0 1-45 16,-11-2-66-16,1 1-179 0,-1 0-202 16,-3 2-397-16</inkml:trace>
  <inkml:trace contextRef="#ctx0" brushRef="#br0" timeOffset="135969.728">7717 10142 1154 0,'0'0'524'0,"0"0"-202"0,0 0-150 15,0 0-4-15,0 0-10 0,0 0-22 16,-3 56-27-16,-1-33-25 0,4-1-39 16,0 4-16-16,0 1-3 0,0 0 15 15,0 2-28-15,-3-2-12 0,3-2 19 16,-4-1-20-16,1-3-20 0,-4-1-163 15,-7-2-123-15,11-1-196 0,-7-3-282 16,3-7-395-16</inkml:trace>
  <inkml:trace contextRef="#ctx0" brushRef="#br0" timeOffset="136284.33">7635 10393 1206 0,'0'0'719'0,"0"0"-330"0,0 0-201 16,0 0-72-16,0 0 13 0,0 0-7 15,0 0-39-15,0 0-22 0,0 0-45 16,62-30-2-16,-52 26-14 16,0 1-1-16,1 2 1 0,-5 0-1 15,-2 1-69-15,3 0-110 0,-7 1-65 16,0 3-59-16,-11 4-24 0,5 4 88 16,-8-1-92-16,0 7-72 0,-7-2 186 15,8 2 218-15,-1-6 286 0,3 0 164 16,5-5-28-16,-1 0-94 15,7-6-95-15,0-1-100 0,0 0-75 0,7 0-10 16,-1 0-45-16,8-4 36 16,0 0 28-16,0-4 11 0,10 0-33 15,-3-3-7-15,3 3-22 0,-4-2-16 16,-6 3 0-16,7 2-64 0,-11 1-68 16,-3 1-94-16,-7 3-65 0,0 0-156 15,0 3-97-15,-3 1-84 0</inkml:trace>
  <inkml:trace contextRef="#ctx0" brushRef="#br0" timeOffset="136511.648">7604 10620 1477 0,'0'0'712'0,"0"0"-376"15,0 0-194-15,0 0-16 0,0 0 38 16,-7 62-42-16,7-44-30 0,0 3-34 15,0 0-23-15,0-1-6 0,0 0-13 16,3-1 0-16,-3-2-16 16,0-4-12-16,-3 0-84 0,-1-5-16 15,1-1-29-15,-1-3-103 0,-3 0-179 16,1-4-204-16,2-4-147 0</inkml:trace>
  <inkml:trace contextRef="#ctx0" brushRef="#br0" timeOffset="136751.132">7669 10549 1352 0,'0'0'614'16,"0"0"-248"-16,0 0-133 0,0 0 12 15,0 0-14-15,0 0-42 0,0 0-58 16,0 0-61-16,0 0-13 0,0 0 0 16,31 2 6-16,-24 0 13 0,0 4 3 15,3 1-22-15,-3 1-16 0,0 3-16 16,7 4-6-16,-7 4 12 0,-1-1-29 15,1 2-2-15,-3 3-31 0,-1-2-4 16,-3-1-25-16,4 1-28 16,-4-1-22-16,-4-4-55 0,-3-3-49 15,0 0-51-15,-3-3-199 0,0-3-334 16,-1-4-471-16</inkml:trace>
  <inkml:trace contextRef="#ctx0" brushRef="#br0" timeOffset="136995.38">7672 10619 1627 0,'0'0'510'0,"0"0"-400"0,0 0-110 16,0 0-16-16,0 0 16 0,0 0 39 16,0 0-36-16,56-37-3 15,-50 34-26-15,-2 2-91 0,3 1 4 16,-4 0-43-16,-3 7 23 0,0 1 133 15,0 3 153-15,0 4-1 0,0-3-64 16,-3 2-75-16,3 0-13 0,0-3 0 16,0-5-20-16,0-2-12 0,3-4-169 15,4 0-235-15,3-8-238 0,4-12-97 0</inkml:trace>
  <inkml:trace contextRef="#ctx0" brushRef="#br0" timeOffset="137261.963">7979 10251 157 0,'0'0'2262'0,"0"0"-1846"0,0 0-349 16,0 0-65-16,0 0 25 0,0 0-25 15,0 0 35-15,0 0 11 16,0 0 6-16,55 1-54 0,-44-3-2 15,2-2-1-15,-6 0-23 0,7 0 1 16,-7 1-17-16,0-1-32 0,-4-2-22 16,-3 2-7-16,0 0-20 0,0-3-77 15,0-2-50-15,0 0-133 0,0-3-131 16,0 0-63-16,0-3 108 0</inkml:trace>
  <inkml:trace contextRef="#ctx0" brushRef="#br0" timeOffset="137404.827">8082 10123 120 0,'0'0'414'15,"0"0"52"-15,0 0 6 0,0 0-118 16,0 0-68-16,0 0 6 0,0 0 5 15,0 0-40-15,0 0-17 0,-6 26-77 16,6-14-68-16,0 5-57 0,-7 2-25 16,7 1-13-16,-4-2 0 0,4 1 0 15,-3-3-22-15,-1 2-192 16,-6 5-48-16,0-7-137 0,-4 6-187 0,-3-2-217 16,6-4-243-16</inkml:trace>
  <inkml:trace contextRef="#ctx0" brushRef="#br0" timeOffset="137601.212">7914 10450 421 0,'0'0'1121'0,"0"0"-675"16,0 0-93-16,0 0-95 0,0 0-80 16,0 0-78-16,0 0-23 0,0 0 22 15,0 0 10-15,0 0-33 0,55-26-37 16,-38 22-10-16,-3 0-27 0,-4 0 10 16,11 0-9-16,-7 3-1 0,-1-1 20 15,-6 1-19-15,4-2 10 0,-5 2 3 16,1 0-4-16,-3-1-12 15,-1-2-43-15,1 4-91 0,-4-4-55 16,0 2-100-16,0 1-163 0,0 0-129 16,0-1-77-16,-4 1-173 0</inkml:trace>
  <inkml:trace contextRef="#ctx0" brushRef="#br0" timeOffset="137767.782">7979 10438 302 0,'0'0'1201'0,"0"0"-814"15,0 0-173-15,0 0-22 0,0 0-18 16,-21 53-74-16,21-46-77 0,0-1-23 16,0-2-58-16,11-1-249 0,-4-3 63 15,3 0-58-15,0-1 32 0,1-7-68 16,-4 0-66-16,10-1 16 16</inkml:trace>
  <inkml:trace contextRef="#ctx0" brushRef="#br0" timeOffset="137862.049">8065 10457 348 0,'0'0'433'16,"0"0"-15"-16,0 0-41 0,0 0-16 15,0 0-144-15,0 0-120 16,0 0-97-16,0 0-144 0,0 0-171 16,0 0-134-16,-45 43-20 0,32-29 38 15,2-6-12-15</inkml:trace>
  <inkml:trace contextRef="#ctx0" brushRef="#br0" timeOffset="138205.299">7914 10585 232 0,'0'0'642'0,"0"0"-222"0,0 0-52 15,0 0-11-15,0 0-26 0,0 0-63 16,0 0-75-16,0 0-80 0,0 0-59 15,0 0 46-15,20-9 27 0,-9 4-40 16,-4 1-33-16,6-1-29 0,1 2-23 16,-4-1-2-16,4 1-3 0,-7 2 3 15,7 1-1-15,-7 0-23 0,0 0-78 16,-4 0-65-16,1 0-51 0,-4 4-75 16,0 2-72-16,-4 2 17 0,-3 1 14 15,-3 2-112-15,-4 0-21 0,7 1 158 16,-7 3 136-16,4-5 173 15,-4 0 238-15,4-1 182 0,3-1 66 16,4-2 41-16,-1-2-53 0,4-2-99 16,0 0-128-16,0-2-118 0,0 0-84 15,0 0-16-15,4 0-4 0,3 0-22 16,-7 0 13-16,6 0 19 0,8 0 10 16,-3-2-30-16,-1 0-15 0,4 0-3 15,-11-2-48-15,11-2-71 0,-4 1-41 16,-6 0-82-16,-1-2-136 0,1-1-109 15,-4-1-103-15,3 1-58 0,-3 0 118 16</inkml:trace>
  <inkml:trace contextRef="#ctx0" brushRef="#br0" timeOffset="138334.482">8038 10600 66 0,'0'0'604'0,"0"0"-217"0,0 0-126 15,0 0 214-15,0 0 21 16,0 0-98-16,0 0-160 0,0 0-145 16,0 0-55-16,-24 60-3 0,20-37 71 15,1 5 53-15,3 3-85 0,-4 0-46 16,4-1-6-16,0-3-6 0,0-5-16 15,4-3-184-15,-4-7-136 0,3-5-318 16,7-4-716-16</inkml:trace>
  <inkml:trace contextRef="#ctx0" brushRef="#br0" timeOffset="138886.038">8282 10299 189 0,'0'0'1464'0,"0"0"-1003"0,0 0-82 16,0 0-111-16,0 0-53 0,0 0-45 15,0 0-20-15,0 0-42 0,0 0-3 16,0 0-32-16,42 1-16 0,-36 2 13 16,5 1-7-16,-8-4 37 0,8 7-9 15,-1-2-19-15,-3 2-39 0,0 2-33 16,-4-2-29-16,1 0-12 0,-1-1 13 16,-3 2-26-16,0-2-43 0,-10 1-96 15,3-2-16-15,-10 3-110 0,3-4-80 16,-3 2-50-16,-1-4-41 0,1-2 9 15,7 0 96-15,-1-4 82 16,1-2 114-16,3-3 121 0,0 2 68 16,-3-5 195-16,10 3-48 0,-3 1 16 15,3 0 221-15,0 3-6 0,0 1-108 16,0 2-62-16,0 2 18 0,3 0 56 16,-3 1-50-16,0 4 5 0,7-1-32 15,-7 3-30-15,0 1-39 0,0 6-50 16,0 6 40-16,0 10-28 0,0 4-42 15,-7 6-28-15,4 4-6 0,-1 1-21 16,-6-1 21-16,6-2-22 0,-3-3-15 16,4-5-26-16,0-3-138 15,-1-4-106-15,1-5-24 0,-1-6-66 16,-6-5-281-16,10-4-169 0,0-5-442 16</inkml:trace>
  <inkml:trace contextRef="#ctx0" brushRef="#br0" timeOffset="139221.514">8244 10596 1441 0,'0'0'766'0,"0"0"-407"16,0 0-214-16,0 0-16 0,0 0 96 15,0 0-37-15,0 0-76 0,0 0-112 16,0 0 19-16,0 0 0 0,59-30 3 16,-45 27-20-16,3 2 30 0,-7 1-9 15,4 0-23-15,-4 4-2 0,-3 3-1 16,-3 2 3-16,-4 2 67 0,0 7 22 15,-7 2-17-15,-7 1-46 0,-3 5-11 16,-4-4-15-16,4-1 0 16,-4-3-28-16,4-2-76 0,7-5-4 0,-1-4 38 15,1-3-10-15,7-4-22 0,3 0-22 16,0-3 41-16,0-1 63 16,0 0 17-16,0 0-32 0,0 1 35 15,3 2 16-15,4-2 32 0,0 3-13 16,0 0 0-16,0 0 13 0,3 3 13 15,4 1 0-15,6 0-61 0,-2 0-44 16,-1 0-122-16,14-1-162 0,-10-3-441 16,-8 0-595-16</inkml:trace>
  <inkml:trace contextRef="#ctx0" brushRef="#br0" timeOffset="139634.873">8675 10458 2309 0,'0'0'773'0,"0"0"-416"16,0 0-233-16,0 0-73 0,0 0-20 16,0 0-28-16,0 0 45 0,0 0 65 15,0 0 4-15,0 0-39 16,21 63-17-16,-28-45-18 0,0 0 4 15,-3-1-22-15,-4 1-25 0,3-6-6 16,-2 0-66-16,-5-1-32 0,8-7 10 16,0-1-7-16,3-3-16 0,0-3-31 15,0-8-34-15,-3-1 80 0,10 0 61 16,0-8 9-16,0-1 16 0,7-2-13 16,3 1 10-16,0-5 19 15,8 6 13-15,-8 1 38 0,11 4-13 16,-8 4-19-16,5 7-17 0,-5 5 49 15,1 2 54-15,0 9 0 0,0 5-20 16,-4 7-31-16,0 5 19 0,-3 3-17 16,-7 2-15-16,0-1-6 0,0 2-10 15,0-8-6-15,0-1-19 0,-3-5-72 16,-1-6-209-16,1-5-259 0,-1-5-985 16</inkml:trace>
  <inkml:trace contextRef="#ctx0" brushRef="#br0" timeOffset="140023.492">9099 10115 166 0,'0'0'1801'0,"0"0"-1344"16,0 0-170-16,0 0-84 0,0 0 47 15,0 0-43-15,0 0-64 0,0 0-67 16,-42 63-53-16,32-45-21 0,-4 0-1 16,-3 1 1-16,3-3-2 0,4-1-27 15,-4-2-173-15,4-3-29 0,3-2-73 16,-3 0-201-16,6-7-237 0,4 2-267 16,-3-3 397-16</inkml:trace>
  <inkml:trace contextRef="#ctx0" brushRef="#br0" timeOffset="140186.327">9016 10231 147 0,'0'0'989'0,"0"0"-631"0,0 0 16 16,0 0-8-16,0 0-62 0,0 0-65 15,52-3-53-15,-35 3-83 0,0 1-36 16,-6 1-32-16,13-2-6 0,-7 0-13 16,-3 0 2-16,-1-4-18 0,-2 1-150 15,-4-2-184-15,-4 1-180 0,-3 2-259 16,0 2-48-16,-3 0 182 0</inkml:trace>
  <inkml:trace contextRef="#ctx0" brushRef="#br0" timeOffset="140324.402">9116 10252 395 0,'0'0'1056'16,"0"0"-587"-16,0 0-71 15,0 0-94-15,0 0-91 0,0 0-104 16,0 0-45-16,0 0-25 0,0 0-11 16,-21 55-15-16,18-43-11 0,-1 1 18 15,1-3-20-15,0 0-21 0,3-3-117 16,-4 1-58-16,4-6-81 0,0-2-128 15,7 0-193-15,0-6-131 0,3-2-17 16</inkml:trace>
  <inkml:trace contextRef="#ctx0" brushRef="#br0" timeOffset="140586.149">9336 10100 1554 0,'0'0'1244'0,"0"0"-961"16,0 0-104-16,0 0-80 0,0 0-14 15,0 0-40-15,0 0-19 0,-55 49-26 16,52-38-25-16,-1-3-35 0,-2 0-144 16,2 2 25-16,4-4-1 15,0-1-52-15,0-1 22 0,4-1 97 16,2-2 113-16,-2-1 0 0,-4 0 81 16,14-1-10-16,-7-5 29 0,6 1-26 15,-2 0-58-15,2-1 10 0,8-3-26 16,-7 1-1-16,3 0-28 0,0 0-107 15,-3 4-77-15,-3-7-134 0,2 6-150 16,-9-1-93-16,3 2-120 0</inkml:trace>
  <inkml:trace contextRef="#ctx0" brushRef="#br0" timeOffset="140718.082">9430 10134 1226 0,'0'0'559'0,"0"0"-79"16,0 0-98-16,0 0-115 0,0 0-116 15,0 0-65-15,0 0-28 0,0 0-17 16,-21 60-9-16,17-49-29 0,1 1 20 15,0-2-23-15,-4 1-51 0,3 0-212 16,-3-2-142-16,0-1-399 16,1-1-624-16</inkml:trace>
  <inkml:trace contextRef="#ctx0" brushRef="#br0" timeOffset="140951.501">9212 10335 1431 0,'0'0'799'0,"0"0"-385"16,0 0-253-16,0 0-71 0,0 0-29 16,0 0-36-16,0 0-2 15,0 0-1-15,0 0-22 0,-6 55-3 16,2-45-157-16,1 1-150 0,-4-1-169 15,-4 0-294-15,1-3-482 0</inkml:trace>
  <inkml:trace contextRef="#ctx0" brushRef="#br0" timeOffset="141350.933">8958 10536 888 0,'0'0'976'0,"0"0"-671"15,0 0-159-15,0 0 3 0,0 0 28 16,0 0-67-16,0 0-74 0,-11 56-33 16,11-52-6-16,0-3-17 0,0 2-51 15,0-3 4-15,0 0-17 0,4-3-4 16,3-2 14-16,-1-2 24 16,1-2 50-16,0-1 20 0,4-1-9 15,-1-1-9-15,4 0-4 0,-1 1-12 16,1-1 14-16,3-1 3 0,4 1 71 15,0 2 30-15,-4-5 5 0,14 3-18 16,-10 1-17-16,13 0-20 0,-10 1 14 16,7 4 34-16,-10-2-5 0,10 5-27 15,-10-1-13-15,-4 1-2 0,-3 3-1 16,-4 0-3-16,0 0 12 0,-3 5 1 16,-7 0 18-16,4 3 3 0,6 1-37 15,-10 2-17-15,3-1-9 0,-3 2-9 16,0 0 8-16,0-1-21 0,0 3-22 15,-3-6 0-15,-7 0-22 0,6 0-64 16,1-1-111-16,-11-1-128 0,4 0-359 16,-1-2-625-16</inkml:trace>
  <inkml:trace contextRef="#ctx0" brushRef="#br0" timeOffset="141690.895">9144 10588 1999 0,'0'0'624'0,"0"0"-360"16,0 0-164-16,0 0-52 0,0 0-23 16,0 0-23-16,0 0 10 0,0 0 11 15,0 0 9-15,51-22-31 0,-40 18-1 16,2 1-1-16,-9 1-1 0,6 2-11 16,-6 0 10-16,-1 2-1 0,-3 5-72 15,-3 1-24-15,-8 3 97 0,4 8-13 16,-6-3-55-16,-1 3 16 0,0-2 40 15,4-1 14-15,6-5 2 0,-3-4 20 16,7-4 24-16,0 0-10 16,0-3-9-16,0 0 6 0,0 0 14 15,0-2-44-15,7 1-1 0,-3-2 34 16,-4 1 17-16,13-2-14 0,-6 0-6 16,4-2-32-16,-1-2-24 0,0-2-34 15,-3 1-57-15,4-1-88 0,-8 0-123 16,0-2-134-16,1 1-168 0,-4 3-30 15,0 0 94-15</inkml:trace>
  <inkml:trace contextRef="#ctx0" brushRef="#br0" timeOffset="142101.922">9195 10555 67 0,'0'0'212'0,"0"0"362"15,0 0 71-15,0 0-161 0,0 0-208 16,0 0-134-16,0 0-22 0,0 0 38 16,0 0 54-16,-27 57-51 0,27-38-56 15,0-1-60-15,-4 2-10 0,-3 1 0 16,4-1-32-16,-4 1 13 15,4-2-16-15,-4-3-32 0,0 3-138 16,0-9-54-16,-3 0-70 0,10-4-133 16,-4-2-76-16,1-1 64 0,-4-3 93 15,7 0 148-15,0-1 198 0,-4-2 195 16,4 0 36-16,0-3-25 0,0 1-206 16,4 0-7-16,3-2-48 0,0 0 16 15,-4-1 13-15,14-3 26 0,-6 4 18 16,2-2-17-16,-2-2 12 0,9 1-13 15,-6 4 130-15,0 1 131 0,-7 2-8 16,7 3-81-16,-8 0-52 0,1 3 10 16,-7 4 64-16,0 1-78 0,0 5-35 15,-7 0-20-15,-3 2-61 0,0 3-16 16,-4 1-13-16,0-3 26 0,4-1 1 16,-4-1 2-16,11-4 22 15,3-3 40-15,-4-1-17 0,4-2 6 16,0-4-6-16,4 0-22 0,-4 0 44 15,10 0-48-15,0-4-19 0,1-4-22 16,2 0-33-16,-2-3-144 0,9-3-257 16,-6 2-807-16</inkml:trace>
  <inkml:trace contextRef="#ctx0" brushRef="#br0" timeOffset="142400.878">9574 10327 1847 0,'0'0'642'0,"0"0"-368"16,0 0-168-16,0 0-7 0,0 0 49 15,0 0-4-15,0 0-45 0,0 0-20 16,0 0 1-16,0 0-1 0,66 1-38 16,-46-2-13-16,1 1-15 0,0-1-13 15,-1 1-9-15,1 0-80 0,-4-3-95 16,-6 3-100-16,-5 0-150 0,-6 0-288 16,0 0-406-16,-3 0 313 0</inkml:trace>
  <inkml:trace contextRef="#ctx0" brushRef="#br0" timeOffset="142580.706">9657 10348 790 0,'0'0'1409'0,"0"0"-967"16,0 0-200-16,0 0-75 15,0 0 50-15,0 0-32 0,0 0-14 16,-4 51-60-16,1-26-70 0,-7 5-16 16,3 6 6-16,0 0-12 0,-7 1 0 15,11 0-6-15,-8-6-12 0,4 0-1 16,4-7-24-16,0-4-71 0,-1-3-110 15,4-7-75-15,0-4-156 0,0-6-242 16,0 0-528-16</inkml:trace>
  <inkml:trace contextRef="#ctx0" brushRef="#br0" timeOffset="142750.916">9540 10593 3 0,'0'0'2411'0,"0"0"-1808"16,0 0-281-16,0 0-188 0,0 0-83 15,0 0-51-15,0 0-13 0,0 0-54 16,0 0 23-16,0 0 28 16,41-26 15-16,-27 22-120 0,0 3-103 15,-4 1-78-15,-3 4-251 0,-4 4-448 16,1 0 12-16</inkml:trace>
  <inkml:trace contextRef="#ctx0" brushRef="#br0" timeOffset="142885.675">9464 10782 1943 0,'0'0'770'15,"0"0"-327"-15,0 0-238 0,0 0-104 16,0 0-101-16,0 0-3 0,0 0 3 16,0 0 64-16,0 0-17 0,65 4-47 15,-44-12-31-15,3-1-71 0,0-2-48 16,0-5-128-16,1-2-263 0,-5 4-519 16</inkml:trace>
  <inkml:trace contextRef="#ctx0" brushRef="#br0" timeOffset="143224.319">9819 10368 1573 0,'0'0'669'0,"0"0"-420"16,0 0-162-16,0 0 13 0,0 0 90 16,0 0 28-16,0 0-26 0,0 0-46 15,0 0-6-15,0 0 25 0,7 25-11 16,-7-14-57-16,0 2-41 16,0 4-23-16,0-2-33 0,0 1-28 15,0-4-63-15,-4 0-35 0,4-6-85 16,0-2 11-16,-3-3-8 0,3-1-16 15,0-1-107-15,0-7-79 0,0 0 27 16,0-2-66-16,0-5 13 0,7-1 67 16,-4 0 86-16,1 2-37 0</inkml:trace>
  <inkml:trace contextRef="#ctx0" brushRef="#br0" timeOffset="143419.402">9888 10304 315 0,'7'-8'411'16,"0"0"-4"-16,-1 0-35 0,1 0-28 15,0 2-97-15,0 2-50 0,0 1-54 16,-4 3-37-16,1 0-9 0,3 0-26 15,0 1 23-15,-4 3-11 0,7 2 29 16,-3 4-12-16,0-2-11 0,0 3-25 16,0 1-6-16,0-1-4 0,-4 0-26 15,4 1-6-15,-3 1-22 0,-4-2-35 16,0 0-26-16,0 0-38 16,0-1-41-16,-7 1-56 0,0-1-113 0,0-1-154 15,-7 2-138-15,7-7-145 16,-10 7-18-16</inkml:trace>
  <inkml:trace contextRef="#ctx0" brushRef="#br0" timeOffset="143767.298">9853 10420 2191 0,'0'0'598'16,"0"0"-284"-16,0 0-116 0,0 0-39 15,0 0-41-15,0 0-71 0,0 0-47 16,0 0-68-16,0 0 45 15,0 0 8-15,49-6-39 0,-36 4-93 16,-2 1-41-16,-4-2-111 0,-1 3-120 16,-2 0-67-16,-4 4-60 0,0 2 60 15,-7 4 203-15,-3 0 156 0,-1 1 127 16,-2-2 107-16,-1 2 183 0,-4 0 62 16,8-4 101-16,3 1 82 0,0 0-89 15,4-4-121-15,-1-1-53 0,4-2-65 16,0-1-121-16,0 0-61 0,4 0 13 15,3 0-25-15,0 0-1 0,0 0 58 16,3-1-20-16,4-2-28 0,-4 2-22 16,4-3-12-16,-7 1-1 0,7 1-37 15,-8-1-77-15,-2 0-60 0,-4 5-126 16,0-2-195-16,0 2-208 0,-4 5 17 16,-6-1 17-16</inkml:trace>
  <inkml:trace contextRef="#ctx0" brushRef="#br0" timeOffset="143934.234">9798 10608 1496 0,'0'0'533'0,"0"0"-177"16,0 0-33-16,0 0 37 0,0 0-101 16,0 0-122-16,0 0-39 0,0 0-13 15,0 0-25-15,0 0-22 0,59-15-13 16,-49 11-21-16,0 0-4 0,-3 1-35 16,4-1-41-16,-4 1-63 0,-1 2-116 15,-2 1-87-15,-1 0-200 0,-3 6-84 16,0 2 37-16,0 1 52 0,-3-2-11 15</inkml:trace>
  <inkml:trace contextRef="#ctx0" brushRef="#br0" timeOffset="144134.409">9826 10690 4 0,'0'0'1005'16,"0"0"-341"-16,0 0 43 0,0 0-130 15,-49 47-127-15,43-41-139 0,2-2-150 16,4-1-100-16,0-3-60 0,0 0 11 16,4 0 18-16,2 0-29 0,5 0 33 15,3 0 39-15,-1 0-20 16,5-4-28-16,2-3-25 0,-6 0 12 15,7 2-12-15,-4-1-31 0,-3-2-6 16,3 1-20-16,-10 1-16 0,7-2-40 16,-7 2-35-16,-1 0-105 0,-6 0-127 15,0 0-131-15,0-3-182 0,0 2-474 16,0-4 449-16</inkml:trace>
  <inkml:trace contextRef="#ctx0" brushRef="#br0" timeOffset="144343.049">9898 10363 1923 0,'0'0'586'0,"0"0"-357"0,0 0-155 16,0 0 32-16,0 0 19 0,0 0-61 15,-3 53-6-15,3-31-45 0,0 6 3 16,0 4 16-16,-7 5-7 0,3 6-9 15,-3-1-16-15,0-1-20 0,1-1-105 16,2-4-73-16,1-4-99 0,3-6-369 16,0-7-694-16</inkml:trace>
  <inkml:trace contextRef="#ctx0" brushRef="#br0" timeOffset="146551.087">8951 11367 16 0,'0'0'822'0,"0"0"-128"15,0 0-580-15,0 0-114 0,0 0-40 16,0 0-29-16,0 0 67 0,0 0-12 16,0 0 11-16,20 12-30 0,-16-12 10 15,-4 0 23-15,0 0 13 16,3 4 0-16,-3-4 4 0,0 0-17 15,4 3 1-15,-1 1-1 0,4 1 29 16,0 1-29-16,0 2-3 0,13 1-40 16,-2 1 27-16,6 1 16 0,3-3 3 15,4 3-2-15,7-2 3 0,7 1-2 16,14 5-1-16,6 0 18 0,11 0-17 16,-4-3 11-16,1 2 13 0,-8-3-52 15,7 0 19-15,1 1 6 0,2 2 1 16,8 0 2-16,3 1-1 0,7 2 2 15,-3-2-1-15,6 4 0 0,-3-4 12 16,4 0-14-16,-1-2-2 0,4 0 2 16,-3-1 21-16,9-1-21 0,-6-4 0 15,0 4 0-15,7-2 0 0,-4 0-3 16,4 1-10-16,0-4 13 0,7 2 1 16,-1-1 67-16,5-7-25 15,2 0-1-15,4 0-40 0,-3-3-2 16,3 2-3-16,0-6 2 0,0 1 1 15,0 1-1-15,3-2 2 0,-6-1 34 16,3 1-33-16,0 1 4 0,-10 0-6 16,6-1-46-16,-3 0 46 0,1-1 2 15,2-1-1-15,1-5 2 0,3 0-2 16,3-1 0-16,1-4 16 0,-1-1-17 16,-3 0-2-16,4-3 0 0,-4-1 2 15,3 0 26-15,1-1 17 0,-1-5 5 16,1 3-5-16,-8-3-11 0,4 0-3 15,-3 1 69-15,3 1-53 0,-4-3 46 16,4-1-33-16,0-2-26 0,7 1 20 16,-10-6 3-16,6 1-39 0,8 1 23 15,-15-4-19-15,1 4 12 0,0 0-21 16,-11 2-10-16,-3 6-2 16,-8-2-14-16,-6 3 14 0,-10 2-103 15,3 2 20-15,-17 0 22 0,-7 2-9 16,-10 3 13-16,-7 0 4 0,-21 7 54 15,7 1 2-15,-7 0 1 0,7-4-3 16,-7 1-13-16,0 3 13 0,-7 2-19 16,1 1 15-16,-1 1 1 0,-7 1-3 15,4 0 5-15,0 0 2 0,-4-1-2 16,4 2-105-16,-7 1-89 0,-4 0-59 16,-3 1 23-16,-3 2 74 0,-4-2-77 15,-7 3-193-15</inkml:trace>
  <inkml:trace contextRef="#ctx0" brushRef="#br0" timeOffset="146901.911">17794 10493 228 0,'0'0'202'0,"0"0"-104"0,0 0-72 16,0 0 36-16,0 0 356 0,0 0-99 16,0 0-153-16,0 0-49 0,0 0 0 15,0 0-10-15,-37-17-13 0,37 17-13 16,0 0-55-16,0 0-26 0,0 0 0 16,6 0-26-16,-2 4 10 0,10 3 16 15,-4-1 20-15,11 3-7 0,6-1-12 16,1-2 28-16,6-2-26 15,1 0 13-15,6-2-3 0,-3 1-11 16,3-2 11-16,-10 3-13 0,0 2 0 16,-13 5-14-16,-8 4 14 0,-7 7 0 15,-6 2 52-15,-14 9 32 0,-11 5-19 16,-3 2-39-16,-7 3-23 0,7-6-3 16,0-6-2-16,17-11-286 0,14-15-810 0</inkml:trace>
</inkml:ink>
</file>

<file path=ppt/ink/ink10.xml><?xml version="1.0" encoding="utf-8"?>
<inkml:ink xmlns:inkml="http://www.w3.org/2003/InkML">
  <inkml:definitions>
    <inkml:context xml:id="ctx0">
      <inkml:inkSource xml:id="inkSrc0">
        <inkml:traceFormat>
          <inkml:channel name="X" type="integer" min="-4480" max="1920" units="cm"/>
          <inkml:channel name="Y" type="integer" min="-133" max="1307" units="cm"/>
          <inkml:channel name="T" type="integer" max="2.14748E9" units="dev"/>
        </inkml:traceFormat>
        <inkml:channelProperties>
          <inkml:channelProperty channel="X" name="resolution" value="55.65217" units="1/cm"/>
          <inkml:channelProperty channel="Y" name="resolution" value="22.15385" units="1/cm"/>
          <inkml:channelProperty channel="T" name="resolution" value="1" units="1/dev"/>
        </inkml:channelProperties>
      </inkml:inkSource>
      <inkml:timestamp xml:id="ts0" timeString="2023-08-16T05:13:15.10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6297 18697 0,'18'0'16,"-1"0"-16,1 0 16,17 0-1,36 0 1,-1 0 0,36 0-1,71 18 1,17-1-1,17 1 1,-17-18 0,-70 0-1,-36 0 1,-35 0 0,-18-18-1,18 18 1,-18-35 15,18 35-15,0 0-1,35-17 1,-52 17 0,34 0-1,1 0 1,-18 0-1,17 17 1,36 1 0,18-1-1,-19 1 1,19 17 0,-1-17-1,-17-18 16,-18 18-15,-17-18 0,17 17-1,18-17 1,0 0 0,0 18-1,-1 0 1,-16-18-1,-1 17 1,18 19 0,-18-1-1,0-18 1,18-17 0,-18 18-1,0-18 1,36 18-1,-54-18 17,1 0-17,17 0 1,18 0 0,-18 0-1,18 0 1,0 0-1,-18 0 1,18 0 0,0 0-1,-1 0 1,-16 0 0,-19 0-1,18 0 1,1 0-1,-19 0 1,18 0 15,-17-18-15,-1 18 0,-17-18-1,0 1 1,18-18-1,-1 35 1,1-18 0,0 18-1,17 0 1,18 0 0,-18 0-1,-18 0 16,1-18-31,17 18 16,-17 0 15,-1 0-15,18 0 0,1 0-1,-1 0 1,0 0-1,18 0 1,0-17 0,17 17-1,1 0 1,17 0 0,-36 0-1,19 0 1,-18 0 15,0 17-15,-1-17-1,37 0 1,-1 0 0,0 0-1,-18 0 1,-70-17-1,18-1 1,-1 0 0,1 18-1,-1 0 1,19 0 0,-1 0-1,-18 0 1,19 0-1,-1 0 1,18 0 15,17 0-15,-35 0 0,0 0-1,1 0 1,-1-17-1,0 17 1,0-18 0,-17 0-1,17 1 1,18-19 0,-18 19-1,18-1 16,-18 18-15,-17 0 0,-19 0-1,19 0 1,-18 18 0,18-18-1,-1 0 1,36 0-1,-36 0 1,19 0 0,-19 0-1,-35 0 1,36-18 0,0 18-1,70 0 1,-53 0 15,-18 18-15,1-1-1,0 19 1,-19-36 0,37 0-1,-1 17 1,-18 19-1,1-36 1,0 0 0,-1 0-1,18 0 1,-17 0 0,-18 0-1,0 0 1,35 17 15,-35-17-15,35 0-1,-17 0 1,-1 0 0,36 0-1,17 0 1,-34 0-1,-1 0 1,0 0 0,-17 0-1,17 18 1,35-18 15,1 18-31,17-18 16,0 17 15,-71-17-15,-17 0-1,-35 0 1,35 0 0,0 0-1,53 0 1,-18-17-1,0 17 1,-35 0 0,0-18-1,0 18 1,17 0 0,36 0-1,-35 0 1,52-18 15,-52 18-15,-1 0-1,1 0 1,-1-17 0,1 17-1,35-18 1,-36 18-1,1-18 1,-36 18 0,1-17-1,16-1 1,1 0 0,18 1-1,-36-1 1,18 18 15,-18-17-15,-17 17-1,53 0 1,-19 0 0,1 0-1,18 0 1,0 0-1,-1 17 1,18-17 0,0 0-1,-35 0 1,-17 0 0,-1 0 15,-17 0-31,-1 0 15,18 0 17,18 0-17,-17 0 1,-1 0 0,-17 0-1,35 0 1,-1 0-1,37 0 1,-19 0 0,-17 0-1,-35 0 1,35 0 15,-36 0-31,71 0 31,1 0-15,-36 0 0,-18 18-1,-17-18 32</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1:58:28.472"/>
    </inkml:context>
    <inkml:brush xml:id="br0">
      <inkml:brushProperty name="width" value="0.05292" units="cm"/>
      <inkml:brushProperty name="height" value="0.05292" units="cm"/>
      <inkml:brushProperty name="color" value="#FF0000"/>
    </inkml:brush>
  </inkml:definitions>
  <inkml:trace contextRef="#ctx0" brushRef="#br0">8802 4964 1042 0,'0'0'183'15,"0"0"321"-15,0 0-296 0,0 0-114 16,0 0 0-16,0 0 65 0,0 0 38 16,0 0-65-16,0 0-51 0,11 0-17 15,-8 0 30-15,8-2-4 0,-5 0-4 16,-2 1-18-16,10-2 2 0,0 2-19 16,-4-1-13-16,0 0 4 15,-3-2-7-15,10 3 6 0,-3 0-25 16,-4-1-3-16,1 0 9 0,-4 0-9 15,6 2-12-15,1 0 0 0,0-2 0 16,-4 1 20-16,4 1-5 0,3-3-16 16,1 2 11-16,-8-2-9 0,7 3-1 15,0-2 15-15,-3 0-13 0,0 0-2 16,3 2-1-16,0-2-8 0,-6 2 8 16,6-2 12-16,-3 2-12 15,-4 0-1-15,4 0-1 0,-4 0 2 16,4 0 2-16,0 0 2 0,-1 0-3 15,1 2 2-15,0-2-1 0,0 0 11 0,3 0-1 16,-3 0-11-16,3 0 21 16,4 0-21-16,-4 0 12 0,4 0 12 15,-1-2 23-15,4 2 12 0,1-2-13 16,2 2-9-16,1-2-6 0,-1 2-1 16,4 0-18-16,-3 0 10 0,3 0-21 15,0 0 20-15,-4 0-21 0,1 0-2 16,-1 0 3-16,8 0 10 0,-8 2-11 15,8 0 2-15,-4-2 22 0,0 0-25 16,0 2-2-16,0-2 2 0,0 0 21 16,0 2-2-16,0-2-18 0,3 0 13 15,-3 2-13-15,0-2-1 0,0 2 2 16,-3 0 0-16,0-2 11 0,3 3-13 16,0-2-2-16,-4 3 2 0,4-2 1 15,-3 0-1-15,3 0 0 0,-4 1-1 16,4 0 1-16,-3-1 3 15,-1 0-2-15,1 0-1 0,0 1 2 16,-4-1 6-16,7-2-6 0,-4 2-1 16,1 0 1-16,-1-2 0 0,4 2-2 15,-3 0 10-15,-1 0-10 0,1-2 0 16,0 2 3-16,3 2 0 0,-4 0 13 16,4-2-16-16,-3 2 11 0,3-2-11 15,0 2 0-15,0 0 3 0,3 1-1 16,1-2 14-16,-1 1-15 0,4-1-1 15,0-1 2-15,0 0 12 0,3 0-14 16,1-1-1-16,-1 2-1 0,0-3 2 16,4 0 0-16,0 0 3 0,-4 0-3 15,7 0 14-15,-6 0-14 0,6-3-1 16,-7 2 1-16,7-3 1 0,-3 2 1 16,4-1-2-16,-8-2 3 15,7 0 10-15,-3 1-13 0,-4-2 2 0,4 0 1 16,0 0-2-16,-4 0-1 15,0 0 3-15,4 0-3 0,-3 1 13 16,-1-1-10-16,0 0-2 0,1 1-1 16,-4 1-2-16,-1 1 1 0,1 1-2 15,0-2 3-15,0 2 0 0,0 0-1 16,-4 2 1-16,4-2 1 0,-3 0-1 16,-1 2 0-16,4-2 2 0,-3 2 0 15,-4 0-1-15,3 0 0 0,1-2-1 16,-1 2 12-16,-3-2-11 0,0 1-1 15,3-2 2-15,-3 2-2 16,0 1 0-16,-3-3 3 0,3 3 0 0,-3 0-1 16,-1-1-1-16,1 1 0 0,-1 0 14 15,1 0-15-15,-1 1 0 16,1 2 2-16,0-2-2 0,3 3 0 16,-4-2 3-16,4 0-2 0,-3 0 2 15,3 0 12-15,3 0-13 0,-3 0 1 16,4-2 1-16,-1 0 11 0,0 2 41 15,1-2-16-15,3 0-9 0,-4 0-29 16,4 0-2-16,-3 0 4 0,3 0 8 16,-1 0-9-16,-2 0-2 0,3 0 0 15,3 0 1-15,-3 0-1 0,0 0 2 16,3 0 0-16,-6 0-3 0,6 0 1 16,-3 0 1-16,3 0 0 0,-6 0-1 15,3 2-1-15,3-2 2 0,-3-2 0 16,0 2 1-16,3-2-1 0,0 0 0 15,-6 0 1-15,3 0-3 0,0-2 3 16,-4 2 0-16,4 1 10 0,0-2-13 16,-4 2 3-16,4-2-2 0,4 3 11 15,-8-1-11-15,1-1 0 16,6 2 1-16,-10 0-1 0,3-2 2 16,-3 2-2-16,4-2 1 0,3 2-2 15,-11 0 0-15,4 0 2 0,0 0 11 16,0 0-11-16,0 0-2 0,-3 0-1 15,6 0 1-15,-10 0 1 0,7 0 2 16,-6 0 0-16,6 0-1 0,-11 0-1 16,8 0 2-16,-4 0 0 0,3 0-1 15,-2 0 17-15,-5 0-16 0,8 0 9 16,-8 0-9-16,8 2 0 0,-7 0 0 16,3-2 12-16,0 0-15 0,0 0 2 15,0 0 4-15,0 2 7 0,4-2-10 16,-7 1 12-16,10-1-12 0,-11 3 9 15,8-3-11-15,-1 1 2 0,1-1-2 16,-1 0 1-16,8 0-1 0,-8 0 1 16,4 0 0-16,-3 0 22 15,3-1-2-15,-3-2-19 0,-1 0 28 16,4 3-7-16,-3-2-22 0,3 0 14 16,-4 2-14-16,4 0 1 0,-3-2-3 15,3 1 0-15,-4 0 2 0,8-1 1 16,-11 0 0-16,10 2-3 0,-9-2 0 15,9 1 0-15,-10 0-2 0,4 1 2 16,-8 0-1-16,4 0 0 0,1 0 0 16,-1 0 1-16,0 0 0 0,-7-2 2 15,4 2-2-15,-4 0 0 0,4 0-1 16,-4 0 1-16,0 0-1 16,0 0 1-16,-3 0 0 0,7 0 1 0,-11 0 0 15,7 0 0-15,4 2 0 16,-7 0-1-16,0 0 0 0,3 0-1 15,0 0 2-15,-3-1-2 0,3 2 2 16,4-3 0-16,-8 2 0 0,5 0-1 16,2-2 2-16,-6 3-1 0,3 0 0 15,1-2 0-15,-1-1 0 0,0 4-1 16,0-4 0-16,4 2 0 0,-7-2 20 16,3 2-5-16,7-2 0 0,-10 2-2 15,3-2-10-15,4 0 24 0,-4 2-12 16,0-2 7-16,7 0-1 0,-3 0 1 15,3 0-1-15,-3 0-3 0,3 0-14 16,-3 0-4-16,-4 2-4 0,-3-2-44 16,-8 2 35-16,1 0 3 0,-3 0 10 15,-1-2 2-15,-3 2-2 0,4-2 0 16,-4 2 0-16,3-2-1 0,1 0 1 16,-4 2 0-16,3-1-1 15,0-1 1-15,-3 0 0 0,4 1 0 16,-4-1 1-16,0 2-1 0,3-2 0 15,-3 0 1-15,0 1-1 0,0-1-1 16,4 0 0-16,-1 0-1 0,-3 0-1 16,4 1 1-16,-1 1 2 0,-3-2-1 15,4 0 0-15,2 0 1 0,-6 2-1 16,4-2 1-16,-4 1 1 0,3-1 0 16,-3 1 0-16,4-1 1 0,-4 0-1 15,0 0-1-15,0 0 0 0,0 0 0 16,0 0-1-16,0 0 1 0,0 0-1 15,0 0 1-15,3 0 0 0,-3 0 1 16,0 0-1-16,4 0 0 0,-4 0 0 16,0 0-1-16,0 0 1 0,3 2-1 15,-3-2 0-15,4 0 0 0,-4 0 0 16,3 1-1-16,0-1 2 0,1 0 1 16,-4 0-1-16,3 0 0 15,1 0 0-15,-1 0 0 0,-3 0-1 16,4 0 0-16,3 0-1 0,-4 0 1 15,0 0-11-15,1 0 12 0,-4 0-1 16,3 0 1-16,-3 0-1 0,4 0 0 16,-1 0-1-16,1 0 1 0,3 0-1 15,0 0 2-15,-1 0-2 0,5 0 0 16,-4 0 0-16,-4 0 0 16,4 0 1-16,-4 0-1 0,1 0 0 0,3 0 2 15,-4 0-1-15,4 0 1 0,-3 0-1 16,6-1-1-16,-3 1 1 0,0 0-1 15,0-2 2-15,3 2 0 16,4 0-1-16,-1-1-1 0,-2 0 1 16,-1-1-2-16,4 0-9 0,3 1 12 15,-3 0-1-15,-7-1 2 0,10 1-2 16,0 1 2-16,-3-1-1 0,-7-1 0 16,7 2 0-16,-1 0 0 0,8-2 1 15,-11 2-1-15,8-2 0 0,-1 0 1 16,-3 2-1-16,-1-2 0 0,1 2 0 15,7-2 1-15,-11 2 0 0,7 0-1 16,1-2 0-16,-5 2 0 0,1-2 0 16,4 2 1-16,2-2-1 0,-9 0 0 15,9 0 0-15,-3 2 0 0,-3-1 0 16,3-2-1-16,-3 2 0 0,7-2 1 16,-7 3 0-16,-1-3 0 0,5 3-1 15,-5-2 0-15,1 0 1 0,0 2-1 16,3-2 1-16,-6 1-1 15,2 0 1-15,1 1 0 0,3-3 0 16,-6 2 0-16,-1 1 0 0,7-2 0 16,-3 0 0-16,0 2-1 0,-4-2 1 15,4 2 0-15,3 0-1 0,-7-2 1 16,-3 2 0-16,4 0-1 0,-1-1 1 16,-3 0 0-16,3 1 0 0,-6-2-1 15,3 2 1-15,-4 0 1 0,0-1-1 16,8 1-1-16,-1-1 1 0,-3-1-1 15,10 2 1-15,-6-1-3 0,-1-1 2 16,4 2 1-16,3 0 0 0,-7-2-1 16,4 1 0-16,-4 1 1 0,8-1 0 15,-8 1 1-15,4-2-1 0,3 1-1 16,0 1 1-16,-3-1-1 0,7 1 1 16,3 0-1-16,-7-2 2 0,11 0-1 15,-11 2 0-15,7-2-2 16,0 0 2-16,-7 2 0 0,4-2 0 0,0 2 1 15,-1 0-1-15,4 0 0 0,-10-2 0 16,7 2 1-16,3 0-1 16,-10 0 0-16,10 0-1 0,-3 0 1 15,-4-1 0-15,3 0-2 0,5-1 1 16,-8 1 0-16,3-2 1 0,-2 3 1 16,2-1 0-16,1 0-1 0,-4 0 0 15,0 1-1-15,4-2 1 0,-7 1 0 16,0 0 1-16,-1 1-1 0,5 0 0 15,-8 0 0-15,-3 0 0 16,3 0 1-16,-3 0 0 0,3 0 0 16,-3 0-1-16,0 0 0 0,-3 0 0 0,-1 0 0 15,1 0 0-15,2 0 0 16,1 0 0-16,0 0 0 0,-3 0 1 16,6 0-1-16,-3 0 1 0,-4 0 0 15,1 0 0-15,-4 0 2 0,0 0-1 16,0 0 1-16,0 0 9 0,0 0-9 15,0 0 9-15,0 0-9 0,0 0 13 16,0 0-14-16,0 0 1 0,0 0 0 16,0 0-1-16,0 0 10 0,0 0-11 15,0 0 1-15,0 0-2 0,0 0 1 16,0 0-1-16,0 0-3 0,0 0-25 16,0 0-21-16,0 0-21 0,0 0-22 15,0-4-149-15,0-2-190 0,3-8-346 16,-3-1-911-16,-3 54 118 0</inkml:trace>
  <inkml:trace contextRef="#ctx0" brushRef="#br0" timeOffset="3667.459">12837 2445 1398 0,'0'0'355'0,"0"0"41"0,0 0-195 16,0 0-30-16,0 0 16 0,0 0 13 16,0 0-11-16,0 0-45 0,0 0-26 15,45-2 18-15,-39 2 26 16,-2 0-30-16,-1 0-56 0,-3 0-45 16,0 0-15-16,0 0 9 0,0 2-12 15,0 0-13-15,0 2 0 0,0 0-25 16,-3 4 9-16,-1 1-6 0,1 3-110 15,-4-4-83-15,7 2-1 0,-7 0-197 16,7 0-249-16,-7-3-124 0,7 0-610 16</inkml:trace>
  <inkml:trace contextRef="#ctx0" brushRef="#br0" timeOffset="4123.075">12713 2580 1205 0,'0'0'1114'0,"0"0"-894"15,0 0-204-15,0 0 30 16,0 0-1-16,0 0 3 0,0 0-45 16,0 0-3-16,0 0-93 0,0 0 93 15,24 1 45-15,-14-1 45 0,4 0-48 16,0-1-16-16,0 1-24 0,6 0 12 15,-3-2-14-15,1 1 0 0,2 0 3 16,-6-1 0-16,3 0-3 0,4 2 0 16,-4-2 1-16,-3 2 24 0,0-2-25 15,-4 2-2-15,1 0-14 0,-5 0 16 16,1 0-2-16,-7 0-10 0,0 0 12 16,0 0 29-16,0 0 19 0,0 0-6 15,0 0 6-15,0 0 3 0,-3 4 74 16,-4 1-51-16,4 4-56 15,-8 0-17-15,4 1 1 0,-3 0 14 16,3 1-3-16,-7 1-12 0,1 0 2 0,-1 4-1 16,-4-2 14-16,1 3-15 15,-10 1 0-15,9-1 0 0,-2 1-2 16,-1-3-10-16,4 1-8 0,0-5-73 16,3 0-11-16,4-4-41 0,-1-1-43 15,4 0-145-15,4-3-281 0,-1-2-470 16,4-1 353-16</inkml:trace>
  <inkml:trace contextRef="#ctx0" brushRef="#br0" timeOffset="4403.306">12864 2705 157 0,'0'0'2141'0,"0"0"-1766"0,0 0-295 15,0 0-25-15,0 0 25 0,0 0 17 16,0 0 31-16,0 0-64 0,0 0-64 16,0 0 0-16,7 27 32 0,-14-9 35 15,7-1-51-15,-3 7-14 0,-4 0-2 16,4-1-2-16,-1 4 2 0,1-2 0 16,-1-1-23-16,1-3 4 0,3-1 18 15,0-3-1-15,-4-3-40 0,4-4-98 16,0-1-59-16,0-4-23 0,0-2-157 15,0-2-153-15,4-1-83 0,-4-1-144 16</inkml:trace>
  <inkml:trace contextRef="#ctx0" brushRef="#br0" timeOffset="4651.61">12909 2684 2202 0,'0'0'559'15,"0"0"-447"-15,0 0-108 0,0 0 24 16,0 0 1-16,0 0-12 0,0 0-14 16,0 0 29-16,0 0-31 0,0 0-1 15,45 38 1-15,-31-30 2 0,-7-2 29 16,3 0-32-16,0-2-195 0,-3 0-111 15,0-2-154-15,-3-2-219 0,2 0-704 0</inkml:trace>
  <inkml:trace contextRef="#ctx0" brushRef="#br0" timeOffset="5039.151">13230 2437 1444 0,'0'0'413'0,"0"0"-264"16,0 0-26-16,0 0 36 0,0 0 0 15,0 0-24-15,0 0-77 0,0 0-45 16,0 0-11-16,0 0 44 0,-4 20 40 16,1-10-47-16,-8 4 19 0,1 3-39 15,0-1-16-15,-4-1-3 0,4 3-12 16,-4-1-1-16,0-1-116 0,4-1-26 15,-4-3-55-15,7 0-36 0,-3-1-215 16,6-7-177-16,1 0-378 0</inkml:trace>
  <inkml:trace contextRef="#ctx0" brushRef="#br0" timeOffset="5282.347">13164 2541 889 0,'0'0'1252'0,"0"0"-1025"0,0 0-227 16,0 0-22-16,0 0 22 0,0 0 81 16,0 0 32-16,0 0-55 0,55-14-32 15,-34 9 10-15,-4 1-35 0,4-2 0 16,-4 2 1-16,0 0 2 0,-3 0-4 16,-7 2 0-16,3 2 0 0,-3-2-53 15,-3 2-64-15,-1 0-31 0,0 0 2 16,-3 0 0-16,0 0-75 0,0 2-36 15,0 2-143-15,-3-1-170 0,-4 2-40 0</inkml:trace>
  <inkml:trace contextRef="#ctx0" brushRef="#br0" timeOffset="5500.062">13147 2660 2209 0,'0'0'585'16,"0"0"-485"-16,0 0-100 0,0 0 0 15,0 0 9-15,0 0-9 0,0 0-38 16,0 0-62-16,0 0 65 0,0 0 35 16,0 20-33-16,0-16-112 0,0-1-84 15,3-2-99-15,-3-1-78 0,0 0-72 16,0 0-165-16,-3-28 175 0</inkml:trace>
  <inkml:trace contextRef="#ctx0" brushRef="#br0" timeOffset="5811.926">13147 2660 1358 0,'72'-61'426'0,"-72"60"-325"0,0 1-99 15,4 0 21-15,-1 0 29 0,4 0 84 16,0 0 7-16,0-3-59 0,3 0 26 16,0 0-75-16,1 2-2 0,-4-1-8 15,3 1-21-15,-3 0 34 0,-4 1-15 16,4 0 16-16,-3 0 9 0,-1 0 33 16,-3 1 51-16,4 3-49 0,-1-2-22 15,-3 5-3-15,0 0 15 0,3-1-31 16,-3 2-10-16,0 0-20 0,0 1-12 15,-3-2-54-15,3 0 0 0,-7 0-33 16,4-2-57-16,-1 1-62 0,4-2-75 16,-7 1-163-16,4-1-160 0,3-1-191 15</inkml:trace>
  <inkml:trace contextRef="#ctx0" brushRef="#br0" timeOffset="6115.318">13157 2685 346 0,'0'0'1928'15,"0"0"-1608"-15,0 0-297 0,0 0-10 16,0 0-13-16,0 0 67 0,0 0 46 15,0 0-20-15,0 0-93 0,0 0 0 16,62-19 0-16,-55 15 1 0,3 2-1 16,-3 0-2-16,0 1 2 15,0 1-1-15,-3 0 0 0,-1 0-21 16,-3 0-30-16,3 0-93 0,-3 0-74 16,0 0-63-16,0 0-94 0,0 0-44 15,-3 1-228-15,0 1-88 0</inkml:trace>
  <inkml:trace contextRef="#ctx0" brushRef="#br0" timeOffset="6327.013">13154 2760 1647 0,'0'0'532'0,"0"0"-328"0,0 0-107 15,0 0-29-15,0 0-10 0,0 0 10 16,0 0-36-16,0 0-3 0,0 0 38 15,0 0-5-15,41 0-5 0,-31 0-37 16,-3-3-4-16,4 2-14 0,-4 1 14 16,-1-3-16-16,1 0-48 0,-3-1-116 15,-1 4-91-15,-3-3-143 0,7 2-128 16,-7 1-184-16</inkml:trace>
  <inkml:trace contextRef="#ctx0" brushRef="#br0" timeOffset="6535.376">13202 2773 1676 0,'0'0'623'16,"0"0"-400"-16,0 0-165 0,0 0-9 16,0 0 15-16,0 0-9 0,0 0-17 15,-52 56-38-15,49-46-32 0,-4-1 0 16,0 0-26-16,0-1-139 0,-3 0-65 15,6-3-98-15,1 0-66 0,-4-4-63 16,7 1-114-16</inkml:trace>
  <inkml:trace contextRef="#ctx0" brushRef="#br0" timeOffset="6819.919">13123 2834 502 0,'0'0'404'0,"0"0"-159"0,0 0-66 15,0 0-10-15,0 0-19 0,55-37-14 16,-41 28 27-16,-1 2-43 0,-2 1 13 15,3 1 6-15,-4 2 6 0,0 1-19 16,-3 0-32-16,3 0-4 0,-6 2-3 16,3 0 3-16,-7 0-4 15,0 0-31-15,0 0 18 0,0 0-15 16,0 2-10-16,0 2-7 0,0 3-9 16,0 2 38-16,-7 3-22 0,0 1-1 15,0 1-18-15,0 1-10 0,-7-2-3 16,4 2-4-16,0-1-12 0,-4-1-19 15,0 1-38-15,0-1-19 0,1-1-7 16,-1-4-35-16,0 2-29 0,4-4-55 16,-1-2-39-16,5-4-280 0,-1 0-141 15,3-6-117-15,1 0 78 0</inkml:trace>
  <inkml:trace contextRef="#ctx0" brushRef="#br0" timeOffset="6984.752">13147 2839 1217 0,'0'0'462'0,"0"0"-202"15,0 0-117-15,0 0 200 0,0 0-101 16,0 0-90-16,0 0-53 0,62 9-35 16,-48-4-6-16,-1-1-23 0,8 0-32 15,-7 0 9-15,0 0-12 0,3 0 1 16,-3-3-1-16,-1 2-89 0,1-2-152 16,0 2-150-16,-4-1-141 0,8 1-79 15,-12-1 340-15</inkml:trace>
  <inkml:trace contextRef="#ctx0" brushRef="#br0" timeOffset="7543.371">13598 2517 2338 0,'0'0'548'0,"0"0"-359"16,0 0-73-16,0 0 18 0,0 0 9 16,0 0-45-16,0 0-98 0,0 0 0 15,0 0-51-15,0 0-9 0,11 2-7 16,-8-2-25-16,4 0 54 0,3 0-97 15,4 0-31-15,0-4-150 0,6-2-240 16,1-3-29-16,-4-1-174 16,-3 2 18-16</inkml:trace>
  <inkml:trace contextRef="#ctx0" brushRef="#br0" timeOffset="7667.469">13815 2437 931 0,'0'0'642'15,"0"0"-382"-15,0 0-202 0,0 0-9 16,0 0-36-16,0 0 7 0,0 0-17 15,0 0-3-15,0 0-60 0,0 0-161 16,-41 59-117-16,31-47-177 0,-1-6-202 16</inkml:trace>
  <inkml:trace contextRef="#ctx0" brushRef="#br0" timeOffset="7869.905">13602 2619 1770 0,'0'0'665'0,"0"0"-404"15,0 0-135-15,0 0-49 0,0 0-61 0,0 0 0 16,0 0-16-16,0 0 58 16,0 0 16-16,0 0 22 0,69-10-49 15,-52 6-31-15,-3-2 0 0,3 2-14 16,-3-2 11-16,-1 2-13 0,-6 0-73 16,4 0-71-16,-8 1-55 0,4-3-65 15,-7 2-154-15,3-2-140 0,-3 2-198 16</inkml:trace>
  <inkml:trace contextRef="#ctx0" brushRef="#br0" timeOffset="8120.15">13708 2414 2142 0,'0'0'395'0,"0"0"-166"16,0 0-55-16,0 0-36 15,0 0-43-15,0 0-31 0,0 0-64 16,0 0-28-16,0 0-27 0,0 0 55 16,4 41 26-16,-4-20-23 0,0 1 23 15,0 2-17-15,0 1-9 0,0 0-1 16,-4-2 0-16,4 1 1 0,-3-7-1 16,3 1-87-16,-3-4-53 0,-1 2-84 15,4-3-85-15,-7-3-283 0,7-2-460 16</inkml:trace>
  <inkml:trace contextRef="#ctx0" brushRef="#br0" timeOffset="8336.607">13708 2601 1755 0,'0'0'538'0,"0"0"-402"15,0 0-74-15,0 0 6 0,0 0-24 16,0 0-44-16,-51 35-16 0,40-27-49 16,8 0-116-16,-7 0-46 0,3-2-29 15,3-4-92-15,1 1-98 0,3-3-23 16,0 0-27-16</inkml:trace>
  <inkml:trace contextRef="#ctx0" brushRef="#br0" timeOffset="8464.168">13643 2653 86 0,'0'0'313'15,"0"0"52"-15,0 0-46 0,55-28-58 16,-45 22-17-16,4 2-16 0,3 2-47 15,-3 2-12-15,-7 0 29 0,7 0-14 16,-7 2-91-16,3 2-38 0,0-1-39 16,1 1 7-16,-4 0-23 15,0 0-45-15,-4 0-142 0,4-2-66 16,-4 2-120-16,-3-3-85 0,4-1-275 16</inkml:trace>
  <inkml:trace contextRef="#ctx0" brushRef="#br0" timeOffset="8909.588">13629 2761 1359 0,'0'0'270'0,"0"0"-166"0,0 0-42 16,0 0 16-16,0 0 10 15,0 0-20-15,0 0-58 0,0 0-10 16,0 0 0-16,0 0 16 0,0 8 26 16,0-4-29-16,0 2 113 0,0-1 7 15,-3 3-26-15,-1 1-10 0,1 2-23 16,-4-1-16-16,4 1-3 0,-1 1-7 15,-3-2-6-15,4 0-17 0,-1-1-22 16,1 0-1-16,3-2-2 0,0-3-26 16,0-1 10-16,0 0-7 0,0-2 23 15,7-1 23-15,-4 3-23 0,8-1-1 16,-5-2-15-16,5 0 15 0,-1 2 1 16,0-2 3-16,1 0 16 0,-4 0 7 15,3 0-26-15,-3 0 1 0,3 0 24 16,1-2-25-16,-5-3-26 15,5 0-67-15,-4-1-110 0,3-3-121 16,-3-3-176-16,-4 3-82 0</inkml:trace>
  <inkml:trace contextRef="#ctx0" brushRef="#br0" timeOffset="9116.857">13777 2691 1868 0,'0'0'631'0,"0"0"-392"15,0 0-136-15,0 0-7 0,0 0 1 16,0 0-30-16,0 0-67 0,0 0-7 16,0 0 4-16,-17 66 3 0,10-44-3 15,0-2 1-15,0 0 0 16,1-2-14-16,-5-2 16 0,4-2-19 16,0 0-87-16,-3-3-65 0,3-2-35 15,-7 2-166-15,1-1-150 0,6-5-191 16</inkml:trace>
  <inkml:trace contextRef="#ctx0" brushRef="#br0" timeOffset="9290.439">13633 2815 1083 0,'0'0'362'16,"0"0"-50"-16,0 0 35 0,0 0-94 16,0 0-111-16,58-27 0 0,-44 24-3 15,0-1-88-15,3 0-22 0,0 1-6 16,4-2-21-16,0 1-2 0,-4-1-26 15,3-5-147-15,1 0-160 0,-4-1-225 16,-3 2-483-16,0-6 287 0</inkml:trace>
  <inkml:trace contextRef="#ctx0" brushRef="#br0" timeOffset="13431.188">13988 2383 104 0,'0'0'264'16,"0"0"-84"-16,0 0-1 0,0 0 0 15,0 0-35-15,0 0-79 0,0 0-16 16,0 0 192-16,0 0 104 0,3-4-102 15,-3 4-64-15,0 2-21 0,0-2-9 16,0 0-30-16,0 0-19 0,0 1-29 16,0-1-16-16,3 0-20 0,-3 0-6 15,0 0-3-15,0 0 0 0,0 0-7 16,0 0 7-16,0 1-7 0,0 3 0 16,0 4 29-16,0 3 58 15,-3 6-10-15,3 3-65 0,-7 1-8 16,0 3-23-16,7-4-29 0,-10-1-25 15,6-3-23-15,1 0-41 0,0-3-36 16,-1-1-46-16,4-7-71 0,0 1-144 16,0-3-53-16,0-3-82 0,4 0-265 15</inkml:trace>
  <inkml:trace contextRef="#ctx0" brushRef="#br0" timeOffset="13789.378">13991 2508 936 0,'0'0'426'0,"0"0"-188"0,0 0-72 16,0 0 12-16,0 0 1 0,0 0-17 16,0 0-46-16,0 0-57 0,0 0-47 15,0 0-12-15,10 0-51 0,-6 0-46 16,3 0 97-16,0-2 32 0,6 2 20 16,-2-1 9-16,-1 1-45 0,4 0 4 15,-4 0-18-15,4 0 0 0,-4 0 10 16,1 0-11-16,-1 0-2 0,-3 0 1 15,-4 1 0-15,8-1 14 0,-11 2-14 16,3-1-29-16,-3 0 29 0,0 1 39 16,0 3 74-16,0 0 77 0,0 6-17 15,-3 3-45-15,-8 6-64 0,1 2-35 16,-4 2-4-16,0-2-13 0,7 0-11 16,-10 0 0-16,0-2-1 0,0 2-14 15,0-1-34-15,-4 4-35 16,0-3-71-16,4 0 13 0,0-1-13 15,0-3-69-15,3-3-46 0,3-3-42 16,4-5-183-16,1-3-93 0,6-4-212 16</inkml:trace>
  <inkml:trace contextRef="#ctx0" brushRef="#br0" timeOffset="13981.426">14015 2630 2141 0,'0'0'485'15,"0"0"-375"-15,0 0-88 0,0 0 11 16,0 0 50-16,0 0 46 0,0 0-27 16,28 55-68-16,-18-37-34 0,4 1-16 15,-4 1 13-15,4-2 3 0,0-3-3 16,3-1-58-16,0-2 0 0,-7-3-199 16,4-1-196-16,3-6-329 0,-3 0-46 15</inkml:trace>
  <inkml:trace contextRef="#ctx0" brushRef="#br0" timeOffset="14489.11">14666 2404 1655 0,'0'0'562'0,"0"0"-348"16,0 0-98-16,0 0 35 0,0 0 43 15,0 0 1-15,0 0-19 0,0 0-71 16,0 0-29-16,0 0-34 0,-20 29-42 16,2-11-32-16,-2 1-3 0,2 3 33 15,-2-1-11-15,-1-1-19 16,4 0 4-16,0-3-68 0,6-2-35 16,1-5-45-16,3-2-37 0,7-4-255 15,0-2-298-15,0-2-379 0</inkml:trace>
  <inkml:trace contextRef="#ctx0" brushRef="#br0" timeOffset="14711.283">14670 2465 1823 0,'0'0'623'0,"0"0"-443"15,0 0-160-15,0 0 35 0,0 0 60 16,0 0 65-16,0 0-51 0,0 0-94 15,0 0-34-15,-31 54 15 0,17-37 16 16,0 0-32-16,-3 2-1 0,-4 0-15 16,1 3-51-16,-1-5-17 0,4-2-79 15,3 0-76-15,0-5-51 0,4-4-142 16,6-2-156-16,4-3-220 16</inkml:trace>
  <inkml:trace contextRef="#ctx0" brushRef="#br0" timeOffset="14899.628">14584 2580 1281 0,'0'0'767'16,"0"0"-472"-16,0 0-207 0,0 0-11 15,0 0 72-15,0 0 31 0,-4 68-45 16,-3-40-26-16,4-1-48 16,-4 2-4-16,3 0-28 0,1-6-29 15,0 0-2-15,3-6-11 0,0-3-51 16,0-2-51-16,0-3-149 0,3-3-123 15,0-4-255-15,4 0-388 0,-3-4 319 0</inkml:trace>
  <inkml:trace contextRef="#ctx0" brushRef="#br0" timeOffset="15178.971">14780 2498 1634 0,'0'0'1358'0,"0"0"-1175"16,0 0-183-16,0 0-44 0,0 0 34 16,0 0 10-16,0 0 29 15,0 0 19-15,0 0-22 0,58-6-26 16,-37 2 1-16,-4 2 14 0,1-2 7 15,2 0-7-15,-9 2-15 0,-1-1-122 16,-7 2-79-16,4-1-134 0,-7 2-215 16,0 0-110-16,-3 0-112 0</inkml:trace>
  <inkml:trace contextRef="#ctx0" brushRef="#br0" timeOffset="15367.296">14735 2592 1558 0,'0'0'1111'15,"0"0"-844"-15,0 0-77 0,0 0-98 16,0 0-66-16,0 0-15 0,0 0-11 16,0 0-19-16,0 0 19 0,0 0 19 15,48-7-17-15,-30 3 1 0,-5-1-2 16,1 1-1-16,0-1-86 16,0-2-75-16,-7 4-118 0,3-1-180 0,-7 1-226 15,-3 2-376-15</inkml:trace>
  <inkml:trace contextRef="#ctx0" brushRef="#br0" timeOffset="15613.564">14818 2588 2089 0,'0'0'505'16,"0"0"-218"-16,0 0-63 0,0 0-80 16,0 0-26-16,0 0-32 0,0 0-37 15,0 0-49-15,0 0 0 0,-4 51 12 16,1-30 36-16,3 3-10 0,-4 1-6 15,1-2 6-15,3-2 18 0,0-1-2 16,0-4-16-16,0-2-37 16,0-1 18-16,0-3-17 0,-3-2 10 15,3 0-11-15,-7-2 2 0,7-1-3 16,0 1-16-16,0-4-88 0,0 2-67 16,0-2-67-16,0-2-156 0,10 0-283 15,-10 0-125-15,10-10-652 0</inkml:trace>
  <inkml:trace contextRef="#ctx0" brushRef="#br0" timeOffset="16626.431">15352 2554 1197 0,'0'0'576'15,"0"0"-319"-15,0 0-127 0,0 0 6 16,0 0 25-16,0 0 11 0,0 0-34 16,0 0-74-16,0 0-31 0,0 0 2 15,0 3 10-15,0-2 9 0,0 4 7 16,-7 0-29-16,3 4-29 0,-2 2-3 16,-1 0 1-16,0-1 18 0,0-2 0 15,0 1-18-15,0 3-1 0,-7-2-13 16,7 0-15-16,-3-1-1 0,3 0-7 15,0-4-15-15,4-1-10 0,-1-1-13 16,1-2-16-16,3 1 32 0,0-2-10 16,0 0-45-16,0-6-19 15,0 0-7-15,0-5-59 0,0 0-46 16,0-3 157-16,0-3 64 0,0 4-19 16,3-5 22-16,1 5 20 0,-1 1 20 15,1 1 28-15,-1 3 1 0,1 2 16 16,-1 1-19-16,4 2-24 0,0-2 43 15,0 2 52-15,7-1 6 0,-8 1-77 16,5-1-7-16,3 5-36 0,-8-1 68 16,12 0 49-16,-11 3-33 0,3 4-10 15,0 1-15-15,1 4 21 0,2 2-15 16,-6 3-10-16,0 2-16 0,0 1-23 16,-4 1 10-16,-3 1-29 0,4-1-133 15,-4-1-73-15,0-3-156 0,-4-5-333 16,-2-1-896-16</inkml:trace>
  <inkml:trace contextRef="#ctx0" brushRef="#br0" timeOffset="18343.345">15834 2422 764 0,'0'0'267'15,"0"0"316"-15,0 0-349 0,0 0-55 16,0 0-1-16,0 0 45 0,0 0 32 15,0 0-45-15,0 0-47 0,-21 9-9 16,21-9 15-16,0 0 47 0,0 0-58 16,4 0-1-16,-4 0-9 15,3 0-48-15,-3 0-40 0,4 0-14 16,-4 0-15-16,0 0-27 0,3 0-4 0,1 0-4 16,-1 0-27-16,1 0-12 15,13 0 43-15,-3 0 15 0,6-2-12 16,1 0 16-16,3-1 0 0,0 1-17 15,-7-1-2-15,4 2 0 0,-4-1 3 16,-3 1-3-16,-4 0-38 0,-3 1-31 16,0 0-3-16,-7 0-29 0,4 0-24 15,-4-2-42-15,0 2-58 0,-4 0-126 16,1 0-160-16,-4 6-107 0,-3 0-101 16,-1-1-567-16</inkml:trace>
  <inkml:trace contextRef="#ctx0" brushRef="#br0" timeOffset="18562.867">15807 2541 1971 0,'0'0'664'0,"0"0"-358"15,0 0-18-15,0 0-126 16,0 0-25-16,0 0 21 0,0 0-54 16,0 0-53-16,0 0-32 0,0 0-16 15,27 0 41-15,-13-1-3 0,0 0-7 16,-1-1-16-16,5 0-17 0,-1-1 10 15,0 0-8-15,-3 3-3 0,3-2-3 16,-10 1 3-16,3-2-31 0,-3 2-145 16,-3-2-80-16,-1-1-187 0,1 3-330 15,-4-1-402-15</inkml:trace>
  <inkml:trace contextRef="#ctx0" brushRef="#br0" timeOffset="18740.499">15941 2529 2681 0,'0'0'504'0,"0"0"-331"0,0 0-116 16,0 0-57-16,0 0 28 0,-17 55 26 16,13-34 7-16,-3 1-36 15,0 3-24-15,-3-1 1 0,7-3-2 16,-4-3-3-16,3-4-19 0,1-5-7 16,3-4-177-16,0-5-127 0,7 0-273 15,0-11-416-15,-4 1-195 0</inkml:trace>
  <inkml:trace contextRef="#ctx0" brushRef="#br0" timeOffset="18989.365">16241 2291 3142 0,'0'0'553'16,"0"0"-496"-16,0 0-57 0,0 0-63 15,0 0-20-15,0 0 23 0,0 0 60 16,0 0-1-16,0 0-29 0,0 0 18 16,10 14-1-16,-7-13 11 0,-3 0 2 15,4 2 0-15,-4 1 2 0,3 0-1 16,1 0 18-16,-1 2-16 0,1-1-3 16,-4 0-35-16,3 1-127 0,1 0-244 15,-4-1-230-15,0-1-433 0</inkml:trace>
  <inkml:trace contextRef="#ctx0" brushRef="#br0" timeOffset="19203.592">16210 2543 3540 0,'0'0'482'0,"0"0"-350"16,0 0-132-16,0 0-37 0,0 0-4 15,0 0 41-15,0 0 25 0,62 0-24 16,-38-3 1-16,-10 2-2 0,6-2 0 16,1 0-3-16,-7 1-92 0,3 0 1 15,0-2 38-15,-3 0-406 0,-4-3-205 16,1 1-391-16</inkml:trace>
  <inkml:trace contextRef="#ctx0" brushRef="#br0" timeOffset="19457.851">16654 2297 3228 0,'0'0'568'0,"0"0"-383"15,0 0-106-15,0 0-7 0,0 0 13 16,0 0 20-16,0 0-83 0,0 0-22 15,-21 50-22-15,15-26 19 0,-12 1 1 16,1 1 0-16,3-1-13 0,4-3-13 16,-4-1-7-16,4-5-2 0,0-3-85 15,3 0-70-15,-4-5-165 0,11-5-368 16,-7 0-519-16,7-4-316 0</inkml:trace>
  <inkml:trace contextRef="#ctx0" brushRef="#br0" timeOffset="19749.386">16627 2359 2923 0,'0'0'508'15,"0"0"-359"-15,0 0-149 0,0 0-8 16,0 0 8-16,0 0 38 0,0 0 23 16,0 0-11-16,51-2-18 0,-44 2-17 15,3 0 14-15,1 0-17 0,-4 0-12 16,0 0 2-16,-4 3-2 0,7-2 4 15,-6 5-3-15,-1-2 33 0,-3 3-31 16,4 2 63-16,-4 5 105 0,0 4-65 16,-4 6-16-16,-3 3-53 0,-10 7-12 15,3-1-11-15,-3 4-14 0,-4 0-3 16,1-3-1-16,-1 1-51 0,-6-4-11 16,6-2-27-16,0-2-33 0,-3-2-31 15,10-6-134-15,-3-5-283 16,7-6-249-16,3-7-874 0</inkml:trace>
  <inkml:trace contextRef="#ctx0" brushRef="#br0" timeOffset="19917.831">16620 2496 179 0,'0'0'3462'0,"0"0"-3084"16,0 0-366-16,0 0-12 0,0 0-1 15,0 0 0-15,0 0-15 0,17 50-59 16,-7-45-173-16,1-1-418 0,-1-2-787 16</inkml:trace>
  <inkml:trace contextRef="#ctx0" brushRef="#br0" timeOffset="21251.363">17050 2545 414 0,'0'0'750'16,"0"0"-467"-16,0 0-205 0,0 0 156 15,0 0-3-15,0 0-92 0,0 0-9 16,0 0 9-16,0 0 16 15,-13-2 19-15,13 2 23 0,0 0-27 0,0 0 12 16,0 0-29-16,0 0-33 16,0 0-28-16,0 0-26 0,3 0-21 15,0 0-20-15,1 0-25 0,3-2 0 16,3-2 22-16,0 0 44 0,4 0-9 16,3 1-54-16,4-2 17 0,-11 2-20 15,11-1-3-15,0 3 3 0,-11 0-18 16,7 1 15-16,-3 0 1 0,3 2 0 15,-10 2 0-15,4 4 1 0,-5 1 1 16,-2 1 2-16,3 5 14 0,-7 1 28 16,0 3 35-16,0 1-35 0,-11 3-22 15,5-1-10-15,-5-1 1 0,4-1-13 16,-10-2-13-16,7-1-18 0,-4-3-42 16,4-1-37-16,-4-2-15 0,-3-4-36 15,6-4-100-15,1-3-151 0,3-7-223 16,7-1-742-16</inkml:trace>
  <inkml:trace contextRef="#ctx0" brushRef="#br0" timeOffset="21504.245">17267 2361 2621 0,'0'0'779'0,"0"0"-560"15,0 0-124-15,0 0-23 0,0 0 26 16,0 0 34-16,0 0-66 0,0 0-53 16,-31 51-11-16,14-34-2 0,0 5 16 15,0-1-16-15,-4 3 0 0,0-2-3 16,8 0-16-16,-8-2 6 0,7 0 1 16,4-5-18-16,3-1-64 0,0-1-82 15,7-5-89-15,-3-2-397 0,3-3-509 16,3-3-448-16</inkml:trace>
  <inkml:trace contextRef="#ctx0" brushRef="#br0" timeOffset="21858.938">17415 2412 3407 0,'0'0'374'0,"0"0"-343"0,0 0-31 0,0 0-53 16,0 0-20-16,0 0-28 15,0 0-89-15,0 0-2 0,0 0-167 16,0 0-57-16,49-11-118 0,-39 8-36 16,-3 1 7-16,0 1 159 0,-4 1 120 15,-3 0 284-15,0 0 78 0,0 0 356 16,0 0 104-16,4 0-37 0,-4 0-63 15,0 0-127-15,0 1-85 0,7-1-68 16,-7 1-58-16,0-1-58 0,0 1-39 16,0-1-3-16,3 2-25 0,-3-1 22 15,4 0 3-15,-1 2 0 0,-3-2 0 16,0 1 0-16,7 0 0 0,-4-2-16 16,4 0-245-16,4 0-140 0,-1-2-199 15,7-8-723-15,-82 10 1050 0</inkml:trace>
  <inkml:trace contextRef="#ctx0" brushRef="#br0" timeOffset="22175.438">17788 2356 2317 0,'0'0'629'15,"0"0"-469"-15,0 0-89 0,0 0-55 16,0 0 3-16,0 0-6 0,0 0-10 16,0 0 35-16,0 0 51 0,62-3 10 15,-42 0-54-15,1 0-20 0,-4-1-23 16,4 1 0-16,-1 0 1 15,-9 2 0-15,-1-2-3 0,-3 0-69 0,0 2-145 16,-4-2-67-16,-3-1-254 0,0 2-446 16,0 1-388-16</inkml:trace>
  <inkml:trace contextRef="#ctx0" brushRef="#br0" timeOffset="22416.641">17805 2357 2913 0,'0'0'454'0,"0"0"-330"16,0 0-79-16,0 0-11 0,0 0 36 15,0 0 22-15,0 0-42 0,0 0-28 16,0 0 25-16,-4 72 41 16,-3-44 42-16,1-1-68 0,-1 2-43 15,-7 1-17-15,0 3-1 0,0 2 1 16,4-4-2-16,-7-2-2 0,6-1-32 15,1-5-89-15,3-6-66 0,4-4-86 16,-1-4-229-16,4-7-302 0,0-2-560 16</inkml:trace>
  <inkml:trace contextRef="#ctx0" brushRef="#br0" timeOffset="22718.506">17788 2531 2828 0,'0'0'497'0,"0"0"-437"0,0 0-60 16,0 0-70-16,0 0 70 0,0 0 17 15,0 0 40-15,55-21-28 0,-45 15 3 16,7 2-30-16,0 0 0 16,-6 2 1-16,-4 2 26 0,0 0-13 0,3 0 19 15,-3 0-16-15,-4 2 12 16,1 0 20-16,-4 2 22 0,7 0 9 15,-7 3-13-15,0 2-16 0,0 2-21 16,0 1-32-16,-11 3-25 0,1 1 6 16,-7-1-22-16,6 3-10 0,-9-1-49 15,-4 2-84-15,-1 2-64 0,-2-2-162 16,6-1-158-16,-3-2-32 0,3-5 95 16,15-5-153-16</inkml:trace>
  <inkml:trace contextRef="#ctx0" brushRef="#br0" timeOffset="22896.36">17794 2613 1226 0,'0'0'400'0,"0"0"32"16,0 0-34-16,0 0-114 0,0 0-65 15,0 0-20-15,0 0-56 0,62 16-50 16,-44-10-55-16,-1 1-23 0,-7-3-14 16,4 3 10-16,0-2 8 0,0-1-3 15,-4 0-16-15,-3-4-143 16,0 1-119-16,-4-1-14 0,1 0-205 15,-4-5-246-15,0 3-344 0</inkml:trace>
  <inkml:trace contextRef="#ctx0" brushRef="#br0" timeOffset="23119.493">17705 2248 2375 0,'0'0'767'0,"0"0"-582"0,0 0-163 16,0 0-22-16,0 0-51 0,0 0-48 16,0 0-93-16,0 0-20 0,0 0 19 15,0 0-160-15,34 15-176 0,-27-9-144 16</inkml:trace>
  <inkml:trace contextRef="#ctx0" brushRef="#br0" timeOffset="23600.446">17660 2422 1485 0,'0'0'601'0,"0"0"-513"16,0 0-88-16,0 0-17 0,0 0-26 15,0 0 43-15,0 0 52 0,0 0-23 16,0 0-13-16,0 0-3 0,21 15 20 15,-21-15-4-15,0 2 16 16,0 0 26-16,0 2-12 0,3 0-30 16,-3 0-9-16,0 3-20 0,0-3-3 15,4 1-33-15,-4 0 35 0,0-1-13 16,3 2 14-16,1-2 4 0,-1 2-4 16,-3 0 1-16,0-1-1 0,0 2 13 15,0-1-1-15,0 3 43 0,-3 4 20 16,-4 0 15-16,3 2 3 0,-3 2-41 15,-3 1-30-15,-4 0-18 0,4-1-1 16,-4 2-2-16,7-4 1 0,-3 2-2 16,0-3 16-16,3-1 26 0,0-3-7 15,3-2 13-15,1-3 42 0,3-2 18 16,0-2-104-16,0-1-3 0,0 0-1 16,0 0 22-16,0 0 7 0,3 3-29 15,1-3 38-15,3 0-19 16,0 4 4-16,6-2-1 0,-2-2 6 15,6 1 17-15,7-1-20 0,-3 0-2 16,3 0-20-16,3 0-2 0,1 0-1 16,-1 3 9-16,-2-2-9 0,-1 2 4 15,-4-2-4-15,4 1-58 0,-10-2-59 16,0 0-30-16,0 0-106 0,3 0-211 16,-10-2-334-16,3-6-829 0</inkml:trace>
  <inkml:trace contextRef="#ctx0" brushRef="#br0" timeOffset="23880.671">18163 2613 355 0,'0'0'2853'0,"0"0"-2729"0,0 0-124 15,0 0-73-15,0 0 73 0,0 0 111 16,45-12-50-16,-21 9-33 0,-10-3-28 16,3 5 0-16,-3 1-19 0,-4 0 19 15,-10 0 3-15,0 4 51 0,0 4 26 16,0 2-14-16,-3 3 1 0,-8 3-37 16,-6 2-30-16,0-1-47 0,3 0-48 15,-3-3-73-15,3-2-62 0,4-3-264 16,3-6-595-16,7-3-528 0</inkml:trace>
  <inkml:trace contextRef="#ctx0" brushRef="#br0" timeOffset="24296.296">18415 2418 3001 0,'0'0'386'0,"0"0"-316"16,0 0-70-16,0 0-48 0,0 0 1 16,0 0 40-16,0 0 7 0,0 0 48 15,69-16-45-15,-45 10 23 0,-7 1-26 16,-3 0 1-16,3 2-1 15,-7 1-1-15,-6 0-22 0,-1 2-5 0,1 0 28 16,-4 0 10-16,0 4 70 0,0 2 37 16,-4 5 51-16,-3 7 8 0,4 1-69 15,-11 5-56-15,0 1-11 16,4-3-18-16,0 1-19 0,6-4 10 16,1 1-13-16,3-2-10 0,0-3 7 15,0 1 2-15,0-4-2 0,3 1-9 16,4-3 12-16,3-1-25 0,1 0-35 15,6-2-60-15,-3-3-37 0,3-2-106 16,7-2-23-16,-3-1 52 0,-4-3-582 16,7-12-672-16</inkml:trace>
  <inkml:trace contextRef="#ctx0" brushRef="#br0" timeOffset="24627.254">19049 2312 1778 0,'0'0'1218'0,"0"0"-1010"16,0 0-137-16,0 0 31 0,0 0 72 15,0 0 10-15,0 0 2 0,0 0-61 16,0 0-83-16,0 0-40 0,-59 59 0 16,31-38 45-16,11-1-19 0,-7 1-13 15,3-3-2-15,11-1-1 0,-7-4 7 16,10-2-16-16,0-1-3 0,4-4-2 16,3-1-26-16,0 0 22 15,0 0 6-15,0 1 0 0,6 4 0 16,1 0-2-16</inkml:trace>
  <inkml:trace contextRef="#ctx0" brushRef="#br0" timeOffset="26441.31">19073 2315 238 0,'0'0'551'0,"0"0"-326"0,0 0-4 16,0 0 290-16,0 0-212 0,0 0-98 16,0 0-36-16,0 0-20 0,0 0-35 15,3-1-16-15,-3 1 5 0,0 0-12 16,0 0-10-16,0 0 0 0,0 0 16 15,0 0-7-15,0 0-3 0,0 1-10 16,0 2-16-16,0-2-19 0,-3 2-9 16,-1-1-13-16,1 2-16 0,-4 1-22 15,3 4-3-15,-6 0 9 16,-7 3 15-16,3 0-2 0,4 1 0 16,-11 1 2-16,7-1-18 0,-3 3 3 15,10-2 16-15,-10-2-3 0,7-1-12 16,-1-3 15-16,8-3 1 0,-4-2 2 15,7-1-3-15,0-2 0 0,0 0-13 16,0 0-3-16,0 0 13 0,0 0-22 16,0 0 25-16,0 0 36 0,3 0-33 15,-3 0-3-15,4 0-29 0,-1 2 29 16,4 1 10-16,-3 4 54 0,2-1-7 16,8 2-29-16,-3-1-10 0,-8 3-17 15,7 0 17-15,1 0-2 16,-4 1-15-16,3 1 1 0,0 0 11 0,-6-1-12 15,-1-1 11-15,1 0-10 0,3-3 0 16,-4 0-2-16,0-1-117 0,1-1-58 16,-4-1-74-16,3-3-137 0,1-1-225 15,-1 0-398-15</inkml:trace>
  <inkml:trace contextRef="#ctx0" brushRef="#br0" timeOffset="27168.152">19324 2242 2446 0,'0'0'483'0,"0"0"-364"0,0 0-65 15,0 0-19-15,0 0 23 0,0 0-13 16,0 0-45-16,0 0 0 0,0 0-7 16,0 0 7-16,24-6 32 0,-17 5 0 15,3-2-32-15,1 3-11 0,-1 0-1 16,-6-2-1-16,2 2-13 0,1 0 10 16,0 0 16-16,0 2 2 0,-3 1 30 15,-1 2-6-15,-3 1 60 0,0 1-3 16,0 3 2-16,0 2 17 0,-3 2-26 15,-8 2-29-15,1 1-12 0,0-1-17 16,-1 1-5-16,-6-1-10 0,3-1-1 16,4-3 11-16,0 0-12 0,-8-4 2 15,11 0-2-15,1-3-1 0,2-3-2 16,1 0-1-16,3-2-22 16,0 0-1-16,0 0 11 0,3 0-10 0,-3 0-39 15,7-2-8-15,-4 2-33 16,4-2 105-16,4 0 0 0,-4 1 15 15,-1 0-15-15,1 1-16 0,0 0-13 16,0 2 28-16,3 2 1 0,1 2 17 16,-1 0-16-16,-6 0 1 0,2 2 23 15,5 1-12-15,-8 3 6 0,4-4 3 16,-3 4-3-16,-4 0 47 0,0-2 1 16,0 1-1-16,-4 2-3 0,-3 1-19 15,-7 0-10-15,8 0-9 0,-15-3-22 16,11 1 16-16,-8-1-3 0,11-3-4 15,-6-3 4-15,-1-2-16 0,4-3-21 16,6 0-35-16,-3-4-42 0,7-3-18 16,0-5 18-16,0 0-70 0,7-2 63 15,0-1 48-15,0 3 6 0,7 1 51 16,-4 3 12-16,-7 1 33 16,4 2 0-16,0 1 18 0,0 0-34 0,3 3 15 15,4-3-12-15,-3 4-16 16,-1 0 12-16,4 0-24 0,3 0 11 15,-3 0-15-15,3 4-68 0,0 0-104 16,4 2-256-16,-4 2-693 0,0 1-658 16</inkml:trace>
  <inkml:trace contextRef="#ctx0" brushRef="#br0" timeOffset="27292.824">19669 2726 3418 0,'0'0'446'0,"0"0"-346"15,0 0-100-15,0 0-1 16,0 0-175-16,0 0-305 0,0 0-832 16,0 0-680-16</inkml:trace>
  <inkml:trace contextRef="#ctx0" brushRef="#br0" timeOffset="44959.387">14584 10481 60 0,'0'0'133'0,"0"0"624"0,0 0-470 0,0 0-222 15,0 0-33-15,0 0 46 16,0 0 33-16,0 0 6 0,0 0 7 15,3 0-59-15,0 0-63 0,-3 0 1 16,0 0 30-16,4 0 5 0,-4 0-5 16,3 0-17-16,1 0-14 0,-1 0 15 15,1 0-14-15,3 0 32 0,-1 0-2 16,1 0-4-16,4 0-9 0,2-1-7 16,-2-2-11-16,3 2-1 0,-1-2-1 15,-2 3 0-15,2-4 0 16,-2 4 0-16,-1-3 1 0,4 2 12 0,-4 1-13 15,-3 0-23-15,3 0 12 16,1 0 11-16,-4 0 0 0,3 0-1 16,0 0 0-16,4 0 1 0,3 1 13 15,-3 2 49-15,7-3 61 0,-1 4-62 16,8-4-2-16,0 0-27 0,-4 3 29 16,7-3 4-16,0 0-26 0,7 0-1 15,-7 0-15-15,7 0 25 0,6-3-25 16,-2 3-1-16,9-4-6 0,15-3 4 15,3 3-7-15,0-1 3 0,-11 1-16 16,-13 0 0-16,-17 1 0 0,6 3 2 16,0-4 13-16,8 4-15 0,9 0 0 15,-6-3 19-15,0 2 7 0,0-2-13 16,3 2 9-16,-10-1-9 0,3 0-11 16,-3 0-1-16,-3 0 12 0,-1 1-10 15,1 0 17-15,-1-1-4 0,-3 1 3 16,7 0 3-16,-7-3-21 0,3 3 0 15,1-2 2-15,-4-1-2 16,3 3-1-16,-3-2 1 0,0 0-1 16,4 3 1-16,-4-4 1 0,0 2-2 15,0 0 0-15,0-1 0 0,-7 0 2 16,10 1-2-16,-10-2 13 0,11-1 6 16,-11 2 10-16,10 0 3 0,-6 0-30 15,3-1 17-15,0 0-19 0,-3 1 0 16,10 3-3-16,-11-4 0 0,8 2 2 15,-8 0-15-15,8-1 16 0,-4 2 9 16,3-2-8-16,4 2-1 0,-7-2 16 16,3 2-12-16,-3 0 8 0,4-1 14 15,3 1-25-15,-7 0 0 0,0 1 0 16,7-1 14-16,-7 1-15 0,3 0-13 16,1-3 13-16,-4 3 39 0,10-1-11 15,-10 1-28-15,3 0 0 0,4 0 0 16,-7 0 0-16,7 0 4 15,-7 0-4-15,4 0 12 0,2 0-12 16,-5 1 2-16,2 2 12 0,-3-2-10 16,7 0 24-16,-4 0-28 0,4 1 0 15,0-2-1-15,3 0 1 0,4 0-1 16,-7 0 1-16,7 0 0 0,-4 1 11 16,7-1-11-16,-6-3-2 0,-1 2-2 15,-3 0 2-15,7 0-17 0,0-2 17 16,-7 2-17-16,6-2-58 0,-2 2 46 15,9-2 31-15,4-1 2 0,-10 4-2 16,7-4 0-16,7 0-1 16,-1 0-8-16,14-4 7 0,4 4 4 15,-3-3-5-15,-11 1-4 0,-4 2 5 0,-3 0 2 16,4 0-3-16,-1 0 1 16,-2-2 2-16,2 4-12 0,-3-2 11 15,4 3 2-15,-4-2-1 0,0 3 10 16,0-1-10-16,0-1-32 0,0 1 32 15,1 0 0-15,-1-1-1 0,0 2 1 16,0-2 0-16,0 2 0 0,0-2-13 16,0 2-1-16,0 0 14 0,-10-2 13 15,0 2-13-15,-4 0 0 0,-6 0 3 16,6 0 10-16,0-1-13 0,-10 1-14 16,7 0 14-16,7 0 2 0,0 0-1 15,-7 0-1-15,3 0-2 0,1 0 2 16,-8 0 0-16,0 0 0 0,8 0 3 15,-8 0 0-15,1 1 1 0,-1-1 21 16,-3 0-12-16,4 0-11 0,-4 2 1 16,3-2-1-16,0 0-2 15,1 0 13-15,3 0-11 0,-4 0-1 16,-3 0 1-16,11 0 1 0,-11 0-3 16,3 0 3-16,4 0-1 0,-7 0 0 15,3 0 26-15,1 0-27 0,-4 0 65 16,7 0-53-16,-7 0-13 0,3 0 2 15,4 2-4-15,-3 0 4 0,3-2 8 16,-1 0-8-16,-2 0 5 0,3 0-7 16,3 0 0-16,-6 2 0 0,2-1 16 15,8-1-16-15,-7 3-1 0,-7-2 0 16,14 2-2-16,-11-2 2 0,4 2 2 16,4-2 2-16,-4 0 16 0,-1 2 12 15,1-2-15-15,4 2-16 0,-1-3-1 16,-7 1 1-16,8-1 1 0,-1 0 22 15,-6 0-23-15,6 0 0 0,-3 0 0 16,-4 0 1-16,4 0 2 0,4 0 0 16,-8 0-2-16,0 0 2 15,8 1-3-15,-11 1-1 0,7-2-2 16,-4 0 3-16,-3 0 1 0,7 0 2 16,-4 0-2-16,-3 2 2 0,4 0-3 15,-7-2 24-15,9 2-23 0,-12-1-1 16,9-1 13-16,0 0-11 0,-9 1-2 15,12-1-2-15,-9 2 2 0,6-2 6 16,-6 0-5-16,6 0-1 0,-3 1 1 16,-3-1-1-16,3 0-1 0,-3 0 1 15,6 0 2-15,-6 0-2 0,6 0 0 16,-6 0 1-16,6 0-1 16,-3 0 1-16,0 0-1 0,0 0 0 0,-3 0 0 15,3 0 11-15,-4 0-9 16,8 0-3-16,-8 0 3 0,8 0 31 15,-4 0-20-15,0 0-13 0,3 0 1 16,-6 0-1-16,10 0 1 0,-11 0 1 16,11 0-4-16,-7 1 2 0,0-2-4 15,7 1 4-15,-10 0 9 0,9 0-9 16,-2 0 0-16,-1 0 1 0,1 0-1 16,-1 0-15-16,1 0 15 0,3 0 3 15,-4 0-1-15,-3 0 2 0,7 0-2 16,-7 1-2-16,7 1-7 0,-4-1 7 15,-3-1 3-15,7 3 11 0,-10-3-14 16,10 0-1-16,-4 0-1 0,-6 3-11 16,6-2 13-16,-6-1 4 0,3 3-4 15,-7-3 0-15,3 1 10 0,-2-1-10 16,2 3 3-16,-3-3-3 0,4 0 2 16,-4 0 9-16,-3 0 7 15,3 1-17-15,-7-1 1 0,7 0-1 16,-3 3-1-16,-4-3-17 0,7 0 17 15,-7 0 3-15,-3 0 1 0,10 1-2 16,-7-1 1-16,4 0 0 0,0 0-2 16,-8 3 0-16,8-3 11 0,0 0-12 15,-7 1-2-15,6-1-2 0,1 3 2 16,-7-2-9-16,10-1 11 0,-3 3 1 16,-1-3 10-16,4 0-11 0,-3 4 0 15,7-4 3-15,-4 0-2 0,0 0 1 16,3 0 0-16,-6 0-2 0,10 0-1 15,-10 0-2-15,10 3-1 0,-7-2 3 16,10 2 1-16,-3-2 4 0,0 2-4 16,0-2 12-16,0 2-12 0,7-3 0 15,-10 1-2-15,13 1-1 0,-6 0 2 16,-1-1 1-16,4 2 1 16,3-2-1-16,-6 0 0 0,-1 2-3 15,4-1 1-15,-7 0 0 0,10 2 2 16,-3-3 0-16,-7 2 15 0,14-3-15 15,-7 2-2-15,-4-1-9 0,4 0 11 16,0 2 12-16,-3-2-12 0,-1 2 3 16,1-2 16-16,-4 2-15 0,0-2-1 15,3 0 0-15,-3 1 0 0,0-1-2 16,-3 0 2-16,3 1-2 0,0 0 3 16,-4-2-3-16,1 2 1 0,-1-2-2 15,1 0 3-15,-4 0 9 0,0 0-11 16,0 0 0-16,0 1-1 15,-6-1-1-15,9 0 0 0,-3 1 2 16,-3-1 0-16,0 0-1 0,-1 0 0 16,4 0 1-16,-3 1 0 0,0 0 0 15,-4 1-1-15,4-2 2 0,-1 2-4 16,-6 0-2-16,7-2 3 0,-4 0 2 16,0 1-1-16,0 0 0 0,1 1 0 15,-1-2 0-15,0 0 0 0,-3 0 0 16,7 2-11-16,-4 0 11 0,-3-2 1 15,3 0 2-15,0 0-3 0,0 0 1 16,0 0 2-16,4 0 0 0,-4 2 0 16,4-1-1-16,-4-1 0 0,4 1-2 15,3 2 0-15,-3-3 0 0,-1 1 0 16,1 1 2-16,0-1 0 0,-1-1 1 16,-6 1-2-16,3 1-1 0,-6-2 0 15,3 1 0-15,-4-1-2 0,-7 0 0 16,4 1 2-16,-7-1 1 15,4 1 15-15,-4-1 3 0,0 0 9 16,0 0 4-16,0 0-10 0,0 0 3 16,0 0 10-16,0 0-7 0,0 0-3 15,0 2-3-15,0-2-10 0,0 0-9 16,0 0-3-16,0 0 0 0,0 0 0 16,0 0 2-16,0 0-2 0,0 0 0 15,0 0 0-15,0 0-1 0,0 0 0 16,0 0-3-16,0 0 3 0,0 0-2 15,0 0 0-15,0 0 0 0,0 0-10 16,0 0 1-16,0 0 9 0,0 0-57 16,-4 0-28-16,4 0 3 0,0 0-13 15,-3 0-39-15,-1 0-150 0,-6 0-226 16,0 0-245-16,-1 0-427 0,53 0 469 0</inkml:trace>
  <inkml:trace contextRef="#ctx0" brushRef="#br0" timeOffset="47046.034">17564 8269 1205 0,'0'0'599'0,"0"0"-233"16,0 0-213-16,0 0-63 0,0 0 1 16,0 0 44-16,0 0 52 0,0 0-39 15,0 0-62-15,0-5-47 0,0 5-7 16,0 0 32-16,0 1 3 0,0 0-16 16,0 1-51-16,0 0-31 0,3 4 7 15,-3-2 23-15,0 3-14 0,4 0-8 16,-4-3-50-16,3 4-33 15,-3 0-29-15,0-1-32 0,0 3-39 16,-7 0-160-16,7 0-127 0,-3 1-100 16,-1-3-464-16</inkml:trace>
  <inkml:trace contextRef="#ctx0" brushRef="#br0" timeOffset="47487.73">17453 8411 2388 0,'0'0'381'0,"0"0"-266"16,0 0-115-16,0 0-58 0,0 0 48 16,0 0 10-16,0 0 0 0,0 0 17 15,0 0-17-15,52-11-14 0,-38 10-3 16,0-1 17-16,-1 1-2 15,5 1 1-15,-8 0-12 0,4 0 1 16,0 0 12-16,-1 0 0 0,-6 1 0 16,0 1 0-16,3-2 0 0,-3 1 0 15,0-1 0-15,-3 1 3 0,-1-1-1 16,4 0-2-16,-7 2 0 0,0-2 0 16,0 0 13-16,0 0 6 0,0 1 7 15,0 0 9-15,0 1 55 0,0 0-29 16,-7 2-6-16,4 1-1 0,-4 2 0 15,0 2-25-15,-7 5-7 0,4-2-18 16,-7 4 8-16,-4 1-8 0,7-2-4 16,-7 1-16-16,-3 0-10 15,7 1-28-15,-7 2-81 0,7-3 23 16,-1 2 41-16,-2-6-3 0,6 0-32 16,4-1-107-16,3-1-169 0,-4-2-193 15,8-4-113-15,3-1-117 0</inkml:trace>
  <inkml:trace contextRef="#ctx0" brushRef="#br0" timeOffset="47712.145">17536 8549 183 0,'0'0'1888'16,"0"0"-1564"-16,0 0-185 0,0 0-117 15,0 0-18-15,0 0 15 0,0 0 68 16,0 0 71-16,0 0-71 0,0 0-52 15,24 54-13-15,-20-36-9 0,-1 0 10 16,-3 0-21-16,0 1 10 0,0-1-12 16,0-2-23-16,0-1-112 15,-3-1-19-15,-1-1-59 0,4-4-65 16,-3 3-89-16,-4-5-186 0,7-3-463 16</inkml:trace>
  <inkml:trace contextRef="#ctx0" brushRef="#br0" timeOffset="47952.29">17574 8549 2156 0,'0'0'653'0,"0"0"-470"0,0 0-144 16,0 0-39-16,0 0-77 0,0 0 60 15,0 0 17-15,0 0 2 0,0 0 10 16,0 0-12-16,59 12 0 0,-46-7 16 16,-2 0-16-16,-1 0-77 0,0 0-154 15,-10 2-83-15,7-5-208 16,-3 0-220-16</inkml:trace>
  <inkml:trace contextRef="#ctx0" brushRef="#br0" timeOffset="48212.468">17726 8430 1255 0,'0'0'1164'15,"0"0"-851"-15,0 0-111 0,0 0-67 16,0 0-17-16,0 0 20 0,0 0-21 16,0 0-117-16,0 0-47 0,0 0-62 15,-49 53 10-15,39-37-35 0,-4 1-88 16,4-1-181-16,0-4-300 0,6 1-685 0</inkml:trace>
  <inkml:trace contextRef="#ctx0" brushRef="#br0" timeOffset="48671.804">17901 8306 150 0,'0'0'1532'0,"0"0"-1142"0,0 0-153 16,0 0-69-16,0 0-36 0,0 0-3 16,0 0 10-16,0 0-40 15,0 0-38-15,0 0-61 0,-3 15 0 16,-1-5-3-16,-9 4-13 0,6 0-20 15,-7 3-41-15,4-3-22 0,-1 1-49 16,-3-2-46-16,4 0-162 0,0 0-193 16,3-5-119-16</inkml:trace>
  <inkml:trace contextRef="#ctx0" brushRef="#br0" timeOffset="48879.198">17856 8389 1865 0,'0'0'548'0,"0"0"-338"0,0 0-130 16,0 0-79-16,0 0 14 0,0 0 40 15,0 0-1-15,62-23-54 0,-44 16-22 16,2 2 22-16,1 1 0 0,-7 0 0 16,3 3-39-16,-7-2-148 0,1 3-7 15,-4-1-23-15,0 1-78 0,-7 0-115 16,0 0-52-16,0 0-105 0</inkml:trace>
  <inkml:trace contextRef="#ctx0" brushRef="#br0" timeOffset="49359.616">17867 8456 680 0,'0'0'1571'0,"0"0"-1334"16,0 0-134-16,0 0-92 0,0 0-11 15,0 0 0-15,0 0-1 0,0 0-1 16,0 0-27-16,0 0 13 0,-4 27 15 16,4-23 0-16,0-2-54 0,0-1-136 15,4 2-3-15,-4-3 58 0,0 1-10 16,0-1-49-16,0 0-62 0,0 0-23 15,3-1-33-15,-3-5 42 0,4 2 4 16,-4-3 45-16,3-1 222 0,1 3 143 16,6 1 27-16,-7-3 68 0,1 4 49 15,-1-2-10-15,1 1-10 0,3 0-62 16,-1-1 32-16,1 2-45 0,0 0 5 16,4 0-35-16,-5 0-10 0,1 1-20 15,-3-1-25-15,3 3-33 16,0 0-29-16,-4 0-4 0,1 0 14 15,-1 4 15-15,0 0 10 0,1 0-3 16,3 4-29-16,-4-2 0 0,1 3-23 16,-1-2-25-16,-3 4-2 0,0-3-1 15,0-2-61-15,0 2-16 0,0-4-31 16,0 0-85-16,0 3-45 0,0-3-73 16,-3 1-124-16,-4 0-52 0,-4 1-204 15,5-4-27-15</inkml:trace>
  <inkml:trace contextRef="#ctx0" brushRef="#br0" timeOffset="49734.84">17877 8516 886 0,'0'0'1532'16,"0"0"-1203"-16,0 0-146 0,0 0-128 15,0 0-55-15,0 0-18 0,0 0 18 16,0 0 32-16,0 0-19 0,0 0-12 15,45-11-1-15,-38 10-1 0,-4 1-12 16,1 0 10-16,-4 0-10 0,0 0-80 16,-4 3-129-16,1 2 3 0,-4 4 31 15,0 2 91-15,-3 1-30 0,3 0-45 16,-4-2 33-16,1-1 44 0,0-1 36 16,6-4 59-16,1-3 49 0,-1 1 32 15,4-2 16-15,0 0 50 0,4-2 2 16,-1-1-62-16,1 1-74 0,3-1 42 15,-4-2 59-15,7 1-27 0,-3 0-26 16,-3 2 7-16,-1-1-23 0,1 3 1 16,-1-1-18-16,1 1-4 0,-1 0-24 15,0 0-3-15,1 0-10 16,-1 0 13-16,-3 1-1 0,4 2-111 16,-1-2-40-16,-3 2-123 0,4-1-196 15,3 0-189-15</inkml:trace>
  <inkml:trace contextRef="#ctx0" brushRef="#br0" timeOffset="50270.897">17898 8599 16 0,'0'0'2132'0,"0"0"-1792"16,0 0-215-16,0 0-83 0,0 0-19 15,0 0-22-15,0 0 12 0,-55 52-13 16,51-48-31-16,-3 0 2 0,7 0 13 15,-7-1 3-15,7 0-3 16,0-3-55-16,0 0-101 0,0 0-38 16,0-3-27-16,7 0 42 0,0-1 8 15,0-4 186-15,0 2 2 0,3-1 0 16,1-1 45-16,2 3 48 0,-6-2-9 0,0 3 55 16,0 4-40-16,0-3 33 15,0 3 0-15,3 0-20 0,-6 0-32 16,6 0-16-16,-3 0 19 0,-7 3-7 15,3 1-6-15,1-1 6 0,-1 1-6 16,1 0-3-16,-4 1-4 0,3 0-16 16,-3 1-19-16,0 0 12 0,0-2 7 15,0 2-10-15,0-1-12 0,-7 3-7 16,0 1 13-16,0 0-6 0,-10 3-25 16,3-1-1-16,1 1-32 15,-5-1-54-15,-2 0 12 0,3-3-16 16,6 0 26-16,-3-4 23 0,4 0-24 15,10-4-67-15,-3 0-87 0,3-1-49 16,3-6-83-16,4-1 49 0,3 1 16 16,1-1 178-16,-4 1 108 0,-1 3 52 15,5 0 108-15,-1 4-40 0,4 0-12 16,-7 0-8-16,0 0 21 0,0 4 15 16,3 0 3-16,0-1-51 0,4 1-33 15,-4 0-36-15,1 0 20 0,3-2-37 16,-4-2 24-16,7 0-26 0,-7-2-162 15,4-6-233-15,-7 4-292 0</inkml:trace>
  <inkml:trace contextRef="#ctx0" brushRef="#br0" timeOffset="50588.115">18301 8309 2482 0,'0'0'576'0,"0"0"-381"15,0 0-134-15,0 0-45 0,0 0-16 16,0 0-1-16,0 0-82 0,0 0-90 16,0 0 45-16,0 0-65 0,58 5-42 15,-44-5-202-15,10-4-151 16,-10-1-67-16,0 1-167 0</inkml:trace>
  <inkml:trace contextRef="#ctx0" brushRef="#br0" timeOffset="50677.118">18466 8302 471 0,'0'0'710'0,"0"0"-306"0,0 0-144 15,0 0-72-15,0 0-107 0,0 0-81 16,0 0-42-16,0 0-149 0,0 0-167 16,-41 50-153-16,31-42-154 0</inkml:trace>
  <inkml:trace contextRef="#ctx0" brushRef="#br0" timeOffset="50869.84">18277 8460 251 0,'0'0'773'0,"0"0"-321"0,0 0-133 16,0 0-27-16,0 0-33 0,0 0-32 15,0 0-86-15,0 0-141 16,0 0-59-16,0 0 59 0,24 3 28 16,-10-6 5-16,3 2 8 0,-3-2-2 15,3-1-26-15,4 1-11 0,-8-1 12 16,-2-1-14-16,2-1-77 0,-2-2-78 16,-1 3-3-16,-3-2-98 0,-4-2-130 15,-3 0-73-15,0 0-88 0,0 0-226 16</inkml:trace>
  <inkml:trace contextRef="#ctx0" brushRef="#br0" timeOffset="51067.098">18432 8219 1620 0,'0'0'548'16,"0"0"-244"-16,0 0-123 0,0 0-78 16,0 0-48-16,0 0 16 0,0 0 32 15,-4 55-36-15,1-35-51 0,-1 3-16 16,4 0 0-16,-3 0 0 15,3 3 1-15,-3-1-1 0,-1-1-1 0,4-2 0 16,-3-1 1-16,-1-1-13 16,4-3-180-16,-3-3-80 0,-1-2-145 15,4 0-208-15,0-7-454 0</inkml:trace>
  <inkml:trace contextRef="#ctx0" brushRef="#br0" timeOffset="51378.75">18356 8487 2031 0,'0'0'608'0,"0"0"-443"15,0 0-101-15,0 0-64 0,0 0-3 16,-52 31-1-16,49-25 3 0,-1-5-31 16,1 0-29-16,3 1-16 0,0-2-130 15,3 0 55-15,1 0 62 16,3 0 44-16,0-2 46 0,0 0 50 0,6-2 24 15,-6 0-19-15,7 0-25 16,0 0-1-16,0 0-26 0,-1 1 45 16,-2-1-22-16,-1 4-10 0,4-2-3 15,0 2-13-15,-4-1 2 0,-3 1-1 16,3 0 12-16,1 0-10 0,-8 0-3 16,4 0-94-16,0 1-110 0,-4 1-120 15,-3-2-37-15,0 4-23 0,0-4-66 16,0 3-159-16</inkml:trace>
  <inkml:trace contextRef="#ctx0" brushRef="#br0" timeOffset="51623.64">18366 8569 1391 0,'0'0'1253'15,"0"0"-1073"-15,0 0-109 0,0 0-30 16,0 0-38-16,0 0 22 0,0 0 27 15,0 0-52-15,-27 56-18 0,27-48 2 16,0 0 16-16,0 0 1 0,0-2 1 16,0 2 24-16,3-4-26 0,1 2-64 15,-1-1-6-15,7-1-33 0,-3-2 6 16,0 2-45-16,7-2 6 0,-4-2-3 16,-3 0-130-16,0 0-4 0,3-3 6 15,-3-2-84-15,4-1-70 0,-8 1-126 16</inkml:trace>
  <inkml:trace contextRef="#ctx0" brushRef="#br0" timeOffset="51910.289">18463 8565 1164 0,'0'0'664'0,"0"0"-389"16,0 0-135-16,0 0-24 0,0 0-44 15,0 0-11-15,0 0 10 0,0 0-26 16,-31 53-42-16,24-39 1 0,-3-1-1 15,-1 1-3-15,4-3-1 0,-6 1-32 16,-1 0 21-16,-3-2-53 0,6-2-51 16,4-1-56-16,-6-1-42 0,6-2 0 15,0-1 35-15,3-3 39 0,4 0-16 16,0-1-72-16,0-3 127 0,0 0 101 16,4 0 0-16,-1 0 52 0,1 0 52 15,-1-1-19-15,11 0 13 0,-7 0-27 16,0-3-51-16,6 0-1 0,1-1-19 15,7-1-97-15,-7-2-157 0,3-2-141 16,0 4-234-16</inkml:trace>
  <inkml:trace contextRef="#ctx0" brushRef="#br0" timeOffset="52196.034">18673 8263 1909 0,'0'0'667'0,"0"0"-397"16,0 0-106-16,0 0-61 0,0 0-20 15,0 0 9-15,0 0 4 0,0 0-61 16,0 0-33-16,0 0 0 0,3-2 24 16,-3 2 9-16,0 2-32 15,0-1 16-15,0 1 25 0,-3 2-22 16,0 2-22-16,-4 5-3 0,-7 3-9 15,4 2-1-15,-4 2-6 0,7-3-41 16,0 1-74-16,-7-2-48 0,7-3-20 16,0 1-39-16,1-4-95 0,2-4-114 15,4 0-90-15,0-1-174 0,-3-3 48 0</inkml:trace>
  <inkml:trace contextRef="#ctx0" brushRef="#br0" timeOffset="52520.56">18583 8351 689 0,'0'0'1162'0,"0"0"-863"16,0 0-150-16,0 0-58 0,0 0 2 16,0 0 82-16,0 0-11 0,0 0-58 15,0 0-48-15,56-16-26 0,-46 14 3 16,4 0-9-16,-4 0-23 0,-7 2 19 16,8 0-6-16,-8 0-13 0,4 0 17 15,0 0 5-15,-7 0-22 0,3 0 20 16,8 3 5-16,-11 0 27 15,0-2 21-15,0 2 4 0,0-2-17 16,0 4-6-16,0 0-12 0,0 5-1 16,0 2-15-16,0-1-26 0,-11 5-3 15,8-2-16-15,-7 0 0 0,3 4 15 16,-4 0-1-16,1 0-23 0,-7 5-4 16,-4-2-34-16,7 3 6 0,-10 0-48 15,0 1-33-15,7-2-76 0,-7-2-62 16,7-4-115-16,6-6-79 0,-2-5-21 15,6-6-76-15,0 0-232 0</inkml:trace>
  <inkml:trace contextRef="#ctx0" brushRef="#br0" timeOffset="52686.512">18570 8513 887 0,'0'0'1120'0,"0"0"-586"16,0 0-118-16,0 0-141 15,0 0-52-15,0 0-42 0,0 0-42 16,0 0-57-16,0 0-38 0,62 53-22 15,-52-38-7-15,0 0-2 0,8 0-7 16,-12-1-6-16,5 0-173 0,3 0-124 16,3-1 186-16,0-1 76 0,-3-6-752 15,-4-6-1496-15</inkml:trace>
  <inkml:trace contextRef="#ctx0" brushRef="#br0" timeOffset="53045.698">19104 8261 1550 0,'0'0'536'0,"0"0"-215"15,0 0-60-15,0 0 6 0,0 0-4 16,0 0-27-16,0 0-74 0,0 0-80 16,0 0-82-16,0 0-13 0,-55 48-18 15,30-32 18-15,5 1 10 16,-1 1-16-16,4-2 0 0,0-1-22 15,6-3-77-15,-3-4-44 0,11-1-81 16,0-2-127-16,3-2-209 0,0-3-202 16,0 0-303-16</inkml:trace>
  <inkml:trace contextRef="#ctx0" brushRef="#br0" timeOffset="53269.934">19100 8321 13 0,'0'0'2079'15,"0"0"-1623"-15,0 0-243 0,0 0-97 16,0 0-17-16,0 0 20 0,0 0 12 16,0 0-48-16,0 0-16 0,0 0-13 15,7 25 16-15,-7-15 44 0,-7 4 28 16,-7 2-67-16,1 1-43 0,-1 1-32 16,-7-1-18-16,1 1-23 0,2-2-76 15,-2 1-53-15,-1-2-63 0,11-2-132 16,-4-2-86-16,0-3-161 15,7-2-91-15,4-5-400 0</inkml:trace>
  <inkml:trace contextRef="#ctx0" brushRef="#br0" timeOffset="53453.831">19011 8444 1443 0,'0'0'714'0,"0"0"-309"0,0 0-141 15,0 0-52-15,0 0-33 0,0 0 12 16,0 0 25-16,10 53-93 0,-10-30-79 15,0 2-25-15,0 6 0 0,0-1-19 16,-3-1 2-16,-1 1-2 0,1-7-1 16,-1 0-112-16,4-6-80 0,0-3-62 15,0-4-200-15,0-5-295 0,4-2-510 16</inkml:trace>
  <inkml:trace contextRef="#ctx0" brushRef="#br0" timeOffset="53744.289">19334 8298 2183 0,'0'0'1383'0,"0"0"-1155"15,0 0-124-15,0 0-51 0,0 0-16 16,0 0-2-16,0 0-10 0,0 0-24 16,0 0 19-16,59 3-19 0,-38-3 0 15,3 0 11-15,-7-3-12 16,0 2-80-16,4-2-42 0,-11 3-14 16,-6-3-60-16,3 3-87 0,-7 0-140 15,0 0-155-15,-4 3-64 0,1 0 20 16</inkml:trace>
  <inkml:trace contextRef="#ctx0" brushRef="#br0" timeOffset="53941.607">19266 8430 1861 0,'0'0'1153'0,"0"0"-820"0,0 0-70 16,0 0-95-16,0 0-80 0,0 0-35 15,0 0-18-15,0 0-19 0,0 0-13 16,0 0 0-16,65-19-2 0,-51 12 1 15,6 2-2-15,1 0-19 0,-11 2-22 16,4-1-97-16,-3 3-36 0,-1 0-77 16,-3 1-177-16,-4 0-195 15,-3 0-97-15,0 0-276 0</inkml:trace>
  <inkml:trace contextRef="#ctx0" brushRef="#br0" timeOffset="54153.47">19379 8403 1544 0,'0'0'639'0,"0"0"-147"15,0 0-87-15,0 0-134 0,0 0-112 16,0 0-86-16,0 0-60 0,0 0 18 16,-14 49 20-16,11-26 40 0,0-1 32 15,-4 2-76-15,3 3-6 0,-3 1 0 16,4-1 10-16,-1 0-10 0,-2-1-4 16,-1-4-15-16,0 0-20 0,3-4-1 15,1-4-1-15,-1-1 0 0,-2-5 0 16,6-1-69-16,-4-3-113 0,4-3-143 15,0-1-403-15,0 0-518 0,10-9-379 16</inkml:trace>
  <inkml:trace contextRef="#ctx0" brushRef="#br0" timeOffset="60072.751">19669 8290 222 0,'0'0'1160'0,"0"0"-390"0,0 0-385 16,0 0-150-16,0 0-48 0,0 0-36 15,0 0-14-15,0 0 3 0,0 0-60 16,7 1-52-16,-4-1-12 0,0 0-13 16,1 0 1-16,3 0 11 0,-4 0-11 15,8 0 11-15,-1-1-14 0,-3 1 2 16,0-3 12-16,3 3-14 0,-3-1 0 16,7 1 3-16,-4-3-2 0,-3 2-2 15,7-1 0-15,-1 0 2 0,1 0 0 16,0-2 1-16,-7 2-2 0,0 0 6 15,3 2-7-15,-6-2-76 0,2 1-29 16,-6 0-10-16,0 1-38 0,0 0-72 16,0 0-71-16,0 0-85 0,-6 1-145 15,2 2-167-15,-3 1-331 0</inkml:trace>
  <inkml:trace contextRef="#ctx0" brushRef="#br0" timeOffset="60591.214">19696 8396 1467 0,'0'0'785'16,"0"0"-594"-16,0 0-191 0,0 0-6 15,0 0-39-15,0 0 28 0,0 0 16 16,0 0-2-16,0 0-29 0,0 0 9 15,-20 34 10-15,20-33 13 0,0-1-2 16,0 0-82-16,3 0-20 0,0 0 59 16,-3-3 43-16,4 1 2 0,3-2 3 15,-4-3 32-15,11 1 17 16,-4 0-13-16,1-2 7 0,-1 0-27 0,4 2-18 16,0-1 1-16,-4 3 18 15,0 0 25-15,4 2-3 0,0 0-10 16,-4 2-29-16,-3 0-1 0,-4 0 0 15,1 0 0-15,-1 4 21 0,1-2 28 16,-4 0-9-16,0 4-42 0,0-1-1 16,-7 1-28-16,3 2 13 0,1 2 10 15,-7 2-75-15,-8-3 13 0,8 1 26 16,0-2 16-16,3 0-2 0,0-4 28 16,0 3 13-16,4-6 6 0,-4 2 23 15,7-3 4-15,0 0-17 0,0 0 10 16,0 0 57-16,0 0-8 15,0 0-40-15,7 0-48 0,-4-3-32 16,1 3 12-16,-1-1 19 0,4 1 1 16,-4-3 1-16,4 3 2 0,4-1 13 15,-5-2-16-15,5 3-81 0,-8 0-77 16,4-4-63-16,-7 4-194 0,4 0-197 16,-4-3-498-16</inkml:trace>
  <inkml:trace contextRef="#ctx0" brushRef="#br0" timeOffset="61054.074">19610 8603 2048 0,'0'0'447'0,"0"0"-428"15,0 0-19-15,0 0-83 0,0 0 83 16,0 0 49-16,0 0 22 0,0 0-29 15,0 0-12-15,0 0-30 0,17 44 0 16,-13-40 0-16,-1-2 0 0,-3 0-81 16,4-2-45-16,-1 0 16 0,-3 0-6 15,4-2-88-15,6-2-8 0,-3-2 105 16,0-3 36-16,0 0 15 0,3-2-22 16,0-1 16-16,4 2 14 0,-4-1 48 15,-3 3 103-15,4-2 30 0,2 0 20 16,1 2 22-16,-4 1-35 0,-6 1-17 15,6 2-32-15,1 0 16 0,-5 4-7 16,5 0-10-16,-4 0 1 0,0 0-11 16,-4 0-3-16,0 1 7 0,4 2-13 15,0 3-36-15,0-1-3 0,7 1-10 16,-7 2 7-16,0-2-27 0,-4 2 30 16,1 0-9-16,-1 1 2 0,-3-3-6 15,0 2-19-15,0 0-3 16,0 0 3-16,-7 0-1 0,7 0-25 15,-7 1-58-15,0-3-47 0,0 2-30 16,-3-2-61-16,0-2-40 0,3-4-156 16,0 0-207-16,4 0-386 0</inkml:trace>
  <inkml:trace contextRef="#ctx0" brushRef="#br0" timeOffset="61297.39">19765 8532 1990 0,'0'0'437'0,"0"0"-379"0,0 0-58 16,0 0-2-16,0 0 2 0,-14 60 36 16,14-45 32-16,-3 3-49 0,3-2-19 15,-4-2 3-15,4 1 10 0,-3-2-10 16,3 0-1-16,0-5 1 0,0 0-3 15,0-1-100-15,-3-5-72 0,3 0-61 16,0-1-176-16,-4-1-102 0,4 0-59 16,-3-1-65-16</inkml:trace>
  <inkml:trace contextRef="#ctx0" brushRef="#br0" timeOffset="61500.77">19679 8643 147 0,'0'0'1562'0,"0"0"-1305"16,0 0-140-16,0 0-117 0,0 0-68 16,0 0 61-16,0 0 7 0,0 0 62 15,0 0-37-15,52-17-25 0,-42 16-13 16,0 1 0-16,4 0 11 0,-7 0-11 16,-4 5-88-16,1 2-68 0,-4 1 29 15,0 2-25-15,-4 1-138 0,-2 1-144 16,-1-4-149-16</inkml:trace>
  <inkml:trace contextRef="#ctx0" brushRef="#br0" timeOffset="61630.102">19713 8742 297 0,'0'0'411'0,"0"0"-24"16,0 0 4-16,0 0 2 0,0 0-32 15,0 0-148-15,0 0-122 0,0 0-27 16,0 0 7-16,0 0-16 0,25-3-33 16,-12 1-6-16,-2-3-16 0,6-3-93 15,-7-1-94-15,7-4-215 0,4-2-247 16,-11 3-664-16</inkml:trace>
  <inkml:trace contextRef="#ctx0" brushRef="#br0" timeOffset="61877.304">20034 8306 2305 0,'0'0'661'0,"0"0"-475"16,0 0-106-16,0 0-80 0,0 0-15 15,0 0 15-15,-21 60 21 16,18-44-19-16,-1 1-2 0,4-1-20 16,-3-1 19-16,3-1 0 0,0-2-21 15,-4-5-180-15,4-2-129 0,0-1-235 16,0-4-263-16,0 0-439 0</inkml:trace>
  <inkml:trace contextRef="#ctx0" brushRef="#br0" timeOffset="62153.062">20099 8294 1015 0,'0'0'1644'0,"0"0"-1294"15,0 0-174-15,0 0-77 0,0 0-51 16,0 0-19-16,0 0 6 0,0 0-16 15,0 0 3-15,0 0-3 0,0 57 32 16,0-34 12-16,0 4 58 16,0 2-39-16,-3 4-35 0,-4 1 3 15,0 3-6-15,0-1-22 0,0 0 13 16,0-7 2-16,4 1 1 0,0-5 1 16,3-5-11-16,-4-1-16 0,-3-3-9 15,4-4 0-15,3 0 10 0,-4-5-11 16,1-3-2-16,3-1-67 0,0-3-119 15,0-3-180-15,3-5-617 0,1-3-442 16</inkml:trace>
  <inkml:trace contextRef="#ctx0" brushRef="#br0" timeOffset="62645.032">20509 8156 1388 0,'0'0'433'0,"0"0"-180"16,0 0-52-16,0 0-7 0,0 0 10 16,0 0 40-16,0 0-7 0,0 0-64 15,0 0-56-15,0 0-21 0,0 7-20 16,0-7-19-16,0 4-19 0,0 2-10 16,0 1-9-16,0 3-19 0,0 2-25 15,0-2-99-15,0 1-44 0,-3 1-84 16,-4-2-58-16,3 1-132 0,1-2-177 15,-4-1-172-15</inkml:trace>
  <inkml:trace contextRef="#ctx0" brushRef="#br0" timeOffset="63206.09">20396 8321 121 0,'0'0'1505'15,"0"0"-1092"-15,0 0-151 0,0 0-36 16,0 0-35-16,0 0 11 0,0 0-83 15,0 0-90-15,0 0-17 0,0 0-11 16,24-4 11-16,-14 0 16 0,0 0 4 16,1 0-20-16,-1 0-12 0,-3 0 0 15,7 1-2-15,-7 3 0 0,-4 0-14 16,0 0 15-16,-3 0-3 0,0 0 1 16,4 0 1-16,-4 0 2 0,0 0 1 15,0 0 0-15,0 0 1 0,0 0 1 16,0 0 16-16,0 3-17 0,0-3-1 15,0 0 0-15,0 0-1 0,0 0 2 16,0 0 1-16,0 0-1 0,0 0 1 16,0 0-1-16,0 0 1 0,0 0 10 15,0 0-10-15,0 0 0 0,0 0 10 16,0 0-10-16,0 0 0 16,0 0 10-16,0 0-11 0,0 0 1 15,0 0 16-15,0 0-16 0,0 0 0 16,0 0-3-16,0 0-1 0,0 0-12 15,0 0 10-15,0 0-16 0,0 0 6 16,0 0 11-16,0 0-14 0,0 0 13 16,0 0-17-16,0 0 17 0,0 0 0 15,0 0 0-15,0 0 2 0,0 0-1 16,0 0-2-16,0 0-12 0,0 0-3 16,0 0-6-16,0 0-11 0,0 0 4 15,0 0 0-15,0 0 10 0,0 0 3 16,0 0-7-16,0 0-3 0,0 0 3 15,0 0-3-15,0 0-9 16,0 0-7-16,-4 0-10 0,4 1-6 16,0-1-20-16,0 0-9 0,-3 0-46 15,3 0-98-15,-3 3-188 0,-1-2-102 16,1-1-36-16,-1 3-38 0,25-11 598 0</inkml:trace>
  <inkml:trace contextRef="#ctx0" brushRef="#br0" timeOffset="63622.094">20406 8301 674 0,'0'0'639'16,"0"0"-291"-16,0 0-82 0,0 0-16 16,0 0-20-16,0 0 35 0,0 0 8 15,0 0-62-15,0 0-41 0,0 0-5 16,0 0-3-16,0 0-33 0,0 0-25 16,0 0-22-16,0 0-10 0,0 0-6 15,0 0-3-15,0 0 2 0,0 0-15 16,3 1-10-16,-3 2-12 0,0 5-9 15,0 2-19-15,-3 12 0 0,-1 5 0 16,-2 8-11-16,-1 6 7 16,3 1-8-16,1 0-3 0,-4 2 14 0,0-2 1 15,-3-4 0-15,6-2 0 0,1-7-10 16,-4-1-27-16,7-9-32 0,-4-4-33 16,4-7-25-16,0-4-71 0,0-4-182 15,0-4-263-15,4-7-146 0,3-1-324 16</inkml:trace>
  <inkml:trace contextRef="#ctx0" brushRef="#br0" timeOffset="64120.758">20451 8245 300 0,'0'0'1292'0,"0"0"-1054"0,0 0-73 16,0 0-3-16,0 0-51 0,0 0 8 16,0 0-2-16,0 0-46 0,0 0-33 15,0 0 4-15,0-3 23 16,0 3 35-16,0 0 25 0,0 0-22 16,3 0-23-16,-3 0-4 0,0 0 1 15,0 0 3-15,4 0-14 0,-4 0-2 16,0-1 0-16,0 1-1 0,3-2 0 15,0 2 7-15,1-2-14 0,3 0-12 16,-4-1-15-16,1 0-7 0,3 2-7 16,-4-2-15-16,0 3 1 0,4-1-1 15,0 0 0-15,4 1 16 0,-1 0-3 16,0 0-12-16,1 0 1 0,-8 0 1 16,7 1 9-16,-3 0 1 0,0 3-12 15,4-1 1-15,-5 0 1 0,1 1 10 16,-3-1 15-16,-4 4 11 0,3 0 64 15,1 5-35-15,-1 2-15 0,-3 2-3 16,0 4-13-16,0 3-15 0,0 0-10 16,-7 2-9-16,4-1 16 15,-8-1-18-15,1-3-1 0,3-4-2 16,-3 1-38-16,3-5-32 0,0-4-18 16,4 0-32-16,3-4-38 0,-4-3-83 15,4-1-265-15,0-2-241 0,0-2-491 16</inkml:trace>
  <inkml:trace contextRef="#ctx0" brushRef="#br0" timeOffset="64497.383">20451 8352 1518 0,'0'0'763'0,"0"0"-427"0,0 0-72 16,0 0-133-16,0 0-130 0,0 0 2 15,0 0-3-15,0 0 19 16,0 0-3-16,48-15-16 0,-34 13 0 16,-4 2-16-16,0 0 15 0,-6 0-2 15,3 0 3-15,-7 4-4 0,0-1-15 16,0 1-112-16,0 1 34 0,-4 2 13 15,1 1 82-15,-4 2 2 0,0-4 14 16,4 1-11-16,-4-2 0 0,3 0 39 16,4-1 3-16,-3 2 17 0,-1-2 8 15,4 1-18-15,-3-1-39 0,3 0-13 16,0 1-22-16,0 0 6 0,3-1-10 16,4-2-12-16,4-2-94 15,2 0-42-15,1-4-188 0,0-4-216 16,0 0-567-16</inkml:trace>
  <inkml:trace contextRef="#ctx0" brushRef="#br0" timeOffset="64700.152">20737 8291 2291 0,'0'0'588'0,"0"0"-370"15,0 0-100-15,0 0-54 0,0 0-61 16,0 0 23-16,-21 52-1 0,18-39-23 15,-1 1-2-15,1-3 2 0,-1 1 14 16,1-2 0-16,-1-2-16 0,-3-4-68 16,7-1-101-16,-3 0-71 15,3-3-76-15,0 0-170 0,0-6-287 0,0 2-544 16</inkml:trace>
  <inkml:trace contextRef="#ctx0" brushRef="#br0" timeOffset="65003.99">20771 8208 473 0,'0'0'1428'0,"0"0"-1013"16,0 0-118-16,0 0-94 0,0 0-74 15,0 0-14-15,0 0 20 0,0 0-36 16,0 0-29-16,0 0-7 0,28-12-12 16,-15 8 3-16,-6 2-16 0,0 2 0 15,-3-2 3-15,6 2-12 0,-3 0-10 16,-4 2 13-16,11 2 15 0,-7 4 57 15,0 5 2-15,-4 1-23 0,4 8-18 16,-3 3-24-16,-4 5-13 0,0 5-25 16,0 1 0-16,-7 1-3 0,3 1-12 15,-6 1-1-15,0-2-5 0,-4-4-10 16,4 0 9-16,-1-5-9 0,8-3 3 16,-4-6-61-16,0-1-27 15,-3-6-54-15,6-4-102 0,1-2-211 16,3-5-174-16,-4-1-476 0</inkml:trace>
  <inkml:trace contextRef="#ctx0" brushRef="#br0" timeOffset="65342.049">20768 8321 2353 0,'0'0'529'0,"0"0"-425"0,0 0-104 16,0 0-100-16,0 0-51 0,0 0 64 16,0 0 86-16,0 0-2 0,0 0-139 15,0 0-46-15,41-24 52 0,-41 24 84 16,3 0 33-16,-3 0 15 0,0 0 4 16,0 0 39-16,0 0 97 0,0 0-3 15,0 1-26-15,0-1-46 0,0 3-58 16,0-3-3-16,0 1-29 0,7 2 29 15,-3-2 14-15,-1 2-12 0,1-2 21 16,3 2-10-16,-1-3-10 0,-2 1 20 16,-1 2-22-16,1-2-1 0,-4 2 0 15,0-3 0-15,0 4-15 0,0 2-169 16,-4 2-88-16,-3-1-199 0,4-1-291 16</inkml:trace>
  <inkml:trace contextRef="#ctx0" brushRef="#br0" timeOffset="65844.796">20564 8543 1989 0,'0'0'502'0,"0"0"-409"0,0 0-64 15,0 0-26-15,0 0-1 0,0 0 27 16,0 0 13-16,0 0-20 0,0 0-12 16,0 0-10-16,4 18-13 0,-1-18 0 15,-3 0-22-15,0 0-65 0,0 0 16 16,4-3 32-16,-1 2 26 0,-3-4 7 16,11 1-4-16,-5-4 4 0,1 2 19 15,-3 0 0-15,6 0-3 0,0 1 0 16,-3 0-23-16,7 1-3 0,-4 0 16 15,-6 3 12-15,3-1 1 16,3 2 49-16,-3 0-14 0,-7 2 11 16,3 3 47-16,4 1 14 0,-7 2-42 15,0 2-40-15,-7 1-25 0,1 2 20 16,-8 0-20-16,7-1-3 0,-10 3 0 16,-1-4 1-16,5 3 1 0,6-5 1 15,-7 0 29-15,7-1 58 0,-3-4 0 16,6 0-7-16,4-2-3 0,0 0-29 15,0-2-13-15,0 0 0 0,7 0-12 16,0 0-1-16,0 4-3 0,3-4 16 16,-6 2 1-16,6-1-17 0,0-1-7 15,4 0-12-15,0 0-46 16,-7-3-89-16,3-3-153 0,1 0-261 16,-5-2-275-16,8-2-671 0</inkml:trace>
  <inkml:trace contextRef="#ctx0" brushRef="#br0" timeOffset="66215.504">21105 8321 1709 0,'0'0'695'0,"0"0"-350"15,0 0-85-15,0 0-10 0,0 0-15 16,0 0-7-16,0 0-45 0,0 0-105 15,0 0-56-15,0 0-20 0,-24 66 0 16,17-48-1-16,0-1-1 0,4-3-1 16,3-1-11-16,0-3 9 0,0-5-101 15,7-2-139-15,3-3-65 0,4-3-223 16,0-5-131-16,3-4-128 0,7-1-511 16</inkml:trace>
  <inkml:trace contextRef="#ctx0" brushRef="#br0" timeOffset="66347.409">21288 8339 1782 0,'0'0'774'0,"0"0"-326"0,0 0-183 16,0 0-67-16,0 0-49 0,0 0-45 16,3 52-44-16,-3-36-35 0,0 0-23 15,0 1 18-15,0-5-20 0,0-1-97 16,-3-2-150-16,3-4-248 16,0-2-651-16,0-3-671 0</inkml:trace>
  <inkml:trace contextRef="#ctx0" brushRef="#br0" timeOffset="66654.157">21653 8214 2981 0,'0'0'549'0,"0"0"-387"16,0 0-36-16,0 0-66 0,0 0-13 15,0 0 9-15,0 0 30 0,0 0-39 16,0 0-29-16,0 0 29 0,-14 45 6 16,-3-22-22-16,-4 1-15 0,8 3-16 15,-11-2-1-15,3-2-46 0,0 0-50 16,-6-2-44-16,6-2-64 0,0-3-165 15,4-1-196-15,3-7-83 0,4-4-603 16</inkml:trace>
  <inkml:trace contextRef="#ctx0" brushRef="#br0" timeOffset="66867.451">21643 8252 1960 0,'0'0'1260'0,"0"0"-1024"0,0 0-128 15,0 0-54-15,0 0-7 0,0 0 108 16,48 1-20-16,-31 1-91 0,4-1-25 16,3 0-16-16,-3 1-1 0,3-1 1 15,-4 0 0-15,-9 1-3 0,3-1-34 16,-4-1-63-16,-7 1-74 0,1 2-41 16,-4-1-109-16,0 2-235 0,-7 2-179 15,0-3-427-15,-7 4 421 0</inkml:trace>
  <inkml:trace contextRef="#ctx0" brushRef="#br0" timeOffset="67068.221">21615 8409 988 0,'0'0'2318'0,"0"0"-1934"16,0 0-211-16,0 0-98 0,0 0-47 15,0 0-15-15,0 0 79 16,0 0-42-16,66-14-31 0,-42 10-17 15,-10 0 10-15,3 0-12 0,0 3-3 16,-7 0-69-16,-3 0-51 0,-3 1-12 16,3 0-67-16,-7 0-148 0,0 1-259 15,-4 3-397-15,1-2-149 0</inkml:trace>
  <inkml:trace contextRef="#ctx0" brushRef="#br0" timeOffset="67477.898">21536 8592 2679 0,'0'0'546'0,"0"0"-435"0,0 0-92 15,0 0 29-15,0 0-22 0,0 0 34 16,0 0 3-16,0 0-63 0,0 0-73 16,0 0-9-16,-3 19 40 0,6-20 20 15,0-2-26-15,1-2 4 0,3-1 41 16,3 0 3-16,-3-1 20 0,10-1-7 15,-6 0-13-15,-5 0-12 0,12 2 8 16,-5 1 4-16,1-1 26 0,-3 2-23 16,2-2 0-16,8 4 23 0,-7 0-26 15,-4 2-2-15,4 0 2 0,0 0 26 16,-7 4-10-16,-4 2-13 0,-3 1 32 16,0 1-31-16,-3 2 12 0,-11 2 9 15,3 1 10-15,-2 2-16 0,-5 0-6 16,-2 1-11-16,3-3 0 0,6-1 0 15,-3-1 14-15,4-2 47 0,0-2 4 16,6-3-32-16,4-2-35 16,0 0-12-16,0 0 11 0,7-2-24 15,0 0 6-15,7 0-10 0,-4-2 13 16,1-4-9-16,9-4-35 0,1-5-112 16,-4-1-315-16,4-2-314 0,-1 3-631 15</inkml:trace>
  <inkml:trace contextRef="#ctx0" brushRef="#br0" timeOffset="67808.049">22201 8210 3105 0,'0'0'462'16,"0"0"-288"-16,0 0-76 16,0 0-26-16,0 0 0 0,0 0 64 15,0 0-40-15,0 0-71 0,0 0-25 16,0 0-19-16,3 11 19 0,-3 1 37 16,0 10 22-16,0 6-12 0,0 7-19 15,-3 3-4-15,-1 3-11 0,-2-2-13 16,-1 0 3-16,0-5-3 0,0-3-28 15,3-4-34-15,-6-2-41 16,7-6-21-16,-1-1-28 0,-3-6-55 16,4-2-170-16,-4-6-241 0,-3-2-188 15,6 0-614-15</inkml:trace>
  <inkml:trace contextRef="#ctx0" brushRef="#br0" timeOffset="68324.431">22042 8442 2672 0,'0'0'456'0,"0"0"-274"15,0 0-112-15,0 0-19 0,0 0 50 16,0 0 20-16,0 0-39 0,62-31-48 16,-48 23-22-16,10 2-12 0,-13 0 0 15,6 2 0-15,0 3 0 0,0-2 0 16,-10 3-2-16,4 0 1 0,-5 0 1 15,5 0 0-15,-4 0 16 0,-4 0-1 16,-3 3 11-16,0 1 2 0,4 1-3 16,-4-1-12-16,0 2-13 15,-4 2-16-15,-6 1-9 0,-1 5 25 16,-2-1 12-16,2 1-9 0,-9 2-3 16,-4-1 0-16,6 0-1 0,-9 0-1 15,6-1 1-15,0-2 1 0,-3-1 0 16,11-3 2-16,-1-1 0 0,0-3 11 15,7-1-10-15,4-3 22 0,3 0-25 16,0-2-9-16,3-2-10 0,0 0-38 16,4-3 1-16,4-1 56 0,3-2 22 15,-4-3-10-15,11 2-10 0,6-2 2 16,-6-1 11-16,6 2 4 0,-3 3 10 16,7 0-1-16,-6 1-25 0,6 1 10 15,-11 7 5-15,11 0 1 0,-14 0 0 16,1 4 12-16,2 7 4 0,-9-2 7 15,-4 4 4-15,-1 2 4 16,-6 1-6-16,0 0-44 0,-3 0-13 0,-4 1-58 16,0-2 15-16,-3-3-49 0,-4-1-46 15,7-4-215-15,0 0-766 16,4-7-925-16</inkml:trace>
  <inkml:trace contextRef="#ctx0" brushRef="#br0" timeOffset="68657.361">22607 8314 2077 0,'0'0'718'0,"0"0"-435"16,0 0-146-16,0 0-25 0,0 0 44 15,0 0 40-15,0 0-51 0,0 0-57 16,0 0-31-16,62 3-17 0,-41-3-24 16,-4 0 0-16,1 0-13 0,9 0-1 15,-10 1 15-15,4-1-17 0,-4 0-83 16,-6 0-71-16,-1-1-32 0,-3-2-77 15,-4-1-233-15,-3 0-166 0,0 3-127 16,0-3-394-16</inkml:trace>
  <inkml:trace contextRef="#ctx0" brushRef="#br0" timeOffset="68845.381">22818 8235 1959 0,'0'0'1119'0,"0"0"-797"16,0 0-189-16,0 0-19 0,0 0 3 15,0 0-29-15,0 0-6 0,0 52-7 16,0-30-43-16,0 0-16 0,0 1-14 16,-4-1 17-16,1-1-5 0,3-1-14 15,-7-6-105-15,3-1-45 0,1-5-52 16,-1-4-192-16,1-4-307 0,-4 0-378 16,4 0-335-16</inkml:trace>
  <inkml:trace contextRef="#ctx0" brushRef="#br0" timeOffset="69174.353">22725 8171 1734 0,'0'0'610'0,"0"0"-283"16,0 0-73-16,0 0-14 0,0 0-61 15,0 0-39-15,0 0-14 16,0 0-40-16,0 0-39 0,0 0 13 15,-35 41 28-15,25-21 28 0,-4 0-49 16,0 6-45-16,7 1 3 0,-3-1-3 16,3 3 3-16,-3 0-10 0,6 0 13 15,1 1 16-15,-1-3 37 0,4-1-22 16,0-3-28-16,0-2-3 0,0-1 0 16,4-4-1-16,-1-1-8 15,1-4-1-15,3 0 4 0,0-3-10 16,-1-1-12-16,5-1-27 0,-1-3-32 15,4-2-12-15,7-1-1 0,-8-1-21 16,15-8-47-16,-4-3-106 0,-3-2-247 16,10-1-546-16,-18 3-417 0</inkml:trace>
  <inkml:trace contextRef="#ctx0" brushRef="#br0" timeOffset="69339.545">23148 8688 3496 0,'0'0'612'0,"0"0"-409"16,0 0-147-16,0 0-10 0,0 0-27 15,0 0-16-15,0 0-3 0,0 0-120 16,0 0-202-16,0 0-862 0,14-5-1530 16</inkml:trace>
</inkml:ink>
</file>

<file path=ppt/ink/ink1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2:10:37.36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11882 11490 443 0,'0'0'548'0,"0"0"-180"15,0 0-202-15,0 0-36 0,0 0 30 16,0 0 31-16,0 0 0 0,0 0-25 16,0 0-53-16,11 0-33 0,-11 0-12 15,0 0 6-15,0 0 7 0,3-1-1 16,-3 0-25-16,0 1-17 0,4-2-15 16,-4 0-10-16,7 1 0 0,-4-2-11 15,7 0 11-15,-3 2 3 0,4-2-13 16,2 3-2-16,-2-4 21 0,6 2 1 15,0 0-21-15,0-1 40 0,4 0-25 16,0 1-15-16,-1-3 37 0,1 2-36 16,0-1 20-16,3 1-22 0,0 0 24 15,0-2-9-15,0 1 10 16,0 0 3-16,4 0-10 0,-4 2 6 16,0-2-22-16,4 2 0 0,-8 0 13 15,1 2-4-15,0-1-11 0,-1-1 1 16,-2 1 1-16,-1 1-3 0,0 0 2 15,0 0 2-15,1 0-1 0,-5 0 10 16,5 0-12-16,2 0 0 0,-3 0 1 16,1 0-2-16,2 0 0 0,-2 0 10 15,-1 0-10-15,3 0 0 0,-2 0 12 16,2 1-12-16,-2 1 0 0,2-1 1 16,-3-1-1-16,4 0 3 0,-4 1-2 15,1-1-1-15,-1 0 1 0,0 1 15 16,4-1-15-16,-4 0 0 0,4 2-2 15,-4-2 4-15,0 0-3 0,4 0 2 16,-4 1-1-16,0-1 2 0,0 1 13 16,4-1 3-16,-4 0-6 0,4 0 6 15,0 2 9-15,-1-2-25 0,8 0 45 16,-7 0-13-16,3 0 9 0,0 1-28 16,0 0 3-16,0-1-7 15,4 2-9-15,-4-2 0 0,0 0 10 16,3 0 12-16,4 0-9 0,-3 0-3 15,3 0 5-15,3 0-14 0,-3-2 24 16,7 0-3-16,0 0-9 0,7 0 25 16,-4 0-16-16,4 0-6 0,0-2-17 15,0 1 22-15,3-1-23 0,-3 0 1 16,6 1 10-16,-2-1-11 0,-1 0 2 16,-3 1 0-16,-4-1 0 0,7 4 17 15,-3-4-20-15,0 1 1 16,0-1 11-16,3 0-10 0,-7 3-1 15,1-3 2-15,2 1-1 0,-2 2-2 16,2-2 4-16,5 1 8 0,-8 0-9 16,14-1 0-16,-7 0-1 0,1 1 2 15,-1 0 8-15,-3-1-12 0,3 2 1 16,4-3 1-16,-8 1 0 0,5 2 0 16,-5-2 1-16,1 2-2 0,3-2 0 15,1 2 2-15,-1-3-1 0,-7 4 0 16,7-3-1-16,-3 3 2 0,3-4 0 15,11 4 9-15,3-3-10 0,10 0 0 16,1 1-1-16,-8-1 1 0,-6 0 0 16,-8 3 0-16,5-2 1 0,-12 2 0 15,-6-1-3-15,-7 1 0 0,11-1 3 16,-8 1 9-16,7-2-11 0,14 0-1 16,-10 0 2-16,3 1 10 0,8 0 4 15,-12-2-16-15,5 2 0 16,-1-2 0-16,-7 1 2 0,18-1 13 15,-11 0-15-15,0 1 4 0,4 0-2 16,-7 2-1-16,-1-2 0 0,8 2 1 16,-7-1 1-16,3 0 13 0,0 1-16 15,1-2 0-15,2 1 0 0,-6 0 1 16,0-1 10-16,0 1-11 0,-1 1-1 16,1-3 1-16,4 2 0 0,-12-1 0 15,5 2 1-15,-1-1 1 0,4-2 0 16,-7 2-1-16,0-2 1 0,0 2-1 15,-1-2 1-15,1 2 0 0,4 1 10 16,-1-3-11-16,-6 3-1 0,2-1 1 16,5 1-1-16,-8-3 1 0,4 2-1 15,3 1 12-15,-6-3-10 0,-1 3-1 16,8 0-1-16,-8 0 0 0,4 0 0 16,3-4 1-16,-6 4-1 0,6 0 0 15,-3 0 3-15,7 0 0 0,-7 0 0 16,3-3-1-16,0 3-1 15,4 0 1-15,-7-1 0 0,3 1-2 16,4 0 2-16,0-3 0 0,-7 3 0 16,7 0 1-16,0 0-1 0,-1 0 0 15,5 0-1-15,-5 0-1 0,-2 0 4 16,2 0 6-16,1 0-9 0,3 0-1 16,-3 0 3-16,-3-1-1 0,6-2 10 15,-3 2-8-15,3-2-3 0,4 2 14 16,-11 1 4-16,0-3-18 0,7 2 20 15,-3 2-18-15,0-1-3 16,3 0 2-16,-3 0 1 0,0 0-1 16,-4 0 1-16,4 0-2 0,3 0 0 15,-6 0-2-15,-5 3 0 0,5-2 1 16,3 3 0-16,-8 0 0 0,-2-1 0 16,6 1 0-16,-6-4 2 0,-1 0 10 15,7 4-9-15,-6-4-1 0,-1 3 1 16,4 1-3-16,-7-3 1 0,4 3-1 15,-1-1 0-15,-3-2 1 0,0 2-1 16,-7-2 1-16,4 2-1 0,-7-2 1 16,10-1 2-16,-14 2-3 0,7-1 1 15,3 2 1-15,-6-3 1 0,3 1-3 16,-3 1 1-16,3-2-1 0,0 1 1 16,-3 0 9-16,6 1-10 0,-9-2 0 15,6 0-2-15,-4 1 1 0,1 0 0 16,0-1 1-16,-4 2 0 0,0-2 0 15,7 0 0-15,-6 2 1 0,6 0 0 16,-7 0-1-16,-3-1 1 0,3-1 2 16,4 0-3-16,-11 0 13 0,7 0-12 15,-3 0-1-15,3 1-1 16,-7-1-1-16,4 0 0 0,3 2 2 16,1-2 0-16,-1 0 0 0,4 1 0 15,-1-1 0-15,-2 1 0 0,6 2 0 16,-4-3 0-16,4 3-1 0,-3-1 1 15,-4-1-2-15,7 1 2 0,-6-1 3 16,-5 0-3-16,12 1 1 0,-12-2 0 16,1 2-1-16,7 0 0 0,-4-2 1 15,-3 0 0-15,0 3 0 0,6-3-2 16,-6 1 1-16,3 1 0 0,4-1 0 16,-4 3 0-16,-3-4 0 0,7 1-1 15,-4 1 2-15,-7-2 0 0,4 0-1 16,0 2 0-16,-4 0-1 0,-3-2 1 15,0 0 1-15,-4 0 1 0,1 0 26 16,-1 0-27-16,-3 0 0 0,0 0 26 16,0 0-14-16,0 0 2 0,0 0-12 15,0 0 0-15,0 0-1 0,0 0 10 16,0 0-12-16,0 0 0 16,0 0-13-16,0 0 11 0,0 0-19 15,0 0-19-15,0 0-38 0,0 0-33 16,0 2-107-16,0 2-185 0,-7 1-140 15,4 0-423-15,-14-4-586 0,44-18 868 0</inkml:trace>
</inkml:ink>
</file>

<file path=ppt/ink/ink1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2:10:39.25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11920 11782 1333 0,'0'0'550'0,"0"0"-446"15,0 0-52-15,0 0 9 0,62-4 66 16,-34-1-27-16,6 0 45 0,4-3-35 16,0 0-19-16,-3 0-14 0,3 0 10 15,-4 1-7-15,-3 2-9 0,0-2-7 16,0 1-19-16,-3 1-7 0,3 2-3 16,0-1-21-16,0 0-12 0,7 1 22 15,-4 2-5-15,4-3-18 16,0 4 15-16,7-3-16 0,-4 3 2 15,11 0 36-15,13 3-15 0,7 1-7 16,8 0 9-16,-5 1-3 0,-2-1-9 16,-4-1 32-16,3 3-17 0,0-2-27 15,11 0 28-15,-4-2 3 0,4-1 21 16,3 4 14-16,-3-3 3 0,6-1-29 16,-3 3-10-16,4-4-12 0,0 1-17 15,6 0 26-15,1-1-24 0,-1 0 14 16,1 0-18-16,-1 0 19 0,0 0 0 15,1-2-3-15,3-1-4 0,0 2 1 16,0-3 15-16,0 0-25 0,-4 1 16 16,0-3 0-16,4 1-3 0,-3-2-1 15,6-1 15-15,1 0-9 0,-11 0 1 16,6 1 0-16,-2-4-20 0,-1 3 11 16,-9 1-1-16,2-1 7 0,-6 1-16 15,3-1 9-15,4 0 4 0,-8 1-3 16,1 0-1-16,-7-1-9 15,3 1 0-15,-3 1 10 0,-7 0-10 16,3-1 12-16,0 2-13 0,-3 0 11 16,-3 0-11-16,6-2 17 0,0 4-7 15,-6-1 0-15,-1 0-9 0,-3 3 9 16,0-3 0-16,0 0-11 0,0 1 1 16,0-1 11-16,-3 0-11 0,-4 0 1 15,4-3-1-15,-1 3 10 0,-3 1 0 16,-3 0-11-16,-7 2 0 0,-4-2 0 15,7 2-1-15,11-3 2 0,0 0-2 16,-15 1 2-16,-9 2 1 0,-8 0-3 16,8-1 2-16,10 2 0 0,3-2-2 15,-7 0 0-15,7 2 2 0,1 0-1 16,-5-2 3-16,5 2 5 16,-5 0-9-16,-2 0 0 0,6 0 8 0,-3 0-5 15,0 2-3-15,3-2 0 0,-10 0 2 16,6 0-1-16,-2 0 1 15,3 0 1-15,-1 0 1 0,-6 0 8 16,4 0-10-16,2 0 1 0,-2 0-3 16,-4 0 0-16,3 0 16 0,0 0-16 15,-6 0-2-15,6 0 1 0,-3 0 1 16,3 0 3-16,-10 0 0 0,7 0-2 16,-10 0 1-16,6 0 1 0,1 0 12 15,-4 0-2-15,3 0-13 0,-6 0 0 16,3 0 2-16,-4 0 1 0,1 0-1 15,-1 0-1-15,1 0 10 16,0 0-10-16,-1 0-1 0,1 0 0 0,-1 0 2 16,1 0 0-16,-1 0 1 15,1 0 1-15,-1 0-4 0,1 0 12 16,0 2-12-16,-4-2 0 0,7 0 0 16,-11 0 2-16,8 0-1 0,-7 2 0 15,6-2-1-15,-6 2 1 0,6-1 2 16,-6 0-2-16,3 1 1 0,7-1-1 15,-10 0 0-15,10 1 2 0,-10-1-2 16,13 0 12-16,-10 2-13 0,7-1 1 16,-3 0-1-16,3-1 1 0,-7 2-1 15,7-2 0-15,-7 1 1 0,10-1 1 16,-9 2-2-16,6-2 0 0,3 2 2 16,-6 0-1-16,6-2 1 0,-6 2 0 15,6-3-2-15,-10 0 0 0,11 3 0 16,-11-2 0-16,7 3 0 0,-4-1 1 15,4 1 0-15,0-3-1 0,-3 3 2 16,3 0-2-16,-10-1 1 0,10-2 0 16,-7 2-1-16,-4-3 1 15,11 3 0-15,-10 1 0 0,10-4 0 16,-10 1 0-16,10 1-1 0,-11 0 0 16,8 0 0-16,-11-2 1 0,4 0 1 15,-4 2 1-15,0-2-2 0,-6 1 1 16,-1-1 0-16,0 0-2 0,-3 1-1 15,4-1-1-15,-8 2 2 0,0-2-1 16,1 1-3-16,3-1 4 0,-4 0 0 16,4 0 0-16,-7 1 1 0,4-1-1 15,-4 0 0-15,0 0 2 0,0 0 0 16,0 0 10-16,0 0-12 0,0 0 1 16,0 0 26-16,0 0-7 0,0 0-20 15,0 0-12-15,0 0-31 0,-4 0-28 16,4-1-22-16,-7 1-19 0,0-1-65 15,-3 1-115-15,-18-2-166 0,1 2-157 16,-4 0-601-16,-21-8-312 0</inkml:trace>
</inkml:ink>
</file>

<file path=ppt/ink/ink1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2:10:41.06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12007 12086 313 0,'0'0'267'16,"0"0"-156"-16,0 0 192 0,0 0-16 15,0 0-40-15,0 0-42 0,0 0-84 16,0 0-66-16,0 0-7 0,0 0 30 15,-18 0 3-15,18 0-3 0,4 0-16 16,-4 0-10-16,3 0 12 0,1 0 11 16,-1 0 31-16,4 0 14 0,3 0 8 15,4 0-34-15,0 0-21 0,3 0-5 16,7 0-10-16,4 0-42 0,3 0 44 16,7 0 17-16,3 0-7 15,4-4-28-15,3 1 21 0,7-1-50 16,11 0 3-16,9-1-15 0,5 0 23 15,-8 3-23-15,-3-1 0 0,-4 0 22 16,4 2 18-16,0-2 3 0,0 2 0 16,7-2 1-16,7 3-20 0,-1-4 32 15,4 1-23-15,11-1 7 0,3 0 19 16,-7 2 6-16,7-1-22 0,3-2-22 16,-3 1-6-16,3-4-14 0,-3 4 18 15,7 0-18-15,-4 1 20 16,1-2-19-16,-4 1 28 0,3-4-12 0,4 5-4 15,0-1-2-15,-1 0 2 16,8 1 1-16,-7-1 6 0,3 0-1 16,-3 1-5-16,-7-1 0 0,7 0-13 15,-7-2 19-15,-1 0-20 0,1-1 10 16,0 3 10-16,-10-3-22 0,3 2 15 16,-7-1-2-16,0-1 2 0,4 2-2 15,-8-2 5-15,1 3 1 0,-7-3 18 16,3 2-12-16,-3 0-13 0,0-1 7 15,0 4-16-15,-4-2 0 0,0 3 11 16,4-2-13-16,-7 2 0 0,3-2 15 16,-3 3-15-16,4-1 0 0,-8 1 0 15,-6 1 1-15,3-1-2 0,-7 0 1 16,3 0-1-16,-6 0 3 0,3 0 0 16,0 0 9-16,-3 0-9 15,3 0 13-15,-3 0-16 0,3 0 2 0,-4 3 1 16,-6-3-1-16,-10 0 0 15,-4 0 1-15,-4 0-2 0,8 0 2 16,9 1-1-16,8-1 0 0,-7 0 11 16,0 0-12-16,3 0 2 0,-3 0 0 15,-4 0-1-15,4-1 0 0,-7 1 1 16,0-3-2-16,6 3 0 0,-9-1 12 16,6 1-12-16,1 0 2 0,2 0 9 15,1 0 13-15,-7 0 5 0,10 0-14 16,-6 0-4-16,6 0-11 0,-3 0 0 15,-4 0 0-15,4 0 0 0,-4 0 0 16,4 0-1-16,-7 0 2 0,7 0 0 16,-7 0-2-16,6 0 2 0,-6 0-2 15,0 0 0-15,7 0 0 0,-7 0 1 16,0 0 2-16,0 1-1 0,3-1-1 16,-7 3-1-16,4-3 2 0,4 1-2 15,-8-1 0-15,1 0 0 0,6 3 1 16,-7-2-1-16,4-1 1 15,4 2 2-15,-11-2 9 0,3 2-12 16,7 0 2-16,-10-2 0 0,7 2 0 16,4-2-2-16,-8 2 0 0,4 1 0 15,7-2 1-15,-7 2-1 0,3-2 1 16,-3 2-1-16,7-2 1 0,-7 0 0 16,-1-1 1-16,1 2 1 0,7-2-2 15,-10 0 0-15,6 0-1 0,0 0 0 16,-3 0 0-16,0 0 2 0,3 0-1 15,1 0 1-15,-8 0-1 0,8 0 0 16,-1 0-1-16,-3 2 0 0,0-2 0 16,0 2 1-16,-1-2 0 15,1 0-1-15,0 0 0 0,0 2 0 16,-3-2 0-16,3 1 2 0,-4-1-2 16,-6 0 0-16,6 1 0 0,-3 1 2 15,3-1-1-15,-9 2-1 0,6-2 1 16,-11 0 0-16,8 2-1 0,-11-1 1 15,7 0-2-15,-3 0 2 0,-7 0 0 16,6 0-1-16,-2-1 0 0,-8 2 0 16,4-2 0-16,-1 2-1 0,1-2 1 15,-3-1 0-15,-8 3 0 0,4-2 0 16,-4-1 2-16,1 0 0 0,-1 0-2 16,-3 0 1-16,0 0 2 0,0 0-3 15,0 0 3-15,0 0 0 0,0 0-2 16,0 0 14-16,0 0-14 0,0 0 1 15,0 0-2-15,0 0-2 0,0 0 0 16,0 0 0-16,0 0 1 0,0 0-11 16,0 0 11-16,0 0-11 0,0 0-4 15,0 0-14-15,0 0-41 16,0 0-37-16,4 0-65 0,6-1-258 16,-7-3-725-16,15-21-1459 0</inkml:trace>
</inkml:ink>
</file>

<file path=ppt/ink/ink1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2:11:53.37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1089 16798 187 0,'0'0'619'0,"0"0"-234"15,0 0-131-15,0 0-30 0,0 0 7 16,0 0-43-16,0 0-29 0,0 0-10 15,0 0-7-15,0 0-6 16,0-3-36-16,0 2-17 0,3 0-31 16,1 1-20-16,-4-1-13 0,3-1-17 15,-3 2-2-15,3-1 0 0,-3 1 0 16,7-3 42-16,0 1-23 0,4-1 13 16,6 1-31-16,-7-2 1 0,4 2-4 15,0 0 9-15,6-2-23 0,-6 2 12 16,7 0 4-16,3-2 29 0,-10 3-29 15,10-2-3-15,-3 2 3 0,-8-2 3 16,8 0-3-16,-4 3-22 16,-6 0 22-16,6 0 15 0,-3 0-15 15,-1 0-13-15,-6 0-6 0,7 0 19 16,-4 0 0-16,4 2 30 0,-4-1-27 16,1 2 13-16,3-2-16 0,-1-1-7 15,1 3 7-15,-4-2 0 0,-3 2 3 16,7-3-3-16,0 1 12 0,0 1-12 15,-7 0 0-15,10 0 0 0,0 0 27 16,0 0 8-16,0 0-34 0,8-2 31 16,-8 2-32-16,7 0 2 0,3-2-2 15,-6 0 45-15,10 0-43 0,-7 0 21 16,4 0 12-16,-1 0-23 0,4 0-9 16,-6 0 38-16,9 0 3 0,-10-2 7 15,7 0-6-15,-3 0-16 0,3 0-14 16,3 0-2-16,-3-2 12 15,4 2-9-15,-8-2-16 0,8 3 41 0,-8-3-41 16,4 0 0-16,0 2 7 0,-7-2-7 16,0 2 19-16,4 0-26 15,-7 1 8-15,3-2-1 0,-7 3 4 16,4 0-4-16,3 0-15 0,-7 0-5 16,7 0 20-16,-3 3 21 0,-4 0-20 15,4-1-2-15,-1 2 0 0,-6-1-12 16,3 1 12-16,1 0 0 0,-5 0-15 15,8 0 16-15,-4 0 16 0,-3 0-16 16,3 0 1-16,7-1-2 0,-6 1 0 16,6 2 0-16,-4-5 1 0,1 2 2 15,10-1-2-15,-10 0 19 0,13 0-6 16,-10 0-10-16,7-2-3 0,-3 2-11 16,6-2 10-16,1 0 2 0,-4 4-1 15,7-4 19-15,0 0-17 0,-4 0 13 16,7 0-14-16,1 0 17 0,-4 0 4 15,6 0-21-15,1 0 31 0,3-4-30 16,4 1 10-16,-7 0-8 16,-4-2 10-16,4 2-14 0,0 0 0 15,-4-1 10-15,1 0-7 0,-8 0-2 16,7 2 0-16,-6 2 2 0,-1-2 11 16,4 4-13-16,-7-2-2 0,7 0-1 15,-4 2-20-15,1 2 9 0,3 0 13 16,0 1-2-16,-4 1 2 0,8 0 0 15,-1-2 0-15,-3 0 0 0,-4 0 16 16,8 0-16-16,-1-1-9 0,-7 0 9 16,8-2 19-16,-1 0-17 0,-7 0 0 15,4 1 2-15,7-1-2 16,-7-1 13-16,0 0-5 0,7 0-7 16,-4 0-5-16,0 0 3 0,-3 0-1 15,4 0 0-15,-1 0 16 0,-7 0-14 16,4 0-2-16,4 0-10 0,-4 0 10 15,-4 0 13-15,4 0-13 0,-7 0 3 16,7 0 10-16,-4 3-12 0,-3-1 2 16,4 2 0-16,-8 0 16 0,11 1-19 15,-7-2 0-15,-3 1 2 0,3 0 0 16,-4 2-1-16,8 0 0 0,-11-2-1 16,10 0 0-16,-10-1 1 0,7 1 13 15,-6-4-14-15,6 0-2 0,-7 3 2 16,7-3 0-16,-11 0 2 0,8 0 0 15,-7 1-1-15,6-1 1 0,-3 0 10 16,0 0-11-16,1-1 7 0,-5-2-8 16,8 3 0-16,-8-4 1 0,8 1 24 15,-4 2 6-15,4-2-31 16,-4-1 48-16,0 1-13 0,0 1-23 16,-3-1 16-16,6-1-28 0,-3 2 1 0,4-2-2 15,-4 0 3-15,7-1 18 16,-7 0-20-16,11 0-3 0,-11 1 0 15,7 0 2-15,-7 0 1 0,10 0-2 16,-10 0 2-16,7 0 1 0,-6 2-1 16,6 0 1-16,-11 0-2 0,11-2 2 15,-10 3-2-15,6-2 1 0,-2 3 0 16,-1-1-2-16,-4 0 2 0,1 1-2 16,3 0-9-16,-3 0 9 0,0 0 2 15,-1 0 0-15,-3 0 2 0,4 1-1 16,0 0 0-16,-1 1 12 0,5 0-10 15,-5 0-3-15,-3 0 1 0,8-2 2 16,-8 2-1-16,3 0-1 0,1 0-1 16,0-2 1-16,3 2 0 0,-3 0 0 15,-1-2 2-15,4 3-3 16,-6-2 2-16,13-1 10 0,-11 2-11 0,1-1-1 16,3-1 0-16,0 1 2 15,0-1-1-15,-3 0 0 0,10 0 2 16,-10 0-3-16,6 0 2 0,-3 0 2 15,4 2-4-15,-4-2 18 0,4 0-17 16,-1 0-1-16,1 0 0 0,-4 0 0 16,3-2 1-16,1 2-1 0,0-1 2 15,-1 0 0-15,-3-1 1 0,4 2-1 16,-1-1-1-16,1 0 0 0,-7-1 1 16,10 1-2-16,-7-2 2 15,7 3 1-15,-7-4-2 0,7 2 2 0,-7-2 0 16,10-1 0-16,-6 2 1 0,3-3 8 15,0 2-11-15,-4 1 1 16,1-1-2-16,0 0 2 0,3 0 0 16,-4 0 8-16,1 0-10 0,-4 0-1 15,3 0 0-15,1 3 1 0,0-3 0 16,-4 2 1-16,3-2 0 0,1 0 1 16,-1 0-1-16,-3 0-1 0,-3 0 2 15,7 2 0-15,-4 0 0 0,3-1-2 16,-6-1 0-16,3 3-3 0,0-2 2 15,0 3 1-15,1-3 1 0,-1 2-1 16,3 1 1-16,-3 0 0 0,7-1-1 16,-7 0 0-16,4-1 1 0,0 0 11 15,-4 2-11-15,3-4-2 0,1 2-1 16,-4 2 0-16,3-2 2 0,1 0 2 16,0 0-1-16,-1 1 0 0,4-2 0 15,-3 2 12-15,3-2-12 0,-4 1 2 16,8 0 16-16,-1-2-18 15,1 0 2-15,-4 0 9 0,3 0-12 16,-3 0 0-16,4 0 0 0,-4 1 11 16,3-1-9-16,0 1-4 0,-3-1 4 15,4 1-2-15,-1 0 1 0,-3 0 2 16,4 2 9-16,-8-3-12 0,1 1 0 16,6 2 0-16,-6-1 1 0,0 2-1 15,3-2 1-15,-4 0-1 0,1 2 2 16,-4-2-2-16,3 2 1 0,1-2 2 15,-7 2 0-15,10 0 12 0,-7 0-14 16,0 0-1-16,0-2 2 0,0 2 0 16,0 0 0-16,0 0-1 0,0 0 12 15,-3 0-13-15,7 0-1 0,-8 0 1 16,4 2-1-16,-3-2-1 0,3 0 2 16,0 0 2-16,0 0-1 0,4 0 11 15,0 0-12-15,-4 0 0 0,3 0 0 16,1-2 1-16,-1 0 0 15,1 0 11-15,3-2-10 0,-3 2-2 16,-1 1 0-16,1-3 2 0,-1 1 0 16,1 0-1-16,-1 2-1 0,-3-2 0 15,4 2 0-15,0 1 0 0,-1-3 0 16,-3 3-1-16,0 0 0 0,0 0 1 16,1-1 1-16,2 1 1 0,1-3 1 15,-1 3 0-15,-3-1-2 0,4 0 0 16,-4 1-1-16,4 0 0 15,-1 1 0-15,4-1 0 0,-7 0 3 16,4 0 0-16,-1 0-3 0,-2 1 0 0,2-1-1 16,-3 0 1-16,0 0 1 15,-3 0-1-15,3 3 1 0,-3-3-1 16,3 0 1-16,0 0-1 0,-3 0 0 16,3 0 0-16,-4 0 1 0,5 0 0 15,-1 1 2-15,0-1-3 0,-3 3 1 16,-1-3-1-16,1 0 1 0,0 1 0 15,-1-1 0-15,-3 0 2 0,1 0 0 16,-1 0-3-16,0 3 0 0,0-3 0 16,1 0 0-16,-1 0 2 0,3 0 1 15,-2 0-1-15,-1 0-2 0,4 0-1 16,-4-3 1-16,0 3 1 0,4 0 2 16,-4-1 9-16,4 1-11 0,-4 0 1 15,3-3 11-15,-2 3-13 0,2 0-1 16,-6 0-1-16,7 0 2 0,-4 0 0 15,0 0 0-15,4 0-1 0,-4 0 1 16,0 0 0-16,4 0 2 0,-4 0-1 16,1 0 0-16,-1 0-1 15,0 0 1-15,0 0-1 0,4 0 0 16,-4 0 0-16,4 0 2 0,-1 0 12 16,1 3-13-16,0-2 0 0,-1-1 1 15,-2 4-1-15,2-4 0 0,-2 3 0 16,-1-3 0-16,0 3-1 0,0-2 0 15,-10 2 0-15,3-3 0 0,-3 1-2 16,0 1 2-16,0-2 2 0,-3 2-2 16,-1 0 0-16,7 0 0 0,-10 0-1 15,7 0 1-15,0 2 0 0,0-2-1 16,3 0 1-16,1 0 0 0,3-1-2 16,-8 2 2-16,5-2 2 0,-1 2 1 15,0-3 10-15,1 1-12 0,-4-1-1 16,0 2 0-16,3-2 0 0,-3 1 0 15,3-1-1-15,0 1 1 0,1 1 0 16,-1-2-1-16,0 0 1 0,4 4 0 16,-3-4 1-16,2 2-1 0,-2-1 0 15,-4-1 0-15,3 0 0 16,-3 1 0-16,-4-1 0 0,1 0 1 16,-1 0 1-16,-3 0-1 0,0 0 1 15,7 0 1-15,-7 2-1 0,0-2 10 16,0 0-9-16,0 0 0 0,0 0 9 15,0 0-10-15,-7 0 38 0,7 0 22 16,0 0-29-16,0 0-14 0,0 2-7 16,0-2-9-16,0 0-1 0,0 0 1 15,0 0-1-15,0 0-2 0,0 0 0 16,0 0-2-16,0 0 0 16,0 0 0-16,0 0 0 0,0 0-10 0,0 0 9 15,0 0-22-15,0 0 1 16,0 0-41-16,0 0-71 0,0 4-28 15,-7 0-98-15,0 1-360 0,-3 0-982 16,-14-9-253-16,72-10 1857 0</inkml:trace>
</inkml:ink>
</file>

<file path=ppt/ink/ink1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2:11:56.11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1209 17130 980 0,'0'0'674'0,"0"0"-154"0,0 0-265 16,0 0-29-16,0 0-42 0,0 0-33 16,0 0-10-16,0 0-1 0,0 0-47 15,-17-3-39-15,17 3-22 0,0 0 15 16,0 0-2-16,0 0-7 0,3 0-10 16,-3 0-6-16,0 0-6 0,0 0-16 15,0 0-1-15,4 0-24 0,-4 0 3 16,3 0 9-16,1 0-22 0,-1 0 34 15,4 0 1-15,7 0 16 16,10 0 28-16,-7 0-18 0,11-4-23 16,-4 0 25-16,7 2-2 0,-3-2-23 15,6 0-2-15,-6 0 30 0,6 0 7 16,-3-2-37-16,3 0-1 0,-3 0 0 16,0 2 22-16,0 0-8 0,0 1-14 15,4 1 0-15,-8 0 3 0,8 0 13 16,-4 0 12-16,3 2-9 0,4 0-16 15,0 0 38-15,4 0-6 0,-1 0 27 16,7 0-27-16,-3 0-3 0,3 2-7 16,-3-2 0-16,3 2-23 0,0 0 14 15,1 0-16-15,6 0-11 0,-7-1 11 16,0 3 13-16,0-1-13 0,-10-2-8 16,11 2 8-16,-5-2 18 0,8 1-15 15,-7-2 10-15,-4 2-12 16,1-2 2-16,-1 0-3 0,-3 0 3 0,-7 0-1 15,3 0-2-15,-6 2 0 16,6 0-2-16,-3 0-1 0,-3 4 3 16,3-3-3-16,-7 1 3 0,7 1-1 15,-10-1-1-15,10 0 2 0,-11 3 0 16,1-3 0-16,7-1 2 0,-11 0-1 16,10-1 10-16,-6 1-9 0,-4-2-2 15,7 2-1-15,-6-1 0 0,9 1 0 16,-10-1-2-16,4 1 2 0,3-1-2 15,-7 0 3-15,11 0 0 16,-4 0-2-16,-3-1 1 0,10 2 1 16,-11-2-2-16,11 2 2 0,-3-3 3 15,3 2 0-15,-4 0 0 0,8-2 10 16,3 0-13-16,-4 0 10 0,8 0-8 16,-1 0 11-16,-3 0-13 0,3-2 0 15,4-2 2-15,7 2-2 0,-8-2 0 16,5 0 12-16,6-1-11 0,0 1-1 15,14-4 3-15,-7 3 10 0,-10 1-12 16,-15 1 16-16,-6 3-17 0,7-4 0 16,14 2-1-16,13-2 0 0,8 0 2 15,3-1 16-15,-7 3-16 0,-11-2 11 16,-3 1-9-16,-3 2-3 0,6-1 0 16,-6-2 0-16,3 2 0 0,4-2 15 15,-4 0 22-15,-3 4-18 0,3-2-16 16,0 2 0-16,0 0-3 0,0-1 12 15,-7 1 4-15,-6 0 6 0,-15 0-22 16,8 0-2-16,-4 1-10 16,14 1 11-16,3 2 1 0,0-2 0 15,-3 0 1-15,3 0-1 0,-7 0-11 16,4 0 11-16,0 0 19 0,-4-2-4 16,1 1-15-16,-4-1 1 0,6 0-3 15,-2 0 4-15,-1 0-1 0,-3-1 18 16,3-1-18-16,1 0-1 0,-5 0 0 15,5 0 2-15,-4 1 0 0,0-2 1 16,3 1-1-16,-3-2 26 0,7 3-10 16,-11 1-27-16,11-3 11 0,-7 2-2 15,3 1 2-15,-6-3 11 0,9 2-12 16,-2 1 0-16,-1-4 11 0,0 2-11 16,8-2 2-16,-8 0-1 0,7 0 1 15,-3-1-1-15,-4-2 0 0,8 3 15 16,-8 1-17-16,7 2-1 0,-3-3 0 15,0 1 2-15,-4 0 8 16,4 2-9-16,0 1 0 0,-1 0-2 0,-6 0-1 16,11 0 3-16,-1-1 2 15,-3 1 1-15,6-1-2 0,1-1 1 16,-4 0 0-16,7-1-1 0,-10 0 12 16,3-1-13-16,14 2-14 0,-7-2 14 15,18-2 1-15,-8 1 0 0,-13 1 15 16,-4 0-15-16,4 0-1 0,-1 0 0 15,-2 0 1-15,2 0 8 0,-2 2-9 16,13 0 0-16,3-1 0 0,-6 0 1 16,-8 2 0-16,1-2 1 0,-11 2-1 15,1 0-1-15,3 0 0 0,-8-1-2 16,1 0 2-16,7-1 13 0,-7 2-12 16,14-3 1-16,-4 0 0 15,4 0 1-15,3 0 8 0,-11 0-11 16,5 1-1-16,9-1-2 0,-3 1 2 15,14-2 0-15,-7 1 1 0,-13 2 0 16,-8 0 0-16,-10 0 1 0,-4 0 1 16,22 0-1-16,-5 2 0 0,1-2 10 15,4 0-10-15,-8 2-1 0,4 0 3 16,-4 0-2-16,0 0 0 0,1 0 0 16,-1 0-1-16,0 2 1 0,1-2 2 15,-1 0-2-15,0 0 0 0,1 0 1 16,3 0 0-16,-4 0-1 0,0 0 11 15,1 0-12-15,-1 0 0 0,4 0 2 16,-4 0 1-16,0 0 0 0,1 0 0 16,-1 0-1-16,-3 0-1 0,0 0 15 15,3-2-1-15,-6 1 16 16,6-2-16-16,-3-1-3 0,3 4 7 16,1-4-17-16,-5 1-1 0,1-1 0 15,0 0 2-15,4 3-1 0,-5-2 10 16,-2 2-12-16,3-2-1 0,-4 3 1 15,1 0 0-15,3-1 0 0,-4 0 1 16,1 1 0-16,-4-2 0 0,3 2 9 16,-3 0-10-16,3 0 0 0,-3 0 1 15,0 0-1-15,0 3 0 0,-3-2 2 16,3 3-2-16,-3-3 0 0,-1 2 0 16,1 0-13-16,-1-2 13 0,1 3 1 15,-1-1 1-15,1 1-1 0,0-1-1 16,-1-2 0-16,-3 3 0 0,4 0 0 15,-4-2-1-15,3 2 1 0,-6-2 0 16,3 2 1-16,-3-1-1 16,3 0 1-16,-3 1-1 0,-1-3 1 0,1 2 0 15,0-2-1-15,-1 1 0 0,1 0 0 16,0 0 0-16,-1 0 2 16,5-2 1-16,-5 4-1 0,4-2-1 15,-3-2-1-15,0 2 0 0,-1-2 1 0,4 1 0 16,-3-1 0-16,-4 1 1 15,4-1-2-15,-4 0 0 0,4 0 0 16,-4 0 0-16,0 0 1 0,1 0 0 16,-1 0 0-16,0 0-1 0,-3 0 0 15,3 0 1-15,0 0-1 0,-6 0 1 16,-1 0-2-16,4 0 1 0,-1 0 0 16,-2 0-3-16,-1 0 3 0,0 0 0 15,1 1 12-15,-1-1-12 0,-6 2-1 16,3-1-1-16,-4-1 0 15,0 0 2-15,-3 0 0 0,0 0 0 16,4 0 0-16,-4 0 1 0,0 2-1 16,0-2 2-16,0 0-1 0,0 2 1 15,0-2-2-15,0 0 0 0,0 0 0 16,0 0 2-16,0 0-2 0,0 0-1 16,0 0 0-16,-4 0 0 0,4 0-23 15,-3 0-29-15,0 0-57 0,3 0-41 16,-11-3-23-16,-6-1-135 0,3 2-495 15,-27-13-1416-15</inkml:trace>
</inkml:ink>
</file>

<file path=ppt/ink/ink1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2:11:58.97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1206 17379 897 0,'0'0'557'0,"0"0"-144"15,0 0-177-15,0 0 182 0,0 0-44 16,0 0-48-16,-52 28-163 0,52-28-39 16,-3 0-19-16,3 0-39 0,0 0-25 15,0 0 0-15,0 0-13 16,3 0-6-16,-3 1 10 0,0-1-1 16,0 0 1-16,0 0-1 0,0 0 7 15,0 0 3-15,0 0-7 0,0 2-15 16,4-2-19-16,-4 0-23 0,0 0-5 15,6 0-6-15,5 0 33 0,6 0-13 16,0 0-3-16,7-3 17 0,7 0 2 16,4 0 14-16,-4-1 8 0,10-1-24 15,-10-1 0-15,7 2 1 0,0 1 0 16,-7-1 18-16,3 0 15 0,1 0-14 16,-8 2-20-16,8-2-1 0,-8 2 1 15,8 2 1-15,-8-2 0 0,4 2 0 16,-3 0 0-16,3 0 9 0,-7 0-7 15,7 0 10-15,-10 0 3 0,10 0-16 16,-10 0 3-16,6 0 9 16,-6 2-11-16,10-2 1 0,-7 2 11 15,10 0-10-15,-6 0 0 0,10-2 25 16,-4 2-3-16,1-2 34 0,6 0 25 16,-3 0-53-16,-4 0-3 0,4 0-16 15,0 0-8-15,-3 0 5 0,3 0-6 16,-1 0 0-16,-6 1 13 0,11 2-13 15,-4-2-3-15,0 3 2 0,3-1 11 16,7 0-11-16,-3 1-2 0,0-2 3 16,-4 2-2-16,4 1 12 0,3-3-1 15,0 1-12-15,1-1 0 0,-1 1 16 16,0 0-14-16,-3 0-3 16,6 1 2-16,8 0 1 0,7 2 11 15,2 0-13-15,-2 2-1 0,-14-2 1 16,-15-2 5-16,-12 0-5 0,12-1 0 15,-2 3-1-15,6-2 1 0,4 2-2 16,-4-2 4-16,-3 1-1 0,4 0 2 16,2-1 0-16,-2 0 16 0,-1-1-16 15,4 1-1-15,0-1 10 0,-1-2-12 16,-2 2 0-16,-4-2 1 0,7 1 1 16,-8-2-1-16,-2 0 1 0,3 2-2 15,-4-2 4-15,-3 2-1 0,4-2 9 16,-8 2-10-16,11-2 0 0,-10 2-1 15,3-2 0-15,3 2 1 0,-3 0 11 16,7-2-13-16,0 0 1 0,-4 2 1 16,4-2 13-16,0 0-15 0,-3 0 0 15,6 0 2-15,-3 0-1 16,-4 0 0-16,8-2 0 0,-1 2 11 16,0-2-9-16,-3 0 9 0,4 0 49 15,-1 0-42-15,-3 2 2 0,0-2-18 16,7 0 11-16,-4 0-13 0,-7 1-1 15,8-2 1-15,2-1 1 0,1 4 0 16,-10-4 1-16,9 1-1 0,1 0 13 16,0 2-3-16,-4-2-12 0,-3 2-3 15,4 1-1-15,-1 0 1 0,-3 0-9 16,-4 0 11-16,8 0 1 0,-8 0 0 16,4 0 1-16,0 0 2 0,-4-1-3 15,1-2 1-15,-1 2 2 0,1-2 0 16,-1-1-1-16,4 2-1 0,-7 0 1 15,7-2 1-15,-7 2-2 0,3 1 0 16,1-2-1-16,-4 2 1 0,3 0-1 16,-3-1 2-16,4 2-1 0,-1-1-1 15,-6 1 0-15,10-1 0 0,-7 1-2 16,3-1 2-16,1 1 1 16,-4 0-1-16,3-1 0 0,1-1-3 0,2 1 3 15,-2 0 2-15,-1-2 1 16,4 2 12-16,-3-2-14 0,3-1 0 15,-1 0 9-15,1 2-10 0,-3-1 0 16,6 0 1-16,1 0 1 0,-5-1-1 16,1 0 0-16,7 0 1 0,-7 0-2 15,3 0 4-15,-3 2-1 0,7-2-3 16,-4 3 2-16,-6-2-1 0,6 3-1 16,-3-2 0-16,-3 0 1 0,2 2-1 15,5 0 0-15,-1-2 3 16,0 2-2-16,1 0 0 0,6-2 0 0,-3 2 2 15,3-2-3-15,-3 0 0 16,-4 2 1-16,14-2-1 0,11 1 2 16,6-2 1-16,-3-1-2 0,-4 0 0 15,-6 1 0-15,-4-3 1 0,-3 2 0 16,3 1 10-16,0-4-12 0,0 3 0 16,4 0 1-16,-4 1 0 0,0 2 0 15,7-2 0-15,-7 2-1 0,0-1 0 16,4 2 3-16,-4-1-2 0,0 1-1 15,0 0 2-15,-13 0-2 0,-1 1 2 16,7-1-1-16,-10 0 0 0,3 0 0 16,11 0-1-16,-14 0 1 0,7 0 1 15,13 0 0-15,-13 0-2 0,7 0 1 16,-4 0 0-16,-3 0 1 0,6 0 0 16,-2-1 0-16,-1 0 1 0,4-2-1 15,-1 1 1-15,-2-2 9 16,-1 0-11-16,-7 0-1 0,14 0 0 0,-3 0 1 15,-7 0 0-15,3-2-1 16,0 1 0-16,-10 2 1 0,7-2-1 16,0 1 0-16,-4 0 1 0,4 2-1 15,-4 0 0-15,4-2 0 0,-7 4 1 16,0-2 0-16,0 2 0 0,-4 0-1 16,0 0 0-16,1 0 0 0,-4 0-1 15,-4 0 0-15,4 0-1 0,-3 2 2 16,3 0 1-16,0-2-1 0,-3 0 3 15,3 2-3-15,3-2-2 0,-6 0 2 16,3 0 0-16,-4 0 1 0,1 0-1 16,-1 0-2-16,1 0 2 0,-1 0 1 15,1 0 0-15,0 0 1 0,-1 0 0 16,-3 0-2-16,0 0-3 0,0 0 3 16,4 0 0-16,-4 0 0 15,0 2 1-15,4-2-1 0,-4 0 4 0,4 0-4 16,-4 0 1-16,0 0-1 15,0-2 1-15,3 2-1 0,-2 0-10 16,-1 0 10-16,3 0 1 0,-3 0 1 16,4 0-1-16,-1 0 2 0,4 0-3 15,-6 0 1-15,6 0-1 0,-4 0 0 16,-3 0 0-16,4 0-1 0,-1 0 1 16,-2 0 2-16,2 0-2 0,-3 0-2 15,4 0 1-15,-4 0 1 0,0 0 1 16,0 0 1-16,-3 0-2 0,3 0-1 15,-3 0 1-15,3 0 0 0,-4 0 0 16,1 2 0-16,3-2 2 0,-3 0 0 16,3-2-2-16,-3 2-1 0,3-2 1 15,0 2 1-15,-3-2-1 16,3 2 2-16,3-2-2 0,-3 2-2 16,0 0 2-16,-3 0-1 0,0 0 0 15,3 0 0-15,-3 0 1 0,-1 0 0 16,-3 0-1-16,1 2 0 0,-1 0 1 15,-3 0-1-15,-1 0 1 0,1-2 0 16,-3 2-2-16,-1-2 2 0,-3 2 0 16,3-1 2-16,-3-1-2 0,0 1 0 15,3-1 0-15,-6 2-2 0,3-2 1 16,-4 2-1-16,4-2 2 0,0 2 1 16,0-1 0-16,0-1-1 0,-1 1 1 15,1-1 2-15,0 0-2 0,4 0-1 16,-8 0 0-16,4 0 0 0,-4 0 0 15,4 0 0-15,0 0 0 0,-3 0 0 16,-4 0-2-16,7 0 2 0,-7 0 1 16,3 0 0-16,0 0-1 15,-3 0-1-15,4 0-2 0,-4 0 0 16,0 0 0-16,0 0-9 0,0 0 9 16,0 0-18-16,0 0 2 0,0-1-70 15,0-2-18-15,0 1-19 0,-10-5-57 16,-1 0-245-16,-13-3-704 0,7-1-665 15</inkml:trace>
</inkml:ink>
</file>

<file path=ppt/ink/ink1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2:12:01.97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1120 16578 46 0,'0'0'378'16,"0"0"280"-16,0 0-449 16,0 0-144-16,0 0 205 0,0 0 13 0,0 0-82 15,0 0-68-15,0 0-10 0,20 0 45 16,-16-1 6-16,3-2-52 15,0 3-19-15,-7-1 0 0,6 0-33 16,5 1-22-16,-4-2-16 0,6 2 0 16,1 0 7-16,-3 0-1 0,2-1-3 15,8 1-16-15,-4 0-17 0,4 0 1 16,7 0 13-16,-4 0 10 0,7 0 12 16,-7-1 0-16,10-1-25 0,-3 1-11 15,-3-2-1-15,3 3 17 16,-7-2-15-16,7 0 32 0,-10 2-22 15,-1 0 6-15,8 0-7 0,-11 0 17 16,4 0-4-16,-1 0-12 0,-6 0 15 16,7 0 1-16,-1 4 5 0,1-2-8 15,7 0 14-15,-8 0 1 0,11 0-25 16,-3 0 0-16,6-1 18 0,-6-1 7 16,6 0-9-16,1 0-5 0,-4 0-26 15,7 0-1-15,-11 0 3 0,15-3 24 16,-1 2-27-16,-3-2 0 0,-4 1 20 15,11 0-17-15,-7-2 19 0,0 2-19 16,-4-2 0-16,4 2-2 0,-3-1 2 16,-1 0 41-16,1 1-38 0,-4 1 10 15,10-2-12-15,-10 2-3 0,3 0-1 16,4-1 2-16,-7 2 1 0,7 0 9 16,0 0-12-16,-7 0-2 0,7 0 1 15,0 3-1-15,-4-1 4 16,4 0 11-16,0 1-13 0,0 1 0 15,3 0-3-15,4-1-22 0,-3 0 25 16,-1 1 0-16,7-2 24 0,0-1-24 16,8 0-2-16,6 3 2 0,10-2 1 15,-7 0 11-15,-13-2-10 0,-4 3-2 16,7-3 1-16,-6 1-2 0,6 2 1 16,0 1-2-16,0 0 1 0,10 0-10 15,4 2-3-15,-7 0 14 0,-7 0 13 16,1 0-13-16,-5 0-2 0,4 2 2 15,-10-5 1-15,-10 1-1 0,9 2 0 16,-6-2 0-16,0 2 0 0,4-1 3 16,-5 0-2-16,8-1-1 0,10 1-2 15,-6 1 2-15,2-2 1 0,-6 0 0 16,-4-1 2-16,11 0 25 0,-4-1-28 16,-3 2 22-16,3-3-20 0,-6 2-2 15,6-2 0-15,-3 0-10 16,0 0 10-16,-8 1 1 0,1-2 2 0,4 0 0 15,-8 0-1-15,1 0 10 16,6-2-8-16,-7 1-3 0,-3-1 2 16,7-1 0-16,-7 2-3 0,4-2 2 15,-4 2-2-15,-4 1 0 0,4-2-1 16,-7 2 1-16,7 0-2 0,-6 0 2 16,2 0-1-16,1 0-2 0,-1 0-1 15,-3 2 4-15,4-2 0 0,-1-2 2 16,1 2 0-16,3-2 9 0,-3 2-10 15,-1-1-2-15,4-2 1 0,-3 3 0 16,6-1 3-16,-6 0-2 16,10-1 1-16,-4 1-1 0,-3 0-1 15,7 1-1-15,-4 0-1 0,1 0-15 16,6 0 17-16,-6-2 0 0,-1 2 11 16,7-2-10-16,4 0 10 0,-10-1-10 15,9-1 3-15,-2 0 22 0,-1 0-26 16,-6-2 0-16,6 0 1 0,0 0 14 15,-3 2-14-15,0-2 0 0,3 1 2 16,-6 1-1-16,3 0 1 0,-4 2-3 16,1 0 0-16,-4 2 1 0,3 0-2 15,-3 0 1-15,0 0-3 0,-7 2 2 16,7 0-2-16,-7 2 1 0,7 1 1 16,-6-1 1-16,6 2 1 0,-7-2-1 15,7 2 0-15,-7-3-1 0,10 1 1 16,-6 1 0-16,6-2 2 0,1-1 0 15,-1 1 0-15,1-2 1 16,3 2 10-16,-1-3-3 0,1 0-10 0,7 0-2 16,-4 0 2-16,1 0 3 15,6-4 16-15,-3 1-16 0,6 0-2 16,-6 0 0-16,3-1 14 0,-3 0-14 16,7 1 0-16,-7-1 0 0,3 1 1 15,0-2 2-15,0 1 11 0,1-1-13 16,2-2 1-16,-6 2 19 0,7 1-19 15,-1-2 9-15,-9 0 7 0,6 3-18 16,7-4 11-16,-7 3-12 0,1-3 3 16,-1 3 22-16,-3-1-6 0,3-2-18 15,-3 3-1-15,3 0 0 0,-3-2-3 16,-7 2 3-16,13 1 11 0,-6-1-8 16,0 0-1-16,3 0 17 0,-3 0-7 15,3 0-12-15,0 0 2 0,1 0-2 16,-1 1 0-16,-3-1 0 0,3 0-1 15,-7 0 1-15,4 2 0 16,0 0 1-16,0 0 0 0,-1-1-1 16,-2 2 0-16,2-1 0 0,1-1 2 0,-3 0 1 15,2 1-2-15,1-1 1 16,0 0 1-16,-4 1 0 0,1-2-2 16,2 3 1-16,1-3 2 0,0 1-1 15,-4 0-1-15,4-1 0 0,-4 2-2 16,1 0-2-16,-4-2 2 0,3 2 0 15,-10 2-1-15,10-2 1 0,-6 2 0 16,-1 0 0-16,-3 0 0 16,0 0 0-16,0 0 0 0,-3 0-1 0,3 0 1 15,-7 2-14-15,4 0 14 0,-4 0 1 16,3-2-1-16,-3 4 2 16,4-4 0-16,-1 2-1 0,-2-2 1 15,2 0 0-15,-3 2-1 0,0-2 0 16,1 0 1-16,-1 2-2 0,0-2 0 15,-4 2 0-15,5-2 0 0,-5 1-2 16,1-1 2-16,3 3 0 0,-3-3-1 16,3 1 1-16,-4-1 11 0,1 3-11 15,3-3-3-15,-3 0 1 0,3 1 2 16,0-1 0-16,0 0 0 0,-3 0 1 16,3 0-1-16,0 0 0 0,-3 0 0 15,3 0 1-15,-3 0-1 0,-1 0-9 16,1 0 7-16,3 0 2 0,-3 0 0 15,-1 0 14-15,5 2-14 0,-5-2-2 16,4 0 1-16,0 2 1 0,-3-2-1 16,3 0 1-16,-3 2 2 0,3-2 0 15,0 2-2-15,-3-1 1 16,-1 0-1-16,1-1 0 0,0 2 0 0,3-1 1 16,-3-1-1-16,3 0-1 15,-4 0 1-15,5 0 1 0,-1 0 0 16,-4 0-1-16,4 0 0 0,-6 0 2 15,2 0-2-15,1 0 0 0,-4 1-3 16,0 1 2-16,-3-1 0 0,3 0 0 16,-3-1 1-16,0 2-2 0,3-1 0 15,-3 0 2-15,0 0 0 0,0 0 0 16,3 1 1-16,-7-2-1 0,4 0 1 16,0 0 1-16,-4 0-2 0,7 0 2 15,-10 0-2-15,3 0 0 0,4 0-1 16,0 0 0-16,-4 1 0 0,4 0 1 15,-3 1-2-15,2-2 0 0,5 1 1 16,-8 0 1-16,4-1 0 0,3 0 3 16,-3 0-2-16,-1 0 0 0,-2 0 1 15,3 0-2-15,-4 0 0 0,0 0 3 16,-3 0-2-16,0 0 0 0,0 0-1 16,-4-1 0-16,1 1-1 15,-4 0 0-15,0 0-1 0,3-1 1 16,-3 1 1-16,0 0-1 0,0 0 1 15,0 0-1-15,0 0 1 0,0 0-2 16,0 0-23-16,0 0 7 0,0 0-4 16,0 0-6-16,4-2 0 0,3 2-2 15,-4 0 11-15,7-2 3 0,1 2-15 16,-4-3-12-16,6 2-22 0,-2-3 6 16,-1 2-13-16,4 0-22 0,-4-2-63 15,4 2-190-15,-4-4-336 0,1 0-578 16,-8-9-374-16</inkml:trace>
</inkml:ink>
</file>

<file path=ppt/ink/ink1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2:12:09.09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4696 17363 665 0,'0'0'795'15,"0"0"-450"-15,0 0-251 0,0 0 10 16,0 0 52-16,0 0-43 0,0 0 7 16,0 0-1-16,0 0-38 0,-4-15 3 15,4 12 54-15,0 3-6 0,0-1-20 16,0 0-25-16,0 1-33 0,0 0-28 16,0 0-10-16,4 0-4 0,-4 0-8 15,0 0-2-15,0 0 0 0,0 0-2 16,0 0-3-16,3 0-20 0,-3 0-18 15,7 0-14-15,-3-2 55 0,9 2 23 16,-2-2 12-16,2 0-34 0,-2-1 30 16,6 2-31-16,-3-2-1 0,0 3-38 15,-4-1 39-15,7-1 0 0,-3 2-3 16,0 0 3-16,0 0 3 0,6 0 0 16,-6 0-2-16,0 0-1 0,6 0-1 15,-2 0-19-15,-5 0 20 16,1 0 13-16,3 0 3 0,-6 0-17 15,-1 0 1-15,0 0 0 0,4 0 0 16,-3 2 16-16,-1-2-14 0,-3 1 24 16,0-1-17-16,0 0-9 0,-1 0-38 15,5 0 12-15,-1 1 4 0,-3 1 22 16,3-1 26-16,1 0-26 0,6 1 12 16,-3-2-9-16,-1 4 13 0,1-4-16 15,0 0 0-15,3 2-4 16,-6-2 4-16,-1 0 27 0,7 0-25 15,-3 0 30-15,0 0-13 0,-4-2-6 16,4 2-13-16,0-2-15 0,-4 0 15 16,0 2 0-16,-3 0 1 0,7-2-2 15,-4 2 0-15,1-1-12 0,-1 1 13 16,0-1 3-16,8-1 1 0,-1 1 15 16,-3 0-19-16,-1-2 1 0,8 1 9 15,-4 0-7-15,-3 0-3 0,3 0 28 16,0 0-28-16,-6 2-7 0,-1-3 7 15,7 2 2-15,-10 1-2 0,0 0-2 16,-7 0-1-16,4 0-10 0,-4 0 12 16,3 0-1-16,-3 0-1 0,0 0-17 15,0 0 18-15,3 0-1 0,1 0 2 16,-4 0 0-16,0 0 1 0,0 0-3 16,3 0-12-16,-3 0 15 0,4 0 3 15,-1 0 0-15,-3 0 10 0,4 0-11 16,-4 0 0-16,7 0 14 15,-4 0-14-15,-3 0-2 0,3 0 0 0,-3 0 13 16,0 0-13-16,4 0 0 16,-4 0 0-16,3 0 0 0,-3 0 3 15,4 0 0-15,-4 0 9 0,0 0-12 16,3 0-3-16,-3 0-32 0,4 1 22 16,3 0 0-16,-4 1-19 0,4 2 7 15,3 0-193-15,4 1-87 0,-4-1-303 16,1 0-542-16,-84-29 202 0</inkml:trace>
</inkml:ink>
</file>

<file path=ppt/ink/ink1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2:16:38.70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15497 10202 134 0,'0'0'1593'0,"0"0"-1246"0,0 0-224 15,0 0 20-15,0 0 38 0,0 0 25 16,0 0 23-16,0 0-34 0,0 0-54 15,6 3-43-15,-2-3-12 0,-4 0 3 16,0 0 9-16,0 0-22 0,3 0-35 16,4 0-16-16,-3 0 0 0,-1 0-3 15,7-1 4-15,1-2-11 0,3 2 7 16,3-2 10-16,-3 0-4 16,6 1-6-16,4 0 0 0,-6-4-10 15,2 4 4-15,8-2-13 0,-4 0 11 16,0 2-12-16,0-2 10 0,4 1-10 15,-8-1 15-15,8 3-16 0,-11 1-1 16,4-3 0-16,3 2 0 0,-10 1 13 16,3-3-10-16,4 3 12 0,-8 0-14 15,8 0 18-15,-4 0-19 0,1 0 0 16,-1 0 3-16,7 3-1 0,-10-2 26 16,13 2 0-16,-3-2 25 0,4 3 31 15,-1-1-44-15,4-2-9 0,4-1-9 16,6 3 3-16,-3-2-6 0,7 2-4 15,7-1 0-15,13-2 7 0,7 1 0 16,4-1 2-16,-3 0-2 0,-1-1 9 16,-10-1-16-16,-4-2 4 0,8 1-18 15,3-1 2-15,0 0 18 0,-4 0-18 16,4 0 1-16,0 0 8 16,3 0-10-16,-6 4 15 0,-1-4-16 15,1 1-1-15,-4 2 2 0,-7-2-1 16,-3 3 13-16,-15-1-14 0,-6 1 0 15,-3 0 1-15,10 0 0 0,0 0 1 16,3 0 1-16,4 1 9 0,0-1-12 16,-11 3 0-16,4 1 2 0,7-3-2 15,-14 2 0-15,10-3 1 0,-3 4 0 16,-3-4-1-16,6 0 3 0,-3 3-1 16,3-2-1-16,-3-1 0 0,0 3 12 15,7-3-13-15,-11 0 2 0,4 0 0 16,3 0-2-16,-3 0 12 0,-3 1-12 15,-1-1 0-15,8 3 2 0,-8-2 0 16,4-1-1-16,7 3 1 0,-4 1 0 16,4-4 32-16,0 1 18 0,10-1-33 15,7 3-16-15,14-3 12 16,-4 0-12-16,-3 0-1 0,-4 0 10 16,-6 0-10-16,-1 1 1 0,8-1-1 15,-8 0 0-15,4 0-1 0,-3 0 1 16,3 0 0-16,0 0 1 0,4 0 9 15,-1 0-12-15,0 0-1 0,1 0 1 16,-8 0 1-16,8 0 0 0,3-1 2 16,0-2-2-16,0 2 11 0,0-2-10 15,6-1 10-15,1 3-10 0,-7-3-2 16,7 0 1-16,0 1 0 16,-7-1-1-16,6 0 1 0,1 1-1 15,-7-2 0-15,7 1 1 0,0 0-1 0,-8-2 1 16,1 2 1-16,7 0-1 15,-7 0 1-15,3 1-1 0,4-1 1 16,-7 0 1-16,-3 0-1 0,3 0-1 16,3 0-1-16,-3 0 11 0,-4 1-10 15,4 0-1-15,7 2 1 0,-7-1-1 16,0 0 2-16,3 0-2 0,0 1 0 16,-6 0 0-16,3-2 0 0,7 2 2 15,-8-1-1-15,-2 2 0 0,-1-2 0 16,8 1-1-16,-8 1 1 0,-3-1 14 15,-3 1-14-15,3 0 12 0,0 0-1 16,-4 0 0-16,-2 0 0 0,2 0-11 16,-3 0 0-16,7 0 1 0,-3 0 1 15,-1 0 10-15,1 0-12 0,-1 0 2 16,1 0-2-16,-4 1 0 0,4-1 1 16,-4 0-1-16,0 0-1 15,0 0 0-15,0 0 0 0,-3 0 0 16,0 0 0-16,-4 0 1 0,-7 0-1 15,-3 0 0-15,7 0 0 0,-11 0 0 16,1 0 1-16,10 0 1 0,-8 1 1 16,1-1 0-16,11 0-1 0,-1-2 0 15,0 2 0-15,-3-2 0 0,0 0 0 16,-4 2-1-16,0-2 0 0,8 1 0 16,-12 1 1-16,1 0 0 0,4 0-1 15,-4 0 1-15,-7 0-1 0,6 0 0 16,-2 0 0-16,-8 0-1 0,11 1-1 15,-10 2 1-15,6 0 1 0,-3-2 0 16,0 0-1-16,4 1 0 0,-11-2 1 16,10 2-1-16,-13-1 0 0,10-1 1 15,-7 3 0-15,7-2-1 0,-3-1 1 16,3 3-1-16,-4-2 0 0,8 2 1 16,-8-3 0-16,11 1 0 0,-3 0-1 15,-4 0-2-15,3-1 2 0,1 0 0 16,-1 0 0-16,4 0 1 15,-7 0 0-15,10 0-1 0,1 0 1 16,-1 0 0-16,-3 0-1 0,7 0 1 16,-1 1-1-16,1-1 1 0,0 0-1 15,-4 0 0-15,4 0-1 0,-3 2 1 16,2-2 0-16,-9 1 1 0,10 0 0 16,-4 1-1-16,-7-1-1 0,4 0 0 15,-3-1 1-15,-8 3 0 0,11-3 0 16,-7 0 0-16,-3 0 1 15,-1 1-1-15,1 0 0 0,-4 1-2 16,-3-2 2-16,-1 0 1 0,1 1-1 16,-4 0 2-16,-3-1-1 0,7 2 1 15,-8-2-1-15,5 0-1 0,-8 0-1 16,7 0 1-16,-6 0-2 0,-1 0 2 16,0 0 2-16,-3 1-2 0,10-1 1 15,-6 0-1-15,-1 1 2 0,0-1-1 16,-3 0 1-16,10 0-2 0,-6 2 1 15,-1-2-1-15,0 0 0 0,-6 0 0 16,6 0 0-16,-3 0 0 0,4 0 0 16,-8 0-3-16,0 2 0 0,1-2 3 15,3 0-2-15,-4 2 1 0,1-2 1 16,-1 0-2-16,7 0 0 0,1 2 2 16,-1-2-1-16,0 1 0 0,1-1 1 15,-8 0 0-15,14 0 2 0,-6 0 0 16,-1 0-1-16,0 0 0 0,1 0 0 15,3 0 3-15,-1 0-4 0,8 0 1 16,-4 0-1-16,4 0 0 0,0 0 0 16,3 0-4-16,-4 0 3 15,4 0 1-15,-3 0 0 0,-4 0-1 16,1 0 2-16,-5 0-1 0,-6 0 0 16,4 0 0-16,-8 0 0 0,0 0 0 15,-3 0 1-15,0 1 11 0,0-1-9 16,0 0 0-16,0 0 0 0,0 0-1 15,0 2 0-15,0-2 10 0,0 0-11 16,0 0 1-16,0 0-2 0,0 0 0 16,0 0-1-16,0 0 0 0,0 0 0 15,0 0-11-15,0 0 9 0,0 0-15 16,0 0-40-16,0 0-22 0,0 0-39 16,0 0-53-16,-3 0-145 0,-7-3-277 15,3 0-950-15,-28-8-750 0</inkml:trace>
</inkml:ink>
</file>

<file path=ppt/ink/ink11.xml><?xml version="1.0" encoding="utf-8"?>
<inkml:ink xmlns:inkml="http://www.w3.org/2003/InkML">
  <inkml:definitions>
    <inkml:context xml:id="ctx0">
      <inkml:inkSource xml:id="inkSrc0">
        <inkml:traceFormat>
          <inkml:channel name="X" type="integer" min="-4480" max="1920" units="cm"/>
          <inkml:channel name="Y" type="integer" min="-133" max="1307" units="cm"/>
          <inkml:channel name="T" type="integer" max="2.14748E9" units="dev"/>
        </inkml:traceFormat>
        <inkml:channelProperties>
          <inkml:channelProperty channel="X" name="resolution" value="55.65217" units="1/cm"/>
          <inkml:channelProperty channel="Y" name="resolution" value="22.15385" units="1/cm"/>
          <inkml:channelProperty channel="T" name="resolution" value="1" units="1/dev"/>
        </inkml:channelProperties>
      </inkml:inkSource>
      <inkml:timestamp xml:id="ts0" timeString="2023-08-16T05:13:23.46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6174 18715 0,'17'0'31,"1"0"-15,17 0 15,0 0-15,36 0 0,52 17-1,1-17 1,-1 36-1,-52-36 1,17 0 0,-53 0-1,18 0 1,0 0 0,-35 0-1,17 0 16,18 0-15,-18 0 0,18 0-1,18 0 1,-18 0 0,0 35-1,17-35 1,18 0-1,-52 0 1,-1 0 0,-17 0-1,17 0 1,-17 0 15,17 0-15,0 0 15,18 0-15,-18-18-1,18 18 1,-18 0 0,36 0-1,17 0 1,-35 0-1,0 18 1,35-18 0,-35 0-1,0 0 1,-18 0 0,-17 18-1,35-18 1,-35 0 15,-1 0-15,36 17-1,-18-17 1,-17 0 0,53 18-1,-1-18 1,-17 18-1,0-18 1,18 17 0,-36-17-1,-18 0 1,19 0 0,-1 0-1,36 0 16,-19 0-15,54 0 0,-17 0-1,-19 18 1,-17-18 0,-18 0-1,1 0 1,34 0-1,1 18 1,17-18 0,0 0-1,-17 0 1,-1 0 0,-35 0-1,-17 0 16,17 0-15,1 0 0,-19 0-1,54 0 1,-18 0 0,17 0-1,36 0 1,-35 0-1,-18 0 1,0 0 0,-1 0-1,1 0 1,53 0 0,-18-18-1,18 18 1,0 0-1,-35 0 17,-1 0-17,-17 0 1,0 0 0,0 0-1,-18 0 1,0 0-1,1 0 1,-1-18 0,-17 18-1,17 0 1,-17 0 0,-1 0-1,36-17 1,0 17-1,0-18 17,-18 18-17,1 0 1,16 0 0,-16 0-1,17 0 1,0 0-1,17 0 1,-17 0 0,18 0-1,17 0 1,0 0 0,-35 0-1,17 0 1,-34 0 15,34 0-15,1 0-1,-1 0 1,-17 0 0,18 0-1,-36 0 1,18 0-1,-18 0 1,1 0 0,17 0-1,-18 0 1,18 0 0,17 0-1,-34 0 1,-1 0 15,18 0-15,-18 0-1,36 0 1,17-18 0,-18 18-1,1 0 1,-36 0-1,0-17 1,36 17 0,-18 0-1,17 0 1,1 0 0,-18 0-1,17 0 1,1 0 15,0-18-15,-18 18-1,17 0 1,1 0 0,17-18-1,0 18 1,0 0-1,-17 0 1,-1-17 0,-34 17-1,34 0 1,-17 0 0,18 0 15,17 0-16,0 0 1,18 0 0,-36 0-1,1 0 1,-18 0 0,0 0-1,17 17 1,-17-17-1,18 36 1,-18-36 0,17 35-1,1-35 1,-36 18 0,0-1-1,18 1 16,0-18-15,-17 18 0,-19-1-1,18-17 1,1 0 0,-1 18-1,0-1 1,1-17-1,-19 0 1,1 18 0,17-18-1,0 0 1,1 0 0,-19 0-1,1 0 1,35 0-1,-18 0 17,18 0-17,0 0 1,18 0 0,-36 0-1,0 0 1,-17 0-1,35 0 1,-18 0 0,-17 0-1,-1 0 1,18 0 0,1 0-1,34 18 1,18-1 15,-17-17-15,-36 0-1,1 0 1,-1 0 0,35 0-1,-34 0 1,34 0-1,-34 0 1,-1 0 0,0 0-1,0 0 1,36 0 0,-1 0 15,-17 0-16,-35 0 1,17 0 0,1 0-1,17 0 1,-1 0 0,1 0-1,0 0 1,18 0-1,-1 0 1,1 0 0,35 0-1,-53 0 1,17 0 0,-52 0-1,52 0 1,19 0 15,-19 0-15,-17 0-1,0 0 1,-18 0 0,36 0-1,17 0 1,0 0-1,0 0 1,1 0 0,-36-17-1,17 17 1,18 0 0,0 0-1,1 0 1,-1-18-1,-35 18 17,53 0-17,-1 0 1,-52 0 0,0 0-1,-35 0 1,17 0-1,0 0 1,1 0 0,-1-18-1,0 18 1,36 0 0,17 0-1,-17 18 1,17 0 15,-18-1-15,19-17-1,52 0 1,-18 0 0,-52 0-1,-1 0 1,-52 0-1,17 0 1,0 0 0,54 0-1,-19 0 1,-17 0 0,0 0 15,0 0-16,0 0 1,35 0 0,0 0-1,18 0 1,-53 0 0,0 0-1,0-17 1,0-1-1,17 18 1,36-18 0,-35 1-1,-18 17 1,0-18 0,-18 1-1,18 17 16,0 0-31,35 0 32,-18 0-17,-17 0 1,-17 0 0,-1 17-1,0-17 1,0 0-1,18 0 1,36 0 0,-1 0-1,-18 0 1,1 0 0,-18 18-1,-18-1 1,-17-17 15,-1 0-15,1 18-1,17-18 1,18 0 0,35 18-1,-17-1 1,-1-17-1,-17 0 1,-17 0 0,-1 0-1,18 0 1,-18 0 0,-17 0 15,17 0-16,-17 0-15,17 0 16,36 0 15,-1 0-15,-17 0 0,0 0-1,-35 0 1,-1 0 15</inkml:trace>
</inkml:ink>
</file>

<file path=ppt/ink/ink1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2:16:40.58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15727 10563 388 0,'0'0'1577'16,"0"0"-1347"-16,0 0-204 0,0 0 126 15,0 0-48-15,0 0-7 0,0 0 38 16,55-12 23-16,-37 9 25 0,-11 2-52 16,3-2-13-16,4 2 19 0,-4-2-20 15,4 2-37-15,-4 1-14 0,4 0-15 16,0 0-14-16,3 0 7 0,0 0-9 16,4 0-32-16,3 0 26 0,4 0-11 15,-1 0 4-15,4 3-20 0,4-2 42 16,2 3 79-16,12-3-42 0,-5 2-49 15,22-1-7-15,6 0-7 0,4 2 4 16,0-1-3-16,-7-3-7 0,0 1 7 16,0-1 2-16,3 0-2 0,-3 0-7 15,3-1 29-15,7-2-23 0,-3-1 10 16,7 1 0-16,0-2-9 0,10 0 2 16,-7-2 7-16,3 1-16 15,4 1 7-15,-7-1-7 0,4 2-10 16,-4 0 23-16,-3 0-23 0,3 1-1 15,0 2 11-15,0-3 1 0,-7 4-1 16,1 0-9-16,-1 0 0 0,4 1 13 16,-4-1-13-16,4 3 9 0,-1-1-10 15,-3 0 26-15,8-1 12 0,-1 2-1 16,3-2-23-16,4-1-14 0,-3 0 19 16,-1 0-20-16,5 0 1 15,-5 1 10-15,4-1-11 0,4 2 16 0,-4-2-15 16,0 0 13-16,7 0-14 0,-7 0 0 15,-4 0 2-15,4 0 1 16,4 0 8-16,-8 0-9 0,8-2-1 16,3-2 10-16,-4 2-10 0,0-2 23 15,1 1-10-15,3 1 6 0,-7-1-19 16,-7 0 15-16,7 2-17 0,-7-2-2 16,0 3 2-16,4 0 0 0,-11 0 0 15,7 0 0-15,-7-2 1 0,4 0 2 16,-4 2 0-16,-3-2 0 0,10 2 9 15,-10-1-10-15,7 1 0 0,-7-3 1 16,6 2-2-16,-6 1 1 0,0 0 0 16,3 0 0-16,-7 0-2 0,4 0-1 15,-3 0 1-15,-1 0 13 0,7 0-13 16,-6 0 1-16,-1 0-1 16,0 1 0-16,4-1 0 0,-7 0 0 0,0 0 0 15,3 0 1-15,-3 3 2 0,-7-3-1 16,7 1 0-16,-10 3-2 15,6-2 1-15,0 1 11 0,-9 1 0 16,6 0 16-16,-4 0-25 0,1 1 9 16,3 0 0-16,-4-1-11 0,4 0 0 15,4 1 1-15,-4 0 10 0,3-1-10 16,-3 1 1-16,0-1-1 0,0 1 0 16,4 0 1-16,-1-1 10 0,1 1-11 15,-1 0-1-15,-3 1 0 0,0-1 1 16,4 2 0-16,-1 4-1 0,-3-3-1 15,4 3 0-15,-8 1 0 0,4-2 1 16,-3 2 1-16,-4 0 1 0,3 1 7 16,1-1-10-16,-4 0-24 0,0 1 24 15,0-3 0-15,0 2 1 0,4 1-1 16,-4-4 3-16,0 2-3 0,4-3 2 16,-4 0-1-16,7 0 11 0,-3-3-12 15,-1 0 3-15,1-2-1 0,-4 1-1 16,0-4-1-16,-3 0 2 15,-11 0-1-15,0 0 10 0,-10 0-9 16,-3 0-1-16,6 0 0 0,4 0 1 16,0 0 0-16,7 0-1 0,-7-3 0 15,-4 2 0-15,4-3 1 0,-3 2-1 16,-4 0 0-16,0-1 0 0,-4 2 0 16,4-2 0-16,-10 1 1 0,10-2-1 15,-7 3-1-15,0-2 1 0,0-1-1 16,-3 3 0-16,0-2 0 0,-4 2 0 15,0-2-2-15,-3 3 2 0,-4-4 1 16,4 4 0-16,-7-3 0 0,7 2 0 16,-4-2-1-16,-3 2 1 15,3-2 0-15,-3 3-1 0,0-1 0 16,3-2 0-16,-3 2 0 0,4-2 0 16,-5 3 0-16,1-1-1 0,4 1 1 15,-8-3-1-15,11 3 0 0,-7 0 0 16,3-2 1-16,-3 0 0 0,3 2 0 15,-3-2 0-15,7 1 0 0,0 1 0 16,0-3-1-16,-4 2 1 0,7 1 0 16,0-1 0-16,-3-1 0 0,7 1 0 15,-1 0-1-15,-2-1-1 0,2 2 1 16,1-2 0-16,-4 2 0 0,4-1 1 16,-4 0 0-16,0 1-1 0,-3 0 0 15,-4 0 1-15,4 0 0 0,-3-2 0 16,-5 2 0-16,-6 0 0 0,4-1 0 15,-1 1 1-15,-3-1 0 0,0 1 1 16,0 0-1-16,0 0 2 0,0 0 9 16,0 0-12-16,0 0-1 0,0 0-24 15,0 0-11-15,0-2-13 16,0 1-33-16,0 0-10 0,0-2 0 16,-3-2-27-16,3-2-51 0,-4-1-152 15,-9-2-230-15,-5-2-490 0,-2 4-309 16</inkml:trace>
</inkml:ink>
</file>

<file path=ppt/ink/ink1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2:16:41.22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25050 10383 2674 0,'0'0'109'0,"0"0"-109"16,0 0-724-16,0 0 390 0,0 0 278 15,0 0 56-15,0 0 75 0,55 6 29 16,-38-6-39-16,1 1 32 0,9-2 72 15,1 1-23-15,10-4 3 16,-7 1-30-16,10 1-6 0,11-2 32 0,6 1-14 16,11 1-66-16,10-1-8 0,-6 3 4 15,-8-1 44-15,4 1 32 0,-3 0-76 16,-4 0-29-16,6 0-7 16,-2 0 3-16,3 0 7 0,3 0-9 15,-3 0 12-15,0-4-23 0,7 4 4 16,-7-4 0-16,-4 4 3 0,-3 0-6 15,4 0 3-15,-4 0-3 0,0 0 12 16,-4 0-6-16,1 4 3 0,-8 0 10 16,-6-2 12-16,-10 4 0 0,-1-4-22 15,-10 0 0-15,14 1-23 0,4 2-1 16,2 1-1-16,-6-2 16 0,10 2-14 16,-6-1 0-16,-1-1-1 0,-6 1 0 15,2 0 15-15,-2-1-15 0,-8 0-1 16,4 0 3-16,-3 0 10 0,-4-4-13 15,0 4 12-15,-10 0 4 0,14-1 3 16,-11-2-7-16,-7 2-11 0,4-2-1 16,-4-1 2-16,-6 3-2 15,-1-3 2-15,-3 0 1 0,0 0 16 16,0 0 0-16,0 0-7 0,0 0-9 0,0 0 13 16,0 0-4-16,0 0-12 0,0 0-40 15,-3 0-85-15,-4 0-96 16,-3 1-53-16,-4 2-358 0,0-2-833 15</inkml:trace>
</inkml:ink>
</file>

<file path=ppt/ink/ink1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2:16:42.04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15548 10454 160 0,'0'0'1153'0,"0"0"-939"15,0 0-139-15,0 0 91 0,0 0-36 16,0 0-13-16,0 0-23 0,0 0 6 15,66-12-19-15,-53 12-6 16,1-4 25-16,3 0 36 0,1-2-30 16,6 2-29-16,-4-2-25 0,8 0-7 15,0-1 13-15,3 2-33 0,0-2 10 16,0 1-6-16,6 1 7 0,-6 0-17 16,4 1 7-16,6 2-1 0,-6-1 20 15,3 2 3-15,6 1 0 0,-2 0-4 16,3 1 1-16,-1-1-1 0,5-1-15 15,2-2-10-15,-3 1 0 0,1-2 3 16,-4 0-18-16,-1-2-4 0,-2 2 0 16,-1 0-1-16,-3 0-13 0,0 0-43 15,-4-1-282-15,-10 0-363 0,0-2-1093 16</inkml:trace>
</inkml:ink>
</file>

<file path=ppt/ink/ink1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2:16:44.91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15479 16348 473 0,'0'0'1137'15,"0"0"-910"-15,0 0-126 0,0 0 55 16,0 0 54-16,0 0 17 0,0 0-5 15,0 0-32-15,0 0-33 0,-3-1-23 16,3 1-16-16,0 0-13 0,3 0-19 16,-3 0-42-16,0 0-32 0,0 0-12 15,4 0-22-15,3 0 22 0,0 1 3 16,3 0 22-16,7 1-6 16,-3-2 10-16,10 4-1 0,-3-4-26 15,3 0 30-15,3 0-10 0,4 0-21 16,0 0 30-16,0 0-12 0,4 0 10 15,3 0-7-15,0 0 31 0,13-4 82 16,11 1-77-16,14-1-5 0,3-1-19 16,1 0-19-16,-12-3 13 0,-2 2-9 15,-1 0 0-15,4-2 0 0,-7-2-7 16,0 5 7-16,0-5 21 0,0 5 19 16,-3-3-22-16,-1 2-15 15,-2-1-7-15,-12 2 1 0,-2 1-1 0,-11 3 1 16,0-2-4-16,7 1-11 0,0-1 14 15,6 0-11-15,1 1-1 16,0 1 12-16,-7 1-12 0,3 0 13 16,0 0 2-16,1 0-16 0,-8 0 9 15,4 1-9-15,4-1-2 0,-8 0 15 16,4 0-3-16,3 0-10 0,-6 0 0 16,-1 2 1-16,7-2 0 0,-6 0-1 15,-1 0 10-15,8 2-9 0,-11-2-1 16,7 0-1-16,-1 1 2 0,-2 2-1 15,3-2-1-15,3 0 10 0,-3 1-11 16,3 0 0-16,1 0 0 0,6 0 0 16,-3-2 0-16,-4 3 13 0,7-2-12 15,-3 0-1-15,3 2 1 0,1 0 0 16,2-2-1-16,4 2 0 0,7 0 0 16,7 1 0-16,4-3 0 0,-1 2 2 15,-13-2 0-15,-4 2-1 16,0 1 1-16,-7-3-2 0,-10 1 0 15,-10 0 0-15,3 2 0 0,6-1 0 16,5 4 0-16,6-2-2 0,-3 1 2 16,0 1 3-16,-4-2-3 0,4 2 0 15,0-3 0-15,-8 3-1 0,8-2 1 16,-3 1 0-16,6-3 1 0,-7 2 1 16,-3-1-1-16,3 0 2 0,4-1 9 15,0-1-8-15,-7 1 8 0,3-2-9 16,1 1 0-16,2 0-2 0,-6 0 48 15,0 1 0-15,3 0-33 0,-3-1-5 16,-3 0-11-16,6-2 0 0,-6 4 0 16,-1-2 0-16,4 0-1 0,-7 1 1 15,0-2 0-15,10 2 0 0,-10-2 3 16,7-1 0-16,4 1 0 0,-8-1 7 16,7 0-10-16,4 0 0 0,-7 0 0 15,3 0-1-15,1 0 1 16,2 0 1-16,-2 0 1 0,-4 2-2 0,0-2 1 15,6-2-1-15,-2 2 0 16,-4 0 1-16,0 0 1 0,6 0 0 16,-9-1-1-16,6 1 0 0,4 0-1 15,-4-1 0-15,-3 0 0 0,3-1 1 16,4 2-1-16,0-1 1 0,-4-2 0 16,-3 3 2-16,4-2-2 0,-1 0-1 15,-7 2 0-15,8-2 1 0,3 0 1 16,-11 2-1-16,0-2-1 0,8 2 1 15,-8-1-1-15,-3-2 1 0,11 3-2 16,-15 0 2-16,11-1 0 16,-3 1 0-16,-4-1-1 0,6 1 0 15,-2 0 1-15,-4 0 1 0,7 0 0 16,-7-2 0-16,3 2-1 0,4 0 1 16,-3 0 1-16,3-2-1 0,-4 2-2 15,0-2 1-15,4 2 0 0,-3 0 0 16,-1 0-1-16,4-2 1 0,-7 1-3 15,7 1 4-15,3 0-2 0,-10-1 0 16,4-2 0-16,6 3 0 0,-6-3 1 16,-1 2 1-16,7-2-1 0,-6 1 0 15,-1-1-1-15,8 2 0 0,-11-2 0 16,3 2-1-16,1-2 1 0,-4 3 0 16,6-4 0-16,-9 4 3 0,6-2-3 15,1 0 1-15,-4-1 0 0,3 3 1 16,-6-3 0-16,6 2-1 0,-9-2-1 15,9 3-1-15,-10-1 0 0,7-1 1 16,-10 2 0-16,13-1 0 16,-13-2 0-16,10 3 0 0,-7-1 0 15,4-1 0-15,-8 1 0 0,8 0-1 16,-8 0 1-16,8 1 0 0,0-2-1 16,-4 2 1-16,0-1-2 0,-3-2 2 15,6 3 1-15,-6-2 0 0,6 2 0 16,-6-2-1-16,7 2 0 0,-8 0 0 15,1 0 0-15,10 0 0 0,-10 0 0 16,6 0-1-16,-6 0 0 0,3 0 0 16,-3 0 1-16,-1-2-2 0,4 2 0 15,-6 0 1-15,-1 0 1 0,3-2 0 16,-2 2 0-16,-5 0 1 0,5 0-2 16,-5 0 1-16,-2 0 0 0,6 0 0 15,0 0 1-15,1 0-1 0,-1 0 0 16,3-2-1-16,-2 2 2 0,-1-2-2 15,0 2 0-15,0-2 1 0,-3 2 0 16,3 0 1-16,1-1 0 16,-5 1-1-16,-2 0 0 0,6-3 0 15,-3 3-1-15,-4 0 0 0,4 0 0 16,3 0 0-16,-3 0 1 0,0 0 1 16,-1 0 0-16,11 0 0 0,-6 0-1 15,-5 0 1-15,12 0-1 0,-8-1 0 16,-3 1 0-16,6 0 0 0,-3-3 0 15,-3 3 0-15,7 0 0 0,-4 0 0 16,-6 0 0-16,9 0 0 0,-3 0 1 16,-3-1 0-16,3 1 0 0,11 0 0 15,-11 0-1-15,7-2-1 16,0 2 1-16,4 0 1 0,-4-2-1 16,-3 2 0-16,10-2 0 0,-11 2 1 15,5 0-1-15,-5-2 0 0,4 2 1 16,-3 0 0-16,-7 0-1 0,6-2 0 15,-6 2 2-15,0 0-2 0,-4 0 0 16,4 0 0-16,0 0-1 0,-4 0 0 16,1 0 1-16,-1 0 0 0,4 2 0 15,-4-2 0-15,4 0 0 0,-4 2-1 16,1-2 1-16,6 0-1 0,-7 0 1 16,4 0 1-16,-4 0 1 0,7 0-1 15,-3 0-1-15,-3 0 0 0,-1 0 1 16,-3-2-1-16,7 2 1 0,-8-2 0 15,1 2-1-15,0 0 0 0,0 0 1 16,-3-1-1-16,2 1 1 0,-2 0 0 16,10 0-1-16,-4 0 0 0,0 0 0 15,1 0-1-15,9 0 0 16,-2 0 0-16,-5 0-1 0,11 0 2 16,-3 0 0-16,-7 0-1 0,10 0 1 0,-10 0-1 15,3-3 1-15,0 3-1 16,-3 0 1-16,0 0 0 0,0 0 1 15,3 0-1-15,0 0-1 0,-3 0 1 16,7 0 1-16,-1 0-1 0,-3 0 0 16,8 0-1-16,-5 0 1 0,-3 0 0 15,11 0-1-15,-11 0 0 0,-3 0 0 16,3 0-1-16,-6 0 0 0,-1 0 0 16,-7 0 1-16,1 0 1 0,-4 0 0 15,0 0 2-15,0 0 13 0,0 0-13 16,0 0-1-16,0 0-1 0,0 0-21 15,0 0 0-15,0 0-10 0,0 0-21 16,-4 0-9-16,4 0-26 0,-7 0-20 16,-3 3-48-16,0-2-140 0,-7 3-361 15,6 0-903-15,-13-4-368 0</inkml:trace>
</inkml:ink>
</file>

<file path=ppt/ink/ink1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2:16:46.73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15634 16690 1155 0,'0'0'1153'15,"0"0"-1063"-15,0 0-41 0,0 0 25 16,0 0 10-16,0 0 42 0,0 0 41 16,0 0-29-16,0 0-29 0,-7 0-71 15,7 0-22-15,7 0 3 0,-3 0 10 16,6 0 22-16,7 0 41 0,7-3 42 16,-3 2-52-16,10-2-47 0,-3 1 3 15,6 0 3-15,4-2 16 16,3 2-7-16,11 0 4 0,10-1-17 0,14-1 1 15,-4 0-16-15,7 0 9 0,-6 2-28 16,-4 0 13-16,10-2-16 16,-3 2 22-16,3-2-2 0,7 0 8 15,4 0 19-15,-4 1 37 0,10-1-50 16,-6 1-12-16,6-1-3 0,4 1-4 16,7 3-14-16,0-4 21 0,3 2 0 15,0 0-4-15,1 0-2 0,-5 0 12 16,1 2 12-16,3-2-12 15,1 0-10-15,2 2 1 0,-2 0-4 0,2 0-2 16,-2 0-12-16,2 4 1 16,-3 0 16-16,4 0-2 0,0-2-16 15,3 3 3-15,-3-2-2 0,3-2 14 16,0 2-13-16,-7-3 11 0,11 4-11 16,-4-4-2-16,0 1 0 0,-3-1 3 15,-4 0-1-15,0 0 10 0,0-1-9 16,-3 0 10-16,0-2-11 0,-4 0 10 15,1-1 0-15,-8-1 44 0,1 1-16 16,6-2-16-16,-6-2-22 0,-4 0 0 16,3 1 10-16,4-1-8 0,-7 0-3 15,-7 0 2-15,4 2-1 0,-15 1-2 16,8 0 2-16,-10 0-1 0,-1 4 0 16,4-2-1-16,-7 1 0 0,-4 0 2 15,4 0 13-15,-4 0-14 0,-3 1 2 16,0 0-1-16,0-1 0 0,-6 2 1 15,2 0-2-15,-6 0 1 0,3 0-1 16,-14 0 1-16,-6 0-1 16,-4 0 1-16,-7-1-1 0,10 1 1 15,4 0-1-15,0 0 0 0,3 0-1 16,-3 1 3-16,-3-1-1 0,3 0-2 16,-4 0 2-16,-3 0 0 0,7 0 10 15,-4 0-12-15,1 0 1 0,3 0 1 16,0 0-1-16,-4 0 0 0,8 0 15 15,-1 0-4-15,-3 0 6 0,3 2-17 16,7-1 0-16,-3 0 1 0,-4 2 1 16,4-2-2-16,3 1 0 0,1-1 0 15,-1 0 0-15,0-1 1 0,-3 1 0 16,3 1 2-16,-3-2-1 0,7 0-2 16,-8 0 0-16,5 0-1 0,-1 0 1 15,-3 1-1-15,3-1 2 0,-7 0 0 16,4 1-2-16,0 0 2 0,0 1-1 15,-7-2 1-15,6 2 1 16,1-1-1-16,-4 1 0 0,1-2 1 16,-8 1-1-16,8 0-1 0,-4 1 0 0,-7-1-1 15,6 0 0-15,-6 1 0 16,4-1 0-16,-4 0 0 0,-4 1 0 16,4-2 0-16,-3 2 0 0,-4 0-3 15,4 0 3-15,-4 0 0 0,0 1 1 16,0-2-1-16,7 3 0 0,-7-1 0 15,4-2 0-15,-4 3 0 0,7-1 0 16,-10-2 0-16,6 2-3 0,-6 0 3 16,6 1 0-16,-3-3 1 0,-6 1-1 15,6-2 0-15,-7 2 0 0,-10 0 2 16,7-2 0-16,-7 2-2 16,-4-2 3-16,0 2-2 0,-3-2 14 15,0 0-14-15,4 0 1 0,-4 0-2 16,0 0 0-16,3 0-3 0,-3 0 3 15,4 0 0-15,-1 0-1 0,4 0 0 16,-3 2 1-16,2-2 0 0,5 2 0 16,-1 0-1-16,0-2 0 0,1 2 1 15,-4 0 0-15,10-2 0 0,-3 2 1 16,3-2-1-16,-3 1 0 0,13-1 0 16,-6 0 1-16,3 3-1 0,0-3-1 15,4 1 1-15,-8-1 0 0,1 3 0 16,3-3 0-16,-7 0 0 0,-3 0 0 15,0 0 0-15,-7 0-1 0,-4 1 1 16,1-1 0-16,-4 0 0 0,0 0 13 16,0 0-12-16,0 0-1 0,0 2-22 15,0-2-2-15,-4 0-19 0,4 0-12 16,0 0 0-16,-3 0 5 16,3 0 11-16,0 0-1 0,-4 0 6 0,4 0-6 15,0 0-19-15,0 0-49 16,0-3-91-16,-3-1-146 0,0 0-419 15,-8-10-1123-15,35 39 619 0</inkml:trace>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2:16:48.40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15672 16900 1265 0,'0'0'627'0,"0"0"-464"0,0 0-160 16,0 0 20-16,0 0 19 0,0 0 78 15,0 0 6-15,0 0-29 0,0 0 0 16,55 27-10-16,-37-23 26 0,-1 0-7 16,3 0-45-16,5 0 42 0,2 0-20 15,4 1 16-15,0-2 64 0,4 2-71 16,6-1-16-16,7 0-22 15,14 2-3-15,14-1 18 0,7 0 10 16,-1 0-13-16,4-1-41 0,-3-1 7 16,10-2 2-16,4 0 38 0,6-1 1 15,-3 0-26-15,10 0-22 0,0 0 6 16,1-2-9-16,9 1-3 0,-3 1 2 16,1-3 1-16,-1 3 0 0,3 0 21 15,1 0-9-15,-4 1-3 0,7 2-29 16,-3-1 1-16,-1 1 9 0,1 2 0 15,-4-4 1-15,-3 3-1 0,6-2-11 16,-3 0 18-16,-3 0 5 0,0-2 7 16,-1 0 0-16,1 2-18 0,-4-2-10 15,1 0 12-15,-5 1-12 0,5-4-1 16,-5-1 14-16,5 1-13 16,-11-4 0-16,3 1 9 0,-7 1-11 15,4-3 11-15,-3 3-11 0,-1-2 0 0,-3 1 23 16,-3 1 13-16,3 0-15 0,-10 0-19 15,3 0 0-15,-11-2 0 16,8 1 12-16,-7 2-13 0,0-1-1 16,-4-2 1-16,0 3 1 0,-6-1 0 15,-1 1-2-15,4 0 3 0,-7 0-1 16,-3 1-2-16,-1 0 1 0,-2 2 7 16,-8-2-8-16,-14 3 1 0,1 0 1 15,-4-4 15-15,3 4-17 0,11-2-1 16,7 1-1-16,-8 0 1 0,1-2 0 15,-4 3 15-15,4 0-13 16,0 1-1-16,-4-1 1 0,-3 0-2 16,0 0 1-16,4 0 0 0,-8 0 1 15,4 0-2-15,3 0 1 0,-3 0 0 16,-3-1 1-16,6 0 0 0,4-2 10 16,-7 2-11-16,3-2-1 0,4 3 1 15,3-2-1-15,-3 2 0 0,6-2 0 16,-6 2 0-16,7 0 1 0,3 0 1 15,4 0-1-15,20 0 0 0,-10 0 0 16,0-1 2-16,-4 1-2 0,-10-1-1 16,-7 1 0-16,14-2 0 0,-6 2 0 15,2 0 0-15,-3 0 1 0,0 0 1 16,1 0 0-16,-1-1-1 0,-4 1 1 16,-6 0-1-16,-4 0 1 0,-13 0-1 15,0 0-1-15,13 0 0 0,0 1 0 16,1 3 1-16,9-1 0 0,-6-1 1 15,3 1 0-15,1 0-1 16,-5-1 0-16,-2 1-1 0,-1 0 1 16,4 1-1-16,-4 0 0 0,-3-1 0 15,0-2 2-15,7 3-2 0,-4-2 1 16,-6-2-1-16,6 4 0 0,-3-4 0 16,-4 2 1-16,8 0-1 0,-5-2 0 15,-6 2 0-15,11 0 1 0,-4-1-1 16,-7 2 0-16,7 1 0 0,-4-3 0 15,1 3 3-15,2-2-3 0,-2 0 2 16,-1-2-2-16,8 2 1 0,-8-2 0 16,1 0-1-16,6 2 2 0,-7-2-1 15,1 2-1-15,3 0 0 0,-11 0 0 16,11-2 0-16,-10 2 1 0,3 0 2 16,0-2-2-16,-7 3-1 0,3-2 13 15,-2 0-13-15,-1 2 0 0,-4-2 0 16,-2 0 0-16,-1 1-9 0,-3 0 8 15,-1-1 2-15,-6 1 0 0,0-1-1 16,-3-1 2-16,-1 0-2 0,-3 0 0 16,0 0 1-16,0 0 14 15,0 0-15-15,0 0 1 0,0 1 0 16,0-1 0-16,0 0 0 0,0 0-1 16,0 0 0-16,0 0-1 0,0 0-1 15,0 0 2-15,0 0-1 0,0 0 1 16,0 0 0-16,0 0 0 0,0 0 0 15,0 0-3-15,0 0 1 0,0 0 0 16,0 0 0-16,0 0-17 0,0 0-76 16,0 0-61-16,-3 0-135 0,-1-1-443 15,-13-11-1408-15,41 25 645 0</inkml:trace>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3:33:41.303"/>
    </inkml:context>
    <inkml:brush xml:id="br0">
      <inkml:brushProperty name="width" value="0.05292" units="cm"/>
      <inkml:brushProperty name="height" value="0.05292" units="cm"/>
      <inkml:brushProperty name="color" value="#FF0000"/>
    </inkml:brush>
  </inkml:definitions>
  <inkml:trace contextRef="#ctx0" brushRef="#br0">555 6780 13 0,'0'0'515'0,"0"0"131"0,0 0-233 15,0 0-195-15,0 0-169 0,0 0 100 16,0 0 117-16,0 0 102 0,-21 16-171 15,18-16-136-15,3 1-10 0,0-1 26 16,0 1 86-16,0-1-32 0,0 0-23 16,0 0-19-16,0 0 0 0,0 0 9 15,0 2 3-15,0-2-32 0,0 0-22 16,0 0-12-16,0 0-7 0,0 0 3 16,0 0-9-16,0 0-9 0,0 0 7 15,0 0-8-15,0 0 4 0,0 0-13 16,0 0 16-16,3 0 3 0,-3 0-7 15,0 0 4-15,0 0-7 0,0 0 4 16,0 0-14-16,0 0 1 0,0 0-3 16,0 0-1-16,0 0-11 0,0 0-16 15,3 0-10-15,1 0-2 16,-1 0 8-16,1 0 32 0,6 0 0 16,4 0 3-16,0 0-3 0,3 0 13 15,-10 0-13-15,7-3-24 0,-1 2 24 16,1-1 0-16,-4-2 3 0,1 1 14 15,3 0-2-15,3 1-2 0,-7 0-10 16,-3 1 0-16,-4 0-3 0,1 1 0 16,-1 0-2-16,-3 0-1 0,0 0 0 15,0 0 1-15,0 0-11 0,0 0 12 16,0 0-2-16,0 0 2 0,0 0-2 16,4 0-20-16,-4 0 23 0,3 0 1 15,1 0-1-15,3 0 3 0,-4 0-3 16,4-3 3-16,0 3-1 0,-4-1-2 15,-3 1-84-15,4 0 43 0,-1-3 25 16,1 3 13-16,-1 0-44 0,-3-1-13 16,4 1 7-16,-4 0-7 0,0-3-32 15,0 3-60-15,0-1-91 16,0-1-99-16,0 2-71 0,0-1-31 16,0 1-134-16,-4 0-195 0,-3 0 118 0</inkml:trace>
  <inkml:trace contextRef="#ctx0" brushRef="#br0" timeOffset="208.027">672 6767 427 0,'0'0'437'0,"0"0"-437"0,0 0-68 16,0 0-46-16,0 0-59 0,0 0-104 15</inkml:trace>
  <inkml:trace contextRef="#ctx0" brushRef="#br0" timeOffset="757.594">672 6767 874 0,'-55'23'397'0,"55"-23"-276"0,0 0-53 16,0 0 88-16,0 0 52 0,0 0-6 16,0 0-73-16,0 0-77 0,0-2 10 15,3 2 48-15,-3 0 13 16,0-1-43-16,0 1-22 0,4 0-19 15,-4 0-20-15,0-1-18 0,0 1-1 16,3 0-3-16,-3 0-16 0,0 0 16 16,3 0 3-16,-3 0 16 0,7 0 6 15,0-2 49-15,0 1-6 0,0 0-8 16,0-2 4-16,3 2-25 0,1-3-17 16,9 0 29-16,-13 0 10 0,7 1-38 15,-4-1-20-15,1 1-26 0,-1 2 23 16,-3 1-19-16,-4 0 22 0,-3 0 1 15,7-2-1-15,-3 2-2 0,-1 0 2 16,4 0 0-16,-4 0 0 0,1-2-2 16,6 2-8-16,-6 0 10 0,3 0 0 15,-1 0 19-15,-6-2-6 0,4 2-13 16,3 0-1-16,-7 0-1 16,3-2 2-16,-3 2 0 0,0 0 2 15,0 0 0-15,0 0 20 0,0 0-6 16,0 0 0-16,0 0-13 0,0 0 1 15,0 0-2-15,0 0 0 0,0 0-2 16,0 0 0-16,0 0-13 0,0 0-3 16,0 0-6-16,0 0 6 0,0 0-10 15,4 0 23-15,-4 0 3 0,3 0 0 16,1 0-29-16,-4 0-150 0,0 0-60 16,3-2 3-16,-3 2-240 0,7-3-64 15,-7 2-212-15,-21 7 118 0</inkml:trace>
  <inkml:trace contextRef="#ctx0" brushRef="#br0" timeOffset="1253.175">761 6725 65 0,'0'0'1983'0,"0"0"-1659"0,0 0-269 15,0 0 7-15,0 0 122 0,0 0 6 16,0 0-91-16,0 0-83 0,0 0-16 16,0 0 0-16,0 1 17 0,0 1 9 15,0-1-26-15,0 0 0 0,0 6-26 16,0 1 26-16,0 3 52 0,0 4-1 16,-3 4-49-16,3 1 17 0,-4 3 23 15,1 2-10-15,0 3-7 0,-4 1 17 16,3-2-7-16,1 1-6 0,-1-3-29 15,1 1 14-15,-1-5-13 0,1 4 18 16,3-5 3-16,0 1-20 16,0 1 1-16,0-5-2 0,0 1 12 15,0-3-11-15,0 1-1 0,-3-1 15 16,3-1-14-16,-4 2 11 0,4-4 3 16,0 1-15-16,0-2-1 0,0-2 1 15,0-1 1-15,0-2-2 0,-3 2 2 16,3-5-2-16,0 1-12 0,0-2 10 15,0-1-14-15,0 0 13 0,0-1-10 16,0 2 13-16,0 0 18 0,-4 0-18 16,4 0-1-16,0-2-21 0,0 0-73 15,0 0 2-15,0 0-32 0,0 0-45 16,0 0-77-16,0-4-160 0,4 0-31 16,-4 0-54-16,3-3-100 0,-3-1-132 15,-3 31 703-15</inkml:trace>
  <inkml:trace contextRef="#ctx0" brushRef="#br0" timeOffset="1695.643">531 7350 1375 0,'0'0'829'0,"0"0"-551"0,0 0-191 16,0 0 71-16,0 0 119 0,0 0-34 16,0 0-128-16,0 0-87 15,0 0-12-15,0 0 7 0,6-3 2 16,-6 3-22-16,0 0-3 0,4 0-9 15,-1 0-17-15,-3-1-15 0,4 1 38 16,3-1 3-16,6-1 22 0,5 1 19 16,-5 1-40-16,1-1 1 0,3 1 24 15,8-2-23-15,-8 2-1 0,10 0 20 16,-9 0-18-16,2 0 12 0,8 0 6 16,-14 0-21-16,10-2-1 0,-10 2-13 15,-8 0-9-15,5 0 22 0,-4 0-2 16,-4 0-19-16,1 0 21 0,-4 0 19 15,0 0-18-15,3 2-1 0,-3-2 0 16,0 0-281-16,7 0-151 0,-7 0-338 16,3-4-764-16</inkml:trace>
  <inkml:trace contextRef="#ctx0" brushRef="#br0" timeOffset="2296.565">1161 6775 1158 0,'0'0'280'0,"0"0"-169"0,0 0 6 16,0 0 88-16,0 0 19 0,0 0-17 16,0 0-19-16,0 0-40 0,0 0-19 15,0 0 9-15,-3-4 36 0,3 4-27 16,0 0-36-16,0 0-15 0,0 0-14 16,0 0-9-16,0 0-13 15,0 0-12-15,0 0-4 0,0 0-9 16,0 0-23-16,0 0-9 0,0 3 8 15,0 3-11-15,0 6-25 0,0 4 25 16,0 3 2-16,0 7-2 0,-4 1 0 16,4 6 3-16,-3-2-2 0,-1 2-1 15,-3 1 0-15,0 1-16 0,-3-1 16 16,7 0-1-16,-4 0-2 0,0-2-22 16,3 2-32-16,-2-7-6 0,2-2-13 15,-3-1-16-15,4-6-39 0,-1-1-38 16,4-3-49-16,0-3-65 0,0-5-124 15,0-4-158-15,4-2-164 0</inkml:trace>
  <inkml:trace contextRef="#ctx0" brushRef="#br0" timeOffset="2696.175">1189 6784 39 0,'0'0'1847'16,"0"0"-1455"-16,0 0-346 0,0 0 41 16,0 0 129-16,0 0 39 0,0 0-104 15,0 0-81-15,0 0-28 0,0 0 6 16,0-1 12-16,0 1 4 0,0 0-22 15,3 1-42-15,-3 2-18 0,3 2-5 16,4 4 23-16,0 5 65 0,-3 4-14 16,6 3-29-16,0 2-10 0,8 3-12 15,-5 3 0-15,-2-1 12 16,3 2-9-16,-1-2-3 0,1 0 1 0,-7-3-5 16,3-2 4-16,1-1-25 15,2-3 22-15,-2-1 3 0,-4 0 0 0,-4-4 0 16,4-1-1-16,-4-3-25 15,1-3-44-15,3-1-89 0,-7-1-88 16,3-1-78-16,4 0-160 0,-7-1-34 16,0-2-477-16</inkml:trace>
  <inkml:trace contextRef="#ctx0" brushRef="#br0" timeOffset="3039.931">1454 6669 1709 0,'0'0'536'0,"0"0"-449"0,0 0-74 16,0 0 78-16,0 0 93 0,0 0 3 15,0 0-94-15,0 0-61 0,0 0-19 16,0 0 13-16,3 4 38 0,-3 2 0 16,0 8 45-16,0 9-7 0,0 8-10 15,-3 9-32-15,-4 10-40 0,0-1-19 16,0 1 10-16,4 0-11 0,-4-6-12 16,3 2-17-16,1-1 16 0,0-3 10 15,3-5-10-15,-4-7 10 0,4-4-48 16,0-4-64-16,7-6-298 15,-4-8-382-15,8-8-827 0</inkml:trace>
  <inkml:trace contextRef="#ctx0" brushRef="#br0" timeOffset="3574.785">1705 6753 212 0,'0'0'1368'0,"0"0"-1078"16,0 0-238-16,0 0 19 0,0 0 104 15,0 0 62-15,0 0-27 0,0 0-69 16,0 0-38-16,0 0 19 0,0-4 23 16,0 4-5-16,0 0-38 0,0 2-32 15,0 2-29-15,0 4-18 0,0 4 2 16,0 9 0-16,-7 6-25 0,1 9 29 16,-1 14 1-16,-4-5-30 0,4 0-2 15,1 2 2-15,-1-6-12 16,3-2-1-16,1-2 0 0,-1-3-2 15,-3-5-1-15,4-2-16 0,0-6-79 16,-4-1-144-16,3-8-147 0,4-3-157 16,-3-5-234-16,3-4-549 0</inkml:trace>
  <inkml:trace contextRef="#ctx0" brushRef="#br0" timeOffset="3924.905">1712 6796 878 0,'0'0'1381'16,"0"0"-1087"-16,0 0-226 0,0 0 77 16,0 0 154-16,0 0-66 0,0 0-93 15,0 0-76-15,0 0-33 0,0 0-5 16,0-2 2-16,0 2 1 0,0 0-28 15,4 2-1-15,-1 2-22 0,1 5 22 16,2 6 44-16,-2 4 22 0,10 6 23 16,-7 6-42-16,-1 3-25 0,-2 3-21 15,3 5 12-15,0 2-13 0,0-3-16 16,3 1 14-16,-3-4-17 0,0-1 18 16,0-5-15-16,-4-1 14 0,4-4-20 15,-4-2-25-15,4-4-77 0,-3-3-53 16,-4-3-5-16,0-3-96 15,0-2-169-15,0-2-263 0,0-6-419 16,0-6 424-16</inkml:trace>
  <inkml:trace contextRef="#ctx0" brushRef="#br0" timeOffset="4197.116">1926 6739 2629 0,'0'0'472'0,"0"0"-405"15,0 0-38-15,0 0 80 0,0 0 53 16,0 0-39-16,0 0-116 0,0 0-7 16,0 0 0-16,-4 66 38 0,-2-24-16 15,-1 16-6-15,-7 13-13 16,7 2-1-16,4-4 39 0,-1-14-27 15,1-17-12-15,3-7-4 0,0-5-39 16,0 2-92-16,0 4-93 0,0 0-277 16,0-12-660-16,0-8-505 0</inkml:trace>
  <inkml:trace contextRef="#ctx0" brushRef="#br0" timeOffset="7985.253">2250 6712 880 0,'0'0'753'0,"0"0"-474"0,0 0-120 16,0 0 42-16,0 0 87 0,0 0 40 15,0 0-43-15,0 0-80 0,0 0-46 16,0 0-1-16,0 0-7 0,-21 2-32 16,21-2-40-16,0 0-25 0,7 0-13 15,-7 0 18-15,3 0-28 0,1 0-31 16,-1-2-41-16,4 2-15 0,3 0 40 16,8 0 16-16,6 0 18 0,-3 0-2 15,6-1-16-15,-6-2 0 0,-1 1 1 16,5 0-1-16,-8 0 3 0,3 0-2 15,-6-1-1-15,0 0 1 0,-7 3-1 16,0-1-1-16,-4 0-103 16,-3 1 16-16,0-2-18 0,0 2-5 0,0 0-31 15,0 0-86-15,-7 0-127 16,-3 2-154-16,0 0-585 0,-1 1-324 16</inkml:trace>
  <inkml:trace contextRef="#ctx0" brushRef="#br0" timeOffset="8247.045">2239 6733 300 0,'0'0'1903'0,"0"0"-1502"15,0 0-127-15,0 0-18 0,0 0-29 16,0 0-97-16,0 0-35 0,0 0-51 16,0 0-44-16,0 0 4 0,-13 45 5 15,13-15 26-15,0 5 16 0,-7 6-29 16,7 0-4-16,-4 4-15 0,1 0 19 15,-1-1 9-15,1 1-9 0,3-5 0 16,-4-4 22-16,4-2-22 16,-3-6-22-16,3-4-11 0,-3-4-24 15,3-4 10-15,0-3-129 0,-4-5-46 16,4-2-109-16,0-4-153 0,0-2-220 16,4 0-124-16,-1-6-445 0</inkml:trace>
  <inkml:trace contextRef="#ctx0" brushRef="#br0" timeOffset="8533.012">2226 7009 2480 0,'0'0'538'0,"0"0"-337"0,0 0-105 15,0 0 44-15,0 0 34 0,0 0-82 16,0 0-73-16,0 0-19 0,0 0-19 15,0 0 19-15,44-12 51 0,-19 6-14 16,-5 2-37-16,1-1-14 0,6 1 14 16,-9 0-2-16,2 3 2 0,1-2 0 15,-11 3-13-15,4 0 13 0,3 0-1 16,-6 0 0-16,-4 0 2 0,-4 0 0 16,0 0 0-16,1 0-1 0,-1 0-70 15,1 0-104-15,-4 3-52 0,0-2-155 16,0 3-219-16,0-1-228 0,-7 5-644 15</inkml:trace>
  <inkml:trace contextRef="#ctx0" brushRef="#br0" timeOffset="8758.079">2201 7230 810 0,'0'0'2737'0,"0"0"-2289"0,0 0-388 16,0 0-47-16,0 0 12 0,0 0 0 16,0 0-25-16,0 0-6 0,0 0 6 15,66 16 1-15,-38-11 0 0,-4 3-1 16,3-3 0-16,-3 1 0 0,7-1 0 16,-7-2-2-16,7-3-351 0,-6 0-359 15,-1-18-1026-15</inkml:trace>
  <inkml:trace contextRef="#ctx0" brushRef="#br0" timeOffset="9491.427">2884 6718 1558 0,'0'0'1367'0,"0"0"-1095"0,0 0-195 16,0 0 47-16,0 0 104 0,0 0-45 15,0 0-60-15,0 0-60 0,0 0-38 16,0 0-13-16,17-2-10 15,-3 0 2-15,-1-4 69 0,5 0 4 0,9 0-30 16,-6-1-31-16,6-1-14 16,-6 4-2-16,3 0-2 0,-3 4 1 15,0 0-2-15,3 0-10 0,-7 0 13 16,0 2 1-16,4 3-1 0,-7 2 0 16,-4 0 1-16,7 1 12 0,-7 2-13 15,-3 0 0-15,0-2 12 0,-3 1 7 16,-4 1 3-16,0 0-1 0,0-2 13 15,0 7 78-15,-4-1-25 0,-3 1-50 16,-3 2-22-16,-7 0-15 0,0 0-1 16,6-1-24-16,-6 1-18 0,-4-1-37 15,8-6-35-15,-5 4-37 0,-2-5-118 16,9-4-316-16,-2-2-419 16,2-3-524-16</inkml:trace>
  <inkml:trace contextRef="#ctx0" brushRef="#br0" timeOffset="10182.573">2942 6759 683 0,'0'0'661'0,"0"0"-427"0,0 0-52 16,0 0 75-16,0 0 15 15,0 0-42-15,0 0-17 0,0 0-1 16,0 0-45-16,0 0 15 0,4-6 15 16,-4 6-26-16,0 0-26 0,0 0-10 15,0 0-21-15,0 0-20 0,7 0-13 16,-7 2-12-16,0-2-17 0,0 0-15 15,0 0-9-15,0 0-9 0,3 0-3 16,-3 1-16-16,0-1 0 0,0 4 0 16,0 2-4-16,0 6 4 0,3 8 10 15,-3 5 24-15,0 3-19 0,0 5-14 16,0 1 1-16,-3 2 17 0,-7 1-18 16,3 2 2-16,-4 0 0 0,5-1-1 15,-5-1-2-15,-3-1-13 0,1-2 11 16,2-2-54-16,1-5-53 15,3-4-55-15,0-5-84 0,0-7-248 0,7-4-557 16,0-6-380-16</inkml:trace>
  <inkml:trace contextRef="#ctx0" brushRef="#br0" timeOffset="10585.194">3052 6945 2476 0,'0'0'550'0,"0"0"-412"16,0 0-81-16,0 0 106 16,0 0 31-16,0 0-102 0,0 0-61 15,0 0-18-15,0 0 9 0,0 0 16 16,0 3 9-16,0-3 19 0,0 0 31 15,0 0-8-15,0 0 8 0,0 0 3 16,0 0-17-16,4 0-21 0,-4 0-21 16,0 0-1-16,0 0-6 0,0 0-16 15,0 0-2-15,7 1-16 0,-7 0 0 16,0-1-13-16,3 4 10 0,1 4-27 16,-1 2 30-16,7 4 15 0,-3 3-12 15,4 0-3-15,-1 3-11 0,7-1 10 16,0 5-12-16,1-3 12 0,6 3 0 15,-4 3-1-15,11-1-1 0,-6 3-17 16,9-1 19-16,-6-1 0 0,6 0-136 16,-6-1-81-16,3-3-340 0,-14-6-1021 15,4 2-411-15</inkml:trace>
</inkml:ink>
</file>

<file path=ppt/ink/ink1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2:38:16.62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17474 3774 411 0,'0'0'257'0,"0"0"206"15,0 0-215-15,0 0-108 0,0 0 13 16,0 0 25-16,0 0-19 0,0 0-16 15,0 0-23-15,-3 0-26 0,3 0-23 16,0 0-6-16,0 0 9 0,0 0 10 16,0 0-1-16,0 0-2 0,0 0-10 15,0 0-10-15,0 0-10 16,0 0 4-16,0 0 2 0,0 0-9 0,0 0-16 16,0 0-13-16,0 0-16 15,0 0 0-15,3 0-3 0,1 0-4 16,-4 1-18-16,0-1 3 0,3 0-4 15,-3 0-2-15,3 0 12 0,-3 2 13 16,4-2 0-16,-1 0 2 0,1 2 9 16,3-2 14-16,-4 2 1 0,1-2-4 15,-1 0 4-15,-3 0-1 0,3 2-5 16,-3-2-1-16,4 0-16 0,-4 1 16 16,3-1 3-16,4 1-18 15,0-1 15-15,0 2 0 0,0-2-18 0,3 0 21 16,-3 0 10-16,0 0-7 15,3 1-9-15,1-1-3 0,-1 0-11 16,4 1 14-16,-7-1-13 0,0 2 0 16,6-2 10-16,-2 0-11 0,2 0 11 15,-2 0-12-15,3 0 18 0,-1 2-16 16,5-1 10-16,-8-1-12 0,0 2 1 16,4-1 10-16,-4 0-10 0,8-1 0 15,-12 2 0-15,1-2 17 0,4 1-18 16,-1-1-1-16,4 1 3 0,-7-1 25 15,3 0-28-15,0 0 16 0,4 0-15 16,0 0 12-16,-7 0 0 0,3 0-11 16,0 0 1-16,1 0 10 0,-4 0-12 15,6 0 14-15,-9 0-14 0,3 0 12 16,3 0-12-16,-3 0 1 16,3 2-1-16,1-1 15 0,-1 0-16 0,-3-1 1 15,0 0 12-15,0 0-10 0,3 0 9 16,4 0 1-16,-4 0-13 0,-6 0 2 15,6 0-1-15,0 0 12 16,1 0-10-16,2 2-2 0,-6-2 15 16,4 0-14-16,-1 0 14 0,4 0-15 15,0 0 0-15,-4 0 2 0,-3 0 9 16,7 0 1-16,-4 0-13 0,11 0 0 16,-8 0 0-16,5 0 3 0,2 0 0 15,-3 0 32-15,8 0-7 0,-1 0-25 16,3-2 32-16,-3 2 5 0,0-2-24 15,4 0-12-15,-11 2-3 0,4 0 0 16,3 0 1-16,-7 0-2 0,7 0-1 16,-10 0 1-16,7 0 0 0,3 0 0 15,-10 0 2-15,6 0 0 16,8 0 2-16,-11 0 8 0,7 0 1 0,-3 0-13 16,3 0-2-16,0 0 1 0,-7 0-11 15,8 3 12-15,-8-2 1 0,7-1 2 16,0 2-3-16,-10-2 1 15,10 2 1-15,-3-2 2 0,3 0-1 16,0 2 19-16,-3-2-20 0,10 0 10 16,-7 0 16-16,7 0 19 0,-7 0-7 15,7 0-27-15,-4-2-10 0,1 2-1 16,-4-2-1-16,4 2 0 0,-4-2 0 16,0 2 0-16,3-1 2 0,-3 1-3 15,1-1 0-15,2-1 0 16,1 2 2-16,-8 0-1 0,11 2-1 0,-10-2 1 15,10-2-1-15,-7 2 0 0,11 0 0 16,-11 0-1-16,10 0 1 16,-6 0 0-16,3 0 1 0,-4 0-1 15,1 0-3-15,-1 0 3 0,1 0-2 16,-4 0 0-16,4 0 2 0,-11 2 1 16,10 0 0-16,-9-2-1 0,6 2 3 15,3 2-1-15,-6-4 0 0,7 2-1 16,-11 0 1-16,10 0 1 0,-6 2 0 15,3-4-2-15,0 0-1 0,-6 0-1 16,6 3 1-16,-7-3 2 0,7 3 0 16,0-3-2-16,-7 1 1 0,11 2 21 15,-7-3-19-15,3 0 9 0,0 1-9 16,-4-1-2-16,8 0 2 0,-7 0-3 16,6 0 0-16,-6 0 3 0,3 0 9 15,4 0-12-15,-8 0 0 0,8 0-11 16,-11 3 11-16,7-3 0 0,-3 1 0 15,0-1 1-15,3 2 0 16,-4-2 0-16,8 0 1 0,-7 0 26 0,10 2-7 16,-7-2-20-16,0 0 12 15,3 0-13-15,-3 0-12 0,7-2 12 16,-10 2 0-16,10 0 28 0,-10-2-28 16,10 2-1-16,-7-1 0 0,4 1 0 15,-1-3 1-15,4 3-2 0,-10-1 2 16,10 1-1-16,-11-3 0 0,11 3-1 15,-10 0 1-15,7-1 0 0,-4 1 1 16,-4 0-2-16,8 0-1 0,-7 0 2 16,6 0-1-16,-6 0 1 0,3 0 0 15,0 0 1-15,0 0 1 0,7 0 14 16,-7 0-15-16,7 0 0 0,-6 0 0 16,6 0 1-16,-7 0-1 0,7 0-1 15,0 0 1-15,-7 0 1 0,-4 0 9 16,11 0-10-16,-10 0 0 0,3 0 26 15,-3 0-10-15,3 0-15 16,-3 0 0-16,-4 0-1 0,4 0 22 16,-1 0-7-16,1 0-12 0,0 0-2 15,-4 0-1-15,0 0-2 0,4 0 2 16,-7 0-2-16,3 0 0 0,3 0 1 16,-6 0 1-16,0 0 0 0,0 0 0 15,6 0 0-15,-6 0 0 0,0 0 0 16,3 0 0-16,0 0 1 0,-6 0-1 15,3 1 0-15,-1 2-1 0,5-2 1 16,-12-1-1-16,8 3-2 0,0-3 3 16,0 1 2-16,0-1 10 15,-1 0-10-15,8 2 1 0,-4-2 1 16,-3 2-2-16,7-2-2 0,-4 0-1 16,-3 2 0-16,6-2 1 0,1 0 0 15,-7 2 0-15,10-2 1 0,-7 2-1 16,4-2 0-16,3 0 2 0,-7 0-2 15,4 0-1-15,6 0 1 0,-9 2 0 16,9-2-1-16,-6 0 1 0,6 0 23 16,-2 0 2-16,2 0-25 0,-3 0 0 15,-3 0 0-15,10 0 11 0,-7 0-11 16,4 0-12-16,-4 0 9 0,7 0 1 16,-7 0 2-16,10 0 3 0,-10 0 9 15,11 0-11-15,-1 0 0 0,-6 0 0 16,6 0-1-16,-6 0-1 0,3 0 1 15,-4-2-1-15,4 2-14 0,-10 0 14 16,10 0 2-16,-10 0 12 0,10 0-13 16,-7 0-1-16,7 0 0 15,-7 0 1-15,7 0 3 0,-7-2-2 16,4 2-1-16,-4 0-1 0,3 0 1 16,-2 0 1-16,-5 0-1 0,8 0-3 15,-11 0 0-15,4 0 0 0,-1 0 1 16,-2 0 1-16,6 0 1 0,-4 0 0 15,-2 0 1-15,9 0 11 0,-6 0 7 16,6 2-19-16,-6-2 1 0,7 0-2 16,-1 0-1-16,4 0 2 0,0 0 0 15,4-2 2-15,-8 2-2 0,11-2 0 16,0 0 0-16,-7 0 0 0,10 0 0 16,-3 2 0-16,-7 0 0 0,7 0 3 15,0 0-3-15,-7 0 1 0,7 0-1 16,0 0 0-16,-7 0-1 0,7 0-2 15,-4 0 3-15,1 0 0 0,6 0 1 16,-7 2 0-16,1-2 1 0,6 0-1 16,-3 2 1-16,-7-2-2 0,7 2-2 15,-7-2 2-15,3 2 0 16,-6 0 0-16,3 0-3 0,-3-2 3 16,-1 4 0-16,4-2 2 0,-7-1-2 15,4-1-1-15,-1 1 1 0,1 1 2 16,-4-1-2-16,-3 0 0 0,10 1 0 15,-11-1 2-15,11-1 20 0,-10 1-10 16,3 1-11-16,-3-2-1 0,-4 2-1 16,7-1-18-16,-10 0 17 0,0-1-1 15,10 2 3-15,-10-1-2 0,3 0 2 16,7 1 1-16,-3-2 1 0,-7 1-1 16,10 0 0-16,-4-1 1 0,4 0-1 15,-6 0 3-15,2 0-3 16,4 0 0-16,-3 0 1 0,3 0-2 15,-3 2 0-15,0-2-1 0,3 0 1 16,-4 0-2-16,4 0 2 0,1 0 1 16,-5 0 1-16,11 0 0 0,-7 0-2 15,7 1-1-15,-10-1-1 0,10 1 0 16,-7 0-1-16,7-1 2 0,-7 2-1 16,11-1 2-16,-11 0 1 0,10-1 0 15,-6 0 0-15,3 0-1 0,-4 0-1 16,4 0 1-16,0 2 0 0,-3-1 0 15,6-1-1-15,-6 0-1 0,6 1 2 16,1-1 13-16,-4 0-12 0,7 0 2 16,-7 0-2-16,7 0 2 0,-4 0 9 15,-6 0-12-15,6 0 0 0,-6 0-3 16,3-1 2-16,-7 1 0 0,7 0 1 16,-10 0 0-16,6 0-3 15,-3 0 2-15,0 0 0 0,0-1 1 0,1 2-2 16,-1-1-1-16,-4 0 2 15,5 0 0-15,-1 0 2 0,-4 0 0 16,4 0 0-16,1 0 0 0,-1 0 1 16,-4 0-2-16,8 0-2 0,-4 0 1 15,-3-1 1-15,3-1 1 0,-7 1 0 16,11 0 0-16,-8-1-1 0,8 1 1 16,-8 0 0-16,5 0 1 0,-1 1 7 15,-4-3-9-15,8 2-2 0,-7-1-1 16,6 1 3-16,1 0 1 0,-4-1-1 15,-3 2-12-15,3 0 12 0,-4 0-2 16,1 0-11-16,3 0 12 0,-3 0-1 16,-4 0 1-16,11 2 1 0,-8-2-1 15,11 1 1-15,-7-1 0 0,0 0 3 16,7 1 1-16,-6-1-4 0,2 0-4 16,1 0 4-16,3 0 0 15,-4 0 2-15,4 0 2 0,-3 0-2 16,-1-1-2-16,4 1 0 0,-6-1 2 0,6 1 0 15,-4-2-2-15,4 2 0 16,-7 0 1-16,11 0 0 0,-8 0-1 16,-3 0-2-16,0 0 1 0,4 0 0 15,-4 0-2-15,0 0 1 0,-3 0 2 16,3 0 0-16,-3-1 2 0,-1 1-2 16,8 0 0-16,-4 1 0 0,-3-1 0 15,-1 0 0-15,-2-1 1 0,2 1 0 16,-6 0 0-16,3 0-1 0,-3 0 0 15,0 0-1-15,-4 0-1 16,4 0-1-16,-7 0 3 0,3 0-2 16,4 0 2-16,-7-1 3 0,3 1-3 0,4 0 2 15,-4-2-2-15,4 2 1 16,0 0-1-16,0 0 1 0,-1-2 1 16,1 1-2-16,0 1 0 0,0 0-3 15,-7 0-10-15,10-1 13 0,-3 1 0 16,-1 0 2-16,-2 0-1 0,10 0-1 15,-1 0 0-15,-6 0-2 0,14 0 2 16,-8 0 1-16,4 0-1 0,4 0-1 16,-1 0 0-16,1 0 1 0,3 0 0 15,-3 0 2-15,3 0-2 0,-4 0-1 16,4 0 0-16,-7 1 0 0,7-1 1 16,-7 0 0-16,7 0-3 0,-3 0 3 15,3 0 0-15,-7 0 1 0,4 0-1 16,-1 0 1-16,-3 0 0 0,0 1-1 15,4-1 0-15,-4 0 0 16,0 0 0-16,0 0 0 0,0 0 0 0,1 0 0 16,-1 0 0-16,-4 2-1 15,1-2 1-15,-7 0-1 0,10 0-2 16,-10 0 2-16,3 0 0 0,0 2 1 16,0-2 0-16,1 0 0 0,-5 0 2 15,5 0-2-15,-5 0 0 0,1 0 1 16,0 0-1-16,0 0-2 0,0 0 2 15,-1 0 2-15,-2 0-2 0,2 0 0 16,-2 0 0-16,3 0 0 0,-8-2-1 16,12 2 1-16,-5 0 0 0,1 0-1 15,-3 0 0-15,6 0 1 0,-3 0 0 16,6 0 0-16,-6 0-2 0,3-2 1 16,0 2 1-16,1-1 0 0,2 1-1 15,-6 0 0-15,7 0 1 0,-4 0 0 16,0 0 2-16,-3 0-2 0,3 0 0 15,0 0-1-15,1 0 0 0,-1 0 1 16,0 0 0-16,4 0-1 0,-4 0-1 16,4 0 1-16,-1 0 1 15,1 0 0-15,-4 0 3 0,7 1-1 16,-3 1-2-16,-4-2-2 0,4 0 2 16,-4 0 0-16,4 0 0 0,-4 0 0 15,0 0-2-15,-3 0 0 0,0 0 1 16,10 0 1-16,-3 0 2 0,-1 0 1 15,1 0-2-15,3 0 0 0,0 0 1 16,0 0-2-16,0 0 0 0,1 0 0 16,-1 0-1-16,3 0 1 0,-3 0-1 15,1 0 0-15,-1 0-1 16,0 0 2-16,-4 0 0 0,5 3 0 16,-1-2 1-16,-4-1 0 0,4 0-1 15,-3 2 0-15,0-2 0 0,-1 0 2 16,1 0 0-16,-4 0 10 0,-3 0-12 15,0 0 0-15,0 0-1 0,-4 0-1 16,0 0 2-16,1 1 0 0,-4-1 1 16,3 0 0-16,-3 1-1 0,0-1 0 15,3 2 0-15,-3-2-1 0,0 0 0 16,3 0-2-16,1 1 2 0,-5-1 1 16,5 0-1-16,-1 0-2 0,-3 1 3 15,-4-1 2-15,4 0-1 0,-3 2 0 16,-1-2 0-16,-3 0-1 0,0 0-1 15,0 0 1-15,4 0-2 0,-4 0 1 16,0 0-1-16,0 0-13 0,3 0 5 16,4 0 10-16,3 0 19 0,1 0-19 15,2 0 2-15,1 0-1 16,0 0 8-16,-4 0-9 0,4 0-12 16,-4 0 12-16,-3 0-2 0,0 1 2 15,0-1 0-15,0 0 1 0,0 0-1 16,-4 0 0-16,8 0 0 0,-4 0 0 15,-1 0 0-15,5 0 1 0,-1 0-1 16,0 0-1-16,1 0 1 0,-1 0 2 16,4 1-2-16,0-1-2 0,-4 0 0 15,4 0 0-15,-4 0 0 0,4 1 1 16,-4-1-11-16,4 0 12 0,-4 0 1 16,1 0 0-16,2 0 2 0,-6 0 0 15,4 0-1-15,-4 0 0 0,-1 0-2 16,1 0 0-16,0 0-2 0,-3 0 2 15,6 0 0-15,-7 0 0 0,8 0 0 16,-4 0 1-16,0 0-1 0,0 0-2 16,-1 2-1-16,1-2 0 0,0 1-15 15,0 0 18-15,3-1-3 0,-3 0 3 16,0 2 1-16,0-1 12 0,0-1-13 16,-4 1-2-16,-3-1 2 15,4 0 0-15,-4 0 3 0,0 0 13 16,0 0-4-16,0 0 0 0,0 0-10 15,0 0 0-15,0 0 11 0,0 0-12 16,0 0 0-16,0 0 0 0,0 0 2 16,0 0-1-16,0 0 0 0,0 0 1 15,0 0 0-15,0 0 10 0,0 0-12 16,0 0-1-16,0 0 1 0,0 0 2 16,0 0-2-16,0 0 0 0,0 0 0 15,0 0-1-15,0 0 0 0,0 0-2 16,0 0 1-16,0 0-2 15,0 0 0-15,0 0-1 0,0 0 2 16,0 0 0-16,0 0 2 0,0 0-1 16,0 0 1-16,0 0-1 0,0 0-2 15,0 0 1-15,0 0 1 0,0 0 1 16,0 0 0-16,0 0-1 0,0 0 0 16,0 0 0-16,0 0-1 0,0 0 1 15,0 0-11-15,0 0 11 0,0 0 0 16,0 0-1-16,0 0-11 0,0 0 12 15,0 0-11-15,0 0 9 0,0 0 1 16,0 0-11-16,0 0 11 0,0 0-1 16,0 0 2-16,0 0-1 0,0 0-1 15,0 0-9-15,0 0 12 0,0 0 0 16,0 0 0-16,0 0 0 0,0 0 2 16,0 0 0-16,0 0-1 0,0 0 0 15,0 0-1-15,0 0-2 0,0 0-14 16,0 0 15-16,0 0-1 0,0 0 1 15,0 0 0-15,0 0 1 16,0 0 2-16,0 0 0 0,0 0 0 16,0 0-2-16,0 0 1 0,0 0-1 15,0 0-1-15,0 0 0 0,0 0-1 16,0 0 0-16,0 0-10 0,0 0 11 16,0 0-1-16,0 0 2 0,0 0 0 15,0 0 1-15,0 0 1 0,0 0-2 16,0 0-3-16,7 0-10 0,3 0 13 15,11 0 7-15,-1 0 5 0,8-2-12 16,3 0-1-16,-3 1-21 0,-1 0-12 16,-3-1-15-16,-7 2 21 0,-3 0-3 15,-7 0 12-15,-3 0 19 0,-1 0 0 16,-3 0 22-16,0 0 0 0,0 0 2 16,0 0-20-16,0 0 11 0,0 0-3 15,0 0-11-15,0 0-1 0,-3 0-11 16,3 2-20-16,-4-1-34 15,4-1-78-15,-3 1-174 0,-4-1-339 16,3 0-658-16,-9-4-590 0,47 4 1896 0</inkml:trace>
</inkml:ink>
</file>

<file path=ppt/ink/ink1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2:38:19.32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17460 4208 427 0,'0'0'1269'0,"0"0"-1064"0,0 0-205 16,0 0 0-16,0 0 69 0,0 0 74 16,0 0 19-16,0 0-13 0,0 0-68 15,7-1-52-15,-3 1-28 0,3 0 34 16,6-1 27-16,5 0 2 16,-5-3-25-16,15 0-4 0,-1 1-35 15,8 0 0-15,-4 1-2 0,7 0 2 16,3 0 3-16,-3 0 20 0,14-1-10 15,10-1 29-15,10 0-20 0,-3 1 10 16,7-3 16-16,-11 1-32 0,4 0 13 16,-7 1 10-16,7 1 2 0,0-3-8 15,7 2-14-15,-11-3 0 0,14 1 16 16,-3 1 0-16,0 0 10 0,0 0-4 16,0 2 1-16,3-1-14 0,4 1-15 15,-8-1 19-15,8 0 16 16,-7 1 15-16,10 0-19 0,-10-1 7 15,13 2-22-15,-6-2-14 0,7 2 1 16,-4-2 18-16,3 0-33 0,-6 2 23 16,3 0 5-16,0-2-26 0,-7 2 31 15,8-2-8-15,-12 0-14 0,5 1 1 16,-5 0 0-16,-6-1-11 0,4 3 0 16,-4-1 0-16,-4 0-1 0,0 2 0 15,-9-2 1-15,6 2 14 0,-4-2-14 16,1 2-1-16,-1 0 43 0,4 0 43 15,-3 0-54-15,6 2-13 0,-3-2-19 16,4 0-1-16,-8-2 3 0,8 2 25 16,-1 0-13-16,1 0-13 0,-1 0 58 15,1 0-35-15,-8 0 3 0,8 2-25 16,-1-2 9-16,1 2-11 0,-1-2-1 16,1 1 1-16,-1 0-1 0,4 1 14 15,0-2-13-15,3 0-2 16,-6 0 2-16,3 0 0 0,3 0-1 15,-3 0 9-15,-4 1-9 0,4 2 0 16,4-3-1-16,-8 4 1 0,0-1 0 16,1 0 0-16,-1 0-2 0,4-1 0 15,-3 0 2-15,-1 0 25 0,-3 0-10 16,4 0-2-16,6-1-13 0,-7 0 1 16,1 1-1-16,-1 0 0 0,-3 2 0 15,7-2-1-15,-3 1-1 0,-1 0 2 16,-3 1 0-16,0-1-2 0,0 0-1 15,7 0 3-15,0-1 0 0,-3 0 1 16,-4 0 1-16,13-2-1 0,-6 0 9 16,0 2-9-16,0-2-1 0,3 0 0 15,1 0 0-15,-8 0 0 0,4 0 0 16,3 0-2-16,-3 2 2 0,0-2 0 16,-3 2 0-16,3 0 0 15,0 0 11-15,-1 0-10 0,-6-1-1 16,4 2 25-16,3-1-3 0,-4-1-10 15,-3 3-12-15,4 0-1 0,-11 0 0 16,10-3-11-16,-6 4 12 0,3-1 1 16,-4 0 1-16,4 0-2 0,0-3 1 15,0 3-1-15,-3 0 11 0,3-4-10 16,-3 3 0-16,3-2 3 0,7 1 17 16,-7 1-20-16,3-2 0 0,-3 1 1 15,0-1 0-15,-10-1 1 0,-7 1-2 16,6 2-1-16,4-1-4 0,7 2-10 15,7 1 14-15,-7-3 1 16,-7 0 11-16,1 3-11 0,-5-1-1 16,4 1-2-16,0-1 2 0,-3-3 1 15,3 2 0-15,-10-2 12 0,-4 1-13 16,-13-1 1-16,3-1 21 0,3 0-21 16,8 3 2-16,3-3-1 0,-1 2 0 15,-2 0-1-15,-1 1-1 0,4 1 2 16,0-1 1-16,-1 1 16 0,1-1-17 15,-4 1 16-15,11 0-2 0,-7 0-16 16,3 0 3-16,0-2-3 0,1 2 1 16,-1-2 8-16,0 0-9 0,-3 0-1 15,7 1 0-15,-8 0 1 0,1-2-1 16,-4 2 1-16,-3-3 2 0,4 3-1 16,-4 0 0-16,-7 1 0 0,7 0 1 15,-1-1 0-15,-2 1-2 0,-1 0 1 16,4 0 0-16,-3 0-1 15,3 0 0-15,3-2 1 0,-7 1-1 16,8 0 1-16,-1-3-1 0,-3 2 2 16,3 0-2-16,-3-2 1 0,0 2-1 15,0 0 1-15,-4-2 0 0,4 0 0 16,-3 2 0-16,-1-2 1 0,1 0-1 16,-1 1 1-16,-3-1-2 0,4 1-3 15,-1-1 3-15,1 0 0 0,-1 2 0 16,0-2-1-16,-3 1-1 0,7 0 2 15,0 0 0-15,-3-1 0 0,-4 2 0 16,3-2 1-16,1 0-1 0,-4 0 0 16,3 0 0-16,-6 0 1 0,-1 0-1 15,1 0 0-15,-4 0 0 0,0 1-1 16,4-1 1-16,-4 1 0 0,3-1 1 16,1 0-1-16,-1 2 2 0,1 0-2 15,-1-2 0-15,1 0 0 0,0 2 0 16,-4-2 0-16,3 2 0 0,1-2-1 15,-4 2 1-15,0-2 0 16,0 0-1-16,0 2 2 0,4-2-1 16,-4 0 3-16,0 0-1 0,0 0-2 15,-3 0 0-15,0 0-1 0,3 0 0 16,-4 0 1-16,4 0 0 0,1 0 0 16,-1 0 0-16,3 0-2 0,1 0 2 15,3 0-1-15,-4 0 0 0,1 0 0 16,-1-2 1-16,1 0 1 0,-4 0 0 15,0 0-1-15,-3-2 1 0,-4 3-1 16,0-2 0-16,-3 1 2 0,3-1 0 16,-3 1-1-16,0 0-2 0,0 1 0 15,0-2 1-15,3 2 0 16,0-2 1-16,-3 1 0 0,6 1-1 16,-2-3-2-16,2 3 1 0,-2-2 1 15,-1 2-3-15,-3-1 0 0,-1-2 1 16,1 2 4-16,-4 0-2 0,1 0 2 15,-1 0 2-15,0 0-2 0,1 0-2 16,-1 1 1-16,0 1 0 0,-3-3-1 16,4 3 0-16,-1-1 0 0,0-2-2 15,-3 3 1-15,7-1 0 0,-4-2-2 16,8 3 1-16,-5-3 0 0,5 3 0 16,-1-2 1-16,0 1 0 0,4 0-2 15,-4-1 1-15,0 0-10 0,7 2 11 16,-3-2 0-16,-4 2 0 0,7-2-2 15,-3 2 2-15,-4 0-2 0,0-2 3 16,-6 2-1-16,-1 0 1 0,-3 0-1 16,0 0 1-16,-4 0 1 0,1 0 0 15,-1 0 11-15,1 0-12 0,3 0-2 16,3 0 2-16,-3-2 0 16,0 2-1-16,3-1 1 0,-3 0 0 15,-4-1 0-15,1 2-2 0,-4 0-1 16,0 0 2-16,0 0 0 0,0 0 1 15,0 0-3-15,0 0-15 0,3 0 6 16,-3-1-1-16,4 1 13 0,-1-1 0 16,4 1 17-16,-4-2-14 0,1 2-3 15,-1 0-1-15,-3 0 1 0,0 0-13 16,0-2-17-16,0 2-32 0,0-2-50 16,0 2-50-16,-3-3-228 0,-4-1-326 15,4 0-740-15</inkml:trace>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2:38:20.93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17374 4955 1661 0,'0'0'500'0,"0"0"-225"0,0 0-17 15,0 0-74-15,0 0-72 0,0 0 29 16,0 0 47-16,0 0-51 0,0 0-70 16,-3-2-39-16,6 2-24 0,-3 0 11 15,4-3-15-15,-1 0 13 0,11-1 12 16,-7 0-24-16,6 2 12 15,-2-3 3-15,9 2-13 0,-6 1-2 16,0-2 18-16,3 2-16 0,4 0-3 16,-11 0 0-16,11 0 10 0,0-2-8 15,-4 4-2-15,4-2 31 0,6 1-18 16,-3 1 3-16,4-3-13 0,3 3 16 16,-4 0-3-16,4-1 15 0,0 1-12 15,4 0 13-15,-8 0-4 0,8 0 0 16,-4 0 4-16,0 0-20 15,0 0 10-15,3 0 9 0,1 0-9 16,-1 0 7-16,1 0-3 0,6 0 14 16,-7 0-2-16,4-3-10 0,7 2-3 15,-4-1-13-15,-6 0 13 0,6 0 3 16,4-2-26-16,-10 0 20 0,2 2-7 16,5 0-14-16,-11-2 21 0,7 3-21 15,0-2 11-15,-7 2-8 0,0-2 8 16,6 3-9-16,-6-1 0 0,4 1 13 15,-4-1-15-15,0 1 2 0,-4-1-2 16,4 1 17-16,-3 0-14 0,3 0-4 16,4 0 21-16,-11-2 1 0,10 2 9 15,-6 0-28-15,6-1 19 0,-3 0-22 16,0 1 1-16,7-3 2 0,-10 2 15 16,9 1-17-16,-6-2 1 0,0 1 0 15,4 0 13-15,-8 1-14 0,11-2-1 16,-7 2 12-16,0-2-12 0,7 2-1 15,-3-2 1-15,3 2 0 16,3-2 0-16,-7 2 2 0,4-1-1 16,7 1-1-16,-10-1 0 0,2 1 0 15,5 0 0-15,-11 0 0 0,0-2 0 16,0 2 0-16,-7 0-1 0,7 0 1 16,-10 0 3-16,-1 0-3 0,4 0 1 15,-6 0-1-15,2 2 2 0,4-1 23 16,-6 0-6-16,2 1 2 0,1 0-8 15,-4 0 2-15,4 0-15 0,-4-1 1 16,0 2-1-16,4-1 0 0,-4 0 3 16,-6-1-3-16,6 2 1 0,3-2 2 15,-6 0-3-15,3 0 2 0,4 1-2 16,-4 0 3-16,4-2-2 0,3 3-1 16,-3-2 13-16,6 1-12 0,-6 0-1 15,10-1 0-15,-7 2 0 0,7-3 0 16,-7 1 2-16,7 0-2 0,-7 1 0 15,4-1 1-15,-7 0-1 0,-1 1 0 16,8 0 1-16,-7 0 1 0,3 1-2 16,-4 0 0-16,8-2 0 15,-4 3 0-15,0-2-2 0,4 2 3 16,-4-2-2-16,3 0 1 0,-9 0-1 16,6 0-1-16,-7 0 2 0,-3 0 0 15,0-2 1-15,-1 2-1 0,-9-2 0 16,-1 0 1-16,1 0 10 0,-4 2 4 15,0-1 16-15,0-1-13 0,0 0-5 16,0 0-13-16,0 0-39 0,-4 0-20 16,1 0-24-16,-1 0-16 0,-3 3-37 15,-3 1-78-15,-7 0-142 16,3 7-291-16,-13 2-330 0,9-3-135 0</inkml:trace>
</inkml:ink>
</file>

<file path=ppt/ink/ink12.xml><?xml version="1.0" encoding="utf-8"?>
<inkml:ink xmlns:inkml="http://www.w3.org/2003/InkML">
  <inkml:definitions>
    <inkml:context xml:id="ctx0">
      <inkml:inkSource xml:id="inkSrc0">
        <inkml:traceFormat>
          <inkml:channel name="X" type="integer" min="-4480" max="1920" units="cm"/>
          <inkml:channel name="Y" type="integer" min="-133" max="1307" units="cm"/>
          <inkml:channel name="T" type="integer" max="2.14748E9" units="dev"/>
        </inkml:traceFormat>
        <inkml:channelProperties>
          <inkml:channelProperty channel="X" name="resolution" value="55.65217" units="1/cm"/>
          <inkml:channelProperty channel="Y" name="resolution" value="22.15385" units="1/cm"/>
          <inkml:channelProperty channel="T" name="resolution" value="1" units="1/dev"/>
        </inkml:channelProperties>
      </inkml:inkSource>
      <inkml:timestamp xml:id="ts0" timeString="2023-08-16T05:13:26.09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6138 18697 0,'18'0'62,"17"0"-46,-17 0-16,52 0 16,-34 0-16,87 0 15,1-17 1,34 17 15,-69 0-15,-36 0-1,-36 0 1,1 0 0,17 0-1,0 0 1,18 0-1,0 0 1,0 0 0,18 0-1,-1 0 1,18 0 0,-35 0-1,18 17 1,-36-17-1,0 0 17,-17 18-17,-36-18 126,1 17-141</inkml:trace>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2:38:22.47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17409 5273 1737 0,'0'0'422'0,"0"0"-303"0,0 0-89 16,0 0 18-16,0 0 39 16,0 0 88-16,0 0 37 0,0 0-77 15,0 0-64-15,0 0-7 0,6 2 16 16,-6-2 25-16,7 0 10 0,0 0 34 15,0 0-28-15,7 0-68 0,-7 0-18 16,3 0-10-16,4 0 10 0,-4 0 3 16,8 2-16-16,-8-1 9 0,7 1 0 15,4 1-2-15,-7 0-11 0,10 0 7 16,0 1 23-16,0 0 37 0,10 1-17 16,-6-1-21-16,6 1-19 0,4-2 6 15,-3 1-6-15,3-2 13 16,3 2 24-16,0-1-34 0,-3-2 3 15,7 0-13-15,3 2 4 0,-10-2-10 16,7-1 10-16,0 0-3 0,-1 0-1 16,5 0 4-16,-11 2-1 0,6-2-8 15,-2 0-15-15,2-2 14 0,1 2-12 16,-3-2 13-16,-1 0-4 0,0 0 6 16,8 0 10-16,-15 1-3 0,7-1-22 15,-3 0 9-15,4 0 0 0,-5 0-11 16,-2 0 0-16,6 2 1 0,-6-2 11 15,-1 2-11-15,4 0 1 0,-7 0 0 16,7 0-1-16,-10 0 1 0,-1 0 0 16,4 0 0-16,-3 0-3 0,-1 0 15 15,1 0 4-15,-1 2-16 16,1-1-2-16,-1-1 17 0,1 1-3 0,0 1-14 16,3-2 12-16,-4 0-10 0,4 0-3 15,0 0 12-15,-3 0-9 16,6 0 0-16,-6 0 9 0,3 0-10 15,0 0-1-15,0 0 1 0,-4-2 0 16,1 1 0-16,10 0 0 0,-14 1 1 16,10 0-2-16,-6 0-1 0,3 0 0 15,-4 0 2-15,4 0 1 0,-3 1 21 16,3-1-12-16,-7 0-12 0,7 0 2 16,-3 0 13-16,3 1-15 0,-7 1 0 15,7-2 1-15,-4 1 2 0,1 0 0 16,0 1-3-16,3-1 0 0,-7 1 0 15,3-2 3-15,-3 3 0 0,4 0-1 16,-11-2-1-16,7 0-1 0,-7 1 2 16,1-2 1-16,2 2 0 0,-2 0-2 15,-5 0 2-15,1-1-1 16,3 0 0-16,-6 1 16 0,3 0-14 0,-1 0-1 16,5-2-2-16,-8 4 0 15,0-4 0-15,4 0-1 0,3 0 0 0,-3 2 2 16,-4-1 1-16,4 0-1 15,3 1 0-15,-3-1-1 0,-4-1 0 16,4 0 0-16,3 0 0 0,-3 0-1 16,-3 0 2-16,2 3-1 0,1-3-1 15,0 0 1-15,-4 0 0 0,4 0 0 16,0 0-1-16,3 0-2 0,-7 0 2 16,4 0-1-16,0 0 1 15,0 0 0-15,-4 0-2 0,0 0 2 16,4 0 1-16,3 0 0 0,-3 0-1 15,0 0 0-15,3 0 0 0,-3 0 0 0,0 0-1 16,3 0 0-16,0 0 0 16,0 0 0-16,-6 0-2 0,3 0 2 15,3 0 1-15,-7-3-3 0,-6 3 0 16,-1-1 3-16,-3 1 0 0,3 0 0 16,-3 0 1-16,0 0-1 0,0 0 1 15,0 0-2-15,0 0 1 0,0 0 0 16,0 0-1-16,0 0-1 0,0 0-1 15,0 0 0-15,0 0-1 0,0 0 2 16,0 0-12-16,0 0 13 0,0 0 1 16,0 0-18-16,0 0 15 0,0 0-15 15,0 0 14-15,0 0-29 0,0 0-4 16,0 0 0-16,0 0-8 0,0 0-17 16,0 0-18-16,0 0-21 0,0 0-53 15,-6 0-82-15,2 4-127 0,1 5-222 16,-11-1-518-16,0-1-336 0</inkml:trace>
</inkml:ink>
</file>

<file path=ppt/ink/ink1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2:38:23.44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18676 5098 1187 0,'0'0'289'0,"0"0"-132"0,0 0-144 15,0 0-13-15,0 0 26 0,0 0 39 16,0 0 6-16,0 0 7 16,0 0 39-16,0 0-23 0,38-15 6 15,-24 11 43-15,-4-2-40 0,8 0-25 16,-1 2-23-16,-3 1-7 0,-1-1-19 15,5 0-6-15,2 1-1 0,-2 2-9 16,6-1-13-16,-4 1 3 0,4 0 0 16,4 1 0-16,3 0 39 0,4 0 3 15,2 0-26-15,-6 0 10 0,7 0-16 16,4 0 9-16,-8 4-6 0,4-3 7 16,3 2 9-16,4-2-13 0,-7 2 7 15,3-1 25-15,1-2 20 0,3 2-4 16,-8-2 0-16,5 0-26 0,3 2-15 15,-8-2-7-15,1 0-6 16,0 1-12-16,4-1 15 0,-8 3-14 0,4-3 26 16,0 1-12-16,-4-1 13 15,-3 0 0-15,7 0-7 0,-10 3 3 16,3-3-23-16,-4 1 1 0,4 1 1 16,-10 0 14-16,3 0-17 0,-3 0-2 15,-1 2 2-15,5-3 11 0,-8 1 1 16,3 1-11-16,5-2 23 0,-8 0 10 15,7-1-6-15,-7 2-7 0,4-2-21 16,3 1 15-16,-10-1-16 0,3 0 1 16,4 0 2-16,-8 0 13 0,-6 1-13 15,4-1-2-15,-5 0 2 0,-2 2 0 16,6-2-2-16,-6 1 0 0,-1-1-1 16,1 0 0-16,2 0-1 0,-2 1 1 15,3-1 0-15,0 2 1 0,3-2 1 16,0 0-1-16,1 2 2 0,-4-2-3 15,3 1 1-15,0-1 1 0,4 1 1 16,-7-1-1-16,3 0 0 0,-6 0 1 16,-4 0-3-16,3 0-60 15,1 0 0-15,-4 0-28 0,0 0-84 16,0 0-45-16,0-2-78 0,-7-2-127 16,7 0-383-16,-28-5-839 0</inkml:trace>
</inkml:ink>
</file>

<file path=ppt/ink/ink1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2:38:24.11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18363 5079 760 0,'0'0'293'15,"0"0"-88"-15,0 0-42 0,0 0-46 16,0 0 0-16,0 0 17 0,0 0-11 16,0 0-6-16,0 0-17 0,0 0-12 15,-17-12-10-15,17 12-7 0,0 0-10 16,0 0-12-16,0 0-7 0,0 0-10 16,0 0-3-16,0 0-26 0,0 0-1 15,0 0 1-15,0 0-3 0,3 0-36 16,1 0-22-16,2 0 29 0,8-1 29 15,7-2 26-15,-4 2-25 0,14-1-1 16,-7 0-11-16,14 0 11 0,-7 2 16 16,4 0-16-16,6 0-17 0,-7 0 15 15,4 2 2-15,7 0-1 0,-10-2 1 16,2 0 2-16,1 0 16 0,-3 0-17 16,3 0 1-16,0 0 1 15,-11 0 7-15,1 0-10 0,-4 0-51 16,-3 0-121-16,-11 2-74 0,0-1-63 15,-3 2 13-15,-3 1-55 0,-1-3-154 16</inkml:trace>
</inkml:ink>
</file>

<file path=ppt/ink/ink1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2:38:36.03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29408 4156 323 0,'0'0'160'0,"0"0"289"0,0 0-97 15,0 0-143-15,0 0-109 0,0 0-8 16,0 0 25-16,0 0-20 0,0 0-19 16,4-4-20-16,-4 4-3 0,3 0-3 15,-3 0-26-15,0 0-6 0,0 0 15 16,4 0-2-16,-4-3-1 0,0 3 0 15,3 0-29-15,-3 0 13 0,7-1-16 16,0-1 3-16,3 0-3 0,0 2 0 16,4-2-11-16,0 0 11 0,3 0-16 15,4 0-3-15,0 0 6 0,3-1 13 16,-4 2 13-16,5-2-13 16,-1 1 2-16,-4-1 14 0,1 2 3 15,0-2-19-15,-4 2-13 0,-7-1 12 16,11 2-1-16,-4 0-7 0,0-2 9 15,1 2 3-15,-5 0-3 0,8 0-3 16,3 0 3-16,0-1 1 0,4 1-1 16,-1 0 1-16,4 0-1 0,0 0-18 15,-3 0 18-15,3 0 0 0,0 0 1 16,0 0 12-16,-3 0-10 16,3 0-3-16,-7-1 0 0,3 1 0 0,-3 0 0 15,0 0-13-15,1 0 26 16,-5 0-26-16,4 0 9 0,0 0 4 15,1 0 11-15,2 0-9 0,1 0 16 16,-1 0-18-16,4 0 9 0,-3-2-9 16,3 2 1-16,3-1-1 0,1 1 0 15,-8 0 0-15,15 0 81 0,-4 0-35 16,-1 0-32-16,1 0-12 0,0 0-4 16,0 0-5-16,0 0 4 0,-4 0 2 15,4 0 1-15,4 1 45 0,-4 1-44 16,3 0-1-16,-3 0 2 0,3 0-4 15,-3 0 3-15,3 1-2 0,-3 1-26 16,4 1 27-16,-1-2 0 0,0 1 1 16,4-2 16-16,0 0-15 0,0 0 7 15,-1 0-9-15,-2-2-1 16,3 2 1-16,-7-1 21 0,6-1-21 0,-9 0-13 16,3 0-16-16,-4 0 16 0,-3 0 13 15,0 0 15-15,-3 0 1 16,-4 0-16-16,3 0 0 0,-6 0 0 15,0 0-16-15,3 0 16 0,-4 0 3 16,1 0-3-16,3 0 6 0,-3 3-6 16,0-3 0-16,-1 0-15 0,1 1 2 15,-7-1 13-15,3 3 23 0,-7-3-23 16,4 0-1-16,-7 0 1 0,-4 0 18 16,1 0-17-16,-4 0 0 0,0 0 16 15,0 0 12-15,0 0-4 0,0 0-25 16,0 0-11-16,0 0-44 0,0 0-26 15,0 0-23-15,0 0-38 0,3 0-14 16,1 0 108-16,6 0-37 0,-3 0-2 16,7 0-95-16,0 0-7 0,3 0-120 15,-7 0-148-15,11-4-222 0</inkml:trace>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2:38:36.75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31765 3849 254 0,'0'0'82'16,"0"0"97"-16,0 0 46 0,0 0-39 16,0 0-36-16,0 0-23 0,0 0-33 15,0 0 1-15,0 0 67 0,38 0-41 16,-25 0 15-16,5 0-58 0,2 0-65 16,1 0 16-16,3 0-16 0,0 0-13 15,4 0-4-15,-4 0 2 0,7 4 2 16,-4-1-26-16,4 2 3 0,0 1-35 15,-3 1-209-15,0 0-75 16,-4-2-101-16,-7-1-323 0</inkml:trace>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2:38:38.18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18070 5173 225 0,'0'0'466'15,"0"0"-326"-15,0 0-97 0,0 0 19 16,62-21 29-16,-41 17 52 0,-1-2-12 16,-6 2-37-16,7 0 4 0,3 0 9 15,0-1 33-15,4 2-88 0,-1-1-20 16,8 1-12-16,6 1 12 15,-3 0-21-15,7-1-11 0,10-2 0 16,7 0 0-16,14 0 1 0,-4-1 0 16,-3 0 25-16,-4 2-26 0,-6 2-29 15,3-2 29-15,0 3 0 0,-3-2-4 16,-1 2 4-16,1 1 0 0,-4 0-4 16,0 0 2-16,0 0-17 0,-3 0 3 15,-4 1 16-15,-14 3 19 0,-3-2 26 16,-3-2-19-16,3 4 10 0,10 0 6 15,-3-1 10-15,-3 0 7 0,6 3-20 16,-10-2-23-16,3 0 19 0,4 2-2 16,-10-1-11-16,6 0 1 0,-6 0 3 15,-1-1 13-15,-2 0 3 0,-1 2 6 16,-7-3-19-16,4 0 7 0,-4 1-23 16,-3-2 3-16,-11 2 20 15,11-3-1-15,-4 3-22 0,4-1-12 0,-4 0 15 16,-3 1-15-16,4-1 11 15,2 0-12-15,1 1 0 0,-4 0 3 16,-3 0-3-16,4 0 1 0,-1-2-1 16,0 1 2-16,1 0 1 0,-8-2-3 15,4 2 0-15,-7-2-16 0,0-1-327 16,0 1 103-16,0 0-175 0,0 1-279 16</inkml:trace>
</inkml:ink>
</file>

<file path=ppt/ink/ink1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2:38:39.13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17464 3972 420 0,'0'0'127'0,"0"0"616"16,0 0-415-16,0 0-175 0,0 0-13 15,0 0 25-15,0 0 14 0,0 0-21 16,0 0-22-16,0 1-39 0,0-1-13 16,0 0 2-16,3 0-5 0,-3 0-36 15,0 0-32-15,4 0-13 0,-4 0-29 16,3 0-19-16,1 0-10 0,2 0-5 16,1 0 63-16,11 0 3 0,-1 0 16 15,7 0-19-15,7 0 0 0,3 0 0 16,-3 0-16-16,4 0 15 0,-1 0 1 15,1 0-1-15,3 1 1 16,-7-1 20-16,0 2-20 0,0-1-13 0,-4 2 0 16,1-1 6-16,-4 0 7 15,3 1 2-15,-6 0 11 0,-4-2-13 16,-3 3 0-16,3-1-3 0,-10-2 0 16,4 1 6-16,-5 0-6 0,1 0-14 15,0 0 14-15,-3-1 3 0,-4-1 13 16,0 1-13-16,0-1 13 0,0 0-13 15,0 0-16-15,0 0-104 0,0 0-41 16,-7 0-43-16,0 0-153 0,0-1-443 16</inkml:trace>
</inkml:ink>
</file>

<file path=ppt/ink/ink1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2:38:39.48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17336 4134 124 0,'0'0'486'0,"0"0"240"0,0 0-638 15,0 0-65-15,0 0 94 0,0 0 153 16,66-8-78-16,-46 4-85 0,4 1-20 15,1 2-29-15,6 0-32 0,-7 0 23 16,14 1-17-16,-4 0-3 0,1 0-27 16,9 0-2-16,-6 0 3 15,4 1-3-15,-1 1 13 0,4-2 6 16,-11 2-6-16,4-2-13 0,0 0-3 16,-7 0 3-16,-3-2 1 0,-1 1-1 15,-3 1-14-15,-3-1 1 0,-4 1-10 16,0 0-113-16,-10 0-74 0,-3 0-105 15,-1 2-222-15,-3 1-444 0</inkml:trace>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2:39:54.82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11207 18003 55 0,'0'0'212'0,"0"0"339"0,0 0-280 16,0 0-50-16,0 0-35 0,0 0-4 16,0 0-10-16,0 0-19 0,0 0 6 15,7-6-4-15,-7 6 4 0,0 0-20 16,0 0-17-16,0 0-22 0,0 0-13 16,0 0-20-16,0 0-16 0,0 0 1 15,0 0-8-15,0 0-2 0,0 0 3 16,0 0-4-16,4 0 29 0,-4 0 16 15,0 0-38-15,0 0-26 0,3 0-19 16,-3 0 10-16,3 0 6 0,-3 0 3 16,0 0-19-16,0 0-2 0,0 0-1 15,4 0 0-15,-4 0-2 0,0-1 0 16,0 1-14-16,0 0 13 0,3 0-16 16,-3 0 7-16,0 0-4 0,4 0 0 15,-4 0-2-15,3 0 18 0,-3 0 2 16,4 0-1-16,-1 0-1 15,4 0-2-15,-4 0 2 0,4 0 1 16,-3 0 0-16,3 0 1 0,-4 0 20 16,4 0-22-16,3 0-1 0,-6 0 0 15,6 0 1-15,0 0 13 0,-3 0-13 16,7 0 2-16,-4 0 17 0,1 0 0 16,3 0-16-16,-1-3 19 0,1 3-21 15,-3-1 2-15,2 1 6 0,1-3-8 16,-4 3-2-16,1 0-4 0,-1 0-8 15,0 0 12-15,-3 0 1 0,0 0 0 16,-3 0 0-16,3 0-13 0,-1 0 13 16,-2 3 14-16,3-2-14 0,0-1-1 15,0 3 0-15,-1-3 2 0,1 1-1 16,0-1 3-16,4 2 19 0,-5-2-18 16,1 2-1-16,7-2 9 0,-7 2 1 15,3-2-10-15,1 0-1 16,-1 2 0-16,0-2 1 0,1 0-1 15,-4 0 0-15,3 2 26 0,-3-2-26 16,0 0 0-16,3 0-2 0,-3 0 3 16,0 0-1-16,0 0 1 0,0 0-1 15,-1 0 1-15,1 0-3 0,0 0 0 16,0 0 0-16,0 0 2 0,0 0 14 16,3 0-16-16,1 0 25 0,-5 0-23 15,8 0 11-15,-3 0-10 0,2 0 16 16,-2-2 0-16,2 2-17 0,1 0-1 15,-3-2 1-15,2 2 1 16,-2 0 1-16,3-2 11 0,-1 2-14 16,-2 0 12-16,-1-2-12 0,0 2 1 15,1-2 1-15,-1 2 0 0,0 0 1 16,-3 0 11-16,0 0-15 0,0-1 2 16,0 1 1-16,0 0-1 0,0 0 0 15,-4 0 0-15,1 0-2 0,-1 0-1 16,4 0 1-16,-4 0 2 0,1 0-2 15,3 0-1-15,-4 0 1 0,1 0 0 16,2 0 3-16,1 0 0 0,0 0-2 16,-3 0 1-16,3 0 0 0,3 0 2 15,-3 0-4-15,-4 0 0 0,4 0 0 16,3 1 1-16,-3-1-1 0,0 0-13 16,0 0 13-16,3 0 19 0,-3 2-19 15,0-2 2-15,7 0-2 0,-7 0 2 16,3 2 0-16,1-2 1 0,-1 0-3 15,0 2-1-15,4-2 1 0,-7 0 3 16,7 0 10-16,-4 2-12 16,0-2-1-16,4 0 1 0,-4 0 0 15,1 0 1-15,-1 0-2 0,4 0 2 16,-4 0-1-16,1 0-1 0,2 0 1 16,-6 0 1-16,7 0-1 0,-4 0 0 15,4 0 1-15,0 0 0 0,-4 0 7 16,4 0-9-16,-7 0-2 0,7 0 0 15,-4 0-1-15,-3 0 1 0,7 0 2 16,-4 0 3-16,0 0-2 0,1 0 12 16,3 0-12-16,-4-2-1 0,4 2-1 15,-1 0-2-15,-2 0 3 0,6 0 3 16,-3 0-2-16,0 0-1 0,-1-2 0 16,5 2 0-16,-5 0 3 0,1 0-2 15,0 0 1-15,3 0 0 0,-3 0-2 16,0 0 0-16,-1 0 2 15,8 0 0-15,-7 0 0 0,0 0-1 16,3 0 11-16,0 0-12 0,0 0 0 16,1 0 0-16,2 0 1 0,-2 0 0 15,2 0 14-15,1 0-15 0,-4 0 0 16,4 0 2-16,-1 0 1 0,-2 0-1 16,6 0 1-16,-10 0 0 0,6 0 10 15,-6-2-13-15,7 2-1 0,-8 0 1 16,5 0 2-16,-5 0 1 0,1 0-3 15,3 0 3-15,-3-2-2 0,0 2-1 16,0 0 12-16,0 0-12 0,-4 0 0 16,0 0-14-16,1 0 14 15,-1 0 0-15,4 0 19 0,-4 0-17 0,0 0 10 16,1 0-10-16,-1 0-1 16,4 0-1-16,-4 0 1 0,1 0-1 15,-5 0-3-15,5 0 3 0,-4 0-11 16,3 0 11-16,0 2 19 0,1-2-17 15,-1 0 18-15,0 0-18 0,1 0-2 16,-1 0 0-16,4 0-2 0,-11 0-10 16,8 0 12-16,-1 0 3 0,0 0 0 15,4 0-2-15,-4 0 12 0,4 0 6 16,0 0-19-16,0 0-1 0,-1 0-1 16,5-2-2-16,-5 2 4 0,1 0 1 15,0 0 2-15,0-1 15 0,3 1-18 16,0-3 1-16,-6 3-1 0,2-1 0 15,5 1-1-15,-5 0 1 0,1-3 14 16,0 3-12-16,0 0 0 0,3-1 1 16,-3 1 10-16,-1 0-13 15,1-2 15-15,0 2-15 0,0-2-1 16,0 2 0-16,-1 0 1 0,1 0 0 16,0-2 2-16,0 2 1 0,0 0-2 15,-1-2 15-15,1 2-16 0,0 0 0 16,0-2-2-16,-1 2 1 0,-2 0 2 15,3-2 0-15,-1 2 14 0,1 0-15 16,-4-2 1-16,4 0-1 0,0 2 2 16,-4-2-2-16,4 0 0 0,-4 2 0 15,4-2 0-15,0 2 1 0,0 0-1 16,-4 0 1-16,0-1-1 0,1 1 0 16,-1 0-4-16,4-3 4 0,-7 3 0 15,0-1 2-15,3 1-1 0,-3 0 14 16,3-3-13-16,1 3 0 0,-5 0 0 15,5 0-1-15,-4-2-1 0,3 2 4 16,0-2-3-16,4 2-1 0,-7 0 2 16,0 0-2-16,7 0-1 15,-4 0 1-15,-3 0-1 0,7 0-2 0,-4 0 3 16,0 0-1-16,1 0-12 0,-1 0 13 16,0 0 0-16,1 0 1 15,-4 0 0-15,6 0 0 0,-2 0 0 16,3 0 2-16,-4 2-2 0,0 0 2 15,7-2 11-15,-3 0-12 0,0 0 15 16,3 0-17-16,-3 0 0 0,3 0 3 16,0 0-1-16,1 0 15 0,-1 0-16 15,0 0 2-15,4 0-2 0,-4 0 0 16,-3 0 0-16,6 0 0 0,1 0 14 16,-7 0-15-16,3 0 1 0,4 0 2 15,-7-4-2-15,3 4 15 16,-3-2-4-16,6 1 1 0,-2 0 12 15,2-2-1-15,1 3-11 0,0-3-1 16,-1 2-10-16,-3 0 0 0,4 0 1 16,0-1 1-16,-7 1 8 0,6 0 2 15,1 1-13-15,-4-2-2 0,4 1 0 16,-4 0 1-16,-3 1 1 0,3-2 0 16,-3 1 2-16,0 1-3 0,-1 0 1 15,1-1-1-15,0 1 1 0,0 0 0 16,-4 0 0-16,4 0-1 0,0 0-1 15,3 0 0-15,-7 0 1 0,4 0 3 16,0 0-2-16,0 0 0 0,-4 0 11 16,0-2-12-16,4 2-1 0,-4 0 1 15,4 0 1-15,-4 0 0 16,1 0 0-16,-1 0-1 0,0 0-1 0,4 0 1 16,-7 0 0-16,0 0 0 0,3 0 0 15,1 0 1-15,-4 0 1 0,6 0-1 16,-6 0-1-16,0 0-2 15,3 0 2-15,-3 2-3 0,0-2-9 16,4 0 12-16,-5 1 1 0,1 0 1 16,0 1 1-16,4-2-1 0,-1 1 1 15,-3 0 0-15,7 1-1 0,-8-2 0 16,5 0-2-16,-1 1 3 0,0-1 0 16,1 0 9-16,-1 1-10 0,-3-1 0 15,7 0 1-15,-4 0 0 0,4 0-2 16,-4 0 2-16,1 0-3 0,-1 2 0 15,0-2 0-15,4 0 1 0,-4 1 1 16,1-1 0-16,2 0 0 0,-2 0 11 16,6 0-11-16,-10 0-2 0,7 0 2 15,0 0 0-15,-1 0-2 0,-2 0 0 16,2 0 12-16,5 0-12 0,-5 0 1 16,-2 0 0-16,3-1-1 0,3 1 0 15,0-2 0-15,-7 2 2 16,1 0 1-16,2 0-2 0,5-1-1 15,-11 1 1-15,6 1 0 0,1-3 2 16,0 3-1-16,0-1 0 0,-4 0-2 16,7 0 0-16,-6 0 0 0,6 0 0 15,-10 0-1-15,3 0-2 0,4 0 3 16,-4 0 1-16,4 0-1 0,-4 0 1 16,-3 0 1-16,7 1-2 0,-7-1-1 15,7 0 0-15,-8 0 1 0,5 2 0 16,-1-2 0-16,0 0-1 0,-3 1-1 15,7-1 1-15,-7 1 1 16,0-1 0-16,3 1 0 0,1 1 0 16,-4-1 2-16,6-1-2 0,-6 0 0 0,0 1 2 15,0-1 1-15,3 0 9 16,-3 2-10-16,4-2-2 0,-5 0 0 16,-2 0-2-16,-1 0 1 0,1 1 1 15,3-1-2-15,-4 0 1 0,4 0 0 16,0 0 1-16,0 1 0 0,3-1 0 15,-6 2 3-15,6-2 9 0,-3 0-9 16,0 0-2-16,3 0 2 0,-7 0 0 16,8 0-2-16,-4 0 14 0,-4 0-12 15,4 0 16-15,-4 0-7 0,1 0-1 16,3 0-11-16,0 0 0 0,0 0 0 16,-4 0 2-16,7 0 0 0,-3 0-2 15,0 0 0-15,0 0 0 0,3 0 0 16,1 0 2-16,2 0 0 0,-6 0 0 15,4 0 1-15,2 0 0 0,1-2-2 16,3 1 2-16,-6 1 0 16,-1-1 0-16,7-2-1 0,1 3-1 15,-8-3 1-15,4 2-1 0,-1-1 0 16,5 0 0-16,-4 2-1 0,3-1 0 16,0 0 0-16,-3 1 0 0,0 0-1 15,3 0 1-15,0 0 0 0,-3 0 1 16,3 0-1-16,0 0-1 0,-6 0 0 15,-1 0 1-15,4 0 2 0,-4 0-2 16,4 0 0-16,-11 0 2 0,4 1 0 16,0-1 0-16,0 1-1 0,0-1 0 15,-4 0 2-15,1 0-3 0,-4 0 0 16,3 0-1-16,-3 0-1 0,0 0 1 16,0 0 0-16,0 0 1 0,0 0 2 15,0 0 1-15,0 0-3 0,0 0 0 16,0 0 0-16,0 0 0 0,0 0 0 15,0 0-1-15,0 0-2 0,0 0-12 16,0 0 3-16,0 0-1 16,0 0-8-16,0 0-13 0,0 0-9 15,0 0-16-15,0 0-18 0,0 0-19 16,0 0-54-16,-3 0-120 0,-8 0-147 16,-6 3-225-16,3-1-685 0,-37-2-195 0</inkml:trace>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2:39:58.16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11266 18243 666 0,'0'0'274'0,"0"0"-69"15,0 0-13-15,0 0-87 0,0 0 35 16,0 0 71-16,0 0-39 0,0 0 23 16,0 0-17-16,0 0-52 0,0 0-39 15,-7-21-22-15,7 21-1 0,0 0 1 16,0 0-11-16,0 0-5 0,0 0-17 15,0 0-13-15,3 0 0 0,-3 0-6 16,0 0 13-16,4 0 19 0,-4 0 19 16,7 0 6-16,-4 0-22 0,4 0-10 15,3 0-18-15,-3 0 2 0,4-2-6 16,-1 0 6-16,7 2-6 0,-3-2-13 16,3 0 0-16,0 2 28 0,1-1-30 15,6 1 19-15,-4 0-17 16,1 0-3-16,0 0 12 0,3 0-9 15,-3 0 9-15,-1 0 7 0,1 0 12 16,0 1-30-16,3-1 1 0,-4 0 27 16,1 0-16-16,0 0-13 0,-4 2-7 15,4-1 7-15,-8 0 0 0,5 1-3 16,-5 1 3-16,1 0 3 0,0-1 12 16,0 2-14-16,3-1 14 0,0 1 7 15,0 0 0-15,1-2 13 0,6 1-6 16,0 0 34-16,0-3-22 0,0 3 16 15,4-2-26-15,-1 1-12 0,1-1 3 16,3 0 6-16,-4-1-9 0,4 0 9 16,-3 0-6-16,3 0-21 0,-4 0 24 15,8 0-12-15,-4 0 0 0,0 0 2 16,0 0 4-16,3 0-15 0,-3 0-1 16,0 0 26-16,0 0-27 0,-3 0-1 15,3 0 0-15,-3 0 14 0,3 0-14 16,-4 0 12-16,1 0-10 15,-1 0-2-15,4 2 11 0,-3-2-11 16,3 0 1-16,-4 0 25 0,8 1-12 16,-1-1 7-16,-6-1 22 0,10-3 18 15,-4 1-25-15,4 0-9 0,0 0-16 16,0 0-10-16,0-1-2 0,3 2 0 16,-3 0 0-16,0 0 0 15,0 1 18-15,0-1-6 0,0 0-12 0,-4 2-1 16,4 0 0-16,0 0 1 0,-4 0 2 15,1 0-1-15,-4 0-1 0,-4 0-12 16,1 2 12-16,-1 1-2 16,-2 1 1-16,2 0 1 0,-6 0 0 15,-1 0 3-15,5 0-3 0,-8 0 0 16,3 0-1-16,1 0 1 0,-4 0 0 16,1 0 1-16,-1 0-1 0,-3-1 1 15,3 1 19-15,0-1-20 0,-7-2 2 16,4 1-2-16,0 0 0 0,0 0-2 15,-4 0 2-15,-3 0 1 0,7 0 0 16,-4 0 0-16,4 0 2 0,-7 0-2 16,3 0-1-16,4 1 0 0,-4 0-1 15,4-2 1-15,-4 1 22 0,4-1-20 16,-4-1 1-16,11 1-2 0,-11 0 21 16,8-1-20-16,-1 0 10 0,0 0 0 15,0 0-9-15,1 0 0 0,2 0 10 16,-3-2 5-16,4 2-16 0,-4-1 20 15,1-2-10-15,2 3-12 16,-3-3 0-16,1 2 1 0,-1 1-1 16,4-2 16-16,-8 0-16 0,5 2 0 15,2-2-2-15,-6 2 1 0,3-2 1 16,4 2 0-16,-7-2 0 0,0 2 1 16,3-2 0-16,0 2-1 0,0-2 1 15,-3 2-1-15,7 0-2 0,-11-2 0 16,4 2 1-16,0 0-15 0,3 0 16 15,-3 0 1-15,-4 0 0 0,4 0 12 16,3 0-11-16,-7 0-1 0,4 0-1 16,0 0-1-16,3 0 1 0,-7 0 3 15,1 0-3-15,2 0 0 0,5 0 2 16,-8 0 0-16,4 0 10 0,3 0-10 16,0 0 0-16,-3 0-1 0,0-2-1 15,0 2 0-15,3 0 1 0,-3 0-1 16,-1 0 0-16,1 0 0 0,0-2 1 15,0 2-1-15,0 0 0 16,-1 0-2-16,1 0 2 0,0 0 0 16,0 0 1-16,-1 0 0 0,-2 0-1 15,3 0-1-15,-1 0 1 0,1 0-1 16,0 0 1-16,0 0 0 0,-1 0 2 16,1 0-1-16,3 0 0 0,-3 0 0 15,0 0-1-15,7 0 0 0,-8 0 3 16,1 0 0-16,3 0-2 0,1 2 1 15,-1-2-2-15,0-2 3 0,4 0-1 16,-4 1 10-16,4 1-12 0,-1-3 1 16,-2 2 0-16,2-2 2 15,-2 3-3-15,2-1 1 0,-3-1 1 16,1 2 0-16,-1-2 1 0,0 0-3 16,0 0 1-16,1 2-1 0,-1-2 2 15,3 0 0-15,-6 0-2 0,0 2 1 16,7-1-1-16,-11 0 0 0,4-1-1 15,0 2 0-15,-4 0-1 0,4 0 2 16,-4-1 2-16,0 1-1 0,4 0 1 16,0-1-2-16,-4 1 1 0,1-2-1 15,-1 2 1-15,0 0-1 0,4 0 1 16,-7 0 1-16,3 0 0 0,4 0-2 16,0-1 2-16,3 0 0 0,-7-1 1 15,4 0 9-15,3 0-12 0,1 2 0 16,-1-3 0-16,0 3 0 0,0-1-3 15,-6-1 3-15,6 1 0 0,-3 0-1 16,3-1 0-16,-7 2-1 0,4 0 2 16,0-1 2-16,0 1-2 0,-4 0 0 15,0 0-1-15,1 0-2 0,-5 0 2 16,8 0 0-16,-7 0-1 16,0 0 0-16,0 0 1 0,3 0-1 15,1 0 2-15,2 0 0 0,-6 1 0 16,0-1 1-16,3 0 0 0,1 0 0 15,-1 0 12-15,4 2-12 0,-7-2-1 16,0 0 0-16,3 1 1 0,4-1 1 16,0 0 0-16,-8 1-2 0,5-1 2 15,-1 0 0-15,4 0-1 0,-4 0 0 16,-3 2-1-16,4-1 0 0,-1-1 0 16,-3 0-1-16,3 3 0 0,0-3 0 15,-3 0-3-15,0 2 4 0,0-1 0 16,0 0 0-16,3-1 0 0,-3 2 3 15,7-1-1-15,-7 0 1 0,0-1-1 16,0 2-1-16,3-2 11 0,0 1-1 16,1-1-10-16,-4 0-1 0,-1 1 2 15,1-1 17-15,4 0 15 0,-1 0-19 16,-3 0-12-16,7 0 9 16,-7 0-10-16,-1 0 0 0,5 0 11 15,-1 0-13-15,-3 0 1 0,3 0 1 16,-3 0 0-16,0 0-1 0,0 0-1 15,0 0-1-15,0 0 1 0,3 0 0 16,0 0 0-16,-3 0 0 0,0 0 0 16,0 0 1-16,3 0 0 0,-3 0 0 15,0 0 0-15,4 0-1 0,-5 0-1 16,1 0-1-16,-3 0 2 16,3 2-2-16,0-2 2 0,-1 0 1 0,1 2-1 15,4-2 0-15,-4 0 0 16,-4 0-1-16,4 2-1 0,0-2 1 0,0 0 1 15,3 2 0-15,0-2 1 16,-3 0-1-16,-3 0 2 0,3 0 0 16,-4 0-1-16,4 0 11 0,0 0-11 15,-4 2 0-15,4-2-2 0,-3 0 2 16,3 0-1-16,-1 0 0 0,-2 0-1 16,-1 0-1-16,1 0 0 0,-1 0 0 15,1 0 2-15,-1 0-2 0,4 0 0 16,-4 0 2-16,4 0 0 0,-3 0 2 15,6 0-1-15,-3 2 0 0,-7-2 2 16,7 0-2-16,-4 0 0 0,1 0-1 16,-1 0 2-16,1 0-1 0,-1 0-1 15,1 0 0-15,-1 0 1 0,0 0-2 16,1 0 1-16,3 0-3 0,-4 0 0 16,-3 0 2-16,4 0 0 0,-4 0 1 15,3 2 0-15,-3-2 0 0,0 0 0 16,0 0 2-16,0 0-2 15,0 0 1-15,0 0 2 0,0 0 9 16,0 0-12-16,0 0-1 0,0 0 1 16,0 0-1-16,0 0-2 0,0 0-15 15,4 0 16-15,-4 0-9 0,3 0 11 16,-3 0 1-16,3 0-1 0,4 0 0 16,-7 2 0-16,7-2 2 0,-7 0 0 15,4 0 1-15,-4 0-3 0,3 0 2 16,-3 0 1-16,0 0-1 0,4 0 0 15,-4 0 1-15,0 0-2 0,3 0-1 16,4 0-2-16,-7 0 2 0,3 0 0 16,-3 0 0-16,4 0 2 0,-4 0 1 15,0 0 0-15,0 0 13 0,0 0-13 16,0 0-1-16,0 0-1 0,0 0-1 16,0 0 0-16,0 0 0 0,0 0-1 15,0 0-2-15,0 0-19 0,0 0 1 16,-4 0-7-16,4 0-6 15,0 0-18-15,0 0-16 0,0 0-9 16,0 0-40-16,0 0-79 0,-3 0-127 16,-4 3-106-16,0 0-136 0,-10 2-174 15,3-3-749-15</inkml:trace>
</inkml:ink>
</file>

<file path=ppt/ink/ink13.xml><?xml version="1.0" encoding="utf-8"?>
<inkml:ink xmlns:inkml="http://www.w3.org/2003/InkML">
  <inkml:definitions>
    <inkml:context xml:id="ctx0">
      <inkml:inkSource xml:id="inkSrc0">
        <inkml:traceFormat>
          <inkml:channel name="X" type="integer" min="-4480" max="1920" units="cm"/>
          <inkml:channel name="Y" type="integer" min="-133" max="1307" units="cm"/>
          <inkml:channel name="T" type="integer" max="2.14748E9" units="dev"/>
        </inkml:traceFormat>
        <inkml:channelProperties>
          <inkml:channelProperty channel="X" name="resolution" value="55.65217" units="1/cm"/>
          <inkml:channelProperty channel="Y" name="resolution" value="22.15385" units="1/cm"/>
          <inkml:channelProperty channel="T" name="resolution" value="1" units="1/dev"/>
        </inkml:channelProperties>
      </inkml:inkSource>
      <inkml:timestamp xml:id="ts0" timeString="2023-08-16T05:13:28.05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6174 19032 0,'17'0'47,"1"-17"-32,35-1 1,17 0-1,-34 18 1,-1 0 0,-17-17-1,34 17 1,1-18 0,0 1-1,0 17 1,0-18 15,0 18-15,18-18-1,34 18 1,-16 0 0,16-17-1,-16 17 1,-1 0-1,-18 0 1,1 0 0,0 0-1,17 0 1,-18 0 0,1 0 15,-1 0-16,-17 0 1,18 0 0,-18 0-1,35 0 1,-35 0 0,17 0-1,19 0 1,-1 0-1,18 0 1,-1 0 0,-16 0-1,-19 0 1,1 0 0,-1 0 15,-34 0-16,34 0 1,-17 0 0,0 0-1,0 0 1,-18 0 0,-17 0 15,-1 0 16,1 0-16,0 0-15,-1 0-1,19 0 1,-1 0 15,-17 0-15,35 0-1,-1 0 1,19 0 0,-36 0-1,18 0 1,0 0-1,-35 0 1</inkml:trace>
</inkml:ink>
</file>

<file path=ppt/ink/ink1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2:40:01.50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11224 17851 98 0,'0'0'332'16,"0"0"112"-16,0 0-242 0,0 0-46 15,0 0 59-15,0 0 36 0,0 0-18 16,0 0-28-16,0 0-40 0,0 0-16 16,7 0-33-16,-7 0-42 0,0 0-32 15,0 0-40-15,0 0-2 0,0 0-10 16,0 0-13-16,0 0 23 0,4 0 3 16,-1 2 20-16,4-2 3 0,0 1-10 15,3-1 51-15,-3 0-38 0,4 0-28 16,-1 0 38-16,4 0-13 0,-4 0 9 15,4 0 4-15,0-1-1 0,-4 1-6 16,4-2 23-16,-1 0 5 0,-2 0-15 16,3 0-10-16,-4 2-31 0,4-2 12 15,-4 0 12-15,4 2 4 0,-4-2-29 16,4 0 10-16,0 2 0 16,3-2-12-16,-3 1 12 0,3 1 3 15,-3-3-15-15,3 2-1 0,-3 1-19 16,0-3 19-16,-1 3 19 0,1 0 3 15,-4 0-21-15,1-1-1 0,-1-2 3 16,0 3 9-16,1 3-11 0,-1-3-2 16,0 0 3-16,1 0-2 0,-1 0 0 15,4 0 25-15,0 0-21 0,-1 0 17 16,1 0-21-16,3 1 0 0,1 2 1 16,-5-2 21-16,5 2-9 0,-1-2 6 15,0-1-18-15,-3 2 12 0,3-2 15 16,0 0 16-16,-3 2 74 0,3-2-59 15,1 0-40-15,-5 0 3 0,5 0-1 16,-5 0-21-16,1 0 0 0,0 0 0 16,0 0 0-16,-4 0 2 0,4 0-2 15,0 0-1-15,-4 0 0 0,0 0 1 16,4 0-1-16,-4 0-1 16,1 2 2-16,3-2 3 0,-1 0 10 15,1 2-11-15,-4-2 11 0,4 2-3 16,-3-2-8-16,2 0 9 0,-2 2-9 15,-1-2 9-15,4 0-10 0,0 0-1 16,-1 2 4-16,-2-2-1 0,2 0-1 16,1 0 0-16,3 0 14 0,-3 2-13 15,3-2 0-15,1 0-3 0,-1 0 0 16,0 0 1-16,4 0 18 16,0 0 3-16,-1 0 0 0,8 0-20 0,-4 0 16 15,0 0-2-15,4-2 13 16,-1 0-10-16,-3 0 3 0,4 0-9 15,-4 0 5-15,3 0-3 0,1 0-14 16,-4-1 13-16,7 0 5 0,-10 3-19 16,6-1-5-16,-3-2 5 0,1 3 19 15,-1-1-19-15,0 1-1 0,0-3 1 16,0 3 0-16,4 0 11 0,-4-1-8 16,0 1-3-16,3-2 3 0,1 2-3 15,0-2 13-15,-1 0-3 0,-3 2-10 16,4-2-1-16,-4 0 1 0,-3 1 3 15,3 1-2-15,-4-3-1 0,1 2 1 16,-4 1-2-16,0 0 0 0,1 0-1 16,-4 0 1-16,-1 0 0 0,5 0 1 15,-5 0-2-15,1 0 2 16,3 0 0-16,-3 1 0 0,0-1-13 0,0 3 13 16,-1-2 1-16,1 1 1 15,0 2 0-15,0-2-2 0,0 1 3 16,-1 0-2-16,1-2 0 0,3 2 18 15,1-2-19-15,-1 2 3 0,0-2 9 16,4 1-11-16,-1-2-1 0,-2 2 1 16,6 0 11-16,-4-2 4 0,4 0-14 15,1 0-1-15,2 0-1 0,-3 0 2 16,0 0-1-16,4 0 15 0,-4 0-14 16,4 0 0-16,-4 0 20 0,3 0 3 15,-3-2 9-15,4 2-16 0,0-2-16 16,-4 2 20-16,-4 0-10 0,4-2-12 15,1 2 2-15,-5 0-2 0,1 0 0 16,-4 0 3-16,4 0-2 0,-1 0-1 16,5 0-2-16,-8 2 2 0,3 0 2 15,1 0-1-15,-7 2-1 0,3 0-2 16,4 0 2-16,-7 0-3 0,-1 0 1 16,5 0 1-16,-1-2 0 0,0 2 1 15,0 0 0-15,1 0 4 0,-1-1-1 16,0-1-1-16,4 0 0 15,-4 2 0-15,0-1 0 0,4 0 10 16,-4-1-12-16,0 1-1 0,4-2 0 16,-7 0 1-16,6 2 1 0,1-3 18 15,-4 0-17-15,4 1 1 0,-4-1-1 16,0 0 10-16,1 0-10 0,-1 2 0 16,-3-2 14-16,-1 0-16 0,5 0 1 15,-5 0-1-15,1 0 2 0,3 1 0 16,4-1 1-16,-7 0-2 0,0 0 1 15,3 1-2-15,-3 1-1 16,-1-2-1-16,5 0-11 0,-5 0 13 16,-2 3 1-16,3-2 1 0,3-1-2 15,-7 0 3-15,7 0 0 0,-3 0 9 16,0 0-11-16,0 0 1 0,-1 0 1 16,1 0-1-16,0 0 0 0,0 0 0 15,3 0-2-15,-7 0 2 0,8 0 1 16,-1 0-1-16,-7 0-1 0,0-1 1 15,4 0 0-15,0 1-2 0,0-2-1 16,-4 2 1-16,4 0 1 0,0 0-1 16,3 0 1-16,-10-2 0 0,7 2 1 15,-1-1-1-15,1 1 0 0,-3 0 1 16,-1-1 0-16,7 1-2 0,-7-2 1 16,4 2-1-16,-3-1-1 0,2 1 1 15,1 0 0-15,3 0 0 0,-10 0-1 16,7 0 1-16,0 0-3 0,3 0 3 15,-7 0 0-15,4 0 2 0,0 0-1 16,3 0 0-16,-3 0 1 16,0 0-1-16,-1 0 1 0,5 0-1 15,-8 0 2-15,7-1-2 0,-3 1-1 16,0 0 0-16,0 0 0 0,3 0 0 16,0 0 0-16,-7 0 0 0,4 0 0 15,7 0 0-15,-4 0-1 0,-7 0 0 16,8 0-1-16,-5 0 1 0,1 0-1 15,0 0 2-15,3 0 1 0,0 0 1 16,-3 0 0-16,0 0-2 0,3 0 1 16,0 0 1-16,-6 0 0 0,6 0 0 15,-3 0-2-15,0 0 0 0,-1 0 1 16,5 0 1-16,-8 0 0 0,4-2 0 16,-4 2-2-16,7-1 0 0,-6 1 0 15,2 0 1-15,-6 0-1 0,4 0 0 16,2-1 0-16,-2 1 1 15,-1 1-1-15,-3-1 0 0,3 0 0 16,-3 0 2-16,7 0 0 0,-7-1 0 0,7 1-1 16,-11 0 0-16,7 0-1 15,-3 0 1-15,0-2-1 0,3 2-10 16,-3 0 10-16,4 0 0 0,-4 0 0 16,0 0 1-16,-1 0 0 0,5 0 1 15,-1 0-1-15,0-1 0 0,-3 1 1 16,0 0-1-16,0 0 0 0,7 0-1 15,-4 0 1-15,1-1-1 0,-5 1 0 16,5 0 0-16,-1-1 0 0,0 1-1 16,1-2-1-16,3 2 2 0,-4 0 1 15,0 0 1-15,7 0 0 0,-3 0-1 16,0-1 2-16,0 1-1 16,0-1-2-16,3-1 0 0,-7 2 0 15,7-1 0-15,-6 0-1 0,6 1-1 16,-7-2 1-16,7 2 1 0,-3 0 2 15,3 0 0-15,-3 0 0 0,3-2-1 16,1 2 0-16,-5-2 0 0,5 0 16 16,-5 1 8-16,5-2-1 0,-4 1-2 15,-1 0-7-15,5 0-13 0,-8 0-2 16,0 0 3-16,4 1-3 0,-4 1-1 16,8-3 1-16,-12 2 0 0,5 1-12 15,3 0 12-15,-4-1 1 0,7 1-1 16,-10 0 0-16,3 0-1 0,1 0-18 15,-4 0 19-15,3 0 15 0,-3 0-15 16,-4 0 3-16,4 0 0 0,0 0-3 16,0 0 2-16,0 0-2 0,-4 0-1 15,1 0 1-15,6 0-1 16,-3 0-1-16,-4 0 2 0,4 0-2 16,0 0 2-16,0 0 1 0,0 0 0 15,0 0-2-15,-4 0 0 0,8 0 1 16,-8 0 0-16,0 0 1 0,1 0-1 15,-4 0 0-15,3 0 1 0,1 0-1 16,-4 1 1-16,3-1-1 0,1 0 1 16,-1 0-1-16,4 0 0 0,-4 0-1 15,1 2 0-15,6-2 1 0,1 2 0 16,-5-2 2-16,1 0-1 0,4 1 0 16,-1-1 0-16,-7 0 0 0,8 1 0 15,-8-1 1-15,1 0-2 0,-4 0 3 16,0 0 13-16,0 0-13 0,0 0-2 15,0 0 1-15,0 0 1 0,0 0 15 16,0 0-17-16,0 0 2 0,0 0-1 16,0 0-2-16,0 0 0 0,0 0-11 15,0 0 10-15,0 0 1 0,0 0-11 16,0 0 11-16,0 0 0 0,0 0-2 16,0 0-17-16,0 0 7 15,0 0-12-15,-4 0-23 0,1 0 1 16,-1 0-34-16,-6 0-16 0,3 0-72 15,-10 0-170-15,3 0-155 0,-17-2-247 16,14-2-1154-16</inkml:trace>
</inkml:ink>
</file>

<file path=ppt/ink/ink1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2:40:38.425"/>
    </inkml:context>
    <inkml:brush xml:id="br0">
      <inkml:brushProperty name="width" value="0.05292" units="cm"/>
      <inkml:brushProperty name="height" value="0.05292" units="cm"/>
      <inkml:brushProperty name="color" value="#FF0000"/>
    </inkml:brush>
  </inkml:definitions>
  <inkml:trace contextRef="#ctx0" brushRef="#br0">9643 10303 41 0,'0'0'581'0,"0"0"-337"16,0 0 186-16,0 0-43 0,0 0-195 15,0 0-85-15,0 0 10 0,0 0 22 16,0 0 17-16,-3 4 2 0,3-4-71 16,0 0-35-16,0 0 19 0,0 0 19 15,0 0 13-15,0 0-4 0,0 0-19 16,0 0-22-16,0 0-20 0,0 0-9 15,0 0 6-15,0 0-6 0,0 0-26 16,0 0 0-16,0 0-3 0,0 0-1 16,0 0-18-16,0 0 16 0,0 0-20 15,0 0 4-15,0 0-3 16,0 0-7-16,0 0 7 0,0 0 6 0,0 0-10 16,0 0 4-16,3 0 2 15,-3 0 1-15,4 0 0 0,-1 0 0 16,-3 0 3-16,3 0 16 0,-3 0 1 15,4 0-1-15,-1 0 0 0,1 0-1 16,-4 0 0-16,3 0 0 0,-3 0 2 16,7 0-2-16,0 0-2 0,-4 0 3 15,4 0 0-15,0 0 4 0,-3 0-2 16,3-3-2-16,-1 3 2 0,-2 0 0 16,-1 0 12-16,4 0-14 0,-3 0-2 15,-1 0 1-15,4 0 0 0,-4 0-3 16,1 0 3-16,-1 0-1 0,4 0-1 15,-3 0 3-15,3 0 0 0,-1 0 0 16,-6 0 0-16,7 0-1 0,0 0 1 16,-3 0 0-16,6 0 0 0,-7 0 1 15,1 0 15-15,3 0-16 0,-4 0 0 16,4 0 0-16,-3 0 3 0,2 3 1 16,-2-3 8-16,6 0-11 0,-3 0 19 15,0 0-20-15,3 0-2 0,-3-3-2 16,-3 3 4-16,10 0 11 15,-4-1-10-15,0 1-1 0,-3-3-1 16,0 2 1-16,0 1 0 0,0 0-2 16,-4-3 2-16,4 3 2 0,0 0 1 15,-4 0-3-15,1 0-17 0,-1-1 17 16,4 1 13-16,-3 0-13 0,3 0-1 16,-4 0 0-16,-3 0-15 0,10 0 16 15,-3 0 0-15,0 0-1 0,-3 0 0 16,2-3 1-16,1 3 10 0,0-1-10 15,0 1-6-15,-7 0 6 0,10-3 15 16,-6 3-15-16,3 0 0 0,-4-1 11 16,1 1-11-16,-1 0-4 15,4 0-11-15,0 0 15 0,-4 0 0 16,4 0 1-16,-7 0 2 0,7 0-3 0,-3 0-1 16,2 0 1-16,-6 0 1 0,4 0-1 15,-1 0 1-15,-3 0 1 16,4 0-1-16,-4 0 0 0,3 0 2 15,-3-3-2-15,7 3-1 0,-3 0-3 16,-1-1 3-16,4 1 0 0,-4-3 0 16,4 3 0-16,0 0-2 0,3 0 2 15,-3 0 0-15,4 0 0 0,-4-3 0 16,-1 3 0-16,-6 0 0 0,0 0 1 16,7 0 1-16,-3 0 11 0,-4 0-12 15,0 0 0-15,0 0-1 0,0 0-1 16,0 0 0-16,0 0 1 0,0 0 0 15,0 0 2-15,0 0 11 0,3 0-12 16,-3 0-1-16,0 0-1 16,0 0 1-16,0 0 0 0,0 0 0 15,0 0 1-15,0 0 1 0,0 0 1 16,0 0-1-16,0 0 1 0,0 0 1 16,0 0-2-16,0 0 11 0,0 0-12 15,0 0 0-15,0 0 0 0,0 0-1 16,0 0 1-16,0 0 0 0,0 0-1 15,0 0-1-15,0 0-1 0,0 0-11 16,0 0 10-16,0 0-10 0,0 0 10 16,0 0-10-16,0 0 11 0,0 0 1 15,0 0 1-15,0 3 0 0,0 0 1 16,0 1-1-16,0-3-16 0,0 3 16 16,0-1 25-16,4 1-21 0,-4 1-3 15,0-2 0-15,0 1 1 0,3 3 17 16,-3-2-19-16,0 0 0 0,4 2-1 15,-4 0 1-15,0-1 16 0,0 0-13 16,0-1-2-16,0 3-1 16,0-3 0-16,3 3 12 0,-3-2-10 15,0 1-2-15,0 0 1 0,0 1 0 16,0 0 1-16,0-2-1 0,0 0-1 16,0 1 3-16,0 0-3 0,0 0 2 15,0-3-2-15,0 1-1 0,0-1-22 16,0 3 23-16,0-3-1 0,0 3 3 15,0 0-3-15,0-3 2 0,0 3-1 16,0-2 0-16,0 2 0 0,0 1 0 16,0-2 0-16,0 0-3 0,0 2 1 15,0-1-1-15,3 3 1 0,-3-3 1 16,0 2 1-16,0 2 2 0,0-4-2 16,4 4-11-16,-4-4 11 15,0 2 1-15,0 2 0 0,0-3-1 0,0 2-1 16,0 1-1-16,0-2 1 0,3 2 0 15,-3-1 1-15,0-2-1 0,0 2-10 16,0-1 10-16,0 2 1 16,0 0 0-16,0 0-1 0,0 1 1 15,4-1 3-15,-4 1-3 0,0-1 1 16,0 1 0-16,0 1 0 0,0 0-1 16,0-3 0-16,0 2 4 0,0-1 18 15,0 1-22-15,0-2 2 0,0 2-1 16,0-1 0-16,0 1 2 0,0 0-3 15,0 2 3-15,0 1 0 0,0 0-3 16,0 0 0-16,0 0 2 0,-4 0 0 16,4 2-2-16,0-3 1 0,0 1-1 15,0 0 1-15,0-3 0 16,0 2 12-16,-3-1-1 0,3 1-12 0,0-4 0 16,0 2 0-16,0 1 10 15,0-3-10-15,0 1 0 0,-4 0 13 16,4 0-2-16,0-3-11 0,0 0 0 15,0 4 0-15,0-2 3 0,0-1-1 16,-3 1-1-16,3 1 1 0,0-3-2 16,0 2 3-16,0-2-1 0,0 3 10 15,0-3-10-15,0 2 0 0,0-1-2 16,-3-2 0-16,3 1 0 0,0 3 3 16,0-3-1-16,0 0 1 0,0 0 10 15,0 2-13-15,0-1 1 0,-4 1 0 16,4-2 1-16,0 3-2 0,0-4 1 15,0 4 0-15,0-1-1 0,0-1 0 16,-3 0-1-16,3 1 1 0,0 2 0 16,0-2 1-16,0-1 0 15,-4 2-1-15,4-4-2 0,0 0 2 16,0 3-1-16,0-1 0 0,0-1 0 16,0 0 2-16,-3-2-1 0,3 2 0 15,0 0 1-15,0 0 15 0,0 0-16 16,-4-1-1-16,4 4 1 0,0-4 0 15,-7 1 0-15,7 0 0 0,0-1-1 16,0 0-2-16,0-2 1 0,0 3-1 16,0-1 3-16,0-3 3 0,0 3 0 15,0-4-3-15,0 4 1 0,0-2 0 16,0 1 2-16,-3-1 0 0,3 1 0 16,0 0 10-16,0-2-13 0,0 2 3 15,-3 1 1-15,3 0 10 0,0-1-13 16,0 1 14-16,-4-3-15 0,4 0 2 15,0-1-2-15,0 1 3 0,0-1 0 16,0 4 0-16,-3-2-3 0,3 2 1 16,-4-2 0-16,4 2 1 0,-3 1-2 15,3-1 0-15,0 0 0 16,0 1 0-16,-4-1 0 0,4 1 1 16,0-1 1-16,0-2 0 0,0 0 2 15,-3-2-3-15,3 1 1 0,0-3 1 16,0 0-2-16,0 2 0 0,0-1-1 15,0 1 0-15,0 1 0 0,0-1 0 16,0 1 0-16,0-1-1 0,0 0 1 16,0 1-1-16,-4 1-1 0,4 0 0 15,0 0 2-15,0 0 0 0,-3-1 0 16,3 0 2-16,0-1-1 0,0 1 12 16,0-1-12-16,0-2 2 15,0 3-1-15,0-1 1 0,-3-2 13 16,3 2-15-16,0 1 0 0,0-3 1 15,-4 2-2-15,4 1 1 0,0 0-1 16,0-4 0-16,0 3 0 0,-3-2 0 16,3 1-1-16,0 0 0 0,0 0 1 15,0 0 0-15,0 0 1 0,0-2 3 16,0 3-1-16,0-2 13 0,0-1-15 16,0 0 0-16,0 0 87 0,0 2-28 15,0-2-32-15,0 0-25 0,0 0 10 16,0 0-12-16,0 0 1 0,0 0 0 15,0 1 11-15,0-1-10 0,0 0 0 16,0 0-1-16,0 0 11 0,0 0-13 16,0 0 2-16,0 0 0 0,0 0-2 15,0 0 2-15,0 0 0 0,0 0-1 16,0 0 3-16,0 0 11 0,0 0-14 16,0 0 3-16,0 0-1 0,0 0 0 15,0 0 10-15,0 0-10 16,0 0-1-16,0 0 13 0,0 0-11 15,0 0 11-15,0 0-2 0,0 0-10 16,0 0 13-16,0 0 0 0,0 0-1 16,0 0-2-16,0 0-10 0,0 0 0 15,0 0 10-15,0 0-1 0,0 0 1 16,0 0 6-16,0 0-16 0,0 0 16 16,0 0 6-16,0 0-9 0,0 0 2 15,-4 0-16-15,-3 0 11 0,7 0-10 16,0 0 13-16,-3 0-15 0,3 0 15 15,-4 0-12-15,4 0 11 0,-3 0-12 16,0 0 1-16,3 0-1 0,0 0 15 16,-4 0-18-16,1 0 1 0,3 0 2 15,-4 0-1-15,4 0 10 0,0 0-10 16,-3 0-1-16,3 0 0 16,-4 0 2-16,1 0-2 0,-1 0 1 0,4 0 0 15,-3 0 0-15,0 0 10 0,-1 0-10 16,4 0-1-16,-7 0 1 15,7 0 14-15,0 0-4 0,-3 0-12 16,-1 0 1-16,-3 0 1 0,4 0 10 16,-4 0-11-16,0 0-1 0,0-1 2 15,4-1 1-15,-4 1 19 0,0 0-21 16,4-1 2-16,-4 2 0 0,3-2 18 16,-3 2-21-16,1 0 0 15,-1-2 1-15,0 2 0 0,0 0 2 16,0 0-1-16,4 0-2 0,-4 0 0 15,3 0 0-15,-3 0 1 0,4 0-1 16,-1 0 0-16,-2 2 0 0,-1-2 0 16,3 0 1-16,1 0 0 0,-4 0 0 15,3 2 0-15,1-2 0 0,-4 0 3 16,4 0 8-16,-4 0-10 0,3 0 14 16,1 0-15-16,-4 0 1 0,0 0 16 15,4 0 1-15,-4 0-4 0,7 0-15 16,-4 0 3-16,-3 0-1 0,4 0 1 15,-1 0 9-15,-2 0-11 0,2 0 12 16,1 0-11-16,-1-2 16 0,1 2-5 16,-4 0 5-16,3 0 4 0,-2-2 58 15,2 2-52-15,-3-2-16 0,4 0-9 16,-4 0 1-16,0 1 20 16,0-2-22-16,4 3 0 0,-8-4 1 15,4 4-2-15,4-3-1 0,0 3 2 16,-4 0 10-16,3 0-11 0,-3-1-1 15,4 1 0-15,-1 0-2 0,-2-3 0 16,2 3 0-16,-3 0-1 0,0 0 2 16,7 0 1-16,-3-1-1 0,-1 1-1 15,1 0-1-15,0 0 2 0,-1 0 1 16,1 0 0-16,-1-3-2 0,1 3-1 16,-1 0 1-16,1 0 0 0,-1-1 1 15,1 1 1-15,0 0 0 0,-8-3 0 16,11 3 1-16,0 0-1 0,-3 0 0 15,-1 0 0-15,1-1 1 0,-1 1-1 16,1 0-1-16,0 0 0 0,-1-3 1 16,1 3 3-16,3 0-1 0,-4 0-1 15,1 0-1-15,3 0-2 0,-4 0 1 16,4 0 0-16,0 0 0 0,-3 0-1 16,3 0 0-16,0 0 2 0,-4 0-2 15,4 0 2-15,0 0-1 0,0 0-1 16,0 0 1-16,0 0 0 0,-3 0 2 15,3 0-2-15,0 0 1 16,0-1-2-16,0 1-1 0,0 0 1 16,0 0 0-16,0 0 0 0,0 0 1 15,0 0-15-15,0 0 15 0,0 0-11 16,0 0 10-16,0 0-1 0,0 0-10 16,0 0 10-16,0 0 0 0,0 0 0 15,0 0-19-15,0 0 20 0,0 0-13 16,0 0 12-16,0 0-16 0,0 0-12 15,0 0 0-15,0 0 6 0,0 0-9 16,0 0-15-16,0 0-23 16,0 0-6-16,0 0-32 0,0 0-72 15,0 0-156-15,0-3-221 0,7 2-222 16,-4-2 151-16,8-8-514 0,-32 29 736 0</inkml:trace>
  <inkml:trace contextRef="#ctx0" brushRef="#br0" timeOffset="2186.263">10856 10499 580 0,'0'0'141'0,"0"0"-73"15,0 0 144-15,0 0 104 0,0 0-118 16,0 0-12-16,0 0-24 0,0 0 1 15,0 0 15-15,0 1 13 16,0-1-7-16,0 0 3 0,0-1 28 16,3 0-93-16,-3 1-67 0,0 0-1 15,4 0-6-15,-4 0-29 0,0 0 0 16,3-1-17-16,1 1-2 0,-4-2 0 16,6 1 0-16,-2 0 0 0,3-1 1 15,0 1-1-15,3 0 0 0,-3-1-13 16,3 2 10-16,1 0-8 0,-8 0 10 15,11 3-2-15,-7 1 1 0,3 1 1 16,-3 0 1-16,3 1 0 0,-3 2 0 16,-7-4-20-16,11 2 19 0,-8-2 2 15,-3 0-1-15,3 2 35 0,-3-1-19 16,0-1-16-16,0 0-2 0,0 0-20 16,0 3-10-16,-3 1-48 0,-4 1-58 15,0 1-48-15,-3 1-94 0,-4 0-141 16,4 1-177-16,-4-4-73 15,4 0-85-15</inkml:trace>
  <inkml:trace contextRef="#ctx0" brushRef="#br0" timeOffset="2346.074">10859 10693 264 0,'0'0'1221'16,"0"0"-763"-16,0 0-108 0,0 0-39 16,0 0-31-16,0 0-55 0,0 0-34 15,0 0-83-15,0 0-108 0,0 0-6 16,4 8-61-16,3-5 0 0,-4 0 51 15,4 3-9-15,3-1 24 0,4 0-185 16,0-4-225-16,0-1-42 0,6 0-174 16,-9-3-506-16</inkml:trace>
  <inkml:trace contextRef="#ctx0" brushRef="#br0" timeOffset="2837.211">11269 10547 2224 0,'0'0'546'0,"0"0"-507"0,0 0-39 16,0 0-29-16,0 0 29 0,0 0 32 16,0 0-3-16,0 0-29 0,0 0-6 15,0 0 6-15,7 28 42 0,-7-18-7 16,-3 5-4-16,3-3-30 0,0 0 14 15,0 3 14-15,-4-2-16 0,1-1-1 16,-4 0-11-16,0 0 22 0,-3-3-22 16,3 1 15-16,0-3-16 0,0-2 1 15,0-3-2-15,4-2-1 16,-4 0-117-16,3-8-96 0,1-4-40 16,-1-3 54-16,4-3 91 0,0-1 13 15,0-3 51-15,0 3 43 0,4 0 3 16,-1 8 0-16,1-1 44 0,-1 5 80 15,1 3-50-15,-4 0-19 0,7 1-6 16,-4 2-14-16,7-1-2 0,-3 1 18 16,7 0 20-16,0 1 7 0,3 0 6 15,0 0-7-15,4 0-3 0,-4 2-13 16,0 4 6-16,1 0 23 0,-5 3-16 16,5 3 25-16,-8 2 22 0,0 2 32 15,-3 7-62-15,0-3 11 0,0 3-46 16,-4 0-52-16,-3-2-1 0,0 0-3 15,0-5-10-15,-3-1-34 0,3-4-92 16,-3-6-153-16,3-3-475 0,0-9-1102 16</inkml:trace>
  <inkml:trace contextRef="#ctx0" brushRef="#br0" timeOffset="3671.023">11752 10465 1323 0,'0'0'634'0,"0"0"-296"0,0 0-77 15,0 0-25-15,0 0-82 0,0 0-64 16,0 0-4-16,0 0-50 0,0 0-35 16,0 0 2-16,13-8 48 0,-6 5 10 15,0 2-10-15,0-2-16 0,0 2 0 16,3 1-16-16,1 0-9 0,-5 0-10 16,8 0-1-16,-3 0 0 0,2 4 0 15,-2 1 1-15,-1 2 1 0,4 1-1 16,-7-4 0-16,3 6 17 0,-3-2-15 15,0 3-2-15,-4-1 23 0,-3 2 5 16,0 0 74-16,0 3-26 0,0 3-13 16,-10 1-26-16,0 1-8 0,-1-1-13 15,1 2-13-15,-4-1-3 0,4-4 2 16,-4 1-2-16,4-1 1 0,-1-5-1 16,1 0 1-16,3 0 2 15,0-3 16-15,0-4-17 0,4-1 1 16,3-2 13-16,-4 2-3 0,4-3-10 15,0 0-1-15,0 0 17 0,4 0-7 16,-4 0 16-16,3 0 1 0,1 0-29 16,3-3 0-16,0 3 14 0,3-1 5 15,4 1-6-15,-4-3 8 0,7 3-20 16,0 0-2-16,1 0 2 0,-1 0-2 16,0 0 1-16,4 0 0 0,-4-4-88 15,4 1-101-15,-4-2-105 0,0-2-330 16,-3-1-721-16</inkml:trace>
  <inkml:trace contextRef="#ctx0" brushRef="#br0" timeOffset="4233.137">12196 10596 1326 0,'0'0'517'0,"0"0"-186"0,0 0-79 15,0 0-29-15,0 0 12 0,0 0-59 16,0 0-70-16,0 0-32 0,0 0-14 16,0 0-28-16,7-7 6 0,-4 6 0 15,4-2 20-15,-3 0 2 0,6-1 0 16,-7 1 0-16,8-2-25 0,3 1-13 15,-1 0-6-15,1 1-3 0,3-1-13 16,1-2 0-16,-1 4-1 0,3-1 1 16,-2 2-1-16,2 1-15 0,-6 0 14 15,3 1-1-15,1 6 1 0,-5-3 2 16,-2 3 2-16,-1 1 0 0,-3 0 1 16,0-1-1-16,-4 1 11 0,1-1 5 15,-4 0 74-15,0 2 40 0,0-1-37 16,0 2-27-16,-7 1-33 0,-3 1-10 15,3 3-10-15,-7-1-12 16,0 2-3-16,-3 1-43 0,0-3-63 16,3 3-33-16,-3-5-66 0,6 0-239 15,1-4-672-15,0-4-879 0</inkml:trace>
  <inkml:trace contextRef="#ctx0" brushRef="#br0" timeOffset="5138.628">12895 10547 1178 0,'0'0'563'0,"0"0"-352"0,0 0-114 16,0 0 17-16,0 0 25 0,0 0 13 16,0 0-13-16,0 0-58 0,0 0-39 15,0 0 16-15,7 2 45 0,-7-2 31 16,4 2-41-16,-4-2-48 0,3 2-3 16,-3 0-1-16,4 2 10 0,-4 0 16 15,3 3 19-15,-3 3 9 0,4 3 13 16,-4-2-26-16,0 4-31 0,0 0-20 15,0-2-12-15,-4-1-17 0,1 1 17 16,-1-5-6-16,-3 2 2 0,0 0-14 16,0-4 12-16,1 1 0 15,-1-2-13-15,3-2-2 0,-6 0 2 16,0-3-3-16,3 0-16 0,0-1-37 0,0-5-42 16,-3-1 57-16,6-2-6 15,-6-2-23-15,3 1 38 0,0-5 1 16,0 2-4-16,4 2 15 0,3-2 1 15,-4 1 17-15,4 0-14 0,0 1-12 16,0 1-4-16,0 1 3 0,7-3-3 16,-3 1 4-16,6 0 12 0,-3 1 15 15,7-2 1-15,-1 0 2 0,5 1 20 16,2-1-21-16,-3 2 12 0,4 3 6 16,0 2 0-16,3-2 3 0,4 6 4 15,-8-2 3-15,1 3 25 0,0 3 16 16,-8 5-20-16,1 0-5 0,0 6 5 15,-7 5 64-15,0 1-20 0,-4 5-31 16,1 2 0-16,-4 3-29 0,0-3-21 16,0-2-13-16,0-1-13 0,-4-4 1 15,4-3-4-15,0-2-53 0,0-5-101 16,0-2-127-16,7-7-494 16,-4-1-594-16</inkml:trace>
  <inkml:trace contextRef="#ctx0" brushRef="#br0" timeOffset="5808.995">13595 10386 1562 0,'0'0'1101'0,"0"0"-731"16,0 0-115-16,0 0-48 0,0 0 9 15,0 0 4-15,0 0-47 0,0 0-73 16,0 0-72-16,0 0-28 0,31-1 0 16,-14 1 21-16,4-3 4 0,3 0-3 15,3 0-22-15,1-1 1 0,3-1 2 16,-7 1-3-16,0 0-3 0,-3 0 0 16,-1 1-32-16,-9-1-99 0,-1 1-39 15,-3 2-31-15,-4 1-97 16,-3 0-169-16,0 0-64 0,-10 4 18 15,0 2-176-15</inkml:trace>
  <inkml:trace contextRef="#ctx0" brushRef="#br0" timeOffset="6026.572">13560 10525 1622 0,'0'0'548'0,"0"0"-30"15,0 0-130-15,0 0-94 0,0 0-24 16,0 0-122-16,0 0-72 15,0 0-51-15,0 0-25 0,0 0 0 0,28 1 41 16,-7-1 25-16,-4 0-29 16,7-1-11-16,0-3-13 0,0 1-13 15,-3-1-3-15,3 0 3 0,-3-2 0 16,-1 1-11-16,-3 0-146 0,-3-2-32 16,-3 3-81-16,-1-2-263 0,-7 2-455 15,-3 4-326-15</inkml:trace>
  <inkml:trace contextRef="#ctx0" brushRef="#br0" timeOffset="6225.13">13743 10518 2810 0,'0'0'544'0,"0"0"-226"0,0 0-180 16,0 0-53-16,0 0 16 0,0 0 69 15,0 0-83-15,0 0-78 0,0 0-8 16,-24 61-1-16,13-40 0 0,1 3 0 15,3-1-12-15,-3-2-19 0,0-1-4 16,3 1-93-16,0-1-51 16,3 1-162-16,-3-1-616 0,4-5-357 15</inkml:trace>
  <inkml:trace contextRef="#ctx0" brushRef="#br0" timeOffset="6506.839">13994 10559 2485 0,'0'0'589'15,"0"0"-349"-15,0 0-119 0,0 0-45 16,0 0-6-16,0 0 9 0,0 0-16 15,0 0-25-15,0 0-3 0,56-2-10 16,-32 0-3-16,-4 2-11 0,4 0-9 16,1 0-1-16,-1 0 1 15,-4 0 9-15,1 0-11 0,-7 0-113 16,0 0-223-16,-1-2-310 0,-9 0-822 16</inkml:trace>
  <inkml:trace contextRef="#ctx0" brushRef="#br0" timeOffset="6992.969">14432 10375 411 0,'0'0'1615'0,"0"0"-1269"0,0 0 45 16,0 0-64-16,0 0-62 0,0 0-26 16,0 0-31-16,0 0-54 0,0 0-66 15,0 0-34-15,-7 2-20 0,10-2-32 16,-3 0-2-16,4 0-34 0,3 2-23 15,3-1 33-15,1 1 24 0,9 1 1 16,-3-1 18-16,4 0-16 0,3 2-3 16,-3-2 0-16,0 0 5 15,-8 1-5-15,5 1-3 0,-8 1 3 16,4-1-3-16,-4 0 0 0,0 0 3 0,-3-1 0 16,-3 1 0-16,-1 2 0 15,1-2 2-15,-4 0 17 0,-4 3 13 16,-3 5 18-16,-7 3 3 0,1 6-22 15,-11 3-9-15,-1 0-4 0,1 2-18 16,0 0-2-16,0-3-16 0,7-2 14 16,3-5-45-16,4-1-143 0,6-4-60 15,1-1-217-15,3-2-545 0,0-4-264 16</inkml:trace>
  <inkml:trace contextRef="#ctx0" brushRef="#br0" timeOffset="7308.474">14804 10287 3270 0,'0'0'461'0,"0"0"-402"0,0 0-59 15,0 0-47-15,0 0-22 0,0 0-23 16,0 0 0-16,0 0 3 0,0 0-77 16,62 1-13-16,-52-1 89 0,1 0 49 15,-8 0 28-15,1 0 13 0,-4 3 19 16,3-2 186-16,-3 2 15 0,0-2-48 16,0 3-23-16,0 3-51 0,-3-3-66 15,-1 4-32-15,4 1-91 16,0-1-83-16,0-2-186 0,0 0-461 15,0-4-578-15</inkml:trace>
  <inkml:trace contextRef="#ctx0" brushRef="#br0" timeOffset="7600.763">15021 10329 2182 0,'0'0'453'0,"0"0"-208"0,0 0-101 16,0 0-9-16,0 0 56 0,0 0-29 16,0 0-54-16,0 0-57 15,0 0-23-15,0 0 63 0,4 52 117 16,-15-25-98-16,1 3-44 0,-7 1-41 15,3 3-11-15,-3-1-14 0,-1-3-2 16,5-3-54-16,2 0-79 0,-3-5-63 16,8-2-191-16,-5-2-574 0,4-6-416 15</inkml:trace>
  <inkml:trace contextRef="#ctx0" brushRef="#br0" timeOffset="7899.346">15121 10411 3146 0,'0'0'701'0,"0"0"-443"16,0 0-142-16,0 0-23 0,0 0-9 16,0 0-4-16,0 0-30 15,0 0-50-15,0 0-22 0,0 0 22 0,-7 62 9 16,0-40-5-16,4 3-1 15,-4-1-2-15,3 1 0 0,4-6-1 16,-3 0 0-16,3-7-3 0,0 0-16 16,0-5-12-16,3-2 16 0,4-1-1 15,4-2-18-15,2-2-12 0,1 0-60 16,3 0-19-16,4-8-117 0,0-2-124 16,3-2-273-16,7 0-149 0,-10 2 43 15</inkml:trace>
  <inkml:trace contextRef="#ctx0" brushRef="#br0" timeOffset="8327.683">15486 10335 2232 0,'0'0'601'0,"0"0"-294"15,0 0-99-15,0 0-65 0,0 0 12 16,0 0-16-16,0 0-84 0,0 0-53 16,0 0 12-16,0 0 8 0,73 0-4 15,-49-3-16-15,0 0 0 0,3 1-2 16,-6-2-70-16,-4 0-43 0,0 3-52 15,-3-3-79-15,-3-3-243 0,-5 4-338 16,-2-2-511-16</inkml:trace>
  <inkml:trace contextRef="#ctx0" brushRef="#br0" timeOffset="8581.414">15621 10231 2324 0,'0'0'670'0,"0"0"-309"0,0 0-94 15,0 0-106-15,0 0-26 0,0 0 1 16,0 0-61-16,0 0-69 0,0 0-6 16,0 0-10-16,-31 57 10 15,24-34 1-15,0-1-1 0,-4 3-12 16,8-1 10-16,0 1-11 0,-1-4 13 16,4 1-25-16,0-3 22 0,0-1-10 15,4-2 11-15,2-1-21 0,5-4-39 16,-8-1-48-16,8-2 18 0,-1-3-47 15,7-4-70-15,0-1-126 0,-3-2-270 16,3-2-189-16,4-8-739 0</inkml:trace>
  <inkml:trace contextRef="#ctx0" brushRef="#br0" timeOffset="8838.18">15727 10431 1691 0,'0'0'1088'15,"0"0"-828"-15,0 0 34 0,0 0-125 16,-62 18-84-16,42-13 4 0,6 3-20 16,-10 3-48-16,7 1-21 0,-8 1 0 15,5 3 0-15,-1 0 29 0,0 2 21 16,4 0 19-16,0 1 19 0,3 0-27 16,4 1-21-16,3-2-40 0,3 0-3 15,4-2 0-15,7 1-9 0,7-3-10 16,10 0-17-16,4-3-8 0,6-5-6 15,4-5-51-15,10-2-32 0,-6-9-111 16,3-3-309-16,-14 2-581 16,6-11-607-16</inkml:trace>
  <inkml:trace contextRef="#ctx0" brushRef="#br0" timeOffset="9378.964">16189 10173 108 0,'0'0'1960'0,"0"0"-1568"0,0 0-92 16,0 0-53-16,0 0-61 0,0 0-17 15,0 0-39-15,0 0-44 0,0 0-32 16,0 0-7-16,-17 17-36 0,6-2-11 16,-2 1-4-16,-1 4-8 0,-3 1 12 15,3 0-3-15,0-1 0 16,4-4 1-16,6 0-17 0,-3-3 16 15,-3-5-25-15,10 0 2 0,0-1 11 16,0-2-27-16,0-2-15 0,4-1-156 16,9-1-5-16,-6 2-16 0,4-3-30 15,6 0-86-15,0-5-120 0,-3-2-48 16,0-2-52-16,-1 4-69 0</inkml:trace>
  <inkml:trace contextRef="#ctx0" brushRef="#br0" timeOffset="9765.255">16220 10328 355 0,'0'0'581'0,"0"0"-86"0,0 0-27 15,0 0-63-15,0 0-59 0,0 0-15 16,0 0-78-16,0 0-68 0,0 0-39 16,0 0-86-16,-34 24-25 0,27-13-3 15,-11 1 9-15,5-1-22 0,-1 2 9 16,4 0 7-16,-8-1-4 16,8-1-15-16,3-1-16 0,0-2 0 15,4 0-13-15,3-4 1 0,-4 0-14 16,4 0-8-16,0-4 5 0,0 4-5 15,4-1-10-15,3-2-51 0,0-1 6 16,-1 0-16-16,8 0 16 0,3 0 9 16,-3-4-45-16,3-4 23 0,8 1-75 15,-12-2 58-15,5 1 38 0,2 1 46 16,-9 0 2-16,2 4 20 0,1-1 7 16,-7 2 3-16,7 1 3 0,-14 0 29 15,3 1 81-15,-3 0 31 0,0 0 7 16,4 0-26-16,-4 2-55 0,3 0 3 15,-3 2-6-15,0 2-6 0,4-2 2 16,-1 0-28-16,0-1-29 0,1-2-3 16,-1 3-1-16,1 0-12 0,-1-1 12 15,1-2-11-15,-4 2-103 0,3-2-67 16,-3-1-78-16,7 0-156 0,-7 0-177 16,0 0-143-16</inkml:trace>
  <inkml:trace contextRef="#ctx0" brushRef="#br0" timeOffset="10140.125">16268 10446 1339 0,'0'0'377'15,"0"0"-371"-15,0 0-6 0,0 0-113 16,0 0-76-16,0 0 127 0,0 0-97 15,0 0-11-15,0 0-61 0,0 0 78 16,31-4 100-16,-31 4 53 0,0 0 203 16,0 0 161-16,0 0 4 0,0 0 6 15,0 0-69-15,0 0-62 0,0 0-46 16,0 0-30-16,4 0-51 0,-4 0-62 16,0 0-44-16,0 0-10 15,0 0-29-15,0 0-12 0,0 0 8 16,0 3 1-16,0-3 10 0,0 1 22 15,3 2 0-15,-3 1 22 0,0 0-2 16,0-3-17-16,4 3 16 0,-4 0-3 16,0-1-15-16,3 1 15 0,-3-4 0 15,0 3-16-15,0-3-3 0,0 0-164 16,-3 1-127-16,-1 2-123 0,1-2-243 16,-4 1-485-16</inkml:trace>
  <inkml:trace contextRef="#ctx0" brushRef="#br0" timeOffset="10405.054">16165 10487 1479 0,'0'0'1104'0,"0"0"-791"0,0 0 23 15,0 0-88-15,0 0-89 0,0 0-17 16,0 0-41-16,0 0-67 0,0 0-34 15,0 0 2-15,-7 48 27 0,7-28-26 16,-3-1 16-16,-1 3-19 0,1 1-1 16,-1-1-2-16,4 1 0 0,-3-3-19 15,3-2 7-15,-4 1 2 0,4-7 11 16,-3 1-10-16,3-4-111 0,-4-2-99 16,4-3-147-16,0 0-296 0,0 0-410 15,0-4-298-15</inkml:trace>
  <inkml:trace contextRef="#ctx0" brushRef="#br0" timeOffset="10625.849">16155 10620 1646 0,'0'0'1283'15,"0"0"-1065"-15,0 0 34 0,0 0-122 16,-62 32-86-16,48-20-21 0,-3 0 15 15,-1-2-35-15,8 1-3 0,3-3-19 16,0-2-3-16,7 0-23 0,0-4-139 16,0 0-142-16,0-2-227 0,11 0-11 15,-5-4 44-15,12-4-18 0,-1 0-39 16</inkml:trace>
  <inkml:trace contextRef="#ctx0" brushRef="#br0" timeOffset="10728.241">16155 10620 260 0,'13'36'499'15,"-9"-36"-11"-15,6-1-78 0,-6 1-104 16,6 0-86-16,-3 0-51 0,7 0-79 15,-4 0-35-15,4 1-35 0,-1-1-4 16,8 0 6-16,0 0-22 16,-1-7-93-16,1-1-345 0,0 1-192 15</inkml:trace>
  <inkml:trace contextRef="#ctx0" brushRef="#br0" timeOffset="10971.283">16485 10372 2869 0,'0'0'715'0,"0"0"-497"0,0 0-141 16,0 0-77-16,0 0-2 16,0 0 2-16,0 0 14 0,0 0 24 15,62-3-19-15,-38 1-17 0,-6-3-2 16,2 1-51-16,-2 0 16 0,-5 2-50 15,1-2-19-15,-7 0-45 0,-4 2-64 16,1 0-117-16,3-2-153 0,-7 0-171 16,0-1-425-16,-7 0 312 0</inkml:trace>
  <inkml:trace contextRef="#ctx0" brushRef="#br0" timeOffset="11156.107">16606 10241 2544 0,'0'0'693'0,"0"0"-289"15,0 0-161-15,0 0-133 0,0 0-66 16,0 0-23-16,0 0-21 16,0 0-3-16,0 0-26 0,-7 63 17 15,7-44-4-15,0-1 14 0,0 3-1 16,-7-2-19-16,0 1-76 0,0 3-62 16,0-5-87-16,-10 5-242 0,3-7-172 15,4 0-442-15</inkml:trace>
  <inkml:trace contextRef="#ctx0" brushRef="#br0" timeOffset="11316.651">16461 10534 964 0,'0'0'1070'0,"0"0"-626"0,0 0-48 15,0 0-149-15,0 0-65 0,0 0-19 16,0 0-37-16,55-13-50 0,-41 10-41 16,0 3-6-16,0-4-17 0,3 4 0 15,0-3-11-15,-3 2-2 0,3-2 0 16,-10 2-148-16,0 1-95 0,-4-2-111 15,1 2-341-15,-4 0-377 0</inkml:trace>
  <inkml:trace contextRef="#ctx0" brushRef="#br0" timeOffset="11728.777">16427 10638 2428 0,'0'0'635'0,"0"0"-492"16,0 0-63-16,0 0-54 0,0 0-25 16,0 0-1-16,0 0-16 0,0 0-51 15,0 0-70-15,0 0 15 0,3 5 35 16,4-7 16-16,3-2 13 0,4-2 29 16,-3-1-13-16,2-1 7 0,1 0 21 15,0 0 12-15,-4 4 1 16,1-3-15-16,-1 6-13 0,-3 1 3 15,0 0 0-15,0 0 26 0,-4 5 35 16,-3 2 53-16,0 1-14 0,0 4-4 16,-10 2-15-16,3-1-3 0,-4 0-27 15,1 1 11-15,0-2 15 0,-1-4 23 16,1 2 6-16,3-5-1 0,4 0 14 16,-1-2 31-16,1-1 31 0,3 0-38 15,0-2-60-15,0 0-26 0,3 0-2 16,1 0-29-16,3 2-4 0,0-1 4 15,6 0 1-15,-2-1-1 0,2 0-45 16,5-1-11-16,2-6-48 0,4-5-33 16,1-5-152-16,-1 1-396 0,-7 0-815 15</inkml:trace>
  <inkml:trace contextRef="#ctx0" brushRef="#br0" timeOffset="12003.319">17119 10246 3044 0,'0'0'618'0,"0"0"-394"0,0 0-10 15,0 0-86-15,0 0-56 0,0 0-26 16,0 0-46-16,0 0 0 0,0 0-28 15,0 0 28-15,-38 34 3 0,25-11 9 16,-12 1-12-16,1 3-2 0,0 0 1 16,-3 0-12-16,2 0-21 0,-2-1-94 15,6-4-64-15,-10 1-132 0,14-4-422 16,-4-8-527-16,4 0-263 0</inkml:trace>
  <inkml:trace contextRef="#ctx0" brushRef="#br0" timeOffset="12229.408">17006 10352 2960 0,'0'0'616'0,"0"0"-395"0,0 0-102 16,0 0-25-16,0 0-27 0,0 0-29 16,0 0-1-16,44 0 4 0,-20 0-10 15,4 0-3-15,3 0-26 0,7 0 17 16,-11 0-17-16,4 0-1 0,-10 0 2 15,0 2-3-15,-4-1-19 0,-10 2-130 16,-4-1-66-16,1 1-18 0,-4 1-94 16,-4 0-233-16,1 2-265 15,-1-1-565-15</inkml:trace>
  <inkml:trace contextRef="#ctx0" brushRef="#br0" timeOffset="12449.323">16940 10544 2735 0,'0'0'631'16,"0"0"-399"-16,0 0-103 0,0 0-88 15,0 0-3-15,0 0-6 0,0 0-13 16,0 0 12-16,55-15-12 0,-27 8-16 16,-4 3 0-16,0-4-1 0,4 4 0 15,-1-2-2-15,-10 3-2 0,4 0-67 16,-4 0-85-16,-6 2-74 0,-5 1-98 15,-6 0-336-15,0 0-342 16,0 0-293-16</inkml:trace>
  <inkml:trace contextRef="#ctx0" brushRef="#br0" timeOffset="13027.538">16964 10624 2489 0,'0'0'364'0,"0"0"-194"15,0 0-26-15,0 0-38 0,0 0-27 16,0 0-18-16,0 0-61 0,0 0-18 16,0 0-1-16,-24 50 15 0,24-44 2 15,0-4 0-15,0-1-1 0,0-1 1 16,0 0-14-16,0 0-93 0,0 0-2 16,0 0 8-16,0-1-6 0,0-1-16 15,3 0 6-15,-3 0 38 0,7-1 81 16,-3 0 26-16,-1 1 70 15,1-1 7-15,-1 0-6 0,1 0-7 16,-1-1-1-16,7 1-25 0,-3-2-9 16,4 1-33-16,6-1 0 0,-10 1 7 15,7 1 9-15,-1-1-22 0,8 1-12 16,-11-1-1-16,8 3-3 0,-1 1 2 16,-7 0 12-16,0 0-14 0,1 0-10 15,-4 0 10-15,-4 4 13 0,1 0 19 16,-4 4-4-16,0 2-2 0,-7 1-4 15,0 5-6-15,-4-2-14 0,1 5-1 16,-11-3-1-16,4-2-2 0,0 2-30 16,-4-1-25-16,1 0-29 0,2-4-13 15,-6 0-48-15,4-3 15 0,9 0 71 16,-6-4 32-16,10-1-6 16,0-3-13-16,4 0 47 0,3 0 1 15,0-3 116-15,0 2-1 0,0-2 16 16,0 2-38-16,3 0 0 0,1-2 24 15,-1 0 4-15,4-1-23 0,3 1-16 16,1-1-22-16,-1-1-9 0,7 1-14 16,7-1-11-16,-6 1-14 0,13-1-10 15,-7-2 1-15,14 3 1 0,-11 0 8 16,4 0-9-16,0 0-3 0,-7 0-135 16,0 0-99-16,-3 0-154 0,-7 1-635 15,-4 1-568-15</inkml:trace>
  <inkml:trace contextRef="#ctx0" brushRef="#br0" timeOffset="17532.791">6611 13061 223 0,'0'0'45'0,"0"0"-2"0,0 0-20 16,0 0 446-16,0 0-185 0,0 0-148 15,0 0-48-15,0 0 10 0,0 0-4 16,11-4-6-16,-11 4 3 0,0 0-26 16,0 0-16-16,0 0-7 15,0 0 14-15,0 0 15 0,0 0-3 0,0 0-22 16,0 0-44-16,0 0-2 15,0 0-13-15,0 0-3 0,0 0-20 16,0 0-3-16,0 3 10 0,0 1-7 16,0 0 36-16,0 0 138 0,0 4-50 15,3 0-72-15,-3 1-13 0,0 0 0 16,-3 2 10-16,3 0-12 0,3-2-1 16,-3 1 15-16,0-1-15 0,0-1-1 15,0 0-1-15,0-2-31 0,0 2 33 16,0-1 0-16,0 3 16 0,0-2 1 15,0 3 15-15,0 0-31 0,0-2-1 16,0 3 0-16,0-2-23 0,0 1 23 16,0 0 39-16,0 0-16 0,0 0 9 15,0 1 33-15,0-2-65 0,0-2 2 16,0 4 24-16,0 0-26 0,0-2 16 16,0 3-22-16,0-2 22 15,0 3 18-15,0 1-32 0,0-2 29 16,0 1-18-16,0 0 0 0,0-2-13 15,0 2 0-15,4-3-18 0,-4 2 18 16,0 2 10-16,3-3 3 0,-3 5 10 16,0-1-21-16,0-2-2 0,0 2 3 15,0 1 13-15,0-2 13 0,-3 2 0 16,-1-3-29-16,4 2-2 0,0-4-26 16,0 2 27-16,0-1-11 0,0 1 10 15,0-4 2-15,0 4 17 0,0-4-16 16,0 1-2-16,0-1 0 0,0-2 1 15,0 3 10-15,0-2-10 0,0 1-12 16,0-1 12-16,0 1 27 16,0-1 3-16,0 1-30 0,0-3-3 0,0 1-4 15,0 0 7-15,-3-1 19 0,3 1-18 16,0-1-2-16,0 3-16 0,0-4 17 16,0 3 10-16,0-1-10 15,0 0-3-15,0-1 3 0,0 2 20 0,0-1-19 16,0 2-1-16,0-3 2 15,0 1 30-15,0 0-32 0,0 1 1 16,0-1-2-16,0 0 1 0,-4 0 0 16,4 2 19-16,-3-1-17 0,-1-1 1 15,4 3 0-15,0-1-3 0,-3-1 16 16,3 0-16-16,-4 1 1 0,4-3 0 16,0 1 0-16,-3 0-1 0,3-5 0 15,0 5-13-15,0-5 0 0,0-1-13 16,0 2 15-16,0 0 11 0,0 1 16 15,0-1-16-15,0 0-15 0,0 0 14 16,0 0-11-16,0 0 12 16,0 2 9-16,0-2-9 0,0 3-2 15,3 2-1-15,-3-1-23 0,0-1-116 16,0 0-10-16,0 0 32 0,0 0-9 16,4-2-59-16,-4-2-95 0,3-2-82 15,1-1-91-15,-1 0-121 0</inkml:trace>
  <inkml:trace contextRef="#ctx0" brushRef="#br0" timeOffset="21507.432">6735 13080 95 0,'0'0'280'0,"0"0"40"0,0 0-245 16,0 0-53-16,0 0-22 0,0 0 26 16,0 0 17-16,0 0-27 0,0 0 141 15,0 0-40-15,38 0-62 0,-27 0 40 16,2 0-34-16,5 0-38 0,-1 0 0 15,0-1-22-15,7-2 15 0,-3-1 4 16,3 0-14-16,0 0-2 16,0-3 6-16,4 3-8 0,-4-1-2 15,3 2 0-15,-2-4-4 0,6 2-25 16,-7-2 29-16,7 4 0 0,-7-1-3 16,7 1 3-16,-7 1 0 0,7-1 1 15,-7 3 5-15,7-1-6 0,-7-1 1 16,11 0 104-16,3-1-5 0,-1-2-87 15,1 0-9-15,4 0 51 16,-4-2-6-16,3-2-1 0,0 2-2 0,1-1-30 16,-5-1 36-16,5 1-16 0,-4 0-35 15,-7 0 18-15,7 2 4 16,-7 2-10-16,0 0 0 0,-4 0-10 16,1 0-3-16,-1 0-12 0,1 1 12 15,-4 2 1-15,0-2 2 0,-3 3 0 16,3 0 10-16,-3 0-12 0,-4 0 1 15,0 0-1-15,0 0 2 0,-6 3 10 16,9-2-10-16,-6 2-2 0,3-2 14 16,0 2-12-16,1-2 0 0,-5 2-3 15,-2 1 0-15,10-4 0 0,-4 4 0 16,-3-4 1-16,3 0-1 0,0 3 0 16,4-2 0-16,-4 2 1 0,4-2 12 15,-1 1-10-15,1 0-3 0,0 0 22 16,-4 0-6-16,10 0-3 0,-3 0 17 15,4-2-27-15,-4 0 29 0,4 0-28 16,-1 0 28-16,4-2 10 0,-3 0-10 16,3-2-32-16,-7 2 28 0,10-1-27 15,-3-1 15-15,0 1 6 16,-3-1-21-16,3 4 22 0,-3-3-21 16,3 2 1-16,-4-2 10 0,1 3-9 15,-1-1 34-15,4 1-22 0,-3-3-13 16,3 3 35-16,-4 0-22 0,1-1-12 15,-1 1-4-15,1 0 32 0,0 0-30 16,-1 0 1-16,1 0 30 0,-1 0-30 16,1 0 0-16,-1 0 10 0,1 0-13 15,0 0 0-15,-1 0 24 0,1 0-23 16,3 0 21-16,-4 1 1 0,1-1 3 16,-1 3-1-16,4-3-21 0,0 0 34 15,0 0-37-15,0 1 11 0,0-1-11 16,0 0 40-16,4 3-41 0,-4-2 0 15,0-1 19-15,3 3-17 0,1-3-2 16,-1 0 24-16,1 0-22 0,3 0 9 16,-1 0 11-16,-2 0-22 15,3 0 16-15,-4 0-15 0,4 0 31 16,-3 0-19-16,6 0 38 0,-3 0-35 16,0 4 7-16,3-4-21 0,0-4 28 15,4 4-28-15,0-3-1 0,0 2 25 16,-7-3-25-16,10 1 2 0,-3 2 19 15,0-3-20-15,-4 1-1 0,0-1 1 16,1 4 16-16,-1 0-17 0,-3-1-1 16,0 1 1-16,0 0-1 0,-1 0-1 15,1 0 1-15,0 1 0 0,0 3 0 16,0 0 0-16,0 0 0 0,-4 3 20 16,4-3-20-16,-3 0 0 0,-1-1 10 15,4 1 21-15,-7-3-27 16,7 1 24-16,-4 2 14 0,-3-2-23 15,4 0-18-15,-4 0 0 0,3-2 21 16,1 0 10-16,3 0-32 0,-4 0 1 16,4 0 0-16,0 0 0 0,-4 0 1 15,4-2 11-15,0 0 5 0,0-2-17 16,0 2-1-16,0-1 1 0,3-1 11 16,-3 1-12-16,0-1 0 0,3-3 0 15,-6 3 2-15,3-1-2 0,0 1 3 16,-4-1 4-16,1-1-4 0,2 3-2 15,-2-1 0-15,-1-1 15 0,1 1-16 16,-1 2-1-16,1-2 0 0,-1 1-15 16,-3 1 16-16,4-1 3 0,-1 2-3 15,1-1 2-15,-1 0 1 0,4 0 0 16,0 2 0-16,-4-1-3 0,8 0 0 16,-8-1 0-16,4 2 25 15,3-2-23-15,-3 0-2 0,0-1 0 16,3 0 1-16,1 1 0 0,-4-1 1 15,3 0 11-15,4-1-10 0,0 0 12 16,-1 0-15-16,1 0 0 0,0 0 11 16,0 1-10-16,-1 1-1 0,1 0 2 15,0 0-2-15,3 1 0 0,1-2 13 16,-1-1 0-16,0 3-13 0,-3-2 13 16,3 2-13-16,0-1 2 0,0 2 0 15,1-2 0-15,2 2-1 0,-6 0 0 16,7-2 1-16,-7 2 1 0,6 0-1 15,-2 0-2-15,6 0 0 0,7 0 0 16,10 0 0-16,-3 4 12 0,-7-2-12 16,-3 2 0-16,-8-3 0 0,1 3 2 15,0-1-2-15,-4 0 16 0,-10-3-13 16,-7 2 26-16,7 0 46 0,17 2-37 16,7 0-37-16,10 0 1 15,-3-1 11-15,-4-1-13 0,-9 0 1 16,2-2 0-16,1 2 0 0,-4-2 17 15,3 0-18-15,1 2-1 0,-4-2-1 16,4 0-1-16,-4 0 1 0,0 0 2 16,3-2 0-16,-2 0 0 0,2-1 4 15,-3 0 11-15,4 1-14 0,-7-2 0 16,3 3 1-16,-4-2-2 0,-2 0 0 16,-15 3 0-16,-3 0-2 0,3-2 1 15,-3 0 1-15,11 2-1 0,3-2 1 16,3 1 0-16,-7 1 1 15,1-1-1-15,2 1-1 0,1-3 1 16,0 3 0-16,-4 0 0 0,1 0 0 16,2 0 0-16,1 0-1 0,-7 0-1 15,3 0 2-15,1 1 0 0,3-1 2 16,-8 2-2-16,1-1 0 0,7-1 0 16,0 0 1-16,-7 1 1 0,3 1-2 15,0-2 2-15,4 0-1 0,-10 2 1 16,6 0-1-16,0-2-1 0,1 0 2 15,-1 0-2-15,0 2 0 0,4-1 0 16,0-1 0-16,-7 0-2 0,7 3 2 16,-4-3 3-16,7 0-3 0,-6 0 0 15,-1 0 1-15,0-3 1 0,4 0 11 16,3 3-13-16,-10-4 0 0,7 2-1 16,0 1 1-16,-4-2 0 0,4 2 0 15,-4 1 0-15,1-3 0 0,-1 3 0 16,4-1 2-16,-11 1-2 15,4-3 0-15,7 3 0 0,-11 0 1 0,4 0-1 16,0 0 1-16,3 0 0 16,-6 0 0-16,3-1 0 0,0 1-1 15,-4 0 0-15,4 0-1 0,3 0 0 16,-6 1 1-16,3 2 1 0,3-3-1 16,-3 0 2-16,0 0-1 0,7 0 1 15,-4 0 0-15,-3 0-2 0,7 0 0 16,-1 0 0-16,5 0 1 0,-5 0 0 15,-2 0-2-15,3-3-1 0,-4 3-9 16,11 0 11-16,-11-1 2 0,0-1 0 16,4 0 0-16,3 2 11 0,-3-2-13 15,0 1-3-15,0-2 2 0,-4 2 1 16,0-2 1-16,8 3 2 0,-1 0-6 16,-7 0 3-16,1 0-1 0,-1 0 0 15,4 0 0-15,-7 0-2 16,-4 0 0-16,7 0 3 0,-3 3-2 0,-3-2 2 15,3 2-13-15,0-2 13 16,-7 1-1-16,10 2 1 0,-14-3 1 16,8 2-1-16,3-3 0 0,-11 1-1 0,11-1 1 15,-14 0 2-15,11 3-1 16,-4-3 1-16,-4 0 0 0,4 1-2 16,-7 1 0-16,7-1-2 0,-10-1 2 15,10 0 13-15,-7 3-13 0,7-3 0 16,-7 0 0-16,1 0 2 0,6 0-1 15,-7 0 0-15,7 2 0 0,0-2 2 16,-7 0 0-16,7 0-2 0,-7 0 1 16,10 0-1-16,-10 0 2 15,7 0-2-15,-3 0-1 0,0-2 1 16,-1 2-1-16,4 0-1 0,-7 0 1 16,7 0-1-16,-7 0 0 0,11 0 0 15,-11 0 1-15,10 4 0 0,-9-4-1 16,9 0 1-16,-6 2 0 0,6-2 1 15,-3 1 0-15,-3-1-1 0,6 0 0 16,-3 0-1-16,0 1 2 0,-3-1-1 16,6 0 0-16,-10 2 0 0,11-2 0 15,-4 0 0-15,-4 0-2 0,4 1 2 16,-7-1 1-16,11 1-1 0,-8 1-1 16,8-1 1-16,-11-1 0 0,10 1 0 15,-6 0 1-15,6 1-1 0,-10-2 1 16,11 0 0-16,-8 1-1 0,1 0 0 15,-7-1-1-15,10 2 1 0,-7-2 3 16,7 0-1-16,-7 1-2 16,10 0 1-16,-3-1 12 0,0 0-13 15,4 0 3-15,-4 0-3 0,3 0-2 16,1 0 2-16,-8 0 0 0,11 0 0 16,-10 0-1-16,6 0 1 0,-10 0-1 15,11 0-1-15,-11 0 2 0,4 2-2 16,-4-2 2-16,3 1 0 0,-3 1 0 15,4-2 0-15,-7 1 2 0,6 2-2 16,-3 0 1-16,4-2 0 0,-4 2-1 16,-7-3 0-16,14 2-1 0,-10 0-3 15,3 0 3-15,-3-1-1 0,6 0 2 16,1 1 3-16,-4 0-3 0,0 0 1 16,-3-1 1-16,6 0-1 0,-10 1-1 15,8-1 0-15,-5 1 0 0,-3 0 1 16,8 0-2-16,-12 0 0 0,5 2 1 15,2-3 0-15,-6 2 0 16,3-3 12-16,4 3-12 0,-4-3 0 16,-3 1 0-16,0 1 0 0,6-1 0 0,-9-1-2 15,-1 3-1-15,0-3 3 16,8 0 1-16,-8 2-1 0,-3 0 1 16,0-2 0-16,-4 0 0 0,4 0 0 15,0 0 0-15,3 0 0 0,-6 0 0 16,3 0 2-16,-1 0-1 0,-2 0 2 15,3 2-3-15,-4-2-1 0,4 0 1 16,-3 1-1-16,6-1 0 0,-7 1 0 16,4-1-1-16,-7 0 0 0,4 3 1 15,-4-3 64-15,3 0-48 0,-3 0-13 16,0 0-3-16,0 1 0 0,0-1-1 16,0 0-2-16,0 0 1 15,0 0 0-15,0 0 2 0,0 0 0 16,0 0 0-16,0 3-3 0,0-3-10 15,0 1 13-15,0 2 0 0,0-2 1 16,0 2 0-16,0-2 0 0,0-1-1 16,0 3 0-16,0-2 0 0,0 2 1 15,0-3-1-15,0 4 1 0,0-1-1 16,0-2 1-16,0 2 0 0,0 0-1 16,0 1 0-16,0 0-1 0,0-2 1 15,0 4 0-15,0-2-1 0,0 3 1 16,0-1-1-16,-3 2 1 0,3 1-1 15,-4-2-2-15,4 2 3 0,0 3-1 16,-3-2 1-16,3 1 0 0,-4 3 3 16,1-2-2-16,-4 3-1 0,4 0-1 15,3 0 0-15,-7 1 0 0,7 2 0 16,-7 0 1-16,7 1-1 0,-4-2-1 16,-3 1-11-16,7 0-5 0,-6-2 14 15,2 2 2-15,1 1-42 16,-4-4 4-16,0 3 24 0,3 0 13 15,-2 2-10-15,-1 3 11 0,3-1-11 16,-3 1 1-16,4 2-39 0,-7 2 11 16,3 0 9-16,-4 0 30 0,1 2-1 15,7-2-27-15,-8-2-18 0,8-1-7 16,-4 1 36-16,0-2 17 0,-3-2-8 16,6-1 9-16,-3-2 0 0,4 0 0 15,-1-1 0-15,1-1-1 0,0 1-1 16,-1 0-1-16,1 1 3 0,3 1 0 15,-4-2 0-15,1 1 1 0,3-3-1 16,-4 2 0-16,4-3-14 0,0-1 14 16,0 2 1-16,0 0 11 0,0-3-10 15,0 0 1-15,0-2-1 0,0 2 1 16,0-1 13-16,0-3-14 0,4 2-2 16,-4-1 0-16,0 2 12 15,0-4 26-15,0 5-22 0,0-2-15 16,0 2-1-16,0-1 0 0,0 4 0 15,0-3 0-15,0 2-3 0,0 2 3 16,0-1 1-16,0-1-1 0,0 1 1 16,0-3 23-16,-4 0-8 0,4 2-14 15,-3-2 1-15,-1 3 0 0,-2-3 0 16,6-1-2-16,-4 3 0 16,4-2 1-16,-3-3 0 0,3 3-2 0,-4-2 1 15,1 0-1-15,3 2 0 0,0-1 0 16,-4-1-3-16,4 1 2 15,0 1-1-15,-3-4 0 0,3 2 1 16,-4-2 1-16,4 0 0 0,0-3-1 16,0 2-78-16,0-3 41 0,0-3-13 15,0 1-6-15,0-2-265 0,0 0 116 16,0-2-141-16,4-6-230 0,-1 1-455 16</inkml:trace>
  <inkml:trace contextRef="#ctx0" brushRef="#br0" timeOffset="25013.423">6849 14539 117 0,'0'0'248'0,"0"0"104"16,0 0-176-16,0 0-137 0,0 0-22 16,0 0-15-16,0 0 79 0,0 0 4 15,0 0 6-15,45-8-55 0,-35 8 3 16,4 0-3-16,3-2 10 0,-3 0-43 15,0 2 16-15,3-2 1 0,0 1-17 16,0 1 30-16,1-1-46 0,2-1 35 16,-2 1-23-16,6 1 1 0,-4 0-3 15,4 0 1-15,1 3 4 0,-1-2-4 16,10 2-21-16,-3-1 20 16,7 0 0-16,3-2-10 0,8 0 13 15,-1 0 65-15,0 0-52 0,7 0-13 16,4 0 62-16,13-2-49 0,0 0 13 15,-13-1-7-15,-11 0 56 0,-17 2-36 16,-3 0 10-16,13-2 12 0,4 2-28 16,7-2 6-16,6 1-3 0,8 0-10 15,3-2 6-15,10 2-3 0,-14 0-27 16,-3-1 24-16,-7 2-26 0,1-2 3 16,-1 2 24-16,0-1-11 0,-10 2-14 15,-4 0 14-15,-10 0-16 0,-4 0 0 16,8 0 16-16,10 0-13 15,0 0-2-15,3 3 10 0,-3 0 15 16,-8-1-22-16,8 2 31 0,-3 0-6 16,-5-2 4-16,5 1-7 0,-8-2 6 15,4 1-6-15,0 0-7 0,-3-1-16 16,-1 1 32-16,4-1-12 0,-4 0-23 16,1 2 29-16,-1-3-28 0,1 1 18 15,-4 1-15-15,3 0-2 0,-3 0-2 16,0 0 22-16,0 0 1 0,4-2-22 15,-1 3 0-15,-6-2 22 0,13 2-7 16,-7-2-16-16,1 1 2 0,-1-1-2 16,1 1 0-16,3 0 14 0,-4 0-12 15,1-1 7-15,2 2-9 0,-2 1 0 16,-1-3 1-16,1 3-1 0,3-3 16 16,-7 2 3-16,10-2-3 15,-3 1-16-15,0-2 0 0,7 2 20 0,-7-2-18 16,6 0 27-16,-2 2-26 15,2-2-3-15,-2 0 2 0,-1-2 9 16,4 0-11-16,0 2 1 0,-1 0 1 0,-2-2 14 16,3 1-14-16,-4 0 2 15,4-2 9-15,0 0-12 0,-4 2-1 16,4-3 16-16,-4 2-16 0,4-1 2 16,0-1 1-16,-1 1-1 0,5 0 0 15,-5-2-2-15,5 1 1 0,-5 0 28 16,5-1-29-16,-5 1 0 0,1 1 3 15,0 0 0-15,-4 1 8 0,1 0-11 16,-1 0 0-16,0 1 31 0,-3 0-15 16,0 1-13-16,0 0 26 0,0 0-16 15,-4 0-10-15,4 0-3 0,-3 1 1 16,3 2 0-16,0-2 0 0,-4 0 2 16,0-1-1-16,1 2 2 0,-1-2 12 15,1 0-13-15,-1 0 0 0,1 0 20 16,3 0-11-16,-4 0-12 0,1 0 1 15,6 0 0-15,-7-2 1 0,8-2 0 16,-4 2-2-16,3-2 2 0,-3 0 11 16,0 0-12-16,3 0 0 15,-6 0 0-15,6 2 1 0,0-2-1 16,-3 0 1-16,3 0 1 0,1 1-3 16,-4 1 0-16,6-2 2 0,-2 2-1 15,-1 0 2-15,4 2-3 0,-4-2 2 16,1 0 0-16,2 0 14 0,1 0-16 15,0 0-1-15,-4 1 1 0,4-2 14 16,0 3-14-16,0-4 0 0,-1 4 11 16,-2-4 5-16,3 1 64 15,-1 2-26-15,1 1-52 0,0-3 17 16,0 3-16-16,3-1 13 0,-7 1-15 16,1 0-1-16,6 0 0 0,-3 0 0 15,-1 0 0-15,-2 0 0 0,-1 0 0 16,4 0 1-16,-4 0-1 0,-3 0 0 15,4 0 0-15,-1 0 0 0,0-3 0 16,-3 3 2-16,0-1-1 0,7 0 2 16,-7-1-2-16,6 1 1 0,-2 0-2 15,-1-1 0-15,-3 1 1 0,7-2 0 16,-7 3 1-16,7-4 1 0,-1 4-3 16,-2-3 1-16,-1 0 12 0,4 1-13 15,0 0 0-15,3-2 0 0,-7 4 0 16,7-4-3-16,-3 2 0 0,3 0 5 15,1-1-2-15,2 2 3 0,-2-2-3 16,-5 3 1-16,5-2-1 0,-5 0 3 16,5 2-1-16,6-4 1 0,-7 3 13 15,4-2-13-15,-1 3 0 16,-9-2-1-16,6 0-1 0,0 2-1 16,7-2 0-16,-7 1 0 0,4 2 1 15,7-1-1-15,-1-1 0 0,11 1 2 16,7-1-2-16,-11-2 16 0,-3 2-14 15,-10-1 1-15,-4 1-1 0,-6 1-2 16,-15 0 0-16,8-1 1 0,-1 0-1 16,18-1 0-16,-4 1-1 0,4-1 1 15,-4-1 2-15,-3 2 0 0,13-2-1 16,-9 1 0-16,6 0-1 0,-4 1 0 16,-13-2 3-16,14 3-2 0,-7-2-1 15,3 0 0-15,0 2 0 0,-3 0 0 16,-4-1 3-16,4 1-3 0,-4 0 0 15,1-1-1-15,3-1 1 16,-7 2 2-16,-1 0 11 0,8 0-13 16,-7 0 0-16,3 0 0 0,-3 0-1 0,7 0 1 15,-7 0 3-15,0 0 0 16,3 0 0-16,-10 0-2 0,11 0 0 16,-5 0 2-16,5 0-2 0,-8 0-1 15,4 0 1-15,4 0 8 0,-8 2-8 16,4-2-2-16,3 0 1 0,-6 2 0 15,-1-2 0-15,11 0 0 0,-11 0 0 16,4 0-2-16,4 0 2 0,2 0 0 16,-2 0 0-16,-1 2 0 15,0-2 2-15,8 0-1 0,-11 0 0 0,3 0-1 16,0 0 1-16,4-2-1 0,-7 1 2 16,7 0-1-16,-4 1 0 15,4-2 1-15,0 4-1 0,-4-2-1 16,0 0-2-16,4 0 1 0,0 0 1 15,-7 0 0-15,7 0 2 0,-1 0-2 16,1 0 1-16,-4 0-1 0,-3 0 0 16,4 0 0-16,3 0 2 0,-8 0 1 15,1 0 0-15,0 0-2 0,7 0 0 16,-11 1-1-16,4 0 2 0,4-1-2 16,-4 2 0-16,-4-2 2 0,7 0-2 15,-6 1 1-15,-1-1 1 0,8 0 0 16,-4 0 0-16,-1 0-2 0,1 1 2 15,7-1 0-15,-4 0-2 0,-3 0 0 16,0 2-2-16,4-2 2 0,-5 1 0 16,1 0 3-16,4-1-3 0,-8 0 0 15,8 0 0-15,-1 0 1 16,-3 2 1-16,-4-1-2 0,8-1 0 0,-5 2-1 16,-2 0 1-16,3-2 1 0,3 2-1 15,-6 0 0-15,2 0 0 16,8-1 0-16,-7-1 0 0,0 2 2 15,3-2 1-15,1 1-3 0,-8-1 2 16,8 0-2-16,-1 0 0 0,-3 0 1 16,-4 0 2-16,8 0 1 0,-5 0-4 15,-2-1-1-15,3 1 1 0,-11 1-2 16,8-1 2-16,3-1 0 0,-7-1 2 16,3 2 1-16,1-1-1 0,-4 0 0 15,3 0-2-15,-3-1 13 0,4 1-13 16,-8 0-2-16,4 1 2 0,4-2 11 15,-8 1-9-15,8 0-2 0,-11 1 1 16,10 0-1-16,-10-1 0 0,4-1 1 16,-1 2 1-16,4-2 0 0,-10 0 10 15,10-2-10-15,-7 3 0 16,7-2 1-16,-10 3-3 0,10-2 133 0,-10 0-64 16,10 0-44-16,-7 1-24 15,7 1-1-15,-7 0 0 0,3 0-1 16,-3 0-2-16,-3 0 2 0,7 0 0 15,-8 0-14-15,11 0 15 0,-10 0 16 16,7 0-15-16,-4 0 1 0,7 0 0 16,-11 0 0-16,8 0-1 0,0 0 1 15,-8 0 0-15,11 0 0 0,-7 0-1 16,7 0 0-16,-7 0 1 0,11 0 0 16,-4 0-2-16,-7 0-2 0,10 0 2 15,-9 0 0-15,9 0 2 16,-6-3 0-16,3 2 1 0,-4-2-2 0,4 3-1 15,-7 0 0-15,7 0-11 0,-7 0 11 16,7 0 1-16,-6 0-1 16,6 0 0-16,-11 0 1 0,15 0 1 15,-11 0-2-15,7 0-1 0,-7 0 1 16,7 3 0-16,-10-3-1 0,6 1 1 16,-6 2-1-16,3-2 0 0,-3-1-1 15,-8 2 2-15,1 2 0 0,7-4-1 16,-7 3 0-16,-7-2-2 0,3 1 2 15,0-1 1-15,1 0 0 0,-5-1 0 16,-2 2 2-16,-1-2 10 0,4 0-11 16,-7 1 1-16,4-1 1 0,-1 0 10 15,1 0-11-15,-1 0 1 0,-3 1-1 16,3-1 1-16,4 0-1 0,-3 0 13 16,-4 0-11-16,3 0-1 0,1 0 0 15,-1 0 9-15,-3 0-9 16,4 0-1-16,-1 0 1 0,-3 0-1 15,0 0-1-15,3 0 0 0,-3 0 1 0,0 0 0 16,0 0-2-16,0 0 2 16,0 0 0-16,0 0 2 0,0 0-3 15,0 0-1-15,0 0-12 0,-3-1-60 16,0-2-77-16,-11-1-140 0,-3-2-452 16,3-2-759-16</inkml:trace>
  <inkml:trace contextRef="#ctx0" brushRef="#br0" timeOffset="26723.454">12499 12246 810 0,'0'0'374'0,"0"0"-68"0,0 0-221 16,0 0-46-16,0 0 487 0,0 0-134 16,0 0-105-16,0 0-82 0,0 0-54 15,4 0-5-15,-4 0 13 16,3 0-13-16,-3 0-32 0,0 0-32 15,0 0-19-15,0 0-7 0,4 0-15 16,-1 0-25-16,0 0-13 0,8-1-3 16,-1 0 28-16,7-2-2 0,1 0-23 15,-1 1-2-15,3-2 16 0,1 1-17 16,-4-1-1-16,1 2 1 0,-1 0 0 16,-3-2 1-16,-4 4-1 0,0-2 0 15,-3 1-11-15,-3 1 11 0,-4 0 1 16,0-1 2-16,0 1-3 0,0 0-63 15,0-2-18-15,0 2-42 0,-4 0-22 16,4-1-39-16,-7 1-71 0,0-3-345 16,0 1-547-16,1 1-104 0</inkml:trace>
  <inkml:trace contextRef="#ctx0" brushRef="#br0" timeOffset="27262.553">12630 12075 864 0,'0'0'726'16,"0"0"-316"-16,0 0-158 0,0 0-48 15,0 0-16-15,0 0-24 0,0 0-10 16,0 0-45-16,0 0-35 0,0 0-1 16,4 0 42-16,-4 0 31 15,0 0-54-15,0 1-28 0,0 2-26 16,3 4 0-16,0 0 25 0,-3 5 94 0,4 3-76 15,-1 4-43-15,1 3-12 16,-4 0-23-16,3 2 10 0,-3 5 6 16,0-3-7-16,0 5-10 0,-3-5 0 15,-1 1-2-15,1-1-1 0,-1-1-2 16,-2-1-19-16,-1-5 20 0,0 0-17 16,0-3 19-16,0 1-29 0,-3-6-15 15,3 2-18-15,0-4-8 0,0-4 4 16,0-1-6-16,0-4-17 0,4 0-34 15,-1 0-39-15,1-5 28 0,-1-2 70 16,4-1 10-16,0-3-10 0,0 0 43 16,4-2 21-16,3 1 3 0,-4 0 30 15,8 1-8-15,-1 2 10 0,-3 2 10 16,3 1 16-16,4 2-16 0,-7 3-7 16,7 0-35-16,-1 1 22 0,5 0 10 15,-5 4 16-15,8 0-16 0,-7 3 10 16,0-2-43-16,6 3 23 15,-6 0-21-15,-4-1-4 0,1 1 1 16,-4 0 14-16,3 2 1 0,-3-2-13 16,-4 1 10-16,4 0 3 0,-7-2-15 15,4 1-1-15,-4-3-38 0,0-1-92 16,0 2-87-16,0-6-161 0,0 2-245 16,0-2-383-16</inkml:trace>
  <inkml:trace contextRef="#ctx0" brushRef="#br0" timeOffset="27441.937">12888 12090 2936 0,'0'0'518'0,"0"0"-337"15,0 0-181-15,0 0-10 0,0 0-66 16,0 0-13-16,0 0-98 0,0 0-85 15,0 0-421-15,59 10-692 0</inkml:trace>
  <inkml:trace contextRef="#ctx0" brushRef="#br0" timeOffset="27849.015">13195 12076 1539 0,'0'0'653'0,"0"0"-229"0,0 0-54 16,0 0-108-16,0 0-30 0,0 0-35 15,0 0-46-15,0 0-69 0,0 0-47 16,0 0-32-16,10 0-3 0,-3 0-2 16,4-1 2-16,2-1 11 0,1 0-10 15,3-2-1-15,1 0 0 0,2 2 0 16,-6 0 15-16,0-1-15 0,0 0-22 15,-4 1-110-15,0-1-20 0,-10 2-57 16,7-1-17-16,-7 2-165 0,4-4-187 16,-4 4-175-16,0 0-410 0</inkml:trace>
  <inkml:trace contextRef="#ctx0" brushRef="#br0" timeOffset="28261.11">13250 12092 1925 0,'0'0'467'0,"0"0"-135"16,0 0-84-16,0 0-69 0,0 0-51 16,0 0-20-16,0 0-38 0,0 0-38 15,0 0-29-15,0 0 10 0,-3 10 19 16,-1-1-7-16,1 3-22 0,-4 3 16 15,4 5-3-15,-4-2 12 0,0 3-12 16,0 1-13-16,3-1 13 0,1 1-14 16,-4-3 0-16,7-3 1 0,-3-1-3 15,-1-4 0-15,4 0-3 0,0-1 3 16,0-4 1-16,0 1-1 0,0-3 2 16,0-4 0-16,0 1 26 15,4 0-6-15,-1-1-19 0,4 2 13 16,0-2 6-16,3 1 0 0,-3-1-3 15,7 0-3-15,-4 0-13 0,4-1-1 16,0-3 0-16,-4 1-2 0,4 2-3 16,-4-3-47-16,1 3-26 0,-5-2-38 15,1-1-48-15,-3 0-106 0,3 1-159 16,-4-1-171-16,-3-2-133 16,0 2-581-16</inkml:trace>
  <inkml:trace contextRef="#ctx0" brushRef="#br0" timeOffset="28584.082">13257 12245 1968 0,'0'0'486'0,"0"0"-192"16,0 0-101-16,0 0-81 0,0 0-58 16,0 0-15-16,0 0-39 0,0 0-19 15,0 0-42-15,0 0 61 0,17 0 49 16,-10-1 8-16,4 1-34 0,2-2 6 15,-2 0-13-15,-1 2 3 0,-3 0-3 16,3 0 3-16,-3 0 3 0,0 0-3 16,-4 0-17-16,4 2 0 0,-7 4 2 15,4 1 56-15,-4 4 150 16,3 4-87-16,-3 1-41 0,0 4-48 16,-3 1-32-16,-1 0 1 0,-3-1-3 0,4 1-1 15,-4 0-15-15,0-3-38 0,0-2 1 16,0-2-39-16,1-2-31 15,-5-1-59-15,4-3-125 0,-3-2-159 16,0-1-240-16,3-2-400 0,-10-1 355 0</inkml:trace>
  <inkml:trace contextRef="#ctx0" brushRef="#br0" timeOffset="28771.118">13150 12512 2098 0,'0'0'704'0,"0"0"-411"0,0 0-175 15,0 0-61-15,0 0-6 0,0 0 51 16,0 0 66-16,52-4-60 0,-35 3-70 16,4 0-19-16,0 1 0 0,3 0-19 15,-4 0 2-15,4 1-2 0,-3 0 0 16,0 2-66-16,-1-3-124 0,-2 0-148 16,-4 0-385-16,-4-1-623 0</inkml:trace>
  <inkml:trace contextRef="#ctx0" brushRef="#br0" timeOffset="29096.946">13729 12217 450 0,'0'0'1663'0,"0"0"-1339"0,0 0-75 15,0 0-66-15,0 0-26 0,0 0 32 16,0 0 18-16,0 0-64 0,0 0-51 16,0 0-10-16,-7 18 16 0,4-1-17 15,-4 1-34-15,0 5-15 0,0-3-29 16,0 1-3-16,7-3-23 0,-3-2-2 15,3-3-6-15,0-4-29 0,10-1-139 16,-6-4-55-16,9-4-132 0,1-7-200 16,3-5-163-16,-3 1-548 0</inkml:trace>
  <inkml:trace contextRef="#ctx0" brushRef="#br0" timeOffset="31946.205">14315 12266 267 0,'0'0'95'0,"0"0"550"16,0 0-202-16,0 0-147 0,0 0-55 16,0 0-53-16,0 0-43 0,0 0-18 15,0 0-11-15,0 0 0 0,3 0-13 16,-3 0-22-16,0 0-14 0,0 0-3 16,0 0-6-16,0 0-7 0,0 0-19 15,0 4-6-15,0-2-10 0,0 3 9 16,0-1-2-16,0 4-21 0,0-4 11 15,0 7-3-15,0-6-8 0,0 3-2 16,-3-2 2-16,-1 1-2 0,4-3 4 16,0 0-1-16,-3-1 0 0,3-3 10 15,0 1-12-15,0-1 1 0,0 0-1 16,0 2 1-16,0-2 11 16,0 0-12-16,0 0-1 0,0 0 0 15,0 0 0-15,0-2-29 0,0 1-60 16,0-2-84-16,0-1-17 0,0-3-87 15,7-1-150-15,-4-6-83 0,1 2-229 16,-18 63-124-16</inkml:trace>
  <inkml:trace contextRef="#ctx0" brushRef="#br0" timeOffset="32419.841">13977 12176 437 0,'0'0'189'0,"0"0"807"0,0 0-655 16,0 0-104-16,0 0-17 0,0 0-1 15,0 0-29-15,0 0-20 0,0 0-48 16,0 0-48-16,0 0-36 0,0 0-12 16,4 0-10-16,-4 2 0 0,0 0-4 15,3 5 14-15,-3-1 31 0,4 4-12 16,-1 1-20-16,0 3-25 0,1 2-35 16,-1-1-13-16,-3 0 1 0,4 1-100 15,-4-2-103-15,0-3-111 0,0 1-238 16,3-5-380-16</inkml:trace>
  <inkml:trace contextRef="#ctx0" brushRef="#br0" timeOffset="33153.182">14342 12270 170 0,'0'0'433'0,"0"0"160"0,0 0-264 16,0 0-124-16,0 0-39 0,0 0-30 15,0 0-32-15,0 0 25 0,0 0 11 16,0 0-27-16,0-6-7 0,0 6 7 16,4 0 6-16,-4 2 3 0,0-2-29 15,0 2-6-15,0-1-1 0,0 0-10 16,0 3-28-16,0 0-22 15,0 3-11-15,0-2-15 0,-4 5 3 16,1-1-1-16,-1-1 0 0,1 2 14 16,-4 1 3-16,4-3-17 0,-4 3 11 15,0-2 3-15,-3 2-13 0,-1-2-3 16,4 3 0-16,-3-2 0 0,0-1-1 16,3-2-3-16,-4-3 4 0,5 0 3 15,2-1 11-15,1-3-14 0,-1 0-19 16,4-4-47-16,-3-3-1 15,3 0 13-15,-4-4-4 0,4-4 7 16,0 0 6-16,0-6 17 0,4 0 12 16,-1-1-1-16,1 3 5 0,3 3-1 15,-4 1 13-15,-3 5 19 0,3 2 7 16,4 0-7-16,-3 3-18 0,-4-1-1 16,7 2 1-16,0 0 1 0,-4-2 27 15,7 2 0-15,1 2-10 0,-4 0-16 16,6-1 10-16,-2 2-12 0,2 1 24 15,5 1 7-15,-1 2-12 0,0 4-1 16,0 4-7-16,-3 4-12 0,0 3 2 16,-4 5 1-16,-3 1 19 0,0 3-3 15,-3 2-19-15,-4-3 0 0,0 1 0 16,-7-2 0-16,0-5-41 0,0 0-49 16,-4-5-98-16,5-2-208 0,2-6-394 15,-10-6-950-15</inkml:trace>
  <inkml:trace contextRef="#ctx0" brushRef="#br0" timeOffset="34149.098">14818 12059 408 0,'0'0'766'0,"0"0"-265"0,0 0-241 16,0 0 2-16,0 0 4 0,0 0 14 15,0 0-29-15,0 0-1 0,0 0-24 16,-14-11-39-16,14 11-29 0,0 0-11 16,0 0-23-16,0 0-40 0,0 0-28 15,0 0-19-15,0 0-37 0,3 0-9 16,1 0-16-16,3 0-19 0,3 0 43 15,4 0 1-15,3 0 0 0,0 0 1 16,1 0-1-16,2 0 0 0,-6 0 0 16,-4 0-1-16,4 0 0 15,0-1-52-15,-4-1-51 0,-3 0 10 16,0 0-51-16,0-2-47 0,-4 2-133 16,1 1-223-16,-4 1-118 0,0 0-363 15</inkml:trace>
  <inkml:trace contextRef="#ctx0" brushRef="#br0" timeOffset="34398.791">14776 12188 1391 0,'0'0'1773'0,"0"0"-1464"0,0 0-150 0,0 0-46 15,0 0-88-15,0 0-9 16,0 0 19-16,0 0 0 0,0 0-1 15,56-6 1-15,-43 3-13 0,8 2-21 16,-4-1 2-16,0 2-2 0,1 0-1 16,-4 0 0-16,-1 0 0 0,1 0 0 15,-4 0 2-15,1 0-2 0,-8 0-88 16,4 0-95-16,-3 0-77 0,-4 0-171 16,0 0-191-16,0 0-118 0,0 0-64 15</inkml:trace>
  <inkml:trace contextRef="#ctx0" brushRef="#br0" timeOffset="34563.553">14935 12183 1614 0,'0'0'672'16,"0"0"-233"-16,0 0-76 0,0 0-130 15,0 0-108-15,0 0-68 0,0 0-19 16,0 0-10-16,-14 63 4 0,11-45-13 16,-1 4 0-16,1-3-16 0,-8 4-3 15,8-1-2-15,-4 0-20 0,4-3-35 16,-4 0-146-16,0-1-139 15,3-3-338-15,1-3-625 0</inkml:trace>
  <inkml:trace contextRef="#ctx0" brushRef="#br0" timeOffset="35129.78">15145 12244 85 0,'0'0'3041'16,"0"0"-2532"-16,0 0-213 0,0 0-88 15,0 0-77-15,0 0 2 0,0 0-9 16,0 0-41-16,0 0-56 0,0 0-27 15,14 4 0-15,-4-4 0 0,7-3 3 16,1 0-2-16,2 1 14 0,1-2-15 16,0 0 0-16,-4 1-83 0,0 2-3 15,-7-2-32-15,1 2-69 0,3-2-149 16,-8-1-432-16,5 1-867 0</inkml:trace>
  <inkml:trace contextRef="#ctx0" brushRef="#br0" timeOffset="35587.158">15534 12161 1284 0,'0'0'1573'15,"0"0"-1287"-15,0 0-44 0,0 0-29 16,0 0-74-16,0 0 12 0,0 0 0 16,0 0-50-16,0 0-70 0,0 0-28 15,4 0 16-15,-1 0 12 16,4 0-9-16,4 0 3 0,2-2-7 15,-2 1 4-15,2-2-20 0,5 2 9 16,-1-2-11-16,-7 3-1 0,4 0-1 0,0 3 0 16,0 1-10-16,-8 0 12 15,1 3 0-15,0 0 1 0,-3 0-1 16,-4 2 2-16,0 2-2 0,-4 3 3 16,-3 1 6-16,-3 5-8 0,-11 1 0 15,-3 3-1-15,4 2-1 0,-8-3-27 16,11-1-12-16,-7-3 15 0,6-2 6 15,8-3-77-15,7-1-103 0,-1-5-198 16,4-3-587-16,0-2-258 16</inkml:trace>
  <inkml:trace contextRef="#ctx0" brushRef="#br0" timeOffset="35858.332">15838 12048 1330 0,'0'0'1961'0,"0"0"-1656"0,0 0-210 15,0 0-67-15,0 0-15 0,0 0-10 16,0 0-3-16,0 0-51 0,0 0 7 16,0 0 25-16,27 3 18 0,-23-2-2 15,-1-1-19-15,0 1 22 0,1 2 1 16,-4-2 14-16,0 1 8 0,0 2 37 15,0 2-7-15,0-1-31 0,0 0-22 16,0 0-13-16,0 1-41 0,0-3-82 16,3 1-131-16,-3-1-213 15,4-2-536-15,-4-1-615 0</inkml:trace>
  <inkml:trace contextRef="#ctx0" brushRef="#br0" timeOffset="36145.196">16075 12101 1175 0,'0'0'2250'0,"0"0"-1942"0,0 0-116 15,0 0-6-15,0 0-93 0,0 0-27 16,0 0-32-16,0 0-34 0,0 0-26 15,0 0-12-15,-7 30 29 0,7-14 9 16,-10 7 13-16,7 6-10 0,-4-1 15 16,-4 0-17-16,5 2 15 0,-5-6-14 15,8 1-2-15,-8-7-43 16,8-4-59-16,-4-4-62 0,7-3-72 16,0-5-384-16,0-2-703 0,4-2-473 0</inkml:trace>
  <inkml:trace contextRef="#ctx0" brushRef="#br0" timeOffset="36414.66">16210 12124 3196 0,'0'0'603'16,"0"0"-374"-16,0 0-47 0,0 0-63 15,0 0-45-15,0 0-18 0,0 0-28 16,0 0-28-16,0 0 1 0,0 0 14 15,3 42 38-15,-3-28 30 0,0 3-28 16,0-1-39-16,0 0-15 0,4-3-1 16,-4 0 0-16,3-4-16 0,0 0 13 15,1-4 0-15,6 2-9 0,-6-3 10 16,6-3-60-16,0-1-9 0,4 0-15 16,0-1-29-16,0-10-115 15,-1 2-196-15,-2 0-693 0,-4-7-769 0</inkml:trace>
  <inkml:trace contextRef="#ctx0" brushRef="#br0" timeOffset="36867.65">16623 12116 3214 0,'0'0'565'0,"0"0"-380"0,0 0-21 16,0 0-77-16,0 0-43 0,0 0-44 16,0 0 0-16,0 0-44 0,0 0 28 15,0 0 16-15,4 39 19 0,-4-25 9 16,0 0-13-16,0 3 10 0,-4 0 0 16,-6-2 9-16,-1 1-9 0,1-2-7 15,0 1-5-15,-1-3-12 0,-2-4-1 16,2 0-3-16,1-5-47 0,3-3-34 15,0 0 0-15,0-7-19 0,7-1-20 16,-3-7 26-16,-1-1 8 0,4-2 42 16,4-5 16-16,-1 2 19 0,8 0 12 15,-1 0 1-15,4 2 0 0,3 3 18 16,-3 2 22-16,3 2-6 0,7 3 3 16,-10 3-4-16,7 4 13 0,-1 1 13 15,-6 1-13-15,3 5 10 16,-3 4-6-16,3 4 8 0,-6 4 0 15,-1 2 3-15,4 1-6 0,-11 5-3 16,7-1-16-16,-6 1-18 0,-4-2-4 16,0-1-12-16,0-2-3 0,-4-2-121 15,-6-2-115-15,0-3-253 0,3-4-1251 16</inkml:trace>
  <inkml:trace contextRef="#ctx0" brushRef="#br0" timeOffset="37804.304">17491 11736 1144 0,'0'0'1274'0,"0"0"-932"15,0 0-114-15,0 0-36 0,0 0 6 16,0 0-8-16,0 0-25 0,0 0-24 16,0 0-34-16,0 0-38 15,4 0 1-15,-4 1 14 0,7 0-6 0,-7 1-31 16,0 0-10-16,0 4 3 0,0 2 3 15,0 5 41-15,-7 7-38 0,3 2-27 16,1 9-16-16,-4 2 0 16,-3 4-2-16,3 3-1 0,0 4 0 15,0-3-3-15,-3 1 1 0,3-2-11 16,0-4 12-16,0-4-11 0,3-4 12 16,1-3 1-16,0-5 1 0,-4-2-2 15,7-3 0-15,0 0-1 0,-4-6-11 16,1-2-1-16,3-1 1 0,0-5-40 15,0-1-17-15,0 0-33 0,0-1-32 16,0-6 34-16,0-3 5 0,3-3 8 16,1-6 39-16,-4-3 33 0,3-1 2 15,1 0 10-15,-4 0 1 0,0 3 0 16,3 1 2-16,-3 7 11 16,0 1 8-16,0 3 9 0,-3 3 20 0,-1 2 8 15,1 2 30-15,-1 1-21 0,1 0-9 16,-11 3-6-16,11 0-19 0,-8 3-31 15,4 2 13-15,-3-1-1 0,7 5 10 16,-8-1-20-16,1 0 20 16,3 4 0-16,4 1-22 0,-1-4 0 15,1 2 0-15,3 1 0 0,0-1 1 16,7 0-1-16,-4-1 0 0,7-1 0 16,4-4-56-16,-4 0-13 0,4-4-15 15,0-2-13-15,7-2-60 0,-4-4-108 16,4-6-107-16,3-5-338 0,-7 2-524 15</inkml:trace>
  <inkml:trace contextRef="#ctx0" brushRef="#br0" timeOffset="38126.094">17595 12155 2825 0,'0'0'570'0,"0"0"-374"0,0 0-82 16,0 0-73-16,0 0-39 0,0 0 55 15,0 0-51-15,0 0-6 0,0 0-3 16,0 0 3-16,58 3 22 0,-41-10 0 16,-6 2 10-16,-1-3-10 0,-3 1-3 15,3 3 0-15,-6 0-1 0,-1 0 4 16,-3 1 6-16,0-1 14 0,0 1 33 16,0 0 66-16,0-1-79 0,-3-1-28 15,-4 2-16-15,0 2-18 0,-3 1 1 16,3 0-1-16,-4 5 0 0,-2 6 0 15,-5 0-31-15,5 4 10 0,6 4-10 16,-7-3 12-16,7 2-9 0,4-3 0 16,3-4-44-16,0-1-110 15,7-5-133-15,6-2-191 0,-2-3-244 16,-1-1-573-16</inkml:trace>
  <inkml:trace contextRef="#ctx0" brushRef="#br0" timeOffset="38633.554">17936 12067 848 0,'0'0'2406'15,"0"0"-2072"-15,0 0-141 0,0 0-48 16,0 0-73-16,0 0-31 0,0 0-18 15,0 0-11-15,0 0-12 0,0 0 0 16,31-26-1-16,-24 22 1 0,0 0 28 16,-1 2-3-16,-2 1-12 0,3 1-10 15,0 0 9-15,-4 0-11 16,1 0 2-16,-1 5 0 0,0 1 41 0,1 0-6 16,-1 3-10-16,-3 4 3 15,0 0-20-15,-3 2-11 0,-4 3-12 16,0-2-4-16,-10 0 4 0,3-1-16 15,-3-1-19-15,6-3-19 0,-6-2-44 16,0-2-22-16,0-5-66 0,6-2-132 16,-2-1-89-16,2-7-142 0,1-1 26 15,7-6 50-15,3 2 55 0,0 0 391 16,0-2 39-16,3 0 212 16,0 4 49-16,1 2 41 0,-1 3 23 15,1 2 38-15,-1 4 34 0,1 0-56 0,-4 0-80 16,0 2-92-16,3 4-46 15,-3 7 26-15,0 7 20 0,4 4-39 16,-4 8-46-16,0 6-15 0,0 1-44 16,0 2-10-16,0 0-15 0,0 0 0 15,0-7-15-15,6-3-91 0,-2-8-152 16,-1-5-102-16,1-7-384 0,-1-4-697 16</inkml:trace>
  <inkml:trace contextRef="#ctx0" brushRef="#br0" timeOffset="38988.953">18142 12169 1121 0,'0'0'632'0,"0"0"-272"15,0 0-20-15,0 0-53 0,0 0-62 16,0 0-52-16,0 0-16 0,0 0-36 16,0 0-42-16,0 0-12 0,11-7 6 15,-1 4 15-15,4-1-22 0,-7 0-18 16,3-1-23-16,4 1-9 0,7-3-16 15,-8 3 1-15,5 0 9 0,2-3-10 16,-6 3-1-16,3 0-21 0,0 1-85 16,-6-1-76-16,-4 1-94 0,-4-1-242 15,1 0-485-15,-4 2-296 0</inkml:trace>
  <inkml:trace contextRef="#ctx0" brushRef="#br0" timeOffset="39202.115">18235 12004 2327 0,'0'0'1158'0,"0"0"-908"0,0 0 11 15,0 0-98-15,0 0-82 0,0 0-43 16,0 0-35-16,0 0-3 0,0 67 15 16,0-33 23-16,-3 4 14 0,3 6-8 15,0 0-13-15,0-2-31 0,0-2 0 16,0-3-56-16,3-6-121 0,8-5-62 15,3-7-139-15,3-6 42 0,-7-5-261 16,7-11-1926-16</inkml:trace>
  <inkml:trace contextRef="#ctx0" brushRef="#br0" timeOffset="39815.573">18566 12071 401 0,'0'0'1069'0,"0"0"-672"0,0 0-34 16,0 0-37-16,0 0-48 0,0 0-31 16,0 0-24-16,0 0-51 0,0 0-42 15,0 0-29-15,4 7-3 0,-4-1 0 16,0 3-26-16,0 5-35 0,-4 3-33 16,4 2-1-16,0 0-3 0,-3 3 2 15,3-2 0-15,0-1-1 0,-4-2 15 16,1-1-3-16,-1-2 3 0,-6-2-13 15,7-1 16-15,-1-7-7 0,4 0-9 16,-3-1-3-16,3-3-21 0,-4 0-34 16,4 0-17-16,0-4-6 0,0-3 30 15,0-1-27-15,0-8-14 0,0-1 13 16,0-3 42-16,4 2 2 0,3-4 13 16,3 2 4-16,-3 2 15 0,0-1 13 15,3 1 6-15,0 2 9 0,1 3-9 16,6 0 0-16,-10 1 13 15,7 4 3-15,-4 0 15 0,0 2-2 16,4 0 5-16,-7 4-15 0,-4 2-6 16,8 0 12-16,-4 4-1 0,0 4 26 15,-4 3-8-15,11 7 14 0,-11 5 15 16,4 7-28-16,-7 4-31 0,4 2-9 16,-4 3-6-16,0-1-15 0,0-3 0 15,0-3-2-15,0-4-16 0,0-3-36 16,0-5-93-16,0-6-58 0,0-3-152 15,3-3-614-15,0-8-663 0</inkml:trace>
  <inkml:trace contextRef="#ctx0" brushRef="#br0" timeOffset="41461.439">17622 12221 216 0,'0'0'551'0,"0"0"-323"15,0 0-120-15,0 0-69 0,0 0-39 16,0 0 0-16,0 0 13 0,0 0 3 16,0 0 1-16,0 0 35 0,-3 11 72 15,3-11 64-15,0 0 59 0,0 0-23 16,0 0-36-16,0 0-26 15,0 0-61-15,0 0-34 0,0 0-31 16,3 0-21-16,-3 0-15 0,0 0-1 16,0-1-14-16,4 1 15 0,-1-2 42 15,1 2-16-15,2-2 6 0,1 0-16 16,0-2-15-16,-3 4 0 0,6-4 0 16,0 1-1-16,-6 2 13 0,-1-2-12 15,4 0-1-15,-3 3 0 0,2-2-1 16,1 1 0-16,-3 1-2 0,-1-1 3 15,4 1-13-15,-3 0 13 0,2-2 0 16,-6 2 2-16,4-1 11 0,-1 0-11 16,-3 1 1-16,4-3 20 0,-4 2-20 15,3-1-3-15,-3 0-26 0,0 1-9 16,4-2-1-16,-4 2 14 0,0-2 2 16,3 0-15-16,-3-1 9 0,0 0 10 15,4 2-10-15,-4-2-3 16,0 3 3-16,0-2 26 0,0 2 1 15,0-1 35-15,0 2 15 0,0-1-2 16,0-3-46-16,0 1-3 0,0-1-1 16,0-1-15-16,0 1 0 0,0-3 0 15,0 3-20-15,0 0 23 0,-4 0-13 16,4 0 23-16,-3 0-10 0,3 2-16 16,-4 0-19-16,4 0-7 0,-3 1-4 15,-1-1 7-15,4 1-12 0,-3 1 8 16,-1 0 56-16,1 0 0 0,0 0 3 15,-8 0-3-15,4 3 2 16,0-2 9-16,4 0-11 0,-4 2-20 16,0-2 4-16,4 1 15 0,-1 2 0 15,1-3-2-15,-4 2 0 0,-3 0 3 16,6-2-28-16,1 2 27 0,-4-2 0 16,3 2-1-16,-2 1 0 0,2-1-24 15,1-2-7-15,-1 3 20 0,4 0-6 16,-3 3-6-16,-4-2 25 0,0 1 26 15,4 3-13-15,-1 0 32 0,-3 4-6 16,4-2-6-16,-4 3-21 0,3 1-12 16,1 1-3-16,3 1 3 0,-3 0 13 15,-1 1 23-15,4-3 23 0,0 1-17 16,0-3 0-16,7 0-20 0,-4-3-22 16,4-2 33-16,4-1-20 0,-4 0-13 15,10-2 3-15,-7-3 49 0,7 0 19 16,4-1 0-16,0-1-29 15,3 0-23-15,3-4-17 0,-3-1-2 0,1-3-132 16,-1 1-309-16,-4 0-254 16</inkml:trace>
  <inkml:trace contextRef="#ctx0" brushRef="#br0" timeOffset="42609.21">18949 12142 780 0,'0'0'268'16,"0"0"-89"-16,0 0-176 0,0 0 56 15,0 0 412-15,0 0-143 0,0 0-75 16,0 0-17-16,0 0-27 0,-21-3 13 16,21 6-20-16,-4-2-46 0,4-1-38 15,0 3-42-15,0-2-38 0,0 3-10 16,-3 0-26-16,0 6-2 16,-1 1-2-16,1 4-1 0,-4 4 2 15,3 4 1-15,1 3 3 0,3 0 23 16,0-2-14-16,0-2-9 0,0-1-2 15,3-4-1-15,4-3-15 0,0-3-36 16,3-3-6-16,8-6-16 0,-5-2 0 16,5-5 19-16,6-8 25 0,-10-5 7 15,6-2 3-15,4-5-49 16,-10 2 8-16,0-3 21 0,-4 4 20 0,4-1 19 16,-10 1 10-16,-1-3 31 0,-3 4-21 15,-3-1 8-15,-4 7-9 16,-7 1 20-16,4 6 25 0,-1 4-26 15,1 3-3-15,0 1-22 0,-4 4-13 16,0 4-39-16,7 2-18 0,0 2-10 16,4-4-35-16,3 3-180 0,0-2-257 15,3-3-218-15,11-2-505 0</inkml:trace>
  <inkml:trace contextRef="#ctx0" brushRef="#br0" timeOffset="43660.014">19452 12073 1667 0,'0'0'471'15,"0"0"-86"-15,0 0-66 0,0 0-56 16,0 0-55-16,0 0 2 0,0 0-68 16,0 0-47-16,0 0-26 0,0 0 1 15,-18 5 24-15,18-5-38 0,4 0-27 16,-4 0-1-16,0 0-3 0,0 0 0 16,3-2 3-16,-3 2 3 0,4-1-9 15,-4 1 0-15,3-2-3 0,1 0-7 16,2-2 4-16,1 2-15 0,-3 0 1 15,3 0-2-15,-4 0-1 16,4 2 1-16,0 0 0 0,-4-2 0 16,-3 1 0-16,4 1 0 0,-4 0 0 15,0 0 2-15,0 0 0 0,0 0 1 16,0 0 0-16,0 0 0 0,0 0 10 16,0 0-10-16,0 0-3 0,0 0-16 15,0 0 1-15,0 0 2 0,0 0 10 16,0 0 0-16,0 0-9 0,0 0 10 15,0 0-1-15,0 0-10 0,0 0 13 16,0 0-2-16,0 0 0 0,0 0-11 16,0 0 11-16,0 0-13 0,0 0 2 15,0 0-2-15,0 0 12 0,0 0-13 16,0 0 14-16,0 0-11 0,0 0 12 16,0 0-1-16,0 0 1 0,0 0 0 15,0 0 0-15,0 0 0 0,0 0 0 16,0 0-11-16,0 0 9 0,0 0-1 15,0 0-11-15,0 0 15 16,0 0 10-16,0 0 3 0,0 0-11 16,0 0-1-16,0 0 2 0,0 0 9 15,3 0 7-15,4-1 0 0,4-2 0 16,-5 2-7-16,8-1-12 0,-3 2 0 16,-5 0-1-16,1 0-1 0,4 3-11 15,-1 2 13-15,4 5 0 0,-4 1 1 16,-6 1-1-16,2 7 13 0,1-1-1 15,-3 2 1-15,-4 3 12 0,0-1-10 16,-4 1 13-16,-3-1-15 0,1-1 11 16,2-2-8-16,-10 1 3 0,4-4-9 15,-4-2-10-15,4-3-3 0,3-3-53 16,7-4-31-16,-7-2-38 0,4-2-48 16,3-7-101-16,0-7-234 15,0-2-633-15,0-2-279 0</inkml:trace>
  <inkml:trace contextRef="#ctx0" brushRef="#br0" timeOffset="43917.732">19651 11881 2400 0,'0'0'667'0,"0"0"-456"16,0 0-7-16,0 0-33 0,0 0-77 15,0 0-12-15,0 0 0 0,0 0-32 16,0 0-47-16,0 0-1 0,-65 70 11 16,44-44-12-16,1 4 1 15,-8 4 11-15,4 0-11 0,-4 2 1 16,4 0-3-16,0 3-3 0,3-4-22 16,11-4 9-16,0-2-91 0,-1-9-107 15,11-4-206-15,0-6-384 0,4-6-306 16</inkml:trace>
  <inkml:trace contextRef="#ctx0" brushRef="#br0" timeOffset="44147.756">19744 12000 2217 0,'0'0'1304'15,"0"0"-1118"-15,0 0-123 0,0 0-48 16,0 0-15-16,0 0-22 0,0 0-6 16,0 0 5-16,0 0 23 0,0 0 2 15,31 41 14-15,-27-30-16 16,3 0-4-16,-4 0-182 0,8-2-117 16,-5 0-245-16,5-5-223 0,-8-2-474 15</inkml:trace>
  <inkml:trace contextRef="#ctx0" brushRef="#br0" timeOffset="44315.534">19896 12025 2429 0,'0'0'734'15,"0"0"-365"-15,0 0-128 0,0 0-106 16,0 0-75-16,0 0-48 0,0 0-12 16,0 0-56-16,0 0 15 0,0 0 41 15,17 20-1-15,-13-13-55 0,6 0-114 16,-7-3-59-16,1 2-224 0,-1-4-587 15,1-2-571-15,-49-46 1288 0</inkml:trace>
  <inkml:trace contextRef="#ctx0" brushRef="#br0" timeOffset="44685.746">20347 11704 2367 0,'0'0'686'0,"0"0"-418"0,0 0-29 15,0 0-75-15,0 0-85 0,0 0-38 16,0 0-21-16,0 0-20 0,-48 66-13 16,34-46 10-16,4 0 0 0,0 0 1 15,-1-1-11-15,-2-1-2 0,-1-2-93 16,7 1-110-16,-3-3-161 0,-1 0-330 15,1-6-541-15</inkml:trace>
  <inkml:trace contextRef="#ctx0" brushRef="#br0" timeOffset="44854.859">20237 11883 274 0,'0'0'2374'0,"0"0"-1854"15,0 0-265-15,0 0-115 16,0 0-74-16,0 0-9 0,0 0 7 15,62-19-20-15,-38 11-29 0,0 1-3 16,7 0-12-16,-10 0-85 0,3 2-111 16,-7 1-158-16,-10 0-353 0,4 4-547 15</inkml:trace>
  <inkml:trace contextRef="#ctx0" brushRef="#br0" timeOffset="45033.041">20382 11869 2428 0,'0'0'820'0,"0"0"-489"16,0 0-88-16,0 0-108 0,0 0-122 16,0 0-13-16,0 0-29 0,0 0 4 15,0 0 23-15,-11 65 2 0,5-47 1 16,-1-1-1-16,0-1-107 0,0-1-73 16,7-5-86-16,0-2-227 0,0-8-477 15,0 0-192-15</inkml:trace>
  <inkml:trace contextRef="#ctx0" brushRef="#br0" timeOffset="45373.528">20571 11766 3215 0,'0'0'502'0,"0"0"-348"0,0 0-85 0,0 0-37 16,0 0-32-16,0 0-13 0,-31 53 11 15,24-38-1-15,-3-4 0 0,0 2-35 16,3-2-37-16,0-1-48 16,3 1-89-16,-2-3-75 0,2-3 2 15,1-2-11-15,3-3-66 0,0 0-125 16,3-7 143-16,4-1 191 0,0-2 153 16,3 0 94-16,4-3 82 0,3 1-14 15,-6 4 30-15,6-3 3 0,0 3-24 16,-3 0-18-16,-4 1-31 0,7 2-51 15,-3 1-51-15,0 2-20 0,-7-1-1 16,0 2-2-16,0 1 1 0,0 0 2 16,-4 0-51-16,-3 0-146 0,3 0-131 15,-3 0-26-15,0 0-117 0,0 0-204 16</inkml:trace>
  <inkml:trace contextRef="#ctx0" brushRef="#br0" timeOffset="45501.172">20685 11778 1813 0,'0'0'1024'0,"0"0"-633"15,0 0-86-15,0 0-140 0,0 0-93 16,0 0-53-16,-31 52-19 0,21-36 0 16,-1 5-3-16,8-2 0 0,-4-1-16 15,0 0-47-15,0-1-197 0,4-1-191 16,-1-2-530-16,-3-3-314 0</inkml:trace>
  <inkml:trace contextRef="#ctx0" brushRef="#br0" timeOffset="45744.712">20354 12080 2588 0,'0'0'715'0,"0"0"-482"0,0 0-148 15,0 0-66-15,0 0 16 0,0 0 22 16,0 0 15-16,66-17-25 0,-46 10-21 15,1-1-25-15,0 1 17 0,-4 0-18 16,4-1 0-16,-4 2-55 0,-3-4-71 16,-4 0-51-16,0 3-65 15,-3-2-216-15,0-2-279 0,0 7-329 16</inkml:trace>
  <inkml:trace contextRef="#ctx0" brushRef="#br0" timeOffset="45918.824">20533 11922 733 0,'0'0'1139'0,"0"0"-701"0,0 0-15 0,0 0-67 16,0 0-122-16,0 0-107 0,0 0-41 16,0 0-30-16,-34 51-18 0,30-35-6 15,1-1 3-15,0 5-19 0,-1-3-14 16,-3 1 0-16,4-2-2 0,-4 1-53 16,0-2-48-16,0-2-128 15,-3 2-100-15,6-3-209 0,-9-1-253 16,6-4-452-16</inkml:trace>
  <inkml:trace contextRef="#ctx0" brushRef="#br0" timeOffset="46125.784">20296 12205 2021 0,'0'0'754'0,"0"0"-328"0,0 0-107 16,0 0-110-16,0 0-140 0,0 0-69 15,0 0-21-15,0 0 21 0,0 0 31 16,62-15 4-16,-42 7-7 0,-2-2-25 15,6 3-3-15,-4-3-6 0,-6 5-44 16,0-2-13-16,3 3-45 0,-7 3-31 16,-10-2-74-16,4 3-107 0,-1 0-134 15,-3 0-119-15,-3 3-52 16,-1 1-363-16</inkml:trace>
  <inkml:trace contextRef="#ctx0" brushRef="#br0" timeOffset="46316.124">20320 12277 1654 0,'0'0'717'15,"0"0"-301"-15,0 0-40 0,0 0-35 16,0 0-101-16,0 0-107 0,0 0-102 16,0 0-28-16,0 0 44 0,0 0 3 15,34 0-22-15,-10-8-1 0,-6-2-24 16,9 1 0-16,-10-1-3 0,4 2-36 16,3-3-4-16,-10 3-54 0,3 0-4 15,0-1-92-15,-3 0-38 0,-7 1-165 16,3-1-142-16,-3 1-74 0,-3 0-42 15,-1 0-33-15</inkml:trace>
  <inkml:trace contextRef="#ctx0" brushRef="#br0" timeOffset="46487.266">20568 12109 205 0,'0'0'780'0,"0"0"-201"15,0 0-69-15,0 0-31 16,0 0-89-16,0 0-48 0,0 0-75 16,0 0-83-16,0 0-90 0,0 0-65 15,-38 52-28-15,31-34 18 0,4 6 6 16,-1 2-10-16,-3 1-2 0,0 3-12 15,0 3 0-15,4-3-1 0,-4 0-9 16,0-2-51-16,-3-3-44 0,3-2-54 16,-3-3-48-16,-1-6-139 0,8-3-196 15,-7-4-450-15,-4-3-469 0</inkml:trace>
  <inkml:trace contextRef="#ctx0" brushRef="#br0" timeOffset="46627.988">20365 12357 2772 0,'0'0'657'0,"0"0"-489"16,0 0-114-16,0 0-54 0,0 0-44 15,0 0-29-15,0 0 10 0,0 0-118 16,58-2-323-16,-41-4-762 0</inkml:trace>
  <inkml:trace contextRef="#ctx0" brushRef="#br0" timeOffset="46938.053">20868 12010 3125 0,'0'0'635'0,"0"0"-437"16,0 0-65-16,0 0 35 15,0 0-81-15,0 0-37 0,0 0-4 16,0 0-30-16,0 0-15 0,0 0 0 16,-49 65 42-16,36-36 0 0,-12 5 68 15,12 4-55-15,-5 3-10 0,1-2 3 16,3 2-3-16,11-7 0 0,0-3-45 16,3-6-1-16,3-2-37 0,7-9-39 15,14-2-20-15,-3-8-24 0,14-4-66 16,-4-12-75-16,10-6-158 0,-10-5-384 15,-4 4-708-15</inkml:trace>
  <inkml:trace contextRef="#ctx0" brushRef="#br0" timeOffset="47284.076">21160 12069 315 0,'0'0'974'0,"0"0"-672"0,0 0-6 15,0 0 64-15,0 0-8 0,0 0-17 16,0 0-34-16,0 0-33 0,0 0-62 15,0 0-46-15,-17 17-25 0,14-6-21 16,-1 1-21-16,-6 3-21 16,7 3-13-16,-4 1-19 0,0 3-21 15,3 2-17-15,4-4-1 0,-3 1-1 16,3-1-1-16,0-3-18 0,3-5-105 16,4-4-69-16,4-1-100 0,6-7-231 15,0-4-456-15,-7-3-116 0</inkml:trace>
  <inkml:trace contextRef="#ctx0" brushRef="#br0" timeOffset="47437.251">21381 12138 1436 0,'0'0'1788'15,"0"0"-1255"-15,0 0-162 0,0 0-122 16,0 0-76-16,0 0-86 0,0 0-59 16,0 0-28-16,0 0-2 0,0 58 0 15,0-41-2-15,0-2 1 0,0-2-74 16,3-2-127-16,1-3-107 0,3-4-442 15,0-2-1010-15</inkml:trace>
  <inkml:trace contextRef="#ctx0" brushRef="#br0" timeOffset="47998.06">21677 11909 1631 0,'0'0'662'15,"0"0"-264"-15,0 0-99 16,0 0-2-16,0 0-29 0,0 0-35 16,0 0-38-16,0 0-56 0,0 0-33 15,0 0-16-15,14 1-3 0,-11 2-13 16,-3 0-27-16,0 2-23 0,4 2-8 15,-1 6-1-15,1 1-2 0,-1 4-13 16,1-2 0-16,3 2-16 0,3-3-5 16,4 0-97-16,-4-7-81 0,4-1-55 15,-4-3-203-15,4-4-288 0,7-3-362 16,-11-2-159-16</inkml:trace>
  <inkml:trace contextRef="#ctx0" brushRef="#br0" timeOffset="48248.265">21929 11989 2115 0,'0'0'663'0,"0"0"-288"16,0 0-56-16,0 0-78 0,0 0-65 16,0 0-72-16,0 0-22 0,-62 21-23 15,41-10-9-15,4 2-6 0,3 5 9 16,-14 1 34-16,8 3-16 16,3 2-6-16,-8 2-15 0,8-3 42 15,0 2-21-15,0-2-37 0,6-4-13 16,5 0-18-16,2-1 10 0,4 1-10 15,0-4-3-15,4 0 0 0,2 0-37 16,8-3-19-16,3-3 10 0,4-2 3 16,10-4-12-16,-3-3-23 0,10-8-36 15,-4-8-95-15,7-2-209 0,-10 0-783 16,4-10-966-16</inkml:trace>
  <inkml:trace contextRef="#ctx0" brushRef="#br0" timeOffset="48908.494">22153 12000 715 0,'0'0'642'16,"0"0"-216"-16,0 0-30 0,0 0-47 16,0 0-52-16,0 0-75 0,0 0-43 15,0 0-14-15,0 0-34 0,0 0-24 16,-4-4-2-16,4 4 2 0,0 0-13 16,0 0-9-16,4 0-6 0,-4 0 2 15,0 0-9-15,0 0-16 0,0 0-7 16,0 0-11-16,0 0-13 0,0 0-7 15,0 0-15-15,7 0 0 0,-4 0 0 16,7 0 16-16,8-3 0 0,-5 2-4 16,5-2-13-16,-1 2 0 0,3-2-2 15,-6 3 2-15,7-1-1 0,-7 1 2 16,-4 0-2-16,-7 0-1 0,4 0 1 16,-7 0-1-16,4 0 1 0,-4 0 1 15,0 0 2-15,0 0 14 0,0 1-17 16,0 3 30-16,0 0 12 15,0 3 19-15,0 0-34 0,0-2-25 16,0-1 12-16,-4 2-3 0,4 0-9 16,-7-1 13-16,4 0-13 0,0 2 12 15,-8 0-13-15,1 0-2 0,0 0-51 16,-1 0 8-16,1 0-40 0,6-1-38 16,-6 1-46-16,0 1-115 0,-1 0-206 15,5 2-499-15,-5-2-209 0</inkml:trace>
  <inkml:trace contextRef="#ctx0" brushRef="#br0" timeOffset="49210.929">22104 12259 1891 0,'0'0'1213'0,"0"0"-913"0,0 0-59 15,0 0 15-15,0 0-64 0,0 0-80 16,0 0-18-16,0 0-39 0,0 0-42 16,0 0-10-16,11 27 15 0,-8-13-14 15,8-1 8-15,-1 4-6 0,0-3-6 16,-6 0 0-16,9-1 1 0,-2-3-1 15,6-2-196-15,-3-7-64 16,3-1-287-16,-3-4-831 0,6-14-652 0</inkml:trace>
  <inkml:trace contextRef="#ctx0" brushRef="#br0" timeOffset="49883.196">22559 12028 718 0,'0'0'1212'0,"0"0"-687"16,0 0-112-16,0 0-83 0,0 0-56 15,0 0-65-15,0 0-39 0,0 0-66 16,0 0-32-16,0 0-11 0,-14 0-8 16,14 0 0-16,4 0-3 0,-4 0-10 15,3 0-9-15,1 0-12 0,-1-2 12 16,8 1 0-16,-1-2 6 0,4-1-3 15,-7 2 0-15,6 0-19 0,1 2-13 16,0-2-1-16,-4 2 0 0,1 0 0 16,-1 0-1-16,4 0 1 0,-11 2-1 15,1 0 1-15,-1-2 11 0,-3 2-9 16,0 2 13-16,0 2-14 0,-3 0 19 16,-4 3-8-16,-11 4-10 0,8 2-1 15,-4 0-2-15,-3 3-2 0,-7-3-1 16,10 1-1-16,-6-1 2 0,-1-4 1 15,11 0-2-15,-1-4 2 16,4-2 1-16,0-1-2 0,0-1 2 16,7-3-3-16,0 0-9 0,0 0-1 15,0 0-5-15,0 0-22 0,0 0-4 16,11 0-2-16,-1-3 28 0,1 1 17 16,-1-2 1-16,11 0-2 0,-4 0 0 15,-3 0 0-15,3 3-10 0,3 1 10 16,-6 0 1-16,0 7 0 0,3 0-2 15,-6 6 3-15,-5 1 3 0,-2 5 12 16,-4 0 7-16,-4 3-10 16,-6 1-10-16,-7-1 17 0,0 1-19 15,6-7-19-15,-6 1-27 0,0-5-54 16,7-5-68-16,6-3-226 0,1-4-827 16,3-4-1010-16</inkml:trace>
  <inkml:trace contextRef="#ctx0" brushRef="#br0" timeOffset="55764.26">23093 12030 207 0,'0'0'472'16,"0"0"-195"-16,0 0-133 0,0 0-108 15,0 0-17-15,0 0 7 0,0 0 518 16,0 0-194-16,0 0-126 0,0 0-20 16,0-12 31-16,0 12-13 0,0 0-7 15,0 0-21-15,0 0-35 0,0 0-29 16,0 0-10-16,0 0-10 0,0 0-25 15,4 2-19-15,-4-2-25 0,0 0-9 16,0 0-4-16,0 0-10 0,0 0-2 16,0 1 0-16,0-1-4 0,0 1-10 15,0 2 14-15,0 1-1 0,0 8-2 16,0 0 12-16,0 9-22 0,0 2 15 16,0 7-14-16,0 2-2 15,0 2 1-15,-4 2-2 0,1 1 11 16,3-2-12-16,-4 0-1 0,4-3-18 15,-3-2 17-15,3-4-1 0,-4-2-12 16,4-3 13-16,0-4 0 0,0-3-17 16,0-3-43-16,0-4-29 0,0-1 2 15,0-4-49-15,0-2-82 0,4-4-178 16,3-6-160-16,0-5-17 0,0-9-62 16,-1 6-576-16</inkml:trace>
  <inkml:trace contextRef="#ctx0" brushRef="#br0" timeOffset="56319.399">23152 12012 943 0,'0'0'424'0,"0"0"-203"15,0 0-52-15,0 0 13 0,0 0-7 16,0 0-22-16,0 0-27 0,0 0-36 16,0 0-15-16,0 0 15 0,0-4 45 15,0 4 7-15,3-1-30 16,-3 1-29-16,4-3 7 0,3-1 18 0,-4 1-6 15,7-1-45-15,1-1-6 0,-1-2 0 16,0 2-4-16,11-2 7 16,-7 1-16-16,0 0 0 0,6 0-10 15,4 0 4-15,-10 1-10 0,10 0 3 16,-7 1 0-16,-3 1-9 0,3 3 3 16,4-2-7-16,-7 2 10 0,-7 0 3 15,3 2-3-15,7 5 25 0,-10 2 67 16,4 5-49-16,-8 4-6 0,0 6-12 15,1 4-4-15,-1 5-12 0,-3 3-15 16,0 2-13-16,-3-1 12 0,-1 0-14 16,1-2 1-16,3-2-2 0,0-5-1 15,0-1 0-15,-3-4 1 0,3-2-15 16,-4-6 12-16,4 1 1 0,0-5-11 16,-3-1-27-16,3-3-38 0,-4-3-18 15,4 0-20-15,0-4-10 0,-3 0-63 16,3 0-108-16,-4 0-160 15,1-3-106-15,-1-2-414 0,-2-2-114 0</inkml:trace>
  <inkml:trace contextRef="#ctx0" brushRef="#br0" timeOffset="56606.303">23217 12086 2153 0,'0'0'781'16,"0"0"-464"-16,0 0-157 0,0 0-27 16,0 0-44-16,0 0-61 0,0 0-12 15,0 0 3-15,0 0 6 0,0 0 0 16,62-23-6-16,-41 17-6 0,-4 1-11 15,0 1-2-15,1 1 0 16,-5 3 0-16,-6 0-12 0,0 0-111 16,-3 2-118-16,-1 3-100 0,-3 4-277 15,0-3-435-15</inkml:trace>
  <inkml:trace contextRef="#ctx0" brushRef="#br0" timeOffset="56983.138">23207 12210 2172 0,'0'0'720'0,"0"0"-499"0,0 0-138 0,0 0-58 16,0 0-25-16,0 0-83 16,0 0 36-16,0 0 47 0,0 0 26 15,0 0-7-15,48-15-18 0,-38 10 11 16,1-1-12-16,3 2-1 0,-4 3 0 15,-3-2 1-15,-4 3-13 0,1 0-12 16,-1 0 22-16,-3 0-9 0,4 0-1 16,-4 2 13-16,0 3 19 0,0 3-16 15,-4 2 16-15,1 0-16 0,-4 2-2 16,-4 1 0-16,1-1 17 0,-4-2 30 16,4-2 0-16,7 3 25 0,-4-3 19 15,3-3 118-15,4-2-84 0,-3-3-69 16,3 0-40-16,0 4-17 0,7-4-29 15,0 0 1-15,-1 0 9 0,15 0 0 16,0-4-35-16,-1-3-22 0,8-2-101 16,-4-6-136-16,7 1-292 15,-14 3-459-15</inkml:trace>
  <inkml:trace contextRef="#ctx0" brushRef="#br0" timeOffset="59944.159">24010 12248 2283 0,'0'0'664'0,"0"0"-385"15,0 0-206-15,0 0-38 0,0 0-35 16,0 0-48-16,0 0-54 0,0 0 57 16,0 0-44-16,0 0 25 0,48-8 9 15,-38 5 39-15,-6 2 14 0,-1 1-16 16,1 0 18-16,-4 0 73 0,0 0 17 16,0 1 0-16,0 4-1 15,0 1-22-15,0 0-67 0,0 0-9 16,0 0-77-16,0 0-81 0,0-4-109 15,3 1-325-15,0-3-476 0</inkml:trace>
  <inkml:trace contextRef="#ctx0" brushRef="#br0" timeOffset="60389.254">24327 12142 2315 0,'0'0'635'16,"0"0"-439"-16,0 0-151 0,0 0-26 15,0 0 0-15,0 0-16 0,0 0 7 16,0 0 15-16,0 0 1 0,55-25-26 15,-35 19 1-15,-2 0 12 0,-8 2 18 16,4 1 11-16,-4 2-10 0,0 0 6 16,-6 1 67-16,-1 0 31 0,1 0-61 15,-4 0-2-15,0 2 27 0,0 5 39 16,0 3-20-16,0 3-23 0,-4 5-30 16,1 1-26-16,-4 3-18 0,3-2-10 15,-2 1-11-15,2-3-1 16,4 2 2-16,0-4 1 0,0-1-3 15,0 0 0-15,0-3 0 0,0 2-3 16,7-4-9-16,0-1 11 0,0-1-15 0,0-2-21 16,3-2-31-16,4-2-10 15,3 0-25-15,-7-2-33 0,4-3-55 16,3-5-123-16,1-3-158 0,-1-5-263 16,0 3-425-16</inkml:trace>
  <inkml:trace contextRef="#ctx0" brushRef="#br0" timeOffset="60548.542">24671 12033 816 0,'0'0'632'0,"0"0"-560"15,0 0-72-15,0 0-140 0,0 0-127 16,0 0-307-16</inkml:trace>
  <inkml:trace contextRef="#ctx0" brushRef="#br0" timeOffset="64575.049">23803 12093 796 0,'0'0'332'0,"0"0"-202"15,0 0-29-15,0 0-94 0,0 0 32 16,0 0-39-16,0 0 296 0,0 0-140 16,0 0-20-16,-17-3 13 0,17 3 42 15,-4 0 3-15,4 0-42 0,0 0-36 16,-7 0-26-16,7 0-19 0,0 0-14 15,0 0 1-15,0 0-10 16,0 0-3-16,0 0 3 0,0 2 0 16,0-2 22-16,0 0 22 0,7 0-9 15,-7 0-13-15,0 0-7 0,0 0-6 16,0 0-13-16,4 0-13 0,-4 0-18 16,0 0-12-16,0 0-1 0,7 1-12 15,-1-1 12-15,5 0 31 0,6 0-3 16,4 0-9-16,-1 0 6 0,4-3-21 15,1-1 11-15,-5 0-14 0,8-2 2 16,-11 3-3-16,4 1 0 0,-8 1-2 16,-2 0-1-16,-4 1-9 0,-7 0 10 15,7 0 1-15,-7 0-2 0,3 1 0 16,-3 0 0-16,4-1 2 0,-4 2 1 16,0-2 0-16,0 0-41 0,0 1-34 15,0-1-17-15,0 0-16 0,0 0-19 16,0 0-16-16,-4 0-58 0,4 0-114 15,-7 0-143-15,4-3-276 16,-1-1-517-16,22 8 928 0</inkml:trace>
  <inkml:trace contextRef="#ctx0" brushRef="#br0" timeOffset="64923.13">23975 11949 1865 0,'0'0'555'15,"0"0"-255"-15,0 0-65 0,0 0-30 16,0 0-58-16,0 0-30 0,0 0-24 16,0 0-30-16,0 0-19 0,0 0-15 15,-3 0 2-15,3 6 4 16,0 4-13-16,0 2 3 0,-4 7-3 16,1 1 0-16,-4 3-18 0,3 1 8 15,-2 5-11-15,-5 2 0 0,8 1-1 16,-1 0 0-16,1 0 2 0,-1-1-2 15,4-4 16-15,-3-3 6 0,3-4-22 16,0-3 1-16,0-5-2 0,0-3 0 16,0-3-34-16,0-4 10 0,0-1-28 15,0-1-26-15,3 0-13 0,-3 0-38 16,0 0-23-16,0-2-26 0,0 1 35 16,4-5-13-16,3 1-69 0,-4-1-110 15,1-4-76-15,6 3-86 0,-3 0-147 16,-4 2-58-16</inkml:trace>
  <inkml:trace contextRef="#ctx0" brushRef="#br0" timeOffset="65275.444">23810 12417 163 0,'0'0'1464'0,"0"0"-993"0,0 0-154 16,0 0 3-16,0 0-63 0,0 0-78 15,0 0-25-15,0 0-30 0,0 0-16 16,0 0-17-16,0 0 1 0,0 0 9 16,0 0-19-16,0 0-35 0,0 0-7 15,3 0-8-15,-3 0-9 0,4 0-11 16,6 0 4-16,0 0 3 0,8 0-7 15,-5 0-10-15,5 0-1 0,9-1 15 16,-6-1-1-16,3 2-14 0,-7 0-1 16,0 0 0-16,4-2 0 0,-7 2-27 15,-4 0-48-15,1 0-70 0,-1 0-15 16,-3 0-90-16,0 2-110 16,-4 1-222-16,1 1-238 0,-1-1-480 15</inkml:trace>
  <inkml:trace contextRef="#ctx0" brushRef="#br0" timeOffset="66178.565">24650 11980 1239 0,'0'0'319'0,"0"0"450"0,0 0-320 16,0 0-138-16,0 0-59 0,0 0-16 16,0 0-47-16,0 0-50 0,0 0-42 15,4 0-27-15,-4 1-33 0,0-1-27 16,0 0-10-16,0 3-28 0,3-3-14 16,-3 4-5-16,7 0 6 0,0 1-113 15,-3 2-61-15,2-1-134 16,1-2-255-16,0-4-489 0,-3 0-93 15,-49-34 828-15</inkml:trace>
  <inkml:trace contextRef="#ctx0" brushRef="#br0" timeOffset="66312.153">24792 11951 1914 0,'0'0'1195'0,"0"0"-886"16,0 0-176-16,0 0-63 0,0 0-70 15,0 0-59-15,0 0-59 0,0 0-92 16,0 0 15-16,55 8-242 0,-41-8-718 15</inkml:trace>
  <inkml:trace contextRef="#ctx0" brushRef="#br0" timeOffset="67960.132">25133 12048 977 0,'0'0'215'0,"0"0"182"0,0 0 58 16,0 0-134-16,0 0-153 0,0 0-23 15,0 0-23-15,0 0-32 0,0 0-19 16,0 0 3-16,0 0 25 0,0 0 42 16,0 0-20-16,0 0-7 0,0 0 3 15,0 3-9-15,0-2-23 0,0 3-13 16,-7 1-34-16,0 3-38 0,-7 2-16 16,0 3 4-16,4 1-1 0,0 3 10 15,-4-2-13-15,-3-2 13 0,6 2-10 16,8-3 11-16,-4-2-10 0,4-1 10 15,-1-3-17-15,4-2 17 0,0-4-11 16,0 2 12-16,0-2 0 16,0 0-27-16,0 0-42 0,4-2-6 15,6 0 51-15,-7 0 25 0,8-2-19 16,3-2-28-16,-4 0-26 0,0 1-13 16,-3-1-23-16,7 2-22 0,-4 1-55 15,1-1-6-15,-5 1 14 0,-2 2 62 16,-1-1 77-16,1 2 20 0,-1 0 19 15,-3-1 0-15,4 1 1 0,-1-3 0 16,1 2 28-16,-1-2-13 0,7 2-16 16,-6-3-6-16,-1 1-49 0,-3 3 19 15,4-1 33-15,-4 1 3 0,3 0 68 16,-3 0 87-16,0 0 13 0,0 0-20 16,0 1-26-16,-3 2-13 0,-1 1-23 15,-3 0-42-15,-3 0-5 0,3 3-4 16,0 0 28-16,0 4 20 15,-3-1-7-15,0 2-16 0,-4-2-15 0,4 3 5 16,6-4-15-16,-3 2 0 0,4-4-10 16,-4 0-9-16,3-1-15 15,4-1-1-15,0-1 0 0,0-3-2 0,0-1-2 16,0 3 2-16,0-3 1 0,0 0 0 16,0 0-14-16,7 0-36 15,-3 0 4-15,6 0-20 0,-3-4 33 16,3-3 2-16,8-1 19 0,-5 1-44 15,-2-3-26-15,2 1 7 0,5 1-13 16,-5 1 25-16,-6 5 51 0,0 0-16 16,0 2 20-16,7 0 9 0,-7 4 80 15,0 0-7-15,-4 2 26 0,1-1-29 16,2 0-3-16,-6 2-23 0,7-3-3 16,-3 0-16-16,-1 0-23 0,1-2 21 15,3 2-11-15,-4-4-11 16,-3 2-1-16,3-2-97 0,-3 0-71 15,0 0-42-15,0 0-47 0,0 0-168 16,-3 0-145-16,-7 0-129 0,6 0-515 16</inkml:trace>
  <inkml:trace contextRef="#ctx0" brushRef="#br0" timeOffset="68210.228">25147 12252 160 0,'0'0'2382'0,"0"0"-1851"16,0 0-281-16,0 0-41 0,0 0-12 16,0 0-97-16,0 0-49 0,0 0-32 15,0 0-18-15,0 0 2 0,-7 38 25 16,3-20 10-16,4 1 2 0,0-1-5 16,-3 4-35-16,3-2 13 0,-4 3-11 15,4-1 1-15,-3-2-1 16,3-1 13-16,-4-2-15 0,4-2-64 15,-3-3-43-15,3-5-76 0,-3 1-54 16,3-3-142-16,-4-2-317 0,4-3-422 16</inkml:trace>
  <inkml:trace contextRef="#ctx0" brushRef="#br0" timeOffset="68402.757">25081 12377 1763 0,'0'0'1393'16,"0"0"-1141"-16,0 0-188 0,0 0 31 16,-48 40-13-16,41-29-69 0,0 1-13 15,4-1-16-15,3-3-75 0,-4-1-62 16,4-2-48-16,0-3-58 0,4 0-173 16,-1-2-219-16,4-2-49 15,0-4-69-15</inkml:trace>
  <inkml:trace contextRef="#ctx0" brushRef="#br0" timeOffset="68534.302">25229 12363 825 0,'0'0'1101'0,"0"0"-686"0,0 0-89 15,0 0-43-15,0 0-74 0,0 0-101 16,52 23-41-16,-45-16-35 0,3-2-29 16,-3-1-3-16,7-3-193 0,3-1-199 15,-7-1-715-15,8-11-570 0</inkml:trace>
  <inkml:trace contextRef="#ctx0" brushRef="#br0" timeOffset="69021.044">25491 12138 969 0,'0'0'590'0,"0"0"-161"16,0 0-44-16,0 0-13 0,0 0-70 15,0 0-50-15,0 0-26 0,0 0-55 16,0 0-51-16,0 0-42 0,7-3-18 15,-4 3-22-15,4-4 5 0,4 1 9 16,2-1 16-16,5-1-37 0,-1 0-27 16,-3 1-2-16,6-1-1 0,-6 1 0 15,0 1-1-15,-7 2-56 0,0-3-93 16,0 3-80-16,-1-1-94 0,-2-2-262 16,-4 4-537-16,0-2-53 0</inkml:trace>
  <inkml:trace contextRef="#ctx0" brushRef="#br0" timeOffset="69238.794">25574 12052 2087 0,'0'0'653'15,"0"0"-271"-15,0 0-133 0,0 0-7 16,0 0-59-16,0 0-70 0,0 0-41 16,0 0-22-16,0 0-31 0,0 0-16 15,0 7-1-15,0 1 14 0,0 5 12 16,0 5-12-16,0 3-4 0,-4 2-12 15,1 0 2-15,-1-2-2 0,1 0-54 16,-1-3-72-16,-2 1-60 0,2-4-35 16,-6-1-104-16,6-2-230 15,-3-7-193-15,7-2-456 0,-6 1 494 0</inkml:trace>
  <inkml:trace contextRef="#ctx0" brushRef="#br0" timeOffset="69437.302">25467 12293 2395 0,'0'0'753'16,"0"0"-390"-16,0 0-179 0,0 0-61 16,0 0-29-16,0 0-59 0,0 0-33 15,0 0 17-15,52-16-5 0,-35 7-14 16,3 1-1-16,-2 3 0 0,-4 0 2 16,3 1-3-16,-7 2-30 0,-3 2-63 15,0 0-75-15,-4 0-61 0,-3 4-110 16,0 2-222-16,-3 2-195 0,-4-2-656 15</inkml:trace>
  <inkml:trace contextRef="#ctx0" brushRef="#br0" timeOffset="69799.31">25453 12402 2217 0,'0'0'787'0,"0"0"-483"0,0 0-203 16,0 0 4-16,0 0-38 0,0 0-64 15,0 0-3-15,0 0-22 0,0 0-10 16,0 0 32-16,24-5 21 0,-17-1-5 16,7 1 3-16,-4 2-6 0,1-1-13 15,-5 0-3-15,-2 1-1 0,3 3-18 16,-4 0 3-16,8 0 0 0,-8 1 7 16,0 3 10-16,1 2-27 0,-1 0-35 15,-3 2-2-15,0 1 21 0,0-1 4 16,-3 2 15-16,-1 1 24 0,-6 1 2 15,-4 0 19-15,4-2-3 0,0 2 13 16,-1-3 82-16,1 1 3 16,0-4-34-16,10 0-27 0,-4-2-49 0,4-2-4 15,0 2-32-15,7-2 32 16,3-1 41-16,8-1-41 0,-5 0-16 16,8-7 15-16,3 0-1 0,-3-4-96 15,10-4-42-15,-7-1-128 0,4-1-229 16,-11 4-592-16,14-9-480 0</inkml:trace>
  <inkml:trace contextRef="#ctx0" brushRef="#br0" timeOffset="70061.355">26070 12014 2994 0,'0'0'660'0,"0"0"-411"16,0 0-165-16,0 0 18 0,0 0-12 15,0 0-21-15,0 0-13 0,0 0-10 16,-38 56-18-16,24-32-12 0,-10 5-4 16,-4-1-9-16,8-3-3 0,-8 2-64 15,8-6-63-15,-11-1-40 0,17-5-43 16,-3-4-182-16,3-3-229 0,3-5-390 15,8-3-403-15</inkml:trace>
  <inkml:trace contextRef="#ctx0" brushRef="#br0" timeOffset="70261.071">26015 12067 2247 0,'0'0'1271'0,"0"0"-918"0,0 0-205 15,0 0-41-15,0 0 2 16,0 0-59-16,0 0-28 0,0 0-7 15,62 0 1-15,-38 0-1 0,-3 0-12 16,3 0 10-16,0 2-13 0,-7-2-1 16,4 0-67-16,-8 1-13 0,-2 0-44 15,-4 1-23-15,-4 0-38 0,-3 2-162 16,0 3-141-16,-7-1-231 0,0 2-498 16</inkml:trace>
  <inkml:trace contextRef="#ctx0" brushRef="#br0" timeOffset="70465.906">25973 12286 3011 0,'0'0'1088'0,"0"0"-842"16,0 0-181-16,0 0-31 0,0 0-10 16,0 0-24-16,0 0-12 15,55-24 12-15,-30 18-2 0,-5 0-1 16,-2 0-53-16,2 0-3 0,-3 3-31 15,-3-1-26-15,0 1-57 0,-4 2-104 16,-6-1-126-16,-4 2-197 0,0 0-474 16,0 3-25-16</inkml:trace>
  <inkml:trace contextRef="#ctx0" brushRef="#br0" timeOffset="70954.307">25925 12369 1441 0,'0'0'1679'0,"0"0"-1306"16,0 0-252-16,0 0-26 0,0 0 15 16,0 0-50-16,0 0-13 15,0 0-32-15,-14 55 1 0,14-51-14 16,0 0 11-16,0-1-11 0,0-3 17 16,0 0-19-16,0 0-53 0,0 0 9 15,0 0 4-15,0-4-39 0,7-1-22 16,-3 0 15-16,6-2 33 0,0-1 27 15,1 0 14-15,2-1 9 0,-2-1 3 16,6 3-2-16,-3 1-23 0,0 1 25 16,-4 1 32-16,7 0 25 0,-3 3-19 15,0-1-4-15,-7 2 4 0,6 0 16 16,1 2-25-16,-7 1 5 0,0 1-2 16,-4 0-29-16,1 0 22 0,-4 1 25 15,0 2-12-15,-4 0-7 0,-6 1-31 16,-4 4-12-16,-6 2-26 0,2 1 7 15,-2-2 9-15,-4 1-10 16,6-3 17-16,1 0 15 0,3-3 22 16,7-2 34-16,7-4-6 0,0 1-21 15,0-3-17-15,0 0 32 0,7 0-2 16,7 0 8-16,0 0 96 0,0-3-28 16,-1-1-12-16,12-3-29 0,-5-1-34 15,-2-2-31-15,9-2-8 0,-6 4-1 16,3-7-3-16,0 5-65 0,-3 1-71 15,3 2-69-15,-7 3-216 0,4 4-355 16,-8 0-746-16,8 16 19 0</inkml:trace>
  <inkml:trace contextRef="#ctx0" brushRef="#br0" timeOffset="71083.539">26432 12606 75 0,'0'0'3231'15,"0"0"-2549"-15,0 0-362 0,0 0-146 16,0 0-36-16,0 0-125 0,0 0-13 15,0 0-99-15,0 0-68 16,0 0-145-16,6-9-717 0,-6-2-1674 0</inkml:trace>
</inkml:ink>
</file>

<file path=ppt/ink/ink1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3:41:12.23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11514 8901 258 0,'0'0'234'0,"0"0"-129"0,0 0 61 16,0 0 215-16,0 0-172 0,0 0 5 16,0 0 8-16,0 0-34 0,0 0-36 15,-14 0 14-15,14 0 2 0,0 0-16 16,0 0-40-16,0 0 14 0,0 0-4 15,0 0-7-15,0 0-6 0,0 0-23 16,0 0-12-16,4 0-14 0,-4 0-9 16,0 0-7-16,3 0-9 0,-3 0 0 15,0 0-10-15,0 0-12 0,0 0-13 16,3 2-12-16,1-2-1 0,-1 0 13 16,8 1 22-16,-1 2-21 0,7 1 18 15,-3-4-16-15,10 3 13 16,-3-2 6-16,3 2-19 0,-3-3-2 15,3 1 2-15,0-1 1 0,0 0-1 16,-3 0-1-16,-1 0 8 0,1 0-10 16,0 0-10-16,-4 0 10 0,0 0 2 15,0 3 0-15,-3-3-2 0,3 0-3 16,-3 1 3-16,0-1 1 0,-4 3 0 16,7-3-1-16,-3 1 3 0,0-1 22 15,0 0-22-15,0 0 12 0,-1 0-2 16,1 0-13-16,-4 0 19 0,4 0-7 15,0 0-11-15,0 0 3 0,-4 0-4 16,4 3 3-16,-4-3 0 0,4 1-3 16,0 2 1-16,0-3 0 0,-1 1-1 15,5-1-1-15,-5 0 1 0,1 3 2 16,3-3 1-16,1 0 13 0,-5 0-14 16,1 0-1-16,0 2 0 15,0-2 12-15,-4 2-13 0,4-2 3 0,-4 0-1 16,4 2 17-16,0-1-18 15,-1 0 24-15,1 1 3 0,4-2-12 16,-5 1-14-16,1 2-1 0,-4-1-1 16,4 0 1-16,-3-2 1 0,-1 3 1 15,0-3 10-15,-3 1-10 0,3 2 0 16,-3-3-2-16,-3 1 1 0,-4 1 11 16,3-2-11-16,-3 0 1 0,4 0-3 15,-4 0 1-15,0 0-2 0,3 0 0 16,4 1 0-16,-4-1-1 15,4 0 2-15,-3 1 1 0,3 0-1 16,-4-1 1-16,4 2 0 0,-4-2 2 16,1 0-1-16,-1 0-1 0,1 0 1 15,-4 0 0-15,0 0-1 0,0 0 1 16,3 1-1-16,-3-1-1 0,4 1-1 16,-4-1 0-16,3 0-1 0,4 2-1 15,-4-2 1-15,4 0 0 0,-3 1-1 16,3 2 1-16,3-3 2 0,-3 0-1 15,-4 0 0-15,4 1 1 0,-3-1-13 16,3 0 12-16,-7 0 1 0,3 0 2 16,0 0 2-16,-3 0-2 0,0 0 1 15,0 1-2-15,0-1-1 0,0 0-3 16,0 0-13-16,0 0-6 0,0 0-6 16,0 0-16-16,0 0-19 0,0 0-22 15,0 0-13-15,0-1-4 0,0 0-3 16,0 1-12-16,0-2-14 0,0 0-29 15,0-1-46-15,0-1-81 16,-3-1-225-16,0 1-730 0,-11-5 488 0,34 40 754 16</inkml:trace>
</inkml:ink>
</file>

<file path=ppt/ink/ink1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3:41:13.13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11528 9138 1616 0,'0'0'539'15,"0"0"-286"-15,0 0-101 0,0 0 25 16,0 0 35-16,0 0 44 0,0 0-26 15,0 0-78-15,0 0-88 0,0 0 18 16,3 3-19-16,-3-2 6 0,0-1-6 16,4 0-16-16,-4 0-33 0,0 0-14 15,3 0-12-15,-3 0-4 0,3 0 4 16,1 0 12-16,6 0 2 16,1 0 0-16,2 0 1 0,1 0 13 15,0-1-16-15,3 1 0 0,4 0 0 16,-1-2 11-16,5 0-10 0,2 2 15 15,1-3-15-15,3 2 11 0,0 0-12 16,0-2 3-16,0 3-2 0,-4-1 2 16,4 1-1-16,-3-2 0 0,-1 1 0 15,4 1 1-15,-3 0-2 0,3 0-1 16,0-1 0-16,0-1 3 0,3 2 17 16,-3 0-20-16,4 0 2 0,-4 0 0 15,3 0 0-15,-6 0 14 0,-1 0-14 16,-2 0-2-16,-1 0 16 0,-4 0-14 15,-2 0 1-15,-5 2 10 0,1-1-10 16,-3 0 18-16,-1 1-8 0,-3-1 3 16,3-1 5-16,-3 1-19 0,0 1 1 15,0-1-1-15,0 0 0 16,0 2 1-16,-1-3-3 0,5 2 1 16,-1 0-1-16,0-1 0 0,4 2 1 15,-3-3 2-15,2 2-2 0,1 0 1 16,-4-2 13-16,1 2-15 0,-1-1-1 15,0 0 1-15,-6-1 0 0,-1 2 1 16,1-2 0-16,-1 0 1 0,-3 0 0 16,0 0-1-16,0 0 2 0,0 0-3 15,0 0-1-15,0 0 1 0,0 0-1 16,0 0-12-16,0 0 1 0,4 0-4 16,-4 0 16-16,3 0 0 0,1 1-1 15,-4-1-17-15,3 1-7 0,-3 1 6 16,3-2-6-16,-3 0-3 0,4 0-11 15,-4 0-17-15,0 0-26 0,0 0-47 16,0 0-57-16,0-2-68 0,0 0-105 16,-4-4-124-16,4 2-584 0,-13-4-348 0</inkml:trace>
</inkml:ink>
</file>

<file path=ppt/ink/ink1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3:41:13.94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11404 9423 1106 0,'0'0'1055'0,"0"0"-761"0,0 0-129 16,0 0-62-16,0 0-19 0,0 0 125 16,0 0-8-16,0 0-26 0,0 0-105 15,0 0-66-15,0 3-2 0,7-3 23 16,3-1 29-16,0-1-6 0,1 1 2 16,6-2-21-16,0-1 15 0,0 2-9 15,4 0-13-15,3-2 0 0,0 1-10 16,4 0-9-16,-1 2 16 15,8-2-17-15,-1 0 24 0,1 2-24 16,6-3 17-16,-3 0-4 0,0 1-14 16,0 2 2-16,3-3 12 0,-3 4 0 15,0-3-15-15,0 3 0 0,0 0 1 16,-4 0 24-16,0 0-12 0,4 0 18 16,-7 3 51-16,0-2-25 0,0 2-29 15,-3-2-10-15,-1 2-2 0,1-2 3 16,0-1-16-16,-4 4 19 0,0-4-10 15,0 3-11-15,0-2 15 0,-3 2 2 16,-4-3-16-16,4 4 23 0,-1-1-22 16,-2-2 22-16,2 3-3 0,-3-2-20 15,-3 1 10-15,3-2-9 0,-3 2-1 16,0-2 11-16,-4 2-13 0,1-3-1 16,2 3 1-16,-2 0 1 0,-4-1 0 15,0-1-2-15,-1 0 2 16,-2 1-1-16,3-2 0 0,-4 1 1 15,-3-1 1-15,4 0 0 0,-4 0-1 16,0 0 0-16,0 0 2 0,0 0-2 16,0 0 1-16,0 0-2 0,0 1 0 15,0-1-31-15,0 0 3 0,0 0-21 16,0 0-20-16,0 0-12 0,0 0-26 16,0 0-28-16,0 0-82 0,-4-1-103 15,4 0-115-15,-7-1-171 0,4 0-372 16,-11-7-380-16,42 24 1358 0</inkml:trace>
</inkml:ink>
</file>

<file path=ppt/ink/ink1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3:41:14.61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11355 9569 1472 0,'0'0'247'0,"0"0"-104"0,0 0 3 16,0 0-3-16,0 0-1 0,0 0 75 15,0 0-1-15,0 0-48 0,0 0-50 16,0 0-12-16,-7 2 16 0,7-2 8 16,4 0-22-16,-4 0-31 0,3 0-17 15,-3 2-19-15,4-2-6 0,3 0-7 16,3 0 10-16,0 0 0 0,8 0-4 15,9 0-9-15,1-2 4 0,3 0-4 16,7 0-6-16,3 0 18 0,4 0-36 16,0 2 15-16,-1 0-16 0,-2 0 0 15,2 2 19-15,1 2 19 0,-3 0-12 16,2 0-14-16,1 0 23 0,0-1-7 16,0 1 12-16,-4-3 7 0,4 2-13 15,-7-2-6-15,3-1-6 0,-3 1-21 16,3-1 2-16,-6 2-1 15,-1-2-1-15,-3 0 1 0,0 0 10 0,-7 0-12 16,-3 0 0-16,-4 0-13 16,-3 0 13-16,0 0 1 0,-4 0 1 0,1 0 0 15,-5 0-1-15,5 0-1 16,-8 0 0-16,4 1 1 0,-3 0-1 16,-1-1-1-16,4 2 0 0,-7-2-1 15,3 0 0-15,1 0-10 0,-4 0-29 16,0 0-15-16,0 0-28 0,0 0-45 15,0 0-72-15,0 0-138 0,0 0-169 16,0 0-476-16,0-2-353 0</inkml:trace>
</inkml:ink>
</file>

<file path=ppt/ink/ink1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3:41:15.35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11755 8958 685 0,'0'0'202'16,"0"0"-75"-16,0 0-33 0,0 0 46 16,-55 1 20-16,45-1 78 0,3 0-69 15,3 0-23-15,1 0 35 0,-1 0 10 16,4 0-32-16,0 0-14 0,0 0-35 16,0 0-27-16,0 0 4 0,0 0-3 15,0 0 2-15,0 0-22 0,0 0-13 16,4 0-3-16,-4 0-19 0,0 0-10 15,0-1-6-15,3-1-11 0,-3 2 17 16,7-4-3-16,3 1 13 0,1-2 6 16,9-1-13-16,-2-1-19 15,6-1 22-15,3 0-9 0,4 0-16 16,4 2-2-16,3-1 2 0,3 2-1 16,0-2 1-16,8 3-1 0,-5 2 1 15,1-1 0-15,-3 2-10 0,2-1 8 16,-6 2 2-16,4 0-1 0,-8 0 1 15,-3 0-1-15,0 0 1 0,-7 0 0 16,0 0 1-16,0 0-1 0,1 0 3 16,-5-1 16-16,-3 1 0 0,1-1-17 15,-1-1 1-15,-3 2 16 0,-1-2-3 16,-2 1-14-16,-4 1 11 0,-4-1-12 16,4 1 0-16,-7 0-1 15,0 0 1-15,0 0 2 0,0 0 13 16,0-2-16-16,0 2-55 0,0 0-47 15,-3 0-22-15,-4 0-13 0,0 3-97 16,-7 3-324-16,4 2-667 0</inkml:trace>
</inkml:ink>
</file>

<file path=ppt/ink/ink1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3:41:38.02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12082 11190 12 0,'0'0'59'0,"0"0"-42"0,0 0-16 0,0 0-1 15,0 0 13-15,0 0-10 0,0 0 1 16,0 0-4-16,0 0-2 16,0 0-12-16,0 0 11 0,0 0-16 15,0 0-11-15,0 0 27 0,4 1 3 16,-1 1-38-16</inkml:trace>
</inkml:ink>
</file>

<file path=ppt/ink/ink1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3:41:41.66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13729 10672 137 0,'0'0'153'15,"0"0"265"-15,0 0-207 0,0 0 31 16,0 0 21-16,0 0-12 0,0 0-17 16,0 0-33-16,0 0 6 0,-17-11-26 15,17 10-39-15,0 1-16 0,3-4-39 16,-3 3-16-16,4-2 9 0,3 0-10 16,-4-1-2-16,4 1-21 0,-4 2-2 15,4-3-6-15,0 2 15 16,4-2-3-16,-1 4 3 0,0-3 3 15,4-1-9-15,0 3-7 0,3-2-38 16,-3 3 0-16,6-1-2 0,-2-2 12 16,2-1 6-16,1 3 0 0,0-2-19 15,-1 3-21-15,1-1 5 0,-4 1 16 16,1 0 0-16,2 0 2 0,-3 0 20 16,1 0 4-16,2 0-26 0,-6 0-12 15,3 0 11-15,1 1 1 0,-8-1 0 16,4 3 12-16,-1-2-8 0,5 2 11 15,-8-2-11-15,4-1 24 0,3 3-12 16,-3-2 0-16,3-1-4 0,-3 3-10 16,6-3 11-16,-2 0-10 0,-1 0 38 15,4 0-28-15,-4 0 24 0,3 0 20 16,-2 0-41-16,-8 0-13 0,0 0 10 16,1 1-13-16,-1-1-2 15,-3 0-1-15,3 0-12 0,-6 0 13 16,6 3 0-16,-3-3 2 0,7 1 4 15,-7-1 17-15,6 3-2 0,1-3-16 16,-3 0 10-16,-1 0-10 0,7 0 9 16,-10 0-12-16,7 0-1 0,0 0 1 15,-1 0-2-15,1 0 2 0,0 3 0 16,0-3 0-16,-1 3-1 0,1-3 1 16,3 1 0-16,-3 2 1 0,7-3-1 15,-11 0 2-15,7 2 10 0,1-2-10 16,-1 0 20-16,0 2 7 0,-3-2-13 15,0 0-16-15,-4 0-3 0,-3 0 3 16,0 0 0-16,0 2 16 0,-4-2-15 16,4 2 1-16,-7-2 0 0,3 0 8 15,-3 0-10-15,4 0 0 0,-4 0 1 16,7 0 12-16,-7 0-13 0,0 0 0 16,0 0 0-16,0 0-1 15,3 0 1-15,-3 0-2 0,0 0-2 16,4 0 2-16,-1 0 1 0,-3 0 1 15,4 0 1-15,-1 0 1 0,-3 0-2 16,4 0-11-16,-1 0-30 0,-3 0-41 16,3-4-34-16,1 1-26 0,-1 0-39 15,1-1-108-15,-4 0-205 0,0 1-273 16,-4 2-455-16,-13-2 460 0</inkml:trace>
</inkml:ink>
</file>

<file path=ppt/ink/ink1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3:41:42.37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13850 10893 208 0,'0'0'1137'16,"0"0"-808"-16,0 0-69 0,0 0-40 15,0 0 20-15,0 0-4 0,0 0-37 16,0 0-19-16,0 0-39 0,0 0-39 15,-28-7-16-15,28 7 3 16,0-1-9-16,0 1-29 0,0 0-23 16,0-2-18-16,0 2-10 0,0 0-29 15,4 0-2-15,-1 0-1 0,0 0 13 16,4 0 19-16,7 3 0 0,0-2 47 16,3 1 1-16,7-1-7 0,4 2-6 15,-1-3 15-15,8 0-9 0,6-3 3 16,-3-1-15-16,7 1-7 0,0-5-10 15,-1 0 14-15,1 1-24 0,-3 1-1 16,-5 0 0-16,-2 2-1 0,-1 0-1 16,1 2 1-16,-1-2 0 0,4 2 57 15,4 0 31-15,9 0 16 0,-3 1-69 16,4 0-23-16,-7 1-9 0,-4-3 0 16,-3 2 0-16,0 1 0 0,-7 0 8 15,-3 0-11-15,-8 0-1 0,1 0-1 16,-7 0 2-16,-4 0 3 0,0 0-2 15,1 0-1-15,3 0-2 0,-11 1-9 16,7 0 11-16,-6 1 0 16,3-2 2-16,-4 1-1 0,1 0 1 15,-1 1 10-15,-3-2 1 0,0 0-1 16,0 1 7-16,0-1 0 0,0 0-4 16,0 0-12-16,0 0 16 0,0 0-19 15,0 0-2-15,0 0-32 0,0 0-29 16,0 0-18-16,0 0-23 0,0 0-25 15,-3 0-22-15,3 0-77 0,-4-1-144 16,1 1-213-16,-1 0-193 0,-3 0-309 16,-3 0 394-16,41 1 693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16T05:12:49.941"/>
    </inkml:context>
    <inkml:brush xml:id="br0">
      <inkml:brushProperty name="width" value="0.05292" units="cm"/>
      <inkml:brushProperty name="height" value="0.05292" units="cm"/>
      <inkml:brushProperty name="color" value="#FF0000"/>
    </inkml:brush>
  </inkml:definitions>
  <inkml:trace contextRef="#ctx0" brushRef="#br0">20771 17312 511 0,'0'0'287'16,"0"0"-92"-16,0 0-35 0,0 0-134 15,0 0 199-15,0 0 41 0,0 0-126 16,0 0-55-16,0 0-1 0,0-12-26 16,0 8-12-16,0 2 48 0,0 0 71 15,0-1-55-15,0 2-42 0,0-2-20 16,0 2 7-16,0-1-10 15,0 1-19-15,0 1-10 0,0 0-3 16,0 0-13-16,0 0-2 0,0 0-21 16,0 0-6-16,0 0 0 0,0 0-9 15,0 0-8-15,0 0 34 0,7 0 12 16,-4-1 38-16,8-2-5 0,-4 2-30 16,6-2 19-16,1 2-21 0,-7-3 19 15,7 3-1-15,3-3 7 0,-3 2-26 16,-4 0-3-16,4 2 3 0,0-1-1 15,-4 1 1-15,0 0 0 0,-6 0 0 16,6 0-3-16,1 0 2 0,2 0-22 16,-2 0 23-16,-4 0 24 0,3 0-24 15,4 0 0-15,0 0 3 0,-1 0-1 16,-6 0-2-16,7 0 2 16,-4 0-2-16,4 0-25 0,0 0 7 15,-7 0 18-15,7 1 19 0,-1 1-6 16,1-2-13-16,-4 2 16 0,1-2 0 15,3 2-16-15,3-2 0 0,-3 2 12 16,-1-2 1-16,5 0-13 0,-1 1 1 16,-7-1 2-16,7 1 20 0,4-1-22 15,-7 0 1-15,3 0 1 0,0 0 10 16,0 0 0-16,-3 0-10 0,0 0 10 16,3 0 0-16,-3 0-12 0,0 0-1 15,6 0 26-15,-2 0-24 0,-8 0 14 16,14 0 16-16,-3-1-29 15,-7 0 29-15,10-1-30 0,-4 2 0 16,-2 0-1-16,6 0 34 0,-10 0-16 16,10-2-6-16,0 2-13 0,-7 0 2 15,7-2 14-15,-3 2-14 0,-4 0 14 16,7 0-13-16,-7-2 0 0,1 2 10 16,6 0 8-16,-7-1-21 0,0 1 0 15,11-1 16-15,-11-1 3 0,10 2-17 16,-9-2 14-16,9 0 0 0,-3 2-14 15,1-2 11-15,6 1-12 0,-11-3 1 16,15 3 2-16,-15-2-2 0,11 0 11 16,-7 3-10-16,7-1-3 0,-6-1 1 15,6 0 15-15,-11 0-16 0,11 0-1 16,-14 2 0-16,11-2 1 0,-11 0 0 16,4 2 1-16,6-2-1 0,-9 0 0 15,6 2-1-15,-3 0-4 0,-1-2 5 16,1 2 0-16,-4 0 13 15,0-1-7-15,4 1-2 0,-4-3-2 16,-3 3-2-16,3 0 0 0,-3-1-1 0,-4 1 1 16,4 0 1-16,0 0 1 15,-4 0-2-15,4 0-2 0,-4 0 2 16,1 0 0-16,6 0 0 0,-3 0-16 16,-1 0-8-16,1 0 24 0,7 0 13 15,-7 0 6-15,3 0-19 0,4 0 2 16,-4 0-2-16,0 0 10 0,7-3-9 15,-10 3-1-15,7 0 3 0,3-1 26 16,-4 1-27-16,5-3-1 0,-5 2 1 16,8-1-2-16,-4 2 17 0,-3-2-14 15,6 0-3-15,-3 1 3 0,4-2 16 16,-11 2-17-16,11-2 0 0,-4 2 1 16,-4 0-1-16,8-1-2 0,-7 2 4 15,3-1 15-15,-4 1-10 0,8-1-9 16,-4-1-1-16,-3 2 1 15,3-1 13-15,-3 0-10 0,3-1 0 0,-4 2 0 16,-2-2 13-16,6 0-13 16,-7 0 0-16,7 1 15 0,-3 0-17 15,-4-1 0-15,10 1 11 0,-9 0-9 16,-1-1 19-16,10 1-3 0,-9 0-18 16,9-1 12-16,-10 2-13 0,1 0 3 15,6-1 13-15,-10 0-4 0,3 1 1 16,3-1-12-16,-6 1 15 0,0 0-13 15,0 0 10-15,10-2-1 0,-10 2 1 16,0-1-12-16,6 0 1 16,-6 1 1-16,0 0 1 0,6-2 11 0,-2 2-14 15,-5-1 15-15,1 1-16 16,10-1 3-16,-10 1 7 0,0 0-9 16,3 0 12-16,0 0-1 0,-3 0 1 15,3 0-10-15,1-1-2 0,-5 1 1 16,5 0 1-16,2-1 0 0,-3 1 12 15,-3 0-14-15,10 0 0 0,-6 0 1 16,6-2 0-16,-4 2 1 0,-2 0-2 16,2 0 15-16,1 0-16 0,-4 0 2 15,7 0 0-15,-3-1 1 0,-4 1 13 16,7 0-14-16,-6-1-1 0,6 1-1 16,-4 0 0-16,1-2 12 0,3 2 7 15,-3 0-18-15,3 0-1 0,-3 0-3 16,-1 0 3-16,4 2 22 0,-3-4-9 15,3 2-13-15,0 0 1 0,-7 0 15 16,14-1-16-16,-13 1 1 0,6-1-1 16,0 1 1-16,-7 0 1 0,11 0 1 15,-14 0-3-15,10 0 0 16,-7 0 0-16,0 0-1 0,7 0 1 16,-10 1 3-16,3-1 10 0,7 1-10 15,-3-1 0-15,-4 2 10 0,11-1-13 16,-11 0 0-16,7-1 0 0,-3 2 0 15,-4-1 0-15,7 0 0 0,-3-1 0 16,-7 0 0-16,10 0-1 0,-7 2 1 16,-3 0 1-16,6-2 1 0,-6 0 0 15,0 1 0-15,3 0-1 0,0 1-1 16,-3-2-2-16,-3 1 2 0,6 0 1 16,0 0-1-16,-3 1 0 0,-4-1 0 15,7 0 1-15,-3-1 1 0,0 2 0 16,-4-1 0-16,7-1 17 0,-3 1-19 15,-3 1-1-15,-5-2 1 0,5 1 0 16,6 0 1-16,-7-1 0 0,4 2 12 16,-7-2-12-16,10 0 1 0,-3 0-2 15,0 0 1-15,0 0 0 0,3 0-1 16,-3 0 0-16,-1 0 13 16,8 0-13-16,-4 0 0 0,0 0 0 15,-3 0 1-15,10 0 0 0,-6 0 0 16,-5 0-1-16,8 0-1 0,-7 0-2 15,0 0 0-15,6 0 3 0,-6 0 2 16,3 0-1-16,1 0-1 0,2 0 0 16,-6 0-3-16,7 0 1 0,-1 0 0 15,-6 0 2-15,10 0 0 0,-7 2-1 16,1-2 0-16,2 2 0 16,-2-2-11-16,-1 2 12 0,0-1 2 15,4-1 2-15,-8 1-4 0,8-1 1 16,-4 0-1-16,1 2 3 0,-5-1 0 15,8 0-1-15,-4-1-2 0,-3 2-2 16,10-1 2-16,-7-1 1 0,-3 1 0 16,10-1-1-16,-6 0-1 0,-5 0 1 15,11 0 1-15,-6 0 1 0,-5 0-1 16,8 0-1-16,-4 0 1 0,-3 0 2 16,7 0-3-16,-7 0 0 0,3 0 1 15,-7 0 1-15,11 0 2 0,-7 0-3 16,-4 0-1-16,7 0-2 0,0 3-1 15,-3-3 3-15,-4 0 0 0,11 0 1 16,-7 0-1-16,0 0 0 0,3 0 2 16,0 0-2-16,0 0 1 0,-3-3 9 15,7 3-9-15,-4-1 0 0,0 0 0 16,7-1 0-16,-6 2 2 0,2-1-1 16,1 0-2-16,-4-1 0 0,4 2 0 15,0-1 1-15,-4 0 2 16,3-1-3-16,1 2 2 0,-4 0 0 15,11 0-1-15,-11 0 0 0,4 0-1 16,-1 0 3-16,1 0 0 0,0 0-1 16,3-2 14-16,-7 2-16 0,11 0 3 15,-8 0-3-15,1 0 0 0,0 0 0 16,-4 0 0-16,7 0 0 0,-3 0 0 16,-1 0 2-16,-2 0-1 0,-1 0-1 15,-3 0 3-15,3 0 0 0,-3 0 10 16,3 0-13-16,-10 0 2 0,13 0 0 15,-6 0 12-15,0 0-12 0,0 0-1 16,3 0 0-16,-3 2 11 0,0-2-11 16,-1 0 0-16,5 0 1 0,-8 0 1 15,4 0 8-15,-1 0-10 0,1 0 1 16,-3 0 0-16,-1 0 11 16,-3 0-12-16,3 0 1 0,0 0 0 15,-3 0 9-15,0 0-10 0,-3 0 2 16,3 0 0-16,-1 0-2 0,-6 0 2 15,4 0-3-15,6 0 3 0,-6 0 0 16,3 0-1-16,-4 0-1 0,4 0-1 16,3 2 1-16,-3-1 1 0,0-1-2 15,7 1-2-15,-4-1 2 0,-3 0 13 16,3 0-12-16,-3 0 0 0,-3 0 1 16,-1 0 0-16,1 0 1 0,3 0 0 15,-4 0-2-15,0 0 0 0,1 0-1 16,-4 0 0-16,7 0 0 0,-4 0-1 15,-3 0 2-15,4 0-2 0,-1 0 2 16,1 0 11-16,-4 0-10 0,3 0-2 16,-3 0 2-16,3 0 9 15,1 0-11-15,-1 0-2 0,-3 0 1 16,0 0 1-16,4 0 0 0,3 2 1 16,-7-2 0-16,3 0-1 0,-3 0 1 15,4 0 15-15,-4 0-15 0,3 0 2 16,0 0-3-16,1 0 2 0,-1 0-1 15,-3 0-1-15,7 0-1 0,-3 0 1 16,-1 0 3-16,1 0-1 0,-1 0-2 16,0 0 1-16,-3 0 0 0,0 0-1 15,0 0 13-15,4 0-13 0,-4 0 12 16,0 0-11-16,0 0 1 0,7-2-1 16,-7 2-1-16,0 0-2 0,0 0 0 15,0 0 1-15,3 0-1 0,-3 0 0 16,0 0-16-16,0 0 18 15,4 0 0-15,-4 0 2 0,0 0 11 16,0 0-13-16,0 0 16 0,0 0-13 16,0 0 9-16,0 0-10 0,0 0 10 15,0 0-12-15,0 0 0 0,0 0 1 16,0 0 1-16,0 0 0 0,0 0-2 16,0 0 12-16,0 0-11 0,0 0-1 15,0 0 13-15,0 0-12 0,0 0 1 16,0 0 1-16,0 0-1 0,0 0-2 15,0 0-2-15,0 0-20 0,0 0 10 16,0 0-32-16,0 0-53 0,-4-1-66 16,-6 0-76-16,0-5-310 0,-1 3-1087 15,46 14 62-15</inkml:trace>
</inkml:ink>
</file>

<file path=ppt/ink/ink1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3:41:42.98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13774 11104 342 0,'0'0'395'0,"0"0"58"16,0 0-258-16,0 0 53 0,0 0-2 15,0 0 27-15,-55 0 18 0,48 0-29 16,0 0-56-16,0 2-36 16,7-2-14-16,0 0-22 0,0 0-22 15,0 0-39-15,0 0-42 0,0 0-21 16,4 0-10-16,-1 0-29 0,7 0 4 15,4-2 25-15,3 2 44 0,11 0 7 16,6-4 9-16,8-2 0 0,9 2-32 16,11-3-12-16,21-2-3 0,-4 1 2 15,-3-3-15-15,-4 7 26 0,-6-3-23 16,-1 5 0-16,1-1 88 0,-8 1 10 16,1 0-51-16,-7 1-47 0,-1 1 21 15,-20 0-23-15,0 0 14 0,-7 0-15 16,4 3 1-16,3-1 0 0,0 2 0 15,-3 1 12-15,-4 2-13 0,-4-3 1 16,-6-1-2-16,0 1 1 0,-7-3 0 16,0 2 0-16,-7-2 1 0,3 2 20 15,-3-3-2-15,0 0 6 16,0 1-13-16,0-1 7 0,0 0-18 16,-3 0 11-16,-1 0-12 0,1 0-41 15,-1 0-27-15,4 0-7 0,-3 0-27 16,3 0-20-16,-7 0-29 0,4 0-42 15,3 0-100-15,-4 0-105 0,-3 0-137 16,-3 0-170-16,3 0-417 0,59 0 654 0</inkml:trace>
</inkml:ink>
</file>

<file path=ppt/ink/ink1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3:41:43.53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13557 11421 1434 0,'0'0'436'0,"0"0"-232"0,0 0-48 15,0 0-72-15,0 0-6 0,0 0 44 16,0 0 66-16,0 0 5 0,0 0-62 16,0 0-41-16,31-10 19 0,-10 4 18 15,3 0-22-15,7-2-41 0,3 0-26 16,7-3 3-16,8 3-19 0,20-1-6 16,13-1 19-16,11 3 47 0,-7 1 44 15,1 1-82-15,-15 1-32 16,0-1 10-16,-3 0-9 0,-7 1 9 15,-10-1-20-15,-14 1 23 0,-4 1 0 16,1 1 1-16,-4 0-4 0,7-1-19 16,3 0 31-16,-10 2-22 0,0 0-11 15,-4 1 16-15,-2 0 8 0,-1 0-3 16,-7 0-9-16,0 0-13 0,-6 0 3 16,-1 0 0-16,0 0 9 0,-6 1 1 15,-1-1-10-15,7 0 13 0,-10 0-14 16,0 0 1-16,0 0 12 0,0 0-2 15,0 0-1-15,0 0-9 0,0 0-3 16,0 0 0-16,0 0-62 0,0 0-22 16,0 0-32-16,0 0-26 0,-3 3-25 15,3-1-51-15,0 3-142 0,3-1-183 16,-3 1-221-16,7-5-691 0,-14-19 1047 0</inkml:trace>
</inkml:ink>
</file>

<file path=ppt/ink/ink1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3:45:02.43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11490 12637 1112 0,'0'0'514'0,"0"0"-202"16,0 0-78-16,0 0-27 0,0 0-36 16,0 0 22-16,0 0-22 0,0 0-20 15,0 0-30-15,-14 1-41 0,14 0-13 16,0-1-3-16,0 0-1 15,0 0 1-15,0 0-1 0,3 0-28 16,-3 0-3-16,0 0-20 0,4 0 1 16,-4 0-11-16,0 0 14 0,0 0-3 15,3 0 6-15,-3 2-17 0,0-2 17 16,4 0-16-16,-1 1 12 0,1-1 1 16,3 0-3-16,-4 0-11 0,4 0 14 15,0 0-1-15,0 0-2 0,0 1-11 16,-1 1 23-16,1-1 76 0,0-1 6 15,4 1-66-15,-5 0-29 0,1 1 4 16,4-2-13-16,-4 2-3 0,-1 0 0 16,1-1 1-16,4 0 1 0,-4 1 1 15,-1-2-3-15,1 2 0 0,4 0 16 16,-4-2-16-16,3 2 3 0,0-2 13 16,-3 2-15-16,3-2 0 0,-3 0 0 15,0 0 1-15,4 0 0 0,-5 0-1 16,1 2 0-16,0-2 11 15,4 0-12-15,-5 1 1 0,1-1 0 16,0 0 0-16,4 0 3 0,-5 0-3 16,1 1 11-16,0 1-10 0,4-2 0 15,-5 0 11-15,1 2-10 0,4 0 0 16,-1-2 0-16,-3 0 15 0,3 0-17 16,-3 0 13-16,3 2-14 0,1-2 2 15,-4 1 17-15,3 0 71 0,-3 1-28 16,3 0-47-16,-3-2-11 0,4 2 8 15,-1-1-11-15,-3-1 0 16,3 0 0-16,0 0 13 0,-3 0-13 16,0 1-1-16,0-1 1 0,0 0 1 15,0 0-2-15,0 2 0 0,0-2 0 16,0 1 3-16,-1-1-3 0,1 1 0 16,0-1 0-16,0 0 12 0,7 0-12 15,-4 1 2-15,1-1 9 0,-1 2-10 16,0-2 1-16,1 0 14 0,-1 0-4 15,0 0-12-15,-3 0 0 0,3 0 0 16,-3 0 2-16,4 0 14 0,-1 0-15 16,-3 0 1-16,0 0 10 0,3 0-12 15,-3 0 1-15,3 0-1 0,-3 0 2 16,4 0-1-16,-5 0 12 0,5 0-13 16,-1 0 0-16,-3 0 3 0,3 0-3 15,1-3 0-15,-8 3-1 0,7 0 1 16,-3 0 0-16,0-1 1 15,0 1 2-15,-3 0-1 0,2 0-2 0,1-1 1 16,0 1 0-16,0 0 1 16,0-2-1-16,3 2-1 0,4 0 18 15,3-1 87-15,1-2-28 0,2 2-40 16,-2-2-37-16,6-1 1 0,-4 2 14 16,4-3-14-16,-3 2 1 0,3-1 10 15,-3-2-12-15,0 1 1 0,-1 0-1 16,1 0 0-16,0 1 2 0,-4-2-2 15,0 3 2-15,4-1-1 0,-8 0-1 16,5 1 1-16,-5 0 1 0,-2 2 11 16,-1-2-13-16,0 2 0 0,-3 1-2 15,-3 0 2-15,3 0 0 0,-4 0 0 16,1 0-2-16,-4 0-2 0,3 0 2 16,0 0-1-16,1 0 1 0,-1 0 0 15,-3 0-1-15,7 1 1 0,-3-1 1 16,-1 3-1-16,4-2 2 0,-4-1-3 15,4 3 3-15,0-3 0 0,0 3 0 16,4-2 0-16,-5 2 1 16,1 1-1-16,4-3 1 0,-4 1-2 15,-1-2 2-15,1 4-1 0,0-4 0 16,-3 2 1-16,3-1-1 0,-1 0 1 16,1-1-1-16,-3 2-1 0,-1-1-1 15,4-1 0-15,-3 0 2 0,2 1-1 16,-2 1-1-16,3-1 2 0,0 0-3 15,-4 0 1-15,4 1 2 0,0-2 0 16,-4 1-1-16,1 0-2 0,-1-1 2 16,1 2 0-16,3-2 1 0,-4 0 1 15,0 0-1-15,1 0-1 16,3 0-1-16,-7 0-1 0,7 0 1 0,-4 1 2 16,4-1-3-16,-4 0 3 15,1 1-1-15,-1-1 0 0,1 0 1 16,-1 2-1-16,1-2-1 0,3 0 1 15,-4 0 0-15,-3 0 1 0,7 0 2 16,-4 2-2-16,1-2 0 0,-1 2-1 16,1-2 1-16,-1 0 0 0,1 0-1 15,-4 0 0-15,0 0 1 0,3 0 0 16,0 0 0-16,-3 0 0 0,4 2-3 16,-1-2 3-16,1 2 0 0,-4-2-11 15,3 0 10-15,1 0-1 0,-1 0-13 16,4 0 2-16,-7 0 10 0,0 0-15 15,0 0 15-15,3 0-13 0,-3 0 13 16,0 0-15-16,4 0 16 0,-4 2-26 16,0-1 13-16,3-1-16 0,1 3 3 15,-4-3 1-15,3 2-29 16,1 0-12-16,-4 1 0 0,7 2-81 16,-4 1-95-16,0 1-121 0,1 3-246 15,-1-2-153-15,4 0-271 0,-48-63-235 0</inkml:trace>
</inkml:ink>
</file>

<file path=ppt/ink/ink1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3:45:03.80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11607 12459 245 0,'0'0'270'0,"0"0"73"0,0 0-125 16,0 0-29-16,0 0-7 0,0 0 17 16,0 0-4-16,0 0-46 0,0 0-26 15,0 0-64-15,-21-23-30 0,21 19 19 16,4 0 40-16,-4 0 15 0,0 4 30 15,3 0-1-15,-3 0-29 0,0 0-29 16,4 0-20-16,-4 0-15 0,0 0-23 16,0 0-16-16,0 0-3 0,3 0 3 15,0 0 3-15,4 0 55 0,-3 0 6 16,3 0 0-16,0 0-20 0,3 2-15 16,0-2 0-16,-3 2-16 15,7-2-1-15,-4 0-12 0,4 0 11 0,0 0-11 16,0 3-3-16,-1-2 2 0,5-1 1 15,-5 3 3-15,5-3-2 16,-1 1 21-16,0-1-3 0,0 0 7 16,0 0 9-16,1 0 6 0,-1 0 13 15,0 0 13-15,0 0-17 0,-3 0-27 16,3 0-1-16,-3 0-20 0,3 3 14 16,1-3-14-16,-1 0 14 0,4 1-16 15,-1-1 12-15,1 3 4 0,3-3-15 16,0 0 15-16,4 1 6 0,-1-1-6 15,-3 0-4-15,0 3 1 0,1-3-1 16,-5 0-9-16,1 1 10 0,-4-1-11 16,4 3 1-16,-4-2-1 0,0-1 13 15,0 3-14-15,1 1 0 0,2-4 12 16,-2 4-12-16,-5-1 0 0,8 0 0 16,-4-1-2-16,1 2 0 0,-1-2-14 15,0 2 15-15,0 0 0 0,0-1 1 16,-3-1-1-16,3 1 25 15,-3 0-9-15,3 1 0 0,-6-4 3 16,3 3 9-16,-4 0-16 0,0-2 7 16,1 3-19-16,-5 0-1 0,5-3 1 15,-4 1 0-15,0 2-2 0,-4-1 0 16,4 0-1-16,0-1 1 0,3 1 0 16,-3-1 0-16,-4 1-2 0,8 0-8 15,-4 1 12-15,0-1 0 0,3 0 0 16,0-1 0-16,1 1 0 0,-5 0-13 15,5-2 10-15,-8 1-9 0,4 0 11 16,0-2 1-16,-4 1 0 0,1 0 0 16,-1 1 0-16,4-2 0 0,-7 1 1 15,4 1-1-15,-1-2-2 0,4 3 1 16,-4-2-1-16,1 0-1 0,3 1 3 16,0-1-1-16,0 2 0 0,0 1 2 15,-1-4-1-15,-2 4 0 0,3-1 2 16,-4-3 0-16,4 1 1 15,-3 2 0-15,-1-2 0 0,4-1 0 16,-4 0 16-16,4 3-17 0,-3-3 1 16,-4 1 41-16,7-1-25 0,-7 0-16 15,3 0 0-15,-3 0-1 0,3 0-1 16,-3 0 3-16,0 0-4 0,0 0 2 16,4 0-2-16,-4 0-2 0,3 0-2 15,-3 0 1-15,7 0-19 0,-7 0-63 16,7 0 51-16,-3 0 21 0,-1 0 1 15,4 0 9-15,-4 0-23 0,1 0 1 16,-4 0-41-16,7 0 22 16,-7 0 25-16,0 0 16 0,3 0-19 0,1 0 3 15,-4 0-16-15,3 0-22 16,-3 0-181-16,0 0 59 0,3 0-142 16,-3 0-92-16,4 0-109 0,-4 0-210 15</inkml:trace>
</inkml:ink>
</file>

<file path=ppt/ink/ink1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3:45:05.06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11541 12930 143 0,'0'0'679'0,"0"0"-428"0,0 0-72 16,0 0 42-16,0 0 20 0,0 0-4 16,0 0 26-16,0 0-66 15,0 0-58-15,0 0-52 0,-17 6 13 16,17-6 0-16,0 0 28 0,4 0 13 16,-4 0-22-16,0 0-27 0,3 0-31 15,-3 0-26-15,4 0-23 0,-1 0 4 16,0 2 7-16,8 0-1 0,-1-1 0 15,4 2 0-15,3 0 23 0,4-1-26 16,-4 0-4-16,7 2-14 0,0-2 3 16,4 0 49-16,-1 1-2 0,1-2 47 15,-1-1-32-15,1 2-50 0,-4-2-15 16,0 1 0-16,0-1 13 16,1 0 2-16,-1 0 18 0,0 1-30 15,0-1 33-15,0 0-34 0,4 0 25 16,-4 0-1-16,0 0-5 0,0 0 9 15,-3 0-16-15,3 0-15 0,-4 0 13 16,1-1 24-16,0 1-3 0,-4-1-2 16,4 1 8-16,-1-2-9 0,-3 2-28 15,4-1 19-15,7 1 9 0,-8 0-6 16,4-1-11-16,1-1-13 0,-1 2 1 16,0 0 11-16,0-2-10 0,0 0 28 15,4 2-16-15,-4-3 38 0,0 2-19 16,0 1-1-16,0 0-32 0,-7-2 13 15,7 2-11-15,-6 2-2 0,-5-2 2 16,5 0-2-16,-5 0 18 0,1 0-17 16,0 0 10-16,0 0-10 15,0 0-2-15,-1 1-1 0,1 0 1 0,0 1 1 16,0-2 15-16,-1 0-7 16,1 0-9-16,-7 0-3 0,7 0 1 15,-4 0 2-15,1 0 0 0,-4 0 12 16,6 0-9-16,1 0-2 0,-4 0 1 15,8 0 11-15,-5 0 27 0,1-2-22 16,3 1-18-16,1 0 1 0,-1 1 14 16,-3-2-15-16,3 1 3 0,0 1 10 15,-3-1-12-15,3-1 1 0,-3 1 1 16,0 1 0-16,-1-1 13 0,1-1-14 16,0 1-2-16,-7 1 3 0,3 0 1 15,-3 0-2-15,0 0 1 0,0 0-1 16,0 0 10-16,-4 0-11 0,4 0-1 15,0 0-1-15,-4 0 1 0,4 0 0 16,-3 0-3-16,3 0 1 0,3 0 2 16,-3 1 2-16,3-1-2 0,-6 2 3 15,6-1-2-15,-3-1 1 0,-4 0 0 16,4 0 1-16,0 0 0 16,-3 1 0-16,-1-1 22 0,0 0-13 15,-3 0 0-15,0 0-10 0,7 0-1 16,-7 0 13-16,0 0-14 0,0 0-1 15,0 0 1-15,0 0-1 0,0 2 1 16,0-2 1-16,0 0-1 0,0 0 0 16,0 0 1-16,0 0-1 0,0 0 0 15,0 0 0-15,0 0 0 0,0 0-12 16,0 0 9-16,0 0-33 0,0 0-17 16,0 0-14-16,0 0-62 0,0 0-78 15,0 0-181-15,0 0-614 16,0-4-645-16,0 8 261 0</inkml:trace>
</inkml:ink>
</file>

<file path=ppt/ink/ink1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3:45:06.66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11614 14238 254 0,'0'0'701'0,"0"0"-336"0,0 0-144 16,0 0-48-16,0 0-11 16,0 0-25-16,0 0 18 0,0 0 4 15,0 0-52-15,0 0-10 0,-38-27 22 16,34 27 68-16,1 0-11 0,0 0-83 16,3 0-89-16,-4 0 56 0,4 0 7 15,0 0 0-15,0 0 23 0,0 0 24 16,0 0-9-16,0 0-4 0,0 0-13 15,0 0-12-15,0 0-10 0,0 0-16 16,0 0-22-16,0 0-12 0,0 0-16 16,4 0-12-16,-4 0-10 0,3 0-9 15,-3 0-13-15,7 0 13 0,-4 0 18 16,4 0 13-16,4 2 13 0,-1-1-10 16,0 0 19-16,4-1 15 0,3 3-5 15,0-3 18-15,4 0-18 0,3 0-1 16,0 0 4-16,4-3 49 0,-1-1-28 15,1 0-19-15,0 0-15 0,3-3-4 16,0 4 7-16,-4-5-12 16,1 2-11-16,-1 1 13 0,1 1-12 15,-4 0-1-15,-3 2-2 0,3 0 1 16,-7 0 13-16,4 2-14 0,-1-2 0 16,-2 0 0-16,-1 2 2 0,0-1 1 15,0 1 13-15,0 0-4 0,-3 0-12 16,3 0 11-16,-3 0-10 0,0 0 20 15,0 0-20-15,0 0 18 0,-1 0-1 16,1-3 28-16,3 3-24 0,-3 0-10 16,7 0 1-16,0 0-1 0,-1 0 9 15,1 0-20-15,3 0 1 0,0 0 13 16,0 0 3-16,-3 0-2 0,0 0 2 16,3-1 25-16,-4-2-15 0,-2 2-10 15,2-1-16-15,-3-2 14 0,-3 3-14 16,0 1-2-16,0-3 0 15,-4 2 10-15,0 1-9 0,-3 0-2 16,7 0 1-16,-7 0-2 0,0 0 1 16,3 0 0-16,-3 0 1 0,3 0 1 15,1 0 2-15,-1 0-3 0,-3 0 0 16,7 0 0-16,-7 0 2 0,3 0 0 16,0 0 17-16,4 0-18 0,-4 0 0 15,1 0 13-15,3 0 10 0,-1 0-11 16,1 0 2-16,-3 1-14 0,2-1 0 15,5 0-1-15,-8 3 0 0,0-2 0 16,4-1 3-16,-4 3 0 16,1-2-2-16,-1 1 1 0,0-1 0 0,1 2-2 15,-1-2-1-15,4 2 1 16,-7-2 1-16,3 3-1 0,-3-2 0 16,0 0 2-16,0 0 1 0,0 2 12 15,-4-2-14-15,7 0 1 0,-3 0-2 16,0 0-1-16,0-1 1 0,-4 2 0 15,8-2 0-15,-8 1 0 0,4-1 2 16,0 0-2-16,-7 1 2 0,7-2-3 16,-4 2 1-16,1 0-2 0,3-2 2 15,-7 2-1-15,7-1 0 0,-1 2 1 16,1-2-1-16,0 0 0 0,0 1-2 16,0-2-12-16,0 2 12 0,0 0 1 15,-4-2 1-15,4 2-7 0,-3-1 8 16,-1 0 3-16,0-1-3 0,1 2 0 15,-4-2 11-15,0 0-10 0,0 0-1 16,0 0 1-16,0 0-1 0,0 1 0 16,0-1-27-16,0 0-10 0,0 0-34 15,0 0-8-15,0 0-48 16,0 0-74-16,0-3-183 0,0-1-301 16,0 0-448-16,3-2-89 0,-6 22 230 0</inkml:trace>
</inkml:ink>
</file>

<file path=ppt/ink/ink1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3:45:07.89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11672 14475 1832 0,'0'0'486'16,"0"0"-195"-16,0 0-75 0,0 0-7 16,0 0-1-16,0 0 24 0,0 0-45 15,0 0-73-15,0 0-36 0,0 0-2 16,4 0 2-16,-4 0-2 0,0 0-22 16,0 0-20-16,3 0-9 0,-3 0-7 15,0 0-14-15,0 0-1 0,0 0-1 16,4 0-2-16,-1 0 2 0,1 0 10 15,2 0-10-15,5 0 11 0,-1 0-12 16,7 1 18-16,1 2 9 0,2-3 3 16,4 0-7-16,0 1 69 0,1-1-49 15,2 2-26-15,1-1-5 0,-4-1-13 16,0 0 1-16,0 3 2 0,0-3 12 16,0 0-13-16,0 2 11 0,-3-1-10 15,3 0 0-15,0-1-2 0,-3 2 2 16,3-2 12-16,0 1-12 15,0-1 31-15,7 0-31 0,-3 0 22 16,-1 0 0-16,4 0-13 0,0-1 22 16,0 1-22-16,1 0-9 0,2-2 16 15,-6 2-1-15,-1-1 1 0,1-2-18 16,-4 3 20-16,0 0-19 0,0-3 23 16,-3 3 2-16,-4-1-24 0,4-1 1 15,-4 1 17-15,0 1-11 0,-3 0-10 16,0-1 0-16,-1 1 0 0,1 0 2 15,3 0-2-15,-3 0 0 0,-4 1 0 16,4-1 2-16,0 3 10 0,0-2-11 16,3 0-1-16,0-1 0 0,-3 2 16 15,0-2-16-15,3 0 0 0,0 0 32 16,-3 0-10-16,0 0-19 0,0 0 0 16,3 2 12-16,-3-2-14 0,-1 0 1 15,-2 0 1-15,3 0-1 0,-1 0-1 16,-2 0 1-16,2 0-2 15,-2 0 1-15,3 1-1 0,-4 0 0 16,4 1 1-16,-4-1 0 0,4-1 2 16,0 1-1-16,-4 1 0 0,4 0 0 15,-4 0-1-15,0-1 0 0,1-1 14 16,-4 1-14-16,-1-1-1 0,1 1 3 16,-3-1-3-16,-1 1 0 0,4-1 0 15,-7 0 0-15,4 2 0 0,2-1 0 16,-2-1-1-16,-1 0 1 0,1 1-1 15,-4-1 1-15,3 2 0 0,1-1-1 16,-1-1 1-16,-3 0 2 16,0 0-2-16,4 0 0 0,-4 0-1 15,0 0 2-15,0 0-2 0,0 0-1 16,3 0 0-16,-3 0-19 0,3 1 5 16,1-1 13-16,-4 0-9 0,3 0 10 15,-3 0-10-15,7 0 11 0,-7 0-15 16,0 0 14-16,4 0-13 0,-4 0-19 15,0 0 31-15,0 0-24 0,0 0-1 16,0 0-33-16,0 0-19 0,0 0-34 16,0 0-72-16,-4 0-90 0,-3-1-111 15,4-3-323-15,-1 1-716 0,18 11-191 0</inkml:trace>
</inkml:ink>
</file>

<file path=ppt/ink/ink1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3:45:09.02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11769 14707 179 0,'0'0'1156'0,"0"0"-821"16,0 0-169-16,0 0 16 0,0 0 55 16,0 0 25-16,0 0 5 0,0 0-68 15,0 0-70-15,0 0-53 0,0 0-2 16,3 0 9-16,-3 0 15 0,4 0-2 15,-1 0-14-15,1 0-9 0,2 0-4 16,-2 0-25-16,6 0-3 0,1 0-16 16,-1 0-3-16,7 0-3 15,0 0 0-15,1 3 16 0,6-2-23 0,0 2-10 16,-3 0 0-16,3-1 20 16,0-1-3-16,0 2 6 0,0-3 7 15,0 1 84-15,0 1-60 0,-3-1-37 16,3-1-17-16,-3 0-1 0,3 0 11 15,0 1-10-15,-3-1 11 0,3 2-10 16,3-1 9-16,4 2-10 0,0-3 32 16,4 4 59-16,-1-1-58 0,1-2-23 15,-1 2 0-15,-3-3 1 0,0 1 2 16,0-1-14-16,-3 0 14 0,-4 0-15 16,0 0 4-16,0 0 14 0,-3 0 4 15,-4 0-8-15,-3 0-13 0,3 4 1 16,-7-4-1-16,4 3 12 0,-4-2-13 15,4 3-2-15,0-2 1 0,-4 0 1 16,4 1 4-16,0 0-2 0,3-2 10 16,0 2 0-16,-3-2 19 15,3 3-6-15,1-2-4 0,-5-2-2 16,1 2-16-16,3-2 12 0,1 2 0 16,-5-2-12-16,-2 0 1 0,6 0 8 15,-3 0 12-15,-4 0-11 0,4 0-12 16,0 0 14-16,3 0-13 0,-7 0 0 15,0 0 10-15,4 0-12 0,0 0 0 16,0-2 0-16,0 2 3 0,-1 0 0 16,1-2-2-16,-4 2 2 0,4 0-1 15,-3 0 1-15,2-2 0 0,-6 2-1 16,7-1 1-16,-4 1 15 0,-3 0-5 16,4-3-10-16,-5 3 15 0,1 0-16 15,0 0 0-15,-3 0-1 0,-1 0 0 16,1 0 2-16,-1 0-2 0,-3 0 0 15,3 0-1-15,1 0 1 0,-4 0-1 16,0 0 1-16,0 0 0 0,0 0 1 16,0 0-2-16,3 0 2 0,-3 0-2 15,0 0 1-15,0 0-1 16,0 0 0-16,4 0 0 0,-4 0-1 16,0 0 1-16,0 0 1 0,0 0-1 15,3 0 0-15,-3 0 1 0,0 0-1 16,0 0 1-16,0 0-1 0,0 0 0 15,4 0 0-15,-4 0 3 0,0 0-2 16,0 0 1-16,0 0-1 0,0 0-1 16,0 0-1-16,0 0-63 0,-4 0-19 15,4 0-52-15,0-1-109 0,-3-2-290 16,-4-12-1334-16,17 34-175 0</inkml:trace>
</inkml:ink>
</file>

<file path=ppt/ink/ink1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3:42:33.06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9212 6706 104 0,'0'0'313'0,"0"0"-195"0,0 0-46 0,0 0-4 16,0 0 62-16,0 0-9 15,0 0-121-15,0 0-36 0,0 0 36 16,-6-19 297-16,6 13-118 0,0 2-95 16,3 0-15-16,-3-2-8 0,0 0-12 15,0 0-6-15,3-3-8 0,4-2-35 16,-3-3-22-16,6-1 22 0,0-4 16 16,1-1-16-16,3 1 0 0,-4-4 0 15,11-1 2-15,-4-3-2 0,0-1 0 16,0-1-2-16,4-4 4 0,0 2-2 15,6-4 0-15,-3 1-9 0,4-3 8 16,-1 4 1-16,1-4 0 0,0 2 1 16,-1 0-1-16,4 1-3 0,-3 3-13 15,-1 0 1-15,4 5 14 0,-7-1-1 16,7 2-20-16,-7 1 18 0,7 1 4 16,-6-2 4-16,6 5-2 15,-7-5 0-15,7 5-2 0,-7-2 2 16,3 1 24-16,-2 3-26 0,-5 1 0 15,1 2-2-15,-4 4 4 0,-3-1-4 16,0 3-11-16,-4-1 10 0,0 3-7 16,-3 2 10-16,4 0 3 0,-5 0 10 15,1 1 10-15,-3-1-7 0,-1 3 1 16,-3 0-17-16,0 2-54 0,0 0-20 16,0 0-27-16,0 0-46 0,0 0-68 15,0-1-94-15,0 1-167 0</inkml:trace>
  <inkml:trace contextRef="#ctx0" brushRef="#br0" timeOffset="838.23">9323 5973 734 0,'0'0'198'0,"0"0"-9"15,0 0-88-15,0 0-32 0,0 0-20 16,0 0 9-16,0 0-41 0,0 0-17 15,0 0-35-15,0 0 35 16,-14 20 36-16,14-14 3 0,0 3-23 16,0 2 0-16,0 2 0 0,-4 7 33 15,1-2 42-15,0 5-42 0,3 4-46 16,-4 0 66-16,1 3-50 0,-1 4-6 16,-3 1-6-16,4 1 9 0,-1 0-15 15,1 0 1-15,0-2 0 0,-1-1 18 16,4-2-20-16,-3-5-13 0,-1 0 13 15,4-5 3-15,-3-2 0 0,3-4-2 16,0-1 0-16,-4-3 74 0,4-2-33 16,0-4-22-16,0 1-4 0,0-4-15 15,0 2 1-15,0-1 0 0,0 0 15 16,0-2-14-16,0 2 10 0,0-2-11 16,0 2 1-16,0-3 14 0,0 1-15 15,0-1 0-15,0 0 0 0,0 1 11 16,0-1 0-16,0 2-10 0,0-2 13 15,0 0-13-15,0 2 10 16,0 0 16-16,-3 0 6 0,3 0-5 16,0 0-8-16,-4 0-21 0,4 1-1 15,0 0-2-15,0-1-17 0,0-1 15 16,0-1 1-16,0 0 2 0,0 0 1 16,0 2 2-16,0-2 2 0,0 0-1 15,0 1-1-15,0-1-2 0,0 1-1 16,-3-1 0-16,3 3 1 0,0 0 3 15,0-1 16-15,0 0-16 0,0 0-1 16,0-1 0-16,0 0 1 0,0 1 17 16,0-2 9-16,0 0 0 0,0 0-13 15,0 0-13-15,0 0-2 0,3 0-1 16,-3 0-3-16,0 0-10 0,4-2 11 16,-4 2-11-16,3-1 13 0,1 0 76 15,3-3 40-15,6 0-19 0,1-4-42 16,7-2-30-16,3-1 1 0,7-4 24 15,4 0-48-15,6-2 15 0,-3 0-17 16,3-1 0-16,-3 4 0 16,0 0-135-16,-7 3-4 0,-4 3-46 15,-13 4-67-15,3 4-135 0,-10 0-244 16,-3 4-178-16</inkml:trace>
  <inkml:trace contextRef="#ctx0" brushRef="#br0" timeOffset="2242.787">10150 5704 176 0,'0'0'440'0,"0"0"-202"0,0 0-104 16,0 0-111-16,0 0 19 0,0 0 290 15,0 0-153-15,0 0-97 0,0 0-30 16,3-27-17-16,-3 23 37 0,3 0 15 15,-3-3 1-15,0 3-13 16,4 0-33-16,-4 2-3 0,0-1 0 16,3 2-10-16,-3-1-13 0,0 0-13 15,0 1 10-15,0 0-13 0,0-3-13 16,0 2 10-16,7 0-13 0,-3-3 15 16,-1 0-1-16,4-1 2 0,0 1 16 15,-4-1-16-15,4 0-13 0,0 0 10 16,0-2 3-16,-4 2 0 0,-3 1 1 15,11 0-1-15,-4 0 0 0,0-1 0 16,-4 2 0-16,4-3 0 0,0 2 6 16,3-3-6-16,-6 2 0 0,6-2 3 15,0-1 23-15,1 1-23 0,-1 1 9 16,0-1-10-16,-6 0 0 16,6 0-3-16,0 2 1 0,-3 0 0 0,0 0 13 15,0 1-12-15,-4 1 1 0,4 0 20 16,-3 2 14-16,3-2-20 15,-4 2-14-15,1-2 15 0,3 2-4 16,-1 0-11-16,-6-2-2 0,7 2 1 16,0-1 10-16,-3 0-8 0,3-1-3 15,-4 2-11-15,4-1 11 0,0-1 10 16,-4 0-10-16,4 2-59 0,0 0-89 16,-4 0-102-16,4 0-163 0,-3 2-255 15</inkml:trace>
  <inkml:trace contextRef="#ctx0" brushRef="#br0" timeOffset="3100.342">11056 5225 1577 0,'0'0'273'0,"0"0"-149"16,0 0-1-16,0 0 23 0,0 0-14 15,0 0 30-15,0 0-10 0,0 0-101 16,0 0-50-16,0 0 15 0,-4 3 10 16,8-3-25-16,-4 0-1 0,3 0 3 15,1 0 65-15,2-4-17 0,-2 2 10 16,10-4-32-16,-1 0 35 0,1-3-35 16,3-1-6-16,1-4-4 0,-1 0-6 15,0 1-11-15,0-1 1 0,-3 2 0 16,3 0-3-16,-6 1-9 0,-4 3 8 15,-1 1-15-15,-2 2 16 16,-4 1 20-16,0 2 34 0,0-2-3 16,0 3 0-16,0-6-25 0,-4 4-1 15,1-3-25-15,0 2 0 0,-1 2 0 16,-3-2-22-16,7 2 19 0,-7 0-61 16,0 2 16-16,1-1-19 0,-1-1 38 15,-4 1 13-15,1 1 0 0,0 0 16 16,-1 0-2-16,-2 0 1 0,2 1 2 15,-3 4 38-15,4 1-39 0,-4 0 3 16,4 3-3-16,-4-1 0 0,4 4 9 16,-4-2 23-16,4 0-29 0,3 3 23 15,-3-1-25-15,-1-1 12 16,8 2-13-16,-4-2 2 0,3-1 20 16,1 1-22-16,0-1 0 0,3 0-35 15,0 0 16-15,0 1-16 0,6-1 16 16,5 1-23-16,-1-1 10 0,4 3 32 15,3-2 0-15,-3 0 47 0,7 0-25 16,-8-3 4-16,8-3 9 0,-4 0-13 16,4-2-22-16,-4-2-31 0,7-1-1 15,-3-5-26-15,3-3-22 0,-3-5-103 16,3-1-169-16,0-3-296 0,-7 3-560 16</inkml:trace>
  <inkml:trace contextRef="#ctx0" brushRef="#br0" timeOffset="3838.832">11455 5087 1600 0,'0'0'1051'15,"0"0"-890"-15,0 0-138 0,0 0-21 16,0 0 59-16,0 0 64 0,0 0 73 15,0 0-185-15,0 0-13 0,0 0-86 16,-3 12 10-16,3 0 76 0,0 2 29 16,-4 5-28-16,4 6 26 0,-3-1-27 15,0 3-2-15,-1-1 2 0,1-3-1 16,-1 0-9-16,4-3 9 0,0-3-25 16,-3-3 24-16,3-2 0 0,0-3-1 15,-4-3-10-15,4-2 13 0,0-2 0 16,0-2 0-16,0 0 1 0,0 0 15 15,0 0 10-15,0-2 15 0,0-4-41 16,4-2 0-16,-1-6-57 0,1-4-20 16,-1-4 13-16,4-1 12 0,0-3 1 15,0 1-17-15,0-1 26 0,0 3 7 16,-1 1 32-16,1 5 4 0,-3 2-2 16,-1 1 2-16,1 3-1 15,3 1 2-15,-4 2 14 0,0 1 13 16,1 1 3-16,3 0 0 0,-4 2 4 15,4 1-10-15,-7-1-4 0,4 2-3 16,-1 2-15-16,-3 0-1 0,0 0-1 16,3 0 0-16,-3 6 1 0,4 4 154 15,-1 3-67-15,1 5-17 0,-1 7-50 16,1 1-1-16,-4 2-22 16,0 0 1-16,0-1 1 0,0-2-2 15,0-5-14-15,0-3 12 0,0-4 2 0,0-3-1 16,0-5-12-16,0-2 11 15,3-2-17-15,-3-1 16 0,0-1 0 16,4-5-196-16,-4-5 132 0,3-3 65 16,7-5 2-16,-3-6-39 0,4 1-44 15,-5-2 9-15,5 2 13 0,-1 1 25 16,-3 3 17-16,0 0 3 0,3 5 14 16,-3 4-40-16,0 4 29 0,0 1-6 15,-4 4 19-15,1 2 45 0,-4 0 32 16,3 8 78-16,-3 0 31 0,7 8-36 15,-7 3-38-15,0 3-55 0,0 5-6 16,0 0-29-16,0 0-2 0,0-3-20 16,-3-2-20-16,3-5-8 0,0-3-20 15,3-5-134-15,7-6-248 16,-6-2-356-16,10-10-631 0</inkml:trace>
  <inkml:trace contextRef="#ctx0" brushRef="#br0" timeOffset="4479.894">11903 5021 2062 0,'0'0'272'16,"0"0"-158"-16,0 0-37 0,0 0-12 15,0 0 3-15,0 0 48 0,0 0-33 16,0 0-57-16,0 0-26 0,0 0-16 16,14-3 16-16,-11 2 64 0,4-3-25 15,4 0-17-15,-1-1-6 0,0 1 0 16,1-1-16-16,-1 1 1 15,-3 0 2-15,3 3-3 0,1-1-19 16,-8 2-7-16,4 0 10 0,0 0 13 16,0 3-16-16,0 2 18 0,-4 3 1 15,0 1 0-15,1 0 48 0,-1 4 13 16,-3 0-48-16,0-1-13 0,0 2 3 16,-3-3-3-16,-4 2 16 0,0 0 4 15,-3-2-20-15,-1 1-38 0,1-2-1 16,-4-1-2-16,4-1-1 0,-4-2-32 15,4 0 16-15,0-4 29 0,-1 0-51 16,4-2-4-16,0-4-32 16,1-5 16-16,2-3-117 0,1-4 58 15,-1-3-91-15,4-3 32 0,0 2 45 16,0 1 76-16,0 1 77 0,-3 3 20 16,3 5 16-16,0 2 180 0,0 3 100 15,-4 3-20-15,4 0-11 0,0 2-16 16,0 0-23-16,-3 0-69 0,3 3-38 15,0 2-58-15,0 4-61 0,-4 7-19 16,1 5 19-16,-1 10 48 0,1 3-29 16,0 3-19-16,-1 4 0 0,4 2-16 15,0-5 15-15,0 0-36 0,0-1 11 16,4-2-9-16,-1-6-296 0,0-7-796 16</inkml:trace>
  <inkml:trace contextRef="#ctx0" brushRef="#br0" timeOffset="5419.452">12392 5066 666 0,'0'0'193'15,"0"0"-76"-15,0 0-29 0,0 0 185 16,0 0-68-16,0 0-39 0,0 0 0 16,0 0-85-16,0 0-48 0,0 0 106 15,11 5 59-15,-8 3-53 0,1 2 30 16,-1 2-8-16,-3 5-93 0,0-1-39 15,0 3-15-15,-3-1-17 0,-1-2 10 16,1 0 9-16,-4-1-9 0,3-4 6 16,1-2-3-16,-4-1 4 0,0-2-4 15,0-1 6-15,0 1 0 0,-3-2 14 16,3-4 5-16,0 0 4 0,-3-2-45 16,3-4-16-16,0-5-54 15,4-2-33-15,-1-2-32 0,1-6 39 16,3 1 54-16,0-1 3 0,3 2 38 15,1 2-40-15,3 0 18 0,-1 3 23 16,5 2 10-16,-1 0 3 0,0 3-1 16,4-1 4-16,3-2 20 0,1 5-36 15,-1 0 3-15,4 3 0 0,-4 4 1 16,0 1-1-16,0 10 26 0,1 7 58 16,-5 5 38-16,-2 4 6 0,2 7-77 15,-6 0-22-15,-3 2-29 0,-1-1-3 16,-3 1-4-16,0-3-12 0,-3-2-86 15,-1 0-184-15,-3-7-304 0,1-6-776 16</inkml:trace>
  <inkml:trace contextRef="#ctx0" brushRef="#br0" timeOffset="6182.062">12888 4836 1045 0,'0'0'124'0,"0"0"641"15,0 0-428-15,0 0-82 0,0 0 32 16,0 0-30-16,0 0-4 0,0 0-94 15,0 0-96-15,4-3-60 0,-1 3-3 16,4-1 1-16,4 1-1 0,-4-1 45 16,6-2-30-16,1 2-14 15,3-1 0-15,1 1 17 0,-1 0-5 16,-3 0-13-16,3 1 0 0,-3-2-12 0,-1 2 12 16,-2 0 0-16,-1 0 0 15,-7 2-46-15,8-2-39 0,-11 0-17 0,0 0-7 16,0 0-37-16,0 0-34 15,0 0-61-15,0 0-140 0,0 3-86 16,0 1-118-16,-11 3 47 0,8-4-212 16</inkml:trace>
  <inkml:trace contextRef="#ctx0" brushRef="#br0" timeOffset="6431.597">12851 4982 954 0,'0'0'811'0,"0"0"-376"16,0 0-63-16,0 0-124 16,0 0-97-16,0 0 60 0,0 0-61 15,0 0-128-15,0 0-21 0,0 0 50 16,41-6 13-16,-27 2-7 0,6 0-16 16,1 0-25-16,-4-1-3 0,4 1-13 15,0 2-1-15,-4-2 1 0,0 1 0 16,-3 0 3-16,-4 2-3 0,1-2-86 15,-8 3-79-15,4 0-81 0,-7 0-94 16,0 0-209-16,0 0-238 0,0 4-494 16</inkml:trace>
  <inkml:trace contextRef="#ctx0" brushRef="#br0" timeOffset="6624.084">12995 4953 1558 0,'0'0'1101'0,"0"0"-828"15,0 0-90-15,0 0-74 16,0 0-33-16,0 0 10 0,0 0 41 16,0 0-54-16,0 0-70 0,0 0-1 15,-10 39 30-15,0-14-10 0,3 3-22 16,-4 0-12-16,1 0-49 0,0 1-59 16,6-7-52-16,1 1-116 0,-1-4-250 15,4-5-431-15,4-6-351 0</inkml:trace>
  <inkml:trace contextRef="#ctx0" brushRef="#br0" timeOffset="6844.11">13168 5042 3075 0,'0'0'431'0,"0"0"-327"15,0 0-37-15,0 0-67 16,0 0-44-16,0 0 44 0,0 0 19 16,62-13 3-16,-35 6-22 0,-6 0-14 15,6 1-138-15,-6 2-64 0,0 2-120 16,-8 2-248-16,1 0-461 0</inkml:trace>
  <inkml:trace contextRef="#ctx0" brushRef="#br0" timeOffset="7260.446">13440 4869 1292 0,'0'0'1513'16,"0"0"-1234"-16,0 0-59 0,0 0-67 15,0 0-16-15,0 0 21 0,0 0 8 16,0 0-166-16,0 0-18 0,0 0 18 16,51-6 0-16,-26 2 25 0,2-2-12 15,-3 0-13-15,0 2-1 0,-3 2-11 16,-4 2 10-16,-3 0-17 0,-4 0 16 15,-3 2-16-15,0 4 17 0,-3 0 2 16,-4 6 11-16,0-1 2 0,0 5 9 16,-7 7 15-16,-4 3-5 0,-6 5-7 15,0 0-14-15,-7 3-10 16,-4-2 0-16,4-2-1 0,0-1 0 0,0-7-1 16,7-1-27-16,-1-5-66 15,8-4-60-15,3-5-160 0,7-7-383 16,0 0-715-16</inkml:trace>
  <inkml:trace contextRef="#ctx0" brushRef="#br0" timeOffset="7542.232">13808 4722 2971 0,'0'0'456'0,"0"0"-433"16,0 0-23-16,0 0-89 0,0 0-13 16,0 0 25-16,0 0 4 0,0 0-14 15,0 0-154-15,55-19-81 16,-48 17 76-16,0 0 122 0,-7 2 124 0,4 0 114 16,-4 0 122-16,0 2-20 15,0 2-32-15,0-2 18 0,0 3-80 16,-4 1-61-16,4 1-61 0,-3 0-58 15,3 3-150-15,0-3-133 0,0-3-333 16,0 0-761-16</inkml:trace>
  <inkml:trace contextRef="#ctx0" brushRef="#br0" timeOffset="7819.661">14019 4797 2799 0,'0'0'315'0,"0"0"-181"0,0 0-61 16,0 0-38-16,0 0-22 0,0 0 38 15,-31 59-32-15,20-35-16 0,1 4 6 16,-4-1-8-16,0 1 1 0,1-4 10 15,-1 0-12-15,7-3-13 0,-4-4-13 16,1-3 11-16,7-2-126 0,3-4-102 16,0-5-126-16,0-3-386 0,0 0-475 15</inkml:trace>
  <inkml:trace contextRef="#ctx0" brushRef="#br0" timeOffset="8086.224">14180 4785 1638 0,'0'0'1500'0,"0"0"-1362"15,0 0-75-15,0 0 52 0,-27 62 66 16,17-42-23-16,6-1-17 0,-6-1-63 16,3-1-46-16,0-2 0 0,4 2 18 15,-1-6-3-15,4-1-16 0,0 0-18 16,0 0-1-16,0-3 10 0,4 0-3 15,2 0-1-15,1-1-18 0,0-2-2 16,4 0-17-16,2-2-24 0,1-2-26 16,3 0-9-16,7-6-51 0,-3-4-63 15,0-4-169-15,3 3-335 0,-3 2-662 16</inkml:trace>
  <inkml:trace contextRef="#ctx0" brushRef="#br0" timeOffset="8414.315">14487 4702 1231 0,'0'0'1126'0,"0"0"-851"16,0 0-88-16,0 0 5 0,0 0-25 15,0 0 8-15,0 0-25 0,0 0-109 16,0 0-6-16,0 55-4 0,-3-35-27 16,-1 0-4-16,1 1-1 0,-1-6-12 15,4 1-3-15,0-2-3 0,0-7-92 16,0 0-134-16,0-4-89 0,0-3-208 15,0-2-211-15,0-6-9 0,0 2-56 16</inkml:trace>
  <inkml:trace contextRef="#ctx0" brushRef="#br0" timeOffset="8613.801">14515 4701 1106 0,'0'0'381'0,"0"0"-26"16,0 0-60-16,0 0-62 0,0 0 0 15,0 0-5-15,58-14 20 0,-44 14-73 16,-4 0-82-16,4 0-10 0,0 6-36 15,0 0-15-15,-4 1-7 16,0 3-2-16,4-1-11 0,-4 4-9 0,1-2 10 16,-8 1-2-16,4 1-11 15,-7-2-127-15,0 1 16 0,0-1-81 16,-3 1-64-16,-4 0 21 0,-7 2-88 16,-7-3-362-16,11-1-299 0,-14 3 301 0</inkml:trace>
  <inkml:trace contextRef="#ctx0" brushRef="#br0" timeOffset="8759.418">14501 4933 1531 0,'0'0'549'16,"0"0"7"-16,0 0-119 0,0 0-140 16,0 0-192-16,0 0-73 0,0 0-30 15,0 0 1-15,0 0 26 0,0 0-2 16,62-16-27-16,-52 12-1 0,4 0 0 16,-4 0-12-16,4 0-56 0,-4 1-116 15,-6-1-138-15,6 0-257 0,-6 1-569 16</inkml:trace>
  <inkml:trace contextRef="#ctx0" brushRef="#br0" timeOffset="8944.767">14570 4898 2513 0,'0'0'503'0,"0"0"-334"0,0 0-54 15,0 0-54-15,-42 49-17 0,29-32 10 16,2 0-37-16,1 1-17 0,0 0-19 15,-1-1 3-15,-2-1-16 0,6 0-120 16,-4-3-149-16,1-5-86 0,6 0-156 16,1-4 0-16,3-4 35 0,0 0-167 15</inkml:trace>
  <inkml:trace contextRef="#ctx0" brushRef="#br0" timeOffset="9126.647">14515 5003 826 0,'0'0'466'16,"0"0"-79"-16,0 0-30 0,0 0-81 15,0 0-69-15,0 0 38 0,55-12-36 16,-45 17-68-16,-6 0-10 0,2 2-29 16,1 0 9-16,-7 3-19 0,4 1-16 15,-1-1-12-15,-3 2-4 0,0 1-20 16,-3-1-40-16,-4-1-34 0,-3 2-89 16,-1-2-77-16,-3 1-145 0,1-3-276 15,6-2-538-15,-4-4-149 0</inkml:trace>
  <inkml:trace contextRef="#ctx0" brushRef="#br0" timeOffset="9344.933">14821 4708 1479 0,'0'0'1682'0,"0"0"-1631"0,0 0-51 16,0 0 0-16,0 0 9 0,0 0-9 16,-7 59-3-16,7-49-35 0,-3 0 12 15,3 0-166-15,0-1-94 0,0-1-293 16,0-4-473-16</inkml:trace>
  <inkml:trace contextRef="#ctx0" brushRef="#br0" timeOffset="9590.302">14880 4654 46 0,'0'0'2666'0,"0"0"-2229"0,0 0-255 16,0 0-52-16,0 0-15 16,0 0-27-16,0 0-37 0,0 0-51 15,0 0-60-15,0 0 60 0,0 60 44 16,-4-31 22-16,1 3-31 0,-4 5 3 15,0 2-16-15,-3 1 9 0,-1 0-28 16,1-1 16-16,3-5-18 0,4-2 1 16,-4-2-2-16,3-9-3 0,4 1-50 15,0-5-64-15,0-4-158 0,0-6-333 16,0-3-661-16</inkml:trace>
  <inkml:trace contextRef="#ctx0" brushRef="#br0" timeOffset="10065.664">15204 4605 688 0,'0'0'577'0,"0"0"-122"0,0 0-7 16,0 0-53-16,0 0-57 0,0 0-66 15,0 0-74-15,0 0-131 0,-31 61-35 16,17-34-7-16,0 2-21 0,0 2 5 15,-3-6-9-15,3 1-16 0,4-5 13 16,0-5-38-16,6-2-160 0,-6-5-161 16,6-3-300-16,4-3-627 0</inkml:trace>
  <inkml:trace contextRef="#ctx0" brushRef="#br0" timeOffset="10374.717">15121 4656 2343 0,'0'0'503'0,"0"0"-474"16,0 0-29-16,0 0 0 0,0 0 61 15,0 0 100-15,65-12-46 0,-47 8-54 16,-1 0-23-16,7 2-19 0,-10-1 10 16,-4 3-1-16,7 0 4 0,-6 0-16 15,-4 3-15-15,-4 1-1 0,0 0 1 16,1 6-1-16,-4 1 29 0,0 3 85 15,-10 8 0-15,3 3-57 16,-14 4-26-16,4 2-15 0,-7 3 0 16,-4 1-16-16,7 2-3 0,-10-4 1 15,7 0-10-15,-7-1 9 0,11-2-16 16,-1-3 6-16,0-2-6 0,8-5-9 16,2-2-121-16,1-2-127 0,6-6-224 15,-2-4-250-15,6-2-386 0</inkml:trace>
  <inkml:trace contextRef="#ctx0" brushRef="#br0" timeOffset="10560.187">15155 4770 942 0,'0'0'2043'0,"0"0"-1749"16,0 0-164-16,0 0-66 0,0 0-58 15,0 0-6-15,0 0-50 0,0 0-68 16,0 0-87-16,0 0-112 16,18 23-177-16,-15-18-659 0</inkml:trace>
  <inkml:trace contextRef="#ctx0" brushRef="#br0" timeOffset="10987.081">15193 4929 2398 0,'0'0'294'0,"0"0"-210"16,0 0-39-16,0 0-13 0,0 0-32 16,0 0-19-16,0 0-10 0,0 0-13 15,0 0-139-15,0 0 97 0,18 10-9 16,-8-17 21-16,0-2 43 0,4-1 7 15,-7 1-14-15,3 1 13 0,1 2 20 16,-1 0-42-16,4 4 3 16,-7-2 23-16,3 3 19 0,0 1 36 15,1 0-10-15,-5 3 32 0,5 4 36 16,-8 0 16-16,-3 4 42 0,0 3-71 16,-3 0-7-16,-8 3-29 0,1 1-10 15,0-2-9-15,-4 1 3 0,4-3 9 16,-4-3 26-16,4-1 20 0,3-2-1 15,3-4 13-15,1-3 15 0,3 0-21 16,0-1-33-16,0 0-3 16,0 0-10-16,3 0-44 0,1 0-3 0,-1 0-67 15,4 0 48-15,0 0-16 0,7 0-67 16,-4-2-39-16,4-2-131 16,0-4-221-16,-4 3-325 0,11-9-806 0</inkml:trace>
  <inkml:trace contextRef="#ctx0" brushRef="#br1" timeOffset="16656.128">23586 6878 753 0,'0'0'733'0,"0"0"1"0,0 0-388 16,0 0-162-16,0 0-46 0,0 0-25 15,0 0 28-15,0 0-7 0,0 0-36 16,-35-29-40-16,32 17-11 0,3-2 1 15,0 0 34-15,0-1 4 0,3-4-39 16,1 4-22-16,3-3 1 0,-4 2-1 16,1 0-13-16,-1 0-9 0,-3-1 0 15,7-1-3-15,-4-3-4 0,4 0 1 16,-3-2-22-16,10-3 22 0,-1 0-13 16,1-3 4-16,3-4-7 15,7-1 3-15,1-4 14 0,2-2-30 16,4-10 29-16,10 3-32 0,-3 0 35 15,0-4 7-15,4 10-7 0,2-7-2 16,1 0-21-16,-7 3 1 0,3 4-6 16,-3 0 26-16,-7 5-14 0,7 0 0 15,-3 0 13-15,-1 2-13 0,4 4 3 16,-10-3 1-16,9 6-1 0,-6-2 13 16,-3 3 0-16,6 2 0 0,-13 1 0 15,10 2 1-15,-10 3 0 0,3 0 12 16,-3 3 3-16,-4 3-1 15,0 2 11-15,-3 1 5 0,-4 4-5 16,-3-2-10-16,-3 3 15 0,6-1 1 16,-7 3-4-16,8-2-3 0,-4 1 1 15,3 0-14-15,-3-1 4 0,0 0 3 16,0 0-7-16,-1 2-9 0,5-2-3 16,-4 2 0-16,-7 2 1 0,3-1-1 15,-3 1 0-15,0 0-26 0,0 0-40 16,0 1-57-16,-3 3-86 0,-1 2-181 15,-10 1-380-15,8-1-474 0</inkml:trace>
  <inkml:trace contextRef="#ctx0" brushRef="#br1" timeOffset="17237.397">23465 6559 891 0,'0'0'417'0,"0"0"-192"16,0 0-50-16,0 0-12 0,0 0-4 16,0 0 6-16,0 0 7 0,0 0-11 15,0 0-48-15,0 0-26 0,-24-19 7 16,24 19 41-16,0 0-1 0,0 0-19 15,4 0-12-15,-4 0-17 0,0 0-23 16,6 4-6-16,-6-2-25 16,4 5 12-16,-1 3 26 0,4 7 9 15,0 1-29-15,-3 4-34 0,-1 0-13 16,4 1-3-16,0-1-3 0,0-1 1 16,3-4 1-16,-7 0-1 0,4-3 0 15,-3-4 0-15,-1-1-1 0,1-4-10 16,-4-1 13-16,3-1 2 0,-3 0 17 15,4-1-3-15,-1 0-13 0,1-2 19 16,2 0 6-16,12 0 4 0,-1 0-29 16,4-4 13-16,10-7-4 0,3-2 4 15,4-4-16-15,7-3-21 0,-1 1-48 16,-2-1-57-16,-4 3-121 16,3-3-168-16,-13 5-403 0,3-6-674 0</inkml:trace>
  <inkml:trace contextRef="#ctx0" brushRef="#br1" timeOffset="17512.215">25133 5233 261 0,'0'0'0'0</inkml:trace>
  <inkml:trace contextRef="#ctx0" brushRef="#br1" timeOffset="17946.004">25160 5009 1915 0,'0'0'334'16,"0"0"-156"-16,0 0-3 0,0 0 66 15,0 0-58-15,0 0-20 16,0 0-67-16,0 0-7 0,0 0-19 0,-51 37-22 16,33-21 28-16,5 1 70 15,-1-2-27-15,4-2-56 0,-1 0-12 16,8-4-51-16,-1-2 0 0,4-1-29 15,0-2-2-15,0 2-8 0,4-2 37 16,6 0-12-16,0-1-14 0,4 1 3 16,-3 2 9-16,2-2 14 0,8 0 0 15,-11 2-11-15,1-2 11 0,-1 2 1 16,4 0-1-16,-7 3 1 0,3 3 1 16,-7 1 13-16,4 1-10 0,-7 0 16 15,0 1 6-15,-3 3-3 0,-4 2 9 16,-3-3-2-16,-8 1-7 15,5-1 0-15,2-1-21 0,-2-4-2 16,-5-1-36-16,5-2-54 0,6-4-51 16,0-1-99-16,0-2-184 0,3-2-181 15,4 0-424-15</inkml:trace>
  <inkml:trace contextRef="#ctx0" brushRef="#br1" timeOffset="18419.712">25525 5089 817 0,'0'0'1981'16,"0"0"-1682"-16,0 0-165 0,0 0-13 15,0 0 19-15,0 0-89 0,0 0-23 16,0 0-28-16,0 0-21 0,-58 18 2 15,48-8-9-15,-1 5 9 0,-9-1 19 16,9 7 31-16,-3-1 11 0,-3 5 2 16,0 0-3-16,10-1-9 0,-3-1-4 15,6-5-25-15,1-2-3 0,3-6 0 16,0-3-44-16,3-1-51 0,8-5-25 16,-4-1 5-16,13-1 29 0,-3-9 70 15,-3-6 13-15,7-3-13 0,0-2 14 16,-8-2-27-16,8 0-16 0,-4 2 29 15,-6 4 13-15,-5 3 1 0,1 4 2 16,-3 4 1-16,-4 5 40 0,3 1 81 16,-3 0 27-16,7 0-9 0,-7 5-61 15,0 5-12-15,0 4 18 0,4 7-13 16,-4 2-22-16,3 3-21 0,0-1-26 16,1 1-2-16,3-7-1 0,0 1-12 15,0-6 12-15,0-5-3 16,-4-1-66-16,11-8-69 0,-4 0-55 15,-3-10-84-15,7-4-114 0,-4-3-281 16,4 2-511-16</inkml:trace>
  <inkml:trace contextRef="#ctx0" brushRef="#br1" timeOffset="18690.618">25829 4933 2796 0,'0'0'426'15,"0"0"-237"-15,0 0-37 0,0 0 25 16,0 0-76-16,0 0-32 0,0 0-60 16,0 0-9-16,0 0-3 0,0 0 3 15,3 72 57-15,-3-31-13 0,-3 12 1 16,-4 13 11-16,-4-6-25 0,8-10-28 15,0-15 0-15,-1-10-3 0,4 0-1 16,0 5-89-16,4-5-78 0,2-5-223 16,5-10-383-16,-4-5-752 0</inkml:trace>
  <inkml:trace contextRef="#ctx0" brushRef="#br1" timeOffset="18907.333">26190 5132 2020 0,'0'0'0'0,"0"0"-1428"0</inkml:trace>
  <inkml:trace contextRef="#ctx0" brushRef="#br1" timeOffset="20320.504">26283 4988 2234 0,'0'0'610'15,"0"0"-343"-15,0 0-79 0,0 0 57 16,0 0-36-16,0 0-71 0,0 0-22 16,0 0-27-16,0 0-48 0,0 0-20 15,-6-8 11-15,2 5 8 0,1 2-15 16,-1-2-3-16,1 2 6 0,-8-1-3 15,8 0 6-15,0 2-7 0,-1 0 1 16,1 0-9-16,-4 0-1 0,0 0 1 16,0 0-2-16,-3 4-14 15,-1 0-1-15,1 1 1 0,3 0-12 16,-3 3-4-16,-1-1 13 0,-2 3-19 16,9 2-2-16,-6-1 2 0,10 0 3 15,-4 2-5-15,1-4 2 0,3 3-3 16,0-2 0-16,0-1 3 0,0 0 3 15,7-1-2-15,-4-1 8 0,4 1-9 16,7-2-12-16,-7-2 9 0,3-2-6 16,-3-2-11-16,0 0 20 0,0-4 6 15,7-4-9-15,-4-1 25 0,0-5 0 16,1-2 0-16,-1 0 1 0,-3-1 0 16,10-1 2-16,-7 3-2 0,-3-1 0 15,0 1 0-15,0 3 0 0,0 3 0 16,3 3-1-16,-6 2 0 0,-4 1-1 15,3 2 1-15,-3 1 25 16,0 0 0-16,0 0 7 0,0 0-4 0,0 0 4 16,4 0-1-16,-4 0-6 0,0 0 3 15,0 3-3-15,0 1-6 0,0 3 9 16,3 4 9-16,-3 4-3 16,0 5-19-16,0 5-13 0,0 1-2 15,0 1 1-15,-7 2-1 0,0 1 0 16,-3-1-1-16,3 0 1 0,0-3 0 15,-7-1 1-15,1-2-1 0,-5-1-1 16,5-4-18-16,-1-1-18 0,-3-5-22 16,3-1-10-16,7-7 0 0,0-2-10 15,0-2-2-15,7-2-33 0,-3-3-15 16,3-6-7-16,0 0 6 0,7-3 51 16,3 1 44-16,0-3-1 0,11 3 36 15,-7 2 22-15,3 2 51 0,0 1 0 16,0 3 6-16,-3 2-12 0,0 2-1 15,7 1-24-15,-8 0-17 0,-2 1-6 16,9 2-7-16,-2 1-12 0,-1-4-58 16,4 0-214-16,-4-4-439 0,3-8-1221 15</inkml:trace>
  <inkml:trace contextRef="#ctx0" brushRef="#br1" timeOffset="21541.597">26687 4857 1062 0,'0'0'716'0,"0"0"-301"0,0 0-149 15,0 0-18-15,0 0-16 0,0 0-72 16,0 0-48-16,0 0-39 0,0 0-22 16,0 0-19-16,0 6 0 0,0-6-4 15,0 0-2-15,0 0-7 16,0 0 0-16,0 0 7 0,0 0 8 16,0 1 4-16,0-1 16 0,0 0 28 0,0 0-25 15,0 0-25-15,0 3-17 16,0 2-15-16,0 3 22 0,0 3 10 15,0 2-30-15,0 2-2 0,0 2 0 16,0 1 0-16,-4 2-1 0,4 2 0 16,0 1-1-16,-3 3 1 0,3 0-12 15,-4 1 11-15,1-3 2 0,-1 2-2 16,4-1-1-16,-3-4 3 0,3 1 1 16,-4-5 1-16,4-2-1 0,-3 0 1 15,3-5 0-15,-3-1 0 0,3-3-2 16,0-2 0-16,0 0 0 0,0-3-3 15,0 0-13-15,0-1 4 0,0 0-17 16,0 0 26-16,0 0-9 16,0 0 11-16,0 0-2 0,0 0 3 15,0 0 2-15,0-1 0 0,0 1 1 16,0-1-1-16,0-1-2 0,0 2-13 16,0 0-2-16,0-1-4 0,0-1 16 15,0 0-13-15,0 0 3 0,0-2-3 16,3-2 15-16,-3 0-1 0,3 0 0 15,-3-2-11-15,4 0 12 0,-1 1-2 16,-3 0 0-16,4 0 0 0,-1 1-10 16,1-2 11-16,-4 2 0 0,3 0 0 15,1-2-11-15,-1 1 12 0,0 0-1 16,1 0 2-16,3-3 0 0,0 1 2 16,-4 1-1-16,1 0 0 0,-1 0 0 15,0 2 1-15,1 0-2 0,-4 3 2 16,3-1 1-16,1 0 13 0,-1-2-13 15,1 3 9-15,-4-2-10 0,7-2 0 16,3 4-2-16,-3-3 0 16,0 2 1-16,0 1 1 0,-1 0-1 15,1 2 2-15,-3-2 10 0,-1 3-11 16,1 0 0-16,-1 0 1 0,7 0 13 16,-6 0-15-16,3 0 2 0,-4 3 9 15,1 1-9-15,3-1-3 0,-4 1-26 16,0 0-31-16,1-2-79 0,-4 1-51 15,7-2-120-15,0-1-321 0,0 0-478 16</inkml:trace>
  <inkml:trace contextRef="#ctx0" brushRef="#br1" timeOffset="22128.828">27152 4984 1734 0,'0'0'555'16,"0"0"-303"-16,0 0-116 0,0 0 67 15,0 0-14-15,0 0-52 0,0 0-53 16,0 0-21-16,0 0-15 0,0 0-7 15,-18-17 7-15,18 16 25 0,-3-1 25 16,0 2-38-16,-1-1-6 0,1 1-1 16,-4 0-15-16,3 0-10 0,-6 0 4 15,0 3-29-15,-1 3 22 0,1 2-24 16,-4 3-1-16,4 7-13 16,-4 0 4-16,-3 4 9 0,3 2 13 15,4 0-13-15,-1-1-2 0,1-3-2 16,3 0 1-16,7-5-12 0,0 1 12 15,0-6-22-15,7-1-22 0,3-3-32 16,4-4-6-16,0-2 0 0,0-6 9 16,10-7 25-16,-7-3 6 0,-3-4 7 15,7-1 0-15,-8 4 16 0,1 0 20 16,-7-1 2-16,3 5 0 0,-3-2 1 16,-3 2 2-16,3 3 26 0,-4 0 18 15,0 3 14-15,-3 2-4 0,4 3-3 16,-4 2 6-16,0 0 19 0,0 0 19 15,0 0-4-15,0 4-9 16,0 3-29-16,0 4-8 0,0 8-11 0,-4 2-15 16,4 3-10-16,-3 5-12 0,3-3-16 15,0 1 4-15,3-7-7 0,4 1 3 16,0-7 1-16,0-3 12 16,3-4-67-16,4-4-68 0,-3-3-77 15,-1-7-163-15,0-5-218 0,1 4-675 16</inkml:trace>
  <inkml:trace contextRef="#ctx0" brushRef="#br1" timeOffset="22842.947">27593 4784 1252 0,'0'0'978'16,"0"0"-736"-16,0 0-99 0,0 0 53 16,0 0 38-16,0 0-67 0,0 0-40 15,0 0-25-15,0 0-6 16,0 0 2-16,7 16 3 0,-7-4 15 15,-4 8-6-15,-3 4-41 0,0 6-36 16,-3 5-15-16,6 0-18 0,-2 4-1 16,-1 0-11-16,0-2 10 0,3-1-15 15,1-7 16-15,-1-3-12 0,4-5 13 16,0-6-37-16,0-3-7 0,0-8-44 16,0-2-38-16,0-2-51 0,0-2-58 15,0-4-59-15,4-5 21 0,-4-3 102 16,3-2 22-16,1-1 39 0,-4 1 20 15,0-1 86-15,0 1 4 0,0 1 2 16,0 4 36-16,0 2 56 0,-4-1 3 16,1 4 94-16,-7 1-24 0,-1 2-6 15,4 1-1-15,0 2-23 0,-3 0 10 16,0 1 15-16,-1 6-45 0,-6 3 12 16,7-1-7-16,0 5-20 15,-4 3-31-15,-3 2-27 0,10 0-3 16,0-1-13-16,0 1-13 0,3-5-2 15,4 2-12-15,0-3 2 0,7-1-3 16,0-3-14-16,0 0-39 0,0-3-18 16,14-3-17-16,-4-3-19 0,-3 0-29 15,13-7-9-15,-3-4-38 0,7-6-216 16,-3-2-345-16,0 3-686 0</inkml:trace>
  <inkml:trace contextRef="#ctx0" brushRef="#br1" timeOffset="23160.561">27865 5062 2277 0,'0'0'1300'0,"0"0"-1070"0,0 0-154 16,0 0-7-16,0 0 3 0,0 0-72 15,0 0 0-15,0 0-44 16,0 0 21-16,0 0 21 0,10 23-12 15,0-22-55-15,1-1-13 0,-1-2 1 16,11-5 11-16,-7-4 26 0,-1-3 2 16,-9 2 11-16,6-1 5 0,-3 1 26 15,-4 2 23-15,-3 0 8 0,0 1-2 16,0-1 9-16,-6 1 12 0,-5 1-12 16,4 0 3-16,-3 0-15 0,0 7 11 15,-8 1 11-15,1 1-26 0,3 11-10 16,-6 3-9-16,-1 5 38 0,-3 7 31 15,-4 2 23-15</inkml:trace>
  <inkml:trace contextRef="#ctx0" brushRef="#br1" timeOffset="25587.227">27820 5049 80 0,'0'0'297'0,"0"0"140"0,0 0 26 15,0 0-180-15,0 0-130 0,0 0-33 16,0 0-10-16,0 0-42 0,0 0-32 16,0 0-36-16,0 0 3 0,0 0 30 15,3 0 9-15,-3 0 36 0,4 0 97 16,-4 0-56-16,7 0-67 0,-4 0-23 16,1 0 0-16,-1 0 13 0,1 1-29 15,6 1-11-15,-7-1 22 16,8 2-22-16,-8-1-1 0,4-2-1 15,0 2 16-15,3 0 10 0,-6-2-1 16,9 1 1-16,-2-1-13 0,-4 0 16 16,3 0-3-16,0-1-7 0,-6-1-18 15,6-2-1-15,-3 1 0 0,-4 0 3 16,1 1 0-16,-1 0 9 0,-3 1 11 16,0 1 3-16,0-1 9 0,0-1-6 15,0 0-26-15,0-2-3 0,4 0-13 16,-4-2-6-16,3-2-7 0,1 1 23 15,-1 0-13-15,1-1 16 0,-4 0 1 16,3 0 2-16,-3 0 0 16,0 2 17-16,0 0 9 0,0 1 25 15,-3 3-54-15,-1-2 1 0,1 0-2 16,-1 2-1-16,1-2-43 0,3 4 45 16,-7-2-45-16,3 1 42 0,1 0 0 15,0-1-10-15,-1 2 13 0,-3 0 29 16,4 0 9-16,-1 0-37 0,1 0-1 15,-4 0-1-15,0 0-12 0,0 3-3 16,-3 0-13-16,-4 0 29 0,7 1 18 16,4 0-18-16,-8 2-32 0,5-2 32 15,-1 0-4-15,3 2 1 0,-3-3 1 16,-3 0 1-16,7 1 1 0,-1-2 0 16,4 3-16-16,-3 0 3 0,-1 2 0 15,1 1 0-15,-1 0 0 0,1 0 13 16,-1 1 19-16,4 1-6 0,-3 0 19 15,0 0 0-15,-1 1 9 16,1 1-25-16,-1-2 10 0,1 4-7 16,-4-3 13-16,3 1-16 0,4 0-12 15,0 0 8-15,0-1-9 0,0-1 9 16,0 0 4-16,0 1 10 0,11-3-7 16,-8 0 0-16,4 0 23 0,3-2-1 15,-3-1 10-15,4 0-13 0,-1-3-6 16,7 1-19-16,-3-3-11 0,3 0 24 15,-3-1-24-15,3-3-1 0,0-1-1 16,-6 0-26-16,9-1-9 0,-6 0-25 16,0 2-14-16,-7-2-28 0,7 2-138 15,-4-1-101-15,-3-1-262 0,-4 4-555 16</inkml:trace>
  <inkml:trace contextRef="#ctx0" brushRef="#br1" timeOffset="26105.791">28371 4978 1213 0,'0'0'670'0,"0"0"-511"0,0 0-130 16,0 0 20-16,0 0-4 0,0 0-29 15,0 0 33-15,0 0 3 0,0 0 6 16,-14 54 49-16,14-41 31 0,-10 2-12 16,7-2-16-16,-1 1-11 15,-3 0 1-15,0-3-1 0,1 1 3 16,-1-2-19-16,0-4-41 0,0 2-10 15,0-3-7-15,4-2-9 0,-4-1 9 16,0-2 1-16,3 0-1 0,-3-2-2 16,1-8-23-16,2 0-82 0,1-4 18 15,3-4-44-15,0-1 25 0,3-3 51 16,4-2-16-16,3 2 35 0,4 1 13 16,-7 3 0-16,14 3 1 0,-8 1 28 15,5 2-10-15,-1 4 7 0,0 0-4 16,0 2 29-16,-3 4 4 0,3 2-27 15,-3 4-5-15,0 6 21 0,0 2 7 16,-4 4 19-16,0 5 31 16,-3 4-6-16,-3 0-35 0,-4 2-22 15,0-1-16-15,0-4-21 0,-7-1-1 16,0-1-41-16,0-5-110 0,0-2-234 16,4-6-674-16,-8-7-966 0</inkml:trace>
  <inkml:trace contextRef="#ctx0" brushRef="#br1" timeOffset="26779.67">28798 4847 2343 0,'0'0'549'15,"0"0"-229"-15,0 0-46 0,0 0 1 16,0 0-67-16,0 0-82 0,0 0-82 16,0 0-44-16,0 0 0 0,0 0-19 15,42-8 19-15,-18 1 34 0,3-3-6 16,4-1-28-16,0 2 0 0,0-1-2 16,-10 3-1-16,7 2-9 15,-15 2-63-15,1 0-39 0,-10 3-21 16,6 0-39-16,-7 0-108 0,-3 0-268 0,-3 4-210 15,0-1-386-15</inkml:trace>
  <inkml:trace contextRef="#ctx0" brushRef="#br1" timeOffset="26971.332">28826 4949 2126 0,'0'0'1035'15,"0"0"-764"-15,0 0-166 0,0 0 31 16,0 0-7-16,0 0-129 0,0 0 1 15,0 0 24-15,59-4 29 0,-32-2-32 16,-3 3-19-16,4-4 11 0,-4 5-14 16,-3 0-4-16,-1 0-21 0,-6 0-25 15,-4 2-120-15,-3 0-84 0,-7 0-213 16,4 0-317-16,-4 0-399 0</inkml:trace>
  <inkml:trace contextRef="#ctx0" brushRef="#br1" timeOffset="27130.096">28984 4943 2398 0,'0'0'609'0,"0"0"-305"16,0 0-123-16,0 0-19 0,0 0-86 15,-41 70-58-15,31-47-16 0,-1 4-2 16,1 0-19-16,3-2 3 0,-3-4-6 16,10-1-7-16,0-6-91 0,0-5-163 15,0-7-304-15,0-2-620 0,17-12-167 0</inkml:trace>
  <inkml:trace contextRef="#ctx0" brushRef="#br1" timeOffset="27603.913">29257 4945 2115 0,'0'0'737'0,"0"0"-487"0,0 0-55 15,0 0 107-15,0 0-154 0,0 0-72 16,0 0-19-16,0 0-20 0,0 0 45 15,0 0 38-15,51-12-67 0,-37 8-19 16,0 2-12-16,7-2-21 0,-4 0 1 16,0 2-2-16,7 0 0 0,-7 0-2 15,-3 0 1-15,10 0-96 0,-7-2-154 16,-3-3-173-16,0 3-840 0,0-4-886 0</inkml:trace>
  <inkml:trace contextRef="#ctx0" brushRef="#br1" timeOffset="27952.545">29587 4802 2937 0,'0'0'429'16,"0"0"-270"-16,0 0-39 0,0 0 70 15,0 0-155-15,0 0-35 0,0 0-28 16,0 0 28-16,62-8 19 0,-41 6 12 16,10-1-31-16,-7-1 0 15,4 3-18-15,-1 1 17 0,-9 0 1 16,-1 0-1-16,0 3-11 0,-14 2 9 16,8 1-1-16,-4 2 4 0,-4 5 3 15,-3 1 66-15,-7 6 28 0,-7 4-15 16,1 3-26-16,-8 1-28 0,0 3-24 15,-6-4 11-15,-1 0-15 0,11-2-1 16,-4-1-14-16,4-5-4 0,7-3-15 16,-1-2-124-16,8-8-90 0,3-5-318 15,0-1-699-15,17-7-209 0</inkml:trace>
  <inkml:trace contextRef="#ctx0" brushRef="#br1" timeOffset="28219.695">29980 4706 2035 0,'0'0'1103'0,"0"0"-879"16,0 0-135-16,0 0-51 0,0 0-3 16,0 0 2-16,0 0-37 15,0 0-51-15,0 0 35 0,0 0 16 16,21-4-1-16,-14 4-15 0,-4 0 14 15,-3 0-17-15,4 0 6 0,-4 0 12 16,3 0 1-16,-3 3 42 0,3 0-17 16,1 1 4-16,-4 2-4 0,3 0-25 15,-3-1-35-15,0 0-102 0,4-1-182 16,-1-2-273-16,-3 0-635 0</inkml:trace>
  <inkml:trace contextRef="#ctx0" brushRef="#br1" timeOffset="28474.973">30218 4666 3007 0,'0'0'564'0,"0"0"-346"15,0 0-151-15,0 0 24 0,0 0-38 16,0 0-53-16,0 0 1 0,-10 58 47 15,-4-27 6-15,0 3-1 0,-3 5-18 16,-4 0-11-16,4-1-24 0,-4 0-9 16,0-1 8-16,8-6-2 0,-1-2-16 15,4-6 1-15,3-5-51 0,3-5-98 16,4-9-174-16,4-4-656 0,3-1-389 16</inkml:trace>
  <inkml:trace contextRef="#ctx0" brushRef="#br1" timeOffset="28716.916">30242 4865 2684 0,'0'0'1011'16,"0"0"-825"-16,0 0-142 0,0 0 65 16,0 0 45-16,-7 52-79 0,7-37-9 15,0 2-23-15,0-2 22 0,0-1 25 16,0-2-25-16,7-1-16 0,-4-1-15 15,1 0 3-15,6-4-6 0,1-1-14 16,-5-1-17-16,8-1-28 0,0-2 1 16,-4-1-20-16,4-4-11 0,0-3-35 15,3-5-46-15,-3-4-141 0,0-3-349 16,-7 4-1085-16</inkml:trace>
  <inkml:trace contextRef="#ctx0" brushRef="#br1" timeOffset="29260.521">30690 4587 2293 0,'0'0'562'0,"0"0"-245"0,0 0-58 16,0 0 23-16,0 0-106 0,0 0-97 16,0 0-79-16,0 0-7 0,0 0 7 15,0 0 13-15,-4 48 2 0,1-27 1 16,-4-3-16-16,4 1-16 0,-8-1 14 16,11-3-35-16,-3-3-120 0,3-4-99 15,-4-5-245-15,4-1-467 0,0-2-254 16</inkml:trace>
  <inkml:trace contextRef="#ctx0" brushRef="#br1" timeOffset="29483.155">30742 4582 1623 0,'0'0'785'16,"0"0"-366"-16,0 0-149 0,0 0-43 16,0 0-24-16,0 0-102 0,0 0-40 15,0 0-11-15,0 0-3 0,58-18-15 16,-48 17-10-16,4 1 0 0,-3 0-10 15,2 1-8-15,-6 5-1 16,4 0-1-16,-5 0 23 0,1 3 9 16,-3 5-2-16,-4-3 2 0,0 4-34 15,0 0-3-15,-4 1-69 0,-3 1-79 16,-6-2-39-16,2-1-86 0,-9 2-217 16,2-2-493-16,5-5-336 0</inkml:trace>
  <inkml:trace contextRef="#ctx0" brushRef="#br1" timeOffset="29649.909">30628 4789 1976 0,'0'0'708'0,"0"0"-412"0,0 0-148 15,0 0 40-15,0 0 25 0,48-16-121 16,-27 10-35-16,-4 0-34 0,0 2-23 16,4 0-1-16,-4 0-2 0,0 2-13 15,-3 1-31-15,0-1-147 0,-4 1-90 16,-6 1-275-16,3 0-519 15,-7 0-441-15</inkml:trace>
  <inkml:trace contextRef="#ctx0" brushRef="#br1" timeOffset="29892.779">30676 4769 2342 0,'0'0'786'0,"0"0"-499"16,0 0-163-16,0 0 40 0,0 0-28 16,0 0-136-16,0 0-7 0,0 0-18 15,0 0 25-15,0 0 38 0,-7 67 3 16,0-46-8-16,4 2-33 0,-7 1-10 16,-1-3 10-16,1-3 0 0,-1 2-28 15,1-7-83-15,3-1-94 0,0-4-164 16,4-3-396-16,-4-1-668 0</inkml:trace>
  <inkml:trace contextRef="#ctx0" brushRef="#br1" timeOffset="30123.702">30638 4901 2081 0,'0'0'801'0,"0"0"-474"0,0 0-177 15,0 0-17-15,0 0-25 0,0 0-48 16,59-31-38-16,-39 24-20 0,-2 0-1 15,-1 4 1-15,-3 1 27 0,-1 2 2 16,-6 0-12-16,0 5 32 16,-3 6 9-16,-4 2 65 0,0 5-8 15,0 3-30-15,-11 3-34 0,-2 1-6 16,6-3-32-16,-7-4-15 0,7-3-37 16,0-4-75-16,0-5-80 0,4-6-101 15,3 0-513-15,0-4-931 0</inkml:trace>
  <inkml:trace contextRef="#ctx0" brushRef="#br1" timeOffset="30363.593">30924 4608 2591 0,'0'0'1045'15,"0"0"-935"-15,0 0-108 0,0 0 68 16,0 0-70-16,0 0-20 0,0 0 20 16,0 0 22-16,21 59-22 15,-18-43 1-15,1-2 0 0,-1 1-1 16,-3-1-64-16,0-2-110 0,0-1-67 16,0-3-291-16,0-4-616 0,-3-4-515 0</inkml:trace>
  <inkml:trace contextRef="#ctx0" brushRef="#br1" timeOffset="30628.198">31072 4612 3002 0,'0'0'504'0,"0"0"-298"0,0 0-74 16,0 0 53-16,0 0-112 0,0 0-73 15,0 0-30-15,0 0 30 0,0 0 78 16,7 62-22-16,-7-34 3 0,-3 2 0 15,-4 7-15-15,0 0-10 0,-3 2-31 16,3-1-3-16,0 0-13 0,-4-5 9 16,5-3 1-16,-1-3-18 0,0-6 21 15,3-3-1-15,1-2 0 0,-4-7-2 16,7-1 3-16,0-5-2 0,0-3-35 16,-3 0-118-16,-1 0-131 15,1 0-300-15,-1 0-624 0,-3-2-765 0</inkml:trace>
  <inkml:trace contextRef="#ctx0" brushRef="#br1" timeOffset="30896.904">31324 4574 1026 0,'0'0'2041'15,"0"0"-1754"-15,0 0-198 0,0 0 19 16,0 0 38-16,0 0-146 0,0 0-25 16,0 0 21-16,0 0 4 0,-17 64 13 15,10-46-13-15,0-3-46 0,-4-2-176 16,5 0-248-16,-1-5-605 0,0-3-503 0</inkml:trace>
  <inkml:trace contextRef="#ctx0" brushRef="#br1" timeOffset="31168.862">31365 4580 2289 0,'0'0'976'0,"0"0"-814"16,0 0-79-16,0 0 50 0,0 0 19 15,0 0-118-15,0 0-5 0,0 0 18 16,0 0-25-16,52 4-20 0,-42-1 14 16,-3 3-14-16,0 0 0 0,0 3 13 15,-4 1-13-15,-3 3 42 0,0 6 86 16,-3 4-18-16,-11 5-47 0,-3 3-25 16,0 6-12-16,-11-1-15 0,4-2-13 15,0 1-1-15,-4-4-27 0,8-1-9 16,-1-5-54-16,0-5-24 0,7-5-30 15,4-5-97-15,0-6-260 0,3-2-459 16,0-2-359-16</inkml:trace>
  <inkml:trace contextRef="#ctx0" brushRef="#br1" timeOffset="31324.226">31286 4728 1170 0,'0'0'1889'0,"0"0"-1566"0,0 0-186 15,0 0 27-15,0 0 51 0,0 0-206 16,0 0-9-16,0 0-19 0,0 0 18 16,0 0-21-16,58 23-230 0,-44-19-267 15,-3 0-861-15</inkml:trace>
  <inkml:trace contextRef="#ctx0" brushRef="#br1" timeOffset="31892.029">31451 4810 2506 0,'0'0'435'0,"0"0"-410"0,0 0 20 15,0 0 131-15,0 0-48 0,0 0-58 16,-7 60-16-16,7-48 41 0,0-4-28 15,0 0-10-15,0-5-32 0,4 1 1 16,-4-4-26-16,3 0-29 0,-3 0 7 16,0-1 9-16,0-5-34 0,4 0-39 15,-1-3-35-15,1-1-3 0,-1-3 63 16,0 2 36-16,4 1 3 0,0 0-7 16,0 0 27-16,0 2-5 0,3 1 7 15,-3 1 74-15,0 1 22 0,3 1-1 16,-3 0-19-16,0 2-9 15,-3 2-7-15,-1 0-6 0,4 0 0 16,0 0-19-16,0 0-13 0,3 2-7 0,0 2 1 16,4 0-16-16,-3 4 0 15,-1-1 2-15,-7 1-2 0,4 3 0 16,-3-1 21-16,-4 2 1 0,-4 3 13 16,-6 1-13-16,0 0-7 0,-4-1-15 15,-3 1 0-15,-1-4-1 0,-2 2 0 16,2-3-21-16,5-3-7 0,6-3 29 15,-4-2 0-15,11-1-1 0,0-2-30 16,0 0-4-16,0 0-18 0,0 0 34 16,4-1 18-16,-1 0 1 0,1-1 0 15,3 0 15-15,0-2 17 0,3 0-10 16,0 0-12-16,-3 0-10 0,3 0-3 16,1 2 1-16,-1 1-14 0,4-2-3 15,-4 2 7-15,7 1-200 16,-3 0-257-16,0 0-691 0,-4 0-735 0</inkml:trace>
  <inkml:trace contextRef="#ctx0" brushRef="#br1" timeOffset="32036.225">31854 5115 3683 0,'0'0'591'15,"0"0"-481"-15,0 0-109 0,0 0 26 16,0 0-27-16,0 0-51 0,0 0-167 15,0 0-273-15,0 0-1113 0,0 0-444 0</inkml:trace>
  <inkml:trace contextRef="#ctx0" brushRef="#br0" timeOffset="-205696.673">21546 16849 241 0,'0'0'264'0,"0"0"-61"16,0 0 2-16,0 0-16 0,0 0-59 15,0 0-130-15,0 0 0 0,0 0 28 16,0 0 256-16,-3 2-41 15,3-2-106-15,0 0-24 0,0 0 33 16,0 0-3-16,0 0-14 0,3 0 20 16,-3 0 2-16,0 0-25 0,4-2-17 15,-4 2-55-15,0 0-25 0,0 0-16 16,3 0-12-16,-3 0-1 0,4 2 16 16,-1-2 3-16,-3 0-15 0,4 0 12 15,-1 2-13-15,0 0-1 0,4 0 0 16,-3-1 1-16,3 2 10 0,-4-1-10 15,4 1 23-15,-4-1-10 0,4 0-13 16,0-1-1-16,0 0 20 0,7 1-18 16,-7-1 31-16,3-1 0 0,-6 1 9 15,2-1-9-15,5 3 0 0,-4-3-19 16,0 1-14-16,-1 1 14 0,1-2-15 16,-3 4 3-16,-1-4-1 0,4 3-1 15,0-3 1-15,0 1 10 0,0 2-12 16,7-3 18-16,-4 0-3 15,-3 0 6-15,0 0 0 0,3 0 3 16,7 0-6-16,-6 0 4 0,-5 0-1 16,1 0-10-16,4-3-8 0,-4 3 11 15,6-1-2-15,-2-2-12 0,-4 3-1 16,-1 0 1-16,5-4 1 0,-4 4 0 16,6 0-1-16,-2 0 18 0,-1 0-18 15,-3-2 12-15,3 1-12 0,4 1 1 16,0 0-1-16,-7-1 0 0,0-1 0 15,0 2 1-15,3-1 11 0,0 1-11 16,1 0 0-16,-1 0 0 0,-7-1 1 16,8-1 1-16,-4 2-1 0,0-1 0 15,3 1 9-15,0 0-11 0,-3 0 1 16,-3 0 0-16,-1 0 1 0,4 0 0 16,0 0 13-16,-4 0-4 15,8-1-11-15,-8 1 12 0,7 0-13 16,-6 0 2-16,3 0 1 0,-7 0 10 15,7 0-13-15,-1 0 0 0,1 0 1 16,4 0 2-16,-4 0-2 0,-1 0-1 16,1 0 0-16,0 0 2 0,0 0 1 15,0 0-1-15,0 0 11 0,3 1-12 16,-3-1 1-16,0 0 0 0,-4 0 0 16,1 1 0-16,3-1 11 0,0 0 0 15,0 0-10-15,-4 0-1 0,7 0 1 16,1 0 16-16,-4 0-17 15,-4 0 1-15,4 2 13 0,0-1-4 16,0-1 1-16,3 0-1 0,0 0-9 16,1 1 10-16,-4-1 3 0,3 0 6 15,0 0-18-15,4 0 18 0,0 0-19 16,-7 0 28-16,6 0-19 0,5 0 10 16,-1 0 19-16,-7 0 9 0,4 0-1 15,7-1-30-15,-7 2-16 0,-4-2 0 16,0 0 10-16,4 1-11 0,-4-2 10 15,1 2-11-15,-8-1 0 0,4 1 0 16,0 0 0-16,0 0 2 0,3 0 0 16,-3 1 1-16,0-1-2 0,0-1-1 15,-4 1 2-15,8 0 9 0,-5-1-12 16,5 2-1-16,-1-1 1 0,-3 0 0 16,3 0 0-16,-6 0 1 0,6 0 1 15,-3 0-1-15,7 0 2 0,-4 0-2 16,0 0 12-16,-3 0-12 0,4 0 1 15,2 0-1-15,-2 0-1 16,-4 0 0-16,0 0 3 0,-1 0 0 16,5 0-1-16,-1 1 0 0,0-1 14 15,1 2-14-15,-4-2 13 0,3 0-14 16,7 0 2-16,-3 0 10 0,0 0-11 16,-4 0 0-16,7-2-2 0,1 1 0 15,-8 1 16-15,7-3-1 0,0 2-12 16,-3 0 22-16,-7 0-4 0,10-1-2 15,-6 2 2-15,2 0-17 0,-6-1-1 16,0 1 11-16,4 0-14 0,-5 0 0 16,5 0-1-16,-4 0 2 0,3 0 1 15,-3 0-2-15,0 0 0 0,7 0 2 16,3 0 1-16,-3 0 13 0,-4 0-15 16,7 0 1-16,4 0 10 0,-7 0-11 15,6 0 1-15,4-3 14 0,-6 3 4 16,9-2-19-16,-6 0-1 0,-4 0 0 15,7 2 1-15,-7-2-1 0,7 0 12 16,-3 0-9-16,-7 0 12 16,7 2 0-16,-4-1 1 0,-7 0 2 15,4 1-6-15,0-2 1 0,0 2-12 16,-4 0 0-16,-3 0-1 0,3 0 1 16,4 0-1-16,-4 0 0 0,1 0 15 15,-5 0-15-15,1 0 0 0,0 0 0 16,0-2 0-16,7 2 0 0,-4 0 2 15,-3 0-2-15,0 0 0 16,7-2 3-16,0 2-1 0,-1 0 10 0,-2 0-9 16,2 0-1-16,8-2 10 0,-7 1-10 15,-4 1-1-15,4 0 1 16,3 0-1-16,-3 0 0 0,-4 0 0 16,1 0-1-16,2 0 1 0,1 1 1 15,-7-1-2-15,3 2 0 0,-3-2 0 16,0 0 1-16,7 2 1 0,-4 0-1 15,1-2 2-15,-4 2 10 0,3-1-11 16,4 0-1-16,-4-1 11 0,0 2-12 16,1-1 1-16,-1 0 1 0,4-1 1 15,0 2 9-15,-4-2-11 0,0 0 33 16,1 2 18-16,6-2-25 0,-3 2-14 16,-4-2-11-16,-3 0 0 0,3 0-1 15,4 0 2-15,-7 0-1 0,0 2-1 16,3-2 1-16,-10 0-1 0,7 0 1 15,-4 1-1-15,1-1-1 0,-1 1 0 16,4-1 0-16,0 0-2 0,-3 0 1 16,-1 0-11-16,4 2 12 0,-4-1-2 15,4 0 2-15,-3 1-1 16,6-1 1-16,0 0 0 0,1-1 1 16,-1 1 0-16,0-1 0 0,1 3 0 15,6-3 1-15,-3 0 0 0,-1 0 1 16,-6 0-1-16,11 0 1 0,-5 0 0 15,-2 0-2-15,-1 0-1 0,0 0 0 16,1 0 0-16,-1 0 0 0,-3 1 0 16,0 1-2-16,0-2 2 0,0 0 0 15,-1 0 0-15,5 1 1 0,-4-1-1 16,3 0 1-16,-7 0-1 0,8 0 1 16,-4 0 1-16,0 0-1 0,3 0-1 15,0 0 0-15,-3 0 0 0,0 0-2 16,0 0 2-16,3 0 0 0,-6 0 1 15,10 0-1-15,-8 0 0 0,5 0 2 16,-1 0 0-16,-3 0-1 0,3 0 0 16,8-1-1-16,-8-1 0 0,4 1-1 15,-1 1 1-15,8-1 0 16,-7-2 1-16,3 3 2 0,4-2-1 16,-4 0 1-16,0 0 0 0,4 0-1 15,-7 0-1-15,3 2-1 0,0-2-1 16,0 0 1-16,-6 2 0 0,2 0-1 15,5 0 1-15,-5 0-1 0,-2 0 0 16,-1 0 1-16,4 0-1 0,0 0 1 16,-4 0 0-16,-3 0 0 0,7 2 3 15,3-2-2-15,-7 2 2 16,1-2-1-16,-1 0 0 0,7 1 1 0,-3-1-1 16,0 0 0-16,0 0 0 0,3 0 19 15,-3 0-6-15,-1 0 7 16,-6 0-1-16,10 0-6 0,-3 0-12 15,-3 0 9-15,-1 0-12 0,4-1 2 16,3 1-1-16,-7-2 1 0,4 0-2 16,-4 2 2-16,8-2 0 0,-5 2-1 15,-2 0 1-15,-1 0-1 0,7-2 0 16,-3 2-1-16,-4 0 1 0,1-1-1 16,-1 1 1-16,7-1-1 0,-6 1 0 15,-1 0 0-15,0-2 1 0,4 2 0 16,0 0-1-16,-4-1 2 0,0 0-1 15,1-1 1-15,3 2-1 0,-1 0 0 16,-6 0-1-16,4 0 1 0,-1 0 0 16,4-2 0-16,0 0 2 0,-4 2-2 15,-3 0 2-15,3 0-2 0,4 0 0 16,-4 0 0-16,-3 0-1 16,3 0 0-16,-3-2 0 0,0 2 1 0,4 0-1 15,-1 0 0-15,0 0-1 16,-6-1 2-16,6 1 0 0,-3 0 0 15,0-1 0-15,7-1 14 0,-1 1 43 16,-6 1-9-16,4-3-16 0,-5 2-21 16,8 1-11-16,-3 0 0 0,-1-1-1 15,0 1-3-15,-3 0 2 0,7 0 1 16,-11 0 2-16,4 0-2 0,-7 0-2 16,0 0 0-16,0 0-1 0,0 0-12 15,0 0 14-15,0 0 0 0,0 0-1 16,0 0 1-16,0 0 1 0,0 0-1 15,0 0 1-15,0 0-2 0,0 0 1 16,0 0 1-16,0 0-2 0,0 0 1 16,0 0 0-16,0 0-1 0,0 0 0 15,0 0-1-15,0 0 0 0,0 0 1 16,0 0-1-16,0 0 1 0,0 0 1 16,0 0 1-16,0 0-1 15,0 0 1-15,0 0 0 0,0 0-1 16,0 0 0-16,0 0-1 0,0 0 1 15,0 0 0-15,0 0-1 0,0 0 0 16,0 0 1-16,0 0-1 0,0 0 1 16,0 0-1-16,0 0 2 0,0 0 1 15,4 0-1-15,-1 0 0 0,1 0-1 16,-4 1 1-16,3-1 0 0,-3 0 0 16,3 0 0-16,-3 0 0 15,4 1 0-15,-1-1 0 0,-3 2-1 0,0-1 1 16,4-1 0-16,-1 0 1 0,-3 0-1 15,4 1 0-15,-4-1 0 16,3 2 1-16,4-2-2 0,-4 0 1 16,1 1 0-16,-1-1 0 0,1 0-1 15,-4 0 1-15,3 0 0 0,1 0 0 16,-4 1 0-16,3-1 1 0,-3 2-1 16,4-2 0-16,-1 0 0 0,-3 0 0 15,0 0 1-15,3 0-1 0,-3 0 0 16,0 0-1-16,0 2 1 0,7-2 0 15,-3 2-2-15,-1-2 1 0,8 0 1 16,-5 2 0-16,1-2 0 0,0 0 0 16,0 1 1-16,-3-1 0 0,-1 0 0 15,0 0 1-15,1 0-2 0,-1 0 0 16,-3 0 0-16,7 0 0 0,-3 0-1 16,-4 0 1-16,3 0 0 0,1 0-1 15,-1 0 1-15,0 1 0 0,1-1 0 16,-1 0 0-16,4 0 0 15,-3 2 0-15,-1-2 1 0,1 0-1 0,-1 1 0 16,7-1 0-16,-6 0 0 16,3 0 0-16,0 0 1 0,-4 1 2 15,4-1-1-15,0 0-2 0,-7 0 1 16,3 0 1-16,1 0-2 0,-1 0 0 16,-3 0 1-16,4 0 1 0,-4 0 0 15,7 0-2-15,-7 0 0 0,3 0-1 16,0 0 0-16,-3 0 0 0,4 0 1 15,-1 0-1-15,1 0-1 0,-1 0 2 16,1 0 0-16,3 0-2 0,-1 0 1 16,1 0 1-16,4 0 0 0,-4 0 0 15,-1 0 1-15,1 0 0 0,-3 0-1 16,3 0 0-16,-4 0 1 0,1 0 0 16,-1 0-1-16,0-1 0 0,-3 1 0 15,0 0 0-15,4 0-1 0,-4 0 0 16,7 0 0-16,-7 0 0 0,3 0-2 15,1 0 1-15,3 0 0 0,-4 0 2 16,0 0 0-16,1 0 1 16,-1 0 0-16,4 0-1 0,-3 0-1 15,3 0 1-15,-4 0 1 0,4 0-1 16,0 0 0-16,0 0 0 0,0 0 0 16,-4 0 0-16,4 0-1 0,-4 0 0 15,4 0 1-15,-3 0 0 0,6 0 1 16,-3 0 0-16,-4 0-1 0,8 0-2 15,-8 0 2-15,4 0 0 0,-4 0 0 16,4 0 0-16,-3 0-1 0,10 0 1 16,-8 0-1-16,5 0 1 15,-4 0 1-15,0 0-1 0,3 1 2 16,0-1-1-16,1 0 0 0,-5 0 0 16,1 0-1-16,0 0 0 0,-3 0 2 15,-1 0-1-15,1 0-1 0,-1 0 0 16,0 0 0-16,4 0 0 0,-7 0 1 15,4 0-1-15,-4 0 1 0,3 0 0 16,-3 0-1-16,0 0 1 0,0 0-1 16,4 0-1-16,-4 0 0 0,0 0 0 15,3 0-3-15,1 0 4 0,-1 0 0 16,0 0 0-16,1 0 0 0,3 0 0 16,-7 0 2-16,0 0 0 0,3 0-2 15,-3 0 2-15,4 0 0 0,-4 0-1 16,0 0 1-16,0 0 0 0,0 0 0 15,0 0-2-15,0 0 0 0,0 0 0 16,0 0 0-16,3 0 0 0,-3 0 0 16,0 0 0-16,0 0-1 15,4 0 2-15,-4 0-1 0,0 0 1 0,0 0-1 16,0 0 3-16,0 0-1 16,0 0 1-16,0 0 12 0,0 0-13 15,0 0 1-15,0 0 0 0,0-1-3 16,0 1-18-16,0 0-6 0,0-1-25 15,0 1-18-15,-4-2-28 0,4-2-143 16,-3-3-202-16,3-1-910 0,-11-24-1664 0</inkml:trace>
</inkml:ink>
</file>

<file path=ppt/ink/ink1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3:58:06.296"/>
    </inkml:context>
    <inkml:brush xml:id="br0">
      <inkml:brushProperty name="width" value="0.05292" units="cm"/>
      <inkml:brushProperty name="height" value="0.05292" units="cm"/>
      <inkml:brushProperty name="color" value="#FF0000"/>
    </inkml:brush>
  </inkml:definitions>
  <inkml:trace contextRef="#ctx0" brushRef="#br0">17705 3545 1432 0,'0'0'760'0,"0"0"-394"0,0 0-141 15,0 0-99-15,0 0-24 0,0 0 39 16,0 0 19-16,0 0-87 0,0 0-71 15,7 0-1-15,-4 0 14 0,8 0 7 16,-8 0-6-16,0-1 10 0,4 1-7 16,4-1-18-16,-4-1 14 0,3 1-14 15,4 1-2-15,-7 0 13 16,3-1-12-16,4 1 4 0,-4-3-4 16,11 3 3-16,-14-1-1 0,6-2-2 15,1 2 0-15,0 1 0 0,-4-2 3 16,1 0-3-16,-5 2 2 0,5-2 11 15,-4 0-11-15,0 2 11 0,-4 0-13 16,0 0-16-16,-3 0-13 0,0 0-3 16,0 0-15-16,0 0-1 0,0 0-12 15,-3 0-36-15,3 2-48 0,-3-2-61 16,-4 2-101-16,7 0-160 0,-4 1-83 16,1 1-86-16,-1 0 25 0</inkml:trace>
  <inkml:trace contextRef="#ctx0" brushRef="#br0" timeOffset="356.606">17695 3679 1497 0,'0'0'465'0,"0"0"-160"0,0 0 5 16,0 0-1-16,0 0-145 0,0 0-75 16,0 0-53-16,0 0-20 0,0 0 9 15,0 0 13-15,37-2 17 0,-26-1-20 16,3 0 0-16,-4-1-10 0,7 1-6 16,-10 1 0-16,7 0 7 15,-4-1-15-15,7 2-10 0,-6-2-2 16,-1 2 4-16,0-3-3 0,4 2 0 15,3 0 3-15,-6-2 16 0,-1 2-18 16,4-1-1-16,-7 0-6 0,6 0-52 16,-9 0-47-16,-1 0-51 0,1 2-104 15,-1 0-10-15,1 1-98 0,-4 0-125 16,0 0-119-16,0 0-366 0</inkml:trace>
  <inkml:trace contextRef="#ctx0" brushRef="#br0" timeOffset="590.729">17908 3622 1802 0,'0'0'586'0,"0"0"-366"0,0 0-126 16,0 0-33-16,0 0 48 0,0 0 68 15,0 0-53-15,0 0-96 16,0 0-27-16,0 0 62 0,-3 30-2 15,-4-16-39-15,3 7-4 0,-3-2-18 16,-6 1-13-16,6 0-6 0,0-1-57 16,0-1-81-16,4 0-100 0,-1-1-126 15,1-2-331-15,3-5-567 0</inkml:trace>
  <inkml:trace contextRef="#ctx0" brushRef="#br0" timeOffset="1124.964">18204 3663 894 0,'0'0'707'0,"0"0"-492"16,0 0-21-16,0 0 20 0,0 0 36 15,0 0 1-15,0 0-83 0,0 0-66 16,0 0-12-16,0 0 3 0,4-1 25 16,-4 1-10-16,0-2-51 0,0 2-18 15,3 0-27-15,-3 0-12 0,11 0-13 16,-8 0-17-16,4 0 30 0,3 0 3 15,1-2 0-15,2 1 10 0,8 0-11 16,-7 1 17-16,0-2-18 0,3 2-1 16,-7-1 0-16,4 1 0 0,-4 0 0 15,1 0 1-15,2 0-1 0,-6 0-120 16,-3 0-52-16,3 0-58 0,0 0-124 16,-4 3-212-16,0-1-185 0</inkml:trace>
  <inkml:trace contextRef="#ctx0" brushRef="#br0" timeOffset="1523.52">18511 3552 2577 0,'0'0'335'0,"0"0"-329"16,0 0-6-16,0 0-35 0,0 0 35 15,0 0 35-15,0 0-35 0,0 0 26 16,0 0-13-16,52-7 6 0,-42 5 23 16,7 0-20-16,-3 1-22 15,-4 1-14-15,-3 0 14 0,0 0 16 16,0 0 0-16,0 0 0 0,0 3-3 0,3-1-10 15,-6 2 26-15,-1 3 10 16,1-1 34-16,-1 2 96 0,-3 0-64 16,0 3-35-16,0 1 21 0,-3 2-9 15,-4 2-15-15,-7 1-42 0,4-2-25 16,-4 5-29-16,7-5-8 0,-7 0-42 16,0 1-26-16,4-3-31 0,3-2-87 15,0-1-149-15,7-3-222 0,-3-2-395 16,3-5-271-16</inkml:trace>
  <inkml:trace contextRef="#ctx0" brushRef="#br0" timeOffset="1805.435">18831 3437 2655 0,'0'0'206'16,"0"0"-206"-16,0 0-241 0,0 0 118 15,0 0 94-15,0 0 16 0,0 0 1 16,0 0 11-16,0 0 1 0,0 0 0 16,52-8 7-16,-52 8 154 0,0 0-74 15,4 0-48-15,-4 2-19 0,3 0-18 16,-3 1 22-16,3 0 21 0,1 1-45 15,3 0-245-15,0-1-344 0,-4-2-641 16,7-1 467-16</inkml:trace>
  <inkml:trace contextRef="#ctx0" brushRef="#br0" timeOffset="2110.505">19062 3482 1360 0,'0'0'1517'0,"0"0"-1386"0,0 0-41 15,0 0 15-15,0 0 1 0,0 0-1 16,0 0-31-16,0 0-74 0,0 0-89 15,0 0 67-15,0 37 22 0,0-20 3 16,-3 1 22-16,3 2-24 0,-7 0 2 16,0-1 1-16,-3 0-4 15,3-1 0-15,0-4-137 0,-3 1-77 16,6-5-92-16,4-2-236 0,0-4-524 0</inkml:trace>
  <inkml:trace contextRef="#ctx0" brushRef="#br0" timeOffset="2405.328">19179 3499 2827 0,'0'0'481'15,"0"0"-338"-15,0 0-115 0,0 0 23 16,0 0 22-16,0 0 19 0,0 0-39 15,0 0-40-15,0 53 6 0,0-35 6 16,0 1 29-16,-3 0-13 0,3-2-23 16,-3 1 8-16,3-4-14 0,0-3 7 15,0 2-16-15,0-3-3 0,3-3-12 16,-3 1 9-16,7-1 3 0,0-3 0 16,0 1 0-16,6-1 0 0,1-4-72 15,3 0-25-15,1-8-49 0,6-4-107 16,3-9-375-16,-6 4-748 0</inkml:trace>
  <inkml:trace contextRef="#ctx0" brushRef="#br0" timeOffset="3053.493">19731 3503 1388 0,'0'0'491'16,"0"0"-338"-16,0 0-69 0,0 0-35 16,0 0 51-16,0 0 59 15,0 0 12-15,0 0-84 0,0 0-35 16,0 0 12-16,7 2 26 0,-7 2 3 15,0 1-38-15,0 8 130 0,-4 0-9 16,1 1-100-16,-4 4-31 0,3-1-30 16,-6-1 11-16,0-2-10 0,3-1-15 15,-4-3 1-15,1-2-2 0,7-1-57 16,-8-4-4-16,-2 0-2 0,6-3 21 16,0-3-12-16,0-5-70 0,7-8-75 15,-4 1-10-15,4-7 0 16,7 0 92-16,0-3 59 0,4-2 19 15,6 1 38-15,-3 1-21 0,3 2 22 0,0 3 45 16,0 1 10-16,-3 7 32 16,7 2 29-16,-8 6-25 0,-6 0 41 15,7 4-23-15,-4 2 6 0,4 5 10 16,0 6-42-16,-11 3 6 0,11 3 32 16,-7 5-4-16,-3 3-44 0,6 0-10 15,-7 2-16-15,-3-1-28 0,0-1-4 16,0-5-15-16,0 1-16 0,-3-5-34 15,3 1-219-15,-4-7-219 0,-2-2-818 16,6-5-390-16</inkml:trace>
  <inkml:trace contextRef="#ctx0" brushRef="#br0" timeOffset="3956.461">20337 3232 212 0,'0'0'1869'16,"0"0"-1510"-16,0 0-172 0,0 0-25 15,0 0 14-15,0 0-22 0,0 0-39 16,0 0-115-16,0 0-35 0,0 0 34 16,-45 51 1-16,28-38 32 0,10 1-32 15,-3 0-3-15,-1-2-16 0,5-2 6 16,-1-1 10-16,7-4-20 0,-4 2-44 15,4-4 22-15,0 1 10 0,4-1-106 16,-1 1 25-16,4-4 10 0,3 0-53 16,1 0-31-16,-1-3 44 15,0-1-23-15,4-3-22 0,3 0-21 0,-3 0 37 16,-10 1 74-16,6 1 19 16,0 1 79-16,-6 2 1 0,-4 0 3 15,7 2-1-15,-7 0 150 0,0 0 91 16,0 0 12-16,0 2-87 0,0 0-33 15,0 2-10-15,-7 3 6 0,3-1 0 16,-3 2 39-16,-3 2-23 0,3 1 28 16,0 1-16-16,-3-2-4 0,-4 2-26 15,4-1-51-15,-1-1-31 0,8 0-10 16,-7-3-4-16,3 2-18 0,3-4-11 16,-3-1-2-16,7-2-28 15,0 0-1-15,0-2-6 0,0 0 7 0,0 0 2 16,7 0-12-16,-3 0-28 0,-1 0 24 15,4 0-28-15,0-2 51 16,3 0-3-16,1-2 6 0,2-1 13 16,1 3-9-16,-7-5 11 0,3 4-14 15,1 0 15-15,3-2 0 0,-4 3-13 16,-3-2 13-16,0 1 0 0,0 0-1 16,3 2-15-16,-3 0-6 0,7-1-1 15,-8 2 1-15,1 0 2 0,-3 0 20 16,3 0 13-16,0 0 4 0,-1 2-17 15,-2-2 0-15,3 1-3 0,-4-1-125 16,1 0-106-16,-1 0-160 0,-3 0-118 16,4-3-12-16,-4 2-92 0,0-2-111 15</inkml:trace>
  <inkml:trace contextRef="#ctx0" brushRef="#br0" timeOffset="4175.752">20482 3382 1509 0,'0'0'601'0,"0"0"-290"0,0 0-66 16,0 0-26-16,0 0-36 0,0 0-52 16,0 0-64-16,0 0-67 0,0 0 0 15,0 0 59-15,0 42-8 16,0-29-4-16,0 3-37 0,0-2-9 16,0 0-1-16,0-1 10 0,0-2-10 15,0-2-3-15,0 0 1 0,-4-3-87 16,4 0-80-16,0-2-78 0,-3-3-42 15,-4 2-161-15,0-2-232 0,4-1-447 16</inkml:trace>
  <inkml:trace contextRef="#ctx0" brushRef="#br0" timeOffset="4422.741">20334 3473 2315 0,'0'0'491'16,"0"0"-254"-16,0 0-67 0,0 0-68 16,0 0-32-16,0 0-22 0,0 0-35 15,0 0 2-15,0 59 8 0,-4-38-1 16,4 2 16-16,0-1-6 0,0 1-7 16,0-1-25-16,-3-2-1 0,-1 0 1 15,4-5-3-15,0-1-29 0,-3-1-117 16,-1-4-94-16,4-4-132 0,-3 0-158 15,3-3-217-15,-4-2-394 0</inkml:trace>
  <inkml:trace contextRef="#ctx0" brushRef="#br0" timeOffset="4596.802">20303 3587 665 0,'0'0'1873'15,"0"0"-1567"-15,0 0-119 0,0 0-59 16,-49 52-58-16,39-39-16 0,3-3-54 16,4-1-43-16,3-1-34 0,0-2-228 15,3-4-140-15,4-2-64 0,3 0-219 16</inkml:trace>
  <inkml:trace contextRef="#ctx0" brushRef="#br0" timeOffset="4745.845">20475 3536 790 0,'0'0'1839'0,"0"0"-1644"16,0 0-194-16,0 0 14 0,0 0 27 15,0 0 6-15,0 0-46 0,48 7-2 16,-27-7-109-16,-7 0-246 16,3-7-251-16,0 3-548 0</inkml:trace>
  <inkml:trace contextRef="#ctx0" brushRef="#br0" timeOffset="5141.022">20685 3330 1926 0,'0'0'602'0,"0"0"-389"0,0 0-45 15,0 0-11-15,0 0 44 0,0 0-26 16,0 0-41-16,0 0-125 0,0 0-9 15,0 0 0-15,28-10 13 0,-22 6 31 16,12-1-15-16,-1-1-28 0,0-1 0 16,-3 2-1-16,0 1-3 0,3 0-16 15,-7 0 17-15,1 0-17 0,-5 0-110 16,1 0-62-16,-3 1-71 0,3-1-82 16,-7 0-73-16,0 0-53 0,0 1-93 15,-11-1-134-15</inkml:trace>
  <inkml:trace contextRef="#ctx0" brushRef="#br0" timeOffset="5316.547">20809 3230 116 0,'0'0'617'16,"0"0"-86"-16,0 0 15 0,0 0-85 16,0 0-60-16,0 0-16 0,0 0-59 15,0 0-98-15,0 0-95 0,0 0-51 16,-14-6-50-16,14 6-23 0,0 2-9 16,0 2-47-16,0 2-16 0,0 6 48 15,0 2 15-15,0 1 0 0,0 1-12 16,0-1-4-16,0 1-51 0,-3 1-101 15,-4-2-67-15,0 3-137 0,0-2-118 16,0-1-159-16,-7 2-54 0,1-7-327 16</inkml:trace>
  <inkml:trace contextRef="#ctx0" brushRef="#br0" timeOffset="5482.949">20668 3481 1089 0,'0'0'667'16,"0"0"-245"-16,0 0-89 0,0 0-59 15,0 0-4-15,0 0-52 0,0 0-94 16,0 0-83-16,0 0-39 0,0 0 43 15,41-13-13-15,-34 9-20 0,10-1-12 16,0 1 0-16,-3 3-2 16,-3-2-14-16,2 3-12 0,-2 0-103 15,-1 0-105-15,-3 0-127 0,-4 0-196 16,1 4-149-16,-4-3-520 0</inkml:trace>
  <inkml:trace contextRef="#ctx0" brushRef="#br0" timeOffset="6078.576">20671 3548 1950 0,'0'0'512'0,"0"0"-361"0,0 0-12 16,0 0-1-16,0 0-12 0,0 0-5 15,0 0-70-15,0 0-51 0,0 0-22 16,0 0 0-16,-10 29 18 0,10-29-15 15,0 0-6-15,0 0 24 0,0 0 1 16,0 0 0-16,0 0 0 0,0 0-2 16,0 0-27-16,0-1 0 0,0 1-23 15,3-2-28-15,1 0-29 0,3 0 80 16,-4-1-16-16,4 0-32 0,-4-2 12 16,4 2 10-16,0-1 3 0,0-2-6 15,-3 4 26-15,-1-1 3 0,-3 2-21 16,3 1 48-16,-3 0-15 0,0 0 1 15,4-1 3-15,-4 1-20 0,0 0 23 16,0 0 10-16,3 0 23 0,1 0-20 16,-4 0 46-16,3 0-1 15,-3 0-9-15,4 0-19 0,-1 0 12 16,1 0-19-16,6 0 16 0,-3 0-29 16,0 0 13-16,-4 0 10 0,4 1-1 15,3 0 4-15,-3 2 0 0,7-1-26 16,-7 1-1-16,-4 0-19 0,4 1-2 15,-7-2 22-15,0 3 39 0,0-1 3 16,0 3 67-16,0 3-44 0,-7-1-11 16,-3-1-54-16,-4 4 2 0,0-2-2 15,4-1 0-15,3-1-3 0,-3-2 3 16,0-2 19-16,6-2-16 0,-3 0 26 16,7-2 3-16,0 0-7 0,0 0-23 15,0 0 21-15,0 0 41 0,0 0-37 16,0 0-25-16,4 0-2 0,-1 0 0 15,-3 0-51-15,4-2-39 16,2 0 29-16,5-2 41 0,-1 0-108 16,0-4-121-16,4 0-272 0,3 1-520 0</inkml:trace>
  <inkml:trace contextRef="#ctx0" brushRef="#br0" timeOffset="6371.656">21198 3212 2082 0,'0'0'688'0,"0"0"-434"15,0 0-119-15,0 0 75 0,0 0-64 16,0 0-120-16,0 0-26 0,-41 51-38 16,24-33 22-16,-4 3 14 0,4-1-17 15,0 0 17-15,-1-3-18 0,1-2-18 16,10-2-99-16,-3-4-196 0,3-3-247 16,0-3-447-16,7-3-302 0</inkml:trace>
  <inkml:trace contextRef="#ctx0" brushRef="#br0" timeOffset="6581.363">21140 3256 1990 0,'0'0'579'0,"0"0"-411"0,0 0-123 16,0 0 19-16,0 0 30 0,0 0 197 16,0 0-148-16,62 10-82 15,-48-7-39-15,6-1-22 0,-3 2 0 16,1-2 2-16,-8 2 9 0,0 0-10 15,4 0-2-15,-7 1-17 0,0 1 5 16,-4-1-105-16,-3 1-89 0,0 1-69 16,0 0-189-16,-3 2-222 0,-4-2-666 15</inkml:trace>
  <inkml:trace contextRef="#ctx0" brushRef="#br0" timeOffset="7402.084">21088 3513 2325 0,'0'0'548'0,"0"0"-378"0,0 0-67 16,0 0-17-16,0 0-12 0,0 0-30 15,0 0-3-15,0 0-12 0,0 0-28 16,0 0-1-16,7 50-2 0,-7-46 1 15,0 1-28-15,3-5-105 0,-3 0-25 16,0 0-66-16,0 0-26 0,0-2-50 16,0-5-7-16,0 0-55 0,0-3 220 15,4 0-59-15,-4 1 192 0,3-1 10 16,-3 2 120-16,4 0 40 0,-1 3 15 16,1 0-6-16,-1 1 29 0,4-1 0 15,-4 1-14-15,8 3-48 0,-8-2-33 16,4 3 3-16,0 0-25 0,-4 0-24 15,1 0-18-15,6 0-23 0,-3 3 0 16,7 0 3-16,-7 3-17 16,3-2 0-16,-6 2 27 0,-1 1-29 15,4 0 2-15,-4 2 43 0,-3-3-45 16,0 0-16-16,0-1-13 0,0 0-12 16,0 2 9-16,-7 1-42 0,1-1-32 15,-5 2-16-15,-3-1 9 0,-3 1-7 16,3 1 23-16,4-2 29 0,0-2 68 15,-1-2 36-15,8 0 93 0,3-4 7 16,0 0-46-16,0 0-26 0,3 0 62 16,8 0-84-16,-4 0-10 0,3 0 77 15,4 0-17-15,0 0 1 0,6-3-42 16,-9 2-32-16,2-1-16 0,5 2-3 16,-1 0 0-16,-10 0 0 0,3 0-28 15,0 0-212-15,1 3-184 0,-8 0-566 16,-3-3-682-16</inkml:trace>
  <inkml:trace contextRef="#ctx0" brushRef="#br0" timeOffset="8635.327">21147 3378 11 0,'0'0'127'0,"0"0"-6"0,0 0 16 16,0 0-40-16,0 0-5 0,0 0-24 15,0 0-42-15,0 0 13 0,0 0 190 16,-7 0-86-16,7 0-49 0,0 0-25 16,-4 0-46-16,-3 0-23 0,7 0 0 15,-3 0 3-15,3 0-2 16,0 0 28-16,0 0 27 0,0 0-14 15,0 0 52-15,0 0-3 0,3 0-32 16,8 0-23-16,-8 0-36 0,1 0-46 16,3 0 46-16,-1 0 182 0,1 0-62 15,4-1 114-15,6-2-121 0,-3 2-51 16,-1 1-49-16,5-3-13 0,-1 2 0 16,-3 1-2-16,3-2-144 0,-3 2-217 15,-4-2-392-15</inkml:trace>
  <inkml:trace contextRef="#ctx0" brushRef="#br0" timeOffset="10475.315">17622 4757 383 0,'0'0'163'0,"0"0"-92"15,0 0 112-15,0 0 68 0,0 0-85 16,0 0-62-16,0 0-52 0,0 0-29 16,0 0 6-16,0 0 1 0,0 0-1 15,0 0-6-15,4 0 12 0,-4 0 14 16,0 0 13-16,0 0-13 0,0 0-13 15,0 0-23-15,0 0-13 16,0 0-20-16,0 0-16 0,0 0 4 16,0 0 6-16,0 0 13 0,0 0-3 15,0-2-131-15,3-2-195 0,1 2-186 16,-4-4-63-16,-7 20 591 0</inkml:trace>
  <inkml:trace contextRef="#ctx0" brushRef="#br0" timeOffset="11321.777">17612 4634 280 0,'0'0'180'0,"0"0"143"0,0 0 155 0,0 0-142 16,0 0-92-16,0 0-24 16,0 0-32-16,0 0-19 0,0 0-24 15,0 0-29-15,3-3-26 0,-3 3-19 16,0 0-10-16,0 0 3 0,0 0-6 16,0 0-13-16,0 0-13 0,0 0-3 15,0 0-7-15,0 0-9 0,0 0-12 16,0 0-1-16,0 0-16 0,0 0-6 15,0 3-10-15,4 1-7 0,-4 0 39 16,3 3 26-16,-3 0-26 0,4-1 1 16,-1 3-1-16,-3 0 1 0,4 0 29 15,-1 3-28-15,0-2 20 0,-3 3-21 16,4-3 2-16,-1 0 16 0,-3 3-16 16,0-1 10-16,4 0-13 0,-4 4 0 15,3-3-1-15,-3 4 1 16,4-2 2-16,-4 0-1 0,3 2-1 0,-3-1 0 15,7-1 0-15,-7 1-1 16,0-1 0-16,3 0-1 0,-3 0 2 16,0-1 0-16,0 0-3 0,0-1 3 15,0 1 4-15,0-3-1 0,0 2 13 16,0 0-16-16,0-1 0 0,0-1-2 16,0-1-2-16,0 2 1 0,0 0 0 15,0-1-8-15,0 2 11 16,0 0 13-16,0-2-12 0,0 1 0 0,0 0-1 15,0 3-1-15,0-1 1 0,0-1 34 16,0 0-34-16,0 1 2 0,0-1 2 16,0 0-3-16,0-1 1 15,0 0-2-15,0 0 2 0,0-1-2 16,0-1 1-16,0 0 0 0,0-2 0 16,0 2 1-16,0-3 2 0,0 1 18 15,0 1-20-15,0-2 11 0,-3 1-11 16,3 1-2-16,0 1 3 0,0-3-2 15,-7 2 1-15,7 0 14 0,0-1 35 16,-3 1-16-16,3-3-22 0,0 2-11 16,0-2-2-16,0-2-1 0,-4 1 0 15,4 0 0-15,0 1-12 0,0-2 11 16,0 3 1-16,0-3-2 0,0 3 1 16,0-2-2-16,0 1 2 0,0-1 1 15,0-1 0-15,0 0 1 0,0-1-2 16,0-1 0-16,0 0-94 0,0 0 4 15,0 0-88-15,0-2-9 0,0 2-114 16,0-2-124-16,0 0-178 0,4-2-138 16,-1-9 12-16</inkml:trace>
  <inkml:trace contextRef="#ctx0" brushRef="#br0" timeOffset="13455.553">17698 4599 398 0,'0'0'297'16,"0"0"315"-16,0 0-332 0,0 0-91 16,0 0-8-16,0 0-44 0,0 0-43 15,0 0-46-15,0 0-48 0,0 0-9 16,3-2-24-16,1 2 31 0,-1 0 2 15,1 0 13-15,-1 0 36 0,8 4 2 16,-5-2 17-16,1 0 0 0,4 0-29 16,2 2 32-16,-6-3-3 0,11 2-10 15,-12-2-16-15,8 1-16 0,0-2 12 16,3 2-9-16,-3-1-16 0,0 0 0 16,6 1-10-16,-6-2 16 15,3 0-16-15,1 0-1 0,2 1 1 16,-2-1 13-16,-1 0-6 0,4 0-7 15,-8 0-6-15,5 0 4 0,2 0-1 16,-6 0 1-16,0 0-1 0,3 0-23 16,-3 0 10-16,0 0-3 0,-4 0 0 15,7 0 16-15,-7 0-2 0,1 0 2 16,-1 0-1-16,4 0-2 0,0 0-23 16,-4 0 25-16,7 0 0 0,0 0 1 15,4-1 29-15,3 1-27 0,4 0 69 16,-8-2-10-16,15 0-48 0,-11 0-10 15,10 0 19-15,-9 2-6 0,6-4-16 16,-4 3 3-16,4-2 26 0,-3 0-29 16,-4-1 13-16,0 2-3 0,4-2 9 15,-8 2 10-15,-3-2 3 0,4 0-19 16,0 3-11-16,-7-2 20 16,6 0 4-16,-6 2-16 0,0-1-9 15,3 1-1-15,-7 1 22 0,-3-2-21 0,4 2 33 16,-1-1-32-16,-3 0 0 15,7 1-1-15,-8 0 44 0,1 0-45 16,4 0 0-16,-1-2 37 0,4 1-34 16,0 0-2-16,-4 1 15 0,4-2 0 15,6 1-16-15,-6 0 3 0,3 1 10 16,4 0-13-16,-7 0 0 0,3-2-2 16,-3 4 3-16,3-4-1 0,-3 0 0 15,0 2 2-15,-4-2-5 0,7 2 6 16,-3-2-3-16,0 2 0 0,0-1 29 15,6-2-17-15,-9 3 14 0,6-2 5 16,-3 0-28-16,-1 1 57 0,-9 0-29 16,6-1-8-16,0 2-20 0,-3-1 16 15,4 0-18-15,-4 0-1 16,-1 1-16-16,-2 0 16 0,3 0 3 0,3 0-3 16,0 0 1-16,1 0-1 15,-1 0 3-15,-3 0 8 0,3 0-10 16,4 0-1-16,-7 0 2 0,10 0 1 15,-10 0-3-15,0 0 11 0,3 0-10 16,1 1-2-16,-1-1 1 0,0 0 0 16,-3 0 1-16,7-1 0 0,-4 1 0 15,4-3 0-15,-3 3 0 0,-5-1 1 16,5-1 0-16,-4 1 0 0,3 1 0 16,-7 0-2-16,4 1 0 0,-3-3-1 15,-1 2 1-15,1 0 0 16,3 0-1-16,-7-2 0 0,3 2 1 15,4 0-2-15,0 0 2 0,3 0 0 0,4-2 17 16,-4 0-17-16,1 2 0 16,6-2 13-16,-3 0-13 0,3 0 1 15,-10 1 5-15,6 0-6 0,-2-1-2 16,3 0 2-16,-8 2 2 0,-2-2 0 16,-4 2-1-16,3 0 2 0,1 0-1 15,-4 0-2-15,3 0-1 0,1-2 0 16,-4 2-1-16,7 0 0 0,-4 0-1 15,0 0 0-15,8 0 1 0,-8-1 0 16,4 1-2-16,0-1 1 0,0 1 1 16,3-2 2-16,1 2 0 0,-1 0 1 15,-3 0-1-15,0 0 0 0,-4-1 0 16,-3 1 0-16,4 0 0 0,-1 0 0 16,4 0 0-16,0-1-1 0,0 1-12 15,0 0 13-15,-1 0 2 0,-2 0 9 16,3 0-11-16,-7 0-1 0,3 0 0 15,-3 0 0-15,0 0-1 16,0 0 0-16,0 0 0 0,0 0 2 16,0 0-1-16,0 0 0 0,0 0-1 15,0 0 2-15,0 0-13 0,0 0 0 16,0 0 10-16,0 0 0 0,0 0-13 16,0 0 15-16,0 0 1 0,0 0 2 15,0 0 1-15,0 0-1 0,0 0 14 16,0 0-13-16,0 0-3 0,0 0 0 15,0 0 0-15,0 0-2 0,0 0-1 16,0 0-13-16,0 0 13 0,0 0 1 16,0 0 2-16,0 2 16 0,0 2-13 15,0 0 0-15,0-2 10 0,4 0-13 16,-4 0 0-16,3 0 2 0,-3 0-2 16,4 2 1-16,-4 0-1 0,0 0 0 15,3-2-2-15,0 2 1 16,-3-1 1-16,4-1 1 0,-4 2 2 0,0-1-2 15,0 0 1-15,3-1 0 16,-3 2 11-16,0 0-11 0,0 0 1 16,0 0 0-16,0 2 10 0,0 0-10 15,4 1 16-15,-4 1-16 0,0-1 10 16,0 1-12-16,0 2 1 0,0-1 14 16,0 0-4-16,0 1-12 0,0 1 3 15,0-2 1-15,0 1-4 0,0 0 0 16,0 1-1-16,0 0-2 0,7 1 3 15,-7 0-1-15,0 3 1 0,0-3 0 16,3 2 0-16,-3-1 1 0,0 3-1 16,0-1 0-16,0-1 0 15,0 3 0-15,0-1 0 0,0 0-1 16,0 0 0-16,-3-1 1 0,-4-1 0 16,7 0 0-16,0 1 0 0,0-3 0 15,-4 0-1-15,4 3 1 0,0-3 0 16,-3 4 1-16,3-4 0 0,0 1-1 15,-4 0 0-15,4 1 1 0,-3-1 2 16,3 2 0-16,-3-2 16 0,3 1-7 16,-4-1 1-16,4 0 28 0,-3 0-7 15,-1-1-15-15,4-1-17 0,0 3 11 16,0-4-12-16,0 1-1 0,-3 0-2 16,-1 1 2-16,1-1-2 0,3-1 2 15,-4 1 0-15,4-1 0 0,-3 0 1 16,0 2-1-16,3-3 1 0,-7 1 1 15,7 0-2-15,0-2 0 0,-4 3 1 16,4-3 0-16,-3 0 0 0,-1-1-1 16,4 2 11-16,-3-3-11 15,3 3-1-15,-4-2 1 0,4 0 0 16,0-1 0-16,-3 1 0 0,3-3 0 16,0 3 0-16,0-2 0 0,0 0-1 15,0 0 1-15,0-1 0 0,0 0 0 16,0 0-1-16,0-3 1 0,0 0-2 15,0 1-10-15,0-2-67 0,0 0-34 16,0 0-52-16,0 0-86 0,3-6-216 16,4 0-13-16,-3-2-253 0,3-11-625 0</inkml:trace>
  <inkml:trace contextRef="#ctx0" brushRef="#br0" timeOffset="14565.946">17843 5585 1357 0,'0'0'355'0,"0"0"-258"0,0 0-3 15,0 0 30-15,0 0-53 0,0 0 17 16,0 0 48-16,0 0 32 0,0 0-39 16,51-12-20-16,-37 9 7 0,3-3-26 15,7 2-22-15,-6 0-20 0,6 1-46 16,0 0 56-16,4-2-10 0,3 2 9 16,6-1-3-16,-6-2-25 15,7 3-29-15,4-1-3 0,-8 0 3 16,7 1 0-16,4 2-2 0,-3-1 0 15,-1-2 2-15,4 2 58 0,0 0-29 16,3-2-28-16,-3 0 2 0,-4-1 41 16,4 1-31-16,-4-2 13 0,4 2-23 15,-11-2 25-15,8 2 7 0,-5 1 10 16,-6 0 2-16,0 2-18 0,4 0-27 16,-7-1 0-16,3 2 14 0,-7 0-14 15,3 0 0-15,-10 0 14 0,11 0-16 16,-7 0 1-16,-8 0 0 0,8 0 15 15,0 0 9-15,-7 0 0 0,3 0-12 16,3-1 9-16,-9 1 12 0,9-1-15 16,1-1-16-16,-7 2 19 0,7-1-9 15,-1-1 3-15,-6 2-16 0,7-2 0 16,3 1-1-16,-10 0 1 0,3 1-3 16,4 0 1-16,-8 0 1 0,1 0 1 15,0 0-3-15,0 0 2 16,-1 0-1-16,-2 0 1 0,3 0 0 15,3 1 1-15,-3-1 0 0,-1 0 0 16,5 1 16-16,2-1-13 0,-6 0 28 16,7 0-9-16,-1 0-19 0,-2 0-1 15,-1 0 2-15,7 0 11 0,-10 0 10 16,6 2-23-16,1-2 30 0,-7 0-16 16,0 0 16-16,10 0-17 0,-14 0 7 15,0 0-6-15,1 0-13 0,-1 0-1 16,-3 0 1-16,-4 0 10 15,-3 0-11-15,4 0 1 0,-4 1 9 16,0-1-9-16,0 0 10 0,0 0-13 16,0 0 0-16,0 0-3 0,0 0-13 15,0 0 4-15,0 0-1 0,0 0 10 16,0 0-13-16,0 0 4 0,0 0 11 16,0 0-1-16,0 0 2 0,0 0 0 15,0 0 1-15,0 0 1 0,0 0 1 16,0 0-2-16,0 0-1 0,0 0-59 15,0 0-43-15,0 0-70 0,0 0-135 16,0 0-275-16,0-1-539 0,0-12-662 0,0 27 1783 16</inkml:trace>
  <inkml:trace contextRef="#ctx0" brushRef="#br0" timeOffset="16269.914">17956 4153 104 0,'0'0'307'0,"0"0"-170"0,0 0-59 16,0 0-13-16,0 0 20 0,0 0-65 15,0 0-1-15,0 0 10 16,0 0 7-16,0 0 118 0,0 0 41 16,0 0-71-16,0 0-7 0,0 0 3 15,0 0 1-15,0 0-11 0,0 0-13 16,0 0-32-16,0 0-16 0,0 0-7 15,0 0 4-15,0 0 9 0,0 0-3 16,0 0 6-16,0 0 26 0,0 0 42 16,0 0 16-16,0 0-7 0,0 0 7 15,0 0-14-15,0 0-22 0,0 0-10 16,0 0-10-16,0 0-13 0,0 0-19 16,4 0-12-16,-4-1-17 0,3 1-9 15,-3 0-16-15,4 0-1 0,-1 0-25 16,1-3 26-16,3 3 0 0,-1-1 4 15,12-1 8-15,-11 0-9 0,3 0 12 16,4-2-14-16,3 2 1 0,-7 0 1 16,-3-1-1-16,0 2-2 15,0 0-13-15,-4-1-32 0,1 1-9 16,-1 1-35-16,-3 0-25 0,0 0-37 16,0 0-51-16,0 0-84 0,-3 0-112 15,3 0-118-15,-4 4-77 0,1-3-121 16</inkml:trace>
  <inkml:trace contextRef="#ctx0" brushRef="#br0" timeOffset="16520">17953 4229 1000 0,'0'0'361'16,"0"0"-143"-16,0 0 23 15,0 0-11-15,0 0-16 0,0 0-16 16,0 0-40-16,0 0-3 0,0 0-43 15,0 0-112-15,7 0 0 0,0-1 19 16,3-1 62-16,0 2-8 0,8-2-2 16,-8 0-20-16,0 2-35 0,4-2 13 15,0 0-16-15,-4 2-13 0,-3 0 12 16,0-2-12-16,0 1-2 0,0 1-68 16,0-1-122-16,-4-2-82 0,4 3-116 15,-7 0-145-15,3 0-149 0,1 0-416 16</inkml:trace>
  <inkml:trace contextRef="#ctx0" brushRef="#br0" timeOffset="16693.123">18063 4228 714 0,'0'0'1026'0,"0"0"-776"0,0 0 9 16,0 0-68-16,0 0-71 0,0 0 15 15,0 0-74-15,0 0-61 16,0 0 0-16,-34 51-22 0,27-34 6 15,0-3 14-15,0 0-53 0,7 1-16 16,-7-3-201-16,4 0-250 0,3-6-217 16</inkml:trace>
  <inkml:trace contextRef="#ctx0" brushRef="#br0" timeOffset="16881.55">18149 4267 2721 0,'0'0'398'16,"0"0"-315"-16,0 0-56 0,0 0-27 15,0 0-3-15,0 0-52 0,0 0 55 16,0 0 0-16,62-4-38 16,-41 1-241-16,-4-2-76 0,-3 2-332 0,3-2-680 15</inkml:trace>
  <inkml:trace contextRef="#ctx0" brushRef="#br0" timeOffset="17264.386">18373 4202 2138 0,'0'0'498'16,"0"0"-311"-16,0 0-33 0,0 0-87 15,0 0-44-15,0 0 15 0,0 0-38 16,0 0-24-16,0 0 24 0,0 0 54 16,42-8 10-16,-29 5-6 0,1 1-42 15,-4 2 6-15,1-2-20 0,3 2 0 16,-4 0-2-16,4 0-2 0,-7 0-10 15,-4 4 12-15,1-1 1 0,2 2 3 16,-2 1-3-16,-4 0 18 0,0 1 16 16,0 5 3-16,0 1 105 0,-7 1-35 15,0 2-42-15,0-2-41 0,-3-1-21 16,0-2-4-16,-4 0-35 0,3-1-70 16,4 1-88-16,4-5-114 0,0 0-246 15,-1-5-583-15,4-2-264 0</inkml:trace>
  <inkml:trace contextRef="#ctx0" brushRef="#br0" timeOffset="17523.177">18608 4136 783 0,'0'0'2149'0,"0"0"-1919"0,0 0-230 16,0 0-83-16,0 0-42 0,0 0 54 15,0 0 42-15,0 0 0 0,0 0-119 16,0 0 41-16,41-10 53 0,-38 10 41 16,-3 0 13-16,0 0 119 0,0 0 68 15,0 0-1-15,0 1-26 0,0 1-35 16,0-1-52-16,0 3-73 0,7 0 23 16,-7 2-7-16,4 2-16 0,-1-3-248 15,1-1-102-15,-1 0-267 0,-3 0-647 16,-21-47 351-16</inkml:trace>
  <inkml:trace contextRef="#ctx0" brushRef="#br0" timeOffset="17788.178">18845 4148 2588 0,'0'0'498'16,"0"0"-329"-16,0 0-98 0,0 0-30 15,0 0-3-15,0 0 13 16,0 0-32-16,0 0-19 0,0 0-19 16,-27 57 19-16,20-42-3 0,-4-1 0 15,5 0-35-15,-1-2-20 0,3-2-114 16,1-1-129-16,3-1-160 0,-4-3-282 15,4-3-382-15</inkml:trace>
  <inkml:trace contextRef="#ctx0" brushRef="#br0" timeOffset="18044.999">18897 4157 2468 0,'0'0'464'0,"0"0"-323"0,0 0-64 15,0 0 35-15,0 0 60 0,0 0-51 16,0 0-68-16,0 0-37 0,0 54-13 16,0-47 38-16,0 1 1 15,0-2-23-15,0 1 3 0,0 0-7 16,0-1-2-16,3-1-12 0,1-1-1 16,-4 0-3-16,7-2 3 0,3 0-47 15,-3-2-10-15,7 0-41 0,-4-2-48 16,11-5-10-16,3-4-97 0,-10 1-207 15,10-3-240-15,-4 5-535 0</inkml:trace>
  <inkml:trace contextRef="#ctx0" brushRef="#br0" timeOffset="18336.969">19393 4081 2132 0,'0'0'620'0,"0"0"-385"15,0 0-59-15,0 0 53 0,0 0-3 16,0 0-27-16,0 0-149 0,0 0-50 15,0 0-53-15,0 0 30 0,-52 55 20 16,45-43-28-16,-3-3-20 0,0 0-129 16,6-1-132-16,-3-3-250 0,7 0-436 15,0-5-492-15</inkml:trace>
  <inkml:trace contextRef="#ctx0" brushRef="#br0" timeOffset="18572.035">19390 4081 2471 0,'0'0'647'0,"0"0"-385"0,0 0-100 16,0 0-36-16,0 0-15 0,0 0 2 15,0 0-47-15,0 0-66 0,0 0-18 16,0 0 18-16,10 24 41 0,-10-11 9 16,0 3-37-16,3-1-13 0,-3 1 13 15,0 0-13-15,0 0-1 0,0 2 0 16,0-3 0-16,0-1-44 0,-3 1-46 15,-1-4-57-15,1-1-41 0,0 2-107 16,-1-4-159-16,-3 0-103 0,4-1-163 16,-8-3-297-16</inkml:trace>
  <inkml:trace contextRef="#ctx0" brushRef="#br0" timeOffset="18769.738">19269 4355 2066 0,'0'0'1008'15,"0"0"-733"-15,0 0-81 0,0 0-61 16,0 0-32-16,0 0-22 0,0 0-48 16,0 0 88-16,52-6 20 0,-35 4-89 15,-3 1-38-15,3 1 2 0,4 0-14 16,-11 0-3-16,4 0 2 0,6 1-12 16,-9 1 11-16,-4 0-79 0,3 0-124 15,-3 0-116-15,-4 2-414 0,-3-4-777 16</inkml:trace>
  <inkml:trace contextRef="#ctx0" brushRef="#br0" timeOffset="20811.316">22335 4487 705 0,'0'0'463'16,"0"0"-206"-16,0 0-87 0,0 0-170 15,0 0 78-15,0 0 139 0,0 0 27 16,0 0-189-16,0 0-20 0,-17 0 46 16,14 0 26-16,3 0 39 0,0 0 24 15,0 0-34-15,0 0-43 0,0 0-10 16,0 0 16-16,0 0 7 0,0 0-20 16,0 0-19-16,0 0-7 0,0 0-9 15,0 1-3-15,0-1-17 0,0 0-2 16,0 0-7-16,0 0-6 0,0 0-13 15,0 0-3-15,0 2 0 0,0 2-3 16,3 0-23-16,-3 1 26 0,0 3 7 16,0 2-5-16,0 4 0 0,0 0 0 15,0 0-2-15,0 4-1 0,0 0 0 16,0-1 1-16,0 1 2 16,0 0-2-16,0 1 1 0,0-1-1 15,3 0 0-15,-3 0-2 0,0-1-1 16,4 2 1-16,-4-2-1 0,0 2 3 15,3-1 15-15,-3 1-2 0,0 0-10 16,0-2 16-16,0 1-16 0,0 2 10 16,0-3 0-16,0 0-10 0,0 0 9 15,0 0 7-15,0-3-17 0,0 1 14 16,0-2 0-16,0 1 6 0,0 0-20 16,0 0 0-16,0-1 11 0,0 1-12 15,0 0 11-15,0 0-9 0,0 0-1 16,0-3-1-16,0 3 1 0,0-2 0 15,4-1-1-15,-4-1 1 0,0-2 14 16,0 0-14-16</inkml:trace>
  <inkml:trace contextRef="#ctx0" brushRef="#br0" timeOffset="22545.917">22273 4537 496 0,'0'0'127'0,"0"0"-52"16,0 0 254-16,0 0-39 0,0 0-157 15,0 0-84-15,0 0-23 0,0 0-10 16,0 0 17-16,0 0 19 0,0 4-52 16,4-4-2-16,-4 0 2 0,0 0 42 15,3 3 10-15,-3-1 0 16,0 2-10-16,0 0 46 0,0 2-7 16,0 2 26-16,0 1-42 0,0 1-23 15,0 2-13-15,0 4-13 0,0-3-16 16,0 1 0-16,4 4 2 0,-4-4-2 15,0 1-13-15,0 1 11 0,0-1 1 16,0 1 1-16,0-1 0 0,0 3 0 16,0-3 2-16,0 3 0 15,0-1 20-15,0 1 21 0,0 0-30 0,0 0 6 16,-4 0-6-16,4 2 10 0,0-2 8 16,0 0-30-16,-3 3 33 15,3-3 5-15,-4 1-23 0,4 1-14 16,-3-4 18-16,3 5-18 0,0-4 11 15,0-1 16-15,0 1 6 0,0 1-5 16,0-2-1-16,0 1-27 0,0 0 20 16,0 1 14-16,0-2 28 0,0-1-38 15,0 0-24-15,0-3 14 0,-4 2-15 16,4-2 22-16,0-2-22 0,0 0 1 16,0-2 11-16,0-3-13 0,0 0 0 15,0-3 0-15,0-1-2 0,0-1-98 16,0 0-39-16,4-5-61 0,-1-3-228 15,4-8-7-15,-3 5-291 0</inkml:trace>
  <inkml:trace contextRef="#ctx0" brushRef="#br0" timeOffset="23978.942">22383 4477 925 0,'0'0'388'0,"0"0"-232"16,0 0-81-16,0 0-30 0,0 0-19 16,0 0 111-16,0 0 45 0,0 0-72 15,0 0-16-15,0 0-3 0,52-5-14 16,-38 5-54-16,0 0 55 0,-4-2-33 16,0 2-19-16,1 0 0 0,-1 0-23 15,7 0 29-15,-3 0-31 16,0 0 10-16,7 0-11 0,-4 0-2 15,-3 0-11-15,3 0 13 0,3 0 1 16,-6 0 0-16,3 2 15 0,1-2-16 16,-5 0 13-16,-2 0-12 0,-1 0-2 15,4 0-20-15,-7 0 21 0,3 0 0 16,0 0 0-16,-3 2 0 0,14-2 51 16,0 0-9-16,17 0 164 0,17 0 150 15,14-4-187-15,-4 0-115 0,-6 0-41 16,-11 2-13-16,-24 2-18 0,4-2 18 15,-4 2 0-15,14-2-37 16,-4 0-8-16,-6 2 33 0,6-1-30 16,-10-2 10-16,4 2 13 0,-8-3-48 15,8 2 54-15,-7 0 0 0,-1 0 13 16,4 2 0-16,-10-2 0 0,3 1 0 16,1 1 26-16,-5 0-10 0,-6 0 25 15,0 0-28-15,4 0-11 0,-1 0-2 16,4 0 20-16,-4 3-17 0,0-1 54 15,1 0-30-15,6 0-27 0,0-1-1 16,-7-1 1-16,11 4 0 0,-4-4 22 16,-3 0-9-16,3 3-11 0,4-3 10 15,-4 0-10-15,0 0 0 0,4 0 1 16,-7 0-2-16,0 0 12 0,3 0-12 16,-3 0 9-16,-4 1-10 0,-3-1 0 15,3 0 0-15,1 0 2 16,-1 2-1-16,0-2 9 0,-3 0-7 15,0 2 32-15,0-2-33 0,0 0 0 16,7 2-2-16,-8-2 3 0,1 0 25 16,4 0-28-16,-8 0 13 0,8 0-11 15,-1 0 11-15,0 0-11 0,4 0 1 16,-7 0 25-16,7 0-12 0,-1 0-15 16,-2 0 15-16,-4 0-15 0,3 0 0 15,-7-2 0-15,1 2 2 0,3-2 10 16,-4 2-10-16,8-2 10 0,-8 2-11 15,0-1-2-15,-3 1 2 0,0 0-2 16,4 0 0-16,-4 0-2 0,3 0-1 16,-3 0 3-16,4 0 0 0,-4 0-1 15,3 0 0-15,1 0-2 0,-1 0-10 16,-3 0 12-16,0 0 0 0,0 0 1 16,0 0 0-16,0 0-1 0,0 0 0 15,0 0 0-15,4 0 1 0,-4 0 1 16,0 0 0-16,0 0 2 15,0 0-1-15,0 0 0 0,0 0-2 0,0 0-3 16,0 0 0-16,0 0-16 16,0 0 3-16,0 0 13 0,0 0-10 15,0 0 10-15,0 0-13 0,0 0 15 16,0 0-1-16,0 0 1 0,0 0 0 16,0 0 0-16,0 0 1 0,0 0 1 15,0 0 1-15,0 0 1 0,0 0-3 16,0 0 0-16,0 3 0 0,3 1 16 15,0 2-3-15,-3-4-10 0,4 2 0 16,-4 1 0-16,3-2-1 16,4 5-1-16,-7 2 1 0,4-1 2 15,-1 1-1-15,1 4 19 0,-4 0 3 16,0 3 29-16,3 1-22 0,-3 1-10 16,0 0 9-16,0 2 7 0,-3 1-22 15,3 0-13-15,0 0-3 0,-4 1 1 16,4-2-1-16,-3 3-1 0,-1-1 0 15,4-1 1-15,-7 2 1 0,4-1-1 16,3 0-2-16,-4 2 2 0,1-2 2 16,3 1-2-16,-3 0 0 0,-1-1 0 15,4 1 0-15,-7 1 0 0,4-4 1 16,3 3-2-16,-4 0 0 0,4-3 1 16,-3 0 1-16,-1-1-1 0,4 3 1 15,-3-4 0-15,3 1 0 0,-3 0 0 16,-1-2 0-16,4-3 2 0,-7 2-1 15,7-3-1-15,0-1-1 0,0-3-30 16,0-2-27-16,0 0-6 16,0-4-25-16,0-2-87 0,0-2-58 0,0 0-129 15,0 0-118-15,7-2-133 16,-7 0-100-16</inkml:trace>
  <inkml:trace contextRef="#ctx0" brushRef="#br0" timeOffset="24688.825">22366 5431 1017 0,'0'0'616'15,"0"0"-392"-15,0 0-111 0,0 0-44 16,0 0-18-16,0 0-8 0,0 0 47 16,0 0 69-16,52-21-52 0,-35 13-30 15,7-2 17-15,0 2 2 16,0-2-15-16,8 3-26 0,-1-4-4 15,0 2-13-15,10 3-2 0,7-2-24 16,14 2-12-16,7 1 81 0,10-3-53 16,-3 4 1-16,-7 2-29 0,-4-2-1 15,8 2 1-15,-4 2 2 0,-7-4 13 16,0 4-14-16,-14-1 1 0,-7 0-1 16,-13 1-1-16,3 0-9 0,-4 0 7 15,8 0-18-15,3 0 4 0,-7 0 13 16,3 2 3-16,-10-2 3 0,7 2 36 15,-10 0-7-15,7-2 3 0,-11 2 16 16,3 2 64-16,1-2-68 0,-4 2-34 16,-3-2 6-16,7 4 13 0,-7-3-13 15,-1 1-16-15,5-1-3 0,-8 0 16 16,0 1-13-16,1-2-1 16,-5 0 27-16,1 0-17 0,-3 0-11 15,6 0 1-15,-6 2 1 0,-1-4 9 16,0 0-11-16,1 0-1 0,-4 0-59 15,3 0-30-15,1 0-54 0,-1 0-103 16,1 0-175-16,-4-6-281 0,3-8-609 0</inkml:trace>
  <inkml:trace contextRef="#ctx0" brushRef="#br0" timeOffset="25481.143">22463 3875 808 0,'0'0'221'0,"0"0"310"15,0 0-216-15,0 0-20 16,0 0-32-16,0 0-34 0,0 0-33 16,0 0-6-16,0 0 27 0,-11 6 3 15,18-6-87-15,-7 0-38 0,4 0-7 16,-4 0 3-16,0 0-28 0,3 0-22 16,1 0-25-16,-1 0-13 0,4 0-3 15,0-2 25-15,10 0-2 0,0-1-8 16,-3 0-14-16,0 1-1 0,7 0 0 15,-4 0 2-15,-7 0-2 0,0 0 0 16,1 1 0-16,3-2-60 0,-8 2-44 16,-2 1-62-16,-1 0-12 0,1 0-31 15,-4 0-139-15,0 0-132 0,0 0-178 16,0 1-122-16</inkml:trace>
  <inkml:trace contextRef="#ctx0" brushRef="#br0" timeOffset="25723.204">22442 4003 2270 0,'0'0'571'0,"0"0"-311"0,0 0-71 16,0 0-103-16,0 0-29 0,0 0-3 15,0 0-54-15,0 0 3 0,0 0 45 16,0 0-14-16,62-5 17 0,-38 1-19 15,-10 1-10-15,7-1-20 0,-1 1 0 16,-6 1 11-16,-4-3-10 0,1 5-3 16,-1-1-139-16,-3 1-42 15,-4 0-94-15,-3 0-194 0,0 0-234 0,0 0-100 16</inkml:trace>
  <inkml:trace contextRef="#ctx0" brushRef="#br0" timeOffset="25905.163">22576 4015 2400 0,'0'0'497'0,"0"0"-244"0,0 0-80 15,0 0-53-15,0 0-31 0,0 0-55 16,0 0-34-16,0 0-19 0,-34 66 6 16,27-50 10-16,4-1-16 0,-1-1-32 15,1-2-159-15,3-1-123 0,0-4-241 16,3-3-234-16,4-4-728 0</inkml:trace>
  <inkml:trace contextRef="#ctx0" brushRef="#br0" timeOffset="26112.462">22780 4035 2869 0,'0'0'1010'15,"0"0"-866"-15,0 0-141 0,0 0-3 16,0 0-28-16,0 0 28 0,0 0 15 16,0 0 20-16,69-6-21 0,-49 2-13 15,1 1-1-15,0-1-158 0,-4-3-60 16,3 3-178-16,1 0-708 0,-7-4-643 0</inkml:trace>
  <inkml:trace contextRef="#ctx0" brushRef="#br0" timeOffset="26685.567">23162 3892 1501 0,'0'0'569'16,"0"0"-297"-16,0 0 25 0,0 0-23 15,0 0-66-15,0 0-29 0,0 0-1 16,0 0-89-16,0 0-60 0,0 0-1 16,7 0 1-16,-7 0-26 0,7 0-3 15,-4 0 2-15,4 0-1 0,4 0 27 16,-5 0 4-16,12 0 6 0,-1-1-13 15,-3 1 0-15,-4 0-23 0,4 0-2 16,3 0-15-16,-7 0 15 0,1 3 1 16,-4 1-1-16,-4 0 3 0,4 2 9 15,-7 0 10-15,0 4 13 0,0 2 113 16,0 1-16-16,-10 6-51 0,-4 0-25 16,0 2-26-16,-7 0-30 15,4 0-12-15,0-1-10 0,-4-3-19 16,7 1-27-16,8-4-20 0,-8 1-38 15,10-3-72-15,1-2-157 0,3-5-321 16,0-3-344-16,7-2-120 0</inkml:trace>
  <inkml:trace contextRef="#ctx0" brushRef="#br0" timeOffset="26963.648">23417 3818 2840 0,'0'0'493'0,"0"0"-380"15,0 0-113-15,0 0-35 0,0 0-29 16,0 0-73-16,0 0 60 0,0 0-16 16,0 0-22-16,0 0 31 15,48-8 55-15,-48 8 0 0,4 0 29 16,-4 0 61-16,0 0 93 0,0 2-9 15,0 0-30-15,3 2-29 0,-3 0-35 16,0 3-29-16,4 1-13 0,-1-2-9 16,-3 0-111-16,3-2-151 0,1 0-295 15,3-1-606-15</inkml:trace>
  <inkml:trace contextRef="#ctx0" brushRef="#br0" timeOffset="27248.688">23665 3841 2951 0,'0'0'702'0,"0"0"-466"0,0 0-136 16,0 0-30-16,0 0-10 0,0 0-13 15,0 0-16-15,0 0-31 0,0 0-13 16,0 0 13-16,-17 71 19 0,10-44-4 16,-3 2-15-16,-4 1 0 0,0-5 0 15,4-2-28-15,3-1-25 0,0-6-71 16,0-2-77-16,4-5-134 0,-1-7-323 16,4 0-582-16,0-8-339 0</inkml:trace>
  <inkml:trace contextRef="#ctx0" brushRef="#br0" timeOffset="27515.258">23720 3919 2236 0,'0'0'1197'0,"0"0"-1010"16,0 0-121-16,0 0 20 0,0 0-1 15,0 0-16-15,0 0-13 0,-3 51-18 16,-1-35 0-16,1 1 12 0,-1 1 22 15,1-2 74-15,0 1-80 0,3-3-20 16,0-2-18-16,0-1 0 0,0-3-13 16,0-2 4-16,0-2-1 0,3-1 1 15,0 0-2-15,4-2-17 0,0-1-3 16,7 1-15-16,0-1-13 0,0-10-43 16,10-2-41-16,-4-7-106 0,1-3-299 15,-4 5-895-15,-3-7-766 0</inkml:trace>
  <inkml:trace contextRef="#ctx0" brushRef="#br0" timeOffset="27971.943">23992 3875 2092 0,'0'0'778'16,"0"0"-473"-16,0 0-114 0,0 0-7 15,0 0-10-15,0 0-54 0,0 0-56 16,0 0-64-16,0 0 0 0,0 0 22 15,42-5 3-15,-25 2-22 0,0 1-3 16,-3 2-1-16,-4 0-11 16,1 0-1-16,-1 5 0 0,-7 3 13 15,1 2 4-15,-4 4 21 0,0 3 44 16,-4 3 1-16,-6 1-14 0,3-1 0 16,-3 1-25-16,0-4-9 0,3 0-7 15,-4-6 10-15,8-1 13 0,-4-2 8 16,4-4-21-16,3-2-25 0,0 0-11 15,0-2-17-15,10 2 28 0,0 0 21 16,4-1-21-16,7-1 0 16,10 0-28-16,-7-1-34 0,10-3-53 0,-10-1-89 15,4 1-203-15,-14 1-586 16,6 1-713-16</inkml:trace>
  <inkml:trace contextRef="#ctx0" brushRef="#br0" timeOffset="31088.337">19607 6312 275 0,'0'0'473'0,"0"0"-349"16,0 0-43-16,0 0 199 0,0 0-130 15,0 0-30-15,0 0 24 16,0 0-8-16,0 0-45 0,3 3-42 16,-3-3 48-16,4 0-3 0,-4 1 20 15,0-1-17-15,0 2-16 0,0-2-10 16,0 1-10-16,0 0-6 0,0 1-13 15,0 0 13-15,3 2 9 0,-3 0 10 16,3 3-13-16,1 0-35 0,-1 3-13 16,1 0-11-16,-1 2-2 0,1 4 1 15,-1-1-1-15,-3 1-3 0,4 3 3 16,2 3-1-16,-6 1 1 0,0 3 0 16,4-1-2-16,-4 3 1 0,0 1-13 15,0 0 14-15,0 1 0 0,0-3-2 16,0 0-14-16,0-2 3 0,0 0 9 15,0-1 1-15,3 0 1 0,1-1-1 16,-4-1-16-16,3-2 19 0,1 1 1 16,-4-2-1-16,0-3-1 15,0-1-2-15,0 0 1 0,0-1 0 0,0-2 2 16,0 2 13-16,0-2-13 16,0-1-2-16,0-2-14 0,0 0 16 15,0-3-1-15,0 1 0 0,0-3 0 16,3 0-1-16,-3-2-43 0,0-2 20 15,0 0-8-15,4 0-66 0,-4 0-60 16,0 0-54-16,3 0-40 0,-3-4 13 16,3 2-63-16,1-2 23 0,3-3-49 15,-4 3-199-15</inkml:trace>
  <inkml:trace contextRef="#ctx0" brushRef="#br0" timeOffset="32569.841">19713 6312 696 0,'0'0'348'16,"0"0"-247"-16,0 0-23 0,0 0-32 16,0 0 9-16,0 0 50 0,0 0 2 15,0 0-32-15,0 0-17 16,0 0 1-16,42-16-17 0,-25 14 46 15,-10-2-36-15,10 0-20 0,0 2-28 16,-3-3-4-16,0 4 13 0,3-3-13 16,4 1 0-16,-7 1-12 0,3-1 12 15,3 0 12-15,-6 1-12 0,7 0 0 16,-4-1-20-16,0 2-3 0,-3 1-3 16,10 1 7-16,7-1 19 0,18-1 405 15,19-3-117-15,8 0-201 0,-14-2-70 16,-17-1-17-16,-17 5-22 0,3-4-49 15,0 2 45-15,6-2-6 0,12 0-7 16,-8 0-3-16,-3 0 0 0,0 1-3 16,0-1-40-16,-11 0 1 0,8 2 32 15,-11 0 39-15,3 0-39 0,-9 0 51 16,2 1-51-16,1 2 52 16,-7 1 39-16,0 0 10 0,-4-3 45 15,4 3-78-15,-7 0-13 0,-1 0 62 16,1 0 29-16,4 0 52 0,-4 0-104 15,10 0-40-15,-3 0-1 0,-8 0 56 16,12 0-41-16,2 0-13 0,-6 0 7 16,7 0-8-16,3 0-1 0,-7-1 0 15,7-1 0-15,-3 0 9 0,0 0-10 16,3 2 0-16,-7-2 2 0,0 0 13 16,7 1-15-16,-10-2 0 0,3 2 1 15,4 1-1-15,-11 0 3 0,1 0 10 16,-1-3 10-16,4 3 9 0,-4-1 29 15,0 1 10-15,1-3-23 0,-1 2-45 16,7 1 10-16,-3-2-11 0,-4 0 11 16,8 2-13-16,-1 0-16 0,-3 0 16 15,-1 0 3-15,1 0 10 0,4-2-10 16,-8 2-2-16,0 0 15 0,4 0-15 16,0-2 3-16,0 2 8 15,-4 0 27-15,4-1-37 0,3 0 21 16,0-1-20-16,-7 0 13 0,8 0-16 15,-1 0 2-15,-3 1-1 0,-4-2 0 16,0 0 1-16,8 2 0 0,-12 0-2 16,1-1 1-16,0 1 2 0,-3 1 0 15,3-1-2-15,-4 1 0 0,0-1-1 16,8 0-1-16,-4 1 0 0,-4 0-2 16,4 0-13-16,0 0 16 0,0 0-11 15,7 0 10-15,3-2 2 0,-3 2-1 16,-4-1 0-16,4 1 0 15,6-1 1-15,-6 1 15 0,-4-2-15 0,1 0-1 16,6 2-1-16,-7-2 0 16,-3 2 1-16,-3 0-1 0,3 0 1 15,-1 0-13-15,1 0 13 0,0 0-1 16,0 0-1-16,0 0 1 0,0 2 1 16,-4-2 51-16,-3 1-9 0,7-1-23 15,-3 1-3-15,-1-1 3 0,4 0 0 16,-3 0 13-16,2 0-19 0,1 0-11 15,-3 2 11-15,3-2 9 0,0 0-3 16,-4 0-16-16,4 0 10 0,3 0-11 16,1 0 1-16,-1 0 64 0,0 0-32 15,-6 0-16-15,6 0-6 0,0 0-13 16,8 0 2-16,-5 0 42 0,-2 0-44 16,2 1-2-16,5-1-1 0,-5 0 2 15,-2 0 0-15,-1 3 1 16,4-3 2-16,-4 0 11 0,-3 1 6 0,-3 0 28 15,-1-1 13-15,-3 0-28 0,0 1-30 16,3-1 11-16,1 0-13 16,-1 0-1-16,1 1 0 0,3 1 0 15,6-1 1-15,5-1 44 0,-8 0-10 16,7 0-32-16,4 0 2 0,-7 0 8 16,3 0-11-16,7 0-1 0,-3 0 1 15,3 0 12-15,0 0 15 0,4-3-25 16,-1 2 23-16,4-2-7 0,-3 0 6 15,3 0-13-15,-11 1-10 0,8-2-1 16,-11 2 2-16,-7 0 10 0,-6 0-1 16,-1 0-12-16,1 2-21 0,-4 0 21 15,0 0 25-15,0 0 9 0,0 0-12 16,-4 0-22-16,1 0-14 0,-1 0 13 16,4 0-14-16,-6 0-7 0,2 0-6 15,1 0 3-15,-1 0-23 0,1 0-2 16,-1 0-13-16,1 0-16 0,3 0-29 15,-7 0-34-15,7 0-85 0,-3-1-128 16,3 1-162-16,0 0-219 16,-4 0-298-16</inkml:trace>
  <inkml:trace contextRef="#ctx0" brushRef="#br0" timeOffset="33570.034">22707 6139 280 0,'0'0'512'0,"0"0"-267"0,0 0-53 0,0 0-191 16,0 0 45-16,0 0 321 0,0 0-9 15,0 0-196-15,0 0-110 0,0-1 9 16,0 1 27-16,0 0 41 16,0 0 7-16,0 0-40 0,0 0-35 15,0 0-9-15,0 0 19 0,0 0 18 16,0 0 8-16,0 0-27 0,0 0-19 15,0 5-3-15,0 1 3 0,0 3 0 16,0 3-16-16,0 1-19 0,0 4-4 16,0-1-11-16,0 6-1 0,0-1 0 15,0 2 0-15,0 3-13 0,0-1 13 16,0 2-1-16,0-1 0 16,-3 1 1-16,-1 2 1 0,4-5 1 15,-3 5-2-15,0-1-15 0,-1 1 13 16,1-1 2-16,-1 2-2 0,4-2 2 15,-3 1 24-15,-4 0 8 0,7-1-3 16,0 1-13-16,-4-3 15 0,4 1-9 16,0-4-3-16,0 1-16 0,0-3 19 15,0-1-6-15,-3-1 3 0,3-3-16 16,0 0 9-16,0-2-11 0,0-1-1 16,0 0 1-16,0-3 3 0,0 0 8 15,0-2-12-15,0 1-16 0,0-3-6 16,0 0 3-16,0-2-9 0,0 0-67 15,0-4-96-15,3 0-33 0,-3 0-113 16,4 0-203-16,3-4-74 0,-4-3-213 16,4-7 75-16</inkml:trace>
  <inkml:trace contextRef="#ctx0" brushRef="#br0" timeOffset="35202.818">19627 6948 652 0,'0'0'153'15,"0"0"-153"-15,0 0-42 0,0 0 42 16,0 0 72-16,0 0 42 0,0 0 16 16,0 0-35-16,0 0-14 0,0 0 36 15,11 37-16-15,-8-31-33 0,-3 4-9 16,4 0-4-16,2 1 33 0,-6 1-13 16,4 0-23-16,-4 1 13 0,0 3 6 15,0-2-16-15,3 3 4 0,-3-1 6 16,0 1-17-16,0 0-45 0,4-2 29 15,-4-1-31-15,3-2 0 16,-3-3 21-16,4 0 27 0,-4-5-20 16,0 0-6-16,0-2-23 0,0-2 0 15,0 1 1-15,0 2 15 0,0-3 10 16,0 1-23-16,0 2 20 0,0-3-20 16,0 1 0-16,0-1 10 0,0 3 3 15,0-2 17-15,0 2-8 0,0-3-2 16,0 0-20-16,0 1 13 0,0-1-3 15,0 0-12-15,0 0 1 0,0 0-2 16,0 0 0-16,0 0-1 0,0 0 1 16,0 0-2-16,0 0 1 0,3 0-2 15,-3 3 3-15,0-3 68 0,4 0-59 16,-4 0-9-16,3 0 0 0,0 0 0 16,-3 0 13-16,4 0-10 0,3 0 26 15,-4 0-6-15,1-3 19 16,9 2 13-16,-6-3-17 0,-3 1-12 0,6 2-26 15,0-3-1-15,-3 1 1 0,11 0 0 16,-8 1 0-16,4-1-3 16,-1-1-1-16,12-2 1 0,-8 2 2 15,10-4-15-15,-6 1 13 0,13 2 3 16,-9-2-11-16,12 3 9 0,-9 0 1 16,7 0 1-16,-8 0 0 0,1 0-1 15,-1 2 0-15,1-2-1 0,-1 1 2 16,1 1-2-16,-4-2 1 0,7 1 0 15,-3-1 2-15,16 3 120 16,15-5 202-16,13 0-195 0,1-1-104 16,-8-2-23-16,-10 2-1 0,-10 2 12 15,-17-2-11-15,3 4-2 0,10-2-26 16,-3-2-1-16,10 0 28 0,-3-1 0 16,0 3-1-16,6-1 1 0,-9 0-19 15,-4 2-1-15,-1-1 20 0,5 2 13 16,-8 0-13-16,1-1 2 0,6 1 14 15,-10 0 0-15,3-3 6 0,1 2 17 16,-4 2-20-16,7-2-18 0,-7 2-1 16,3 0 2-16,-3 2 8 0,-3 0-9 15,6 0-1-15,-10 0 4 0,7 0 11 16,-10 2-15-16,7 2 4 0,-4-2 30 16,-4 2 11-16,11-2-17 0,-10 0-6 15,10 2 1-15,-10-3 5 0,10 1 4 16,-7 0-10-16,7-1-7 0,-10 0-12 15,10-1 19-15,-7 1-22 0,3 1 2 16,-9-1 1-16,6-1-1 16,0 1 1-16,-7 0 13 0,4-1 6 15,-4 0 44-15,-3 2-4 0,10-2-33 16,-7 2-17-16,-3 0-10 0,10 0 11 16,-3 0-11-16,-8-1 1 0,11 0 1 15,-3 1-1-15,-7 0 10 0,10 0-11 16,-7 0-1-16,0-1 2 0,1 2-1 15,2-2 11-15,-6 2-12 0,7-3 0 16,-4 1 11-16,-3 3 23 0,7-2-4 16,-4-2-13-16,-3 2-14 0,-1-2 8 15,5 2-9-15,-5 0 0 0,-2-2-1 16,2 2 11-16,1-2-12 0,-3 0 1 16,-1 1-1-16,-3 2 2 0,3-2-2 15,-3 2 2-15,0-2-1 0,0 2 0 16,-7-3-2-16,3 0 1 0,-3 0 2 15,0 1 0-15,0-1 9 16,0 0-12-16,0 0-73 0,0-1-78 0,0-6-131 16,0-4-386-16,0 2-898 0</inkml:trace>
  <inkml:trace contextRef="#ctx0" brushRef="#br0" timeOffset="35952.206">20440 5763 1469 0,'0'0'747'0,"0"0"-446"0,0 0-101 15,0 0-56-15,0 0-44 0,0 0 22 16,0 0 44-16,0 0-54 0,0 0-42 16,21-3 28-16,-14 0 38 0,3 1-38 15,1-1-44-15,-5-1-32 0,8 1 6 16,0-1-25-16,7 0-2 0,-11 0 1 16,7 1-2-16,1 1 0 15,-1-1-3-15,-10 2-13 0,6-1 14 16,1 2-1-16,-3-2-60 0,-5 2-63 15,-2 0-32-15,-4-2-36 0,0 2-81 16,0 0-121-16,0 0-125 0,0 2-83 16,0 2-132-16,-7-2-40 0</inkml:trace>
  <inkml:trace contextRef="#ctx0" brushRef="#br0" timeOffset="36176.14">20485 5831 916 0,'0'0'1626'16,"0"0"-1278"-16,0 0-142 0,0 0-75 15,0 0-74-15,0 0-18 0,0 0-20 16,0 0-19-16,0 0-13 0,0 0 13 16,28 6 48-16,-11-6 6 0,0 0-19 15,-6 0-16-15,6 0-19 0,3-2-23 16,-9-2-69-16,-1 0-58 0,4 2-74 15,-4 0-171-15,-6 1-289 0,-1 1-444 16</inkml:trace>
  <inkml:trace contextRef="#ctx0" brushRef="#br0" timeOffset="36354.962">20616 5823 2292 0,'0'0'527'0,"0"0"-187"0,0 0-117 15,0 0-102-15,0 0-61 0,0 0-60 16,0 0-31-16,-21 51 3 16,15-33 2-16,-5-1 7 0,8 1-48 15,-4-3-92-15,3-2-110 0,1-2-214 16,3-4-490-16,0-6-535 0</inkml:trace>
  <inkml:trace contextRef="#ctx0" brushRef="#br0" timeOffset="36609.934">20771 5901 2687 0,'0'0'519'0,"0"0"-356"0,0 0-156 15,0 0 8-15,0 0 5 16,0 0 27-16,0 0 17 0,59-17-42 16,-39 13-19-16,4 1-3 0,-6 0 0 15,6 2-1-15,-7-2-107 0,-3 2-163 16,0 0-143-16,-1-1-583 0,-6 0-554 0</inkml:trace>
  <inkml:trace contextRef="#ctx0" brushRef="#br0" timeOffset="37007.654">21081 5743 2654 0,'0'0'709'0,"0"0"-490"0,0 0-137 15,0 0-60-15,0 0-22 0,0 0 26 16,0 0 24-16,0 0-18 0,0 0-1 16,69-1-9-16,-55-2-6 0,3 1-15 15,4 0 2-15,-11 1-3 0,0 1-2 16,-3 0-17-16,0 0 19 0,-3 4 2 15,3 1 11-15,-7 3 3 0,0 4 18 16,0 2 79-16,-7 3-12 0,0 0-45 16,-4 3-31-16,1-2-22 15,0 1-2-15,-7-1-1 0,3-2-22 16,3-1-12-16,5-3-38 0,-1-2-63 16,-4-3-95-16,1-2-234 0,7-1-310 15,-1-1-484-15</inkml:trace>
  <inkml:trace contextRef="#ctx0" brushRef="#br0" timeOffset="37284.592">21381 5584 339 0,'0'0'2748'0,"0"0"-2356"15,0 0-353-15,0 0-39 0,0 0-86 16,0 0-48-16,0 0 89 0,0 0 43 16,0 0-84-16,0 0-23 0,52-11 39 15,-49 11 38-15,-3 0 32 0,3 0 84 16,-3 0 54-16,0 2 44 16,0 0-20-16,0 2-33 0,0 2-40 15,0 2-89-15,0 1-13 0,-3 2-164 16,3-2-192-16,0-3-601 0,-3-1-697 0</inkml:trace>
  <inkml:trace contextRef="#ctx0" brushRef="#br0" timeOffset="42147.28">21653 5765 486 0,'0'0'544'0,"0"0"247"16,0 0-343-16,0 0-183 0,0 0-65 16,0 0-39-16,0 0-20 0,0 0-16 15,0 0-39-15,4 5-22 0,-4-4-13 16,3-1-16-16,-3 2-3 16,0-2-4-16,0 0-2 0,0 0-14 15,0 0 11-15,0 1-1 0,0-1-3 16,0 1 6-16,0-1-6 0,0 2-3 15,0-2 16-15,0 2-4 0,0 3 7 16,-3 1 3-16,-1 2-10 0,1 4-15 16,-4 1-11-16,0-1 1 0,-7 2-3 15,11-2-3-15,-8 3-1 0,4-3-18 16,7 0-31-16,-3-1-58 16,-4 1-38-16,4 0-61 0,-1-2-149 15,1-2-144-15,-1-2-181 0,4-2-339 16,0-3 346-16</inkml:trace>
  <inkml:trace contextRef="#ctx0" brushRef="#br0" timeOffset="42572.849">21746 5722 1166 0,'0'0'631'0,"0"0"-293"16,0 0-89-16,0 0-36 0,0 0-42 15,0 0-10-15,0 0-17 0,0 0-38 16,0 0-26-16,0 0 6 16,7 2 0-16,-7 2-4 0,3 0-3 0,-3 2 7 15,4 3-10-15,-4 1-1 16,3 6 4-16,-3-1-7 0,4 5-19 15,-4-1-8-15,0 0-20 0,0 0 0 16,0 0-6-16,0-2 0 0,0-1-4 16,0-4-14-16,0-2 15 0,0-3-4 15,3-2 4-15,-3-2 6 0,0 1 0 16,4-4 21-16,-4 0 56 0,0 1-58 16,0-1-10-16,0 0 6 0,0 0 0 15,3 0 12-15,1-1 10 0,2-2-26 16,5-2-5-16,3-3-6 0,-4-2-22 15,0-1-29-15,4-2-51 0,7-1-50 16,-11 0-96-16,7 0-311 0,-3 4-1015 16,-4-1-643-16</inkml:trace>
  <inkml:trace contextRef="#ctx0" brushRef="#br0" timeOffset="43234.327">22153 5599 673 0,'0'0'39'0,"0"0"404"16,0 0 117-16,0 0-183 0,0 0-70 16,0 0-42-16,0 0-40 0,0 0-32 15,0 0-21-15,0 0-15 0,3 0-15 16,-3 0-24-16,0 2-5 0,-3 1 4 15,-1 1-39-15,-3 3-65 0,-3 0-13 16,-4 3-3-16,4 2 0 0,0 0-15 16,-1 1-14-16,1 1-87 0,-4-3-17 15,4-1-38-15,3 1-87 0,3-4-230 16,1-4-259-16,3-2-408 0</inkml:trace>
  <inkml:trace contextRef="#ctx0" brushRef="#br0" timeOffset="43559.92">22156 5597 304 0,'0'0'1979'0,"0"0"-1540"16,0 0-227-16,0 0-35 0,0 0-37 16,0 0-19-16,0 0-3 0,0 0-23 15,0 0-41-15,0 0-7 0,10 10 10 16,-10-2 50-16,0 3 16 0,0 5-54 15,0 3-15-15,0 0-32 16,0 4-3-16,-3 0-19 0,0-1-2 0,-1 0 2 16,1 0-1-16,3-3-1 15,0-1 0-15,0-1 1 0,0-2 1 16,0 1-1-16,-4-3 0 0,4-2 1 16,0-1 2-16,0 1-1 0,-3-2 2 15,3-1-3-15,-4-2-61 0,4 0-22 16,-3-1-29-16,-1 1-27 0,1-2-32 15,3-4-77-15,0 2-165 0,0-2-122 16,-3 0-140-16,3 0-70 0</inkml:trace>
  <inkml:trace contextRef="#ctx0" brushRef="#br0" timeOffset="43799.225">22049 5989 1069 0,'0'0'1176'0,"0"0"-714"16,0 0-89-16,0 0-124 0,0 0-71 16,0 0-20-16,0 0-25 0,0 0-42 15,0 0-38-15,0 0-12 16,28 0 42-16,-18 0-2 0,1-2-34 16,2 0-16-16,5 2-19 0,-5-1-12 15,-2 1 0-15,2 0 0 0,5 0 1 16,-5 0-1-16,-2 0-78 0,-1 0-142 15,0 1-111-15,4-1-332 0,-3 0-845 16</inkml:trace>
  <inkml:trace contextRef="#ctx0" brushRef="#br0" timeOffset="44408.59">22366 5794 940 0,'0'0'593'0,"0"0"85"0,0 0-270 15,0 0-131-15,0 0-59 0,0 0-46 16,0 0-25-16,0 0-23 0,0 0-17 15,0 0 1-15,4 2 24 0,-4-2-1 16,0 0-42-16,0 0-23 0,3 0-35 16,-3 0-6-16,7-2-7 0,3 0 4 15,4 0-6-15,0-1-15 0,0-1-1 16,-1 1 0-16,5 0 0 0,-5-1-1 16,-2 1 0-16,-4 0-49 15,3 1-94-15,-7-2-63 0,4 0-68 16,-3 3-205-16,-4-2-322 0,0 1-350 15</inkml:trace>
  <inkml:trace contextRef="#ctx0" brushRef="#br0" timeOffset="44620.03">22442 5691 1588 0,'0'0'1397'0,"0"0"-1043"16,0 0-175-16,0 0-37 0,0 0-28 15,0 0-48-15,0 0-19 0,0 0-19 16,0 0-25-16,0 61 1 0,0-44-1 16,0 1 16-16,0 1-19 0,0-2 0 15,0 1-2-15,0-6-101 0,0 0-87 16,0-3-117-16,3-3-344 0,-3-6-552 16,7-2-285-16</inkml:trace>
  <inkml:trace contextRef="#ctx0" brushRef="#br0" timeOffset="45059.79">22594 5629 2490 0,'0'0'557'15,"0"0"-375"-15,0 0-80 0,0 0-26 16,0 0 1-16,0 0-1 15,0 0-38-15,0 0-7 0,0 0 7 16,0 0 7-16,34 6-11 0,-24-3-8 16,1-1-24-16,-8 2 10 0,4 0-11 15,3 1 15-15,-6 0 6 0,6 2 10 16,-6 1 62-16,-4 3 32 0,3 1-66 16,-3-1-11-16,-3 6-21 0,-4-2-6 15,-4 3-6-15,-2 2-14 0,2-3 10 16,-6 0-12-16,0 1-1 0,7-5 1 15,-1-2 0-15,8-1-1 0,-4-3-11 16,3-3 10-16,4 0-1 0,0-4-19 16,0 0-12-16,0 0 6 0,4 0 15 15,6 0 13-15,-3-1 72 0,10-2-19 16,4-1-25-16,-4-1-16 0,4 1 10 16,3-1 3-16,-7 2-10 0,7-1-2 15,-6 4-12-15,-5 0-1 0,1 0-3 16,3 0 0-16,-6 4-9 15,-4-1-118-15,3 1-100 0,-3 0-138 16,3 0-323-16,-6-3-718 0</inkml:trace>
  <inkml:trace contextRef="#ctx0" brushRef="#br0" timeOffset="46219.987">25722 6331 71 0,'0'0'182'0,"0"0"-182"0,0 0-16 16,0 0 16-16,0 0 0 0,0 0-105 15,0 0-23-15</inkml:trace>
  <inkml:trace contextRef="#ctx0" brushRef="#br0" timeOffset="46331.217">25577 6329 74 0,'0'0'264'16,"0"0"-163"-16,0 0-91 0,0 0-10 16,0 0-117-16,-52-1-37 0,46-2-24 15</inkml:trace>
  <inkml:trace contextRef="#ctx0" brushRef="#br0" timeOffset="47323.394">25140 6161 310 0,'0'0'505'0,"0"0"186"16,0 0-314-16,0 0-124 0,0 0-20 15,0 0-49-15,0 0-23 0,0 0-38 16,0 0-36-16,0 0-4 0,-7 5 32 16,7-5 10-16,0 0-61 0,0 0-10 15,0 0 6-15,0 0 7 0,0 0 0 16,3 0-10-16,-3 0-29 16,0 0-26-16,0 0-2 0,0 4-1 0,0-1-20 15,0 3 21-15,0 2 1 16,0 1 1-16,0 1-2 0,4-2 0 15,-4 0-2-15,0 2 2 0,3 1 1 16,-3 1-1-16,0 0 2 0,4 5 11 16,-4-4 1-16,0 5-14 0,0-2 0 15,0 2 12-15,0-2-9 0,0 3-3 16,0-2-4-16,0 0 3 0,3 0 1 16,-3 2 2-16,0-3 17 0,0 0-19 15,0 1 3-15,0-2 31 0,0 3-12 16,0-4 0-16,0 2 7 0,0-2-17 15,0 0 4-15,0 2-3 0,0-1-10 16,3-1 13-16,-3 0 6 0,0-1-20 16,0 0-1-16,0-2 0 0,0 1 11 15,0 1-10-15,0 0 14 16,0 0 9-16,7 1-6 0,-7-3 6 16,0 2 28-16,0 2-30 0,4-3-10 15,-4 1-13-15,0 0 0 0,0-2 1 16,0 1-1-16,0-1 0 0,0-1 0 15,0 1 1-15,0-2-1 0,0 2 2 16,0-3-1-16,0 2 0 0,0-2 1 16,0 0-2-16,0-3 0 0,0 2 0 15,0-1-2-15,0 1 0 0,0-3-10 16,0 4 10-16,0 1 1 0,0 3-22 16,3-2-2-16,-3 2 22 15,0 1-9-15,0-3 9 0,0-2-16 16,4-3-6-16,-4-1-22 0,3-4-23 15,-3 0-8-15,4 0-36 0,-4-4-92 16,3-4-155-16,0-2 56 0,4-7-92 16,-7-2-287-16,7 1-342 0</inkml:trace>
  <inkml:trace contextRef="#ctx0" brushRef="#br0" timeOffset="48828.564">25174 6166 1327 0,'0'0'449'0,"0"0"-225"15,0 0-65-15,0 0-23 0,0 0-39 16,0 0-7-16,0 0 4 0,0 0-33 16,0 0 16-16,0 0 14 0,17-9-17 15,-10 9-7-15,-3-2-12 0,-1 2-36 16,7 0 16-16,-3 0 0 0,0 0-3 15,0 0-9-15,3 3 18 0,1 0-15 16,6-3 6-16,0 1-13 0,-3 0-16 16,10-1 35-16,0 0-18 0,-3 0 2 15,10-1-6-15,3-3 6 0,-3 3-20 16,4-3 17-16,-4 0-17 0,3 1 2 16,1 0-4-16,-4 2 22 0,3-2-22 15,-6-1-1-15,6 3 0 0,-13-1-16 16,10 0 17-16,-7 0 2 0,7 0-2 15,-10 0 0-15,10-1 2 16,-7 0 9-16,10 1-11 0,11 2 3 16,10-1 98-16,14-2 184 0,3 0-191 15,-13 1-81-15,-11-1-11 0,-13 3 10 16,-11-2-12-16,14 1-1 0,0 1 1 16,6-3 0-16,-2 2-10 0,2 1 10 15,1-3 1-15,-10 2-1 0,6-1-1 16,-3 0-24-16,-7 0 22 0,10 0-1 15,-6 2-10-15,-8 0 13 0,8-1 2 16,-15 1-1-16,11 0 0 0,-10 0-2 16,3 0 0-16,0 0 1 0,-10 1-17 15,10 1 18-15,-7 0 1 16,-3-2 0-16,7 4 0 0,-4-3 11 16,-3 2 4-16,7-1-13 0,-4 0 26 15,0 1-18-15,7-2-10 0,-3 1 14 16,0-1-15-16,3 2 22 0,-4-2-20 15,4 0-2-15,1 2 1 0,-5-1-1 16,4 0 3-16,-6 2-1 0,6-3 39 16,-4 2-19-16,1-1-19 0,3 0-3 15,-7 1 0-15,11 0 2 0,-7-3 0 16,-1 1 12-16,1 2-11 0,0-3-2 16,3 0 0-16,-7 1 1 0,0-1-1 15,4 3 18-15,0-3 3 0,-4 1-21 16,7-1 11-16,-7 0-10 0,4 2-2 15,-1-2 2-15,1 2 0 0,-4 0-1 16,1-2 1-16,-1 2 2 0,-7 0-4 16,11-2 2-16,-4 4 0 15,-7-3-2-15,8 0 1 0,-1 2-1 16,-3 1 2-16,-4-1-2 0,7-1-3 16,-3 0 3-16,0 2 0 0,-7-2-2 15,6 2 2-15,-2-2 0 0,-1 1 0 16,-3-1 0-16,3 0 2 0,-6 0 0 15,3 0-1-15,6-1 0 0,-2 0 1 16,-1 1 1-16,0-2 22 0,-3 2-24 16,7-2 36-16,-7 1-24 0,3 0-11 15,-3 1-2-15,4-2 2 0,-5 1-1 16,5 0 2-16,-4 1-3 0,0-1 3 16,-1-1 10-16,-2 1-13 0,3-1 0 15,-7 0 0-15,3 0-1 0,1 0 1 16,-4 0-1-16,0 2-1 0,0-2 2 15,0 0 1-15,0 0 0 0,0 0 2 16,0 0 9-16,0 0-12 16,0 0 1-16,0 0 0 0,0 0-1 0,0 0 0 15,0 0 0-15,0 0 0 16,0 0 1-16,0 0-1 0,0 0 1 16,0 0-1-16,0 0 0 0,0 0-1 15,0 0 0-15,0 0-11 0,0 0 11 16,0 2-2-16,0 2 0 0,0 4 3 15,0-1 3-15,0 5-2 0,0-2 0 16,0 0 0-16,-4 5 11 0,4-4-12 16,-3 4 2-16,3 1 2 0,-7-2-2 15,3 4 0-15,4-2 0 0,-6 2-2 16,2 1 0-16,1 1 0 16,-4 3 0-16,-4-1 0 0,11 3-1 15,-6-1 1-15,2 2 0 0,-3 0-1 16,4-1-2-16,-1 1-1 0,-3 1-11 15,7-1 14-15,-3-1 0 0,0 2 1 16,-1 2 0-16,4-3 1 0,-3 3-1 16,-4-1 2-16,3 2 1 0,4 0 0 15,0-1 0-15,-3-1 10 0,-4-2-10 16,4-3 0-16,-1 0 0 0,-3-2-1 16,4-2 0-16,-1-2 11 0,1-3-12 15,3-3 0-15,-4-1-1 0,4-6-34 16,0-1 12-16,0 0-6 0,0-2-19 15,0-1-34-15,0 0-127 0,0 0-10 16,4-1-83-16,-4-5-185 0,7 0-205 16,-4-2-21-16,-3-7-764 0</inkml:trace>
  <inkml:trace contextRef="#ctx0" brushRef="#br0" timeOffset="49998.481">25298 7165 1254 0,'0'0'351'15,"0"0"-295"-15,0 0-56 0,0 0-7 16,0 0 7-16,0 0 81 0,0 0 40 16,0 0-1-16,0 0 0 15,59-19-3-15,-46 16 15 0,5 0 23 16,-5 2-42-16,5-2-9 0,6 2-8 15,0 0 17-15,3 1 2 0,1-2-70 16,6 2-13-16,1 0-6 0,10 0-1 16,3-2-12-16,14 0-11 0,14 2 14 15,3-4-14-15,-7 1 26 0,4 0-28 16,-14 1 0-16,0-2-1 0,4 0 2 16,-8 0 0-16,4-1 1 0,-3 3 0 15,-1-2 12-15,4 1-14 0,-6 0-22 16,-12 3 9-16,-6 0 1 0,-7 0 11 15,-7 0 0-15,11 0-2 16,-4 0 2-16,14 0-10 0,-8 0 11 16,-6 3 61-16,4-2-13 0,-4 2-16 15,-4-2-4-15,1 1 45 0,0 0-6 16,-1 0-25-16,1-1-30 0,-1 1-9 16,-3 0 1-16,1-1 18 0,6 0-22 15,-14 2 0-15,10-2 1 0,-6 3 0 16,3-2-1-16,-3 0 12 0,-4 2 7 15,11-2 19-15,-8 0 10 0,1 2-10 16,0-2-13-16,-1 0-22 0,4 1 25 16,-3-2-25-16,-4 1 9 0,7 0 4 15,-6 0-15-15,-5 0-1 0,8-1 16 16,-4 1 47-16,-3 0-16 16,3 1-16-16,-3-2-15 0,3 1 2 0,1 0-16 15,-5-2 1-15,5 2 0 0,-5 0 12 16,5-2 2-16,-1 1-16 15,0 2 0-15,-3-3 0 0,3 2 1 0,0 0-2 16,-6 2 1-16,6-4 2 16,-3 3-2-16,3-2-1 0,-7 1 3 15,11-1 12-15,-4 0 4 0,-7 1-6 16,8-2 61-16,-1 1-27 0,-3 0-28 16,-4 0-18-16,7 1 1 0,-3-2 0 15,-4 0 0-15,1 1-1 0,-5-1-1 16,5 0 0-16,-4 1 1 0,0 1 2 15,-4-2-3-15,7 2 0 0,-6 0 0 16,3-2 0-16,-4 2 0 0,1 0 0 16,6-2 1-16,-7 2 0 0,1-2 0 15,3 0-1-15,-4 0-77 0,-3 0-20 16,0 0-58-16,4-5-154 16,-4-6-235-16,0 1-628 0,0-17-742 0</inkml:trace>
  <inkml:trace contextRef="#ctx0" brushRef="#br0" timeOffset="50796.018">25426 5560 258 0,'0'0'1148'0,"0"0"-862"0,0 0-97 16,0 0 54-16,0 0 19 0,0 0-52 16,0 0-20-16,0 0 22 0,0 0-19 15,-4-10 1-15,4 10-19 0,0 0-11 16,0 0-25-16,0 0-17 0,0 0-27 16,4 0-14-16,-4 0-15 0,0 0-35 15,0 0-9-15,3 0-22 0,4 0-1 16,0 0 1-16,3-1 6 0,4-3 7 15,0 1-10-15,13-3 9 0,-10 0-9 16,11 2-1-16,-4-1-2 0,0 1 0 16,-3-2 0-16,0 6-2 0,-1-4 1 15,-2 2 1-15,-5 1-3 16,-2 0 3-16,2 1 0 0,-9 0 0 0,-1 0-16 16,-3 0-65-16,0 0-37 15,0 0-30-15,0 0-19 0,0 0-64 16,-3 0-144-16,-1 0-181 0,-2 4-179 15,-5 0-366-15,-3 6 317 0</inkml:trace>
  <inkml:trace contextRef="#ctx0" brushRef="#br0" timeOffset="51039.498">25395 5692 1573 0,'0'0'665'0,"0"0"-277"15,0 0-91-15,0 0-67 0,0 0-80 16,0 0-41-16,0 0-33 0,0 0 9 16,0 0 86-16,0 0-51 0,58-1-38 15,-41-3-13-15,-3 1-25 0,10-1-6 16,-7 3-22-16,8-1-6 0,-5-2-10 16,-2 2 0-16,-1-2 1 0,0 2-1 15,-3-2 0-15,-7 3-151 0,0-2-72 16,3 0-78-16,-7 2-271 0,-3-2-451 15,0 2-251-15</inkml:trace>
  <inkml:trace contextRef="#ctx0" brushRef="#br0" timeOffset="51228.028">25560 5673 1630 0,'0'0'1126'0,"0"0"-849"16,0 0-133-16,0 0-36 0,0 0-6 15,0 0 0-15,0 0 6 0,0 0-29 16,0 0-29-16,-35 66-21 0,25-40-14 16,-4 0-15-16,-3-2 0 0,3 2-22 15,7-4-47-15,1-3-172 0,6-6-248 16,0-6-775-16</inkml:trace>
  <inkml:trace contextRef="#ctx0" brushRef="#br0" timeOffset="51653.957">25839 5728 1608 0,'0'0'733'0,"0"0"-339"0,0 0-63 15,0 0-12-15,0 0-100 0,0 0-80 16,0 0-51-16,0 0-34 16,0 0-35-16,0 0-17 0,17 0 45 15,-6-4 9-15,9-2 27 0,-3 3-43 16,1-1-21-16,6 0-19 0,-7 0 0 16,-3 3 0-16,10-2-1 0,-10 2-15 15,-1-1-125-15,5-2-92 0,-1-1-185 16,-3 1-731-16,-7-8-807 0</inkml:trace>
  <inkml:trace contextRef="#ctx0" brushRef="#br0" timeOffset="52039.67">26266 5530 2986 0,'0'0'485'0,"0"0"-304"16,0 0-71-16,0 0-6 0,0 0-13 16,0 0-72-16,0 0-18 0,0 0-1 15,0 0 25-15,52 4 16 0,-31-4 4 16,-1 0-23-16,8 0-7 0,-8 2-12 15,5-2 13-15,-8 0-14 0,-3 2-1 16,-4 0-1-16,4 0 0 0,-7 0-1 16,-4 0 1-16,0 4 0 0,-3 0 25 15,0 4-6-15,0 5 15 0,-10 1 112 16,-7 7-69-16,3-1-52 0,-3 3-9 16,-7-3-16-16,10-2-10 0,-3-1-8 15,-4-1-54-15,11-1-70 0,-1-2-62 16,5-3-183-16,2-2-398 15,4-2-643-15</inkml:trace>
  <inkml:trace contextRef="#ctx0" brushRef="#br0" timeOffset="52342.704">26697 5470 1831 0,'0'0'1098'0,"0"0"-883"0,0 0-91 15,0 0 16-15,0 0 25 0,0 0-76 16,0 0-89-16,0 0-13 0,0 0-44 15,0 0-12-15,10 3 53 0,-3 0 13 16,3-3-175-16,-3 0-81 0,4 0-195 16,6 0-105-16,-7-4-39 0,1 0-34 15,-5 2 19-15,-95 6 402 0</inkml:trace>
  <inkml:trace contextRef="#ctx0" brushRef="#br0" timeOffset="52431.253">26797 5463 429 0,'0'0'822'0,"0"0"-94"16,0 0-194-16,0 0-96 0,0 0-121 15,0 0-116-15,0 0-119 0,0 0-82 16,0 0-3-16,-4 19-38 0,4-14-7 15,0-1-117-15,4 0-194 0,-1-1-338 16,1-2-733-16</inkml:trace>
  <inkml:trace contextRef="#ctx0" brushRef="#br0" timeOffset="52689.136">27048 5455 2892 0,'0'0'530'15,"0"0"-327"-15,0 0-102 0,0 0 79 16,0 0-70-16,0 0-69 0,0 0-28 16,-27 60-12-16,20-35 2 0,-7 2-2 15,0 1 2-15,4-1-1 0,-4 1-2 16,4-3-22-16,3-4-73 0,3-6-11 15,4-2-71-15,0-8-134 0,0-4-265 16,4-1-402-16,-1-4 5 0</inkml:trace>
  <inkml:trace contextRef="#ctx0" brushRef="#br0" timeOffset="52943.435">27107 5538 1828 0,'0'0'1307'0,"0"0"-1010"16,0 0-164-16,0 0 47 0,0 0-10 16,0 0-69-16,0 0-44 0,-14 60-26 15,14-43 4-15,0 0 18 0,0-1 12 16,0 1 44-16,0-2-53 0,0-1-25 16,0-1 3-16,4-4-13 15,-1 1 4-15,0-1-13 0,4-2 7 16,-3-2 2-16,3-1-19 0,0-2-2 15,-1 0-21-15,12-2-47 0,-5-4-28 16,8-6-69-16,7-7-158 0,-8 1-482 16,11-12-1423-16</inkml:trace>
  <inkml:trace contextRef="#ctx0" brushRef="#br0" timeOffset="53764.305">27696 5443 2017 0,'0'0'984'0,"0"0"-697"16,0 0-76-16,0 0 45 0,0 0-74 15,0 0-59-15,0 0-48 0,0 0-56 16,0 0-19-16,0 0-2 0,-28 10-13 16,32-10-2-16,-1 0 17 0,1 0 15 15,3 0 20-15,6 0-7 0,1 0 0 16,-3 0-13-16,-1 0-11 0,4-3-4 16,-1 3 0-16,-2-1 0 15,-1 1-1-15,-3 0-15 0,-7 0 14 0,3 0 1 16,-3 4 1-16,4-1 0 0,-4 4 15 15,-4 3-2-15,1 4 30 0,-11 4-2 16,-3 3-10-16,-4 1-13 16,4 0-14-16,0-3-2 0,-4-4 0 15,11-2-2-15,3-4-2 0,0-1-17 16,7-4 0-16,0-3-2 0,0 0-20 16,0 1 4-16,0-2-10 0,0 0 29 15,4 0-4-15,2 0 20 0,1 1 2 16,-3 0-1-16,3 1-3 0,6-2-8 15,-6 3 11-15,0 1-1 0,4 0 0 16,-1 4-11-16,-7 0 13 0,11 2 0 16,-7 3 1-16,-4 2 2 0,-3 3 19 15,0 4-3-15,-6 2 3 0,-12 1-7 16,5 0 7-16,-5 3-21 0,-9-4-1 16,6-1-56-16,-10-2-76 0,10-5-160 15,4-7-758-15,-7-9-1476 0</inkml:trace>
  <inkml:trace contextRef="#ctx0" brushRef="#br0" timeOffset="56400.938">20888 4988 1123 0,'0'0'224'0,"0"0"384"15,0 0-335-15,0 0-79 0,0 0-58 0,0 0-20 16,0 0 9-16,0 0-19 16,0 0-29-16,17 0 61 0,-6 0 57 15,-1-2-45-15,0 0-55 0,4 0-13 16,0 0-3-16,7-2-13 0,-8 1-18 15,8 0-8-15,0 1-24 0,-7 0-13 16,6-1-3-16,1 0 4 0,-7 3-4 16,3-1 1-16,7-2-1 0,-14 2 0 15,8-1 1-15,-1 0 1 0,-3-2-1 16,-7 0-1-16,3 2-72 0,-7 0-3 16,1-1-29-16,-1 2-20 0,-3-1-25 15,0 1-36-15,-3-2-59 0,-4-1-417 16,0 0-534-16</inkml:trace>
  <inkml:trace contextRef="#ctx0" brushRef="#br0" timeOffset="56629.766">21102 4801 2213 0,'0'0'555'16,"0"0"-218"-16,0 0-107 0,0 0-83 15,0 0-33-15,0 0-7 0,0 0-19 16,0 0-47-16,0 0-19 0,0 0 10 16,0 14 6-16,0 3 24 0,0 4 68 15,0 6-90-15,0 2-40 0,-4 1 0 16,4-1-31-16,0-3-41 0,4-1-145 16,-1-2-188-16,-3-2-390 0,7-7-651 15</inkml:trace>
  <inkml:trace contextRef="#ctx0" brushRef="#br0" timeOffset="57841.937">23489 6628 1307 0,'0'0'530'16,"0"0"-309"-16,0 0-10 0,0 0 64 16,0 0-63-16,0 0-6 0,0 0-23 15,0 0-78-15,0 0-22 0,-10 4 28 16,10-4 80-16,0 0-30 0,0 0-51 15,3 0-29-15,-3 0-18 0,4 0-21 16,3 0-11-16,0 0-30 0,6 0 40 16,5-4 12-16,2 2 65 0,11 0-59 15,-3-2-31-15,6-3-10 16,4 4-2-16,-7-3-15 0,7 3 1 16,-3-1 8-16,-8 0-10 0,8 1 0 15,-8 3-1-15,1 0 1 0,-8 0 1 16,-2 0-1-16,-1 0-1 0,-7 0-1 15,-6 0-10-15,-1 0-32 0,-3 0 4 16,0 0-19-16,0 0-31 0,0 0-22 16,-3-1-27-16,-1 1-63 0,1 0-181 15,-8 0-393-15,5 0-731 0</inkml:trace>
  <inkml:trace contextRef="#ctx0" brushRef="#br0" timeOffset="58070.157">23806 6474 1599 0,'0'0'571'16,"0"0"-205"-16,0 0-21 0,0 0-57 15,0 0-87-15,0 0-42 16,0 0-45-16,0 0-47 0,0 0-20 16,0 0 0-16,0-4-3 0,0 4 10 15,0 6-10-15,4 2-41 0,-4 7 22 16,0 7 37-16,0 5 8 0,3 6-51 15,1 2-19-15,-1 0-12 0,4-2-10 16,-4 1-120-16,11-1-142 0,-10-10-455 16,6 1-932-16</inkml:trace>
  <inkml:trace contextRef="#ctx0" brushRef="#br0" timeOffset="61552.287">17433 6755 150 0,'0'0'121'16,"0"0"-121"-16,0 0 13 0,0 0 13 16,0 0 160-16,0 0 52 0,0 0-13 15,0 0-50-15,0 0-5 0,-31 0 61 16,27 0-42-16,4 0-14 0,-3 0 10 15,3 0-20-15,0 0-29 16,0 0-10-16,0 0 10 0,0 0-20 16,3 0-4-16,-3 0 7 0,4 0-7 15,-4-2 7-15,0 2-33 0,0 0-16 16,0-2-16-16,0 2-13 0,3 0-12 16,1 0-13-16,-4 0 0 0,6 0 22 15,1 0-4-15,4 0 4 0,2 0 0 16,1 2 35-16,4-2-26 0,6 0-12 15,-7 0-1-15,7 0-8 0,4 0 5 16,3 0-29-16,-4 0 17 0,4 0-7 16,4-2-10-16,2 0 11 0,-2 0 6 15,-1 0 1-15,8-1-20 0,-8 0 0 16,1 1 1-16,6 0 1 0,-7 0 0 16,1 1 1-16,6-2 10 0,-3 2-1 15,14-2-10-15,6 0 76 16,-3-1 28-16,-3 4-65 0,3-4-41 15,-20 4 1-15,9-3-1 0,8 2 1 16,-14-1 11-16,10 0-10 0,-3 0-2 16,-4 0 1-16,8 0 14 0,-11 0 0 15,3 1 10-15,-3 0-12 0,3-1-11 16,-6 2 1-16,-1-1 0 0,4 0 12 16,-10-1-2-16,9 2-11 0,-12-2 17 15,9 1-7-15,-10-1 0 0,4 1 4 16,-11 0-14-16,0 1 0 0,4 0-1 15,-14 0 9-15,0 0-10 0,-1 0-2 16,-2 0 2-16,-4 0 3 0,0 0 0 16,0 0 13-16,0 0-4 0,0 0-9 15,0 0 16-15,0 0-1 16,0 0 10-16,0 0-16 0,0 0-12 16,0 0 0-16,0 0-1 0,0 0-11 15,0 0 9-15,0 0-22 0,-4 0-30 16,4 0-38-16,-3-2-22 0,0 1-38 15,-1 0-117-15,-3 1-291 0,4-2-645 16,-18-4-394-16,66 18 1107 0</inkml:trace>
  <inkml:trace contextRef="#ctx0" brushRef="#br0" timeOffset="61894.615">19049 6440 1819 0,'0'0'606'0,"0"0"-283"16,0 0-82-16,0 0-52 15,0 0-36-15,0 0 25 0,0 0-54 16,0 0-99-16,0 0-25 0,0 0-25 16,6 4-1-16,-2-2 26 0,3 2 13 15,3 4 15-15,4-3 1 0,7 2 9 16,-8 3-10-16,8 1-3 0,3-1-21 15,-7 2-4-15,1 0 2 0,2 1-2 16,-3-1 0-16,-3 0 0 0,0-1 1 16,-7 3 2-16,-4-3 19 0,-3 3 6 15,0 2 19-15,-10 2 4 0,-7 2 5 16,-7 4-3-16,0 2-23 0,-4 3-28 16,-3-3-2-16,0 1-36 0,3-2-105 15,4-6-289-15,11-5-928 0,-1-12-744 0</inkml:trace>
  <inkml:trace contextRef="#ctx0" brushRef="#br0" timeOffset="64275.222">17949 8599 859 0,'0'0'495'0,"0"0"-98"0,0 0-215 15,0 0 71-15,0 0 9 0,0 0-36 16,0 0 2-16,0 0-45 0,0 0-81 15,-6 3-31-15,9-3 8 0,-3 0 36 16,0 0 2-16,3 0-19 0,-3-3-22 16,0 3-10-16,0 0-12 0,4 0-23 15,-4 0-18-15,0 0-13 0,0 0-25 16,7 0-4-16,0 0 28 0,7 0 1 16,6 0 0-16,1 0 14 15,3 0-1-15,7 0-10 0,3-1 19 16,-6 1-3-16,10 0-4 0,-11-2 1 15,8 2 3-15,6-2 3 0,-6 0-4 16,3 0-14-16,13 0 21 0,8 1-5 16,13-1 11-16,7 1 100 0,-13-3-81 15,-1 3-47-15,-6-2 19 0,-4 0-4 16,0 3 1-16,-7-3-16 0,-6 2 22 16,-15 1-23-16,1 0-2 0,3 0 18 15,3 0-15-15,8 0 0 0,-15 0-2 16,4 0-1-16,-7 2 1 0,4 0 9 15,-11 2-10-15,4-1-3 0,3 0 3 16,-7-1 21-16,7 1-19 0,-10-1 1 16,3-2-3-16,-3 2 12 0,0 0-11 15,-7-2-1-15,-7 0 0 16,3 2 1-16,-3-2 12 0,0 0-12 16,0 0 2-16,0 0 15 0,0 0-2 15,0 0-4-15,0 0 0 0,0 0-11 16,0 0-1-16,0 0-1 0,0 0 1 15,0 0-2-15,0 0 1 0,0 0 0 16,0 0-9-16,0 0 10 0,0 0 0 16,0 0 1-16,0 0 1 0,0 0 10 15,0 0-12-15,0 0-2 0,0 0 1 16,0 0-33-16,0 0-18 0,0 0-23 16,0 0-37-16,0 0-34 0,0 0-90 15,0 0-223-15,0 0-317 16,0 0-420-16,0 0-230 0,0 0 1426 0</inkml:trace>
  <inkml:trace contextRef="#ctx0" brushRef="#br0" timeOffset="64626.376">19334 8386 2265 0,'0'0'540'0,"0"0"-219"0,0 0 7 16,0 0-93-16,0 0-62 0,0 0-4 16,0 0-58-16,0 0-74 0,0 0-34 15,0 0-3-15,0-4 0 0,0 5-34 16,4 1-25-16,-1 0 11 0,8 5 36 16,-1 0 12-16,7 3 1 0,-3 1 15 15,7 1-14-15,-1-1 0 0,-2 0 12 16,-1 0-3-16,4-2-10 0,-8 2 1 15,1-1 1-15,0-3-3 16,-4 0 0-16,-3-1 1 0,-3-1 2 16,-1 1 12-16,-3-2-12 0,0 3 25 15,-10 3 7-15,-4 3-4 0,-7 5-9 16,1 5-22-16,-15 0-109 0,1 6-93 16,-1-4-288-16,4-5-892 0,0-4-654 0</inkml:trace>
  <inkml:trace contextRef="#ctx0" brushRef="#br0" timeOffset="65563.618">20433 7936 752 0,'0'0'788'0,"0"0"-336"16,0 0-141-16,0 0-4 0,0 0-43 15,0 0-49-15,0 0-36 0,0 0-39 16,0 0-38-16,-6 0-23 0,9 0-12 15,-3 0 6-15,0 0 12 0,3 0-16 16,1 0-25-16,-1 0-13 0,4 0 19 16,7 0 17-16,7 0 33 15,-4 0-28-15,7-1-38 0,4-2-15 16,-8 2 2-16,8-2-19 0,-11 3-2 16,11-1-1-16,-11-1-2 0,0 2 1 15,4 0-13-15,-4 0-60 0,-10 0-40 16,3 0-37-16,-3 0 4 0,-3 0-107 15,2 0-140-15,-6 0-142 0,-10 6-110 16,3 3 39-16,-3-3-92 0</inkml:trace>
  <inkml:trace contextRef="#ctx0" brushRef="#br0" timeOffset="65805.709">20406 8114 1891 0,'0'0'758'0,"0"0"-395"0,0 0-72 16,0 0-189-16,0 0-51 0,0 0 25 16,0 0 19-16,0 0 38 0,0 0-13 15,55-15-32-15,-34 10-29 0,-8-1-8 16,12 1-10-16,2-1-22 0,-10 0-4 16,11 2 9-16,-11-1-23 0,4 1-2 15,3 2 1-15,-14 0-19 0,1 1 1 16,-1 1-51-16,-7 0-70 0,8 0-62 15,-8 1-100-15,1 4-285 0,-4 2-238 16,-4-2-315-16</inkml:trace>
  <inkml:trace contextRef="#ctx0" brushRef="#br0" timeOffset="65996.792">20595 8120 2189 0,'0'0'585'0,"0"0"-274"15,0 0-65-15,0 0-112 0,0 0-30 16,0 0 29-16,0 0 15 0,0 0-69 16,0 0-67-16,0 0-12 0,-17 39-2 15,10-18 0-15,0 3-10 0,-3-1-51 16,7 1-82-16,-1 1-134 0,1-4-303 16,-1-5-615-16,4-2-462 0</inkml:trace>
  <inkml:trace contextRef="#ctx0" brushRef="#br0" timeOffset="66265.501">20919 8132 3235 0,'0'0'634'16,"0"0"-445"-16,0 0-79 0,0 0-85 16,0 0-25-16,0 0-13 0,0 0 10 15,0 0 3-15,66-4 13 0,-46 1-10 16,11-1 12-16,-13 3-15 0,9-1-15 16,-10 2-88-16,-3-2-61 0,0 2-91 15,0-2-379-15,-7 2-781 0</inkml:trace>
  <inkml:trace contextRef="#ctx0" brushRef="#br0" timeOffset="66669.628">21350 7981 2825 0,'0'0'493'0,"0"0"-277"0,0 0-57 16,0 0-49-16,0 0-34 0,0 0-10 16,0 0-66-16,0 0-22 0,0 0 22 15,0 0 28-15,72 0 3 0,-51 0-3 16,10 0 4-16,-7 0-9 15,7 0-23-15,-14 0-1 0,4 0 1 16,0 0-4-16,-8 2 4 0,-6 2-2 16,-3-1 2-16,3 1 0 0,-7 3 1 15,0-3 2-15,0 4 47 0,-4 5 62 16,-6 3-31-16,3 1-25 0,-7 4-29 16,-6 1-8-16,2 0-6 0,1-2-12 15,0-1-1-15,3-2-19 0,4 0-52 16,-1-3-82-16,4-2-57 0,-3-2-150 15,7-1-415-15,3-2-662 0</inkml:trace>
  <inkml:trace contextRef="#ctx0" brushRef="#br0" timeOffset="66956.844">21732 7880 3172 0,'0'0'436'0,"0"0"-371"15,0 0-65-15,0 0-79 0,0 0-58 16,0 0 135-16,0 0 1 0,0 0-66 16,0 0-28-16,52-14 51 0,-49 14 44 15,-3 0 38-15,0 0 7 0,0 4 73 16,0-1-17-16,0 2-34 0,0 2-26 15,0-1-40-15,0-2-1 0,0 1-29 16,4-1-75-16,3 0-122 0,0-1-177 16,0-3-236-16,-1 0-445 15</inkml:trace>
  <inkml:trace contextRef="#ctx0" brushRef="#br0" timeOffset="67222.879">21991 7862 2541 0,'0'0'1311'16,"0"0"-1059"-16,0 0-168 0,0 0-21 15,0 0 2-15,0 0-12 0,0 0-13 16,0 0-40-16,0 0-59 0,0 0 47 15,-4 49 12-15,-3-28 25 16,0 5-25-16,-3-1 0 0,-4-3 0 16,1 3-16-16,6-6-83 0,0-1-92 15,0-4-127-15,7-5-488 0,0-4-747 16</inkml:trace>
  <inkml:trace contextRef="#ctx0" brushRef="#br0" timeOffset="67526.186">22056 7937 2632 0,'0'0'985'0,"0"0"-799"0,0 0-101 16,0 0-10-16,0 0-9 0,0 0-21 15,0 0-14-15,0 0-28 0,0 0 38 16,0 0 0-16,17 60 21 0,-13-45 59 15,-1-1-71-15,1-2-19 0,-1 2 0 16,1-5 3-16,-1 1 6 0,-3-4 0 16,4 2 3-16,-4-3-21 15,0-1-1-15,6-1-21 0,-6-2 0 0,7 0-2 16,0 1-16-16,4-2-29 16,2-3-30-16,1-7-19 0,14-7-74 15,-4-5-210-15,14-6-757 0,-14 8 80 16,14-8-76-16</inkml:trace>
  <inkml:trace contextRef="#ctx0" brushRef="#br0" timeOffset="68191.001">22663 7843 1405 0,'0'0'432'16,"0"0"-123"-16,0 0-57 0,0 0-19 15,0 0-14-15,0 0 2 0,0 0-29 16,0 0-33-16,0 0-19 0,0 0-7 16,0 0-4-16,0 3-13 0,-4 1-37 15,-3 1-57-15,0 6-22 16,-3 3-16-16,-7 1-3 0,3-1-6 15,7 2-63-15,-3-4-88 0,-1 1-84 16,5-1-229-16,-1-4-252 0,7-3-455 16</inkml:trace>
  <inkml:trace contextRef="#ctx0" brushRef="#br0" timeOffset="68435.989">22687 7843 2062 0,'0'0'994'0,"0"0"-706"0,0 0-53 0,0 0-24 16,0 0-50-16,0 0-38 16,0 0-23-16,0 0-73 0,0 0-27 15,0 0-19-15,10 20 19 0,-10-6 3 16,3 4 25-16,-3 5-6 0,0 3-9 16,0 1-10-16,0-1 0 0,0 5 13 15,-3-2-16-15,3-3-13 0,-3 1 10 16,-1 0-19-16,1-1-6 0,-4-5-103 15,-4-1-49-15,8-3-50 0,-4-1-202 16,0-4-301-16,0-2-498 0</inkml:trace>
  <inkml:trace contextRef="#ctx0" brushRef="#br0" timeOffset="68625.889">22556 8252 2315 0,'0'0'792'0,"0"0"-431"0,0 0-146 15,0 0-86-15,0 0-37 0,0 0-23 16,0 0-25-16,0 0-10 0,0 0-5 16,58-7 3-16,-34 3-17 0,-3-2-12 15,10 0-3-15,-3-2 2 0,6 1-2 16,-3-3-123-16,4-6-97 0,6-1-150 16,-17 5-724-16,14-12-1017 0</inkml:trace>
  <inkml:trace contextRef="#ctx0" brushRef="#br0" timeOffset="68909.391">23000 7958 2745 0,'0'0'659'0,"0"0"-434"15,0 0-76-15,0 0-33 16,0 0-56-16,0 0-1 0,0 0-59 16,0 0-10-16,0 0 10 0,52 0 31 15,-28-2-5-15,-3-2-10 0,6 4-15 16,-3-3-1-16,-3 2-1 0,3-2 0 16,-10 3-11-16,0-1-2 0,-1 1-86 15,-6 0-70-15,0-3-58 0,-3 1-151 16,-4-1-360-16,3-1-539 0</inkml:trace>
  <inkml:trace contextRef="#ctx0" brushRef="#br0" timeOffset="69113.041">23152 7818 897 0,'0'0'2032'0,"0"0"-1623"0,0 0-107 16,0 0-78-16,0 0-92 0,0 0-72 15,0 0-47-15,0 0-13 0,0 0-21 16,0 0 21-16,-7 77 1 0,3-46 15 16,4 3-16-16,0 3-23 0,0-4 4 15,0-2-9-15,0-2-142 0,4-5-102 16,-1-6-353-16,1-7-602 0,10-10-474 0</inkml:trace>
  <inkml:trace contextRef="#ctx0" brushRef="#br0" timeOffset="69498.755">23417 7815 2375 0,'0'0'1034'0,"0"0"-818"0,0 0-71 16,0 0 0-16,0 0-123 0,0 0-22 15,0 0-15-15,0 0-5 0,0 0 20 16,0 0 1-16,55 10 1 0,-48-4 0 16,7 2-1-16,0-1 0 0,-4 2-1 15,0 2 0-15,-3 1 0 0,-7 1 1 16,4 3 15-16,-4 0 3 0,0 2-1 16,-4 1 7-16,1 4 4 0,-4-5 2 15,-4 2-28-15,-2-3 33 16,6-2-15-16,0-3 14 0,0-2 30 15,7-2 19-15,-3-4-34 0,3-1-31 16,0 0-19-16,0-2-25 0,0 2-6 16,3-1-7-16,0 1 38 0,8 1 3 15,6-2-3-15,0-2-50 0,1 0-22 16,6-5-45-16,-4-4-33 0,1-2-198 16,7-5-406-16,-18 6-645 0</inkml:trace>
  <inkml:trace contextRef="#ctx0" brushRef="#br0" timeOffset="69764.288">23799 7888 3198 0,'0'0'562'0,"0"0"-333"0,0 0-65 15,0 0-8-15,0 0-85 0,0 0-18 16,0 0-53-16,0 0-62 0,0 0 25 16,0 0 37-16,49 11-1 0,-29-7-1 15,-2 0-33-15,6-3-24 0,-11 2-12 16,1-1-17-16,0-2-38 0,-4 2-66 16,-3-2-182-16,-3 0-189 0,-4-1-418 15,0-2-159-15</inkml:trace>
  <inkml:trace contextRef="#ctx0" brushRef="#br0" timeOffset="69945.636">23903 7755 1922 0,'0'0'1246'0,"0"0"-927"0,0 0-145 0,0 0-73 16,0 0-47-16,0 0-23 15,-11 54 35-15,1-24-22 0,7 3-31 16,-4 2-13-16,3-1-1 0,-3 4-15 15,4-4 0-15,0 1-3 0,-1-4-116 16,1-3-140-16,3-6-322 0,0-7-641 16,0-7-435-16</inkml:trace>
  <inkml:trace contextRef="#ctx0" brushRef="#br0" timeOffset="70383.885">24147 7729 2861 0,'0'0'649'0,"0"0"-355"16,0 0-134-16,0 0-11 0,0 0-62 15,0 0-61-15,0 0-26 0,0 0-30 16,0 0 30-16,0 0 22 0,59 8-20 15,-49-6-2-15,4 0-1 0,-7 0-3 16,-4 1-8-16,-3 2 9 0,0 3 3 16,0 5 14-16,-6 2 5 0,-5 3 9 15,-3 2 0-15,4-2-28 0,7-2 0 16,-4-3-12-16,3-3-10 16,1-1-6-16,3-3-3 0,0 1-7 15,7 0 4-15,3-4-51 0,-3 4-16 16,10-3 61-16,-3 2 17 0,-7-1 11 15,3 1 10-15,-6 0 1 0,-1 0 1 16,-3 3 28-16,0 3 19 0,0 2 44 16,-7-2-18-16,4 5-20 0,-4-1-25 15,-3 0 6-15,3-1-21 0,-7-1-13 16,7-2-16-16,0 1 14 0,-3 1-13 16,-4-3-104-16,-3-1-95 0,0-1-401 15,6-2-1089-15</inkml:trace>
  <inkml:trace contextRef="#ctx0" brushRef="#br0" timeOffset="71099.536">20185 8811 1673 0,'0'0'444'0,"0"0"-97"0,0 0-18 16,0 0-53-16,0 0-59 0,0 0-32 16,0 0-42-16,0 0-71 0,0 0-46 15,0-1-14-15,0 1-10 0,0 4 11 16,4 3-13-16,-4 3 3 0,0 9 32 16,0 8 25-16,0 18-4 0,0 13 10 15,-4 17-31-15,-2 3-35 0,-1-4 0 16,3-17-22-16,1-17 12 0,3-9 10 15,0-4 2-15,0 1-2 0,0 4-15 16,0-1-7-16,3-9-22 0,1-3-54 16,3-6-53-16,-1-4-148 0,1-5-171 15,7-4-205-15,-4-4 126 0,-6-6-118 16</inkml:trace>
  <inkml:trace contextRef="#ctx0" brushRef="#br0" timeOffset="72398.535">20330 8825 699 0,'0'0'1048'15,"0"0"-836"-15,0 0 34 0,0 0-16 16,0 0-72-16,0 0-13 0,0 0-6 15,0 0-62-15,0 0-77 0,0 0-34 16,7-7-17-16,-4 6 51 0,8-3 0 16,3 1 19-16,-1-1 4 0,1-1-10 15,7-1 3-15,3-1 3 0,0-1 3 16,7 4 1-16,-3-4-22 0,3-3-1 16,7 4 2-16,-4 2-2 0,4-3-3 15,3 2 2-15,-6-2 1 16,6 3 0-16,7-2-4 0,11 2 1 15,17-1 3-15,6 2 157 0,-16 2-91 16,-11 2-65-16,-10 0-2 0,-21 0-29 16,7 0 30-16,-4 0 0 0,8 0-12 15,10 2 11-15,-11-1 1 0,0-1-1 16,4 1-35-16,-10 1 17 0,0-2 19 16,-4 1 1-16,3 0 3 0,-6 1 8 15,10-2 39-15,-7 3-6 0,24-2-13 16,11-1 16-16,20 0 282 0,17-4-84 15,1-6-178-15,-14 2-67 0,-1-3-2 16,-2 2-2-16,2-1 3 0,-9 1 0 16,2 1 0-16,-6-1 0 15,-7 1 3-15,-10 4-3 0,-11 0 2 16,-17 1-1-16,7 2-1 0,-6-2-14 16,9 2 12-16,-3 1-11 0,7-3 12 15,-14 6 1-15,10-3-1 0,-9-3 1 16,2 3 2-16,-3 0-2 0,0-1 2 15,-6 1 11-15,6 0-13 0,-7 0 3 16,-3-3-2-16,0 3 2 0,3-1 22 16,-3 1-23-16,-8-2 14 0,12 0-4 15,-1 0 1-15,-3 2-12 0,-1-2-1 16,8 0 0-16,-4 2-3 0,1-3 3 16,6 2-1-16,-4 1 1 0,1-1 10 15,10-2-10-15,-10 0 0 0,13 2 1 16,-10-2 1-16,11 0 11 0,-4 0-13 15,0 1 0-15,7-2 2 0,-7 0 1 16,7 0 10-16,-4 0-13 0,0 0-2 16,1 1 1-16,-1 0 0 0,-3 0 2 15,4 1-2-15,-4 0 0 16,3 2 1-16,-10-2 0 0,7 0 29 16,-6 2 2-16,6 0-19 0,-11-2-10 15,8 0 0-15,-8 2 2 0,5-2-2 16,-5 1-2-16,-3 0 0 0,8 1 0 15,-5 0 1-15,-6-2 2 0,10 1 0 16,-7 1-2-16,-3-1-1 0,7 1 1 16,-4-2-1-16,-7 1 0 0,8 0 3 15,-1 1-2-15,-7 0-1 0,0-1 2 16,-3 1-1-16,7 0-1 0,-7 0-2 16,-4 0 0-16,4 0 1 0,-3 0-1 15,3 0-11-15,-7 0 13 0,7 1 0 16,-1-1-1-16,-2 0 1 0,3 0 0 15,-4 1 0-15,-3-1-1 16,4 1 0-16,-4-1 1 0,3 2 0 16,-3-2-2-16,0 0 0 0,0 0 0 0,0 0 2 15,0 1 3-15,0 0 10 16,0-1-10-16,0 2-1 0,0 0 0 16,0 2-1-16,0 2 23 0,0 1-5 15,0 2-4-15,0 0-15 0,0 3 1 16,-3-1-1-16,3 1 0 0,0 3 1 15,-4-1-1-15,1 4 0 0,-4-1-1 16,7 2 1-16,-4 2 2 0,1 2 11 16,-4 3-12-16,4 1 1 0,-4 0-1 15,3 2-1-15,-3 1 0 0,1 1-3 16,-1 2 2-16,-4-3 1 0,8 3 0 16,-4 0-1-16,4 2-11 15,-4 0 10-15,0 1 0 0,0-1-1 16,-3-2 0-16,-1-1 1 0,8-1 0 15,-4-2 2-15,3 0 0 0,1-5 0 16,-4 2 15-16,7-3 1 0,-3 0-15 16,-1-2 0-16,1-1 0 0,3-3 0 15,-4-1 1-15,4-2-2 0,0-5 0 16,0-3-3-16,0-2-34 0,0-3-32 16,0-1-85-16,4 0-26 0,-1-5-69 15,1-4-191-15,-1-4-184 0,1-4-125 16,2 3-608-16</inkml:trace>
  <inkml:trace contextRef="#ctx0" brushRef="#br0" timeOffset="73732.685">20189 9832 122 0,'0'0'508'0,"0"0"-201"15,0 0-99-15,0 0 89 0,0 0-76 16,0 0-10-16,0 0-39 16,0 0-39-16,0 0-39 0,0 0-13 15,-7-3-23-15,7 3-9 0,0 0-24 16,0 0-22-16,3 0-3 0,1 0 16 16,-1 0 45-16,11 0 26 0,-4 0 32 15,1 0-45-15,9 0-9 0,5 0-14 16,-1 0-12-16,10 0-4 0,4-1-6 15,7-6 12-15,20 3-20 0,8-6-19 16,20 2 56-16,-11-1-10 0,8-1-22 16,-14 2-13-16,6-2-13 0,-2 3-13 15,2 2 13-15,-2-3 15 0,-1 4-15 16,7 1-24-16,-14 1 22 0,11 0-15 16,-14 2 15-16,3 0-14 0,1 0 16 15,-8 0 1-15,-6 0-1 16,-4 0 0-16,0 4-1 0,-10-4-18 0,-11 3-4 15,-3-2 21-15,-7 2 0 16,7 0 0-16,4-1 2 0,-1 2 0 16,1 0-1-16,-8 0-11 0,1 1 12 15,-8-1 23-15,4 1 18 0,-6 0-18 16,-1 0-7-16,4-1-13 0,-4 0 22 16,-3 0-2-16,10-3 2 0,-7 0 23 15,0-1 15-15,7 0-15 0,-3 0-26 16,0 0 1-16,6-1-4 0,-6 0-16 15,6 0-1-15,-2-2 10 0,-1-1-9 16,-4 3-3-16,8-2 15 0,-7 0-15 16,-1 1 0-16,4 0 0 0,-6 0 1 15,-1 0 18-15,3 0-16 0,-6 0 60 16,3 0 0-16,4 0-38 0,-4 0-9 16,1 2-14-16,6-3 1 15,-7 2 0-15,10-2-2 0,1 2 12 16,0-3-4-16,-1 0-9 0,11 0 0 15,-7-1 3-15,10-1-2 0,-3 0 14 0,0-1-15 16,7-1-1-16,0 0 1 16,3 0-1-16,-3 1 1 0,-7-1-2 15,7 3 0-15,-4-3 2 0,0 3 11 16,-10-1-10-16,7 2 14 0,0 0-13 16,-10 0 1-16,9 2-1 0,-9-2-1 15,3 1 0-15,-7 2 1 0,7-1-1 16,-7 0 0-16,4 1 0 0,-8-1 1 15,5 1-2-15,-5 0 0 0,-2-2 1 16,2 3 2-16,-3-1 10 16,-3-1-11-16,3 2 11 0,1 0-11 0,-8 0 48 15,4 0-25-15,0 0-22 16,-4 0 13-16,0 0-13 0,-3 0 0 16,0 0 10-16,0 0-13 0,7 0-2 15,-7 0 0-15,-1 0 1 0,1 0 0 16,0 0 1-16,0 2 1 0,0-2 1 15,3 1 11-15,-3-1 3 0,0 1-14 16,0 1 0-16,-7-1 1 0,3-1 11 16,-3 0-14-16,0 0-33 0,-3-1-23 15,3-2-64-15,-7-2-100 0,-3-1-299 16,-4-2-595-16,7 2 89 0</inkml:trace>
  <inkml:trace contextRef="#ctx0" brushRef="#br0" timeOffset="74634.796">20168 8923 459 0,'0'0'182'0,"0"0"-87"16,0 0 224-16,0 0-169 0,0 0-82 16,0 0 14-16,0 0-14 0,0 0-19 15,0 0 16-15,0 0 39 0,4-9 46 16,-4 9 12-16,0 0-13 0,0 0 4 15,0 0-8-15,0 0-25 0,0 0-23 16,0 0-20-16,0 1-6 0,0 3-35 16,0 3-36-16,3-2 0 0,-3 6 4 15,4 3 18-15,-1 3-9 16,0 4-12-16,-3 1 14 0,4 4-15 16,-4-2-19-16,0 3-1 0,0 1 4 15,3 0 14-15,-3 3-14 0,0 0 16 16,0 1 0-16,0 3 0 0,0-2-1 15,0 1 1-15,0 2 90 0,-3-3-35 16,3 2-4-16,0-1-28 0,-4 0 15 16,4-3-19-16,0-3 13 0,0 0 0 15,0-3 7-15,-3-2 2 0,3-1-39 16,0-2 43-16,0-4-7 0,0 1-25 16,0-2-13-16,0 1 2 15,3-2 2-15,1-3 18 0,-4 2 29 16,3-2-13-16,-3-4-19 0,0 0-3 15,7 0-15-15,-7-2 1 0,0-1 1 16,0 0 10-16,4-1-11 0,-4-2 1 16,0-1-2-16,0 0 0 0,0 3-1 15,0-3 1-15,0 0-1 0,0 0 1 16,0 0-1-16,0-3-38 0,0 2-41 16,3-6-87-16,-3-1-103 0,4-7-214 15,-4 4-734-15</inkml:trace>
  <inkml:trace contextRef="#ctx0" brushRef="#br0" timeOffset="128946.555">18366 4925 300 0,'0'0'737'0,"0"0"-239"15,0 0-244-15,0 0-105 0,0 0-19 16,0 0-17-16,0 0-16 0,0 0-3 15,0 0-26-15,0-2-19 0,0 2 6 16,0 0 12-16,0 0 11 0,0 0-1 16,0 0-13-16,0 0-6 0,0 0-6 15,0 0-11-15,0 0-9 0,0 0 4 16,0 0-11-16,0 0-5 0,0 0-4 16,0 0-13-16,4 0 10 0,-4 0-10 15,0 0 19-15,0 0 10 16,0 0-3-16,0 0-13 0,0 0 3 15,0 0-17-15,0 0 11 0,0 0-13 16,0 0 3-16,0 0-1 0,0 0-1 16,0 0 1-16,3 0-2 0,-3-2 0 15,11 0-2-15,-8 2 2 0,0 0 3 16,4-2 13-16,-7 2 0 0,7-2-3 16,0 0-10-16,0 0 10 0,3 0-11 15,-6 1 0-15,10 1-1 0,-8-3-1 16,-2 2 1-16,6-2 0 0,-3 0-2 15,0 3 2-15,0-4-1 0,3 4 0 16,1-2-12-16,-8 1 12 0,1 0 1 16,-1 1-1-16,0-2 2 0,1 2-2 15,3-1 1-15,-4 1 0 0,1-1-1 16,-1 1 1-16,4-2-1 0,-4 0 2 16,4 0-2-16,-3 2 0 0,-4 0 0 15,3-2-1-15,1 2 0 16,-1 0-1-16,-3 0 2 0,4 0 0 15,-4 0-16-15,3-1 3 0,-3 1 13 16,3 0 13-16,-3 0-11 0,0-1-2 16,4 1-2-16,-4 0 2 0,3 0 1 15,-3 0 0-15,4 0-1 0,-4-2-2 16,3 2 1-16,4 0 1 0,-3-1-1 16,-1 0 1-16,0-1 2 0,1 2-2 15,-1-1 2-15,1 0 0 0,3 0-1 16,0 1 0-16,-1-3 13 15,-2 2-14-15,6 1-2 0,-10-2 1 16,4 2 0-16,-1-1 1 0,-3 1-2 16,0 0 2-16,0 0 2 0,0 0 0 15,0 0-1-15,0 0 1 0,0 0-2 16,0 0 0-16,0 0 1 0,0 0-1 16,0 0-1-16,0 0 1 0,0 0-1 15,0 0 1-15,0 0-1 0,0 0-15 16,0 0-54-16,0 0-10 0,0 0-41 15,0 0-27-15,0 0-23 0,0 0-96 16,0 0-109-16,0 0-199 0,0-1-132 16,0-2-96-16,0 7 803 0</inkml:trace>
  <inkml:trace contextRef="#ctx0" brushRef="#br0" timeOffset="129485.984">18577 4707 395 0,'0'0'192'0,"0"0"541"15,0 0-460-15,0 0-172 0,0 0-19 16,0 0 12-16,0 0 0 0,0 0-16 15,0 0-48-15,0 0-30 0,0 0-3 16,0 0 3-16,0 0 1 0,0 0-1 16,0 0-3-16,0 0-1 0,0 0 4 15,0 0 1-15,0 0 16 0,3 1-4 16,-3 2-10-16,0 1 65 0,0 1 45 16,0 0-3-16,0 2-42 0,0 0-26 15,0 0-3-15,0 0-10 0,0 1 3 16,0 0-19-16,-3 1 13 15,3 0-26-15,-4 1 13 0,4 1 10 16,0 0-10-16,-3-1-11 0,-1 0 14 16,4 2-15-16,-3 0 2 0,3-1 10 15,-4 2-13-15,1 0 0 0,-1 0 18 16,1 1-5-16,-7-2-12 0,6 2 18 16,-3 1 1-16,0-3 2 0,1-1 1 15,2 3-4-15,-3-4-16 0,4 1-1 16,-4-1 1-16,-3-1-3 0,6 0-1 15,-3 0-16-15,4-1 14 0,-4 0-23 16,3-1 23-16,1-2-16 16,-1-1-7-16,4 0-80 0,0-2-49 15,-3-2-33-15,3 0-38 0,0 0-83 16,0-3-166-16,0-1-163 0,3 0-34 16</inkml:trace>
  <inkml:trace contextRef="#ctx0" brushRef="#br0" timeOffset="129870.861">18497 5040 310 0,'0'0'528'0,"0"0"-264"16,0 0-72-16,0 0 10 0,0 0 3 15,0 0-1-15,0 0-19 0,0 0-35 16,0 0-57-16,0 0-31 0,14-4 28 15,-14 3 17-15,7 0 15 0,0-1-31 16,0-1-11-16,0 0 3 0,10 0-25 16,-7-1-3-16,4 0-14 0,0 0-21 15,10-2 5-15,-10-1-14 16,3 0-9-16,4 0-2 0,-8 0 3 16,8 0-3-16,-4-1 1 0,-6 2-1 15,6 0 0-15,-7 2 0 0,0 1 0 16,-3 1-17-16,-3 0 1 0,-1 2 3 15,-3 0-3-15,0 0-3 0,0 0-10 16,0 0-32-16,0 0-38 0,0 0 2 16,0 0 43-16,0 2-4 0,0 0 13 15,0 0-17-15,0-1-41 0,0 0-42 16,0 1-72-16,0 0-147 0,0 0-205 16,-3-1-214-16,6-16 366 0</inkml:trace>
  <inkml:trace contextRef="#ctx0" brushRef="#br0" timeOffset="130183.4">18632 5009 1652 0,'0'0'477'16,"0"0"-344"-16,0 0-29 0,0 0 9 15,0 0-7-15,0 0 23 0,0 0-77 16,0 0-52-16,0 0-64 0,0 0 51 16,0 23 13-16,0-13 90 0,0 4-55 15,0 1-22-15,0-2-12 16,0 1 12-16,0-1-12 0,0-2 15 0,0-1-15 16,0-2-1-16,0 0-2 15,0-3 1-15,0 0-2 0,0-1-16 16,0-1-7-16,0-1-22 0,0 0-139 15,0 0-82-15,0 0-58 0,0 0-148 16,-4-2-72-16,4 0-43 0</inkml:trace>
  <inkml:trace contextRef="#ctx0" brushRef="#br0" timeOffset="130576.798">18484 5238 313 0,'0'0'1550'0,"0"0"-1161"0,0 0-169 0,0 0-6 16,0 0-28-16,0 0 13 0,0 0-17 16,0 0-73-16,0 0-58 15,0 0-16-15,10 0 0 0,-10 0-4 16,0-1-8-16,7-1-20 0,-4 0 28 15,4-2 7-15,3 0 10 0,4-1-20 16,3-1 1-16,-3 0-27 0,3 2 1 16,8 1 15-16,-8 0-18 0,7-1-1 15,0 3-1-15,0-1 1 0,0 2 0 16,-7-2 1-16,4 2-1 0,3 0 1 16,-10 0 0-16,3 0-1 0,4 0-2 15,-14 0 0-15,7 2 0 0,-8-2 3 16,1 0-2-16,4 0 3 0,-8 0-1 15,1 0 0-15,-4 0-1 0,0 2-31 16,0-2-91-16,0 1-147 0,-4-1-204 16,4 0-338-16,-3-1-935 0</inkml:trace>
  <inkml:trace contextRef="#ctx0" brushRef="#br0" timeOffset="131505.405">19114 4751 297 0,'0'0'466'0,"0"0"-173"0,0 0-120 15,0 0-56-15,0 0-22 0,0 0 48 16,0 0 32-16,0 0-16 15,0 0-35-15,0 0-17 0,0 0-16 0,0 0-4 16,0 0 7-16,0 0 6 16,0 0-10-16,0 0-25 0,0 2-23 15,0-2-20-15,0 2-21 0,0 0 28 16,0 0 20-16,0 2-33 0,0 0 6 16,0 2 7-16,0-1 6 0,0 2-6 15,0 0-3-15,0 1 3 0,0 0-10 16,-3-1-19-16,-1 3 13 0,-3-1-1 15,-3 0-12-15,6 3 0 0,-6-3 13 16,3 1-1-16,-3-1-12 0,3 2-2 16,-7 0 1-16,4-1-1 15,0 0-14-15,-1-2-26 0,8 0-19 16,-4-2-61-16,0 1-35 0,0-3-57 16,4-2-87-16,3-2-98 0,0 0-193 15,0-1-197-15</inkml:trace>
  <inkml:trace contextRef="#ctx0" brushRef="#br0" timeOffset="131854.241">19073 4849 954 0,'0'0'446'15,"0"0"-224"-15,0 0-31 0,0 0-5 16,0 0 2-16,0 0-20 0,0 0-45 15,0 0-36-15,0 0-22 0,0 0 15 16,3 0 7-16,1 0-6 0,-4 0-24 16,0 0-5-16,0 0-11 15,0 0-12-15,0 2-6 0,0 0-20 16,0 1-1-16,3 2 49 0,-3 3 16 16,3 3-6-16,-3 3-58 0,4 1 39 15,-4 3-39-15,3 0 15 0,-3 4-18 16,0-3 0-16,0 0-2 0,7 1 0 15,-7-1-11-15,4-3 0 0,-1 1 10 16,-3-4-32-16,4-2 34 0,-4 0-2 16,3-1-13-16,-3-2-119 0,0-2-108 15,0 0-151-15,0 0-179 0,0-4-172 16,0 0-407-16</inkml:trace>
  <inkml:trace contextRef="#ctx0" brushRef="#br0" timeOffset="132247.408">19231 4778 1572 0,'0'0'490'0,"0"0"-289"0,0 0-68 0,0 0-17 15,0 0-22-15,0 0 19 0,0 0 3 16,0 0-62-16,0 0-50 0,0 0 18 16,0 5 29-16,4 0-28 15,-4 3 60-15,0 2 51 0,0 7-22 16,3-1-61-16,-3 5 6 0,0 1-44 15,0 1 0-15,0 1-12 0,0-6-1 16,0 5 0-16,3-6 0 0,-3 0-20 16,0-4 19-16,0-1-20 0,4-4 5 15,-4-1 13-15,0-3-28 0,3-2-154 16,1-2-94-16,-1 0-95 0,-3-5-150 16,11-4-133-16,-8 0-128 0</inkml:trace>
  <inkml:trace contextRef="#ctx0" brushRef="#br0" timeOffset="132703.978">19279 4765 1179 0,'0'0'355'0,"0"0"-147"0,0 0-29 15,0 0-27-15,0 0 10 0,0 0 29 16,0 0-36-16,0 0-29 0,0 0-23 16,0 0 3-16,4-6 13 0,-4 6-10 15,0 0-23-15,0 0-16 0,0 0-16 16,3 0-6-16,4-2-13 0,0-2 45 16,0-2 8-16,7 2-44 0,-4-1-41 15,-3-1 12-15,0 2-2 0,3 1-12 16,0 0 1-16,1 1-1 0,-4 0 0 15,0 2-1-15,-4 0 0 0,0 0 1 16,1 4 37-16,3 3 13 0,-4 0-14 16,4 6 1-16,0 1-6 0,3 1-10 15,-6 3-19-15,3 0 22 0,-7 0-22 16,3-1-3-16,-3-2 0 0,4 1-12 16,-4-2 12-16,0 0-4 0,0-1 2 15,0-2 2-15,0 2 0 0,0-2 0 16,0 1-2-16,0-2-20 15,-4-1-66-15,1-1-13 0,3-2-38 16,0-2-96-16,0 0-133 0,0-2-134 16,0-2-221-16,0 0-346 0,0-6 401 0</inkml:trace>
  <inkml:trace contextRef="#ctx0" brushRef="#br0" timeOffset="133117.576">19276 4864 457 0,'0'0'1284'16,"0"0"-956"-16,0 0-85 0,0 0 6 15,0 0-33-15,0 0-14 0,0 0-6 16,0 0-78-16,0 0-55 0,0 0-24 16,7-1-20-16,-4-1-17 0,8 1 30 15,-1-2-1-15,4-1 1 0,-1 0-29 16,-6 1 11-16,7-1-14 0,0-1 0 15,3 1 0-15,-10 0 1 16,3 0-1-16,1 2-1 0,-4-1-18 16,3 1-70-16,-3 0-35 0,-4 0-10 15,1 2-65-15,-4-2-45 0,0 2-95 16,3 0-196-16,-3 0-165 0,0 2-410 16</inkml:trace>
  <inkml:trace contextRef="#ctx0" brushRef="#br0" timeOffset="133361.738">19310 4925 1231 0,'0'0'787'16,"0"0"-456"-16,0 0-70 0,0 0-32 16,0 0-97-16,0 0-10 0,0 0-14 15,0 0-63-15,0 0-45 0,0 0-15 16,35-14 14-16,-21 11 1 0,3-4-1 15,-3 4-15-15,-11-1 3 0,7 0-67 16,-3 1-16-16,-3 2-29 0,3 1-7 16,-7 0-58-16,0 0-7 15,0 0-49-15,0 0-124 0,0 5-105 16,-4 2 71-16,-3-1-297 0</inkml:trace>
  <inkml:trace contextRef="#ctx0" brushRef="#br0" timeOffset="133550.5">19303 5001 869 0,'0'0'613'0,"0"0"-220"16,0 0-120-16,0 0-60 0,0 0 7 16,0 0-7-16,0 0-123 0,0 0-51 15,0 0 54-15,0 0 12 16,31-11-15-16,-24 7-46 0,0 0-18 16,4 2-12-16,-1-2-14 0,4 1-1 15,-4 0-22-15,-3 0 22 0,7-1-15 16,-4 0-41-16,4 0-135 0,-7 2-110 15,-4-1-141-15,1 0-301 0,-1 3-624 16</inkml:trace>
  <inkml:trace contextRef="#ctx0" brushRef="#br0" timeOffset="133869.56">19310 5083 192 0,'0'0'1672'16,"0"0"-1464"-16,0 0-104 0,0 0-7 16,0 0-13-16,0 0-45 0,-55 34 26 15,52-31-65-15,3-2-49 16,0 0-22-16,0-1-3 0,0 0-40 16,0 0-162-16,3-1 85 0,8-2-14 15,-5-2 78-15,1 0 32 0,0 1 17 16,4-1 42-16,-5 1 36 0,5 2 17 15,-1-1 97-15,-3 0 9 0,0 2-2 16,-4 1 84-16,8 0-17 0,-1 0-22 16,-3 0-46-16,10 0-30 0,-10 0-48 15,7 0-42-15,0-1 3 0,6-1 0 16,-13-2-3-16,10-2-247 0,-6 0-194 16,-1 1-390-16</inkml:trace>
  <inkml:trace contextRef="#ctx0" brushRef="#br0" timeOffset="134092.032">19569 4798 2409 0,'0'0'448'0,"0"0"-403"16,0 0-14-16,0 0-31 0,0 0 0 15,0 0 7-15,0 0 21 0,0 0-26 16,0 0 0-16,0 0-2 0,17 57-16 16,-14-52-103-16,-3 0-194 0,7-2-195 15,-7-2-464-15</inkml:trace>
  <inkml:trace contextRef="#ctx0" brushRef="#br0" timeOffset="134474.99">19645 4724 1987 0,'0'0'450'0,"0"0"-211"0,0 0-59 15,0 0-71-15,0 0-32 0,0 0-19 16,0 0-32-16,0 0 47 0,0 0 109 16,0 0-33-16,13 64-63 0,-9-44-17 15,-4 0-6-15,3 1-18 0,-3 3-11 16,4-1 10-16,-4 0-12 0,0 0-4 15,0-1-15-15,0 0-10 0,0 1 19 16,0-3-19-16,0-3 9 0,0 0 4 16,0-5-4-16,0 0-12 0,0-2 13 15,0-4-13-15,0-1 0 0,0-1 0 16,0-1-1-16,0-1 1 16,0-1 0-16,0-1 1 0,0 0 0 15,0 0 0-15,0 0 1 0,0 0 14 16,0 0-3-16,0 0-9 0,0 0-3 15,0 0 1-15,0 0-2 0,0 0-2 16,0 0-40-16,0 0-43 0,-4 0-19 16,1 0-31-16,-8 0-96 0,1 3-104 15,-4 1-179-15,1 1-205 0,6-3-714 16,69-16 968-16</inkml:trace>
  <inkml:trace contextRef="#ctx0" brushRef="#br0" timeOffset="136330.819">22652 4712 728 0,'0'0'339'0,"0"0"-156"16,0 0-34-16,0 0-110 0,0 0 10 15,0 0 10-15,0 0 337 0,0 0-110 16,0 0-86-16,0 0-12 0,4 0-8 16,-4 0 0-16,0 0-26 0,0 0-26 15,0 0-7-15,0 0-16 0,3 0-7 16,-3 0-6-16,0 0-26 0,0 0-12 16,0 0-10-16,0 0-19 0,0 0 0 15,4 0-12-15,-4 0-1 0,0 0-10 16,0 0 14-16,0 0-16 0,3 0 1 15,-3 0 2-15,0 0-1 16,0 0 1-16,3 0-1 0,-3 0-2 16,4 0 2-16,6 0 26 0,-3 0-13 15,3-1 1-15,-3-2-14 0,4 2 11 16,6-1-12-16,-3 0-1 0,-1 0 0 16,1-1-2-16,3 2 2 0,1-3 3 15,-8 2-2-15,4 0 0 0,0 0 0 16,-1 2-1-16,-6-2 0 0,-3 2 0 15,3-1 1-15,-1 1-1 0,-2 0-1 16,6-1-2-16,-6 1 3 0,3 0 0 16,-4-2 2-16,4 2-2 0,-7 0 2 15,3 0 0-15,-3 0-2 16,0 0 2-16,0 0-2 0,0 0 0 16,4 0 0-16,-4 0-19 0,0 0-40 15,0 0 21-15,0 0-6 0,0 0-13 16,0 0-12-16,0 0-10 0,0 0 3 15,0 0-12-15,0-1-65 0,0 1-64 16,0 0-82-16,0 0-100 0,0 0-107 16,0 0-50-16,0 0-115 0,0-5-27 0,0 11 698 15</inkml:trace>
  <inkml:trace contextRef="#ctx0" brushRef="#br0" timeOffset="136715.287">22862 4542 1343 0,'0'0'601'16,"0"0"-396"-16,0 0-108 0,0 0-3 15,0 0-7-15,0 0 7 0,0 0-7 16,0 0-22-16,0 0-4 0,0 0 26 15,4 0 57-15,-4 0 13 0,0 0-54 16,0 0-43-16,0 0-6 0,0 0 1 16,0 0-1-16,0 2-13 0,0 0-16 15,0 2-9-15,-4 2 13 0,4 2-4 16,-3 4-23-16,-1-1 14 0,-2 3-14 16,-5 1 1-16,8 0-1 0,-8 0 14 15,5 2-15-15,-5 0 2 0,-3 0-3 16,1 0 0-16,2 1-3 0,1-1-9 15,-4 1-30-15,-3-4-18 0,7 3-29 16,-1 3-41-16,1-6-68 0,-4 3-59 16,-3 1-95-16,3-3-179 0,7 1-106 15,0-5-470-15</inkml:trace>
  <inkml:trace contextRef="#ctx0" brushRef="#br0" timeOffset="137020.365">22749 4802 1923 0,'0'0'470'0,"0"0"-254"0,0 0-84 15,0 0-16-15,0 0-19 0,0 0-14 16,0 0-32-16,0 0-48 0,0 0 1 15,0 0 34-15,-4 23-3 0,1-11-14 16,3 2-21-16,-4-2-16 0,1 3-6 16,3-3 22-16,0-1-13 0,0 1 10 15,0-4-10-15,0 0-9 0,0-4 20 16,0 0-104-16,0-2-96 0,0-2-30 16,3 0-92-16,-3 0-75 0,7-6 6 15,-3-2 15-15,3-2-118 0,-7 0-72 16</inkml:trace>
  <inkml:trace contextRef="#ctx0" brushRef="#br0" timeOffset="137432.727">22769 4831 710 0,'0'0'511'15,"0"0"-175"-15,0 0-112 0,0 0-10 16,0 0-6-16,0 0-53 0,0 0-67 16,0 0-40-16,0 0-9 0,0 0 3 15,21-23-4-15,-18 21 4 16,1-2 4-16,3 2 8 0,0 0 7 15,0 0 7-15,-1 2 19 0,5 0-10 16,-1 0-23-16,0 0-25 0,1 2-7 16,-4 2 29-16,-4 0-15 0,4 0-5 15,-4 1-29-15,1-1 26 0,-4 0-26 16,0 1-2-16,0 0-12 0,0 1 9 16,0 1-22-16,0 0-52 0,-4 3 4 15,-2 0-39-15,-1 0-17 0,-4 1-35 16,-2 3-42-16,-5-3 24 0,5-1 47 15,6 0 60-15,-4-2 62 0,1-1 13 16,0-3 11-16,6-2 60 0,1-2 46 16,3 0 19-16,0 0-10 0,0 0 32 15,0 0-10-15,0 0-36 0,3 0-54 16,1 0-33-16,-1 0-25 0,7 0 61 16,4 0 10-16,-3 0-33 15,2 0-19-15,8 0-7 0,-4 0-12 16,-3 0-1-16,7 0 1 0,-4 0-1 15,-3 0-82-15,6 0-164 0,-6 0-188 16,-4 0-301-16,-3-5-872 0</inkml:trace>
  <inkml:trace contextRef="#ctx0" brushRef="#br0" timeOffset="138629.789">23200 4611 1102 0,'0'0'501'0,"0"0"-250"0,0 0-89 15,0 0 3-15,0 0-3 0,0 0-16 16,0 0-40-16,0 0-44 16,0 0-30-16,0 0 13 0,3 1 10 15,-3-1-4-15,0 3-19 0,0-3 4 16,0 0-1-16,0 1 10 0,0 1 29 15,0 1 47-15,-3 6 10 0,0 0-55 16,-8 5-34-16,1 2-23 0,-4-1-19 16,0-1-32-16,7 0-22 0,-3-1-38 15,-11 0-1-15,15-2-16 16,-5-1-35-16,8 0-78 0,-1-5-59 0,-3-1-150 16,7-2-79-16,0-2-171 0,0-2-121 15</inkml:trace>
  <inkml:trace contextRef="#ctx0" brushRef="#br0" timeOffset="138885.995">23152 4677 1408 0,'0'0'618'0,"0"0"-317"16,0 0-78-16,0 0-7 0,0 0-36 15,0 0-42-15,0 0-45 0,0 0-36 16,0 0-25-16,0 0-3 0,7 8 3 15,-7 1 6-15,0 5 26 0,0 2-20 16,-4 3-15-16,4 1-10 0,-3 2-3 16,-1 1-16-16,4 1-1 0,0-3-12 15,0 0 0-15,0-1 0 0,0-3-12 16,0-1-96-16,0-4-74 0,0-4-64 16,0 1-118-16,0-2-157 0,4-3-143 15,-4-3-464-15</inkml:trace>
  <inkml:trace contextRef="#ctx0" brushRef="#br0" timeOffset="139256.822">23276 4628 1911 0,'0'0'735'0,"0"0"-494"15,0 0-148-15,0 0 20 0,0 0-11 16,0 0-13-16,0 0-22 0,0 0-46 16,0 0-20-16,0 0-1 15,3 7 29-15,-3 0-4 0,0 3 20 16,0 5-13-16,0 2 9 0,0 4-9 15,0-1-10-15,0 2-21 0,0 1-1 16,0 0-13-16,0-2 13 0,0-2-1 16,0-1-2-16,0-2-16 0,0-3 6 15,0-3-50-15,0-6-36 0,0 0-54 16,0-2-48-16,0-2-104 0,0 0-177 16,0-6-73-16,11-2 51 0,-11-2-324 15</inkml:trace>
  <inkml:trace contextRef="#ctx0" brushRef="#br0" timeOffset="139721.479">23307 4631 1123 0,'0'0'393'0,"0"0"-217"16,0 0-85-16,0 0 26 0,0 0 19 15,0 0-6-15,0 0-23 0,0 0-26 16,0 0-3-16,0 0 6 0,0-24 22 16,3 24 0-16,1 0-25 0,-4-2-26 15,0 0-23-15,3 0 3 0,1 2 4 16,2-2 9-16,-2 0-7 0,6 0 14 16,-3 2-7-16,0-2-13 0,0 2-3 15,-4 0 3-15,1 0-34 0,-1 0 1 16,4 0 1-16,-3 0 23 0,-1 0-13 15,-3 2 9-15,3 0-19 0,4 0 29 16,0 0-7-16,-3 2-5 0,-1 2 2 16,1 1-6-16,-1 3 0 0,-3 0 19 15,0 4-7-15,3 1-12 0,-3 2 6 16,0 2 10-16,0-2-31 16,0 2 0-16,-3 1 2 0,3-4 9 0,-3 1-12 15,3-1-16-15,-4-1 14 16,4-1-11-16,0-2 11 0,0-1-17 15,0 1 6-15,0-4-3 0,0-1-50 16,0 0-42-16,0-3-17 0,0-1-22 16,0 0-64-16,0-2-134 0,4-1-216 15,-4 0-105-15,0 0-551 0</inkml:trace>
  <inkml:trace contextRef="#ctx0" brushRef="#br0" timeOffset="140058.736">23314 4716 1132 0,'0'0'1100'0,"0"0"-851"0,0 0-129 16,0 0-46-16,0 0 13 0,0 0-23 15,0 0-16-15,0 0-48 0,0 0 4 16,0 0-1-16,31-6 42 0,-24 4-13 16,3 1-29-16,-3 0-3 0,3 0 1 15,-3-1 0-15,-4 1-1 0,8 0-85 16,-8 1-96-16,-3 0-32 0,0 0-58 15,0 0-112-15,0 6-40 16,-7-1-62-16,-3 1-314 0</inkml:trace>
  <inkml:trace contextRef="#ctx0" brushRef="#br0" timeOffset="140426.016">23314 4716 913 0,'0'65'531'15,"0"-65"-199"-15,0 0-95 0,0 0-78 16,0 0-159-16,3 0 0 0,1 0-78 15,-1-1 34-15,4-1 44 0,-4 2 0 16,8-1 0-16,-8 1-42 0,4 0-3 16,-4 0 12-16,1 0-19 0,-4 0-13 15,0 1-6-15,0 1 9 0,0 3 13 16,-4 1-29-16,1 3-19 0,-7 2-56 16,-4 0-7-16,0 1 66 0,7 1 90 15,-3-1 4-15,0-4 49 0,-1-1 62 16,8-1 23-16,3-4 12 0,0-2-74 15,0 0-50-15,0 0-18 0,3 0 12 16,8-4 81-16,-5 0 7 16,5 2-16-16,-4-1-26 0,0 1-30 15,-1 0 33-15,1 1-19 0,4 0 12 16,-4 1-13-16,-1 0 17 0,-2 0-17 16,-1 0-20-16,1 0-25 0,-1 0 0 15,1 0 19-15,-1 1-19 0,-3 0-13 16,4 1-155-16,-4-2-30 0,0 1-16 15,0 0-121-15,0 0-219 0,0 1-277 16</inkml:trace>
  <inkml:trace contextRef="#ctx0" brushRef="#br0" timeOffset="140677.761">23262 4967 1127 0,'0'0'325'15,"0"0"-146"-15,0 0-84 0,0 0-35 16,0 0-60-16,0 0-13 0,0 0-97 16,0 0-85-16,0 0 16 0,0 0 179 15,0 7 16-15,14-11 72 0,0-2-33 16,-1 1 20-16,-2 0-7 0,6 2 14 16,-3 1-1-16,3 2-16 0,-10 0 39 15,7 1 39-15,-1 2-69 0,-2 0-22 16,-1 0-29-16,-3-2-23 0,0-1-16 15,3 0-260-15,0-2-179 0,-3-2-770 16</inkml:trace>
  <inkml:trace contextRef="#ctx0" brushRef="#br0" timeOffset="140906.593">23572 4650 2247 0,'0'0'684'0,"0"0"-466"0,0 0-167 15,0 0 10-15,0 0-23 0,0 0 4 16,0 0-1-16,0 0-38 0,0 58-3 16,0-44 0-16,0-4-11 0,0 1-49 15,0-3-135-15,0 0-123 0,4-4-175 16,-4-4-176-16,3 0-456 0</inkml:trace>
  <inkml:trace contextRef="#ctx0" brushRef="#br0" timeOffset="141124.875">23651 4585 2054 0,'0'0'721'0,"0"0"-403"16,0 0-203-16,0 0-23 0,0 0-3 15,0 0-12-15,0 0-23 0,0 0-51 16,0 0-1-16,0 0 55 0,11 35 16 16,-8-20 25-16,4 6-1 0,-7 0-46 15,3 7-14-15,-3-1 4 0,0 4 12 16,0-1-34-16,0 2-2 0,0-4 2 16,0-1-18-16</inkml:trace>
  <inkml:trace contextRef="#ctx0" brushRef="#br0" timeOffset="145746.002">23710 4716 571 0,'0'0'371'0,"0"0"-234"16,0 0-72-16,0 0-13 0,0 0-26 16,0 0-9-16,0 0-4 15,0 0 3-15,0 0 4 0,0 0 12 16,0 0 7-16,0 0-16 0,0 0 19 15,0 0-12-15,0 0 2 0,0 0 4 16,0 0-7-16,3 2-9 0,-3 0 19 16,0 0-39-16,0 2 39 0,0 0-13 15,0 0 94-15,0 1-32 0,0 0-72 16,0 2 0-16,0-1-16 0,0 2 3 16,0-3-3-16,0 3 4 15,0-1-4-15,0 1 0 0,0 0-17 16,0-1 16-16,0-1-2 0,0 2 0 15,0-2 3-15,0-1-13 0,0 0 12 16,-3 0 1-16,3 1 2 0,0-2 17 16,0 3-2-16,0 0 15 0,-4-2-30 15,4 1 18-15,-3 2-1 0,3 0 14 16,-3-1-11-16,3 0 17 0,0 0 26 16,0 1-6-16,-4-2-21 0,4 1-8 15,-3-2 5-15,3 1-12 0,0 0-7 16,0-3-3-16,0 1 3 0,0 0-16 15,-4 0 0-15,4 0-3 0,0-2 1 16,0 1 0-16,0 0 2 0,0-1 24 16,0 2 15-16,0-3-16 0,0 0 25 15,0 1-9-15,0-2-4 16,0 0 1-16,0 0-10 0,0 0-4 16,0 0-5-16,0 0 2 0,0 0 3 15,0 0 4-15,0 0 0 0,0 0 9 16,0 0 4-16,0 0 3 0,0 0 15 15,0 0 11-15,-3 0-1 0,3 0-9 16,-4 0-20-16,1 0-35 0,-1 1-3 16,-6 2-16-16,7-2 14 0,-1 2-17 15,-3-2-3-15,4 1-68 0,-1 0-99 16,1 2-66-16,0-2-198 0,3 2-239 16,0-2-699-16,48-27 1334 0</inkml:trace>
  <inkml:trace contextRef="#ctx0" brushRef="#br0" timeOffset="155160.576">20309 6575 359 0,'0'0'1182'16,"0"0"-811"-16,0 0-134 0,0 0-66 15,0 0-28-15,0 0 15 0,0 0 22 16,0 0-51-16,0 0-62 0,0 0-6 16,4-2 10-16,-4 2 15 0,0 0 3 15,0 0 4-15,0 0-14 0,3 0-22 16,-3 0-15-16,0 0-14 0,0 0-25 16,4 0-3-16,-1 0-15 0,4-1 15 15,0 0 1-15,7-2 2 0,6 1-1 16,-2-1 1-16,2-2-2 15,4 3-1-15,-6-2-2 0,6 2 0 16,-4 0 1-16,-6 0 0 0,7 0-3 16,-4 0 2-16,-6 2 0 0,2-2 0 15,-6 2 2-15,7-2 1 0,-7 0-1 16,-4 2-2-16,1-1-26 0,-4 1-4 16,0-1-13-16,0 1-12 0,0 0-29 15,-4 0-41-15,1 0-37 0,-4 0-160 16,-7 0-290-16,4 0-209 0,0 0-223 15</inkml:trace>
  <inkml:trace contextRef="#ctx0" brushRef="#br0" timeOffset="155527.682">20447 6399 284 0,'0'0'988'16,"0"0"-561"-16,0 0-229 0,0 0-62 16,0 0-6-16,0 0 9 0,0 0-13 15,0 0-29-15,0 0-32 0,0 0-10 16,7-2 12-16,-7 2 27 0,0 0 9 16,0 0-26-16,0 0-29 0,0 2-3 15,0 0-1-15,4 2 39 0,-4 0 17 16,3 1-27-16,0 2 3 0,-3 0-35 15,4 4-3-15,-4 2-15 0,0 1-1 16,0 0 0-16,0 3-9 16,-4 1-12-16,1 3 0 0,-7-1 2 15,3 0 0-15,3 2-3 0,-6-3 0 16,0 3-3-16,-1-4-16 0,1 2-13 16,0-4-57-16,3 1-35 0,0-2-35 15,0-3-69-15,4 0-74 0,-4-6-115 16,7-1-167-16,0-2-100 0</inkml:trace>
  <inkml:trace contextRef="#ctx0" brushRef="#br0" timeOffset="155802.293">20382 6685 696 0,'0'0'518'0,"0"0"-242"15,0 0-71-15,0 0-45 0,0 0-44 16,0 0 89-16,0 0 12 0,0 0-65 15,0 0-20-15,0 0-23 0,58-22-12 16,-47 18-7-16,6 2-26 16,0 0-35-16,-7 0-26 0,8 1 10 0,-1 1-11 15,-3 0-2-15,-7 0 0 16,3 0-1-16,-3 0 0 0,0 0 0 16,-4 1-15-16,4-1-36 0,-3 0-47 15,-4 0-20-15,0 0-29 0,0 0-33 16,0 0-75-16,0 0-130 0,0-1-69 15,-4-3-135-15,4 2-189 0</inkml:trace>
  <inkml:trace contextRef="#ctx0" brushRef="#br0" timeOffset="156003.751">20492 6652 1170 0,'0'0'508'0,"0"0"-190"15,0 0-71-15,0 0-72 16,0 0-43-16,0 0-32 0,0 0-26 15,0 0-38-15,0 0-24 0,0 0 11 16,-7 59-1-16,7-48-5 0,0-1-14 16,-3 0 0-16,3 1-1 0,0-4-2 15,-4 0-1-15,4 1-15 0,0-1-13 16,0-2-29-16,-3 0-152 0,3 1-58 16,-7 0-154-16,3 0-173 0,1-1-401 15</inkml:trace>
  <inkml:trace contextRef="#ctx0" brushRef="#br0" timeOffset="156211.295">20392 6831 1692 0,'0'0'565'0,"0"0"-290"16,0 0-114-16,0 0-87 0,0 0 42 16,0 0 80-16,0 0-30 15,55-18-80-15,-38 14-38 0,8-1-20 16,-8 1-28-16,10 0 18 0,-9 2-18 15,2 2-1-15,4 0-2 0,-10 0-10 16,3 0-12-16,4 0-83 0,-7 0-142 16,-7 6-91-16,3-4-208 0,-3 1-221 15,3-2-595-15</inkml:trace>
  <inkml:trace contextRef="#ctx0" brushRef="#br0" timeOffset="156628.312">21174 6337 1748 0,'0'0'591'0,"0"0"-310"15,0 0-91-15,0 0-39 0,0 0-26 16,0 0-3-16,0 0-68 0,0 0-54 15,0 0-42-15,0 0 24 16,-51 64 17-16,33-43 1 0,-2 1-13 16,-4 0 1-16,6-2-1 0,-9 1-16 15,6-3-12-15,7-1-46 0,-6-3-51 16,9-6-7-16,4-1-81 0,4-3-136 16,3-4-229-16,0-3-181 0,7-2 0 15</inkml:trace>
  <inkml:trace contextRef="#ctx0" brushRef="#br0" timeOffset="156807.548">21050 6463 902 0,'0'0'684'16,"0"0"-187"-16,0 0-118 0,0 0-89 15,0 0-30-15,0 0-52 0,0 0-39 16,0 0-16-16,0 0 15 0,14 56-36 16,-11-31-82-16,1 3-18 0,-4 2-29 15,3 0-3-15,4-1 0 0,-3 0-19 16,-1-3 0-16,4-1-9 0,-4-6-86 15,1-1-101-15,-1-6-186 0,1-2-375 16,-1-6-627-16</inkml:trace>
  <inkml:trace contextRef="#ctx0" brushRef="#br0" timeOffset="157175.518">21357 6332 1872 0,'0'0'409'0,"0"0"-196"0,0 0-26 15,0 0-23-15,0 0-16 16,0 0-7-16,0 0-39 0,0 0-67 16,0 0-35-16,0 0 2 0,0 17 10 15,0-2 49-15,0 5 2 0,-7 4-34 16,7 0-16-16,-4 6 0 0,1-5-13 16,3 1-15-16,-3-3 12 0,-1-1-26 15,4-4 13-15,0-1 0 0,-3-4-9 16,3-2-119-16,0-2-99 0,0-3-118 15,0-3-143-15,0-2-185 0,0-1-350 16</inkml:trace>
  <inkml:trace contextRef="#ctx0" brushRef="#br0" timeOffset="157591.332">21350 6346 287 0,'0'0'1482'0,"0"0"-1167"0,0 0-91 16,0 0-66-16,0 0-42 0,0 0-6 15,0 0 22-15,0 0-26 0,0 0-29 16,0 0-10-16,27-31 4 0,-23 27 12 16,6 1 16-16,-3 0-10 0,0-1-13 15,7 3-31-15,-7-2 5 0,3 3-12 16,-7-1 19-16,4 1-22 0,0 0 6 15,-3 0-22-15,6 0 3 0,-7 1-3 16,4 3 9-16,-3 3 4 0,3-4-7 16,-4 4 0-16,1 0 3 0,2 3-12 15,-2 2-1-15,-1 2 20 16,1 3 10-16,-4 4 17 0,0 3-24 16,0 3-13-16,-4 0-10 0,1 1-14 15,-4-3-1-15,4 1-14 0,-1-6-2 16,4-2-6-16,-3-4 4 0,3-1-4 15,-4-6-67-15,4-1-8 0,0-2-29 16,0-3-79-16,0-1-123 0,0 0-98 16,0-3-54-16,0-1-36 0,-3-4-34 15,3 0-461-15</inkml:trace>
  <inkml:trace contextRef="#ctx0" brushRef="#br0" timeOffset="157896.922">21336 6452 114 0,'0'0'1874'0,"0"0"-1511"15,0 0-105-15,0 0-42 0,0 0-65 16,0 0-36-16,0 0-3 0,0 0-112 15,0 0-23-15,0 0 23 0,28 0 29 16,-15-4-13-16,-6 2 6 0,7 0-21 16,3 0-1-16,-3 0-1 0,-7 2-1 15,0-1-11-15,3 1 0 0,-6 0-63 16,-4 0-75-16,3 0-26 16,-3 1-22-16,0 5-40 0,-7 2-163 15,0 4 90-15,-3 3-189 0,-4 1-197 16</inkml:trace>
  <inkml:trace contextRef="#ctx0" brushRef="#br0" timeOffset="158447.691">21346 6568 634 0,'0'0'462'0,"0"0"-139"0,0 0-47 15,0 0-172-15,0 0-19 0,0 0 67 16,0 0-64-16,0 0-64 0,56-30-24 16,-43 24-16-16,-2 4 13 0,-1 0 1 15,-7 2-30-15,4 0 9 0,-3 0 20 16,-1 2-7-16,1 0 10 0,-4 2 20 15,0 2-17-15,0-2 36 0,0 2-39 16,0-1-4-16,0 1 4 0,-4 2 4 16,-6 1-4-16,3 1-78 0,-3 1-36 15,-4-2 36-15,-3 2 30 0,3 0-4 16,4-3 32-16,-1 1 20 16,-3-2 16-16,8-2 10 0,2-3-22 15,4 0 100-15,0-2-17 0,0 0-58 16,0 0 56-16,0 0-14 0,0 0-71 15,4-2-6-15,-1 0 6 0,4 0 48 16,0-1-2-16,3-2-20 0,-3 0-26 16,0 1-75-16,0-2-38 0,0 2-7 15,0 4-1-15,-4-4 37 0,4 4 29 16,-4 0 6-16,1 0 0 0,-4 0-39 16,0 0-22-16,0 0-17 0,0 4 32 15,-7 2 1-15,0 0 68 0,4 2-36 16,-4-1 62-16,-4 1 10 0,4 0 71 15,-3 0 30-15,0-1 9 0,-4 1-9 16,4 0-1-16,3 0-9 0,-4 0 7 16,1-5 31-16,-4 2 14 15,11-2-72-15,3-3 0 0,0 1-45 0,0-1-36 16,0 0-55-16,3 0 6 0,8-1 26 16,-1-2 23-16,0 2 75 0,-3-3-53 15,7 4-22-15,3-1-1 16,-3 1-24-16,-4 1 25 0,4 2-3 15,3 2 0-15,-3-1-10 0,-4 0 13 16,4-3-13-16,3-1-169 0,-3-1-155 16,-3-6-399-16</inkml:trace>
  <inkml:trace contextRef="#ctx0" brushRef="#br0" timeOffset="158693.472">21705 6345 2756 0,'0'0'666'0,"0"0"-501"0,0 0-89 16,0 0-13-16,0 0-19 0,0 0-18 16,0 0-24-16,0 0 26 0,0 0 0 15,0 59-12-15,0-42 0 0,0 1-16 16,0 1 0-16,0-4-3 0,-4-2-22 15,4 2-13-15,0-7-171 0,0-2-99 16,0-3-220-16,0-3-458 0,0 0-143 16</inkml:trace>
  <inkml:trace contextRef="#ctx0" brushRef="#br0" timeOffset="158953.962">21767 6368 1281 0,'0'0'1427'0,"0"0"-1000"0,0 0-175 15,0 0-58-15,0 0-52 0,0 0-22 16,0 0-29-16,0 0-47 0,0 0-44 16,0 0 2-16,7 29 56 0,-7-9-1 15,0 2 12-15,0 5-13 0,0 4-10 16,0-1-11-16,0 0-33 0,0 0 1 16,0-1-1-16,0-5 0 0,0-1-2 15,-4-3 1-15,4-5 11 0,-3-3 1 16,3-2-11-16,0-5 0 0,0-1 0 15,0-3-2-15,0 1-12 0,0-2 10 16,0 0-89-16,-4-2-106 0,4-3-61 16,-3-2-278-16,-1-1-1187 0</inkml:trace>
  <inkml:trace contextRef="#ctx0" brushRef="#br0" timeOffset="161764.48">25691 6466 1305 0,'0'0'185'0,"0"0"462"0,0 0-310 16,0 0-89-16,0 0-61 0,0 0-14 16,0 0-42-16,0 0-54 0,0 0-23 15,0 0 16-15,0 0 16 0,3 0-4 16,-3 0-6-16,0 0-16 0,0 0-10 15,0 0 4-15,4 0-16 0,-4 0-13 16,0 0-24-16,3 0-1 0,1 0 0 16,9 0 0-16,1 0 13 0,0 0 12 15,-4-3-22-15,18 2 0 0,-11-2 9 16,7 2-9-16,0-3 11 0,-3 0-14 16,3 2 0-16,-3-2-1 0,-1 4 1 15,1-2-1-15,-4 2-10 0,1 0 11 16,-5 0 1-16,1 0-1 0,-7 0 3 15,0 0-3-15,3 0 2 0,-10 0 1 16,4 0 0-16,-4 0 13 16,0 0-13-16,0 0 9 0,0 0-12 0,0 0-21 15,0 0-23-15,0 0-7 0,0 0-34 16,-4-2-12-16,-6 2-33 16,6-1-112-16,-2-2-132 0,-8 3-210 15,7-3-214-15,-3 3-255 0,65 9 543 0</inkml:trace>
  <inkml:trace contextRef="#ctx0" brushRef="#br0" timeOffset="162125.212">25922 6312 1536 0,'0'0'439'0,"0"0"-222"16,0 0-71-16,0 0 15 0,0 0 11 16,0 0-34-16,0 0-19 0,0 0-13 15,0 0-17-15,0 0 10 0,3 0-3 16,-3 3-19-16,0-3-30 0,0 1-21 16,0 1 2-16,0 0 4 0,0 2 6 15,0 4-19-15,0 1 10 0,0 1-7 16,-3 2 0-16,-1 2-6 0,-3 0 12 15,4 3-6-15,-7 0 0 0,-1 2-18 16,-6 3-3-16,7-3 11 0,-4 3-12 16,-3-1-1-16,-4 1-40 0,4 3-70 15,-4 1-9-15,-3-1-36 0,10 4-42 16,-13-1-103-16,13-1-57 0,0-3-271 16,0-3-87-16,7-10-330 15</inkml:trace>
  <inkml:trace contextRef="#ctx0" brushRef="#br0" timeOffset="162426.188">25787 6616 1535 0,'0'0'717'15,"0"0"-351"-15,0 0-212 0,0 0-22 16,0 0-16-16,0 0-42 0,0 0-26 15,0 0-36-15,0 0-12 0,0 0 0 16,7 9 0-16,-7 2 77 0,4 4 9 16,-4 1-32-16,3 4-6 0,-3-1-29 15,0 0-19-15,0 1-2 0,0-2 2 16,0-3-2-16,-3 1-11 0,3-1-31 16,-4-1-52-16,1-4-29 0,-1-2-44 15,4-2-27-15,0-3-56 16,0 0-81-16,0-3-73 0,0 0-78 15,4-7-8-15,-1 0 58 0</inkml:trace>
  <inkml:trace contextRef="#ctx0" brushRef="#br0" timeOffset="162813.473">25811 6687 20 0,'0'0'766'0,"0"0"-398"0,0 0-150 16,0 0-71-16,0 0 38 15,0 0-22-15,0 0-8 0,0 0-12 0,0 0-36 16,0 0 3-16,28-38 16 16,-25 33 0-16,8 0-29 0,-4-2-14 15,3 1 23-15,4 4 19 0,0-5-48 16,-8 6-35-16,1-2 3 0,4 2 3 16,2-1-23-16,-6 2-12 0,0 0 19 15,0 0-16-15,0 3 3 0,-4 4 9 16,-3 1-26-16,4-2-2 0,-1 4-26 15,-3 1-15-15,0 3 12 0,-3 0-16 16,-1 1-22-16,-6 1-10 0,-4 2-22 16,-3 1-10-16,3-4-16 0,4 2 22 15,-7 0 54-15,-4-2 4 0,11-3 16 16,-1-2 29-16,1-2 0 0,3-3 22 16,4-2 14-16,3-3 6 0,0 0-42 15,7 0-26-15,3-2-3 0,4-3 29 16,0-2 81-16,13 0-72 15,-10-2-9-15,11-3-96 0,-4 1-50 0,-7 1-145 16,11 0-105-16,-14 4-245 0</inkml:trace>
  <inkml:trace contextRef="#ctx0" brushRef="#br0" timeOffset="163411.351">26614 6278 1200 0,'0'0'449'15,"0"0"-173"-15,0 0-52 0,0 0 12 16,0 0-45-16,0 0-46 0,0 0-32 15,0 0-17-15,0 0 3 0,0 0 14 16,4 0 5-16,-4 2-10 0,0 4-12 16,-4 2-39-16,-6 6-26 0,-7-2-12 15,6 7-3-15,-3 0-14 0,-3 0-2 16,-3 1-1-16,2 4-11 0,1-3-23 16,-7 0-38-16,7 0-32 0,3-1-23 15,-3-3-9-15,6-2-43 0,1-5-119 16,7-3-151-16,-1-4-235 0,4-2-506 15</inkml:trace>
  <inkml:trace contextRef="#ctx0" brushRef="#br0" timeOffset="163635.614">26507 6421 323 0,'0'0'1834'0,"0"0"-1352"15,0 0-292-15,0 0-74 0,0 0 25 16,0 0-19-16,0 0-39 0,0 0-39 15,0 0-21-15,0 0 5 0,11 25 48 16,-11-5 39-16,0 5-33 0,0 6-47 16,3 4-15-16,-6 5-20 0,3-1-13 15,-4 2-6-15,1-3 16 0,3 0-29 16,-4-4-12-16,4-3-73 0,0-6-61 16,0-2-88-16,0-7-181 0,0-4-252 15,4-7-460-15</inkml:trace>
  <inkml:trace contextRef="#ctx0" brushRef="#br0" timeOffset="164079.843">26724 6337 688 0,'0'0'1167'0,"0"0"-836"16,0 0-153-16,0 0-20 0,0 0 7 16,0 0-56-16,0 0-19 0,0 0-26 15,0 0-12-15,0 0-1 0,0 2 10 16,0 5 3-16,0 6 25 0,0 4 16 16,0 4-22-16,0 7-38 0,0 1-25 15,0-1-20-15,0 1-1 0,-3-1-25 16,0-3 24-16,-1 0-1 0,1-4-64 15,-1-3-67-15,1-4-28 0,-4-1-18 16,3-3-64-16,4-4-102 0,-3 0-118 16,3-6-72-16,0 2-191 0</inkml:trace>
  <inkml:trace contextRef="#ctx0" brushRef="#br0" timeOffset="164520.455">26742 6294 1175 0,'0'0'751'16,"0"0"-401"-16,0 0-198 0,0 0-39 16,0 0-16-16,0 0-52 0,0 0-22 15,0 0-23-15,0 0 13 0,0 0 19 16,7-14 7-16,-4 12 15 0,7-2 14 15,-3 3 12-15,0-2 0 0,0 2-3 16,3-1 9-16,-6 1-19 0,3 1-22 16,6 0 15-16,-6 0-21 0,4 0 2 15,-4 0-9-15,-1 0-4 0,-2 0-15 16,3 0-1-16,3 3 7 0,-3-2-19 16,-4 2 13-16,4 1-10 15,-3-2 10-15,-1 3 41 0,1 3-1 16,-1 1 26-16,1 2-13 0,-1 8-15 15,-3 0-11-15,0 5-21 0,0 3-3 16,0 0-13-16,-3 4-3 0,3 1-1 16,-4-1-1-16,1-3-23 0,-1-3 3 15,4 1 9-15,-3-3-34 0,-1-3-19 16,4-1-6-16,-3-3-26 0,3-1-23 16,-4-1-22-16,4-4-48 15,-3-3-104-15,3-2-159 0,0-2-165 16,0-2-136-16</inkml:trace>
  <inkml:trace contextRef="#ctx0" brushRef="#br0" timeOffset="164862.268">26766 6413 1228 0,'0'0'813'0,"0"0"-395"0,0 0-209 16,0 0-38-16,0 0-20 0,0 0-71 15,0 0-29-15,0 0-51 0,0 0 0 16,0 0 0-16,14 0 32 15,-4 0 3-15,0 0 1 0,4 0-24 0,0-2-10 16,0 0-2-16,-4 2 2 16,4-1-2-16,-4 0-4 0,0-1-95 15,-3 2-35-15,-3 0-91 0,-1 0-130 16,1 0-164-16,-4 0-108 0,0 2-491 16</inkml:trace>
  <inkml:trace contextRef="#ctx0" brushRef="#br0" timeOffset="165064.088">26766 6495 1311 0,'0'0'1081'0,"0"0"-755"0,0 0-169 16,0 0-54-16,0 0-93 0,0 0-10 16,0 0-77-16,0 0 41 0,0 0 24 15,0 0-1-15,48 2-48 0,-31-2-30 16,-3-2-60-16,-4 2-66 0,4 0-49 15,-4 0 10-15,1 0-40 0,-8 2-49 16,-3 0-137-16,4 2-203 16</inkml:trace>
  <inkml:trace contextRef="#ctx0" brushRef="#br0" timeOffset="165272.073">26752 6628 1694 0,'0'0'1085'0,"0"0"-786"16,0 0-168-16,0 0-45 0,0 0-35 16,0 0-51-16,0 0-42 0,0 0 11 15,0 0 31-15,0 0 15 0,45 0-12 16,-28-3-3-16,-7 2-42 16,4-2-38-16,-4 2-35 0,-3-2-42 15,4 3-110-15,-4-1-244 0,-1 1-152 16,-6 0-611-16</inkml:trace>
  <inkml:trace contextRef="#ctx0" brushRef="#br0" timeOffset="165628.406">26745 6716 2207 0,'0'0'475'0,"0"0"-352"0,0 0-82 16,0 0 7-16,0 0-48 16,0 0-20-16,0 0-31 0,0 0-94 0,-55 50-33 15,52-45-6-15,-1-1 22 16,4 0 10-16,-3-1-72 0,3-2-14 16,0-1 92-16,0 0 87 0,0 0 1 15,3 0 58-15,-3 0 19 0,7 0 66 16,7-1-1-16,-4-2 1 0,0-1-56 15,4 0 43-15,-7 0 61 0,10 3 56 16,-6 1 28-16,-1 0 32 0,0 0-42 16,-3 0-24-16,7 4-41 0,-4 0-46 15,1 0-51-15,-1-2-10 0,-3 2-16 16,7 0-19-16,-4-2-3 0,-3 0-183 16,3-2-187-16,-6 2-320 0,3-2-682 0</inkml:trace>
  <inkml:trace contextRef="#ctx0" brushRef="#br0" timeOffset="165918.925">27172 6358 2327 0,'0'0'648'0,"0"0"-414"15,0 0-170-15,0 0-10 0,0 0-7 16,-38 51-24-16,35-35-11 0,0 1-12 16,3-1-19-16,0-1 7 15,0-2 10-15,0 2-33 0,0-5-74 0,0 0-28 16,0-3-107-16,3-3-137 0,0-4-202 15,-3 0-155-15</inkml:trace>
  <inkml:trace contextRef="#ctx0" brushRef="#br0" timeOffset="166334.047">27231 6308 2375 0,'0'0'529'0,"0"0"-275"0,0 0-133 16,0 0 3-16,0 0-48 0,0 0-34 16,0 0-26-16,0 0-16 0,0 0 0 15,0 0 34-15,7 23 23 0,-4-9 51 16,-3 1 5-16,4 3-59 16,3 3-7-16,-7 3-10 0,3 3-12 15,-3 0-6-15,0 4-6 0,0 1-12 16,-3-1 1-16,3 2-2 0,-7-2-1 15,3-1-1-15,4-3 2 0,-3-1 1 16,3-3 2-16,-4-4-1 0,4-1 15 16,0-6 5-16,-3 0-10 0,-1-3 1 15,4-2-1-15,-3-2 7 0,3-3-19 16,0 0 12-16,0-1-10 0,0 0 14 16,0-1-14-16,0 0 14 0,0 0 2 15,0 0-15-15,0 0 19 0,0 0-3 16,0 0-17-16,-3 0 9 0,3 0-11 15,-4 0-31-15,-3 0-28 0,0 0-31 16,-6 0-27-16,6 2-50 0,3-1-101 16,-6 0-236-16,0 3-296 0,-1 0-551 15</inkml:trace>
  <inkml:trace contextRef="#ctx0" brushRef="#br0" timeOffset="178304.643">26914 8103 280 0,'0'0'245'15,"0"0"-150"-15,0 0-33 0,0 0 257 16,0 0-107-16,0 0-82 0,0 0-13 15,0 0 10-15,0 0 3 16,0 0 7-16,17-12 2 0,-17 11 10 16,4 1-13-16,-4 0-3 0,0 0 9 15,0 0 23-15,0 0-24 0,0 0-28 16,0 0-14-16,0 0-19 0,0 0-13 16,0 0-19-16,0 0-10 0,0 0-15 15,0 0-11-15,0 1 1 0,0-1-11 16,0 2 11-16,0-2 0 0,0 1-1 15,0-1 8-15,0 0-8 0,0 0 7 16,0 0 7-16,0 0-10 0,0 0 0 16,0 1 6-16,0 1 0 0,-4-1 6 15,1 3-5-15,-4 0-23 0,0 1 0 16,0 4-13-16,-3 0 11 0,-1 1 0 16,-2-1-11-16,-5 2 0 15,8 1-2-15,0 0-8 0,-8-1 1 0,5-1-32 16,6 0-6-16,-7-4-33 15,7-1-73-15,0-1-139 0,4-1-250 0,3-2-575 16</inkml:trace>
  <inkml:trace contextRef="#ctx0" brushRef="#br0" timeOffset="178807.552">26786 8219 1445 0,'0'0'380'0,"0"0"-230"15,0 0-50-15,0 0 33 0,0 0-13 16,0 0-13-16,0 0-20 0,0 0-13 16,0 0 17-16,0 0 15 0,7 0 22 15,-7 0 20-15,0 0-33 0,0 0-41 16,4 0-7-16,-4 0-7 0,0 1-9 15,0 0-7-15,0 3-18 0,0 4 12 16,0 1 16-16,3 4-13 0,1 5-6 16,-4 0-19-16,3 5-2 15,4 2-14-15,-4-2-1 0,1 2 0 16,-4 2-2-16,3-1-17 0,-3-3 18 16,4-3-9-16,-4 0 10 0,0-3-1 15,3-5-29-15,-3-1-26 0,0-1-42 16,0-5-34-16,0-1-56 0,0-1-102 15,0-3-106-15,0 0-95 0,4 0-94 16,-4 0-202-16</inkml:trace>
  <inkml:trace contextRef="#ctx0" brushRef="#br0" timeOffset="179383.233">26859 8245 173 0,'0'0'1365'0,"0"0"-1007"0,0 0-199 16,0 0-33-16,0 0 17 0,0 0-17 15,0 0-26-15,0 0-48 16,0 0-23-16,0 0-26 0,0-2 16 16,0 2 10-16,7-1-9 0,-7 1 2 15,3-1 7-15,4 1 10 0,0-2 9 16,0 0 13-16,3-2 16 0,-3 3-22 15,7-3-7-15,-4 1 9 0,4-1-6 16,-4 2-15-16,1 1-8 0,2-1-8 16,1 1-1-16,-7 1 0 0,7 0-6 15,-7 0 1-15,3 0-13 0,-3 0 11 16,0 0-11-16,3 1 12 0,-6 2-11 16,-1-1 17-16,0 1 3 0,1 0 4 15,-1-1 12-15,1 2 45 0,-4 2 18 16,3 0-38-16,-3 2 0 0,0 2-9 15,0-1-10-15,0 1-16 0,0 2 3 16,0-4-18-16,-3 0 3 16,3 3-14-16,-4-5 1 0,4 0-3 15,-3 0-17-15,3-2-33 0,-4 2-54 16,1-3-32-16,0 1-31 0,-1 0-75 16,1 2-127-16,-4-2-134 0,3-1-220 15,-3 0-288-15</inkml:trace>
  <inkml:trace contextRef="#ctx0" brushRef="#br0" timeOffset="179821.671">26890 8405 1549 0,'0'0'435'0,"0"0"-246"16,0 0-44-16,0 0 14 0,0 0-40 16,0 0-32-16,0 0-29 0,0 0-35 15,0 0 9-15,0 0 0 0,10 0 29 16,-3-1 26-16,-4 0 6 0,11-2-23 15,-3 0-3-15,-1 1-31 0,4-2-11 16,-7 2 14-16,10-2-4 0,-7 1-35 16,4 1 12-16,-4 0-9 0,-3 0 10 15,7 2-12-15,-7-2 0 0,3 1 0 16,-6 1-1-16,2 0 1 0,-2 0 0 16,-1 0-1-16,-3 0 0 0,0 0 0 15,0 0-2-15,0 0 2 16,4 0 0-16,-4 0-11 0,0 1-47 15,0-1-44-15,0 2-42 0,0-2-45 16,0 0-46-16,0 1-163 0,0-1-209 16,0 1-171-16</inkml:trace>
  <inkml:trace contextRef="#ctx0" brushRef="#br0" timeOffset="180299.585">26893 8497 825 0,'0'0'1211'0,"0"0"-945"16,0 0-123-16,0 0-24 0,0 0 4 16,0 0-43-16,0 0-16 0,0 0-31 15,0 0-1-15,0 0 6 0,17-10 23 16,-6 6 7-16,-1 1 5 0,0-1-6 16,-3 0-28-16,4 0-14 0,-8 0 7 15,11 3 3-15,-7-2-22 0,3 2-10 16,-3-2 16-16,3 3-19 0,-3 0 13 15,0 0-12-15,0 0-1 0,0 0 1 16,0 0-1-16,0 0 0 0,-4 3-2 16,1-2 2-16,-1 3 14 0,0 3 33 15,1-3 1-15,-4 0-19 0,0 2 6 16,0 0 2-16,0 2-14 16,0 1-4-16,0-1-19 0,0 1-14 15,-7 0-5-15,4 0-38 0,-4 1-10 16,0-2-22-16,-4 0-64 0,1 0-112 15,3-1-125-15,0-1-261 0,0-4-336 16</inkml:trace>
  <inkml:trace contextRef="#ctx0" brushRef="#br0" timeOffset="180489.693">26897 8603 2364 0,'0'0'570'0,"0"0"-387"15,0 0-141-15,0 0-4 16,0 0-6-16,0 0 13 0,0 0 2 16,0 0-34-16,65-18-1 0,-51 14-12 15,0 2-3-15,-4-1-90 0,0 0-134 16,-3 3-117-16,-3-2-261 0,-1 1-146 16</inkml:trace>
  <inkml:trace contextRef="#ctx0" brushRef="#br0" timeOffset="181562.612">26625 8208 2071 0,'0'0'573'0,"0"0"-249"0,0 0-221 15,0 0-26-15,0 0-20 0,0 0-16 16,0 0-41-16,0 0-38 0,0 0 19 16,0 0 19-16,27 15 0 0,-17-10-79 15,-3 0-63-15,-3 3-76 0,3-2-40 16,-7 2-69-16,0 1-66 0,0 3-59 16,0-2-76-16,-7 1 114 0,0 1 118 15,0 0 296-15,0-5 78 0,-3 2 157 16,6-3 71-16,-3 1 4 15,4-3-53-15,3-2-36 0,0 0-35 16,0-1-43-16,0-1-43 0,0 1 4 16,3-1 13-16,1 2-59 0,-1-2-9 15,1 0 22-15,6 1 10 0,-6 2-39 16,2-3 7-16,-2 2-20 0,-1 0 0 16,1-2-27-16,-1 3 0 0,1-3 0 15,-4 3 1-15,3-1 10 0,-3 2-10 16,0-1 13-16,4 1 16 0,-1-2-32 15,0 2 0-15,-3-2-2 16,11 2-18-16,-11-2 20 0,3 2-13 0,1-2 13 16,-4 0 26-16,3 1-24 0,-3 1 21 15,0 0-4-15,0 0 20 16,0 0 93-16,0 2 9 0,0 0-76 16,0-3-24-16,0 4-21 0,0 0-4 15,-3-2-13-15,3 2 0 0,-4-3-1 16,4 0 1-16,-3 0 0 0,3 3 23 15,-7-2-4-15,7 1-9 0,-4-3 6 16,4 1-6-16,0 0-12 0,-3 0 0 16,0 0 1-16,3 1-2 0,-4-2 0 15,4 1-1-15,0-1-1 0,-3 1 1 16,3 0 1-16,-4 1-2 0,4 0 2 16,-3 1-1-16,-1 1 0 0,4 0 0 15,-3 0 0-15,-4 3-1 0,4-2-1 16,-1 0 2-16,1 0-2 0,-4-1 2 15,3 1 0-15,1-2 1 0,-1 0 0 16,1 0 1-16,3-2 15 0,0-2-3 16,-3 1 6-16,-1 0 10 0,4-3-4 15,0 0 7-15,-3 2 22 16,3-2 23-16,0 0-20 0,0 0-22 16,0 0-16-16,0 0 3 0,0 0-10 15,0 0 4-15,0 2 0 0,0-2-3 16,0 0 9-16,3 0 19 0,-3 0-13 15,0 0-13-15,4 0-15 0,-1 0-2 16,0 0-14-16,4 0 16 0,14 0 29 16,0 0-1-16,3-4 19 0,7 2 22 15,3 0-31-15,1-2-22 0,9 0-16 16,-2 0 0-16,-1 2-1 0,-6 0-12 16,6 2 11-16,-10 0 0 0,0 3-11 15,-7 2 12-15,0-1-46 0,-10 0 13 16,3-2-11-16,-6 0-11 15,-5 2-33-15,-2-4-47 0,3 2-83 0,-7-1-188 16,0-1-332-16,3 0-616 0</inkml:trace>
  <inkml:trace contextRef="#ctx0" brushRef="#br0" timeOffset="182983.348">27389 8283 17 0,'0'0'1108'0,"0"0"-786"0,0 0-75 16,0 0-29-16,0 0 25 16,0 0-16-16,0 0 2 0,0 0 3 15,0 0-7-15,0 0-14 0,-7 3-14 16,7-3-32-16,0 0-26 0,0 0-38 16,4 0-29-16,-4 0-13 0,3 0 8 15,-3 0-26-15,4-3-19 0,-1 3 3 16,1-1-22-16,-1-3 15 0,4 0 7 15,10-2-3-15,-3-2-9 0,0 3-12 16,-4-1 0-16,11 2-1 0,-7 0 0 16,-1 2-13-16,1 0 12 0,0 2-11 15,-4 0 9-15,1 0 1 0,-5 0-11 16,1 5 13-16,4-2 0 0,-8 4 2 16,4 1 14-16,-3 0-13 0,-1 2 13 15,-3 2 21-15,0-1-3 0,0 1 44 16,-3-2-19-16,-4 4-22 15,-4-1-18-15,-3 3-19 0,4-1-28 16,-4 0-12-16,1 0 0 0,-1 0-25 16,7-3-29-16,-3-2-30 0,6-2-62 15,1-5-126-15,-1-2-213 0,4-1-135 16,0-1-367-16,0-6-281 0</inkml:trace>
  <inkml:trace contextRef="#ctx0" brushRef="#br0" timeOffset="183227.591">27565 8116 2331 0,'0'0'600'16,"0"0"-334"-16,0 0-107 0,0 0 23 15,0 0-30-15,0 0-36 0,0 0-3 16,0 0 7-16,0 0-19 0,0 0 2 15,0 9 2-15,-10 1-24 0,-1 6-81 16,-6 3-9-16,0 4-4 0,-4 3-9 16,-3 0-6-16,14-1-58 0,-4-1-42 15,4 0-58-15,3-3-189 0,3-5-633 16,1-5-466-16</inkml:trace>
  <inkml:trace contextRef="#ctx0" brushRef="#br0" timeOffset="183534.802">27761 8208 2609 0,'0'0'773'0,"0"0"-507"15,0 0-209-15,0 0 13 0,0 0-24 16,0 0-46-16,0 0 0 0,0 0 0 16,-3 51 3-16,3-34 13 0,3-2-13 15,-3 3 16-15,0-6-3 0,4 4-16 16,-4-3-1-16,0-5 1 0,0 0-2 16,0-1-28-16,0-4-52 0,0-3-98 15,0 0-74-15,0 0-114 0,0-2-122 16,0-2-125-16,0-3-418 0</inkml:trace>
  <inkml:trace contextRef="#ctx0" brushRef="#br0" timeOffset="183871.568">27789 8219 1698 0,'0'0'613'0,"0"0"-251"16,0 0-169-16,0 0-49 0,0 0-32 15,0 0 3-15,0 0 0 0,0 0-38 16,55-19-36-16,-48 16 3 0,10 2-18 15,-6 1 5-15,2 0 1 0,-2 0-7 16,-1 4-2-16,0 0-1 0,1 3 16 16,-8 1 15-16,1 1-2 0,-4 2 2 15,0 3-23-15,-7 3-30 0,0 3-35 16,-14-1-47-16,11 1-13 16,-7 0-15-16,-1-3-8 0,1-1-22 15,3-2 16-15,1-3 53 0,6-4 33 16,0-3 38-16,0-1 45 0,7-3 67 15,0 0 37-15,0 0 32 0,7 0-57 16,-4 0-39-16,4 0-13 0,-3 0-31 16,2-2 10-16,8 0 24 0,-3-1-24 15,6 0-23-15,-3-3-12 0,3 1-16 16,-7 0-23-16,14-1-116 0,-10-2-116 16,-4 3-349-16,4-7-1027 0</inkml:trace>
  <inkml:trace contextRef="#ctx0" brushRef="#br0" timeOffset="184732.048">28320 8249 1417 0,'0'0'536'16,"0"0"-244"-16,0 0-46 0,0 0 44 15,0 0-23-15,0 0-66 0,0 0-32 16,0 0-20-16,0 0-19 0,0 0-26 16,0 0-3-16,0 0-14 0,3 0-27 15,0 0-12-15,1 0-4 0,3-4 9 16,0 2 25-16,6 0-29 0,5-2-18 16,-1 0-29-16,-7 0-2 0,14 0 0 15,-6 0-1-15,-8 2 1 0,11-1 0 16,-11 2-2-16,4 1 1 0,-4 0 1 15,-7 0-1-15,8 0-14 16,-8 0-23-16,1 0-33 0,-1 0-51 16,-3 0-17-16,0-1-34 0,0 1-92 15,0-3-133-15,0 0-155 0,-3-1-150 16,3 0-444-16,-7-4 422 0</inkml:trace>
  <inkml:trace contextRef="#ctx0" brushRef="#br0" timeOffset="184998.519">28430 8114 642 0,'0'0'1599'0,"0"0"-1189"15,0 0-117-15,0 0-2 0,0 0-20 16,0 0-78-16,0 0-51 0,0 0-23 16,0 0-24-16,0 0-10 0,0 0 8 15,0 0-12-15,0 0-25 0,3 0-22 16,-3 2-22-16,0 0-12 15,4 1 0-15,-1 4-21 0,1 0 21 0,2 9 1 16,-2-1 20-16,-1 3-21 16,4 0 0-16,-3 1-62 0,-1-1-12 15,-3-1-60-15,0 0-5 0,0 0-62 16,-7-1-150-16,-3-1-250 0,-4 3-116 16,0-3-315-16,4-3-67 0</inkml:trace>
  <inkml:trace contextRef="#ctx0" brushRef="#br0" timeOffset="185130.349">28361 8421 355 0,'0'0'1274'0,"0"0"-634"0,0 0-169 16,0 0-204-16,0 0-116 0,0 0-81 16,0 0 16-16,0 0-3 0,0 0 9 15,0 0-19-15,55 35-38 16,-41-31 0-16,0 0-35 0,-1-1-23 16,11-3-110-16,-6-4-150 0,-5-3-276 15,8-1-690-15</inkml:trace>
  <inkml:trace contextRef="#ctx0" brushRef="#br0" timeOffset="185612.659">28874 8042 1824 0,'0'0'445'0,"0"0"-206"15,0 0-33-15,0 0 68 0,0 0-57 16,0 0-51-16,0 0-35 0,0 0-39 15,0 0 3-15,0 0 15 0,-3-2 13 16,3 4-20-16,0-2-24 0,0 0-26 16,0 0-3-16,0 0 3 0,0 2-19 15,0-1-15-15,0 2-3 0,0 5-15 16,3 1 20-16,-3 6-2 0,0 7 9 16,0 5-26-16,0 3 10 0,-3 1-12 15,3 2-12-15,-4 0-1 0,4 2 10 16,-3-3-12-16,3 1 2 0,0-2 1 15,0-3 10-15,0-3-1 16,0-2-16-16,0-3 19 0,0-6-34 0,0-2-13 16,0-1-24-16,0-6-35 15,0-2-33-15,0-3-60 0,0 0-134 16,0 0-220-16,3-3-213 0,-3-2-289 16</inkml:trace>
  <inkml:trace contextRef="#ctx0" brushRef="#br0" timeOffset="186208.005">28733 8257 2071 0,'0'0'553'0,"0"0"-302"0,0 0-97 16,0 0-10-16,0 0-6 0,0 0-62 15,0 0-31-15,0 0-10 0,0 0 3 16,0 0 3-16,72-42 26 0,-58 35 24 16,7-1-15-16,-7 1-26 0,3 2-24 15,0 0 11-15,-7 1-18 0,8 1-6 16,-8 2-11-16,-3 0 1 0,0 1-1 16,-4 0 1-16,1 0-3 0,-1 0 2 15,-3 0 11-15,0 1 18 0,0 2-18 16,0 1-2-16,0 2-11 0,-3 6-25 15,-4 0 13-15,-4 7-17 0,-2 1-5 16,-5 3-13-16,5 1 9 0,-8 3 9 16,-3-2-11-16,3-2 11 0,-3 1 10 15,0-2-3-15,7-1 19 16,-7-5 0-16,13-4 0 0,-3-1-13 16,8-7-16-16,-1 2-9 0,3-5 9 0,4-1-2 15,0 0-33-15,0-1 29 16,0-5-1-16,0 2-15 0,4-4 3 15,3-4 23-15,-1-2 26 0,5 1-4 16,-1-2 6-16,4 2 26 0,0 2 9 16,-1 0 13-16,5-1 12 0,-1 4 0 15,0-2-2-15,0 3 5 0,1-1-12 16,-1 2-17-16,-3 2 20 0,-4 2-19 16,0 0-10-16,1 2-3 0,-1 0 19 15,-3 5 9-15,3 2-15 0,-3 3 21 16,-4 0-9-16,8 3 1 0,-1 2-23 15,0-1-6-15,-3 3-17 0,4-3 10 16,-8 0-12-16,11-4-16 0,-4-6-198 16,1 0-95-16,2-4-416 0,-6 0-756 15</inkml:trace>
  <inkml:trace contextRef="#ctx0" brushRef="#br0" timeOffset="187071.316">29336 8090 1875 0,'0'0'538'0,"0"0"-263"16,0 0-57-16,0 0 48 0,0 0-65 16,0 0-99-16,0 0-38 0,0 0-7 15,0 0-7-15,0 0-2 0,17-3 12 16,-10 0 22-16,7-2 18 0,0 1-47 15,-1 0-24-15,5-1-14 0,-5 1 5 16,1 0-18-16,-4 3 14 0,1 1-14 16,-1-1 1-16,-6 1 13 0,2 0-15 15,-2 1 11-15,-1 3 4 0,1 1 18 16,-1 2 35-16,-3 3-1 0,0 2-9 16,0 4-15-16,-7 2-19 0,-3 1-14 15,0 3-11-15,-4-2-13 0,0 1-2 16,-3-3 12-16,3 2 1 15,0-6-1-15,4-3 3 0,0-2 0 16,3-1-1-16,0-5 1 0,7 0-1 16,-4-2-12-16,4-1 10 0,0 0-12 15,0 0 13-15,0 0-33 0,0 0 8 16,0-1-1-16,0-2 6 0,0 3 6 16,0 0-15-16,0 0 6 0,4 0 13 15,-4 0-1-15,3 0-6 0,1 0 17 16,3 0-1-16,0-3 0 0,-4 3 3 15,11 0-2-15,0 0 2 0,-4 3 0 16,0 0 3-16,-3 2 19 0,7 2-10 16,-7 1 1-16,3-2-1 0,-3 2 1 15,0 0 9-15,0 3-21 0,-4-3 11 16,-3 4 10-16,4-2-3 0,3 0-4 16,-7 1 13-16,0-1 0 0,0 4 6 15,-7-1-6-15,3 1-28 16,-3-2-1-16,-3 3-18 0,0-4 4 15,-4 0-16-15,0-3-6 0,4-1-19 0,-4-2 3 16,0-2 0-16,0-3-10 16,8 0-16-16,-5-6-18 0,4-3 24 15,4 1-2-15,-1-4 15 0,4 0 25 16,0 2 16-16,4-1 19 0,3 3 11 16,3-2-9-16,-3 4 32 0,7 1 4 15,0 3 10-15,-4 0-11 0,0 2-19 16,-3 0-17-16,10 3 20 0,-3 2-20 15,0 2 12-15,-4-1-13 0,4-1-79 16,0-2-104-16,0 1-263 0,-8-4-864 16,5-7-536-16</inkml:trace>
  <inkml:trace contextRef="#ctx0" brushRef="#br0" timeOffset="188512.843">30056 8114 1278 0,'0'0'786'16,"0"0"-371"-16,0 0-131 0,0 0-2 16,0 0-10-16,0 0-11 0,0 0-53 15,0 0-29-15,0 0-27 0,7 0-40 16,-4 0-25-16,-3 0-37 15,4 0-32-15,6 0-5 0,-3 0 8 16,10 0 4-16,0-3-25 0,4 0 15 16,0 2-15-16,3 0-1 0,-3 1 0 15,-8 0 1-15,8 0 1 0,-7 0-1 16,-4 0-3-16,0 0-87 0,-3 0-75 16,-3 0-33-16,-1 0-47 0,1 0-205 15,-4 0-340-15,0 0-399 0</inkml:trace>
  <inkml:trace contextRef="#ctx0" brushRef="#br0" timeOffset="188744.672">30011 8268 2655 0,'0'0'616'0,"0"0"-409"0,0 0-149 15,0 0 21-15,0 0 6 0,0 0 44 16,0 0-34-16,66-12-45 15,-46 8-19-15,4 1-29 0,-3-1 1 16,0 4 0-16,-1-2 1 0,-2 1-2 16,-1 0 0-16,-3-1 11 0,-1 2-13 15,-6-2-72-15,4 0-75 0,-4-2-90 16,-1 0-113-16,-6 0-270 0,0 2-504 16,0 0-360-16</inkml:trace>
  <inkml:trace contextRef="#ctx0" brushRef="#br0" timeOffset="188903.998">30197 8227 2696 0,'0'0'555'0,"0"0"-313"0,0 0-140 15,0 0 34-15,0 0-42 0,0 0-66 16,-14 59-27-16,8-39-1 0,-5 3-1 16,1 2 0-16,0 1-14 0,-1 1-80 15,1-2-117-15,-4-1-109 0,4 0-322 16,3-7-557-16</inkml:trace>
  <inkml:trace contextRef="#ctx0" brushRef="#br0" timeOffset="189312.135">30504 8297 2899 0,'0'0'537'0,"0"0"-271"0,0 0-89 15,0 0 71-15,0 0-114 0,0 0-78 16,0 0-53-16,0 0-3 0,0 0 13 16,0 0 11-16,48-3 7 0,-27 0-15 15,-1-1-16-15,4 0 1 0,-3 1 0 16,3-1-1-16,0 0-63 0,-3 0-58 15,0 0-45-15,-1-3-80 0,1-1-248 16,-7 0-670-16,7-8-681 0</inkml:trace>
  <inkml:trace contextRef="#ctx0" brushRef="#br0" timeOffset="189678.873">30807 8163 2654 0,'0'0'658'16,"0"0"-451"-16,0 0-163 0,0 0 48 16,0 0-7-16,0 0-35 0,0 0-2 15,0 0 12-15,55-8-4 0,-34 4 3 16,-4 0-30-16,0 1 0 0,4 2-26 15,-4 1 10-15,-3 0-11 0,7 0-1 16,-11 0 0-16,4 1 0 16,-7 2 0-16,-1 1 1 0,1 1 1 0,-3 2-2 15,-1-3 21-15,-3 7 31 16,0 3 31-16,-3 5-9 0,-8 5-23 16,-2 2-24-16,-8 7-12 0,7-4-16 15,-6 2-2-15,-1-3-11 0,4-3-36 16,3-6-29-16,4-3-34 0,3-6-61 15,0-3-135-15,7-7-383 0,7 0-736 16,10-19-149-16</inkml:trace>
  <inkml:trace contextRef="#ctx0" brushRef="#br0" timeOffset="189935.446">31155 8045 3186 0,'0'0'572'0,"0"0"-424"0,0 0-148 15,0 0 12-15,0 0-12 0,0 0-40 16,0 0 18-16,0 0 19 0,0 0-19 16,0 0 19-16,55 16-9 0,-51-15 12 15,-4 2 1-15,3-2 2 0,-3 2 28 16,0-1 26-16,0 4-4 0,0 0-53 15,0-2-97-15,0 2-114 0,0-2-151 16,0-3-754-16,0-1-635 0</inkml:trace>
  <inkml:trace contextRef="#ctx0" brushRef="#br0" timeOffset="190198.553">31386 8040 3300 0,'0'0'507'15,"0"0"-365"-15,0 0-95 0,0 0 79 16,0 0-36-16,0 0-88 0,0 0-1 16,-7 53 12-16,3-32 3 0,-2 2-4 15,-1 3-9-15,-4 3 21 0,1-1-24 16,0 1-1-16,-1-2 0 0,-2-1-12 15,2-3-61-15,4-3-84 0,-3-5-42 16,7-5-100-16,3 0-233 0,0-7-264 16,0-1-528-16</inkml:trace>
  <inkml:trace contextRef="#ctx0" brushRef="#br0" timeOffset="190486.948">31468 8151 3149 0,'0'0'629'0,"0"0"-400"0,0 0-146 15,0 0 88-15,0 0-59 0,0 0-100 16,0 0-12-16,0 0-2 0,0 0 2 16,0 0 13-16,-3 64 2 0,0-47-12 15,3 0 22-15,0-5-12 0,0 1-12 16,0-1 26-16,0-4-23 0,0 0 14 15,0-1-16-15,3-3 0 0,0 1 1 16,4-2 0-16,0-1 22 16,0 0-22-16,3-2-3 0,8 0-62 15,-5-4-21-15,8-8-38 0,0-3-66 16,-1 1-229-16,-2-2-723 0,-1-5-909 0</inkml:trace>
  <inkml:trace contextRef="#ctx0" brushRef="#br0" timeOffset="190880.402">31723 8098 2231 0,'0'0'626'0,"0"0"-334"0,0 0-30 16,0 0 77-16,0 0-110 0,0 0-100 15,0 0-72-15,0 0-36 0,0 0-20 16,0 0 2-16,7 6 12 0,11-4 4 16,-1-2 12-16,10 0-30 0,-3-2-1 15,4-1-2-15,0-3-60 0,-4 0-63 16,-4 0-17-16,-6-2-53 0,0 0-148 16,-7 2-233-16,-4-1-451 0,1 2-82 15</inkml:trace>
  <inkml:trace contextRef="#ctx0" brushRef="#br0" timeOffset="191088.525">31885 8020 2016 0,'0'0'582'0,"0"0"-163"15,0 0-58-15,0 0-69 0,0 0-122 16,0 0-101-16,0 0-53 0,0 0 3 16,-24 51-4-16,17-33 13 0,4 0-6 15,-1 3-3-15,1-1-16 0,0 2 10 16,-4-2-13-16,7 0-10 0,-4-2 9 15,4-3 0-15,4-2-74 0,3 1-32 16,-1-4-69-16,8-7-33 0,0 0-113 16,0-3-157-16,0-6-181 15,-1-1 16-15,-2 0-121 0</inkml:trace>
  <inkml:trace contextRef="#ctx0" brushRef="#br0" timeOffset="191281.351">31934 8235 20 0,'0'0'1482'0,"0"0"-913"16,0 0-106-16,0 0-67 0,-56 2-98 15,43 2-43-15,-8 0-65 0,0 0-33 16,1 3 32-16,-1 3-51 0,4 0-22 16,3 1-33-16,0 0-42 0,7 4-39 15,0-3-1-15,1 5 0 0,6-1 0 16,0 2 18-16,6-3 5 0,5 1-24 16,3-1-12-16,6-1-28 0,8-5-22 15,6-5-22-15,4-4-69 0,0-4-105 16,3-7-374-16,-13 0-909 0</inkml:trace>
  <inkml:trace contextRef="#ctx0" brushRef="#br0" timeOffset="192826.062">26910 9194 1063 0,'0'0'352'0,"0"0"-349"0,0 0 215 15,0 0 175-15,0 0-134 0,0 0-91 16,0 0-9-16,0 0 2 0,0 0 3 16,0 0-10-16,0 0 12 0,0 0 9 15,0 0-29-15,0 0-13 0,4 0-4 16,-4 0 12-16,0 0-24 0,0 0-20 15,0 0-25-15,0 0-10 0,0 0-10 16,0 0 4-16,0 0-22 0,0 0-3 16,0 0-6-16,0 0-10 0,0 0-13 15,7 0 14-15,-7 0-15 0,0 0 13 16,0 0-13-16,0 0-1 0,0 0 1 16,0 0 12-16,0 0-11 0,0 0 0 15,0 0-2-15,0 0 0 0,0 0 0 16,0 0 0-16,0 0 0 0,0 0 2 15,0 0-2-15,0 0 0 0,0 0 0 16,0 0 0-16,0 0 1 0,0 0-1 16,0 0-2-16,0 0 2 15,0 0 0-15,0 0-2 0,0 0 0 16,0 0 1-16,0 0 2 0,0 0-1 16,0 0 1-16,0 0-1 0,0 0 0 15,0 0 0-15,0 0 0 0,0 0-1 16,0 0 1-16,0 0-13 0,0 0 10 15,0 0-15-15,0 0 15 0,0 0-10 16,0 0-2-16,0 0 2 0,0 0-2 16,0 0 0-16,0 0-1 0,0 0-2 15,0 0-10-15,0 0 12 16,0 0-9-16,0 0-6 0,0 0 13 16,0 0-13-16,0 0-4 0,0 0 4 15,0 0-9-15,0 0 6 0,0 0-7 16,-7 0-3-16,7 0-7 0,0 0 10 15,0 0-21-15,0 0-30 0,-4 0-56 16,4 0-70-16,0 0-123 0,0 0-235 16,0 0-393-16,0 0-99 0,11 0 556 0</inkml:trace>
  <inkml:trace contextRef="#ctx0" brushRef="#br0" timeOffset="193205.79">26914 9166 1702 0,'0'0'577'0,"0"0"-240"0,0 0-128 16,0 0 41-16,0 0-23 0,0 0-42 15,0 0-20-15,0 0-49 0,0 0-34 16,0 0-3-16,0 4 2 0,0-4 2 16,0 0-30-16,7 0-25 0,0 0-6 15,3 0 34-15,0 0 22 0,4 0-16 16,7-4-38-16,-1 1-5 0,-2-1-18 16,6 1 2-16,-4 0-2 0,-6 1-1 15,4 0 0-15,-5 2 1 0,-6-2 0 16,-3 2-1-16,-1 0 13 0,-3 0-13 15,0-2-67-15,0 2-44 0,0 0-39 16,0 0-26-16,-3 0-89 0,-4 0-176 16,0 0-208-16,0 0-748 0</inkml:trace>
  <inkml:trace contextRef="#ctx0" brushRef="#br0" timeOffset="193378.9">26931 9180 1038 0,'0'0'1188'0,"0"0"-678"15,0 0-173-15,0 0-11 0,0 0-41 16,0 0-102-16,0 0-70 0,0 0-57 16,0 0-20-16,-21 67-27 0,18-48-9 15,3-2-15-15,0 1-5 0,0-2-62 16,3-1-150-16,1-1-88 0,10-2-295 16,-7-4-586-16,-1-1-395 0</inkml:trace>
  <inkml:trace contextRef="#ctx0" brushRef="#br0" timeOffset="193825.343">27124 9393 1694 0,'0'0'724'0,"0"0"-337"15,0 0-147-15,0 0 35 0,0 0-14 16,0 0-75-16,0 0-38 0,0 0-35 15,0 0-37-15,0 0-10 16,4 1 2-16,2-2-2 0,8-2 5 16,3-2 10-16,1-3-29 0,6 0-9 15,0 1-18-15,3-3-24 0,1 2-1 16,0 0 2-16,-1 0-2 0,1 5-1 16,-8-1 0-16,-2 1 1 0,2 2-3 15,-9 1 2-15,2 0-2 0,-6 0 2 16,-7 0-27-16,4 0-43 0,-4 0-19 15,3 0-28-15,-3 0-3 0,0 0-62 16,0-3-119-16,-3 0-156 0,-1-4-172 16,4 2-604-16</inkml:trace>
  <inkml:trace contextRef="#ctx0" brushRef="#br0" timeOffset="194092.97">27355 9170 2435 0,'0'0'650'16,"0"0"-347"-16,0 0-134 0,0 0 49 16,0 0-39-16,0 0-71 0,0 0-49 15,0 0-22-15,0 0-5 0,0 0-1 16,0 1 22-16,0 4 40 0,0 3-13 16,0 5-24-16,-4 2-10 0,1 8 16 15,-4-2 12-15,-3 6-34 0,-7-1-21 16,-4 5-16-16,0-1 9 0,-6 3-12 15,3 2 0-15,-7 2-3 0,3 0-52 16,-6-1-35-16,9-1-46 0,-6-4-22 16,11-4-111-16,-1-8-159 0,7-4-283 15,7-7-512-15,4-5-420 0</inkml:trace>
  <inkml:trace contextRef="#ctx0" brushRef="#br0" timeOffset="194339.803">27210 9512 274 0,'0'0'2539'0,"0"0"-2065"16,0 0-324-16,0 0-29 0,0 0 90 16,0 0-110-16,0 0-57 0,0 0-25 15,0 0-18-15,0 0-1 0,7 31 19 16,-7-17 9-16,0 2-25 0,0-1 10 15,0-1-12-15,-3-2 2 0,3-1-3 16,-4-2-25-16,4-1-107 0,-3-3-73 16,3-3-78-16,-4 0-229 0,4-2-507 15,0-2-216-15</inkml:trace>
  <inkml:trace contextRef="#ctx0" brushRef="#br0" timeOffset="194695.263">27238 9543 2004 0,'0'0'647'16,"0"0"-396"-16,0 0-145 0,0 0-19 16,0 0-33-16,0 0 3 0,0 0 27 15,55-29-14-15,-41 23-19 0,3 2 6 16,0 2-3-16,-7 2 0 0,11 0 28 16,-7 4-16-16,-4 4-6 0,1-1 3 15,-8 3 0-15,7 2-7 0,-6 1-2 16,-4 0-19-16,0-1-7 0,0 1-24 15,-7 0-4-15,-3 1-13 16,3-2-38-16,-4 2-46 0,-2-1-51 0,-12 1-42 16,12-5-38-16,-5 2-25 15,-6-4 125-15,17-3-23 0,-6 0 142 16,6-3 9-16,3-1 112 0,1 1 42 16,3-1 28-16,0 0-38 0,0 0-71 15,3 0-45-15,1 0-25 0,-1 0 23 16,8 0 34-16,-1 0 13 0,7 0 18 15,0-2-21-15,4-6-41 0,3-3-29 16,0-1-117-16,4-6-117 0,-8 3-260 16,11-12-1145-16</inkml:trace>
  <inkml:trace contextRef="#ctx0" brushRef="#br0" timeOffset="195250.19">27961 9092 673 0,'0'0'1268'0,"0"0"-827"0,0 0-170 16,0 0 16-16,0 0 23 0,0 0-74 15,0 0-56-15,0 0-31 0,0 0-14 16,0 0-15-16,11 5-14 0,-11-2 0 15,-4 4-10-15,-6 4-46 0,3 6-25 16,-10 3-22-16,3 3 0 0,-7 0 6 16,1 3-9-16,-1-1-25 0,0 1-40 15,4-5-9-15,-7 1-23 0,10-7-37 16,0-3-52-16,7-2-88 16,1-6-207-16,6-4-311 0,0 0-547 15</inkml:trace>
  <inkml:trace contextRef="#ctx0" brushRef="#br0" timeOffset="195464.354">27865 9238 947 0,'0'0'1626'15,"0"0"-1186"-15,0 0-244 0,0 0 24 16,0 0 52-16,0 0-102 0,0 0-69 16,0 0 3-16,0 0 33 0,14 57-59 15,-14-34-25-15,0 7-10 0,0 0-5 16,-4 6-36-16,-3 6 1 0,4-4-2 15,-4 0-1-15,-3-1 0 16,6-4-16-16,4-6-70 0,-3-5-86 16,3-6-45-16,0-8-167 0,3-4-361 15,-3-4-529-15,17-9-263 0</inkml:trace>
  <inkml:trace contextRef="#ctx0" brushRef="#br0" timeOffset="197385.56">28475 9209 2572 0,'0'0'1064'0,"0"0"-806"16,0 0-192-16,0 0 42 0,0 0-24 16,0 0-65-16,0 0-7 0,0 0-10 15,0 0 17-15,10 63-6 0,-7-48-1 16,-3-1-12-16,4-1-112 0,-4 1-74 16,3-5-113-16,-3-2-207 0,0-7-552 15,0 0-400-15</inkml:trace>
  <inkml:trace contextRef="#ctx0" brushRef="#br0" timeOffset="197552.062">28588 9159 2929 0,'0'0'667'16,"0"0"-368"-16,0 0-116 0,0 0 26 15,0 0-128-15,0 0-63 0,0 0-16 16,0 0 17-16,0 69 0 0,-3-41-1 15,-1 3 10-15,4 5 3 0</inkml:trace>
  <inkml:trace contextRef="#ctx0" brushRef="#br0" timeOffset="199566.573">28506 9227 1029 0,'0'0'332'16,"0"0"-120"-16,0 0-33 0,0 0 51 15,0 0-19-15,0 0-30 0,0 0-45 16,0 0-45-16,0 0-20 0,0 0-4 16,0 0-2-16,0 0-1 0,0 0 13 15,0 0 16-15,3 0 3 0,-3 0 6 16,0 1-12-16,0 2-4 15,0 1-10-15,0 0 6 0,0 6-9 0,0-1-29 16,0 1-18-16,0 0-10 16,0 2-13-16,0-1 16 0,0 2-7 15,0-2-10-15,0 1 14 0,0-1-16 16,0-1 1-16,0-2 0 0,-3 0-1 16,3 0 0-16,0 0 0 0,-4-4 0 15,4 2-2-15,0-3-17 0,0-1 17 16,0 2-20-16,0-2-41 0,0-1-70 15,0-1-51-15,0 0-81 0,0 0-182 16,0-1-207-16,4-5 36 0,-1 1-167 16</inkml:trace>
  <inkml:trace contextRef="#ctx0" brushRef="#br0" timeOffset="200103.848">28623 9161 1308 0,'0'0'543'16,"0"0"-215"-16,0 0-156 0,0 0 38 16,0 0-59-16,0 0-70 0,0 0-43 15,0 0-12-15,0 0 10 0,0 0 28 16,-4 13 32-16,4-8 45 0,0 2-29 15,0 3-42-15,0 1 0 0,0 2-4 16,0 2-9-16,0 5-16 0,0 1-12 16,0-1-4-16,0 5 1 0,-3 0-23 15,-1-1 9-15,-2 3-8 0,2-1 11 16,1 0-3-16,-1 2-11 0,1-1 1 16,-1 0 1-16,1-3 16 0,-1 1 3 15,1-1 6-15,-1-3 7 16,-2-1 6-16,2 1 0 0,4-5-4 0,0-1-21 15,0-2-13-15,0-2 22 0,0-1-6 16,-3-3-16-16,3 0 13 16,0-3-15-16,0-3 1 0,0 0 2 15,0 0 9-15,0-1-10 0,0 0 0 16,0 0 28-16,0 0-9 0,0 0 0 16,0 0-10-16,0 0 35 0,0 0 19 15,0 0-23-15,0 0-24 0,0 0-4 16,0 0 1-16,0 0-13 0,0 0 0 15,0 0 9-15,0 0-9 0,-4 0-2 16,1 2-1-16,-4-1-27 0,0 2-20 16,0-2-21-16,0 2-26 0,0-3-45 15,-3 0-71-15,10 0-246 0,0 0-549 16,-3-3-641-16,58-4 950 0</inkml:trace>
  <inkml:trace contextRef="#ctx0" brushRef="#br0" timeOffset="200873.697">28950 9499 82 0,'0'0'1767'0,"0"0"-1277"16,0 0-225-16,0 0-62 0,0 0 9 15,0 0-75-15,0 0-73 0,0 0-51 16,0 0 3-16,-10 66-3 0,3-44 12 16,0 1-2-16,3 1-1 0,1-1-9 15,0-1 6-15,-1 0 6 0,-3-4 1 16,0-4 9-16,7-2-3 0,-3-2 18 16,3-3 29-16,0-5 1 0,0 0-24 15,-4 0-21-15,4-2 0 0,0 0 9 16,-3 0 44-16,0 1 51 0,-4 0-74 15,0 1-40-15,-10 2-12 16,3 0-11-16,-7-1 1 0,4 2-1 16,-4 2-2-16,4-2-2 0,0 0 2 15,0-1-2-15,10-2-17 0,0 1-28 16,0-3-85-16,3 0-104 0,4-1-233 16,0-1-726-16,0-10-815 0</inkml:trace>
  <inkml:trace contextRef="#ctx0" brushRef="#br0" timeOffset="201196.558">29246 9268 995 0,'0'0'1892'16,"0"0"-1447"-16,0 0-235 0,0 0-55 15,0 0 65-15,0 0-141 0,0 0-79 16,0 0-16-16,0 0-12 0,0 0 9 15,14 43 3-15,-4-33-56 0,1 1-117 16,6-3-122-16,-3-4-282 0,0 0-412 16,-4-3-146-16</inkml:trace>
  <inkml:trace contextRef="#ctx0" brushRef="#br0" timeOffset="201449.919">29463 9313 443 0,'0'0'2184'15,"0"0"-1679"-15,0 0-231 0,0 0-7 16,0 0-22-16,0 0-116 0,0 0-47 16,-58 28-29-16,41-17-9 0,-4 3-22 15,4 1 6-15,-1 1 15 0,-2 1 1 16,6 4 55-16,-3 1-47 0,3 0-24 16,4 1-25-16,6 0 19 0,1-1 3 15,3-3-24-15,3-1 0 0,4-2-1 16,10-2-50-16,4-3 22 0,3-5-15 15,4-6-22-15,6-1-40 0,-3-11-11 16,0-2-138-16,4-6-306 0,-15 5-879 16,11-14-495-16</inkml:trace>
  <inkml:trace contextRef="#ctx0" brushRef="#br0" timeOffset="201843.683">29756 9220 1579 0,'0'0'627'0,"0"0"-255"0,0 0-108 16,0 0 34-16,0 0-46 0,0 0-93 15,0 0-70-15,0 0-26 0,0 0-3 16,-7 56-6-16,7-41-20 0,-3-1-34 15,3-1-3-15,0 0-9 0,0-4-4 16,0-1-41-16,0-4-88 0,0 0-90 16,3-2-84-16,-3-2-228 0,0-2-183 15,4-5-5-15,-4 2-317 0</inkml:trace>
  <inkml:trace contextRef="#ctx0" brushRef="#br0" timeOffset="202097.57">29808 9246 17 0,'0'0'1141'0,"0"0"-763"0,0 0 9 0,0 0-43 15,0 0-89-15,52-23-68 0,-42 20-52 16,7-1-48-16,-7 4-39 16,4 0-3-16,-3 0-16 0,-1 0-7 15,-3 7 4-15,-4-2 25 0,-3 5-16 16,-3 3-22-16,-4 5-13 0,-7 3-6 16,-3 0-36-16,-4 3 10 0,4-1 30 15,-4-4-11-15,4 1 13 0,0-5 57 16,10-4 74-16,0-2-13 0,4-3-10 15,3-6-105-15,0 2-3 0,7-2-67 16,3 0 10-16,0 0 22 0,4-2-22 16,3-4-23-16,0-1-51 0,4-4-65 15,-4-2-262-15,-3 5-320 0,7-11-606 0</inkml:trace>
  <inkml:trace contextRef="#ctx0" brushRef="#br0" timeOffset="202332.196">30276 9028 851 0,'0'0'2130'0,"0"0"-1746"0,0 0-282 16,0 0 9-16,0 0 129 0,0 0-143 15,0 0-56-15,0 0-22 16,0 0-19-16,0 0-28 0,-34 52-45 16,13-35-46-16,8 2-147 0,-1-1-360 15,0-5-709-15</inkml:trace>
  <inkml:trace contextRef="#ctx0" brushRef="#br0" timeOffset="202464.953">30101 9251 1699 0,'0'0'1159'0,"0"0"-934"16,0 0-190-16,0 0 13 0,0 0-48 16,0 0-77-16,0 0-208 0,0 0-145 15,0 0-339-15,62-12-836 0</inkml:trace>
  <inkml:trace contextRef="#ctx0" brushRef="#br0" timeOffset="202620.4">30380 9166 2510 0,'0'0'627'16,"0"0"-461"-16,0 0-121 0,0 0 104 16,0 0-22-16,0 0-95 0,0 0-32 15,0 0-69-15,-14 50-128 0,11-42-106 16,-4 0-182-16,0 2-121 16,-10-3-106-16,13 0-489 0</inkml:trace>
  <inkml:trace contextRef="#ctx0" brushRef="#br0" timeOffset="202812.913">30128 9378 1155 0,'0'0'1270'0,"0"0"-847"15,0 0-231-15,0 0-93 0,0 0-25 16,0 0-4-16,0 0 32 0,0 0 13 16,66-16-65-16,-52 6-24 0,-1 4-11 15,11-2-2-15,-10 2-13 0,3 1-2 16,-3 1 2-16,0 2-66 15,-7 2-71-15,0 0-67 0,0 0-40 16,-7 0-200-16,3-3-211 0,-3 2-148 0</inkml:trace>
  <inkml:trace contextRef="#ctx0" brushRef="#br0" timeOffset="203064.906">30211 9174 36 0,'0'0'2527'0,"0"0"-1996"16,0 0-270-16,0 0-92 0,0 0 2 16,0 0-135-16,0 0-34 0,0 0 27 15,0 0 21-15,0 0-15 0,38 16-19 16,-28-6-16-16,-3-1 12 0,3 5 17 16,-10 2 18-16,7 5 98 0,-3 6-42 15,-4 5-44-15,-11 1-12 16,5 4-26-16,-12 0-5 0,1-4-13 15,3-2-3-15,-6-4-31 0,6-5-115 16,4-5-115-16,-1-6-318 0,11-5-1036 16</inkml:trace>
  <inkml:trace contextRef="#ctx0" brushRef="#br0" timeOffset="203805.987">30662 9094 1449 0,'0'0'481'0,"0"0"-124"0,0 0-79 16,0 0-1-16,0 0-107 0,0 0-77 16,0 0-42-16,0 0-12 0,0 0 31 15,0 0 51-15,42-1 22 16,-29 1-51-16,-2 0-41 0,3 0-26 15,-4 0-23-15,0 0-2 0,-3 0 1 16,-3 0 18-16,-4 4-18 0,0-1 24 16,0 1 51-16,0 3 84 0,-4 3-59 15,-6 6-54-15,-4-1-32 0,0 3-15 16,0-2-2-16,4-4 2 0,0 1-3 16,3-8-10-16,3 2 1 0,4-6-10 15,0-1 0-15,0 0-14 0,0 0-14 16,0 3-12-16,4-2 24 15,-1-1 38-15,4 4 1 0,0-1 15 0,3-3-13 16,-3 4-2-16,0 0 0 16,4 0 8-16,-5 1-9 0,1 1 0 15,-3 0 12-15,3-1 7 0,-4 2 12 16,1-1-6-16,-4-1 3 0,0 3 5 16,0-2-2-16,0 4-12 0,0-2 9 15,-4 1-3-15,-3-1-25 0,0 2-19 16,-3 0-34-16,3 0-58 0,-7-3-52 15,4 1-49-15,-7-3-156 0,0 2-397 16,-1-6-703-16</inkml:trace>
  <inkml:trace contextRef="#ctx0" brushRef="#br0" timeOffset="203964.712">30487 9405 1744 0,'0'0'1148'0,"0"0"-863"0,0 0-59 16,0 0 47-16,0 0-106 15,0 0-145-15,0 0-22 0,-38 51-38 0,41-45-9 16,1-1-82-16,2-1-46 16,5 0-32-16,3-4-97 0,-4 0-201 15,14-7-98-15,-10 2-84 0</inkml:trace>
  <inkml:trace contextRef="#ctx0" brushRef="#br0" timeOffset="204152.922">30952 9332 2242 0,'0'0'539'16,"0"0"-272"-16,0 0-66 0,0 0 38 15,27 58-112-15,-16-40-58 0,-8-1-34 16,7 0-19-16,-3-3-14 0,0-1 1 16,0 1-3-16,0-7-25 0,-4 0-137 15,1-6-95-15,-1-1-146 16,1-4-613-16,-1-3-279 0</inkml:trace>
  <inkml:trace contextRef="#ctx0" brushRef="#br0" timeOffset="204411.706">31100 9013 2152 0,'0'0'479'0,"0"0"-479"0,0 0-198 16,0 0 130-16,0 0 55 0,0 0 12 16,0 0 2-16,55-15-2 0,-45 14 3 15,1 1 44-15,-4 0 135 16,-1 0-7-16,1 4-19 0,0-1-27 16,0 1-32-16,-3 1-29 0,-1 0-32 15,4-1-35-15,-4 0-32 0,1-2-189 16,-4 0-194-16,0-2-369 0,0 0-482 15</inkml:trace>
  <inkml:trace contextRef="#ctx0" brushRef="#br0" timeOffset="213548.543">28103 9190 148 0,'0'0'114'0,"0"0"7"0,0 0 403 16,0 0-256-16,0 0-141 0,0 0-56 15,0 0 1-15,0 0-17 0,0 0 14 16,-7 0 15-16,7 0 10 0,0 0 27 16,0 0-1-16,0 0-4 0,0 2-15 15,0-2-4-15,0 0-9 0,0 0 5 16,0 0 7-16,0 0-3 0,0 0-7 16,0 0-16-16,0 2-16 0,0-2-6 15,0 0-8-15,0 0-5 16,0 0 3-16,0 0-1 0,0 0-6 15,0 0-3-15,0 0-3 0,0 0 0 16,0 0-4-16,0 0-5 0,0 0-17 16,0 3 13-16,0 1-4 0,0 2 1 15,0-2-13-15,0 4 1 0,0 1 31 16,0 2-16-16,0 2-13 0,-4 1 9 16,4 0-12-16,0-2-13 0,0 1 11 15,0 0-23-15,0 1 21 0,0 0-12 16,0 2 16-16,0 0 3 0,0 3 9 15,-3-2-12-15,3 1 0 0,0 0 0 16,-4 0 2-16,4 1 14 0,0 0-16 16,-3-1-19-16,3-6 3 0,-4 3-12 15,-3-5-4-15,7 0-10 0,0-1 4 16,-3-1-13-16,3-2-16 0,0 0-14 16,0-4-24-16,0 0-34 0,0-2-22 15,0 0-36-15,0 0-59 16,0-4-120-16,3 1-25 0,4-4 76 15,-3 0-53-15,-1-3-190 0,-3 2 539 16</inkml:trace>
  <inkml:trace contextRef="#ctx0" brushRef="#br0" timeOffset="214193.857">28123 9190 139 0,'0'0'163'0,"0"0"473"0,0 0-323 15,0 0-134-15,0 0-52 0,0 0 19 16,0 0 0-16,0 0-13 0,0 0-32 15,0 0-20-15,0-7-3 0,0 7-4 16,4-1 26-16,3-1-9 0,-4 0-20 16,-3 0-6-16,3 0-7 0,1-1-4 15,-1 2-12-15,1-2-6 0,-1 2-1 16,1 1-3-16,-1-3-3 0,1 3-3 16,-1 0-10-16,4-2-14 0,-4 2 0 15,1 0 0-15,6 0 1 0,0 0 13 16,-3 0-13-16,-3 0-1 0,3 0 0 15,0 2 14-15,-1-2-15 0,-6 0 1 16,4 0 14-16,6 2 16 16,-6-1-29-16,3 0 23 0,-4 2-23 15,0 0 10-15,-3-2 0 0,4 3-10 16,-1-2 29-16,1 4 9 0,-4-2 7 16,0 3 3-16,3 1-3 0,-3 2-3 15,0-1-7-15,0 5-13 0,0-2-6 16,0 4-3-16,0 1 0 0,-3 5-3 15,3-2-13-15,-4 3 0 0,4-1 3 16,-3 1 13-16,3-1-16 0,0 1 0 16,-4-4 0-16,4 0 2 0,0-1-1 15,0 0 1-15,0-2 0 0,0-1-1 16,-3-1 15-16,3 0-13 0,0-1 10 16,0-3-12-16,0-2-1 15,0-3-16-15,0-1-22 0,0-1-25 0,0-3-33 16,0 0-34-16,0 0-43 15,3-3-90-15,-3-1-53 0,0-3-28 16,4 0-117-16,-4-2-40 0,3-6-203 16,-3 7 226-16</inkml:trace>
  <inkml:trace contextRef="#ctx0" brushRef="#br0" timeOffset="214607.686">28127 9303 1152 0,'0'0'1013'0,"0"0"-728"0,0 0-143 15,0 0-32-15,0 0 9 0,0 0-39 16,0 0-19-16,0 0-32 0,0 0 19 16,0 0 51-16,34-3 10 0,-24 2-52 15,-3-1-15-15,4 1-10 0,-1 0-30 16,0 0 20-16,-3-1-20 0,4 2-2 15,-8 2-1-15,0-2-12 0,1 0-12 16,3 0-26-16,-4 1-38 16,-3 0-36-16,4 2-26 0,-4-3-55 15,0 1-81-15,0 0-72 0,3-1-109 16,-3 3-72-16,0-2-469 0</inkml:trace>
  <inkml:trace contextRef="#ctx0" brushRef="#br0" timeOffset="-214569.714">28099 9459 1422 0,'0'0'702'0,"0"0"-372"16,0 0-204-16,0 0 32 0,0 0 16 15,0 0-27-15,0 0-25 0,0 0-7 16,0 0-29-16,0 0-42 16,55-10-18-16,-44 7-4 0,-1 2-11 15,-7-2-11-15,11 3-19 0,-4 0 17 16,1 0 0-16,-4-2-13 0,0 0-24 16,-1 2-27-16,-6 0-30 0,4 0-16 15,-4 0-26-15,7 0-19 0,-7 0-30 16,0 0-94-16,0 0-40 0,0 0-81 15,0 0-54-15,0 4-52 0,-7-1-115 16</inkml:trace>
  <inkml:trace contextRef="#ctx0" brushRef="#br0" timeOffset="-214354.967">28085 9588 632 0,'0'0'1185'0,"0"0"-728"15,0 0-176-15,0 0-181 0,0 0-13 16,0 0 77-16,0 0 58 0,0 0-27 16,49-15-94-16,-32 9-47 0,0 0-12 15,-7 1-36-15,11 1-6 0,-7 0-35 16,-4 4 6-16,0-1-41 0,1 1-98 16,-8 0-85-16,1 0-163 0,-1 4-115 15,-3-3-138-15,0 3-385 0</inkml:trace>
  <inkml:trace contextRef="#ctx0" brushRef="#br0" timeOffset="-213886.997">28109 9687 108 0,'0'0'1760'0,"0"0"-1294"16,0 0-191-16,0 0-75 0,0 0 47 15,0 0-49-15,0 0-76 0,0 0-56 16,0 0-47-16,0 0-19 15,-41 19-35-15,38-10-6 0,-8-1 22 16,4 0 0-16,0 2 16 0,1-2-26 16,-1-1-19-16,-4 1-48 0,8-3-48 15,3 2-71-15,-4-3-117 0,4-2-138 16,0 0-277-16,0 0-459 0</inkml:trace>
  <inkml:trace contextRef="#ctx0" brushRef="#br0" timeOffset="-213734.928">28251 9751 2528 0,'0'0'541'0,"0"0"-352"16,0 0-132-16,0 0-41 0,31 53-16 16,-24-43-1-16,3-3-124 0,-3-3-246 15,0-1-679-15,0-6-734 0</inkml:trace>
  <inkml:trace contextRef="#ctx0" brushRef="#br0" timeOffset="-212748.513">27882 9409 84 0,'0'0'221'15,"0"0"-185"-15,0 0 16 0,0 0 451 16,0 0-197-16,0 0-134 0,0 0-58 15,0 0-19-15,0 0-8 0,0-2 4 16,0 2-26-16,0 0-19 0,0 0-14 16,3 0-12-16,-3 0 6 0,0 0 6 15,0 1-6-15,0 0 13 0,0 2 20 16,0-1 22-16,0 5 45 0,0-2-3 16,0 3-13-16,0 0 3 0,0 6-26 15,-3-3-39-15,0 1 7 0,3 3-30 16,-4-3-22-16,1 2 13 0,3-2-15 15,-4 0 11-15,4 3-12 0,0-5-2 16,-3 4-1-16,3-1-10 0,0-2 13 16,-4 3 0-16,4 2 23 15,-3-1 25-15,3 3-13 0,-7-2 16 0,4 0-15 16,-1 0 9-16,4 1-1 16,0-2-12-16,-3-1-16 0,-1 2 3 15,4-5-4-15,0 1-14 0,0-1 11 16,0 0 7-16,0-3 13 0,0 0 19 15,0-1-29-15,0-6-19 0,0 2 10 16,0-3 0-16,4 0-11 0,-4 4-1 16,0-4 0-16,0 0-1 0,0 0 0 15,3 0-1-15,-3 0-18 0,0 0-13 16,0-4-67-16,0 1-121 0,0-2-143 16,0-7-317-16,0 5-671 0</inkml:trace>
  <inkml:trace contextRef="#ctx0" brushRef="#br0" timeOffset="-195498.751">21698 3176 233 0,'0'0'58'0,"0"0"66"15,0 0 355-15,0 0-156 0,0 0-105 16,0 0-75-16,0 0-16 0,0 0 0 15,0 0 0-15,14 0 2 0,-14 0-9 16,0 0-19-16,0 0-11 0,0 0-9 16,0 0 0-16,0 0-4 0,0 0-9 15,0 1 0-15,0-1-4 16,0 0-6-16,0 0-7 0,0 0-3 16,0 2-3-16,0-1-10 0,0 0-9 15,0-1-13-15,0 2 3 0,0 0 6 16,0 0-9-16,-4 0 3 0,4 2-13 15,-3 0 13-15,3 0 0 0,-4 0-3 16,4-1-10-16,-3 1 0 0,-1 0 16 16,1 0-6-16,3-2-13 0,-3 2 0 15,-4 0 3-15,3 2 17 0,1-3-19 16,-4 4 2-16,3-2 13 16,-2 2 3-16,2 0-16 0,-3 2 16 15,0-2-17-15,-6 0 11 0,6 1-10 16,0-2 0-16,-4 0 10 0,8 2-13 15,-4-2 0-15,4 0 0 0,-4-2 0 16,-4 0-1-16,8-1 0 0,0 1-12 16,-1-1-6-16,1-2-3 0,-1 2-42 15,1-2-57-15,3 1-56 0,-4-2-48 16,4 0-101-16,0 0-121 0,0-4-216 16,4 0-106-16,-4-2 232 0</inkml:trace>
  <inkml:trace contextRef="#ctx0" brushRef="#br0" timeOffset="-195178.136">21632 3248 36 0,'0'0'1426'16,"0"0"-1114"-16,0 0-191 0,0 0-14 15,0 0 32-15,0 0 26 0,0 0-38 16,0 0-40-16,0 0-23 0,0 0 7 16,4 6 29-16,-4 0 42 0,0 1 21 15,0 5-41-15,0 0-52 0,0 3 1 16,0 4-30-16,0 3 7 0,0 0-33 16,0 3 17-16,0-1-14 0,-4 1-18 15,4-3-12-15,0-1 8 0,-6 0-11 16,6-3-8-16,0-3 23 0,0-1-28 15,0-4-46-15,0 0-95 0,0-7-181 16,10-2-309-16,-3-3-426 0,-4-2 27 16</inkml:trace>
  <inkml:trace contextRef="#ctx0" brushRef="#br0" timeOffset="-194788.731">21922 3236 245 0,'0'0'192'0,"0"0"819"0,0 0-799 16,0 0-89-16,0 0 14 0,0 0 44 15,0 0 36-15,0 0-19 16,0 0-34-16,0 0-13 0,0 2-22 16,0-2-10-16,0 1-17 0,0-1-22 15,0 0-23-15,0 0-6 0,0 0-16 16,0 1 26-16,0 2 2 0,0 1 7 16,0 2 3-16,-4 8 2 0,-3 2-21 15,-3 5-29-15,0 0-12 0,-4 1-11 16,7 4-2-16,-10-5-20 0,3 1-18 15,0-1-34-15,7-2-46 0,-3-3-24 16,3-4-37-16,-3-2-93 0,6-4-188 16,1-5-171-16,3-1-163 0,0 0-320 15</inkml:trace>
  <inkml:trace contextRef="#ctx0" brushRef="#br0" timeOffset="-194569.329">21791 3332 627 0,'0'0'1576'16,"0"0"-1136"-16,0 0-263 0,0 0-39 15,0 0-10-15,0 0 22 0,0 0 6 16,0 0 35-16,0 0-74 0,55 7-54 16,-34-3-6-16,-8 0-19 0,5 4-23 15,2 0-15-15,-6-1-2 0,3 4-1 16,1-2-9-16,-5 1-140 0,-6 2-34 15,10-2-69-15,-10-1-374 0,7-3-951 16</inkml:trace>
  <inkml:trace contextRef="#ctx0" brushRef="#br0" timeOffset="-193991.402">22160 3328 300 0,'0'0'238'0,"0"0"424"0,0 0-288 15,0 0-114-15,0 0-10 0,0 0-17 16,0 0 16-16,0 0-20 0,0 0-43 16,0 0-35-16,-4 2 5 0,4-2 16 15,4 0-16-15,-4 0-27 0,0 0-15 16,0 0-26-16,3 0-19 0,0 0-15 15,4-1-23-15,4 0 13 0,2-1 18 16,-2 1-3-16,9 0-46 0,1-1 0 16,-4 2-13-16,4 0-2 15,3 0-20-15,-7 0-15 0,4 0-31 16,-4 2-46-16,-3 0-43 0,0 0-73 16,3-2-240-16,-7 0-689 0,-3 0-296 15</inkml:trace>
  <inkml:trace contextRef="#ctx0" brushRef="#br0" timeOffset="-193595.306">22663 3093 2484 0,'0'0'688'0,"0"0"-429"0,0 0-117 16,0 0 39-16,0 0 4 0,0 0-52 16,0 0-33-16,0 0-69 0,0 0-31 15,0 0-2-15,6 4-1 0,-2 0 3 16,6 4 15-16,-3 2-13 0,0 0-2 16,-4 0-9-16,4 1-84 15,-3-1-78-15,-1 0-39 0,-3 1-184 16,0-1-411-16,-7-2-647 0</inkml:trace>
  <inkml:trace contextRef="#ctx0" brushRef="#br0" timeOffset="-193423.93">22618 3220 434 0,'0'0'2432'0,"0"0"-1844"0,0 0-458 15,0 0-92-15,0 0-38 0,0 0-6 16,0 0-61-16,0 0-31 0,0 0 63 15,0 0-7-15,31 16-114 0,-28-9-87 16,-3 1-201-16,0 2-178 0,0 3-205 16</inkml:trace>
  <inkml:trace contextRef="#ctx0" brushRef="#br0" timeOffset="-193244.271">22587 3414 329 0,'0'0'1790'0,"0"0"-1186"0,0 0-292 16,0 0-31-16,0 0-77 0,0 0-59 15,0 0-41-15,0 0-37 0,0 0-36 16,0 0-3-16,24 0 38 0,-3-6-9 16,-1 2-17-16,-3-6-40 0,11 3-32 15,-7-2-18-15,6 1-57 0,-6 1-22 16,6-5-45-16,-6 4-138 0,0-2-217 16,-4 1-231-16,-3 1-505 0,-7-3 565 0</inkml:trace>
  <inkml:trace contextRef="#ctx0" brushRef="#br0" timeOffset="-192985.623">22931 3150 454 0,'0'0'786'0,"0"0"-363"15,0 0-381-15,0 0-39 16,0 0 111-16,0 0-55 0,0 0-27 15,0 0-3-15,55 4-27 0,-48-4 2 16,0 0 12-16,-3 0 33 0,6-1 90 16,-7 1 65-16,1 0 6 0,-4 0 87 15,3 0-22-15,1 0-64 0,-4 0-61 16,3 1-68-16,1 1-44 0,-1-2-38 16,4 0 0-16,0 0-203 0,0 0-331 15,0-2-1051-15</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16T05:31:48.059"/>
    </inkml:context>
    <inkml:brush xml:id="br0">
      <inkml:brushProperty name="width" value="0.05292" units="cm"/>
      <inkml:brushProperty name="height" value="0.05292" units="cm"/>
      <inkml:brushProperty name="color" value="#FF0000"/>
    </inkml:brush>
  </inkml:definitions>
  <inkml:trace contextRef="#ctx0" brushRef="#br0">2133 15462 78 0,'0'0'163'0,"0"0"-130"16,0 0 0-16,0 0-11 0,0 0 14 15,0 0 78-15,0 0 157 0,0 0-115 16,0 0-51-16,13 0 2 0,-13 0 27 15,0 0-14-15,0-1-19 0,0 1-23 16,0 0-19-16,0 0-10 0,4 0-4 16,-4 0-16-16,0 0-16 0,0 0-11 15,0 0 18-15,3 0 12 16,4 0-2-16,-7 0-8 0,7 0-5 16,-4 0 12-16,8 0 10 0,-4 0 19 15,0 0-6-15,-1 0-6 0,-2 0-11 16,-1 0-15-16,4 0-20 0,-3 0-18 15,-1 0-4-15,1 0 22 0,6 0 14 16,-7 0 8-16,4 0 4 0,0 1-23 16,0 1-2-16,-4-1 18 0,8-1 20 15,-4 0 0-15,7 1-5 0,-4-1-33 16,0 0 11-16,-3 2 21 0,3-2-20 16,-3 0 9-16,7 0-22 0,-7 0 1 15,0 0 11-15,0 0 17 0,0 0 0 16,3 0-6-16,0 0-10 0,-3 0 0 15,4 0 16-15,-5 0 19 0,1 0-25 16,4 0 16-16,6 0 6 16,-7 0-19-16,1 0 6 0,-5-2-32 0,5 1 16 15,3 1-3-15,-1-1 19 0,-6-1-32 16,0 2 0-16,3 0-2 16,-3 0 1-16,4 0-12 0,-4 0 13 15,-1 0 11-15,-2 0 6 0,3 0-15 16,-4 2-2-16,4-1 16 0,0-1 3 15,0 0-3-15,7 0-3 0,-1 0 0 16,-6 1-12-16,7-1 50 0,7 0-9 16,-7 0 22-16,-1-1-41 0,8-3 25 15,-7 3-9-15,0-2-39 0,3 1 0 16,0 0 13-16,-3 0 28 16,0 0-25-16,-1 1-16 0,8-2 0 0,-7 2 24 15,0-2-8-15,3 3-14 16,0-3-2-16,-7 3 2 0,8-3 40 15,2 2-40-15,-6 1-2 0,3 0 1 16,4 0 0-16,-4 0 33 0,0 0-33 16,4 0 0-16,-4-1 21 0,-3 1-21 15,7-2 1-15,-4 1 0 0,0 1-1 16,4 0 19-16,-4 0-10 0,-3 0-10 16,7 0 0-16,-4 0 2 0,-3 0-1 15,6 0-1-15,-2 0 4 0,-8 0-4 16,7 0 14-16,0 0-14 0,-3-1 0 15,0 1 4-15,0 0 8 0,3-2-12 16,-3 2 2-16,-1 0-2 0,-2 0-19 16,6 0 19-16,-3 0 4 0,-4 0-1 15,0 0-3-15,8 0-10 0,-5 0 10 16,-6 3 3-16,11-2-1 0,-5 2 0 16,1-3-2-16,-4 1 2 0,4 1 20 15,3-1-22-15,-3-1 0 16,0 3 3-16,0-3 10 0,6 0-12 0,-6 2 0 15,0-1 1-15,3 0-1 16,0-1 0-16,-6 2 11 0,3-1-12 16,3 0-3-16,0 2 3 0,-7 0 3 15,8-2 16-15,2 0-17 0,-2-1 1 16,-5 1 16-16,11-1-6 0,-6 0-1 16,6 0-12-16,-4 0 23 0,-2 0-4 15,6 0 6-15,-7 0 10 0,4 0 0 16,-1-1-20-16,1 1 3 0,-7 0-17 15,10-1 0-15,-10 1 12 0,3-1-12 16,4-1 1-16,-4 2 14 0,0 0-16 16,0 0-13-16,0 0 13 0,1 0 1 15,-1 2 18-15,4-1-17 0,-4 0-1 16,7-1 0-16,-3 0 15 0,3 0-13 16,0 1-1-16,-3-1 27 15,10 0-27-15,-7 0-2 0,7 0 38 16,-7-1-35-16,7 0 0 0,-7-2 13 15,10 2-4-15,-10-2 1 0,7-1 9 16,-6 3-20-16,2-2 1 0,-3 0 9 16,7 2-10-16,-10-2 11 0,7-1-13 15,-4 1 0-15,3 2 11 0,-6-1-9 16,3 0-2-16,0 2 10 0,-3-2-9 16,-1 1-1-16,1 1 2 0,-4-2-2 15,4 1 1-15,-4 1 0 0,0 0 0 16,4-1-1-16,-4-1 1 0,-3 1 24 15,7 1-25-15,-4-1 1 0,-3 0 1 16,6-1-2-16,-2 2 4 16,-5 0-4-16,5-1 0 0,-1 1-13 15,-3 0 10-15,-1 0-18 0,8 1 21 16,-4 1 22-16,-3 0-19 0,10-2 10 16,-3 3 0-16,-7-2-12 0,10 0 0 15,-3-1-1-15,-1 2 1 0,4-2 12 16,-6 0-10-16,9 0 0 0,-6 0 13 15,3 0-16-15,0 0 0 0,-3 0 0 16,6 0 3-16,-3 0-2 0,4-3 1 16,-4 3 17-16,4-3-18 0,-4 2 0 15,7 0 0-15,-7-2 21 0,7 3-19 16,-4-2-2-16,8 0 0 0,-4 2 1 16,3-1 1-16,-3 1 13 0,0 0-13 15,7 0-3-15,-7 0 1 0,4 0 9 16,-4 0-9-16,0 1 2 0,7-1-3 15,-4 3 4-15,1-2 8 16,2 2-12-16,-2-2 0 0,-1 2 0 16,1-2 1-16,-4 2-1 0,3-2 0 15,-3 1 1-15,0-2 9 0,0 3-10 16,0-2 0-16,-3 0 1 0,3 2 1 16,-4-2-2-16,1 1 2 0,6-1-2 15,-6-1 1-15,3 1-14 0,0 1 16 16,0-1-3-16,0-1 1 0,-3 1 12 15,3-1-13-15,-4 2 0 0,1-2 1 16,-1 0-1-16,-3 3 3 0,4-2 13 16,-1-1-16-16,1 0-1 0,-4 0 1 15,4 0 0-15,-1 0 0 0,1 0 12 16,-1 0-11-16,4 0-1 0,-3 0 0 16,3 0 0-16,-3-1 0 0,-1 1-1 15,4 0-1-15,-3 0 4 16,-1-1-3-16,1 1 1 0,3 0 0 0,-4-2 0 15,4 2-1-15,-3 0-2 16,3 0 2-16,0 0 0 0,-4 0 2 16,5-2-1-16,-1 1 2 0,-4 1 1 0,1-1-2 15,-1 1-1-15,1-2 0 16,-1 2 0-16,4-1 0 0,-7 1 0 16,7 0 1-16,-3 1-1 0,0-1 0 15,3 0 1-15,-4-1-1 0,1 1 1 16,-1 0 9-16,1 0-10 0,-1 0-15 15,1 0 14-15,-4 0 1 0,4 0 12 16,-1 1-12-16,1 1 1 16,-1-1-1-16,1-1 0 0,-1 1 0 0,-2 1 1 15,2-2 0-15,1 0 0 16,-4 0 1-16,7 0 10 0,-4 0-11 16,1 2-1-16,3-2 1 0,-4 0 2 15,4 0-3-15,1 0 2 0,-5 0 0 16,8 0 10-16,-4 0-11 0,3 0 0 15,-3 0-1-15,3-2 0 0,-3 2 0 16,4-2 12-16,-1 1-10 0,1-2-1 16,-4 1 1-16,3-1 1 0,1 0 10 15,-1 1 15-15,-3-1 49 0,0 1-64 16,4 1-13-16,-4-1 1 0,0 1-1 16,0 1 12-16,3-1-11 0,1-2 2 15,-1 2 0-15,0-2-2 0,4 2 15 16,0-2 0-16,-3 1-16 0,3-2-15 15,-7 2 15-15,6 0 2 0,1 1-2 16,-3-3 0-16,-1 1 0 0,4 2 2 16,0-2 15-16,0 2-16 15,0-1-2-15,-4 2-10 0,4-2 10 16,-3 2 1-16,3-2 0 0,-4 2 0 16,0-2 15-16,4 2-15 0,-7 0-4 15,7 0 2-15,-3 0-1 0,-1-2 3 16,-3 2 0-16,7 0-1 0,0 0 1 15,-4 0 2-15,1 0 9 0,3 0-11 16,0 0-3-16,-7 0 3 0,7 0 0 16,-7 0 0-16,3 0 0 0,-3 0-2 15,7 0 2-15,-4 0-2 0,-3 0 2 16,4 0 0-16,-4 0 1 0,3 0-1 16,1-2 13-16,-1 0-10 0,1 2 9 15,-1-1-12-15,1-2 0 0,-1 3-3 16,-3 0 0-16,-3-1 3 0,3 1-3 15,0 0 3-15,0-3 2 0,0 2 13 16,3-2-2-16,1 3-12 0,-4-4 0 16,3 1 0-16,-3 2-1 15,0-2-6-15,-3 3 6 0,-1-1 0 16,-3-1 0-16,0 1-1 0,0 1 1 0,1 0 0 16,-1 0-1-16,0 0-15 15,-3 0 16-15,3 0 28 0,-4 0-28 16,4 0 2-16,1 0-2 0,-5-1 16 15,1 1-13-15,0-1-2 0,3-1 0 16,-4 2 0-16,-2 0-1 0,-1 0-22 16,-3 0 22-16,3 0 0 0,0 0 1 15,0 0 2-15,-3 0-2 0,7 0-1 16,-1 0 0-16,-2 0 13 0,6 0-1 16,0 0-11-16,-4 0-1 15,5 0 3-15,-5 0-3 0,1 0 0 16,3-1 0-16,-3 0 1 0,-1 1-1 15,1-2 0-15,0 2-1 0,-4 0-14 16,4 0 15-16,-1 0 1 0,1 0 0 16,0 0 0-16,-1 0 10 0,4-1 4 15,4-2-2-15,-4 3-13 0,4-2-1 16,-8 0-12-16,4 2 12 0,-3 0 1 16,3-2 2-16,-3 0 0 0,3 2 0 15,-3 0-1-15,-1-2-2 0,5 2 1 16,-8-1-13-16,3 1 13 0,-2 0 0 15,-1 0-1-15,-3 0 0 0,3 0 0 16,-3 0 0-16,-1 0 1 0,5 0 0 16,-1 1 2-16,-7-1 1 0,7 0-2 15,1 0 18-15,-1 0-18 0,-3 0 10 16,3 0-11-16,0 0-3 0,-7 0 0 16,1 0-13-16,3 2 13 15,-4-2 3-15,4 0 0 0,-4 2 2 0,4-2 10 16,0 2-12-16,-1-2-1 15,1 0 0-15,-4 0 1 0,8 0 1 16,-4 0-1-16,-1 0 2 0,1 0 1 16,3 0-2-16,-3 0-1 0,0 0-1 15,3 0-1-15,-3 0 1 0,3 0 1 16,0 0 2-16,4-2 10 0,-4 0-10 16,4 2-1-16,-4-2 0 0,4 1 1 15,-1 1-2-15,1 0-1 0,-7-1-11 16,3 1 11-16,0 0-1 0,1 0 0 15,2 0 2-15,-3 0 2 0,4 0 0 16,0-2-1-16,3 2 1 0,-10 0-2 16,-1 0 0-16,5 0-15 0,-4 0 15 15,-1 0-1-15,1 0 1 16,0 0-2-16,3 0 2 0,0 2 1 16,1-1 0-16,-1-1 1 0,-3 1 1 15,6-1-2-15,-3 2 1 0,1-2 0 0,2 0 1 16,-2 0 12-16,2 0-14 15,1 0-1-15,-4 0-2 0,0 0-1 16,4 0 0-16,-4 0 3 0,4 0 1 16,0 0 2-16,3-2-2 0,-4 1-1 15,4 1 1-15,-6-1 1 0,2 1-2 16,1 0-1-16,0 0-2 0,-4 0-9 16,4 0 12-16,-4 0 0 15,7 0 2-15,-3 0 0 0,-1-2-1 16,4 2 1-16,-3 0-2 0,7 0 1 0,-11 0 0 15,4 0-1-15,-1 0-1 16,-3-1 0-16,4 0-2 0,-4 1-12 0,-3-2 15 16,7 2 0-16,-4 0 12 0,0 0-11 15,0 0-1-15,4 0-1 16,-7 0 0-16,3 0-1 0,4 0 2 16,-7 0 0-16,3 0 0 0,-3 0 0 15,6 0 0-15,-2 0 2 0,-1 0 0 16,3 0 1-16,1 0-2 0,-4 0 1 15,4 0-2-15,-4 0 0 0,0 0-3 16,4 0 1-16,-4 0 2 0,7 0 0 16,-6 0 0-16,-1 0-3 0,7 0 3 15,-3 0 2-15,3 0 1 0,0 0-3 16,3 0 1-16,1-2 13 0,-4 1-14 16,7 1-4-16,-3-1 3 0,-1-1 0 15,-3 1 0-15,7 1-2 0,-6 0 1 16,2-1 2-16,1-1 0 0,3 1 1 15,-4 0 1-15,4-2 1 0,4 3 0 16,-8 0-3-16,4-1-1 16,-3 1-10-16,3 0 10 0,-7 0 1 15,7 0 0-15,-7 0 0 0,7 0 2 16,0 0 17-16,-3 0-19 0,3 0-2 16,-4 0 0-16,1 0-1 0,-1 1 2 15,1-1 1-15,-1 0 0 0,4 3 0 16,-3-2 0-16,0-1 3 0,-1 0-2 15,4 0 1-15,-3 0-2 0,6 1-1 16,-10 1 0-16,7-1 1 0,-7-1 1 16,11 0 0-16,-11 0 2 0,10 0-1 15,-6 0-2-15,3 0 0 0,0 1-1 16,0-1 1-16,-3 0 0 0,-1 3 0 16,4-3 0-16,-3 1 0 0,-1-1 0 15,1 0 0-15,-4 2-1 0,3-2-2 16,1 0 1-16,-4 2 1 0,0-1 1 15,4-1-3-15,-7 1 2 16,6-1 1-16,-6 0 0 0,-1 0 0 16,5 0 0-16,-5 0 0 0,8 0 4 15,-8 0-3-15,1 0 1 0,7 0-2 16,-4 0 0-16,0 0 0 0,-3 0 1 16,3 0-1-16,-4 0 0 0,1 0-1 15,0 0 1-15,-1 0 1 0,8 0 1 16,-11 0-2-16,7 0 0 0,-3 0-2 15,0 0 1-15,6 0 1 0,-6 0 1 16,3 0-1-16,0 0-2 0,-3 0 0 16,6 0-1-16,-3 0 3 15,4 0 1-15,-7 0-1 0,6 0 0 0,-3 0-1 16,7 0 1-16,-7 0 1 16,7 0 3-16,0 0-4 0,4 0 3 15,-1 0 12-15,-3 0-15 0,7 0-2 16,-14 0-1-16,11 0-16 0,-14 0 17 15,10 0 1-15,-7 2 0 0,7-1 1 16,-4-1-1-16,4 1 1 0,-7-1-1 16,7 2 2-16,-10-2-1 0,10 0 0 15,-7 0 0-15,7 2 2 0,-7-2 0 16,7 2-2-16,-7-2 2 0,7 0 2 16,-6 0-3-16,6 0 1 0,-11 0-2 15,4 0-13-15,0 0 13 0,1 0 2 16,2 2-1-16,-10-2 9 0,11 0-10 15,-11 0-2-15,7 0 1 0,0 1-2 16,-3-1 3-16,3 0 0 0,-3 0 0 16,10 0 0-16,-7 0 3 0,0 0-1 15,7 0-2-15,0 0 0 16,-7 0-1-16,7 0 1 0,-3 0 1 16,6 0 1-16,-6 0 0 0,6 0-2 15,-6 1 0-15,3-1-1 0,0 0 1 16,0 0 1-16,3 2-1 0,-6-1-11 15,3 0 11-15,0-1 4 0,0 0-3 16,0 0 0-16,3 0 1 0,1 0-1 16,-4 0-1-16,3 0-3 0,-6 0 3 15,3 0 1-15,7 0-1 0,-7 0 1 16,7 0 0-16,-1 0 8 0,-2 0-9 16,6 2-2-16,-6-2 0 0,-1 2 2 15,4-2-2-15,-7 2-1 0,4 0-10 16,-1-2 13-16,-3 1 0 0,3 1 0 15,-3-1 2-15,-3 0-2 0,6 2-1 16,-6-3 0-16,6 3-1 0,-6 1 2 16,6-4 0-16,-6 0 2 0,6 3 0 15,-6-3-2-15,7 1 1 0,-1-1-1 16,-3 3 0-16,3-3 2 16,-3 1-2-16,4-1 13 0,-1 0-13 15,-3 3-3-15,7-3 3 0,-10 1-1 16,3-1 1-16,7 2 0 0,-11-2 0 15,8 2-1-15,-4 0 0 0,3 0 0 16,-3-2 1-16,0 2 0 0,7 0 1 16,-7-2-1-16,4 2 1 0,6-2 20 15,-3 1-21-15,0 2-12 0,3-2 12 16,-3 2 0-16,0-2 0 0,3 2-13 16,-3-2 13-16,0 1 18 0,3-2-18 15,4 4 0-15,-4-2-3 16,-6-1-11-16,3 0 14 0,7 2 11 15,-11-2-10-15,7 1 0 0,1-1-1 16,-4 0 2-16,-7 0-2 0,7 2-3 16,-11-2 0-16,8 1 3 0,-1-1 1 15,-3 1 0-15,7-2 1 0,-11 2-2 16,8-1 0-16,3 0 3 0,-7-1-2 16,3 1-1-16,-6 2 0 0,3-3 0 15,-11 4 0-15,8-4-14 0,-7 1 14 16,6 2 2-16,-6-3 10 0,0 0-12 15,6 1 1-15,-10 1-1 0,11-2 2 16,-7 0-1-16,3 0 0 0,-4 2-1 16,1-1 0-16,3-1-1 0,-7 0 0 15,4 1 0-15,3-1 1 0,-3 0 1 16,3 2 0-16,-7-1-1 0,-3 0 0 16,7-1-2-16,-4 0-12 15,-7 0 14-15,7 0 18 0,4 0-17 16,-4 0 0-16,1 0-1 0,6 0 0 15,-10 0-1-15,10 0 1 0,-7 0 0 16,-7 0 0-16,7-1-2 0,4 1-1 16,-4 0 1-16,-3-1 0 0,7 1 1 15,-4 0 1-15,0 0 1 0,7 0 1 16,-10 0 0-16,0 0-2 0,3 0 0 16,-3 0-12-16,-4 0 12 0,-3 0 1 15,-3 0-1-15,2 0 0 0,-2 0-3 16,-1 0 1-16,4 0 0 0,0 0 1 15,-3 0 1-15,-4 0 0 0,3 0-1 16,0 0 1-16,-3 0 0 0,0 0 1 16,0 0 0-16,0 0-1 0,4 0 10 15,-4 0-10-15,0 0-1 16,0 0 0-16,0 0 1 0,0 0 0 0,0 0 0 16,0 0-1-16,0 0 0 15,0 0-18-15,0 0 16 0,0 0-25 16,-4 0 7-16,4 0-16 0,0 0-6 15,0 0-13-15,0 0-28 0,0-2-15 16,-3 1-44-16,0-2-75 0,-4 1-265 16,3 0-487-16,-16-15-961 0</inkml:trace>
  <inkml:trace contextRef="#ctx0" brushRef="#br0" timeOffset="1912.514">4200 15617 278 0,'0'0'349'0,"0"0"114"15,0 0-183-15,0 0-117 0,0 0-27 16,0 0 14-16,0 0-14 0,0 0-9 16,0 0-23-16,0-6-17 0,0 6 7 15,0 0 0-15,0 0-17 0,0 0-16 16,0 0-19-16,0 0-6 0,0 0-4 15,0 0 4-15,0 0-14 0,0 0-9 16,0 0-10-16,0 0 10 0,0 2-12 16,0-1-1-16,0 0 0 0,0-1-2 15,0 2-1-15,0 0-17 0,0-1-2 16,0 2-4-16,-4-1 0 0,4 0 14 16,0 2 12-16,0-2 1 0,0 3 1 15,0 3 11-15,0 1 9 16,0 4-3-16,0 1 3 0,0 1-21 15,0 2 1-15,0 3 27 0,0-3-16 16,0 5-13-16,0-1-2 0,-3 2 2 16,-1 0 0-16,4 4 0 0,-3 2 23 15,3 0-20-15,-4 3 14 0,4 1 9 16,-3 1-1-16,0 0-22 0,-1 0-6 16,1 1 6-16,-1 0 17 0,-3-1-17 15,7 2 16-15,0-3 4 16,0 1-23-16,0 0 3 0,0-4-3 15,0 0 0-15,0-4-1 0,0-4 1 0,0 2 10 16,0-5 6-16,0-4-12 0,0 1 8 16,0-3-12-16,7-3-3 0,-7 0-9 15,0-3 12-15,0 0 4 16,0 1 12-16,0-1 0 0,4-2-15 16,-4-1-1-16,0-1 0 0,0 1 2 15,0 0 1-15,0 0 9 0,0 2-12 16,0-4 0-16,0 2-2 0,0-2 1 15,0 2 1-15,0 0-1 0,0-3-1 16,0 3-11-16,0-1 10 0,0 0-10 16,0-1 13-16,0 2 2 0,0-2-1 15,0 2 1-15,0-2 0 0,0 1 0 16,0 0-2-16,0 1 0 0,0 1-1 16,0 0 1-16,0-1 23 0,0-1 47 15,0 1-69-15,3-4-1 0,-3 2-16 16,0-2 16-16,0 0 1 15,0 0 19-15,0 0-1 0,0 0 3 16,0 0 0-16,0-2 1 0,4 2-4 16,-4-2 10-16,0 0 9 0,0 2 13 15,3 0 41-15,-3-2-57 0,3 1-32 16,1 1 7-16,3-1-7 0,3-1 13 16,0 1 25-16,11-2-18 0,-4 1-21 15,7-1 15-15,4-1 12 0,0 2-11 16,3-2-17-16,0 2 1 0,-4-2 14 15,8 2-14-15,-8 1-1 0,4-2 0 16,-7 2 21-16,4-2-19 0,-7 3 13 16,3-3-15-16,-7 2 1 0,-3-1-2 15,-4 1-1-15,0 1 1 0,-6 0 0 16,-4 0 3-16,0 0 26 0,0 0 5 16,0 0-2-16,0 0-7 0,0 0 7 15,0 1 2-15,0 1-21 0,0-2-13 16,0 0-13-16,0 0-6 0,0 0 0 15,0 1-3-15,0-1 19 0,0 0-12 16,0 0 11-16,0 0-8 0,0 0-29 16,0 0-29-16,0 0-37 15,-4 0-42-15,4 0-58 0,-7 0-127 16,7 1-182-16,0 1-249 0,-3-2-357 16,17-3 635-16</inkml:trace>
  <inkml:trace contextRef="#ctx0" brushRef="#br0" timeOffset="2395.855">4558 16475 1713 0,'0'0'464'0,"0"0"-221"15,0 0-146-15,0 0-17 0,0 0 7 16,0 0 10-16,0 0-10 0,0 0-23 16,0 0-32-16,0 0 13 0,0-3 22 15,0 3 17-15,0 0 11 0,0 0-31 16,0 0-10-16,0 0 0 0,3 0 1 16,-3 0-14-16,0 0-16 0,0 0-3 15,0 2-22-15,0 0-19 0,4-2-12 16,-1 4-11-16,1-1 30 0,6 2 12 15,-3 1 31-15,3-1-11 0,11 2-8 16,-11-2-12-16,4 1-11 0,-4 0 11 16,11 0 15-16,-11-2-14 0,1 1-1 15,-1-1-14-15,7 1 12 0,-6-1-17 16,-4 1 19-16,-1 1-13 16,1-2-3-16,0 0-19 0,-3 0 13 15,-4 3 10-15,0-2 12 0,0 2 2 16,0 7 17-16,-7 6 32 0,-7 5 38 15,-7 8-48-15,-6 2-12 0,-1 3-29 16,-6-1 0-16,-1-2-42 0,8-2 1 16,-4-2-60-16,10-4 66 0,7-9-93 15,7-9-205-15,4-6-790 0,10-17-706 0</inkml:trace>
  <inkml:trace contextRef="#ctx0" brushRef="#br0" timeOffset="5311.847">5481 16419 401 0,'0'0'219'16,"0"0"374"-16,0 0-320 0,0 0-22 16,0 0-8-16,0 0-9 0,0 0-53 15,0 0-45-15,0 0-36 0,0 0-26 16,0-3-13-16,0 3-6 0,0 0-10 16,0 0-19-16,0 1-24 0,0 2-2 15,0 4 0-15,0-3 9 16,0 6-8-16,0 0-1 0,0 4 16 15,0 1-3-15,0 3-13 0,0 1 13 16,0 5-13-16,0-1 2 0,-3 2 8 0,3-3-9 16,0 1-2-16,0-1-8 15,0-3 9-15,-4 1 12 0,4-3-11 16,0-1-2-16,0-2 3 0,-3 2 11 16,3-7-2-16,0 1-9 0,-3-2-2 15,3-4 0-15,0 0 0 0,0-3 0 16,0 0-1-16,0-1-12 0,0 0 13 15,0 0 0-15,0-2 3 0,0-2 42 16,0-1 3-16,0-4-45 0,3 1-3 16,-3-5-61-16,7-2 0 15,-4-4 10-15,4 3-16 0,-3 3 67 16,-1 5 61-16,-3 2 45 0,0 1-106 16,0 0-31-16,0-2-98 0,0 2 126 15,0 0 2-15,0 1-12 0,0 0-6 16,0 3 19-16,0-3 22 0,0-1-22 15,0-3-29-15,0 3 3 0,0-3 24 16,0 0 2-16,0 2 4 0,0 1 12 16,0 2-16-16,0-4-1 0,0 6-3 15,0-2 4-15,0 2 1 0,0 1 15 16,0-3-14-16,0 3 0 0,0 0 11 16,0 0 3-16,0 0-3 0,0 0-1 15,0 0-8-15,0 0-1 0,0 0 0 16,0 0-3-16,0 0-3 0,0 0-13 15,0 0-4-15,0 0-9 0,0 0-3 16,0 0 7-16,0 0 5 0,0 0 1 16,0 0 3-16,0 0 13 0,0 0-1 15,0 0 1-15,0 0-10 16,0 0 0-16,0 0-3 0,0 0-6 16,0 0 5-16,0 3 5 0,0-2-1 15,0 2-3-15,0-3 13 0,0 0 0 16,0 0 0-16,0 0 0 0,0 0-1 15,0 0 2-15,0 1-1 0,0-1-10 16,0 0 10-16,0 0-10 0,0 0 0 16,0 0 10-16,0 0-13 0,0 0 12 15,0 0 1-15,0 0 0 0,0 0-10 16,0 0 12-16,0 0 0 0,0 0 0 16,0 0-1-16,0 0 2 0,0 0-1 15,0 0 0-15,0 0 1 0,0 0 0 16,0 0 1-16,0 0 1 0,0 0 1 15,0 0 10-15,0 0-11 0,0 0 1 16,0 0 10-16,0 0-10 0,0 0 14 16,0 0-14-16,0 0-1 0,0 0-2 15,0 0 0-15,0 0-1 16,0 0-1-16,0 0 0 0,0 0-2 0,0 0-12 16,0 0-3-16,0 0 17 15,0 0 0-15,0 0 1 0,0 0 1 0,0 0 1 16,0 0 1-16,0 0-1 15,0 0 1-15,0 0-1 0,0 0-1 16,0 0-1-16,0 0 1 0,0 0-1 16,0 0-1-16,0 0-11 0,0 0-3 15,0 0-1-15,0 0 1 0,0 0 3 16,0 0 10-16,0 0-16 0,0 0 17 16,0 0-2-16,0 0 2 0,0 0 0 15,0 0 0-15,0 0 1 16,0 0-2-16,0 0-14 0,0 0 1 15,0 0 14-15,0 0 0 0,0 0 2 16,0 0 0-16,0 0-13 0,0 0-7 16,0 0 17-16,0 0-13 0,0 0 13 15,0 0 0-15,0 0 1 0,0 0 2 16,0 0 2-16,0 0 1 0,0 0 10 16,0 0-10-16,0 0 10 0,0 0-10 15,0 0 10-15,0 0-10 0,0 0 10 16,0 0-12-16,0 0-1 0,0 0-1 15,0 0 1-15,0 0 2 0,0 0 0 16,0 0-2-16,0 0 0 0,0 0 0 16,0 0-2-16,0 0 1 0,0 0 0 15,0 0 1-15,0 0 0 16,0 0-1-16,0 0 0 0,0 0 0 0,0 0-1 16,0 0 0-16,0 0-1 15,0 0 0-15,0 0 3 0,0 0 3 16,0 0-2-16,0 0 1 0,0 0-1 15,0 0 1-15,0 0 1 0,0 0-1 16,0 0-1-16,0 0 1 0,0 0-1 16,0 0-1-16,0 0 0 0,0 0-1 15,0 0-2-15,0 0-13 0,0 0 13 16,0 4 1-16,0-1 2 0,0 1 1 16,0 2 47-16,0 0-2 0,0 2-46 15,0 2 39-15,0-2-39 0,0-1 0 16,0 1-3-16,-3-2 0 0,3 2 6 15,0-1 7-15,0-1-7 0,0 2 36 16,-4 2-39-16,4-2 0 0,0-1 0 16,0 4 3-16,0-4-3 0,-7 0 4 15,7 1-4-15,0-3 12 0,0 2-9 16,0 0-1-16,0-3 27 0,0-1-27 16,0 1 0-16,-3 0 0 0,3 0 0 15,0 0 15-15,0-1-14 16,0-1 10-16,0 1-11 0,0-2 14 15,0 2-14-15,0-3 0 0,0 2-2 16,0-2-1-16,0 1-12 0,0-1 10 16,0 0-10-16,0 2 11 0,0-1-14 15,0-1 3-15,0 0-13 0,0 0-3 16,0 0-39-16,0 0-74 0,0 0-85 16,0 0-140-16,0 0-79 15,0 0-75-15,0-1 28 0,0-1 276 0</inkml:trace>
  <inkml:trace contextRef="#ctx0" brushRef="#br0" timeOffset="6232.38">5509 16462 65 0,'0'0'59'0,"0"0"-23"0,0 0 6 16,0 0-3-16,0 0 23 0,0 0-45 15,0 0 12-15,0 0-29 0,0 0 26 16,0 0 108-16,-10-1 61 0,10-2-81 15,0 3-32-15,-4 0 52 0,4 0-27 16,0 0 0-16,0-1-15 0,0 1-8 16,0 0-6-16,0 0 4 0,0 0-1 15,0-2 7-15,0 2 3 0,0 0-7 16,0 0-3-16,0 0-3 0,0 0 3 16,0 0-3-16,0 0 0 0,0 0-4 15,0 0-6-15,0 0-3 0,0 0-11 16,0 0-5-16,0 0-14 15,0 0-6-15,0 0-3 0,0 0-7 16,0 0 1-16,0 0-4 0,0 0-13 16,0 0-1-16,0 0 0 0,0 0 11 15,0 0-10-15,0 0 17 0,0 0 6 16,0 0-1-16,0 0 20 0,0 0 23 16,0 0 18-16,0 0-19 0,0 0-12 15,0 0-14-15,0 0 7 0,0 0 0 16,0 0-13-16,0 0 3 0,0 0-9 15,0 0-7-15,0 0-3 0,0 0-3 16,0 0-14-16,0 2-2 0,4-1-1 16,-1-1-2-16,-3 3-16 0,3-2 19 15,1 3 1-15,-1 2 40 0,4 1-19 16,-3 2 29-16,6 0-38 16,0 0 9-16,1 2 0 0,-4 1-19 15,-1-2 13-15,5 2-16 0,-4-1 0 16,0-1-2-16,3 3 0 0,0-5 1 15,-3 2-9-15,0 0 10 0,0 0 0 16,0-2 0-16,0 1 0 0,3-1-1 16,-3-4-1-16,-4 2-13 0,1-2 15 15,-1-2 0-15,1 1 0 0,-4-2-3 16,3 2 1-16,-3-2 0 0,0-1 2 16,0 0 0-16,0 0 2 0,0 0 11 15,0 0-13-15,0 0-26 0,0 0-21 16,0 0-58-16,0 0-41 0,0 0-30 15,-3 0-48-15,3 0-143 0,-4 0-236 16,4 0-449-16,7 0 163 0</inkml:trace>
  <inkml:trace contextRef="#ctx0" brushRef="#br0" timeOffset="6616.454">5736 16468 355 0,'0'0'72'0,"0"0"479"0,0 0-316 16,0 0-144-16,0 0-65 0,0 0-26 15,0 0-72-15,0 0-35 0,0 0-79 16,0 0-65-16,-7-2-101 0</inkml:trace>
  <inkml:trace contextRef="#ctx0" brushRef="#br0" timeOffset="6946.432">5736 16468 329 0,'59'-52'1497'0,"-59"52"-1146"0,0 0-218 16,3 0-39-16,-3 1 51 0,0-1 3 16,0 0-74-16,0 2-45 0,0-1-6 15,0-1-1-15,0 0 20 0,0 0 0 16,0 1-4-16,0 2-2 0,0 4 2 15,-3-1 20-15,-1 6-13 0,-3 1-1 16,1 1-18-16,-1 2 0 0,0-1-23 16,-7 3-1-16,7 1-2 0,-3-1 1 15,-1 2-1-15,1-1-1 0,-4-1 0 16,4-3-27-16,7-1-1 0,-8-2-54 16,8 0-39-16,-4-3-61 15,3-3-33-15,1-2-139 0,3-4-282 0,0 0-477 16</inkml:trace>
  <inkml:trace contextRef="#ctx0" brushRef="#br0" timeOffset="7313.946">5753 16484 1148 0,'0'0'1088'0,"0"0"-745"15,0 0-307-15,0 0-17 0,0 0 107 16,0 0 38-16,0 0-39 0,0 0-64 16,0 0-23-16,0 0 0 0,7 0 7 15,-7 2 12-15,4-2 7 0,-4 1-29 16,0 0-32-16,3 1 16 0,1 4-16 16,-1 0 44-16,7 9 30 15,-3 0 14-15,0 4-31 0,4 4-22 16,2 0-16-16,-2 3 0 0,-4-1-18 15,3-1-4-15,-3-5-1 0,0 3-18 16,7-4 19-16,-8-1-1 0,1-3 1 16,0-1-4-16,0-3-14 0,-3-2 5 15,-1 1-12-15,0-5 12 0,1 3 1 16,3-2 11-16,0-3-45 0,0-1-151 16,-1-1-83-16,5-8-196 0,-4 1-635 15,-4-18-445-15</inkml:trace>
  <inkml:trace contextRef="#ctx0" brushRef="#br0" timeOffset="7783.392">6167 16578 909 0,'0'0'739'0,"0"0"-171"0,0 0-355 16,0 0-70-16,0 0 92 0,0 0 12 15,0 0-55-15,0 0-74 0,0 0-51 16,0 0-20-16,0 4-18 0,0-4-16 15,0 0-13-15,0 3-38 0,3-2-20 16,-3 5 7-16,4-1 39 0,3 3 9 16,-4 2-23-16,1-1-70 0,2 1-102 15,12-3-123-15,-8-2-109 0,0-1-157 16,1-4-162-16</inkml:trace>
  <inkml:trace contextRef="#ctx0" brushRef="#br0" timeOffset="8045.942">6374 16552 960 0,'0'0'716'0,"0"0"-391"16,0 0-225-16,0 0 40 15,0 0 73-15,0 0-26 0,0 0-42 16,0 0-35-16,0 0-20 0,0 0-7 16,0 3 16-16,0 0-3 0,-4 1-23 15,1 4-42-15,-11 8-30 0,7 1 1 16,-3 7 33-16,-8 1-12 0,-2 2 2 15,6 4-9-15,-7 1 9 0,1 3-2 16,6-4-4-16,-3 2 12 0,-1-3-15 16,8-1 0-16,-4-4-16 0,7-3-25 15,4-4-1-15,0-3-24 0,3-2-81 16,3-4-143-16,4-6-241 16,0-2-552-16,10-11-445 0</inkml:trace>
  <inkml:trace contextRef="#ctx0" brushRef="#br0" timeOffset="9013.822">7052 16394 1873 0,'0'0'483'15,"0"0"-270"-15,0 0-61 0,0 0 92 16,0 0-99-16,0 0 21 0,0 0-33 15,0 0-98-15,0 0-3 0,0 0 22 16,-24-12 3-16,17 9 10 0,0 3 15 16,7-3-10-16,-6 2-34 0,-1 1-16 15,0 0 6-15,-4 0-25 0,5 0 12 16,-8 0 7-16,7 0-20 16,-3 3-2-16,-4 1 15 0,0 0-15 15,0 0-2-15,0 2-1 0,1 1-38 16,-1 2 19-16,0-1 21 0,-3 3 1 15,3-1 0-15,-3 0-1 0,6 0 1 16,-2-1 0-16,6 1-2 0,-4-2-11 16,5 0-1-16,-5-2 12 0,8 1 2 15,3-3-15-15,-4 0-7 0,1 0 3 16,3 0-10-16,-4 0 7 0,4-1-6 16,0-1-4-16,0 1-2 0,0 1-8 15,0-1 4-15,0 1 16 0,4-1-3 16,-1 1-16-16,1 1 38 15,-1 0 3-15,1 2 4 0,6-2-4 16,-3 0 22-16,0 2-19 0,0-3 32 16,3 2-3-16,-3 0-10 0,7-2 0 15,-4 2-21-15,0-2 2 0,-3 1 13 16,0 2-15-16,0-4 22 0,0 3-23 16,3-2 0-16,-3 2 1 0,4 0 2 15,-8 2 0-15,4-1-2 0,0 1 1 16,0-2-1-16,-4 2 2 0,7-1 0 15,-3-1 10-15,0 2-11 0,-3 0-1 16,-1 1 2-16,1-1 10 0,-1-1-1 16,-3-2 1-16,0 3 6 0,3-2-16 15,-3 0 16-15,0 2-16 0,0-2 19 16,0 2-9-16,0-2-1 0,0 1 4 16,0 1 3-16,-3 2-3 0,0 0-1 15,-4 3 11-15,-4 1-5 0,1 0-8 16,-4 4 0-16,0-5-11 15,1 2-2-15,-1-3-22 0,0-1-7 16,4-2-18-16,-1-4-19 0,1-2-41 16,3-3-16-16,4-3-119 0,-4-12-215 15,7 3-862-15,0-23-239 0</inkml:trace>
  <inkml:trace contextRef="#ctx0" brushRef="#br0" timeOffset="9796.054">7504 16483 252 0,'0'0'268'0,"0"0"-76"16,0 0 72-16,0 0 23 0,0 0-24 15,0 0-48-15,0 0-27 0,0 0 49 16,0 0-13-16,0 0-92 0,-21 0 20 15,18-1 31-15,-1 1-45 0,4-2-67 16,-3 2 9-16,-1 0-4 0,-3 0-12 16,7 0 32-16,-3 0-13 0,-1 0-26 15,4 0 16-15,-6 0-71 0,-5 0 1 16,8 3-1-16,-8 0 0 0,5 0 1 16,-5 2-3-16,4-1-3 15,0 3 0-15,-3 1-10 0,0-1-6 16,-1 1 19-16,-2 1-16 0,9 2 13 15,-6-1-16-15,3 0 3 0,0 3 1 16,0-1 2-16,0 2 10 0,-3 3-23 16,3 0 23-16,4 1 2 0,-4-2-24 15,3 2 21-15,4-2-15 0,-3 1-6 16,3-1 22-16,0-3-29 0,0 1-6 16,3 1 34-16,4-3 1 15,0 2-10-15,-4-2 13 0,8 0-3 0,3-1 0 16,-4-3-10-16,4-2 13 15,-7-2 0-15,10-4-22 0,-3 0 19 0,-4 0-4 16,4-6 7-16,0-2 26 16,3-4-1-16,-3 1-5 0,-4-1-4 15,14-2-15-15,-10 2-1 0,0-1 0 16,3 0-2-16,0 1 2 0,-7 2 6 16,1-2 13-16,-4 1 3 0,3 2-3 15,-3-3-17-15,-4-1-2 0,1 2-3 16,-4-5-9-16,3 2-1 0,-3-1 13 15,0 1-13-15,-3 0 26 0,-4 4-13 16,0 3 54-16,-7 2-54 0,7-2-16 16,-3 5 16-16,0-1-1 0,-4 3 1 15,0 0-96-15,4 1-82 0,-4 5 46 16,4 3-235-16,-1-1-124 0,1-1-556 16</inkml:trace>
  <inkml:trace contextRef="#ctx0" brushRef="#br0" timeOffset="10163.304">7376 16724 1938 0,'0'0'554'0,"0"0"-425"15,0 0-113-15,0 0 49 0,0 0 22 16,0 0-49-16,0 0-38 0,0 0-16 15,0 0-32-15,0 0 48 0,11 0 18 16,-5-4 21-16,1 4-21 0,-3-2-17 16,10 1 14-16,-4 1-2 0,-3 0 3 15,3 0-16-15,0 0-32 0,-6 1 32 16,6 5 16-16,1-2 67 0,-5 7 17 16,1-2-17-16,4 2 3 0,-8 3-31 15,1-1 15-15,-1 1-10 16,7-4-18-16,-6 2-14 0,3 0-9 0,-4-5-19 15,4 1-3-15,-4 0 1 16,4-2-20-16,4 1-1 0,-4-3 22 0,17-3-15 16,-4-1-117-16,8-8-72 15,3-8 6-15,21-5-174 0,6-9-418 16,-6 1-517-16,-7 8 1162 0</inkml:trace>
  <inkml:trace contextRef="#ctx0" brushRef="#br0" timeOffset="10750.225">7969 16416 1604 0,'0'0'371'0,"0"0"-79"16,0 0-50-16,0 0 23 0,0 0-25 15,0 0-25-15,0 0-56 0,0 0-47 16,0 0-24-16,0 0 7 0,-11 4 3 16,11-4-32-16,0 0-31 0,0 1-10 15,0 1-22-15,0 2 22 16,0 3-12-16,0 8-1 0,-3 6 10 16,0 7 6-16,-8 6-18 0,4 2-10 15,0 3-2-15,1 0-17 0,-1-2 18 16,3 0-18-16,-6-6 17 0,10-1-17 15,-4-5 16-15,4-5-13 0,0-3 14 16,0-3 2-16,0-6 1 0,0-2 1 16,0-2 14-16,4-1 0 0,-4-2-1 15,3-1 14-15,4 1-4 0,0 1 7 16,0-2-10-16,3 4-6 0,4-4 8 16,-7 0 17-16,14 0-29 0,-8 0-9 15,5 3 0-15,-1-3 0 0,0 1 9 16,4-1-9-16,-4 3-3 0,4-3-11 15,-4 0-39-15,7 0-54 0,-3 0-28 16,-8-4-110-16,8-3-235 0,-11 0-682 16,1-3-878-16</inkml:trace>
  <inkml:trace contextRef="#ctx0" brushRef="#br0" timeOffset="11401.147">8592 16630 1442 0,'0'0'536'0,"0"0"-303"0,0 0-100 15,0 0 90-15,0 0 0 0,0 0-79 16,0 0-44-16,0 0-36 0,0 0-13 15,0 0 0-15,4 4-19 0,-4 3-29 16,0 4-2-16,0 5 66 0,0 5-6 16,0-1-10-16,0 2-23 0,-4-3-2 15,1 0 2-15,-4 0-8 0,0-4 2 16,-3-4 6-16,3 2-6 0,0-3 0 16,-3-2-22-16,3-2-13 0,-7-2-32 15,4-4 11-15,6 0-8 16,-6-4 23-16,3-6-130 0,0-4 37 15,4-3-6-15,-1-1 28 0,1-5 55 16,3 0-17-16,3 1 39 0,1 1 11 16,-1 1-19-16,4 2 21 0,3 3 3 15,-3 3 23-15,7-2 31 0,3 3-5 16,4-1 9-16,0 0 12 0,3 1-22 16,0 3 1-16,0 3-17 0,0 2 16 15,4 3 12-15,-4 0-21 0,-7 6-20 16,0 4-22-16,4 4 29 0,-11 3 6 15,4 8 12-15,-4 1-12 0,-6 5 12 16,-1 2 4-16,-3 2-16 0,0 1-7 16,-7-4-28-16,0-2-31 0,-3-5-134 15,3-5-105-15,7-5-256 0,-7-7-1055 16</inkml:trace>
  <inkml:trace contextRef="#ctx0" brushRef="#br0" timeOffset="11817.874">9113 16596 1661 0,'0'0'555'0,"0"0"-306"15,0 0-113-15,0 0 44 0,0 0 19 16,0 0-45-16,0 0-26 0,0 0-42 15,0 0-26-15,0 0-18 0,17 1-40 16,-10-1 14-16,6-4 31 0,5 0-12 16,2 0-3-16,1-3-30 0,-4 2 20 15,7 0-22-15,-6-1 0 0,-8 2-16 16,7 2 10-16,-7-2-89 0,-3 2-86 16,4-4-53-16,-4 1-116 0,-4-1-202 15,-3-4-274-15,0 4-421 0</inkml:trace>
  <inkml:trace contextRef="#ctx0" brushRef="#br0" timeOffset="12045.862">9209 16443 245 0,'0'0'2246'16,"0"0"-1840"-16,0 0-210 0,0 0-40 16,0 0 150-16,0 0-79 0,0 0-48 15,0 0-55-15,0 0-50 0,0 0-18 16,0 0-18-16,0 2-4 0,0 0-34 15,0 2-16-15,3 2-19 0,-3 7 23 16,0 7 12-16,0 7 3 0,0 0-2 16,0 6-1-16,0-3-20 0,0 3 2 15,0-1-64-15,-3 1-78 0,-4 1-67 16,4 0-115-16,-4-1-202 0,-7 2-453 16,4-10-283-16</inkml:trace>
  <inkml:trace contextRef="#ctx0" brushRef="#br0" timeOffset="12210.076">9026 17064 1418 0,'0'0'1353'0,"0"0"-1019"16,0 0-184-16,0 0 13 15,0 0 21-15,0 0-76 0,0 0-108 16,0 0-35-16,0 0 35 0,0 0 28 16,69-61-28-16,-48 37-2 0,13-3-26 15,-3-4 15-15,4 0-60 0,3-1-98 16,-4-1-126-16,4-2-398 0,-10 8-1072 15</inkml:trace>
  <inkml:trace contextRef="#ctx0" brushRef="#br0" timeOffset="12498.82">9585 16435 2407 0,'0'0'471'16,"0"0"-273"-16,0 0-105 0,0 0 105 15,0 0-33-15,0 0-76 0,0 0-89 16,0 0-6-16,0 0-67 0,0 0 51 16,-4 47 21-16,4-30 1 0,0 3-13 15,0-2 11-15,-3 0 2 0,-1-3 0 16,1-3-7-16,3-2-145 0,-4-5-65 15,1-1-101-15,3-4-215 0,-7 0-204 16,7-5-476-16</inkml:trace>
  <inkml:trace contextRef="#ctx0" brushRef="#br0" timeOffset="12796.461">9609 16394 1317 0,'0'0'1030'0,"0"0"-700"0,0 0-114 16,0 0-14-16,0 0-11 0,0 0-66 15,0 0-62-15,0 0-45 0,0 0-18 16,0 0-25-16,20-4 25 0,-9 0 25 16,2-3 26-16,1 2-19 0,0-2 2 15,3 3 1-15,-3-1-22 0,-4 2 9 16,11 1 0-16,-7 0-6 0,0 2-14 16,-8 0 11-16,12 0-11 0,-8 0 1 15,-3 0-3-15,3 4 1 0,1 3 11 16,-1-1 3-16,0 5 1 0,-3 0 6 15,0 3-6-15,0 2 6 0,-4 1-20 16,1 1 23-16,-1-3-24 0,-3 2-1 16,0-5-50-16,0 2-26 15,-3-3-25-15,-1-1-45 0,-6 2-54 0,3-3-110 16,0 0-277-16,-3-3-478 0,-4-2-269 16</inkml:trace>
  <inkml:trace contextRef="#ctx0" brushRef="#br0" timeOffset="13024.718">9612 16499 258 0,'0'0'2359'0,"0"0"-2002"16,0 0-283-16,0 0-73 0,0 0 92 15,0 0-39-15,0 0-54 0,0 0-26 16,0 0 26-16,0 0 39 15,55-11-37-15,-31 7 1 0,-3-1-3 16,-4 2 1-16,0 1-2 0,-3 0-11 16,-3 2-96-16,-5-2-130 0,-6 2-49 15,0 0-205-15,0 4-314 0,-3 1-15 16</inkml:trace>
  <inkml:trace contextRef="#ctx0" brushRef="#br0" timeOffset="13217.904">9612 16566 2194 0,'0'0'797'16,"0"0"-503"-16,0 0-214 0,0 0-1 16,0 0-12-16,0 0-67 0,0 0-3 15,0 0-54-15,0 0-20 0,0 0 77 16,38 8 18-16,-24-5-16 0,0-3 25 16,3 1-27-16,-3-1-57 0,-1 3-144 15,-2-3-84-15,-4 0-264 16,-1 0-497-16,-2 0-186 0</inkml:trace>
  <inkml:trace contextRef="#ctx0" brushRef="#br0" timeOffset="13479.912">9478 16750 2610 0,'0'0'473'16,"0"0"-336"-16,0 0-124 0,0 0 61 15,0 0 5-15,0 0-44 0,0 0-34 16,0 0 50-16,0 0 6 0,65-22 10 16,-41 12-42-16,4 1-6 0,-1 0-16 15,1 2-3-15,0 3-1 0,-8 0 0 16,4 1-2-16,-3 0 1 0,-7 3-1 16,0-4-20-16,-8 4-15 15,8 0-18-15,-7 0 1 0,-3 0-24 0,-1 0 9 16,-3 0-55-16,3 0-35 15,-3 0-103-15,0-2-215 0,0 1-576 16,0 1-140-16</inkml:trace>
  <inkml:trace contextRef="#ctx0" brushRef="#br0" timeOffset="13702.991">9612 16735 2297 0,'0'0'674'0,"0"0"-524"0,0 0-108 0,0 0 38 16,0 0 25-16,0 0-32 0,0 0-38 16,-38 59-35-16,35-47-29 15,-1 6 7-15,1-3 22 0,-4 3 1 16,4-1 1-16,3-1-2 0,-4 0-12 16,1-2-103-16,-4-3-51 0,3-3-39 15,-3-3-88-15,7-2-134 0,-3-3-242 16,3 0-113-16,0-4 43 0</inkml:trace>
  <inkml:trace contextRef="#ctx0" brushRef="#br0" timeOffset="13996.683">9554 16855 108 0,'0'0'782'0,"0"0"-137"0,0 0-203 16,0 0-111-16,0 0-73 0,0 0-77 16,0 0-82-16,0 0-44 0,0 0-13 15,0 0 67-15,37-7 0 0,-19 0-33 16,2 1-2-16,-2 1-7 15,2-3-20-15,1 3-5 0,0-2 12 16,-8 3-4-16,8 1-12 0,-7 0-9 16,0 2-11-16,-8 1-17 0,5 0 1 15,-1 0 0-15,-3 1 0 0,0 3 27 16,3 2-14-16,-3 2 23 0,3 3-37 16,-3 1 12-16,0-2 6 0,0 1-17 15,-3 2-1-15,-1-2 12 0,-3 3-13 16,0-2-13-16,0 0-9 0,0 1-28 15,-3-3-23-15,-1 1-19 0,-3 1-51 16,-3-2-71-16,0 2-125 0,6-3-301 16,-3-3-581-16</inkml:trace>
  <inkml:trace contextRef="#ctx0" brushRef="#br0" timeOffset="14249.817">9684 16851 2314 0,'0'0'359'0,"0"0"-292"16,0 0-15-16,0 0 51 0,0 0-90 15,0 0-13-15,0 0-62 0,0 0-21 16,0 0-14-16,0 0 88 0,7 15 9 15,-7-9 0-15,4 0-164 0,-4-2-66 16,3 3-91-16,-3-6-183 0,4 2-79 16,-1-3 6-16,-24-42 299 0</inkml:trace>
  <inkml:trace contextRef="#ctx0" brushRef="#br0" timeOffset="14363.881">9684 16851 59 0,'49'35'1148'16,"-60"-27"-757"-16,4 4-193 15,-6 2-10-15,-1-1-3 0,-7 5-71 16,14-4-92-16,-3 0-22 0,0-1-51 15,6-6-92-15,1-1-292 0,3-4-637 16</inkml:trace>
  <inkml:trace contextRef="#ctx0" brushRef="#br0" timeOffset="14684.029">10287 16451 388 0,'0'0'675'0,"0"0"-509"16,0 0-101-16,0 0 147 0,0 0 110 15,0 0-11-15,0 0 0 0,0 0-21 16,0 0-49-16,0 0-33 0,0 11-35 16,0-7-46-16,-7 4-38 0,-3 2-78 15,-4 4-10-15,1 1-2 0,-12 3-15 16,12-3-79-16,-8 1-60 0,0 0-98 16,-3-1-197-16,7-5-298 0,3-2-620 15</inkml:trace>
  <inkml:trace contextRef="#ctx0" brushRef="#br0" timeOffset="14901.668">10218 16492 251 0,'0'0'2389'0,"0"0"-2028"0,0 0-320 16,0 0-2-16,0 0 31 15,0 0-48-15,0 0 109 0,66 11 16 16,-42-9-74-16,-3-1-16 0,10-1-29 15,-7 0-15-15,0 0 3 0,0 1-15 16,-7-1-1-16,1 2-1 0,-8-1-72 16,0 0-54-16,-3-1-90 0,-7 2-84 15,0-2-82-15,0 0-145 16,0 2-298-16,0 0-357 0</inkml:trace>
  <inkml:trace contextRef="#ctx0" brushRef="#br0" timeOffset="15168.502">10156 16735 2734 0,'0'0'420'0,"0"0"-420"0,0 0 13 15,0 0 70-15,0 0-38 0,0 0-42 16,0 0 67-16,0 0 6 0,0 0-31 15,59-7-16-15,-42 5-10 0,0-2-19 16,4 0-3-16,0-1 3 0,-1 1 0 16,-2 1 0-16,-5 1-101 0,1-1-78 15,-7 1-51-15,3 0-59 0,-3 0-147 16,-3 2-220-16,-4 0-344 0,0 0 357 16</inkml:trace>
  <inkml:trace contextRef="#ctx0" brushRef="#br0" timeOffset="15645.83">10174 16841 1551 0,'0'0'455'0,"0"0"-319"0,0 0-32 15,0 0 106-15,0 0-58 0,0 0-91 16,-18 57-19-16,18-49-40 0,0-1 2 15,0 1 21-15,0-4-2 0,0 0-23 16,0-2 0-16,0 0-1 0,0-2 0 16,0 0-2-16,4 0 1 0,-4 0 1 15,0 0-37-15,0 0-20 16,0-2 32-16,0-2 16 0,3 1 10 0,-3-1 49 16,7-4-4-16,-3 0-26 0,6 0-19 15,-3 1-16-15,3-4 0 16,1 0 14-16,-5 2 2 0,12 0-1 15,-8 1 1-15,4-2 25 0,0 3-25 16,-4 1 0-16,4-2-1 0,-7 4-24 16,6 2 12-16,-2 1 2 0,-1 1 11 15,0 0 19-15,1 0 23 0,2 3-6 16,-2 3-11-16,-1 0-25 0,1 0-16 16,-5 0 16-16,5 1-13 15,-4 1-19-15,0 0 0 0,-4 0 6 0,4-1-6 16,-4 1 3-16,1-2-7 15,-1 1 25-15,-3-3 10 0,0 1-1 0,-3-1-17 16,-4 4-39-16,0-2-97 0,-3 2-85 16,-4-1-120-16,-3 4-135 15,3-6-189-15</inkml:trace>
  <inkml:trace contextRef="#ctx0" brushRef="#br0" timeOffset="15831.2">10239 17007 1837 0,'0'0'671'0,"0"0"-358"16,0 0-162-16,0 0 44 0,0 0-10 16,0 0-70-16,0 0-49 0,0 0-40 15,0 0-26-15,0 0-48 0,24 6 48 16,-13-6 26-16,6 0 5 0,0 2-28 16,4-2 16-16,-1 0-19 0,4 0-43 15,1-6-151-15,-1-4-87 0,-7 3-382 16,14-9-1132-16</inkml:trace>
  <inkml:trace contextRef="#ctx0" brushRef="#br0" timeOffset="16349.166">10956 17134 2459 0,'0'0'1044'0,"0"0"-1035"0,0 0-9 16,0 0-46-16,0 0 45 0,0 0-43 15,0 0-128-15,0 0-228 0,0 0-874 16</inkml:trace>
</inkml:ink>
</file>

<file path=ppt/ink/ink1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4:06:36.876"/>
    </inkml:context>
    <inkml:brush xml:id="br0">
      <inkml:brushProperty name="width" value="0.05292" units="cm"/>
      <inkml:brushProperty name="height" value="0.05292" units="cm"/>
      <inkml:brushProperty name="color" value="#FF0000"/>
    </inkml:brush>
  </inkml:definitions>
  <inkml:trace contextRef="#ctx0" brushRef="#br0">13681 3101 643 0,'0'0'307'0,"0"0"312"0,0 0-311 16,0 0-38-16,0 0-15 0,0 0-25 15,0 0-11-15,0 0-20 0,0 0-58 16,-7 2-14-16,7-4-38 0,3 2-25 16,-3 0-4-16,4-2 0 15,-4 0 4-15,0 2-7 0,3-2-19 16,-3 2-13-16,0-1 3 0,0 1-3 16,4 0-9-16,-4 0-16 0,3 0-19 15,-3 0-19-15,7 0-6 0,-3 0 25 16,2 0 19-16,5-1 2 0,-1-2 14 15,4 1 0-15,0-2-15 0,3 1-2 16,-7-1 1-16,4 1 0 0,0-1-16 16,0 0 16-16,-1-2 0 0,1 1-15 15,0-1-41-15,-4 1 8 16,1 1 26-16,-5 0-3 0,1 1 2 16,-3 1 20-16,-1 2 2 0,1-2 1 15,-4 0 13-15,0 2 9 0,0-2 3 0,0 2 17 16,0-2 8-16,-4-2 1 15,1-1-51-15,-1-4-13 0,-3 0 4 16,1 1 9-16,-1 0 20 0,-4-2-20 16,8 3-13-16,-7 0 13 0,3 1 0 15,0 1 2-15,-4-1 15 0,5 2-17 16,-1 0-3-16,0 0-8 0,-4 2 11 16,8 0 3-16,-7 2-1 0,3-1 20 15,0 1-9-15,-3 0-11 0,-1 0-2 16,4 0 19-16,-3 0 0 0,0 2-17 15,3 1 7-15,0 1-9 0,-3 0 0 16,6 0 26-16,-10 2-1 0,7 2-6 16,1 0-16-16,-1 4-3 0,-4-1 1 15,4 6 11-15,-3 1 7 16,7 3-3-16,-1 1-4 0,1 5 23 0,3 1 3 16,0 1-15-16,0-3 2 15,7-1-25-15,-4 0 0 0,11-3-13 16,0 1 12-16,6-5 0 0,1-2-12 15,7-3 13-15,3-3-2 0,3-6-24 16,0-4-18-16,8-4-81 0,-4-8-102 16,3-4-215-16,-6 1-611 0,-1-13-1074 0</inkml:trace>
  <inkml:trace contextRef="#ctx0" brushRef="#br0" timeOffset="861.456">14232 2896 1452 0,'0'0'501'0,"0"0"-241"0,0 0-18 16,0 0-16-16,0 0 3 0,0 0 24 16,0 0-36-16,0 0-68 0,0 0-48 15,0 0-47-15,-7 49 6 0,7-41 16 16,0 2-38-16,0-1-38 0,0 5-47 16,0 8 47-16,0 3 1 0,0 2 12 15,-3 1-12-15,3-3 0 0,0-3 0 16,0-3 18-16,0-5-9 15,0-2-10-15,0-7-3 0,0-1-12 16,3-4-26-16,-3 0-54 0,0 0-3 16,4-1 16-16,-4-4 28 0,3-4 6 15,-3-3 48-15,4-4 3 0,-1-5-1 16,-3-3 2-16,0 0-3 0,3-2 18 16,-3 0-19-16,0 1-37 0,7 2 37 15,-7 5 0-15,0 2 0 0,4 4 0 16,-4 3-16-16,7-1 13 0,-4 2 3 15,4 0 0-15,0 0 12 0,0 3-12 16,3 0 13-16,-6 1 19 0,6 3-19 16,-7 1-12-16,4 0 37 0,-3 0-16 15,6 8 3-15,0-1 32 16,-3 5 0-16,7 3 3 0,-4 2-12 0,1 4-45 16,-1 2 34-16,-3 1-11 0,0 1-11 15,3-4-11-15,-10 3 8 0,4-6-12 16,-1-1 10-16,-3 0-23 0,0 0-44 15,0-2-69-15,-3-2-115 16,-1-1-177-16,1-4-310 0,3-4-710 16</inkml:trace>
  <inkml:trace contextRef="#ctx0" brushRef="#br0" timeOffset="1375.397">14725 2959 2256 0,'0'0'420'16,"0"0"-369"-16,0 0 49 0,0 0 3 15,0 0 0-15,0 0 66 0,0 0-32 16,0 0-86-16,0 0-22 0,0 0 35 15,-45 8-26-15,45-5-7 0,-7 1-12 16,4 0 4-16,-4 4-22 0,0 2 18 16,3 3-19-16,-2 3-1 0,-1 2-12 15,3-1 13-15,-3 0 0 0,7 1-12 16,0-4 11-16,0-1-17 0,11-4-61 16,-4-2-64-16,3-2 18 0,4-5-12 15,-1 0 54-15,5-9 24 0,-5-3 57 16,5-6-60-16,-1 2 17 0,-7-4 12 15,1 1 31-15,-1-1 2 0,-7 4 16 16,4 1 29-16,-7 1 4 0,4 4-11 16,-4 3 65-16,0 3 12 15,0 2 10-15,7 2-14 0,-7 0-12 16,0 0-1-16,0 0 3 0,0 3-6 16,0 0-14-16,0 0-24 0,0 5-13 15,-7 4-19-15,7 6-25 0,0 1-19 16,0 2 16-16,0 1-35 0,10-1 7 15,-7 0-4-15,11-3-2 0,3-2-127 16,4-2-20-16,0-4-128 0,13-6-125 16,-3-3 102-16,-3-2-642 0,13-17-452 0</inkml:trace>
  <inkml:trace contextRef="#ctx0" brushRef="#br0" timeOffset="2364.738">15228 2856 3 0,'0'0'1460'0,"0"0"-1069"0,0 0-158 16,0 0-32-16,0 0 29 0,0 0 12 15,0 0-43-15,0 0-74 0,0 0-71 16,0 0-12-16,-4 67 9 0,1-37 29 15,-1 5-32-15,1 2-7 0,0 0-19 16,-1-2 7-16,4-2-28 0,0-7 19 16,0-1-20-16,-3-5-32 0,3-6 16 15,0-5 13-15,0-1-16 0,0-4 17 16,0-4-20-16,0 0-52 0,0 0-34 16,0-4 50-16,0-4 48 0,0-5 8 15,0-7-89-15,0-5 4 16,0-6 36-16,3-3 9 0,1-3 0 15,2 2-25-15,1 1 47 0,0 2-34 16,4 4 41-16,-8 5 13 0,4 1 0 16,0 7-2-16,-4 5 2 0,1 2 57 15,-1 4 24-15,1 2-7 0,-4 1 0 16,3 1-29-16,-3 0-4 0,0 0-37 16,3 1-3-16,4 1 56 0,-3 4-12 15,10 0 16-15,-8 2-16 0,1 3-10 16,4 6 9-16,-1 4-28 0,4 2 38 15,-7 4-41-15,-4-1 3 0,4 5 0 16,-7-5-3-16,3 3-1 0,-3-4-9 16,0-3 19-16,-3 0-9 0,3-5 9 15,-7-3-22-15,4-4-42 0,3-3-2 16,0-3-20-16,-4-4 4 0,4 0-20 16,0 0-57-16,0-4 8 15,0-6 52-15,0-6-48 0,4-5-1 16,-1-4 94-16,4-6-36 0,0-1-16 15,0 1 49-15,3 0 18 0,-6 4 14 16,6 3 3-16,-3 6 45 0,-4 2 46 16,1 7 32-16,-1 3-11 0,-3 3-15 15,0 3-1-15,4 0 16 0,-4 0-35 16,0 0-35-16,3 3-23 0,0 3 16 16,1 2 57-16,3 5 4 0,-4 3-29 15,4 7-20-15,0 1-12 0,0 3-19 16,-7 0-13-16,0 1-3 15,3-3 0-15,1 0-76 0,-4-1-57 16,3-7-97-16,4-1-142 0,0-5-258 16,-3-4-607-16</inkml:trace>
  <inkml:trace contextRef="#ctx0" brushRef="#br0" timeOffset="2871.448">15710 3046 2226 0,'0'0'329'0,"0"0"-293"16,0 0 3-16,0 0-1 0,0 0 14 15,0 0 12-15,0 0-34 16,0 0-30-16,0 0-25 0,0 0 25 16,21 16-3-16,-7-14 3 0,-8-2-29 15,5 0-6-15,3-2 22 0,6-6-38 16,-9-3-4-16,6-3-49 0,-3 0 37 16,3-1 2-16,-10 5 62 0,0 1 3 15,-7 4 26-15,3-1 58 0,-3 3 67 16,0-1-15-16,-3-3-24 0,-1 2-12 15,1 0-23-15,-4 2 0 0,0-1 15 16,-10 0-57-16,6 4-35 0,-2-2 3 16,-1 2 32-16,0 2-13 0,0 2 178 15,4 2-124-15,0 2-53 0,3 2-1 16,-7 4 6-16,7 3-2 0,0 2 11 16,0 3-8-16,7 1-4 0,0 0-3 15,0 1 13-15,7 0 2 16,3-1-5-16,-3-3-32 0,11-3 0 15,-5-1-32-15,11-5-34 0,1-3-76 16,19-8 22-16,11-8-125 0,18-15-248 16,6-10 303-16,-10 3-851 0</inkml:trace>
  <inkml:trace contextRef="#ctx0" brushRef="#br0" timeOffset="3731.15">16695 2888 1360 0,'0'0'1106'0,"0"0"-819"15,0 0-210-15,0 0 1 0,0 0 5 16,0 0 26-16,0 0 32 0,0 0-87 16,0 0-35-16,14 24-9 0,-10-11 34 15,3 1-44-15,-4 3 0 16,11 1-32-16,-7-4 16 0,3 0-86 15,7-2-228-15,0-5-118 0,-3-3 89 16,10-4-151-16,-6 0-161 0</inkml:trace>
  <inkml:trace contextRef="#ctx0" brushRef="#br0" timeOffset="3936.86">16912 2978 1996 0,'0'0'473'15,"0"0"-202"-15,0 0 44 0,0 0-85 16,0 0 3-16,-51 24-50 0,44-16-51 15,-3 0-56-15,-4 1-26 0,7 0-18 16,0-1-1-16,0-1-30 0,4 0-1 16,3-1-31-16,0 2 9 15,3-3 9-15,4 3-9 0,7-4-22 16,6 1-35-16,1-4 17 0,14-1 27 16,2-7-25-16,5-7-38 0,13-10-115 15,10-5-117-15,11-8-294 0,-17 8-589 16</inkml:trace>
  <inkml:trace contextRef="#ctx0" brushRef="#br0" timeOffset="4353.293">17839 2609 20 0,'0'0'2376'0,"0"0"-1876"0,0 0-228 16,0 0-36-16,0 0-26 0,0 0 11 16,0 0-21-16,0 0-70 0,0 0-71 15,0 0-28-15,4 29-3 0,-11-5 9 16,-7 8-15-16,7 6 0 0,-7 7-20 16,4 6-1-16,7-5-1 0,-8 2-16 15,1-3-9-15,10-8 4 0,-7 4 18 16,4-4-28-16,3-4-32 15,0-5-58-15,0-7-81 0,6-4-237 16,-2-9-542-16,-1-3-246 0</inkml:trace>
  <inkml:trace contextRef="#ctx0" brushRef="#br0" timeOffset="4735.963">17984 2914 2884 0,'0'0'642'15,"0"0"-484"-15,0 0-16 0,0 0-44 16,0 0-29-16,0 0-6 0,0 0-25 16,-24 51-38-16,24-32 1 0,0 3 15 15,0-1 15-15,0 2-31 0,10-3-17 16,1-4-23-16,6-1-24 15,-3-4-8-15,3-6-19 0,7-3 9 16,-7-4-16-16,7-7-35 0,0-6 3 16,-10 0 9-16,0-1 25 0,-4 2 96 15,1-1 10-15,-8-1 60 0,-3-1 6 16,0-2-31-16,-7 1-1 0,-3-2-2 16,6 4-41-16,-3 3 43 0,-3 3 39 15,3 6-23-15,4 0-7 0,-4 4-15 16,0 0-38-16,-3 1-6 0,6 6-105 15,-3-1 10-15,0 3-42 0,4 0-99 16,3-1-334-16,0-1-574 0,7-7-285 0</inkml:trace>
  <inkml:trace contextRef="#ctx0" brushRef="#br0" timeOffset="5030.202">18515 2846 2427 0,'0'0'570'15,"0"0"-243"-15,0 0-7 0,0 0-124 16,0 0-27-16,0 0-27 0,0 0-52 16,0 0-37-16,-59-1-9 0,52 4-26 15,-10 2-15-15,6 5 15 0,-2 4-18 16,2 1 2-16,-9 7 0 0,6 1 20 15,0 3-3-15,7 2-19 0,4 0 12 16,-4 1 10-16,7-3-22 0,7-2-19 16,3-3-43-16,14-5-62 0,11-7-4 15,20-9-80-15,17-12-63 16,4-13-168-16,-21 0-77 0,-7-2-1033 0</inkml:trace>
  <inkml:trace contextRef="#ctx0" brushRef="#br0" timeOffset="5563.272">19193 2784 1241 0,'0'0'754'0,"0"0"-339"15,0 0-67-15,0 0-36 0,0 0-18 16,0 0-69-16,0 0-73 0,0 0-89 16,0 0-61-16,0 0 1 0,38-3 89 15,-24-3 27-15,10 1-37 0,-10 2-44 16,0-1-23-16,-1 4-15 0,5 0-1 15,-12 0 0-15,5 6 1 0,-1 2 19 16,0 6 15-16,1 3-3 0,-4 3 4 16,0 5 8-16,-7 3-21 15,0-1 3-15,0 0-13 0,-11 1-12 16,1-3-31-16,0-1-16 0,-1-5-12 16,4-2-37-16,0-5-52 0,4-4-60 15,-4-4-302-15,7-4-629 0,0-2-399 16</inkml:trace>
  <inkml:trace contextRef="#ctx0" brushRef="#br0" timeOffset="5800.268">19438 2621 2627 0,'0'0'527'0,"0"0"-154"0,0 0-126 15,0 0-90-15,0 0-54 0,0 0-36 16,-69 47-23-16,45-24-19 0,3 7-24 16,-6 2 14-16,6 3-13 0,-7-1 14 15,8-1-16-15,9-4-3 0,-6-1-31 16,7-3-44-16,6-5-58 0,4-1-132 16,0-7-445-16,7-5-472 0,4-7-602 0</inkml:trace>
  <inkml:trace contextRef="#ctx0" brushRef="#br0" timeOffset="6087.386">19586 2656 1725 0,'0'0'1796'0,"0"0"-1578"15,0 0-155-15,0 0-38 16,0 0-25-16,0 0-41 0,0 0-94 15,0 0-132-15,0 0 21 0,0 0-7 16,59-11-53-16,-42 5 12 0,-10 2 70 16,-4 3 112-16,1 1 112 0,-4 0 489 15,0 0 36-15,0 1-93 0,-4 2-55 16,1 2-98-16,3-2-125 0,-4 1-60 16,1 0-85-16,3 0-9 0,0 0-34 15,0 1-29-15,0-1 4 0,0 0-142 16,7 0-140-16,-4-4-107 0,4 0-647 15,0-3-249-15</inkml:trace>
  <inkml:trace contextRef="#ctx0" brushRef="#br0" timeOffset="7094.906">20144 2681 1765 0,'0'0'473'0,"0"0"-301"15,0 0-7-15,0 0 18 0,0 0 23 16,0 0-14-16,0 0-38 0,0 0-68 16,0 0-23-16,0 0 10 15,7 16 0-15,-7 0 3 0,0 9 9 0,0 6-19 16,-3 5-45-16,3 1-21 16,0-1-15-16,0 0-7 0,0-5 22 15,-4 0-4-15,4-3-11 0,0-1-4 16,0-4-98-16,-7-3-70 0,7-4-151 15,0-3-270-15,0-5-199 0,-3-4-424 16</inkml:trace>
  <inkml:trace contextRef="#ctx0" brushRef="#br0" timeOffset="7593.904">20010 2865 1125 0,'0'0'1635'0,"0"0"-1388"16,0 0-151-16,0 0-70 0,0 0-26 16,0 0 3-16,0 0 35 0,0 0-3 15,51-45-3-15,-30 33-29 16,0 1-1-16,-7 2 17 0,3 2 10 16,3 3-29-16,-9 1-15 0,-4 2 3 15,0-1 11-15,-1 2-11 0,-2 0 9 16,-4 0 2-16,0 3 1 0,0 4 29 15,-10 3 15-15,3 7-5 0,-4 1-21 16,-6 4-18-16,-7 1-2 0,10 0 1 16,-10-5-1-16,7 1 1 0,7-5 1 15,-4-2 0-15,7-2 0 0,-3-5-1 16,6-1-18-16,4-3 17 0,0-1-23 16,0 0-20-16,0 0-73 0,4 0 31 15,-1-3-22-15,7-2 109 0,1-1 10 16,-1-2 44-16,7-4-22 0,7 2-9 15,-10 0 3-15,10 1 21 0,4-1 11 16,-4 2-26-16,3 2-32 0,-6 2 19 16,7 2-6-16,-11 2-10 15,4 3-1-15,-4 4-2 0,-7 0 38 16,-3 6 10-16,3-3 32 0,-6 5 28 16,-1-1-17-16,-3 1-8 0,0 1-14 15,0 0-3-15,-3-1-31 0,-1 1-35 16,-3-4-3-16,1-1-130 0,2-1-104 15,4-4-325-15,0-4-732 0,0-6-378 0</inkml:trace>
  <inkml:trace contextRef="#ctx0" brushRef="#br0" timeOffset="7905.454">20633 2820 3086 0,'0'0'624'0,"0"0"-470"15,0 0-97-15,0 0-57 0,0 0-3 16,0 0 3-16,0 0 0 0,0 0 22 16,73-10-9-16,-53 7-13 0,4 1 0 15,-3 2-1-15,-7 0 0 0,0 3-2 16,-1 5 3-16,-2 0 0 0,-8 5 2 15,1 0 13-15,-1 4 14 0,-3 0-14 16,0 0 17-16,-3 4 13 0,-1-4-24 16,1-1-21-16,-8-1-10 0,-2-3-47 15,6-2-69-15,-4-2-59 16,1-2-132-16,7-4-385 0,-4-2-732 0</inkml:trace>
  <inkml:trace contextRef="#ctx0" brushRef="#br0" timeOffset="8119.26">20819 2660 2199 0,'0'0'1367'16,"0"0"-1136"-16,0 0-112 0,0 0-28 16,0 0 1-16,-38 51-8 0,28-30-28 15,-4 4-56-15,-6-1-1 0,2 3-1 16,5-2-1-16,-8-1-25 0,0 0-3 15,8-4-69-15,-5 1-17 0,5-7-18 16,2-1-105-16,8-5-219 0,3-2-194 16,0-6-513-16</inkml:trace>
  <inkml:trace contextRef="#ctx0" brushRef="#br0" timeOffset="8279.815">20992 2658 3136 0,'0'0'522'0,"0"0"-386"16,0 0-80-16,0 0 4 0,0 0-16 16,0 0-13-16,0 0-28 0,0 0-3 15,0 0-31-15,24 51-183 0,-10-45-217 16,-8-2-813-16,12-4-815 0</inkml:trace>
  <inkml:trace contextRef="#ctx0" brushRef="#br0" timeOffset="8537.784">21367 2626 3495 0,'0'0'442'0,"0"0"-281"15,0 0-92-15,0 0-23 0,0 0-24 16,0 0-22-16,-21 65 0 0,21-37-15 15,-3 3 15-15,0 2 1 0,3 2 2 16,-4-1-3-16,1 0-28 0,-1 2-3 16,1-3-1-16,-1-2-2 0,1 0-39 15,-4-2-24-15,0-3-57 0,-3-7-87 16,3-1-176-16,3-8-207 0,1-3-410 16,0-7-425-16</inkml:trace>
  <inkml:trace contextRef="#ctx0" brushRef="#br0" timeOffset="9040.738">21195 2841 2270 0,'0'0'619'16,"0"0"-426"-16,0 0-164 0,0 0-27 15,0 0-2-15,0 0 1 0,0 0 1 16,62-47-2-16,-45 37-29 0,4 3 29 15,-1 3 2-15,-2 0 27 0,-5 0-17 16,5 2-12-16,-5 2 0 0,-9 2 0 16,-1-2 2-16,4 4 11 0,-7 0 22 15,0 0 0-15,0 6 3 0,-7 0 13 16,4 7-12-16,-11-1-39 0,-7 6-10 16,1 0-11-16,-4 4 20 15,-7-2-11-15,0 2-20 0,3-2 29 0,-3-2 3 16,7-4 38-16,10-5 13 0,-3-5-36 15,14-2-15-15,-1-4-3 16,4-2-58-16,4 0-95 0,2-8-62 16,12-4 89-16,-5-3 94 0,8-5 33 15,7-1-72-15,-4-3-29 0,3 6 38 16,-9 3 52-16,-1 2 12 0,3 4 1 16,-9 3 123-16,3 1 2 0,-4 2 17 15,7 3-17-15,-10 0 6 0,0 0-22 16,0 7 12-16,0-2 28 0,0 1-28 15,6 6-49-15,-2 2-15 0,-1 0-19 16,0 4-3-16,4-1 12 0,3 0-34 16,-3-3-13-16,3-3-1 15,4-2 0-15,0-4-90 0,-1-5 19 16,11 0-33-16,-6-9-104 0,6-4-129 16,0 0-448-16,-11-1-576 0</inkml:trace>
  <inkml:trace contextRef="#ctx0" brushRef="#br0" timeOffset="9277.539">21901 2726 3348 0,'0'0'503'0,"0"0"-308"15,0 0-16-15,0 0-61 0,0 0-87 16,0 0-28-16,0 0-2 0,-27 69-1 15,27-44 0-15,-4-2-1 0,1 3-1 16,3-3-29-16,-4 0-28 0,4-2-28 16,-3-4-32-16,3 0-48 15,-7-5-158-15,0-2-354 0,4-4-514 16,-4-4-484-16</inkml:trace>
  <inkml:trace contextRef="#ctx0" brushRef="#br0" timeOffset="9873.605">21998 2725 2621 0,'0'0'817'0,"0"0"-595"15,0 0-171-15,0 0-36 0,0 0 11 16,0 0-26-16,0 0 1 0,0 0 33 16,51 7-9-16,-33-5-9 0,6 0 2 15,-7-2-18-15,7 0-1 0,-3 0 0 16,-8 0-23-16,5-4-42 0,-5 2-48 15,-6-2-60-15,-7 0-33 0,0 1-30 16,0-4-7-16,0 2 2 0,-3-3-260 16,-4 0 15-16,0 2 239 0,-7-2 161 15,11 3 25-15,-4 0 62 16,-3 1 32-16,6 1 170 0,1 1 26 16,-4 1 71-16,0-2 9 0,4 2 19 15,-8 0-37-15,11-1-56 0,-3 2 9 16,3-1-46-16,0 0-23 0,0-1-22 15,0 2-24-15,0 0-4 0,0 0-18 16,0 0-13-16,0 0-3 0,3 0-34 16,-3 0-22-16,0 0-3 0,0 2-13 15,0-1 1-15,0 0-19 0,0 1-28 16,0 2-6-16,4 3-15 0,-4 7 49 16,7 7 12-16,-7 5 4 0,0 2-15 15,0 1 0-15,-7 4 10 16,3-1-11-16,1-3 0 0,-4 0 0 15,0-5-3-15,0-1 3 0,0-4-13 16,0-1-24-16,-6-5-12 0,9-1-13 16,-3-4-22-16,4-2-10 0,-1-4-23 15,4-2-59-15,0 0-92 0,0 0-37 16,0-2 29-16,4 0 77 0,-1-1 96 16,4 0 103-16,-3 2 40 0,6-2-37 15,-3 3 29-15,0-1-30 0,0 1 24 16,-4 0-7-16,4 0 14 0,0 0-8 15,7 0-24-15,-4 1 12 0,0-1 0 16,-6 0-13-16,6-3-96 0,4-4-178 16,3-2-355-16,-10 1-194 0</inkml:trace>
  <inkml:trace contextRef="#ctx0" brushRef="#br0" timeOffset="10122.233">22377 2619 1512 0,'0'0'2016'0,"0"0"-1719"16,0 0-105-16,0 0-79 0,0 0-53 15,0 0-57-15,0 0-3 0,0 0-56 16,0 0-99-16,0 0-24 0,-4-2 28 16,8 0 52-16,-1 2 74 0,0 0 6 15,1 0 6-15,-4 0 4 0,3 0 9 16,-3 4 57-16,0-2 0 0,0 3 25 15,0 0-28-15,4 2-25 0,-4 0-29 16,0 1-117-16,3-1-70 0,4-1-279 16,-3-2-646-16,2-4-511 0</inkml:trace>
  <inkml:trace contextRef="#ctx0" brushRef="#br0" timeOffset="10912.354">22855 2694 293 0,'0'0'2107'0,"0"0"-1739"15,0 0-204-15,0 0-10 0,0 0 54 16,0 0 5-16,0 0-48 0,0 0-39 16,0 0-57-16,0 0-15 0,-3 15 14 15,-11-2-50-15,4 7-18 0,0 3-15 16,-1 1 15-16,-3 6 15 0,1-1-12 15,6 2 19-15,0 0-9 0,7-5 7 16,0-1-8-16,0-2-12 0,7-6-31 16,3-1-26-16,11-4-74 0,-1-5 5 15,8-6 12-15,0-3 51 0,13-12 9 16,-7-9-51-16,-3-3-13 0,4-5-55 16,-11 0 51-16,-3 0 65 0,-4 2 41 15,-10 1 16-15,-4 1 45 16,-3 2-1-16,0 1-2 0,-7 3 86 15,-10 3 41-15,0 4-38 0,0 5 34 16,-4 2-42-16,-7 6-48 0,11 1 7 16,-10 7 15-16,9 1-97 0,1 4-12 15,-4 4-51-15,8 1-9 0,6 4-70 16,0-1-133-16,3 2-311 0,4-6-573 16,4-5-400-16</inkml:trace>
  <inkml:trace contextRef="#ctx0" brushRef="#br0" timeOffset="11168.727">23379 2603 42 0,'0'0'2821'0,"0"0"-2313"15,0 0-232-15,0 0-36 0,0 0-32 16,0 0-65-16,0 0-62 0,0 0-81 15,-10 61-15-15,-1-31 2 0,-2 6 13 16,-5 3 22-16,5-1-21 0,6 1-1 16,0-2-2-16,-3-1 1 0,-1-4-27 15,8-1-28-15,-4-4-78 0,0-4-49 16,4-4-129-16,3 0-249 0,0-5-407 16,-4-5-107-16</inkml:trace>
  <inkml:trace contextRef="#ctx0" brushRef="#br0" timeOffset="11449.055">23524 2773 1971 0,'0'0'1179'0,"0"0"-965"16,0 0-58-16,0 0 75 0,0 0-109 15,0 0-24-15,0 0 22 0,-59 19-103 16,39-9-17-16,2 2 0 0,5 0 13 15,-5 0-11-15,5 0-2 0,2-1-12 16,8-3 12-16,3 0-3 0,0 1-7 16,0-1 10-16,3 2 18 0,8 1-18 15,6-1-16-15,3 1 16 0,-2 0 0 16,9-2-1-16,-3 2 1 0,11-1 0 16,-8-3 1-16,4 3 9 0,-3-4-10 15,6 2-61-15,1-6-130 0,-11-2-201 16,4 0-857-16,-1-6-939 0</inkml:trace>
  <inkml:trace contextRef="#ctx0" brushRef="#br0" timeOffset="12327.093">15872 8249 362 0,'0'0'544'0,"0"0"459"0,0 0-611 15,0 0-120-15,0 0-15 0,0 0 13 16,0 0 4-16,0 0-54 0,0 0-56 15,3-4-35-15,1 4-16 0,-4 0 1 16,0 0 7-16,0 2-24 0,0 0-4 16,-7 5-10-16,0 3-27 0,-3 7-56 15,-7 5-11-15,-4 5-5 0,4 3-6 16,-7 2 20-16,3 0-16 0,4-2 2 16,-7-1-18-16,10-3-40 15,3-7-44-15,5-5-35 0,-1-4-124 0,7-7-358 16,7-3-667-16,-4-4-70 15</inkml:trace>
  <inkml:trace contextRef="#ctx0" brushRef="#br0" timeOffset="12555.75">15893 8297 2134 0,'0'0'1019'15,"0"0"-811"-15,0 0-33 0,0 0-11 16,0 0-10-16,0 0-6 0,0 0-53 15,0 0-61-15,0 0 13 0,48 21-19 16,-24-11-27-16,-10 1 0 0,3 0 2 16,7 2-2-16,-10-2-1 0,3 2-8 15,0-1 8-15,-6-2 0 0,-1-1-13 16,0 3-56-16,-3-4-60 0,-3-2-54 16,-1-1-76-16,-3 2-289 0,0-3-416 15,0 3-145-15</inkml:trace>
  <inkml:trace contextRef="#ctx0" brushRef="#br0" timeOffset="12803.427">15800 8569 1759 0,'0'0'1272'16,"0"0"-956"-16,0 0-27 0,0 0-131 15,0 0-48-15,0 0 15 0,0 0-5 16,0 0-64-16,0 0-37 0,0 0 6 15,48-8 0-15,-34 4-24 0,6 1-1 16,1 2 0-16,-4 0-3 0,4-1 1 16,0 2 0-16,-8-1 0 0,1 1 2 15,-3 0 0-15,-5 0-46 0,5 0-57 16,-8 0-58-16,-3-1-31 0,0 0-99 16,0-1-197-16,0-1-125 15,-7 0-486-15</inkml:trace>
  <inkml:trace contextRef="#ctx0" brushRef="#br0" timeOffset="13019.35">15879 8542 1431 0,'0'0'802'0,"0"0"-301"0,0 0-58 15,0 0-125-15,0 0-112 0,0 0-67 16,0 0-35-16,0 0-29 0,-7 61-12 16,7-43-10-16,0 4-3 0,0 0-9 15,0 1-13-15,0 1-26 0,3-1-2 16,-3 2-1-16,4-1 1 0,-4-3-2 15,0-3-1-15,0-3-44 0,0-3-28 16,0-4-35-16,0-2-38 16,0-4-54-16,0 0-147 0,0-2-147 15,-4 0-37-15,1-4-70 0,0-2-438 16,-1 2 395-16</inkml:trace>
  <inkml:trace contextRef="#ctx0" brushRef="#br0" timeOffset="13488.143">15714 8769 1633 0,'0'0'713'0,"0"0"-296"16,0 0-54-16,0 0-111 0,0 0-59 15,0 0-19-15,0 0-41 0,0 0-39 16,0 0-28-16,0 0 25 0,48-24 18 16,-31 14-53-16,4 6-31 0,-4-3-13 15,4 3-12-15,-1 3-3 0,1 0 3 16,3 1 1-16,-7 0-1 0,0 0-1 15,4 1-2-15,-7 3 2 16,0 0 0-16,-4-2 0 0,0 1-51 0,1 0-33 16,-8-3-40-16,1 2-26 15,-1-2-54-15,1 0-90 0,-4 0-107 16,0 0-36-16,-11 1 92 0,8 3-189 16,-14 0-87-16,-4 3 280 0,4 1 150 15,-11 4 192-15,4 1 193 0,-4 1 48 16,4-1 26-16,-3-1 10 0,6 0 84 15,4-3-53-15,0-3 3 0,3 0-5 16,7-2-36-16,3-3-72 0,1 0 6 16,3 1 5-16,0-2-33 0,0 0-9 15,3 0-75-15,1 0-43 0,-4 0-14 16,7 0-17-16,0 0-14 0,6 0 27 16,5 0 0-16,-1 0-16 0,7 0-12 15,0 0 11-15,4 0-14 0,-1 0-1 16,1 0 1-16,-4 0-3 0,4 0 1 15,-8 0-123-15,4-2-73 0,-6 0-69 16,-5-2-293-16,-2 2-701 16,-1-4-617-16</inkml:trace>
  <inkml:trace contextRef="#ctx0" brushRef="#br0" timeOffset="13931.592">16423 8549 1266 0,'0'0'764'0,"0"0"-317"15,0 0-28-15,0 0-118 0,0 0-43 16,0 0-39-16,0 0-43 0,0 0-72 16,0 0-54-16,0 0-37 0,24-17 15 15,-10 9-8-15,0-3-19 0,3 2-1 16,0 2-17-16,-6 1 16 0,-1 4-18 16,-3 0 16-16,-4 2 2 0,1 0 1 15,-4 4 29-15,0 4 37 0,0 5 15 16,0 5 25-16,-4 5-26 0,-2 3-30 15,2-2-28-15,1-1-1 0,-1-2-17 16,1-5 17-16,3 3-8 0,0-5-10 16,0-2-2-16,0 3-1 0,7-3-16 15,0 2 14-15,3-3-19 0,4-3 21 16,10-3-41-16,0-2-95 0,7-3-11 16,-4-7-110-16,4-6-138 15,-6 2-630-15,6-19-552 0</inkml:trace>
  <inkml:trace contextRef="#ctx0" brushRef="#br0" timeOffset="14368.228">16985 8497 2760 0,'0'0'748'0,"0"0"-486"16,0 0-35-16,0 0-123 0,0 0-70 15,0 0-2-15,0 0-32 0,0 0-36 16,0 0 12-16,0 0 24 0,10 39 4 16,-10-22 20-16,0-1 1 0,0 3-3 15,-3-1 16-15,-4-2-4 0,0 1-9 16,-3-4-3-16,3-2-4 16,0-1-15-16,-4-5-3 0,8-3 0 15,-4-2-56-15,0-2-40 0,0-6-20 16,0-1 21-16,1-5 23 0,2-3 44 15,1 1-13-15,-8-2 34 0,11-2 7 16,0 1 22-16,0 1-9 0,7 3-11 16,4-1 17-16,-5 2 0 0,8 0 12 15,3 5 7-15,1 1-7 0,-1 1 4 16,4 7 16-16,-4 0-7 0,4 0-16 16,-8 8 15-16,8 0-8 0,-7 3-7 15,0 3 6-15,3 1-15 0,-7 1 2 16,-3-2 7-16,-4 3 0 0,1 0 9 15,-4-1-6-15,0 2-31 16,0-6-27-16,-4 3-94 0,4-3-146 16,0-5-440-16,4-4-1124 0</inkml:trace>
  <inkml:trace contextRef="#ctx0" brushRef="#br0" timeOffset="15128.925">17464 8442 1797 0,'0'0'568'0,"0"0"-197"16,0 0-34-16,0 0-78 0,0 0-24 15,0 0-17-15,0 0-61 0,0 0-66 16,0 0-46-16,0 0-42 0,10 0 10 16,-6-2 9-16,6 0 6 0,4 0-6 15,-4 0 3-15,0-1-22 16,8 2 0-16,-1-1 6 0,-3 2-9 15,3 0-2-15,-3 0 1 0,6 3-1 16,-9 2 0-16,6-1 2 0,-7 0 2 16,7 0 0-16,-10 0-2 0,-3-4 0 15,3 4 1-15,-4-4 0 0,0 0 1 16,-3 0 0-16,0 0 11 0,0 0-12 16,0 0-1-16,0 0 0 0,0 0 1 15,0 0 0-15,0 3 14 0,0-3-2 16,0 1 15-16,0-1 0 0,0 3 6 15,-3 1 13-15,3 4-7 0,-7 4-37 16,4 2-2-16,-1 5 0 0,1-1 0 16,-1 1 0-16,-3-1 1 0,-3-1 1 15,7-3 16-15,-4-2 3 16,0-1 8-16,3-1-5 0,-2-2-22 16,2-2 19-16,1-2-7 0,-1 2-13 15,4-6 11-15,-3 2-13 0,-1-1 0 16,-6 0-62-16,7 1-43 0,-4-2-10 15,0 0-10-15,0 0-35 0,0-4-22 16,0-2-45-16,7-4-241 0,-3-1-230 16,-1-6-286-16,4 3 225 0,0-13 51 0</inkml:trace>
  <inkml:trace contextRef="#ctx0" brushRef="#br0" timeOffset="15360.81">17674 8306 2536 0,'0'0'505'0,"0"0"-144"16,0 0-82-16,0 0-87 15,0 0-29-15,0 0-2 0,0 0-43 16,0 0-53-16,0 0-21 0,0 0 8 16,3 4 53-16,-10 3-3 0,-6 1-56 15,-5 6-46-15,1 5-18 0,-3 3 5 16,-1 3-5-16,4 2-4 0,-4 1 4 15,0-1-50-15,11-2-21 0,0-1-54 16,3-4-176-16,3-6-639 0,8-13-852 0</inkml:trace>
  <inkml:trace contextRef="#ctx0" brushRef="#br0" timeOffset="15705.79">17987 8310 2147 0,'0'0'678'16,"0"0"-376"-16,0 0 1 0,0 0-107 15,0 0-28-15,0 0 23 0,0 0-43 16,0 0-54-16,0 0-54 0,0 0-8 16,14 0-11-16,-7 3-21 0,-3-2 13 15,2 2 2-15,5 1-14 0,3 0 0 16,-1-2 0-16,-2 0-1 16,2 2 0-16,-2-2-1 0,-1-1-73 15,0 0-91-15,-3-1-72 0,-3 0-104 16,-1 2-304-16,-3-2-563 0,0 6-396 0</inkml:trace>
  <inkml:trace contextRef="#ctx0" brushRef="#br0" timeOffset="15959.621">17956 8452 2833 0,'0'0'629'0,"0"0"-400"15,0 0-59-15,0 0-54 0,0 0-47 16,0 0-15-16,0 0-51 0,0 0-3 15,0 0-67-15,0 0 66 0,31 0 1 16,-13 0 3-16,-8 0-1 0,0 4-2 16,1-1 1-16,-4 1-1 0,3 1 3 15,-3 3-3-15,-4 3 16 16,-3 3 10-16,0 6-5 0,-7 3 11 0,-6 3-14 16,2 2-17-16,-3-1-1 15,4 0-2-15,-7-1-26 0,7-7-76 16,-1-1-84-16,8-8-144 0,-1-4-675 15,4-10-851-15</inkml:trace>
  <inkml:trace contextRef="#ctx0" brushRef="#br0" timeOffset="16300.713">18387 8419 245 0,'0'0'3015'0,"0"0"-2549"0,0 0-239 16,0 0-10-16,0 0-102 0,0 0-50 16,0 0-9-16,-52 41-25 0,35-26-21 15,0-1-10-15,3 2-2 0,-7 3 0 16,8-1 1-16,-5 1 0 0,12-3 1 16,-5-1 0-16,1-1 2 0,6-6 0 15,1-1-2-15,3-3-11 16,0-3 11-16,0 2 0 0,3-3-1 15,1 0-21-15,10 1 1 0,-4 2-1 16,0-2 0-16,8-1 20 0,-1 0-13 16,-3 0 12-16,3 0-15 0,3 0-19 15,-6-4-29-15,0 0-37 0,0-1-83 16,-7-2-107-16,6 3-207 0,-6-4-149 16,-7-2-87-16,4 2-378 15</inkml:trace>
  <inkml:trace contextRef="#ctx0" brushRef="#br0" timeOffset="16437.544">18425 8534 1957 0,'0'0'1284'0,"0"0"-887"0,0 0-41 16,0 0-87-16,0 0-120 0,0 0-99 15,-7 50-16-15,7-31-34 0,0 3-11 16,0-4 8-16,0 4-1 0,7-4-8 16,0-1-34-16,3-5-100 0,0-1-102 15,-6-7-326-15,3-2-970 0,0-4-364 0</inkml:trace>
  <inkml:trace contextRef="#ctx0" brushRef="#br0" timeOffset="16850.313">18759 8463 2029 0,'0'0'653'0,"0"0"-299"0,0 0-60 16,0 0-84-16,0 0-36 0,0 0 12 15,0 0-36-15,0 0-108 0,0 0-42 16,0 0 0-16,38-3 31 0,-21 3-28 16,11-4 10-16,-4 4-12 0,3-4 0 15,-6 0-1-15,7 1 0 0,-11 0-82 16,0-1-66-16,0 0-69 15,-6 0-135-15,-8-3-225 0,-3 2-428 16,0-2 198-16</inkml:trace>
  <inkml:trace contextRef="#ctx0" brushRef="#br0" timeOffset="17098.911">18935 8346 1520 0,'0'0'1315'15,"0"0"-940"-15,0 0 10 0,0 0-89 16,0 0-104-16,0 0-73 0,0 0-13 15,0 0-32-15,-62 61-36 0,55-42-14 16,-3 0 10-16,-1 3-15 0,8-6-17 16,-1 5-2-16,1-3-12 15,3 0 9-15,0-2-19 0,0 1 0 16,3-5-12-16,1-1-34 0,-1 0-57 16,4-4-24-16,3 0-12 0,-3-2-16 15,7-2-70-15,-4-2-36 0,-3-1-34 16,0-1-80-16,0-3-8 0,3-3 42 15,-6 3-5-15,10-3-72 0,-7-1-9 16,-7 5-8-16</inkml:trace>
  <inkml:trace contextRef="#ctx0" brushRef="#br0" timeOffset="17289.216">18938 8576 1216 0,'0'0'615'0,"0"0"-181"0,0 0 25 16,0 0-150-16,-69 35-22 0,56-24 40 15,-5 4-100-15,8-1-28 0,-4 0 7 16,0 3-70-16,4-3-52 0,3 4-38 15,4-1-18-15,-1 1-25 0,4-3-1 16,0 1 1-16,4-1-3 0,3-4-38 16,3 1-33-16,7-5-31 0,4-4-4 15,0-3-34-15,10-11-109 16,-4-9-82-16,8-4-369 0,-11 3-778 16</inkml:trace>
  <inkml:trace contextRef="#ctx0" brushRef="#br0" timeOffset="17784.496">19486 8225 1337 0,'0'0'1367'0,"0"0"-1120"0,0 0-13 16,0 0-17-16,0 0-64 0,0 0 2 16,0 0-11-16,0 0-59 0,0 0-19 15,0 0 14-15,38 0 29 16,-21-1-38-16,-3-2-40 0,3 3-27 15,0-2-1-15,8 1-1 0,-8-1 1 16,3 1-1-16,-2-2 0 0,2 2 10 16,1 0-12-16,-11-1-14 0,-3 0-83 15,-3 0-82-15,3 0-37 0,-4-2-126 16,-3 2-310-16,0-1-557 0,-10 0-308 0</inkml:trace>
  <inkml:trace contextRef="#ctx0" brushRef="#br0" timeOffset="17999.923">19555 8197 1334 0,'0'0'1517'15,"0"0"-1174"-15,0 0-18 0,0 0-50 16,0 0-90-16,0 0-71 0,-38 55-14 16,31-35-22-16,4 5-57 15,-1 3-20-15,1 2 1 0,-1 1 2 16,1 2 8-16,0 0-12 0,-1 0-12 15,4-2 8-15,-7-3-36 0,7-3-25 16,0-4-60-16,0-4-71 0,0-6-177 16,7-7-321-16,-7-1-488 0,7-10-438 0</inkml:trace>
  <inkml:trace contextRef="#ctx0" brushRef="#br0" timeOffset="18361.86">19490 8368 2904 0,'0'0'556'0,"0"0"-353"15,0 0-105-15,0 0-85 0,0 0-12 16,0 0-1-16,0 0 32 0,51 4-32 16,-34-10-44-16,8 2-16 15,2-3-6-15,-13 2-39 0,3 0-41 16,0 2-61-16,-10 2-27 0,-3 1-39 15,-4 0-38-15,0 0 88 0,0 2 223 16,-7 5 42-16,3-3 46 0,-3 1 103 16,1-2-1-16,2-1 45 0,4 0 15 15,0-2-81-15,0 0-67 0,4 0-99 16,2 0-3-16,-2 2-98 0,3 0 69 16,0-2 0-16,-4 2-41 0,7-1 19 15,-3-1-13-15,0 1-20 0,-3 1-12 16,-4-2-68-16,0 4-26 15,0 1-85-15,-4 1-33 0,1 6 74 16,-8 0-117-16,-2 4-79 0,-1 1-43 16</inkml:trace>
  <inkml:trace contextRef="#ctx0" brushRef="#br0" timeOffset="18522.784">19452 8625 70 0,'0'0'1497'16,"0"0"-1077"-16,0 0-122 0,0 0 109 15,0 0-79-15,0 0-107 0,0 0-27 16,0 0-89-16,0 0-89 0,0 0-16 15,-7 16-38-15,10-23 38 0,11-1 22 16,0 0 13-16,6-7-23 0,-2-3-12 16,2-2-47-16,1-5-96 0,3-3-45 15,4-4-123-15,-11 0-212 0,10-5-164 16,-13 9-104-16</inkml:trace>
  <inkml:trace contextRef="#ctx0" brushRef="#br0" timeOffset="18692.273">19731 8208 145 0,'0'0'1566'0,"0"0"-1018"0,0 0-83 15,0 0-127-15,0 0-48 16,0 0-71-16,0 0-54 0,-14 72-17 0,10-43-20 16,-2 2-54-16,-1 3-37 15,3 3-9-15,1 0 0 0,3-2-27 16,-4 3 0-16,1-2-1 0,-1-3-50 16,4-5-28-16,0-1-89 0,0-6-114 15,0-7-174-15,0-8-317 0,4-4-510 16</inkml:trace>
  <inkml:trace contextRef="#ctx0" brushRef="#br0" timeOffset="19071.145">19858 8325 2936 0,'0'0'594'0,"0"0"-347"0,0 0-99 0,0 0-61 16,0 0-52-16,0 0-15 15,0 0-19-15,0 0 0 0,0 0 10 16,0 0-11-16,41-4 0 0,-34 4-2 16,0 2-11-16,4 4 13 0,-8 6 1 15,4 2 21-15,-7 5 3 0,0 2 3 16,-4 3-3-16,-2 2-10 0,-8 0-13 16,-3 0-2-16,-1-1-2 0,-9-2-51 15,6 1-22-15,-13-5-42 0,10-4-65 16,-7-4-24-16,17-7 85 0,0-4-9 15,11-4-65-15,-4-8-171 0,7-6 95 16,10 1 206-16,0-1 65 16,1 3 55-16,6 2 42 0,4 3 42 15,-4 3 83-15,3 4-23 0,5 3-33 16,-8 0-42-16,7 7-44 0,-7 3-17 16,-3 2-19-16,7 3-15 0,-4 1-29 15,-3-1-7-15,3-1-180 0,3-5-154 16,-13-2-445-16,7-7-1056 0</inkml:trace>
  <inkml:trace contextRef="#ctx0" brushRef="#br0" timeOffset="19627.317">20464 8139 2328 0,'0'0'799'0,"0"0"-417"0,0 0-94 16,0 0-140-16,0 0-48 0,-68 69 4 15,54-46 11-15,-10 1-71 0,0 1-43 16,10-3-1-16,-7 1-3 0,7-3-19 15,4-3 3-15,0-3-12 0,6-5-59 16,1-1-74-16,-1-5-100 0,4-3-302 16,7 0-532-16,4-7 395 0,-8-2-373 15</inkml:trace>
  <inkml:trace contextRef="#ctx0" brushRef="#br0" timeOffset="19995.21">20458 8249 758 0,'0'0'622'0,"0"0"-238"15,0 0 76-15,0 0-104 0,0 0-108 16,0 0-62-16,0 0 13 0,0 0-14 16,0 0-17-16,0 0 0 0,20 17 14 15,-30-5-2-15,-4 1-90 0,0 6-46 16,-3-1-44-16,-10 4 0 0,6-2-12 16,-7 1-23-16,8-1-24 0,-4-3-10 15,3-1 9-15,11-4-31 0,-1-4-57 16,4-4-61-16,0-4-138 0,7 0-112 15,7-4-58-15,0-1 138 0,4-5 314 16,-5 1 45-16,8-1 20 0,-3 1 52 16,2-1 78-16,-2 6 16 0,-8 0 78 15,4 4 15-15,3 0 16 16,-3 0-43-16,-3 4-1 0,3 7-17 16,-1 1 0-16,1 6-27 0,-3 5-19 15,-1 3-48-15,-3 3-27 0,0 2-7 16,0 2-29-16,0-2-21 0,-3 1-15 15,3-3-1-15,-4-4 0 0,1-1-22 16,3-6-100-16,0-6-105 0,3-4-158 16,1-8-595-16,-1 0-422 0</inkml:trace>
  <inkml:trace contextRef="#ctx0" brushRef="#br0" timeOffset="20241.439">20675 8233 2884 0,'0'0'645'0,"0"0"-449"0,0 0-48 16,0 0-6-16,0 0-94 0,-21 50-23 0,18-36-19 15,3-1-6-15,0-2-22 16,0 3 9-16,0-4-35 0,3-3-42 15,-3 0-74-15,3-4-57 0,-3-1-143 16,4-2-178-16,-4 0-164 0,0-6-52 16,0-1-391-16</inkml:trace>
  <inkml:trace contextRef="#ctx0" brushRef="#br0" timeOffset="20468.4">20716 8110 293 0,'0'0'1004'16,"0"0"-672"-16,0 0 81 0,0 0-57 15,0 0-88-15,0 0-20 0,0 0-43 16,55-8-51-16,-45 10-37 0,1 1-8 16,-4 2-43-16,3-1-37 15,0 1-7-15,-3-1 0 0,4 3-19 16,-1 0 11-16,-3 1-12 0,3 0-1 0,-6 0 21 16,2 4-6-16,-6 1-16 15,0-1-57-15,0 3-16 0,0-1-22 16,-6 2-51-16,-8-1-27 0,7-1-90 15,-7 2-146-15,4-4-171 0,-4-4-175 16</inkml:trace>
  <inkml:trace contextRef="#ctx0" brushRef="#br0" timeOffset="20857.294">20654 8310 437 0,'0'0'1867'0,"0"0"-1624"0,0 0-175 15,0 0 3-15,0 0 28 16,0 0 4-16,0 0-19 0,52-34-53 16,-42 30-31-16,0-2-1 0,4 3-2 15,-4-1 0-15,1 2-64 0,-1 1-42 16,-10 1-17-16,7 0 4 0,-4 0-4 16,1 0-30-16,-4 4-28 0,0 0 2 15,-4 0 101-15,-2 4 81 0,-1 2-59 16,-4-2 40-16,-6 4 19 0,7-1 22 15,-4-3 190-15,7 0 11 0,0-2 1 16,0-3 47-16,7-2-40 0,0-1-115 16,0 0-116-16,7 0-7 0,4 0-25 15,-8-1 32-15,11-1 39 0,-4-2-7 16,11 1-13-16,-11-1-19 0,0 0 0 16,1 4-19-16,-4 0 3 0,3 0-13 15,-7 0-10-15,4 0-18 0,-7 0-46 16,4 4-39-16,-4-2-19 0,0 2-65 15,0 0-92-15,-4 0-59 16,1 3-111-16,-4-3-223 0</inkml:trace>
  <inkml:trace contextRef="#ctx0" brushRef="#br0" timeOffset="21060.347">20633 8448 362 0,'0'0'1819'0,"0"0"-1327"0,0 0-257 16,0 0-130-16,0 0-44 0,0 0 61 15,0 0 60-15,62-18-87 0,-41 13-60 16,-4-2-15-16,0 0-20 0,1 3-1 16,-5 0 0-16,-2 0 0 0,3 2-2 15,-4 1 1-15,-7 0-87 0,-3 1-64 16,0 0-39-16,0 1-7 0,-3 4-52 16,-4 3-108-16,-7 2-124 0,0 5-142 15,4-5-414-15</inkml:trace>
  <inkml:trace contextRef="#ctx0" brushRef="#br0" timeOffset="21237.337">20661 8522 673 0,'0'0'586'0,"0"0"-55"16,0 0 130-16,0 0-123 0,0 0-180 16,0 0-117-16,0 0-111 0,0 0-76 15,0 0-36-15,0 0-14 0,10 8 14 16,4-10 49-16,3-2 24 0,0 0-54 16,4 0-12-16,0 0-25 0,-4 0 1 15,4 1 1-15,-1 1-1 0,-2 0-1 16,-5 0 2-16,5 0-2 0,-8 0-79 15,-7 1-84-15,-3 0-20 16,4-1-113-16,-4 0-149 0,0-4-285 0,0 3-351 16</inkml:trace>
  <inkml:trace contextRef="#ctx0" brushRef="#br0" timeOffset="21446.282">20830 8415 2099 0,'0'0'772'0,"0"0"-320"16,0 0-97-16,0 0-75 0,0 0-75 15,0 0-78-15,0 0-52 0,0 0-57 16,0 0-16-16,0 0 1 0,0 48 16 16,-4-22-18-16,4 2 2 0,0 4-2 15,0 0-1-15,0 1-12 0,0 2 9 16,-3-2-10-16,3-7 12 0,-4 1-14 16,4-6-113-16,-3-5-76 0,-1-5-97 15,1-6-281-15,0-5-551 0,-8 0-135 16,1-5 516-16</inkml:trace>
  <inkml:trace contextRef="#ctx0" brushRef="#br0" timeOffset="21568.863">20664 8657 1194 0,'0'0'1499'0,"0"0"-1200"16,0 0-148-16,0 0-14 0,0 0-29 16,0 0-85-16,0 0-23 0,0 0-26 15,0 0-76-15,24 53-208 0,-6-47-390 16,-1-3-909-16</inkml:trace>
  <inkml:trace contextRef="#ctx0" brushRef="#br0" timeOffset="21713.303">21205 8760 3168 0,'0'0'619'0,"0"0"-452"16,0 0-47-16,0 0 33 0,0 0-63 15,0 0-68-15,0 0-10 0,0 0-12 16,42 53-40-16,-39-53-289 0,4 0-1080 15,-14-14-1149-15</inkml:trace>
  <inkml:trace contextRef="#ctx0" brushRef="#br0" timeOffset="-110756.372">1654 15787 23 0,'-49'43'26'0,"49"-43"-26"16,4 0-49-16</inkml:trace>
  <inkml:trace contextRef="#ctx0" brushRef="#br0" timeOffset="-94773.284">5726 6515 325 0,'0'0'163'0,"0"0"-98"16,0 0-15-16,0 0-48 0,0 0 13 15,0 0 33-15,0 0 220 0,0 0-96 16,0 0-115-16,3 0-56 0,-3 0-1 16,0 0 29-16,4 0 46 0,-4 0 29 15,0 0-16-15,3 0-23 0,-3 0-32 16,0 0-4-16,0 0 7 0,4 0 13 16,-4 0 32-16,0 0-39 0,3 0-22 15,-3 0-1-15,0 0-18 0,4 0 0 16,2 0-1-16,1 0-1 0,0 0-16 15,4 0 17-15,-5 0 14 16,1 0-14-16,0 0-3 0,4 0-8 16,2-2 11-16,1 0 1 0,-3 2 1 15,-1 0-1-15,4-3-1 0,-1 2 26 16,1-2-25-16,0 2 0 0,3-3 2 16,-3 2-3-16,0-1 16 0,-4 0-16 15,4 2-15-15,0-2 14 0,-4 2 2 16,4 1 1-16,-4 0 34 0,7 0-35 15,-3 0 39-15,0 0-40 0,-4 1 0 16,11 3 48-16,-4-1-15 0,-3-2-31 16,10 3 21-16,-3-2-10 0,-1 0 35 15,4 0 7-15,-3 0-22 0,7-1 3 16,-4 0-4-16,3-1-13 0,-2 0 4 16,-1 0-22-16,-4 0 1 15,1 2 27-15,7-2-25 0,-8-2-1 16,4 1 0-16,-3 0 12 0,-4-2-14 0,7 0 24 15,-3 1-9-15,0 0-14 16,-1-2 15-16,-6 1 12 0,14-1-27 16,-11-1 11-16,0 2 3 0,7-1-3 15,-10 0-13-15,3 4-1 0,0-4 1 16,-3 1 3-16,0 2-2 0,-4 1-1 16,8-3 0-16,-1 2 0 0,-3 1 0 15,3-2 4-15,4 2-4 0,-4-2 0 16,0 2 16-16,4-2-14 0,-1 0 1 15,1 2 0-15,0-2 10 0,-4 2-13 16,7 0-3-16,0 0 3 0,-3 0 1 16,-1 0 0-16,1 0 11 0,3 0-9 15,0 0-6-15,0 0-4 0,-3 2 7 16,7 0 13-16,-4 0-12 16,0 0-1-16,3 0 13 0,-6-1-13 0,10 2 13 15,-7-2 2-15,7 2-14 0,-7-3-1 16,11 0 0-16,-11 4 0 15,7-4 12-15,-3 0-12 0,6 0-1 16,-3 0 0-16,0 2 2 0,-3-2-1 16,3 0 26-16,0 1-26 0,-4 0 0 15,1 1-3-15,-1-1 3 0,4 0 23 16,-7 1-23-16,7 0 1 0,-3 0-1 16,3 0 0-16,-7 1 0 0,7-1 0 15,-3 2 1-15,3-2 2 0,-7 2-3 16,10-2 0-16,-6 0 0 0,-1 0 0 15,4 2 19-15,0-4-19 0,0 4-3 16,-3-2-16-16,3-1 19 16,-3 0 0-16,3 1 1 0,-4-1 21 15,4 2-22-15,-7-3 0 0,7 2 28 16,-3-1-27-16,3 1-1 0,-7 0 0 16,7 1 19-16,0-2 1 0,-7 2-19 15,0-2 11-15,7 3-9 0,-10-2 10 16,10 0-12-16,-7 0 18 0,4 0-16 15,-1-1-2-15,-3 0 22 0,4 1-20 16,-4-2 23-16,3 1-1 0,1-1-5 16,0 0-18-16,-4 0 27 0,3 0-13 15,-3 0-14-15,0 0-1 0,-3 0 12 16,7 0-13-16,-4 0-1 0,0 0 1 16,0 0 13-16,-3 0-13 0,6 0 0 15,-3 0 1-15,1-1 2 0,-1-1 0 16,7 0 10-16,0-2 0 0,-4 0-12 15,4 0 18-15,4-1-17 0,-4 1-2 16,0 0-3-16,3 2 3 0,-3-1 3 16,0-1-3-16,4 1 2 15,-4 3-2-15,0-4 0 0,0 2 0 16,3 0 0-16,1 0 0 0,-1-2 1 16,0 2-2-16,-6-2 1 0,13 0 0 15,-6 2 23-15,-1-3-22 0,4 1-1 16,-3 0 1-16,2 0 1 0,-6 2-1 15,4-2-1-15,-1 1 0 0,1 2 0 16,-4-2 0-16,3 3-2 0,-3-1 3 16,4 1-2-16,-4-2 2 0,3 2 0 15,-3-4 1-15,4 2 17 0,3-2-2 16,-4 0-5-16,0 1-11 0,1-4 3 16,-1 2-4-16,1 0 12 0,-1 0-8 15,1 1-4-15,-1 0 1 16,-3 0-2-16,0 0 3 0,4 3-3 0,-1-2 2 15,4 1 15-15,-7 1-16 0,7-2-2 16,-4 0 0-16,4 1 1 16,-3 0 1-16,3 0 1 0,-1 0 2 15,-2 0-3-15,6 2 0 0,-6-1-1 16,3 0 1-16,3-1 1 0,-7 2 2 16,8-1 0-16,-4 0-3 0,-4 1 0 15,4-2 3-15,0 4-1 0,-4-2-1 16,4 0-1-16,-3 0 1 0,-1 0 3 15,1 0 5-15,-1 0-6 0,1 0-4 16,-1 0 1-16,0 0-1 0,1 0 1 16,-4-3 16-16,3-1-16 0,-6 0 0 15,3-1-1-15,0 2 1 0,-4-3 26 16,1 1-12-16,0-2-14 16,-1 3-1-16,1-3 1 0,-1 2-2 15,1-2 2-15,-4 3 0 0,0 0 0 16,4-3 2-16,-4 2-1 0,-4 1-1 15,1 2 0-15,0-2-1 0,-1 1 2 16,-2 2-1-16,-5 0 0 0,5-2 0 16,-5 3-3-16,5 0 1 0,-5 0 1 15,1 0 1-15,0 1 1 0,3 2-1 16,-3 1 0-16,3-2 2 0,0 2 1 16,1-2 0-16,2 2-1 0,-2-1-2 15,-1 0 16-15,4-2-14 0,-4 3 1 16,3-1-1-16,-2 0-2 0,2 1 4 15,1-3-3-15,0 2 2 0,-1 0 0 16,1-2 23-16,0 0-26 0,-4 2 0 16,7-2 19-16,-7-1-17 0,4 1-2 15,-4-1 0-15,0 2 1 0,-3-1-3 16,3-1 2-16,-3 0 0 16,3 0 3-16,-3 0-1 0,3 0-2 0,-3 0 1 15,0 0 0-15,3 0 12 16,0 0-13-16,-6 0 0 0,2 0 0 15,1-1 3-15,-3-1-1 0,-1 2-2 16,0 0 3-16,1 0-2 0,-4 0 3 16,-1 0-1-16,1 0-1 0,-3 0 0 15,3 0-1-15,0 0 0 0,3 0-2 16,-3 0 1-16,0 0 0 0,3 0 0 16,4 2 0-16,-7-2 0 0,3 1 12 15,-3-1-11-15,7 1 12 0,-4 1-13 16,0-2 0-16,4 2 0 0,-4 0 1 15,4-2 0-15,0 2-1 0,0 0 2 16,0 0-1-16,-1-1 0 0,5 2 2 16,-5-2 10-16,5 2-13 0,2-1 0 15,-6-1 0-15,3 3 0 0,7-3 0 16,-6 3 0-16,-1 0 13 16,7 0-12-16,-7-1-1 0,4 1 1 0,0-2-1 15,-4 2 12-15,3 0-12 16,5 0 0-16,-5-1 12 0,4 1-12 15,-6 0 0-15,6 0 0 0,-4-2 2 16,4 2-1-16,1-1-1 0,-8 0-2 16,7 1 2-16,0-2 1 0,0-1 1 15,-3 2-1-15,-1-2 3 0,5 0-1 16,-1 1-2-16,-4-1 2 0,4-1 0 16,1 0 10-16,2 3-12 0,-10-3 0 15,8 0 0-15,-1 0 15 0,0 0-16 16,0 0 2-16,0 1 1 0,4-1-1 15,-8-1 1-15,4 1 25 0,0-3 1 16,4-1 28-16,-4 0 6 16,0 1-32-16,0 1-18 0,0-2-12 15,4 0 18-15,-7 0-17 0,3 1 0 16,0-1 1-16,0 0 0 0,0 0-1 16,-3 2 0-16,3-2 0 0,-7 0 1 15,7 0-1-15,-3 0 0 0,0 0 0 16,-1 3-2-16,1-2 0 0,0 1 0 15,3-1 0-15,-10 2 0 0,6 0 1 16,1-1 0-16,-4 1 0 0,4 0 0 16,-4 0-1-16,4-1 1 0,-4 2 1 15,4 0-2-15,-1-1 2 0,1 0 0 16,3 0 0-16,0-1 1 0,0 0-1 16,4 0 11-16,-1 0-11 15,1-2 1-15,0 2 0 0,-1-2-3 0,1 1 12 16,-4 0-11-16,3 1 1 15,1-1-2-15,-1 2 11 0,1-2-11 16,0 2-1-16,-4-2 0 0,7 3 1 16,-11-1-3-16,8 1 3 0,-7-3 0 15,3 3 0-15,3 0 1 0,1 0 0 16,-4 0-1-16,0-1 2 0,0 1 0 16,0 0-2-16,4 0 1 0,-4 0 2 15,4 0-3-15,-8 0 3 0,4 0-3 16,0-3 0-16,-3 3 0 0,3 0 1 15,-7 0 1-15,8 0 0 0,-5 3 0 16,1-3-2-16,3 0 3 0,-7 0-3 16,4 0 2-16,3 0-2 0,-7 0 0 15,4-3 0-15,3 3 2 0,-7 0 11 16,7 0-13-16,-3 0 1 0,0 0-1 16,3 0 0-16,-3 0-1 15,3 0 0-15,-7 0 1 0,10 0 1 16,-6 0-1-16,3 3-1 0,4-2 1 15,-8-1 0-15,11 3-1 0,-10-2-1 16,3 3 2-16,4-1 3 0,-4-1 0 16,3 1-2-16,1 1 2 0,0-1-1 15,-1 1-1-15,4-1 2 0,-3 1-2 16,6 0 11-16,1 0-12 0,-4 0-1 16,3-1 0-16,4 1 1 0,-4 0 1 15,1-1-1-15,6-1-1 0,-6 0-2 16,3 0 3-16,6-2 25 0,-9 0 47 15,6 0-22-15,1 0-34 16,2 0 1-16,-2 0-14 0,2 2 12 0,1-4-13 16,0 1-1-16,3-2-2 0,-10 1-2 15,10 0 2-15,-3 0 0 16,0-2 0-16,3 3 0 0,-10-2 2 16,7 1-1-16,-4 0 0 0,4 1 0 15,-11 0 2-15,11 0-2 0,-7 1 1 16,7 0 2-16,-11 0 7 0,4 0-10 15,4 0-10-15,-1 0 10 0,-7 0 1 16,4 0 0-16,7 0-1 0,-10 0 1 16,2 1 0-16,5 0 0 0,-8 0-1 15,4 1 0-15,0-1 2 0,-4 0-2 16,1 2-1-16,6-2 1 0,-10 0 0 16,4 2 0-16,6-1 1 0,-10 0-1 15,4 2 0-15,2-2-1 0,-2 0 0 16,-1 0 1-16,1 0 0 0,3 0 0 15,0 0 0-15,-4 0 1 0,4-1 0 16,0 3 0-16,-7-2 1 16,3 0-2-16,8 0-1 0,-11 1 1 15,3-2 10-15,7 2-10 0,-10-2-3 16,4 3 1-16,6-2-10 0,-6 0 12 16,-1-1 2-16,7-1-2 0,-3 0 1 15,-3 0 1-15,6 0-1 0,-3 0 17 16,-3-1 16-16,6-1-20 0,-10 1-13 15,3 0 11-15,1-1-10 0,-4 1-1 16,3 0 0-16,-3 0-1 0,0 1 2 16,4-1-1-16,-8-1-1 0,8 2 1 15,-8 0 0-15,4 0 2 0,-3 0 9 16,3-1-12-16,-7 2-1 0,7-2 1 16,-3 0 0-16,3-1-1 0,-7 0 1 15,7 0 1-15,-7-1-1 0,7 0-1 16,-7 2 0-16,7-2 2 0,-7 2 0 15,4-1-1-15,-4 0-1 16,3-2-2-16,-3 2 3 0,7-2 0 0,-6 0 11 16,6 0-11-16,-7 0-2 0,10-1 2 15,-6 0 15-15,6 0-2 16,-10 1 3-16,11 0-15 0,-4-2 30 16,-7 0 6-16,10 3-15 0,-10-3-7 15,7 1-15-15,-3-1-1 0,3 1-39 16,-10 1-4-16,6 4 26 0,-6 0 18 15,-7 0 1-15,-1 4 0 0,8 0 0 16,-11 0 0-16,8-1-1 0,-5 2 1 16,1-2-2-16,-3 1 0 0,2-2 1 15,-2 1 0-15,9 1 1 16,-9-1 0-16,-1 1-1 0,4-2 0 16,3 2-1-16,-3 0 0 0,-7-2-1 0,6 0 1 15,1 0 0-15,-3-1 0 16,-1 2 0-16,-3-2-2 0,3 0 3 15,-3 2 0-15,3-3 0 0,1 1 0 16,-4 0 0-16,-4 1 0 0,4-2-1 16,0 0 0-16,0 1 1 0,3-1 1 15,-7 0 2-15,1 0-2 0,-1 0-1 16,1 0 0-16,3 0 0 0,-7 0 1 16,0 0 1-16,3 0 0 0,-3 0-1 15,0 0 0-15,4 0-1 0,-1 0-2 16,-3 0 2-16,3 0 0 0,-3 0 0 15,4 0-2-15,-1 0 2 0,-3 1 0 16,4-1-2-16,-1 0 1 0,8 0 0 16,-8 0 1-16,4 0 0 0,0 2-3 15,0-2 2-15,0 0-1 0,3 1 0 16,-7-1 0-16,11 0 0 0,-3 0-1 16,-5 0 2-16,8 0 1 0,-3 0 0 15,6 0-2-15,-3 0 2 16,-1-3 0-16,5 2 1 0,-1 0-1 15,-7-2 0-15,7 2 0 0,-3 0 0 16,0-2 0-16,-4 2 1 0,1-2 0 16,6 3 0-16,-7-1 0 0,0 0-1 15,1 1 0-15,-1-1-2 0,-3 1-1 16,10 0 2-16,-6 0 1 0,-5 0 1 16,5-2 0-16,-1 1-1 0,4 1 0 15,-4-1 0-15,-3 1 0 0,0-3-2 16,3 2 2-16,-3 1-2 0,7 0 2 15,-7 0 0-15,0 0-2 0,0 0 1 16,3 0 1-16,-3 0 0 0,7 0-1 16,-1 0 1-16,-2 0 0 0,3 4 0 15,6 0 0-15,1-1 1 16,-4 1-1-16,14-1-1 0,-7-1-11 0,7 1 11 16,-7 1 0-16,11-2 1 15,-4-2 1-15,0 2 1 0,10-1-2 16,-10 0 1-16,7-1 1 0,7 0-1 15,-7 0 0-15,0 2 0 0,3-2 1 16,7 0 1-16,-6 4-2 0,-1-4-1 16,0 2 1-16,8 0-2 0,-5 1 2 15,-2 0-2-15,-1-1 1 0,4 2-1 16,3-1 1-16,0-1-13 0,-3 0 13 16,0-2 2-16,0 0-2 15,-1 0-1-15,1 0-11 0,3 0 12 16,-6-2 0-16,-4-2 0 0,3 3 1 15,-7-2 2-15,-6 1-3 0,3 1 0 0,-7-1 0 16,0 1 0-16,-6 0 1 16,-1 1 1-16,0 0-1 0,-3 0 14 15,0 0-14-15,-1 0-1 0,5 0 1 16,-5 0-1-16,-2-2-2 0,-1 1 2 16,0 0 0-16,8 1 1 0,-8 0-1 15,-3-2-3-15,-4 2 2 0,8 0 1 16,-5 0 0-16,8-2 0 0,-3 2-1 15,-1 0 1-15,-3-2 0 0,3 2 0 16,7-2 0-16,-3 2-1 0,0-1 0 16,7 1 1-16,-1 0 2 0,-3 0-2 15,8 0-2-15,-1 0 0 0,0 0-9 16,-4 1 11-16,5-1 0 0,2 0 1 16,-3 0-1-16,4 0 1 0,-4 0 0 15,10 0 2-15,-9 0 0 16,9 0-3-16,-10 2 1 0,11-2-1 15,-1 2 0-15,-6-2-1 0,9 2 0 16,-6 0 0-16,7-1 1 0,-3 2 2 16,-4-2 10-16,7 2-11 0,0-2-1 15,-7 1 2-15,10 0-2 0,-7 0 0 16,-3 1 0-16,11-2 0 0,-4 3 2 16,-4-3-1-16,11 0 1 0,-7 1 15 15,0-2-17-15,6 1-3 0,-2 0 1 16,3 1 1-16,-7-2 1 0,3 0 0 15,4 0 0-15,-1 0-2 0,-2 1-8 16,-1-1 10-16,4 0 0 0,-4 0-1 16,1-1 1-16,-5-1-2 0,5 1-11 15,-1 0 13-15,-6-1 0 0,6 0 0 16,0 2 0-16,-6-1 0 0,-1 0 0 16,8-1 0-16,-5 2 0 15,-2-1-2-15,3 0 0 0,-4-1 2 0,1 1 9 16,3-2-9-16,-11 2 0 15,11-1-1-15,-7-1-9 0,0 0 10 16,0 1 0-16,0 0 2 0,0 0-1 16,-3 0 1-16,3 0-1 0,-7-2 0 15,7 3-1-15,-7-2 0 0,7 2 0 16,-10 0-1-16,6-1 1 0,-3 0-1 16,-3 2 2-16,3 0-1 0,-7 0 0 15,11 0 1-15,-7 0-1 0,-1-1 1 16,-3 1-1-16,4 0 1 15,3 0 0-15,-3 0-1 0,-7 0-1 0,13 0 0 16,-6 1 0-16,0 0-1 16,-4 2 0-16,0-2 1 0,7 0 1 0,-7 2 2 15,1-2-1-15,2 3-1 16,-3-2-1-16,1 0 1 0,2 2 1 16,1-2-1-16,-4 2 1 0,7-1-1 15,-3 2 1-15,3-2 1 0,0 1-1 16,-6-2 0-16,9 2-1 0,-6-2 3 15,6 0-2-15,-3 2-1 0,1 0-12 16,-1-4 12-16,0 3 3 0,0 0-2 16,-3-1-1-16,10 1 0 0,-11 0-1 15,11-2 1-15,-7 1 2 0,4-2-2 16,-1 2 1-16,1 0-1 0,-4-2 0 16,4 0-1-16,3 0-1 0,-4 0 1 15,4 0 1-15,-3 0 0 0,-1 0-1 16,1 0-1-16,0 0 2 0,3-2 0 15,-4 0-2-15,4 0 2 0,0 1 0 16,0-3 0-16,-3 1 0 16,3 0-1-16,0 2-2 0,0-2 1 15,-4 1 2-15,1 0-1 0,-1 0 1 16,-2 0 1-16,-5 0-1 0,1 0 0 16,0 2-1-16,-8-2 0 0,1 1 1 15,-7 1 0-15,3 0 2 0,-3 0 1 16,-3 0 0-16,-4 0 0 0,0 0 0 15,0 0-1-15,0 0 23 0,0 0-3 16,0 0 0-16,0 0-3 0,0 0-1 16,0 0 1-16,0 0-4 0,0 0 1 15,0 0-4-15,0 0-11 0,0 0 2 16,0 0-3-16,0 0-1 0,0 0-27 16,0 0-18-16,0 0-1 0,0 0-6 15,0 0-6-15,0 0-6 0,0 0-12 16,0 0-70-16,0 0-71 0,0-3-90 15,0-7-185-15,0-5-564 0,0 3-174 16,0 52 677-16</inkml:trace>
  <inkml:trace contextRef="#ctx0" brushRef="#br0" timeOffset="-91238.567">22249 6376 326 0,'0'0'688'0,"0"0"-454"0,0 0-139 16,0 0 97-16,0 0-65 15,0 0-10-15,0 0 32 0,0 0-16 16,0 0-55-16,0-2-26 0,4 2-3 15,-4 0 9-15,0 0 0 0,0 0-16 16,0 2-22-16,0 0 2 0,3 2-2 16,-3 2 15-16,0 2-6 0,3 0-11 15,-3 1-16-15,0 3-1 0,0 2-1 16,0-1-26-16,0 1 23 0,0 2-14 16,0-1 4-16,0-1 1 0,0 1-27 15,4 1-29-15,-4-1 26 0,0 3 13 16,0 1 6-16,0 0 0 0,0 0 4 15,0 5 18-15,0-1-14 0,0 0 14 16,0 0 1-16,0 3 0 16,-4-3 0-16,4 0 1 0,-3-1 2 15,0-2 13-15,3 1-13 0,-4-3 1 0,4-1 22 16,0-1-1-16,-3-2 8 16,3-4-11-16,-4 0 14 0,4-2 0 15,0-3-7-15,0-1 6 0,0 0 1 16,0 0-1-16,0-2 1 0,0-1 3 15,0 0-36-15,0 1-3 0,0-1-1 16,0 0-15-16,0 2 14 0,0-2 2 16,0 2 0-16,0-1 2 0,0 0 0 15,0 0 1-15,0 2 10 0,0-4-10 16,0 2-1-16,0-2-1 0,0 0 0 16,0 2 0-16,0-2-1 0,0 0 0 15,4 0-1-15,-4 2-1 0,0-2-11 16,0 2 13-16,0 0 12 0,0 1-12 15,0 1-19-15,0 1 3 0,0 0 12 16,0 4 3-16,0 0 1 16,-4 0 4-16,4-1-2 0,0 0-2 0,-3-1 1 15,3 1 42-15,0-1-4 0,0-1-17 16,-7-1-20-16,7-1-2 16,0-2 0-16,0 2 0 0,0-4 1 15,0 3 1-15,0-3 34 0,0 0-23 16,0 0-11-16,0 0 1 0,0 0 0 15,0 0-1-15,0 0-2 0,0 0-1 16,0 0 0-16,0 0 1 0,0 0-1 16,7 0-1-16,-7 0-11 0,0 0 12 15,0 0 1-15,0 0 0 0,0 0 2 16,3 0 18-16,-3 0 5 0,4 0-23 16,-1 0 1-16,1-1 0 0,2-1 0 15,-2 0 23-15,3 0-10 0,7-1 13 16,-1-1-29-16,1 0 1 15,-4-2 1-15,8 2-1 0,6 0 1 16,-10 0-2-16,3 0-19 0,7 0 19 16,-7 4 19-16,-3-2-8 0,10 0-11 15,-10 2 0-15,-4 0 2 0,7 0-1 16,-6 0-1-16,-1 0-1 0,-3 0 0 16,0 2-15-16,0 0 16 0,0 0 1 15,3 0-1-15,-7-2 1 0,1 1-1 16,-1-1-1-16,-3 3-1 0,0-3 2 15,4 0 2-15,-4 1-1 0,0-1-1 16,0 0-84-16,0 0-38 0,0 0-81 16,0 0-108-16,3-1-127 0,-3-2-151 15,0 2-385-15</inkml:trace>
  <inkml:trace contextRef="#ctx0" brushRef="#br0" timeOffset="-90881.496">22518 6911 2002 0,'0'0'534'0,"0"0"-270"0,0 0-122 16,0 0-81-16,0 0 19 0,0 0 57 15,0 0 29-15,0 0-99 0,0 0-67 16,0 0-36-16,3-2-21 0,4 6 22 15,0 0 31-15,7 0 4 0,0 3 0 16,10-2 0-16,-10 1 0 0,10-1 13 16,-7 1-10-16,-3-2-2 0,-1-2 2 15,5 1 7-15,-5 0-10 0,-6 1 0 16,4 0 1-16,-4 2-1 0,3 0 0 16,-7 3 3-16,1 1 10 15,-4 4 63-15,0-1-65 0,-7 5-11 0,-3 7-12 16,-8-1 11-16,1 5-39 15,-7-2 2-15,3 3-64 0,-10 0-58 16,7 1-106-16,-7-5-73 0,14-4-179 16,3-8-171-16</inkml:trace>
  <inkml:trace contextRef="#ctx0" brushRef="#br0" timeOffset="-88943.465">23221 6843 53 0,'0'0'414'0,"0"0"-290"0,0 0 294 15,0 0-200-15,0 0 39 0,0 0-65 16,0 0-17-16,0 0-16 0,0 0-6 16,0 0-24-16,-11-29-31 0,11 29 8 15,0 0 27-15,0-1 21 0,0 1-3 16,0 0-26-16,0 0-13 0,0 0-3 16,0 0 2-16,0 0-2 0,0 1-21 15,0-1-12-15,0 0-16 0,0 0-16 16,0 0 0-16,0 0-12 0,0 0-1 15,0 0-5-15,0 0-8 0,0 1-5 16,0-1-11-16,0 0 0 16,4 0 1-16,-4 0-1 0,0 0-1 0,0 1-1 15,0 1 0-15,0-1 0 16,3 0 0-16,1 2 4 0,-4 1 11 0,3 1-12 16,7 2-1-16,-3 1 0 0,0 1 1 15,0 3 9-15,-3 2-11 16,6 0-2-16,-3 5 2 0,7-1-2 15,-4 3 2-15,-3-1 17 0,0 5-18 16,3-2-2-16,-3 1 2 0,3-1 0 16,-3-1 0-16,0-1 0 0,-4-1 1 15,1-3-2-15,3 0 0 0,-7-3 0 16,3 0-2-16,1-2 1 0,-1 0-2 16,1-1 2-16,-1-2-10 0,0 0-3 15,8 1 14-15,-8-1 1 0,1-1-3 16,3 0 2-16,-4 0-12 0,0-4 11 15,1 2 1-15,-4-2-2 0,0-2 2 16,3 0 1-16,-3 0-1 0,0-1-2 16,4-1 3-16,-4 0 0 0,0 0 2 15,0 0 1-15,0 0-2 0,0 0-1 16,0 0 0-16,0 0 1 16,0-1 2-16,0 0 19 0,0 1-9 15,0-1-10-15,0 1 16 0,0-3-16 16,0 2 0-16,0-6 0 0,0 0-3 15,3-5-22-15,-3-5 0 0,4-3 0 16,-1-6-3-16,7-2 7 0,-6-3-17 16,6-3-3-16,-3-1 3 0,-3 0 7 15,-1 4-3-15,4 4 15 0,-4 6 16 16,1 6 2-16,-4 2 11 0,0 5 2 16,0 0-2-16,0 7-1 0,0-2 11 15,0 3 2-15,0 0 6 0,0 0-6 16,3 0-21-16,-3 0-3 0,0 0-1 15,0 0-2-15,0 0-11 16,0 0 10-16,0 0 3 0,0 0 0 16,0 0 2-16,0 0 20 0,0 0 0 15,0 0 3-15,0 0 0 0,0 0 0 16,0 0-6-16,0 0 3 0,0 0-3 16,0 0-6-16,0 0 6 0,0 0-18 15,0 0 15-15,0 0 6 0,0 0 3 16,0 0-7-16,0 0-17 0,0 0 0 15,0 3 0-15,4-3-1 0,-4 0-12 16,0 1 10-16,7 2-14 0,-4 4 16 16,4 0 0-16,0 6 41 0,3 4-13 15,1 1-25-15,-1 3 0 0,7 0 16 16,-7 2-16-16,-3 1 10 0,4-5-13 16,-1 1-1-16,0-2 1 0,1-1 0 15,-4-1 0-15,-4-2-2 0,0-4 0 16,4 1 2-16,-3-5 0 15,-1-1-3-15,-3-1 1 0,4-2 1 16,-4-1-1-16,0-1 0 0,0 0-1 16,0 0 1-16,0 0-2 0,0 0 3 15,0 0-1-15,0 0 2 0,0 0 0 16,0 0 2-16,0 0-2 0,0 0 3 16,0 0-3-16,0 0 0 0,0 0-3 15,0 0 1-15,0 0 2 0,3-1 0 16,-3-1 2-16,0 0 1 0,7-5 0 15,0-3 25-15,0-6-16 0,0-5 7 16,0-3-17-16,3-3-2 0,-3-2-9 16,3-2-26-16,-3-3-27 0,0-1-22 15,0 2 4-15,-4 4-10 0,1-1-24 16,-4 4-44-16,3 4-79 0,1 4-159 16,-1 4-129-16,0 3-283 0,-3 5-724 15</inkml:trace>
  <inkml:trace contextRef="#ctx0" brushRef="#br0" timeOffset="-88378.479">24006 6726 1281 0,'0'0'621'0,"0"0"-261"0,0 0-137 16,0 0-16-16,0 0-4 0,0 0-8 15,0 0-3-15,0 0-45 0,0 0-52 16,0 0-13-16,0-2-6 0,0 2 25 15,0 0-16-15,0 1-38 0,0 2-12 16,0 2-13-16,4 4-22 16,-4 5 12-16,0 4-11 0,3 5 1 15,-3 3 8-15,0 1-10 0,0 1-13 16,0-1 11-16,0 1 2 0,3 1-2 16,-3-2-14-16,0-1 14 0,0-2-13 15,0 2-4-15,0-4 3 0,-3 3-3 16,0-2-53-16,3-2-13 0,-4 0-38 15,1-2-7-15,-4-4-58 0,3-1-103 16,1-1-56-16,3-5-132 0,-4-3-115 16,4-3-87-16</inkml:trace>
  <inkml:trace contextRef="#ctx0" brushRef="#br0" timeOffset="-88075.122">23996 7012 359 0,'0'0'1198'0,"0"0"-825"16,0 0-133-16,0 0-84 15,0 0-17-15,0 0 26 0,0 0 25 16,0 0-30-16,0 0-19 0,0 0-29 16,20-26-32-16,-13 24 6 0,4-4-7 15,-1 1-18-15,4 2-17 0,3-4-19 16,0 2 1-16,7-3-26 0,-6 3-5 15,2 1 5-15,4 0 0 0,-6-1 0 16,-5 2 0-16,1 2-2 0,0 1-1 16,-4-3 2-16,-3 3 0 0,-3 0-27 15,-1 0-36-15,1 0-37 0,-4 0-24 16,0 0-53-16,0 0-92 16,0-4-114-16,0 4-205 0,0 0-221 0</inkml:trace>
  <inkml:trace contextRef="#ctx0" brushRef="#br0" timeOffset="-87826.9">24258 6729 2241 0,'0'0'478'16,"0"0"-227"-16,0 0-130 0,0 0-6 15,0 0 32-15,0 0 12 0,0 0-64 16,0 0-54-16,0 0-37 0,0 0 15 15,7 9 12-15,-7 4 23 0,3 7 59 16,-3 10-12-16,3 4-45 0,-3 7-20 16,0 1-34-16,0 2-2 0,-3-1-20 15,0-2 4-15,-1-3 0 16,1-1-15-16,3-3-79 0,0-5-136 0,0-5-276 16,0-9-536-16,7-12-484 0</inkml:trace>
  <inkml:trace contextRef="#ctx0" brushRef="#br0" timeOffset="-87313.786">24540 6756 1916 0,'0'0'541'0,"0"0"-221"16,0 0-95-16,0 0 8 0,0 0-89 16,0 0-20-16,0 0-13 0,0 0-48 15,0 0-61-15,0 0 11 0,38-19 2 16,-21 10-2-16,7-1 3 0,-3 2-16 15,3-1-1-15,0 0 1 16,-6 2-3-16,6 1 1 0,-11 4 1 16,-2-2-14-16,-1 2 15 0,0 1-35 15,-6 1-57-15,-1 0-12 0,-3 0-20 16,0 0-20-16,0 1-38 0,0 3-46 16,-3 1-4-16,-7 3-79 0,-1 4-97 15,-3-1-282-15,4-2-119 0</inkml:trace>
  <inkml:trace contextRef="#ctx0" brushRef="#br0" timeOffset="-87068.467">24537 6790 684 0,'0'0'518'0,"0"0"-144"0,0 0-59 16,0 0-32-16,0 0-5 0,0 0-17 16,0 0-29-16,0 0-52 0,0 0-46 15,0 0-45-15,-4 6-32 0,4-1-9 16,0 7-16-16,4 4 53 0,-4 8 26 15,0 1-54-15,3 6-32 16,-3 0-25-16,4-1 0 0,-4 1 0 16,0-2-3-16,0-2 0 0,0-1 1 15,0-1 1-15,0-5-18 0,0 1 18 16,0-1-59-16,-4-4-83 0,4-1-95 16,-3-4-111-16,3-1-183 0,0-6-120 15,0-3-129-15</inkml:trace>
  <inkml:trace contextRef="#ctx0" brushRef="#br0" timeOffset="-86791.172">24519 7030 1870 0,'0'0'454'0,"0"0"-157"15,0 0-110-15,0 0-75 0,0 0-28 16,0 0 2-16,0 0 26 15,0 0-26-15,0 0-35 0,56-52-3 16,-43 44-29-16,8 1 4 0,0 0-21 16,-7 3 14-16,6 2-16 0,-3 0 12 15,-3 2 1-15,-3 0 6 0,2 0 3 16,-2 4-18-16,-1 0-4 0,-3-1-2 16,0 2-39-16,0-1-10 0,-4 0-38 15,11-2-64-15,-11 1-46 0,4 0-61 16,-7 1-108-16,4-1-183 0,-4 1-191 15</inkml:trace>
  <inkml:trace contextRef="#ctx0" brushRef="#br0" timeOffset="-86571.856">24585 7260 2703 0,'0'0'420'16,"0"0"-349"-16,0 0-59 0,0 0-12 16,0 0 74-16,0 0 9 0,0 0-45 15,59-18-23-15,-46 13-15 0,8 1-1 16,-4 0 1-16,-3 0-35 0,7-2-137 16,-4 2-191-16,-3-3-263 0,3 1-573 15</inkml:trace>
  <inkml:trace contextRef="#ctx0" brushRef="#br0" timeOffset="-86081.588">25043 6714 1315 0,'0'0'458'0,"0"0"-198"16,0 0-114-16,0 0-16 0,0 0 9 15,0 0 38-15,0 0 4 0,0 0-59 16,0 0-48-16,0 0-13 0,0-10 12 15,7 10 23-15,0-3 16 0,3-2-23 16,-3-1-32-16,7 0-25 16,7-1-10-16,-4-1-9 0,4 2 2 15,3 0-12-15,-4 0 9 0,8 2 10 16,-7 3-22-16,-4 1 0 0,7 0-2 16,-10 0 2-16,-4 2 27 0,0 3-15 15,1-1 4-15,-1 2-3 0,-3 1 6 16,-4 0 6-16,-3 3 13 0,0 1 22 15,0 1 3-15,0 3-13 0,-3 2-22 16,-4 1-28-16,-10 2 0 0,3 0-21 16,4 1-16-16,-8-1-39 0,-6 2-31 15,11-1-35-15,-5-4-36 16,-2-3-103-16,9-1-85 0,1-5-151 16,-4-3-240-16,7-2-319 0</inkml:trace>
  <inkml:trace contextRef="#ctx0" brushRef="#br0" timeOffset="-85803.826">25091 6726 385 0,'0'0'1311'0,"0"0"-924"0,0 0-96 16,0 0-35-16,0 0 11 0,0 0-49 15,0 0-33-15,0 0-51 0,0 0-58 16,0 0-22-16,-3-1-16 0,3 4-13 15,0 2 1-15,0 9-7 0,0 3 38 16,0 6 24-16,0 5-30 0,0 6-29 16,0-1-22-16,-3 3 2 0,-1 0-1 15,1-1-1-15,-4-1 1 16,-4 2-1-16,5-5-44 0,-8-1-47 16,7-4-42-16,0-5-80 0,0-4-96 15,4-4-161-15,-1-6-135 0,4-5-175 16,-3-2-297-16</inkml:trace>
  <inkml:trace contextRef="#ctx0" brushRef="#br0" timeOffset="-85611.542">25050 6987 415 0,'0'0'740'0,"0"0"-336"0,0 0-147 16,0 0 31-16,0 0 4 0,0 0-11 15,0 0-98-15,69 6 23 0,-55 4-72 16,3 2 0-16,7 3-42 0,-7 1-22 15,1 1-35-15,6-1-3 0,-7 0-19 16,4 0-13-16,-1-2 3 0,-3-1-3 16,11-5-105-16,-7-6-67 0,6-3-212 15,-6-4-1385-15</inkml:trace>
  <inkml:trace contextRef="#ctx0" brushRef="#br0" timeOffset="-85000.804">25732 6673 916 0,'0'0'1257'0,"0"0"-856"0,0 0-198 16,0 0-71-16,0 0 15 16,0 0 71-16,0 0-46 0,0 0-49 15,0 0-25-15,0 0-12 0,55-20-49 16,-37 13 1-16,6-1-35 0,0-2 13 16,-10 3-16-16,13-1 1 0,-10 3 0 15,-6 1 1-15,6 1-2 0,-7 0-41 16,-3 2-28-16,-3 1-57 0,-1 0-46 15,-3 0-19-15,0 0-103 0,0 1-118 16,-3 3-103-16,-8 4-60 0,4-2-204 16,-17 3 102-16</inkml:trace>
  <inkml:trace contextRef="#ctx0" brushRef="#br0" timeOffset="-84712.325">25715 6704 39 0,'0'0'1305'15,"0"0"-866"-15,0 0-108 0,0 0-43 16,0 0 26-16,0 0-38 0,0 0-26 16,0 0-75-16,0 0-73 0,0 0-33 15,0 2-12-15,0 0-6 0,0 2-13 16,0 6-13-16,0 5 22 0,0 8 22 16,0 7 7-16,0 7-45 0,0 2-29 15,0 0-1-15,0-2-1 0,-3 1-2 16,3-3 2-16,0-1-3 0,-7-3-13 15,3-3 16-15,4-1-1 0,-3-3-24 16,-1-4-28-16,4-2-32 0,-3-5-60 16,3-2-87-16,0-3-116 15,0-4-105-15,0-3-29 0,0-1 44 0,3 0-27 16,1 0-115-16,-1-4-37 16</inkml:trace>
  <inkml:trace contextRef="#ctx0" brushRef="#br0" timeOffset="-84422.365">25677 7003 2241 0,'0'0'529'16,"0"0"-313"-16,0 0-139 0,0 0-1 15,0 0 20-15,0 0 54 0,0 0-13 16,0 0-61-16,52-35-35 0,-35 21-38 16,11 2-3-16,-8 2-13 0,1-1 10 15,6 5 3-15,-9 0 0 16,-1 2-19-16,0 2-6 0,-7 2-73 16,-3 0-30-16,0 0-66 0,-3 2-56 15,-4 2-79-15,0 4-85 0,0 3-86 16,-4 2-89-16,-3 0-404 0</inkml:trace>
  <inkml:trace contextRef="#ctx0" brushRef="#br0" timeOffset="-84231.558">25656 7252 1760 0,'0'0'587'0,"0"0"-231"16,0 0-170-16,0 0-73 0,0 0-27 15,0 0 26-15,0 0-32 0,0 0-19 16,0 0 21-16,66-10 14 0,-42 5-49 15,4-2-18-15,-1 0-27 0,1 2-2 16,-1-2-2-16,-3 0-11 0,0 0-92 16,-3 0-51-16,10-2-51 0,-10 1-211 15,10-6-268-15,-14 4-556 16</inkml:trace>
  <inkml:trace contextRef="#ctx0" brushRef="#br0" timeOffset="-83661.508">26263 6950 1216 0,'0'0'459'0,"0"0"-196"15,0 0-107-15,0 0-1 0,0 0 56 16,0 0 24-16,0 0-16 0,0 0-55 16,0 0-37-16,0 0-21 0,0-2-17 15,3 0-19-15,-3 2-10 0,0-1-25 16,7 0-16-16,-3-3 13 0,6-1-1 15,0-2-12-15,1 0-17 0,6 1 1 16,0-2 9-16,-3-2-9 0,10 0 0 16,-7 1-1-16,0 0 10 0,4 2-11 15,-7 1 0-15,0-1-1 0,-4 3 1 16,0 1-1-16,-3 2 0 0,0-1 0 16,-4 2 0-16,1 0 13 15,-4 0-10-15,0 0 32 0,0 0 9 16,0 0 104-16,0 2-54 0,0 6-12 15,0 3 12-15,-4 5-23 0,1 3-30 16,0 3-20-16,-4-2-10 0,-4 3-11 16,8-2-1-16,3-1-1 0,-4-3-17 15,4 0 3-15,0-3 4 0,0 0-10 16,4-2 7-16,-1-3-1 0,11-2-6 16,-4 1-40-16,1-3-28 0,3-1-18 15,6-4-27-15,-3-5-32 0,4-8-49 16,7-5-176-16,-8-5-200 0,-2 4-450 15,2-12-350-15</inkml:trace>
  <inkml:trace contextRef="#ctx0" brushRef="#br0" timeOffset="-83410.721">26707 6722 1937 0,'0'0'289'16,"0"0"-289"-16,0 0-101 0,0 0 91 16,0 0 10-16,0 0 46 0,0 0 15 15,0 0 14-15,0 0 9 0,0 0 35 16,14-6 98-16,-11 6 1 0,-3 0-86 16,0 0-87-16,4 2-7 0,-4 2 32 15,7-2-54-15,-4 0-16 0,1 1-10 16,3-3-176-16,6 0-203 0,-6 0-278 15,4-11-658-15</inkml:trace>
  <inkml:trace contextRef="#ctx0" brushRef="#br0" timeOffset="-82754.724">27017 6805 1556 0,'0'0'688'16,"0"0"-316"-16,0 0-147 0,0 0-55 15,0 0-61-15,0 0-19 0,0 0 2 16,0 0-18-16,0 0-30 0,0 0-12 16,17-4 25-16,-3 3-3 0,-3-3-7 15,2-2-24-15,8 4-21 0,-4-2 0 16,-3-1 9-16,-4 4-11 0,8-2-2 15,-8 2-83-15,0 1-112 0,-3 0-68 16,-3 0-233-16,-4 5-293 16,0-1-402-16</inkml:trace>
  <inkml:trace contextRef="#ctx0" brushRef="#br0" timeOffset="-82577.817">27010 7008 2460 0,'0'0'569'0,"0"0"-396"0,0 0-128 15,0 0-26-15,0 0 3 0,0 0 14 16,0 0 37-16,0 0 0 0,52-21-16 16,-38 14-38-16,7-3-3 0,-8-2-13 15,1 0-3-15,-4 1-76 0,4-3-51 16,0 2-62-16,-7-3-86 0,3-3-257 16,-6 2-250-16,-1 3-457 0</inkml:trace>
  <inkml:trace contextRef="#ctx0" brushRef="#br0" timeOffset="-82354.577">27148 6673 1843 0,'0'0'645'0,"0"0"-233"16,0 0-223-16,0 0-48 0,0 0 41 16,0 0-11-16,0 0-32 0,0 0-51 15,0 0-25-15,0 0-3 0,4 35 70 16,-1-8-6-16,-3 9-55 0,0 7-38 15,-3 3-28-15,-4 3 0 0,-4-2-1 16,5 0-2-16,2-1-2 0,-3-1-10 16,0-3-29-16,0-1-121 0,1-4-68 15,2-8-226-15,4-3-319 0,0-11-649 16</inkml:trace>
  <inkml:trace contextRef="#ctx0" brushRef="#br0" timeOffset="-82030.468">27575 6679 1567 0,'0'0'478'0,"0"0"-248"15,0 0-113-15,0 0 122 0,0 0 63 16,0 0-46-16,0 0-45 0,0 0-62 16,0 0-38-16,0 0-111 15,-27 27-27-15,13-15-11 0,-7 3-26 16,8-1-34-16,-1-2-87 0,0-4-145 15,0 0-296-15,11-4-739 0</inkml:trace>
  <inkml:trace contextRef="#ctx0" brushRef="#br0" timeOffset="-81787.872">27465 6667 668 0,'0'0'2193'0,"0"0"-1786"0,0 0-219 15,0 0-67-15,0 0 78 0,0 0-83 16,0 0-19-16,-17 51-50 0,17-40-34 16,0 1-11-16,0-2 15 0,3 2 8 15,4-1 12-15,-3-1-24 16,13 2-13-16,-3-2-25 0,3-1-25 16,4-3-5-16,3-3-13 0,7-2-2 15,-4-1-33-15,1-5 21 0,-1-4-99 16,-2 0-93-16,-5-3-236 0,-6 2-464 15,-7 5-219-15</inkml:trace>
  <inkml:trace contextRef="#ctx0" brushRef="#br0" timeOffset="-81537.528">27382 7027 1479 0,'0'0'1477'0,"0"0"-1218"0,0 0-176 16,0 0-42-16,0 0 39 0,0 0-32 15,0 0-10-15,0 0-38 0,0 0-3 16,0 62 0-16,4-47-12 16,-1 1 15-16,-3-2 0 0,4 0-31 15,-4-1-77-15,0-1-61 0,0-1-49 16,0-2-136-16,0-2-222 0,-4-3-139 15,4-2-431-15</inkml:trace>
  <inkml:trace contextRef="#ctx0" brushRef="#br0" timeOffset="-81260.536">27434 7003 1296 0,'0'0'751'0,"0"0"-301"0,0 0-240 16,0 0-94-16,0 0 22 0,0 0-6 15,0 0-40-15,0 0 10 0,0 0 13 16,59-21-35-16,-39 13-42 0,-2 2-19 16,2 0 6-16,-3 0 0 0,4 4-12 15,-7 0-11-15,-4 2 1 0,1 0 16 16,-4 2 22-16,3 4 10 0,-3 1 40 16,-7 3-2-16,3 3-24 0,-3 4-15 15,0-2-18-15,0 5-9 0,-3-3-11 16,-1-1-12-16,-3-1-45 0,-3-1-33 15,7-2-57-15,-8 0-45 0,4-4-90 16,1 2-303-16,-5-3-564 0,-6 1-365 0</inkml:trace>
  <inkml:trace contextRef="#ctx0" brushRef="#br0" timeOffset="-80989.686">27407 7161 2020 0,'0'0'696'0,"0"0"-471"0,0 0-225 16,0 0-42-16,0 0 42 0,0 0 55 15,68-45-28-15,-47 30-27 0,0 1-1 16,3 3-12-16,-3 6-38 0,-11 1-7 16,4 4-38-16,-11 0-56 0,1 8 94 15,-4 6 58-15,-7 5 123 0,-4 5-59 16,4-3-28-16,-6 3 67 0,6-4-4 15,0-2-48-15,0-4-51 0,4-5 0 16,3-4-25-16,0-2-49 0,3-3-242 16,11-9-101-16,3-9-128 0,-10 3-588 15</inkml:trace>
  <inkml:trace contextRef="#ctx0" brushRef="#br0" timeOffset="-80737.299">28189 6612 2917 0,'0'0'629'16,"0"0"-357"-16,0 0-228 0,0 0 25 15,0 0-22-15,0 0-47 0,0 0-22 16,0 0-6-16,0 0-22 0,-28 54-114 16,28-45-64-16,-3-1-126 15,3-1-325-15,-4-1-510 0</inkml:trace>
  <inkml:trace contextRef="#ctx0" brushRef="#br0" timeOffset="-80561.797">27913 6756 2194 0,'0'0'504'0,"0"0"-362"16,0 0-142-16,0 0-3 0,0 0-20 16,-21 52-2-16,18-40-98 0,3 0-216 15,0-3-300-15,0-1-524 0</inkml:trace>
  <inkml:trace contextRef="#ctx0" brushRef="#br0" timeOffset="-80281.16">27951 6797 2103 0,'0'0'637'0,"0"0"-460"0,0 0-151 15,0 0-26-15,0 0 109 0,62-31 0 16,-28 20-36-16,4-1-50 0,0-1-1 15,7 1-13-15,-4 2-9 0,-3 2-2 16,0 2 1-16,-7 2 1 0,-3 3-3 16,-8 1 3-16,-6 0 0 0,0 4 2 15,-7 1 24-15,3 3-7 0,-3 1 16 16,-7 1-3-16,3 2 9 0,1 0-3 16,-4 2-3-16,0-3-16 0,-4 2 3 15,1-3-22-15,-4 1-30 0,-3 0-69 16,3 1-73-16,-7-2-110 15,4 0-201-15,-1-3-561 0,-9 1-397 0</inkml:trace>
  <inkml:trace contextRef="#ctx0" brushRef="#br0" timeOffset="-80064.172">28013 6956 2726 0,'0'0'666'0,"0"0"-417"0,0 0-249 16,0 0-22-16,0 0 22 0,0 0 38 15,55-23-6-15,-27 11-29 16,-1 0-3-16,4-2-48 0,-7 1-66 16,7 1-54-16,-13 2-104 0,-8 3-300 15,4 1-443-15,-7 4-312 0</inkml:trace>
  <inkml:trace contextRef="#ctx0" brushRef="#br0" timeOffset="-79872.229">28085 6970 2159 0,'0'0'668'0,"0"0"-334"16,0 0-226-16,0 0-3 0,0 0-3 15,0 0-19-15,0 0-42 0,-3 64-41 16,6-50 0-16,-3 3-1 0,0-3 1 15,4 1-26-15,-4-2-88 0,0-2-83 16,0-1-56-16,0-3-120 0,0-2-157 16,0-2-218-16,0 0-461 0</inkml:trace>
  <inkml:trace contextRef="#ctx0" brushRef="#br0" timeOffset="-79691.745">28127 7027 486 0,'0'0'574'16,"0"0"-232"-16,0 0-79 0,0 0-65 16,0 0-68-16,62-12-26 0,-49 8-68 15,-6 1-23-15,0 0-13 0,0 1-7 16,0 0-113-16,-4-2-68 0,-3 2-20 16,0 2-36-16,0-1-95 0,0 1-98 15,0 0-130-15</inkml:trace>
  <inkml:trace contextRef="#ctx0" brushRef="#br0" timeOffset="-79256.187">27968 7034 2406 0,'0'0'637'0,"0"0"-324"16,0 0-223-16,0 0 8 0,0 0 73 16,0 0-42-16,0 0-57 0,0 0-72 15,0 0 0-15,0 0-44 0,-24 46 10 16,14-22 8-16,-4 0-11 0,-3 1-20 16,6-1-6-16,-2-1 22 0,2-2 6 15,-6-5-10-15,10-2-24 16,0-4-8-16,4-5 4 0,-1-2-61 15,1-3-110-15,3 0-90 0,0-1-61 16,7-4-4-16,0-2 188 0,-4 0 211 16,11-1 36-16,0 0 84 0,-4 1 81 15,4 2 20-15,-7-1-27 0,13 2 10 16,-6 3-30-16,3-1-29 0,1 0 2 16,2 2 7-16,-3 0-20 0,11 0-16 15,0 0-55-15,3-2-12 0,0 2-29 16,10 0-6-16,0 0-15 0,8 0 176 15,-1 2-39-15,-7 0-138 0,7 0-25 16,-3-1-95-16,0 3-117 0,-7 0-286 16,-11-2-858-16</inkml:trace>
  <inkml:trace contextRef="#ctx0" brushRef="#br0" timeOffset="-79096.557">28712 7403 1353 0,'0'0'1733'0,"0"0"-1611"16,0 0-122-16,0 0-64 0,0 0 64 15,0 0 20-15,0 0-20 0,0 0-218 16,0 0-388-16,0 0-1014 0</inkml:trace>
</inkml:ink>
</file>

<file path=ppt/ink/ink1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4:38:27.73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4048 7408 625 0,'0'0'1087'0,"0"0"-701"16,0 0-111-16,0 0 23 0,0 0 1 16,0 0-50-16,0 0-67 0,0 0 24 15,0 0-41-15,-7-7-65 0,11 7-27 16,-4-1 33-16,0 1 1 0,0 0-22 15,0 0-5-15,0 0-11 0,3 0-17 16,-3 0-2-16,0 0-16 0,0 0-6 16,0 0-13-16,7 0 0 15,-7 0-2-15,0 0-11 0,0 0 1 16,0 0 0-16,3 0 0 0,-3 0-1 16,0 0 1-16,0 0-2 0,0 0 12 15,0 0-11-15,4 0 0 0,-4 0-2 16,0 0 0-16,0 1-3 0,0-1-10 15,0 0 12-15,3 0-2 0,-3 0-8 16,7 2 11-16,-3-1 2 0,3-1 0 16,-4 0 1-16,4 1-2 0,-4 1 0 15,4-1-1-15,4-1 1 0,-8 1-1 16,4-1 1-16,0 2 0 0,-7-2-1 16,7 0 0-16,-4 2 1 0,-3-2-2 15,4 0 0-15,-1 0 1 0,0 0 2 16,1 2-2-16,-1-2 13 0,8 0-12 15,-4 0 2-15,-1 2 9 0,-2-2-10 16,6 1 10-16,-6-1-11 0,6 1 12 16,0-1-1-16,-3 0 68 15,4 0-37-15,-5 2-28 0,1-2-3 16,-3 0-11-16,6 0-2 0,0 0 2 16,-3 0-1-16,4 0 12 0,-1 0-11 15,-3 0 2-15,3 0-1 0,4 0 10 16,-4-2-12-16,-3 1 1 0,0 0 2 15,0 1-3-15,-3 0 4 0,2-2-1 16,5 2-1-16,-1 0-2 0,-3-2 2 16,0 2-2-16,0 0 12 0,3-2-10 15,-3 2-1-15,7 0-1 0,-4 0 1 16,0-2 1-16,-6 2-1 0,6-1 1 16,-3 1 1-16,7-1 0 0,-4 1 13 15,1 0-1-15,-1 0-13 0,0 0 22 16,11 0 31-16,-7 0-30 0,-1 0-23 15,5 0 1-15,-1 0 24 0,0 0-14 16,4 0-1-16,-4 0-10 16,0 0 0-16,4 0 16 0,-4 0-16 15,0 0 0-15,4 0-1 0,-4 0 12 16,-3 1-11-16,0-1 0 0,3 0 13 16,-3 0-15-16,-7 0 2 0,3 0-1 15,4 0 2-15,-4 0 0 0,-3 0-2 16,0 0 1-16,0 0-1 0,-7 0-1 15,7 0 0-15,-4 0 1 0,4 0 1 16,3 0-1-16,-6 0 0 16,3 0-1-16,0-1 2 0,0 1-2 0,-4 0 1 15,4 0-2-15,0 0 1 0,7 0 0 16,-8 0 1-16,5 0-1 16,-1 0 2-16,0 0-2 0,8 0 1 15,-5 0 1-15,1 0 9 0,-3 0-10 16,9 0 1-16,-6 0 1 0,0 0 0 15,0 0 9-15,6 0-10 0,-6 0-1 16,-4 0-1-16,1 0 1 0,2 0 2 16,1-2-1-16,-10 2-1 0,3 0-1 15,-1 0 1-15,1 0-2 0,-3 0 1 16,6 0 0-16,-6 0 0 0,2 0 3 16,-2 0-1-16,-1 0-2 0,4 0 2 15,-3 0-1-15,-1 0 0 0,7 0-1 16,1 0 2-16,3 0-1 0,-1 0 0 15,1 0 2-15,3 0 12 0,4 0-5 16,-7 0-10-16,10 0 0 0,-3 0 2 16,-4 0-1-16,10 2 23 15,-6-2 28-15,7-2-34 0,-4 1-16 0,0-2 16 16,0 1-16-16,-7-1 1 16,11 2-2-16,-8 1-1 0,8-3 12 15,-7 2-10-15,-1-2-2 0,1 2 1 16,-4-2 0-16,0 2 0 0,-3 1 0 15,0-3-1-15,-4 3-1 0,8-3 1 16,-8 3 0-16,0 0-1 0,-3-1 1 16,4 1-1-16,-8-3 1 0,0 3-1 15,8 0 0-15,-8 0 1 0,1 0 0 16,3 0 0-16,-4 0 0 0,4 0 0 16,-4 0 0-16,4 0 0 0,-3 0 0 15,3 0-2-15,3 0 2 0,0 0-1 16,1 0-1-16,-1 0 2 0,-3 0-2 15,3 0 2-15,4 3 0 0,-4-3 0 16,1 0 0-16,-1 0 0 0,-3 0 0 16,10 1 0-16,-3-1 0 0,-4 0 0 15,4 0 1-15,3 0-1 0,-3 0 1 16,0 0-1-16,-1 0 1 16,5 0 0-16,-5 0 0 0,1 0-1 15,-3 0 1-15,6 0-1 0,-3 0 2 16,-1 0-1-16,-2 0 0 0,2 0-1 15,-2 0 1-15,3 0-1 0,-7 0 0 16,3 0 0-16,4 0 0 0,-4 0 1 16,4 0 0-16,-7 0 0 0,3 0 0 15,7 0 0-15,-6 0-1 0,2 0-1 16,-6 0 1-16,7 0 1 0,-4 0-1 16,1 0 0-16,-1 0 0 0,0 0-1 15,-3 0 0-15,4 3 1 16,-5-3-2-16,1 0 2 0,0 0-2 15,-3 0 2-15,3 0 0 0,-4 0 1 16,4 0 0-16,-4 0-1 0,8 3-3 16,-4-3 3-16,-1 1-1 0,1 2 0 15,0-3 1-15,0 1 0 0,-3-1 0 16,-1 0 0-16,0 3 0 0,4-3-2 16,-7 0 2-16,0 0-2 0,4 0 1 15,-4 1 1-15,3-1 0 0,1 0 0 16,-1 0-1-16,4 3 1 0,-4-3-1 15,4 1 1-15,0 0 0 0,4 1-1 16,-1-1 1-16,-3 0 0 0,0 1 1 16,0-1-2-16,-4-1 0 0,4 1 1 15,-4 1 1-15,-3-2-1 0,4 0 1 16,-4 0-1-16,0 0 1 0,0 0-1 16,0 0 0-16,0 0 0 15,0 0-1-15,0 0 0 0,0 0 0 0,0 0 1 16,0 0-3-16,0 0 2 0,0 0-11 15,0 0 10-15,0 0-1 16,0 0 3-16,0 0-1 0,0 0 1 16,0 0 0-16,0 0 0 0,0 0 0 15,0 0 1-15,0 0-1 0,0 0 1 16,0 0-1-16,0 0-1 0,0 0 1 16,0 0-12-16,0 0-19 0,0 0 13 15,0 0-21-15,0 0-7 0,0 0-9 16,0 0 0-16,0 0-12 0,3 1-22 15,1-1-36-15,3 0-118 0,-4-3-195 16,0-2-753-16,-3-12-745 0,-20 41 906 0</inkml:trace>
</inkml:ink>
</file>

<file path=ppt/ink/ink1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4:38:29.41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4083 7733 2141 0,'0'0'514'0,"0"0"-263"15,0 0-93-15,0 0 94 16,0 0-64-16,0 0-43 0,0 0-12 16,0 0-45-16,0 0-9 0,0 0-10 15,3 0 19-15,0 0 9 0,-3 0-35 16,0 0-21-16,4 0-10 0,-4 0 0 15,0 0-16-15,3 0 7 0,1 0 0 16,6 0 9-16,-3 0 40 0,7 0 15 16,-4-1-52-16,7-2-21 0,4 1 5 15,-4 0-3-15,7-2-2 0,-3 1-1 16,0-3 9-16,6 2-5 0,-6 0-1 16,3 0-12-16,-3 0 22 0,-1 0-13 15,1 1 7-15,-4-1 2 0,1 3 1 16,2-1-20-16,-3 0 13 0,-3 0 0 15,7 1-12-15,0-2 0 16,-4-1 16-16,10 3-1 0,-6-2-3 16,7 0-2-16,-4-1 42 0,7 2 30 15,-4 0-54-15,4 0-19 0,-3 0-10 16,3 0 1-16,-4 1 21 0,8 0-21 16,-11 1-1-16,10-1 17 0,-6-2-7 15,3 3-9-15,-7 0 0 0,4 0 0 16,-8-1 0-16,8 1-2 0,-7-2 2 15,6 2 12-15,-10-1-13 0,7 1 1 16,-3 0 10-16,0 0-11 0,3 0-2 16,-3 0 12-16,3 0-10 15,-4 0 1-15,-2 0-3 0,6 0 15 16,-4 0-12-16,-2 0 15 0,6 0 1 16,-7 0-7-16,-3 0 3 0,10 0-14 15,-10 0 0-15,-1 0 0 0,5 0-1 16,-1 0 0-16,-3 0 11 0,-1 0-10 15,8 0 0-15,-4 0-1 0,-3 0-2 16,7 0 2-16,-7 0 1 0,-1 0-1 16,5 0 1-16,-1 0-1 0,-3 0 0 15,-1 0 0-15,5 0 1 0,-1 0 1 16,-3 1-2-16,6-1 3 0,-3 0-2 16,-3 0 2-16,3 0 0 0,1 0-3 15,-4 0 3-15,-1 0 0 0,8 0-1 16,-7-1 9-16,0 1-10 0,3 0-1 15,0 0 0-15,-3-1 1 0,-4 1 1 16,7-2-1-16,-3 1 0 0,0 1 0 16,-4-1 0-16,11 1-1 0,-4 0-11 15,-3 0 10-15,3 0 1 16,4 0 0-16,-4 0 0 0,0 0 1 16,4 0 0-16,-4 0-2 0,4 0 2 15,-1 0-2-15,-2 0 3 0,2 0-3 16,1 0 2-16,-4-2 1 0,4 2 1 15,-4 0-2-15,-3 0 0 0,3 0 0 16,0 0-1-16,-6 0-1 0,-4 0 1 16,3 0 0-16,0 0 0 0,-3 0-11 15,4 0 11-15,-8 0 0 0,7 0 0 16,-6 0 0-16,6 0-3 0,0 0 2 16,4 0 1-16,-7 0-1 0,3 2 0 15,1-1 0-15,3 0 1 0,-4-1 0 16,0 2 0-16,1-1 1 0,-5-1-1 15,8 0 1-15,-3 0 0 0,-1 1-1 16,-3 1 1-16,3-2 0 0,-6 1 0 16,2-1-1-16,1 0 0 0,-7 0 0 15,4 0 0-15,-4 0 0 0,3 0 0 16,-3 0 0-16,4 0-1 0,-4 0 1 16,3 0-2-16,4 0 1 15,-4 1-2-15,-3 1 2 0,7-2 1 16,-3 1 0-16,-1-1 0 0,1 0 0 15,3 0 0-15,-1 1 0 0,-2 0-3 16,3 1 3-16,-4-2 0 0,4 0 0 16,-3 0-1-16,-4 0 1 0,3 0 0 15,0 0 0-15,1 0 0 0,-1 1 1 16,1-1-1-16,-4 1 0 0,0-1-2 16,0 0 2-16,0 0 0 0,0 0-2 15,0 2 2-15,0-2 0 0,0 0-2 16,0 0 2-16,0 0 1 15,0 0 0-15,0 0-1 0,0 0-12 16,0 0 9-16,0 0 0 0,0 0-21 16,0 0-22-16,-4 0-30 0,4 0-12 15,0 0-22-15,0 0-37 0,0 0-111 16,0-2-142-16,-3 1-276 0,-1 0-801 16,-6-2-472-16,31 10 1816 0</inkml:trace>
</inkml:ink>
</file>

<file path=ppt/ink/ink1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4:38:31.01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4114 8057 1079 0,'0'0'1452'15,"0"0"-1082"-15,0 0-123 0,0 0-33 16,0 0 59-16,0 0-65 0,0 0-26 16,0 0-15-16,0 0-68 0,0 0-49 15,-11-1-7-15,18 1 19 0,-7 0 16 16,4 0-47-16,-4 0-29 0,0 0-2 15,3 0 1-15,-3 0 0 0,0 0 1 16,0 0 13-16,3 0-12 16,-3 0 0-16,4 0 16 0,-1 0-1 0,1 0-2 15,3 0 2-15,-4 0-17 16,11-2 2-16,0 1 16 0,-1 0-1 16,5-2-5-16,6 0 14 0,0 1 41 15,3-2-31-15,-2 0-16 0,-1 0-20 16,7 0-1-16,-7 0 0 0,7 1 2 15,-7-1 14-15,7 0-15 0,-7 3 1 16,11-3 1-16,-8 0 18 0,-3 1-21 16,0-1 2-16,7 4 17 0,-7-4-1 15,7 1 3-15,-6 2-21 0,6-1 13 16,-7 0 20-16,7 0 22 0,-11 2-30 16,11-2-7-16,-6 0-15 0,6 2 21 15,-7 0-22-15,7-2 2 16,-11 2 14-16,11 0-15 0,-7 0 12 0,7-2-3 15,-3 0-9-15,3 2 13 16,-3-2-14-16,3 2 1 0,0-1 9 16,-7-1 9-16,-4 1 13 0,8 1-22 15,-11-1-10-15,7-1 15 0,-6 2-16 16,-1-1 10-16,3 1-9 0,1 0-1 16,-4-1 17-16,7 1-17 0,-6-2-1 15,-1 1 1-15,7 1 0 0,-7 0-1 16,0-1 12-16,8-1-12 0,-8 2-1 15,3 0 1-15,1 0 1 0,-7 0 1 16,10 0-1-16,-7 0 0 0,0 0-1 16,8 0 0-16,-8 0 0 0,0 0 12 15,4 0-12-15,-4 0-1 0,-3 0 0 16,6 0 1-16,-2 0 1 0,-5 0 0 16,-2 0 0-16,9 0 1 0,-6 0-2 15,-3 0 3-15,-1 0 0 0,7 0 9 16,-3 0-11-16,-4 0 0 0,-3 0 0 15,7 0 0-15,0 0 0 0,-4 0-1 16,4 0 1-16,-7 0-2 16,6 0 2-16,1 0 0 0,0 0 2 15,-4 0-3-15,4 0 3 0,0 0 0 16,-4 0-2-16,4 0 0 0,-4 0-1 16,4 0 1-16,0 0-1 0,-4 0 0 15,-3 0 0-15,3 0 0 0,4 0 1 16,0 2-1-16,-4-1 1 0,1-1-2 15,6 0 1-15,-3 0 0 0,-1 1 0 16,1-1 2-16,7 3 0 0,-7-3-2 16,6 0 1-16,1 0-2 15,-4 0 2-15,1 0 0 0,6 1 2 0,-7-1-2 16,-3 0 0-16,3 2-1 16,0-2 0-16,-3 0 0 0,-4 0 1 15,11 0-1-15,-7 1 0 0,-4-1-2 16,7 0-1-16,0 0 3 0,-6 0 2 15,-1 0-2-15,7 0 0 0,-3 1-2 16,-4-1 4-16,4 2 0 0,-7-1 1 16,3-1-1-16,1 0 0 0,-4 2-1 15,0-2-1-15,-1 0 0 0,1 2-1 16,-3-2 1-16,-1 2 0 0,1-2 0 16,6 2 0-16,-7-2-1 0,1 0 0 15,-4 0 1-15,3 0 0 0,1 0-2 16,-4 0 2-16,0 0-3 0,0 2 3 15,0-2 0-15,0 0 0 0,0 0-1 16,0 0-2-16,0 0 3 0,0 0 0 16,0 0 0-16,0 0-2 0,0 0-1 15,0 0 3-15,0 0-2 0,0 0 2 16,0 0 0-16,0 0-1 16,0 0 1-16,0 0 0 0,0 0 0 15,0 0 0-15,0 0 0 0,0 0 0 16,0 0 0-16,0 0-1 0,0 0-14 15,0 0-3-15,0 0-3 0,0 0-34 16,0 0 6-16,0 0-24 0,0 0-30 16,0 0-78-16,-4 0-176 0,4-2-402 15,0-14-1477-15,4 34 687 0</inkml:trace>
</inkml:ink>
</file>

<file path=ppt/ink/ink1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4:39:23.87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2636 16517 457 0,'0'0'371'0,"0"0"-84"0,0 0-82 15,0 0 13-15,0 0-6 0,0 0-5 16,0 0-41-16,0 0 19 0,0 0 5 16,0 0-19-16,-14-8-19 0,14 8-1 15,0 0-29-15,0 0-30 0,0 0-18 16,0 0-10-16,0 0-7 0,0 0-3 15,0 0-6-15,0 0-4 0,0 0-3 16,0 0-9-16,0 0-7 0,0 0 4 16,0 0-13-16,0 0-4 0,0 1 4 15,0-1 0-15,0 0-13 0,0 0 13 16,0 0-13-16,0 0 9 16,0 0-12-16,0 0 2 0,3 0-2 15,-3 0 0-15,0 0 0 0,0 0 0 16,0 0 0-16,0 0 0 0,0 0 0 15,4 0 0-15,-4 0 1 0,0 0 1 16,0 0-2-16,0 0-2 0,0 0-2 16,3 0-11-16,1 0 15 0,-1 0 23 15,0 0-20-15,4 0 13 0,0 0-1 16,-3 0-13-16,3 0 1 0,3 0 0 16,0 0-2-16,-3 0 1 0,0 0 20 15,0 0-6-15,0 0-14 0,0 0 0 16,6 0 14-16,-6 0 3 0,4 0-18 15,-8 0 11-15,4 1-11 0,0-1 0 16,0 0 12-16,3 0 6 0,-3 0-17 16,3 0 0-16,-3 0-1 0,-3 0 0 15,6 0 14-15,-3 0-3 16,3 0 1-16,1 0-2 0,-1 0-11 16,-3 0-1-16,-4-1 0 0,8 1 1 15,-4 0 2-15,3 0-2 0,0-1 0 16,-3 1 1-16,0 0 12 0,-4 0-12 15,4 0 1-15,0 0-2 0,4 0 0 16,-5 0 2-16,5-2 26 0,-4 2-26 16,3-1 17-16,0 1 4 0,4-3-4 15,-4 2 49-15,1 1-36 0,-4-1-14 16,3-1-18-16,-3 2 0 0,3 0 0 16,1 0 2-16,-1-1 0 0,-3 1 0 15,3 0 17-15,-3 0-18 16,7 0 2-16,-4 0-2 0,-3 0 3 15,0-1-1-15,0 1-1 0,0 0 0 16,6 0 0-16,-2 0 9 0,-4 0-11 16,0 0 0-16,-1 0 0 0,1 0 0 15,0 0 0-15,4-1 1 0,-5 1 1 16,1 0 14-16,0 0-14 0,0 0 10 16,0 0-10-16,0 0-2 0,3 0-2 15,-3 0 1-15,0 0 0 0,0 0 1 16,0 0 4-16,0 0-3 0,0 0-1 15,0 0 0-15,6-2 0 0,-6 2 1 16,4 0 1-16,-5 0 0 0,1 0 9 16,4 0-11-16,2 0-2 0,-6 0 2 15,4 0 2-15,-4-1 0 0,6 1 11 16,1-1-13-16,0 1 0 0,-4 0 12 16,4-2-11-16,3 0 0 0,0 2 2 15,-3-2 13-15,7 0-1 0,0 1-14 16,-11-2 12-16,7 2 8 15,4-2 10-15,-7 3 0 0,-1-1-29 16,5 0-1-16,-1-1 0 0,-10 2 3 16,10-2-2-16,0 2 0 0,-3-2 18 15,-7 2-20-15,3-2-14 0,0 2 14 16,4 0 0-16,-3 0 1 0,-1 0 0 16,-3 0 1-16,3-1-2 0,7 1 2 15,-3 0 1-15,-3 0 13 0,-1 0-15 16,4-3 0-16,-1 3-1 0,-2-1-2 15,-1 1 2-15,0 0 0 0,4 0 0 16,0-3 0-16,-4 3 0 0,-3 0 1 16,4 0-2-16,2 0 1 0,-2 0-3 15,-1 0 3-15,-3 0-1 0,3 3-1 16,4-3 0-16,-4 0 2 0,1 1-2 16,-1-1 0-16,0 0 2 0,8 3 0 15,-5-2 16-15,1-1-14 0,-4 2-2 16,8-2 0-16,-1 2 0 15,-7-2 0-15,4 2 2 0,10-2-2 16,-10 3 3-16,3-2-1 0,4-1 1 16,-4 0-1-16,-3 2 4 0,7-1-4 15,-4 0-2-15,-3-1 25 0,6 0-22 16,-3 0-2-16,-3 0 11 0,7 0-12 16,-4 0 1-16,-3 0-1 0,-4 0 0 15,7 0 1-15,-6 0 1 0,-1 0-1 16,0 2-2-16,1-2 2 0,6 1 0 15,-3-1 14-15,-4 1-13 0,4-1 0 16,10 0 10-16,-10 0-11 16,3 0 2-16,4 0-3 0,-4 0 2 15,-3 0 8-15,10 0-7 0,-7 0-1 16,0 0-1-16,4-1 1 0,-4 1-2 16,-3-1 2-16,7 2-2 0,-1-1 0 15,-2 0 0-15,6 0 13 0,-7-1-13 16,10 1 2-16,-6 0-2 0,0 0 0 15,6-2 0-15,-6 2 3 0,7 0-2 16,-4 0 0-16,7 0 0 0,-7 0 0 16,3 0 0-16,-3 0 0 0,7 0 1 15,-6 0-2-15,2 0 2 0,1-1 1 16,-4 1 0-16,-3-1-2 0,-1 1 1 16,4-2 0-16,-3 2 1 0,-7 0-1 15,10 0 11-15,-7-1-12 16,-3 0-1-16,3 1 0 0,-3-2 2 0,0 2 13 15,-4 0-15-15,4-2 0 0,-4 2-1 16,-3 0-1-16,0 0 2 16,0-2 1-16,-4 2 2 0,1 0 0 15,3 0-1-15,-1 0 0 0,-2 0 1 16,3-2 0-16,0 2 0 0,-4 0 10 16,4-1-13-16,0 1 0 0,-4 0-1 15,4 0 0-15,4 0-2 0,-1 0 2 16,0 0 1-16,1-3 0 0,-5 3-1 15,8 0 0-15,0-1 2 0,-4 1-2 16,4-3 1-16,-7 3 0 0,10 0 0 16,-6 0 0-16,2-1-2 0,-2 1 2 15,2 0-2-15,1 0 1 0,0 0 1 16,0 0-1-16,3 0 1 0,-3 0 0 16,0 0 0-16,-1 0 0 0,5 0 2 15,-1 0 0-15,-3 0-1 0,3 0 0 16,0 0 1-16,0 0-2 0,-3 0 1 15,7 0 0-15,-7 0 0 16,3-2 0-16,3 2 0 0,-2 0-1 0,-5 0 0 16,8 0 0-16,-4-2-1 15,-3 2 1-15,7 0 0 0,-4 0 1 16,-3 0 11-16,0 0-12 0,6 0-11 16,-6 0 11-16,-4 0 3 0,8 0-2 15,-1 2-1-15,-3-2 0 0,-1 0 0 16,1 0 0-16,0 0 0 0,0 0-2 15,-4 2 1-15,4-2 1 0,0 0 0 16,-1 0 1-16,-2 0 1 0,-1 1 0 16,7-1-1-16,-3 0-1 15,0 3-1-15,-4-3-1 0,11 1 2 16,-4-1 0-16,-3 3 0 0,7-3 0 16,-1 1 3-16,-3-1-3 0,4 0 0 15,0 2 0-15,-1-2 2 0,5 2-1 16,-5 0 0-16,4-2 0 0,0 0 11 15,-3 0-11-15,3 0 1 0,-3 0-1 16,10 0 2-16,-7 0-3 0,4-2 0 16,-4 0 0-16,7 0 0 0,-11 2 0 15,8-4 13-15,0 3-13 0,-4 1-2 16,3-3 2-16,1 2 1 0,-4-1 0 16,3 0 1-16,1-2-1 0,-4 2-1 15,4 0 1-15,-1 0-1 0,-3 0 2 16,-3 0 0-16,7 0-2 0,-8 2 0 15,1-2 0-15,0 1 0 0,-8 1 0 16,8-3 0-16,-7 3-2 0,3 0 4 16,-7 0-2-16,11 0 0 0,-7 0-2 15,0 0 2-15,-7 0 0 16,10 0 1-16,-7 0-1 0,4 0 0 16,-4 0 1-16,4 0-1 0,0 0 0 15,0 3 0-15,-4-3 1 0,7 0 0 16,0 0 0-16,1 0 0 0,-8 0 0 15,11 0-1-15,-1 0 1 0,1 0 1 16,0-3 1-16,-1 3-2 0,1 0 0 16,3-4 1-16,-7 4-1 0,11 0 14 15,-7-3-15-15,6 0-1 0,-3 2 1 16,-3-3 1-16,3 4-1 0,-7-3 2 16,11 2-1-16,-4-1 1 0,-3 0-2 15,3 1 2-15,0-2-1 0,-4 2-1 16,5 0 2-16,-1-1 0 0,0 2-1 15,-4-2 57-15,1 0-24 0,0 2-16 16,0 0-18-16,-1 0 2 0,-6 0 0 16,10-2 0-16,-7 2-1 0,-3 0-1 15,10 0 0-15,-7 0 0 16,-3 0 0-16,10 0 0 0,-3 0 1 16,-7 0 0-16,10 0-1 0,-7 0 0 15,-7 0 0-15,11 0 0 0,-7 0 0 16,0 0 0-16,-7-1 0 0,10 1 3 15,-3-1 0-15,-1 1-1 0,-2-2 0 16,-1 2-1-16,4 0 1 0,-4 0-1 16,0-1-1-16,1 0 0 0,-1 1-1 15,4-2 0-15,-4 2 1 0,4 0 1 16,-4 0 0-16,8 0 0 0,-5 0-1 16,1 0 1-16,-7 0-2 0,10-2 1 15,-3 2 0-15,3 0 1 0,-6 0-1 16,6-2 1-16,0 2 2 15,-3 0-2-15,0 0 0 0,3-2 1 16,0 1 1-16,-7 1 0 0,11-1-1 16,-4-1 9-16,1 0-10 0,-5-1-2 15,5 3 0-15,-8-1 1 0,4-1-1 16,-4 2-2-16,4-1 3 0,-4 1 1 16,4-1 0-16,-7 1-1 0,7-1 0 15,-1-1-1-15,-6 2 1 0,4 0 1 16,-1-1-1-16,-7 1-1 0,8-1 1 15,-1 1 0-15,-3 0 1 0,3 0 0 16,-3 0 0-16,0 0 0 0,3 0 0 16,-3 0 0-16,4 0-1 0,-4 0 0 15,-1-2 0-15,1 2 2 0,0 0-1 16,-3 0 0-16,6 0 0 0,-3 0-1 16,0 0-1-16,0 0-1 0,3 0 2 15,0 0 0-15,-6 0 2 16,13 0-1-16,-7 0-1 0,4 0 13 15,-4 0-13-15,-6 0 0 0,13 0-2 16,-7 0-2-16,1 0 3 0,3 0 1 16,-4 0 4-16,7 0-4 0,-7 0 0 15,4-1 1-15,-7 1 0 0,10-1-1 16,-3 1 0-16,0-2 2 0,-4 2-1 16,7 0 0-16,-6 0-1 0,3-2 0 15,-1 2-2-15,-2-2 2 0,-1 2 2 16,0 0-2-16,1 0 2 0,-1-2-2 15,-7 1 0-15,11 1 0 0,-3-3 2 16,-5 5-2-16,5-2 0 0,-1-3 0 16,0 4 0-16,1-2 2 0,-1 0-2 15,4 1 0-15,-4 1-1 0,1-1 1 16,6 0-1-16,-7 0 0 0,4 0 1 16,0 0-1-16,0 0 2 0,-1 0-1 15,5 0 1-15,-5 0 1 0,1 0-1 16,0 0 1-16,3 0 1 15,-3-1-3-15,0-1 3 0,-1 1-1 16,1 0-2-16,0-1 1 0,0 2 0 16,-4-1-1-16,0 0 0 0,-3 0-1 15,4 1 1-15,2 0 1 0,-6 0-1 16,4 0-1-16,-1 0 1 0,-7 0 3 16,11 0 0-16,-3 0 9 0,-5 0-10 15,5 0 11-15,-1 0-13 0,0 0 1 16,1 0-1-16,-1 0 1 0,0 0-1 15,1 0 0-15,3 0 2 0,-1 0-2 16,1 1 3-16,0-1 0 16,0 1-1-16,3-1 0 0,-3 0-2 15,-4 0 1-15,4 0-1 0,3 0 0 16,-3 0 1-16,0 0 0 0,3 0 0 16,-3 0 0-16,3 0 0 0,0 0 0 15,0 0 0-15,-3 0 0 0,3 0-1 16,-6 0 1-16,6 0-1 0,-7 0 1 15,4 0-1-15,-4 1 0 0,1-1 0 16,-1 0 0-16,-3 0-2 0,3 0 0 16,-3 2 2-16,-3 0-2 0,2 0 0 15,1-1 1-15,0-1 0 0,-3 3 1 16,-1-3 0-16,4 1 0 0,-4-1 0 16,4 1 1-16,-3-1 2 0,-1 2-3 15,1-2 0-15,-4 0 0 0,7 0 0 16,-4 2 1-16,0-2 0 0,1 2-1 15,-4-2 1-15,3 0 2 0,-3 0-2 16,4 0-1-16,-1 0 2 0,-3 0 0 16,0 0-1-16,0 0 0 15,4 0-1-15,-4 0 1 0,0 0-1 16,3 0 0-16,-3 0 0 0,0 0 0 16,4 0 0-16,-4 0-1 0,0 2 1 15,3-2 0-15,-3 0 2 0,0 0-1 16,0 0-1-16,0 0 1 0,0 0-1 15,0 0 0-15,0 0 2 0,0 0-2 16,0 0-1-16,0 0 1 0,0 0-2 16,0 0 1-16,0 0 1 0,0 0 0 15,0 0 0-15,0 0-1 0,0 0-1 16,0 0 2-16,0 0-1 0,0 1-1 16,0-1 2-16,0 0-3 0,0 0 1 15,0 0 2-15,0 0-2 0,0 0 0 16,0 0 0-16,0 0-1 0,0 0-9 15,0 0-37-15,0 0-15 0,0 0-10 16,0 0-33-16,0 0-103 16,-3-3-296-16,-1-1-1116 0,-6-25-811 0</inkml:trace>
</inkml:ink>
</file>

<file path=ppt/ink/ink1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4:39:27.26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10680 16408 434 0,'0'0'749'15,"0"0"-495"-15,0 0-62 0,0 0 33 16,0 0-2-16,0 0 1 0,0 0 73 16,0 0-65-16,0 0-87 0,-21-12-46 15,21 12-9-15,0 0-17 0,0 0-41 16,0 0-32-16,7 0 1 0,-3 0-1 16,3 0 23-16,3 2 5 0,0 0 7 15,1 0-6-15,2 0 0 0,5 1-1 16,-1 0 1-16,-3-1 9 0,10 1 3 15,-7-1 4-15,4 1-1 0,3 1-9 16,-4-1-34-16,1 1 18 0,0 0 12 16,-4 0-27-16,11-2 14 0,-4 2-2 15,3-2 9-15,4 0 29 0,4 2 62 16,3-2-59-16,0 0-26 0,3-1-11 16,0 2 5-16,4-2 0 15,7 2-24-15,10-3 21 0,10 0-10 0,0 0 16 16,-6 0-6-16,-4-4 6 15,-17 1-6-15,-4 2 3 0,-13-1-7 16,3 2-14-16,0-2 11 0,10 2 1 16,4-2-16-16,0 2 21 0,-4 2-18 15,4-2-3-15,-4 0 3 0,0 2 1 16,-3 0-4-16,0 2 2 0,0 0 0 16,-4-1 10-16,4 1 4 0,-3 0-15 15,-1 2 11-15,1-2-10 0,-4-1-1 16,0 0 15-16,-4 1-15 0,4-2 14 15,-3 1-15-15,-1-2 2 0,-2 2-1 16,-1-2 1-16,0 3 11 0,0-3-11 16,0 1 1-16,0 2 0 0,-3-1 13 15,3-2-16-15,0 2 1 0,0 0 14 16,0-2-14-16,0 0 2 0,1 2-1 16,-1-2-1-16,0 0 0 15,-4 2-1-15,5-2 1 0,-1 2 2 16,-4-1-2-16,1-1-1 0,3 2 1 15,-3-2-1-15,3 2 1 0,-3-3 0 16,3 3 1-16,-4-2 2 0,1 2-1 16,3-3 0-16,-3 4 0 0,-4-4 0 15,4 3 12-15,3-3-13 0,-4 1 2 16,5-1 11-16,-1 2-13 0,-4-2-1 16,5 0 1-16,-1 0 10 0,-4 0-12 15,4 0 13-15,1 0-11 0,-5 0 23 16,4 0 8-16,-3 0-11 0,0 0-10 15,-1 0-9-15,-2 0 0 16,2 0-2-16,-3 0 2 0,4 0-1 0,-4 0 1 16,1 0-2-16,-1-2 13 15,3 2-14-15,-2 0-2 0,-1 0 2 16,0-1 0-16,0 0 2 0,1-1-2 16,-1 2 2-16,0 0-2 0,4-4 1 15,-1 4 2-15,-2-2 0 0,2 1 0 16,8-2-1-16,-11 2 0 0,4-2-1 15,-1 2 1-15,1 0 1 0,0-1-3 16,3 0 1-16,-3 1 0 0,3-2 1 16,-4 2-1-16,4 0-1 0,1-1 1 15,-5 1 0-15,1-1-1 0,0 0 0 16,-1 1 0-16,1 0 0 0,0-1 0 16,-8 2 0-16,8 0 0 0,-7 0 0 15,3 0 0-15,0 0-12 0,-3 0 12 16,0 0 2-16,3 0 2 0,4 0-1 15,-4 0 9-15,0 0-11 0,0 0 1 16,4 0 0-16,-4 0 13 0,4-1-12 16,0 1 0-16,3-1 15 15,-7 1-17-15,4 0 13 0,3-2-13 16,0 2 0-16,0 0 1 0,7 0 26 16,-3-1-13-16,6 1-12 0,-3-1-3 15,0 1 0-15,4 0 1 0,-4 0 12 16,6-2-13-16,-6 2 1 0,7 0 10 15,-3 0-10-15,-4-2-1 0,0 2 0 16,0-2 0-16,0 2 0 0,0 0 0 16,0 0 1-16,-4 0 11 0,8-3-12 15,-8 2 0-15,8 1 0 0,-4-3 1 16,-4 2 0-16,4 1 2 0,0-2-1 16,7 1 0-16,-10 1 2 0,3 0-3 15,0-1 0-15,0-1 0 0,-4 2-1 16,4 0 0-16,-3 0 0 15,3 0 0-15,3 0 0 0,-9 0 1 16,6 0-1-16,-7 2-2 0,10-1 2 0,-10 2-1 16,7-2 1-16,-7 0-3 15,7 2 1-15,-3-3 1 0,3 0 1 16,3 1 2-16,-3-1 1 0,11 0 0 16,-11 0-1-16,7 0-2 0,3 0 0 15,-3 0 2-15,0 0 1 0,7 0-3 16,-1 0 1-16,-2-1 0 0,3 1 1 15,-1 0-2-15,1 0 0 0,3 0 0 16,-3 0-1-16,0 0 1 0,0 0 0 16,0 0 1-16,3 1 0 0,0-1 2 15,4 0-1-15,-11-1-2 0,7 1 1 16,7-3 0-16,7 2 1 16,11 0 0-16,-15-1 1 0,-6 2-1 15,-18 0-1-15,-6 0 0 0,10 0-1 16,0 0 0-16,10 0 2 0,-3 0-1 15,3 0 0-15,4 0 0 0,-8 0 0 16,1-1-1-16,0 0 2 0,0-2 0 16,0 1-2-16,3 0 0 0,-7 0 3 15,7-2-2-15,-3 3-1 0,0-2 2 16,3 1-2-16,0-1 1 0,-6 0 1 16,3 2-2-16,3 0 0 0,-3-1 2 15,3 0-2-15,-7 2 0 0,4-2-1 16,0 0 1-16,-4 2 0 0,7-1 1 15,-6 1-1-15,-4-3-2 0,3 3 2 16,0 0 0-16,-3 0-2 0,4 0 2 16,-5-1-1-16,8 1 1 0,-7 0 0 15,3 0 1-15,-3 0 1 16,7 0-2-16,-10 0 0 0,-1 0 2 16,7 0-2-16,-6 0 0 0,-1 0 1 15,4 0 0-15,-7 0 0 0,11 0-1 16,-11-3 2-16,3 3-2 0,4-1 0 15,-7-1 2-15,3 0 1 0,8-2-1 16,-8 2 0-16,4-2 1 0,0 2-3 16,-7 0 1-16,3 0-1 0,4 0 0 15,-10 1 1-15,10 1-1 0,-11-3 0 16,8 3-1-16,-8 0 0 0,4 0 0 16,0 0 0-16,0 0 1 0,4 0 1 15,-11 0-1-15,10 0-1 0,-10-4 1 16,4 4 1-16,-4 0 0 0,7-3 0 15,-7 3 0-15,7-1 11 0,-7-2-12 16,7 3 1-16,-10 0-1 16,10-1 0-16,-7 1 0 0,4 0 0 0,-4 0 0 15,7 0 0-15,-7 0 0 0,7-2 1 16,-3 2-1-16,3 0 1 16,-7-1 1-16,10 1-2 0,-10-1 0 15,7-1 1-15,-7 1 1 0,4 1 0 16,-4-1-2-16,7 0-1 0,-7 2 1 15,4-2 0-15,-1-1 0 0,8 2 1 16,-8-1-1-16,11 1 0 0,-10 0 0 16,6 0-1-16,4 0 1 0,-7 0 0 15,4 0-1-15,-1-1 2 16,-3 1-1-16,10-2 2 0,-10 2-2 0,4 0-1 16,3-1 1-16,-7 1 2 15,7-1-2-15,0-1 0 0,-7 2 0 16,10 0 0-16,-7-2-1 0,1 0 1 15,3 2 1-15,0 0-1 0,-7-2 0 16,7 2-1-16,-11 0 1 0,8 0-1 16,2 0 1-16,-6 0 0 0,4 0 0 15,-8 0 0-15,8 0 0 0,-1 0 0 16,-6 0 0-16,6 0 0 0,-6 0 0 16,6 2 1-16,-10-2-1 0,4 0 0 15,-7 0-1-15,6 2 0 0,-6-2 1 16,0 2 1-16,3-2-1 0,-7 0 2 15,4 0-2-15,-8 2 0 0,1-2 0 16,3 1 0-16,1 0 1 0,-5-1-1 16,-2 2 0-16,3-2 0 0,-1 1 0 15,1 0 2-15,-4-1 0 16,-3 2-2-16,4-2 0 0,2 0 1 0,-2 1-1 16,-4 0-1-16,0-1 1 0,-4 0 3 15,4 0-2-15,0 0-1 0,-4 0 0 16,8 0 0-16,-8 0 0 15,4 0 0-15,-4 0 1 0,4 0-1 16,-3 0 0-16,-1 0-1 0,4 0 1 16,-4 0 0-16,4 0-3 0,0 0 3 15,0 1 2-15,0-1-2 0,-4 2 1 16,1-2 1-16,-1 0-2 0,1 0 0 16,-4 0 0-16,3 0 2 0,1 0-2 15,-4 0 3-15,3 0-2 0,-3 0 0 16,0 0 0-16,0 0-1 0,0 0 0 15,0 0 3-15,0 0-1 0,0 0-2 16,0 0 1-16,0 0 1 0,0 0-1 16,0 0-1-16,0 0-1 0,0 0-1 15,0 0 2-15,0 0 1 0,0 0-1 16,0 0 0-16,0 0 0 0,0 0 1 16,0 0 0-16,0 0 0 0,0 0-1 15,0 0-1-15,0 0 1 0,0 0-1 16,0 0-11-16,0 0 9 0,0 0-13 15,0 0-2-15,0 0-3 16,0 0-68-16,0 0-16 0,0 0-21 16,-3 0-46-16,-4 2-152 0,-10 1-173 15,-1 1-800-15,-20-15-1042 0</inkml:trace>
</inkml:ink>
</file>

<file path=ppt/ink/ink1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4:39:31.64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2722 16790 499 0,'0'0'248'0,"0"0"-118"16,0 0-13-16,0 0 46 0,0 0 59 16,0 0 100-16,0 0-33 0,0 0-59 15,0 0-58-15,-38 3 41 0,38-3-13 16,0 0-27-16,0 0-35 0,0-1-17 15,0 1-12-15,0 0-26 0,0 0-36 16,3 0-21-16,-3 0-23 0,0 0 13 16,4 0 6-16,-4 0 0 0,0 0 13 15,0 0 12-15,3 0-5 0,-3 0-42 16,0 0-2-16,4 0-14 0,-4 1 13 16,6 0 3-16,-6-1-1 0,11 1 2 15,-1 0 11-15,7 1-11 0,-3-1 47 16,-4 0-47-16,11 1 24 0,0-1-13 15,-7 0-11-15,6 1 30 0,4-2-30 16,-6 2 39-16,9 0-2 0,-6-2-4 16,3 0 10-16,0 0-9 15,-3 2-32-15,10 0-3 0,-7-2 47 16,10 0-44-16,-3 0 29 0,0 0-13 16,7 0 8-16,-7 0-27 0,7 0 0 15,4 0 37-15,-11 0-18 0,10-1-19 16,0-2 16-16,-3 3-15 0,0-2 11 15,3 0 10-15,4 0-19 0,-4 0-1 16,-3-1 1-16,4 0 13 0,2 0-13 16,-6 0 16-16,0 1 9 0,4-2-16 15,-1 1 13-15,-3-1 12 16,3 0 13-16,4 0-32 0,-4 2-18 16,-3 2 2-16,4 0-3 0,2 0 1 15,-2 0-2-15,-4 0-1 0,0 4 0 16,6 0-9-16,-6 0 12 0,0 2-2 15,0 1 1-15,0-3 2 0,-4 0-1 16,4 2 1-16,-3-2-1 0,-4 2 0 16,7-2 2-16,-7 1 0 0,6-1 1 15,1 0-1-15,-3 0-2 0,3 0 2 16,0-1-1-16,-7 1-1 0,7-1-2 16,3 1 2-16,-10-2 2 0,10 0 1 15,1 1-2-15,-1-2 15 0,-3 1-14 16,3-2-1-16,0 0 11 0,1 0-10 15,-4 0 17-15,7-2 6 0,-4 0-10 16,0 0-12-16,1 0-1 0,2 0 0 16,1 0-2-16,0 0 2 0,0 0 0 15,-4-2 11-15,4 3-12 16,0-2-1-16,-4 3-2 0,4-2 2 16,-4 0 3-16,7-1-3 0,-3 2 0 15,3-2 1-15,7-1 1 0,7 2 10 16,7-1-10-16,7 0-1 0,-10 3 0 15,-4-1-1-15,-7 1-2 0,0 0 1 16,0 0 2-16,4 0 8 0,-4 0-9 16,3-1 0-16,4-1 1 0,-3 0 0 15,-1 0 1-15,4-2-1 0,0 2 1 16,4-2-1-16,-1 3-1 0,1-3 0 16,-1 2 0-16,-6-2 1 0,6 1-1 15,-3 1 0-15,0-1 0 0,0-1 2 16,-7 2 0-16,4 0 0 0,-7-2 0 15,-4 2-2-15,-17 0 2 0,3 0-2 16,-3 1 0-16,7-2 0 0,0 2-3 16,7-2 3-16,-7 2 0 0,10-2 2 15,-10 2-2-15,3 1-1 16,-6 0 1-16,-1 0 0 0,1 0-1 16,-4 4-2-16,3-3 0 0,-3 3 0 15,4 0 1-15,-1-2 2 0,1 2-1 16,-1 0 1-16,-6 0 1 0,9 1-1 15,-2-1 0-15,3 0 0 0,-4 0 0 16,4 0 3-16,0 0-2 0,0-2-1 16,3 0 2-16,-6 2-1 0,13-2-1 15,-7 0 1-15,4 1 1 0,0-2 0 16,-4 2 1-16,11-2-2 0,17-1 1 16,3 0 17-16,1 0-4 0,-11-4 6 15,3 0-21-15,-17 0 0 16,7 0 1-16,0 4 14 0,1-3-3 15,-1 0-11-15,0 2 0 0,0-2 12 16,0 0-10-16,7 0 0 0,-3 2 9 16,-4-3-10-16,0 3-2 0,0-2-1 15,4-1 1-15,-4 2 1 0,3 0 1 16,1 0 0-16,-1 2-1 0,-2-2 0 16,-1 2 0-16,3-2-1 0,-3 2-1 15,1 0 1-15,-1-2 0 0,0 2 1 16,0 0 0-16,0 0-1 0,0 0 0 15,0 0 0-15,0 0 0 0,4-2 12 16,-4 1-11-16,7-2-1 0,-3 2 1 16,3 1 1-16,0-3 1 0,-7 3 11 15,3 0-14-15,-3 0-2 0,1 0 0 16,-5 0 1-16,4-1 0 0,-3 1-1 16,0 0 1-16,-1-3 1 0,5 3 0 15,-5-1 2-15,4 1-1 16,0-2-1-16,4 0 0 0,-4 0 2 15,0 0-1-15,0 0 0 0,1 1 1 16,-1-2-1-16,-4 2 0 0,-6 1-1 16,-4 0 0-16,-10-3 0 0,0 3-1 15,7 0-1-15,0-1 1 0,7 1 1 16,3-3-1-16,-3 2 0 0,0 1 1 16,3-1 0-16,-7-1 0 0,4 2 0 15,-3 2 1-15,2-2-1 0,-6 0 2 16,0 0-1-16,0 0-1 0,0 0 1 15,0 0 0-15,0 0-1 0,0 0 2 16,-4 0-1-16,1 0 0 0,-1 0 1 16,0 0-2-16,-3 0 2 0,4 0 0 15,-1 0 0-15,1 0-1 0,-1 0 0 16,1 0-1-16,-4 1 0 0,7 3 0 16,-4-3 3-16,4 2 0 15,0-2-3-15,-4 2 1 0,4-2-1 16,0 1 0-16,-3 0 0 0,6-2 1 15,0 0-1-15,1 0 0 0,-1 2 0 16,0-2 0-16,1 0 1 0,2 0 1 16,5 0-1-16,-8 0 1 0,7 0 0 15,0 0 10-15,1-2-12 0,-1 0 0 16,0 0 1-16,4 1 0 0,0-2-1 16,-8 3 1-16,8-1-1 0,-4-2-1 15,0 3 1-15,-3-1 0 0,0-2 0 16,3 3-9-16,-6-1 9 15,6 0 0-15,-3-1 3 0,-4 2 0 0,7 0-1 16,-10 0-1-16,7 0 2 16,-7-2-2-16,7 0-1 0,-8 2 3 15,5 0-1-15,-4 0-1 0,-4 0 0 16,1-2 0-16,-1 1-1 0,1 1 0 16,-4-1 1-16,-4 1-1 0,4 0 0 15,-3 0-2-15,3 0 1 0,3 0 1 16,-6 0 0-16,3 1 0 0,0-1 0 15,0 3-10-15,0-3 10 0,0 0 2 16,7 0-1-16,-7 0 1 0,7 0 1 16,3 0-1-16,-3 0 1 0,0 0 0 15,3-3-2-15,4 3 1 0,-4-3 0 16,4 2-2-16,-4 1 1 0,7 0-2 16,-10 0 0-16,4 0-1 0,-1 0 0 15,4 0-1-15,0 1 2 0,-7 1 0 16,6-2 1-16,1 1 0 0,0-1 1 15,-4 0 1-15,4 0-2 16,0 0 2-16,0 0-1 0,-1 0-1 0,-6 0 0 16,4 0 0-16,-1 1 0 0,4-1-1 15,-7 0-1-15,-4 2 2 16,7-2-1-16,-6 0 1 0,-1 0-1 16,8 2 1-16,-11-2 1 0,3 0 2 15,7 0-2-15,-9 0-1 0,2 0-1 16,-3 2 1-16,3-2 0 0,4 0-2 15,-7 0 2-15,7 3 2 0,0-2-2 16,-3 2 0-16,-4-3 0 0,10 0 0 16,-10 0 0-16,3 1 0 0,1-1 0 15,3 0 0-15,0 0 0 0,-7 0 0 16,7 0 0-16,-1 0 0 0,-2 0-10 16,-1 3 10-16,8-3 3 0,-8 1-1 15,4 2-2-15,3-2 1 0,4 1 0 16,-7-2 0-16,3 2 2 15,1-2-2-15,3 0-1 0,-4 0 1 16,0 0 0-16,4 0 1 0,3 0-1 0,0 0-1 16,-6-2 0-16,6 4 0 15,-3-4 1-15,0 2-1 0,3 0-11 16,4 0 11-16,-8 0 4 0,-2 0-4 16,2-2 3-16,1 2 0 0,3 0-2 15,-6 0 0-15,-4 0-1 0,0 0 0 16,6-1 0-16,-2 1 2 0,-8 0-2 15,8 0 0-15,-1 0-2 0,-7-3 2 16,1 3 0-16,3 0 0 0,-4 0 1 16,4 0-1-16,-10 0-1 0,3-1 1 15,6 1 0-15,-9 0-2 16,6-3 2-16,-3 3 0 0,0 0 2 0,4 0-2 16,-7 0 1-16,6 0-1 15,-6 0 0-15,9 0 0 0,-9 0 1 16,3 3-1-16,3-2 0 0,-6-1 0 15,3 3 0-15,-7-3-1 0,11 0 1 16,-11 0 0-16,10 0 1 0,-6 0 0 16,6 0 0-16,-6 0 0 0,6 0 0 15,1 1-1-15,-4-1 1 0,7-1-1 16,-7-2 1-16,3 3 0 0,4-1-1 16,-7 1 1-16,3 0-1 0,1 0 0 15,-4 0-3-15,7 0 1 0,-7 0 2 16,3 0 0-16,4 0 0 0,-10 0-1 15,13 0 0-15,-13 1 1 0,3-1 0 16,6 0 0-16,-9 0 0 0,6 0 0 16,-6 3 1-16,3-3-1 15,-7 0 1-15,7 0 0 0,-7 0 1 16,4 1-2-16,-8-1 2 0,8 0-2 16,-7 0 0-16,-1 0 0 0,8 0 0 15,-11 0 0-15,11 0 1 0,-11 0-1 16,0 0 0-16,7 0 0 0,-10 2-1 15,3-2-9-15,7 2 10 0,-13 0 1 16,6 0 1-16,0-2-1 0,-3 2 0 16,-7-2 0-16,7 1-1 0,-4-1 1 15,7 0-1-15,-6 0 0 0,-5 3 0 16,8-3-1-16,-7 1 0 0,7-1 1 16,0 0-2-16,-7 0 0 0,3 0 2 15,0 3 2-15,7-3-2 0,-6 0 0 16,-4 0 0-16,6 1 0 0,1-1-1 15,-3 0 2-15,-1 3-1 0,0-3 0 16,1 0 1-16,2 0 0 0,1 0 0 16,-3 0 0-16,-1 1-1 0,0-1-1 15,4 0 1-15,0 0 0 0,-4 0-1 16,7 0 0-16,1 0-1 16,-5 2 1-16,1-2 0 0,-4 0-1 15,8 2 2-15,-8-2 0 0,0 2-1 16,1-2 0-16,-4 0 1 0,6 2-1 15,-2 0 1-15,-4-2 0 0,-1 0 0 16,1 0-1-16,0 2-1 0,-3-2 2 16,6 0 0-16,-7 0 1 0,1 0 1 15,3 0-1-15,-7 0 0 0,0 0 1 16,3 0-2-16,-3 0 1 0,0 0 10 16,0 0-11-16,0 0 0 0,0 0-2 15,0 0 2-15,0 0-1 0,0 0-1 16,0 0-10-16,4 0 12 15,-4 0-1-15,7 2 0 0,-4-2-2 16,4 0 1-16,0 0 1 0,3 0 1 16,-3 0 0-16,0 0 0 0,-4 0 0 15,1 0 0-15,3 0 0 0,-7 0 0 16,7 0 0-16,-7 0-1 0,3 0 1 16,-3 0 2-16,0 0 0 0,0 0 2 15,0 0-2-15,0 0-1 0,0 0-1 16,0 0-3-16,0 0-10 0,0 0 10 15,0 0-24-15,0 0-7 0,0 0 0 16,0 0-34-16,0 0-30 0,0 0-8 16,0 0-24-16,0 0-44 0,-10 0-160 15,-1 2-291-15,-6-2-624 0,-21-16-687 0</inkml:trace>
</inkml:ink>
</file>

<file path=ppt/ink/ink1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4:39:36.07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2487 17199 1266 0,'0'0'276'0,"0"0"-103"0,0 0-46 16,0 0 67-16,0 0 66 0,0 0 56 15,0 0-48-15,0 0-57 0,0 0-22 16,-17-24 15-16,17 24-46 0,0 0-38 15,0 0-19-15,0 0-23 0,0 0-27 16,0 0-20-16,0 0-12 16,0 0-16-16,0 0-1 0,0 0 0 15,0 0 2-15,4 0-4 0,-4 0-23 16,3 0-11-16,4 0-3 0,0 0 37 16,3 0 0-16,11 0 19 0,-4 0-17 15,0 0-2-15,7 0 3 0,-3 0 38 16,7-2-29-16,-4 1-8 0,7 1-2 15,-7-3 46-15,7 2-36 0,-4-2 7 16,5-1 28-16,-8 2 34 0,7-1-35 16,-11 1-42-16,4 0-2 15,1 1-2-15,-8 0 2 0,10 1-1 16,-9 0 24-16,9 0-25 0,-3-1 12 16,7 0-9-16,-3 1 19 0,6-2-22 15,-3 2 1-15,4-1 1 0,-1-2 14 16,1 2-14-16,3-2 24 0,-1-1-4 15,-2 0-22-15,6 1 12 0,-6-1-8 16,-4 1 8-16,7 1-11 0,-11-1 12 16,8 1-11-16,-8-2-2 0,8 2 3 15,-8 0-1-15,1 0 10 0,3 2-9 16,-7-2-3-16,10 2-1 0,-10 0 1 16,11-2 13-16,-4 2-12 0,3-2 0 15,-6 1 2-15,6 0-1 0,1-1 0 16,-4 2 9-16,3-2-10 0,-3 0-1 15,4 2 3-15,-1-2-1 0,-3 4 0 16,4-2-2-16,-8 0 3 0,11 0-3 16,-7 0 0-16,-3 2 11 0,6 0-11 15,-6 1-4-15,6 0 1 0,-6 1-8 16,6-1 11-16,-3 2 1 0,0-1 2 16,4 0-2-16,-8-1 0 15,8 1 1-15,-8 0-2 0,11 0 0 16,-7 0 0-16,0 0 14 0,7 0-14 15,-7 0-1-15,7 1 1 0,0 1-2 16,-7-2 2-16,7 3 1 0,-4-4 2 16,1 5-3-16,2-4 1 0,1 0 0 15,0 0 2-15,7 0 49 0,3-2-52 16,-3 2 0-16,0 0 0 0,-7-3 1 16,7 3 1-16,3-1 11 0,-3 0-11 15,-1-1-2-15,-2 2 0 0,2 0 0 16,1 0 0-16,0-1 3 0,-4 1-2 15,1 0 1-15,-1 2-2 0,0-4 1 16,1 0 10-16,-4 2-11 16,6 0-2-16,-6-2 2 0,4 1 1 0,-4 0-1 15,6-1 2-15,-2 0-1 0,-1 0 15 16,-3-2-16-16,10 2 1 16,-3-1 0-16,-4-1-1 0,8 0 12 15,-8 0-10-15,7 0 0 0,0-1-1 16,1-1 1-16,-5 0-1 0,5 0 2 15,-8 0 0-15,7-1-1 0,-3 0 2 16,0 1 11-16,-4-2-15 0,-3 0 0 16,10 0 2-16,-6 1 1 0,2-1 9 15,1 0-12-15,-4 0 2 16,11 0 0-16,-7 0 2 0,3 0-4 16,4-2 2-16,-7 2 9 0,3-1-11 15,-3 1 0-15,3-2 0 0,4 1 1 16,-8 0 0-16,5-1-1 0,-5 2-1 0,-6 0 0 15,11 1 1-15,-8-1-1 16,7 0 1-16,-7 1-2 0,-3 1 2 16,11-1 0-16,-8 1 0 0,0 2 0 15,-3 0 1-15,3 0 0 0,1 0-1 16,-1 0 1-16,-3 0-2 0,3 0 1 16,-3 0 0-16,-3 0 0 0,10 0 0 15,-8 0 0-15,1 0 1 0,4 0 0 16,-8 0-1-16,7 0 2 0,-6 0-2 15,6 1-2-15,1 0 2 0,-4 2 2 16,-1-2-1-16,1 0-1 0,-3 2-2 16,3-2 2-16,-4 1 2 0,-3-1-1 15,7-1 1-15,0 0 1 0,-7 0-2 16,7 0 1-16,0 0 10 0,-4-3-11 16,8 1 18-16,2-3-16 0,-6 1-1 15,4-1-1-15,-5-2 0 0,5 3-1 16,-8-2 0-16,11 0-2 15,-7 0 2-15,7 3-1 0,-7-1 1 16,6 0 0-16,-2 1 2 0,-1 0-2 16,-3 1 2-16,3 0-2 0,-6 2-1 15,-1-2-1-15,1 2 0 0,-4-1 1 16,3 1 1-16,-3-1 1 0,0 1 0 16,0 0-1-16,-3 0 0 0,-1 0-1 15,1 0 1-15,-1 0 0 0,1 0 0 16,0 0 0-16,-1 0 0 0,1 0 1 15,-1 1-1-15,-3-1-1 0,4 0 1 16,-4 0 1-16,4 0 0 0,-1 1-1 16,-3 1 0-16,4-2 1 0,-1 2 1 15,-3 0-2-15,4 0 0 16,0-2 2-16,-1 2-2 0,1 0 0 0,-1-2 1 16,1 0-1-16,3 0 1 0,0 0 11 15,3-2-10-15,1 0 1 0,-4 0 0 16,3 0-3-16,1-2 0 15,-1 3 2-15,4-2 1 0,-4 1-1 16,4 0-1-16,-3 0-1 0,3 1 1 16,-4-2-1-16,4 3-1 0,0-1 1 15,0-2 0-15,3 3 1 0,-3-1-1 16,3-3 0-16,1 2 1 0,3-2 2 16,-4 2 0-16,4-2-1 0,-4 2-2 15,4-2 1-15,-7 3-1 0,3 1 0 16,-3-3 0-16,3 3 0 0,-3-1-1 15,0 1 0-15,0 0 0 0,0 0 0 16,0 0 0-16,0 0 1 16,0 0 1-16,-4 0-1 0,4 0 0 15,-4 0-1-15,1 0 1 0,-1 0 0 16,-3 0 2-16,0 0-1 0,0 0 0 16,0 0 1-16,-3 0-2 0,-1 0-2 15,4 0 2-15,-3 0 2 0,3 0-1 16,-3 0-1-16,3 0 1 0,-4 0 0 15,1 0-1-15,-1 0 0 0,1 0-1 16,-1 0 1-16,1 0 2 0,0 0-2 16,-1 0 0-16,1 0-1 0,-1 0 1 15,1 1 0-15,-1-1 0 0,1 3-1 16,-1-2-1-16,-2 1 1 0,2 0-2 16,-3 0 0-16,4 0 3 0,-1 0 0 15,1 0 0-15,0 0 1 0,-1-2 1 16,4 2-2-16,-3 0 0 0,3-1 0 15,0-1 2-15,3 0 0 0,-3 0 0 16,4 0 0-16,2 0 1 16,1-1-1-16,0-1-2 0,0 0 1 15,3 0-1-15,1 0 0 0,-4 0 1 16,7 2-1-16,-1-2 0 0,-2 2-2 16,-1 0 1-16,0 0-2 0,1 0 3 15,-8 0-1-15,4 2 1 0,0 0 0 16,-4-2-2-16,1 2 2 0,-4 2 0 15,3-2 1-15,1-1 1 0,-1-1-2 16,1 3 2-16,3-3 0 0,-4 1-2 16,0-1 1-16,4 3 1 0,-3-3-2 15,3 0 3-15,0 0-3 0,-4 0 0 16,4 0 0-16,0 0 0 0,-7 1 0 16,3-1-1-16,1 0 1 0,-4 0 0 15,7 0 0-15,-7 0 0 0,3 0 2 16,1 0 1-16,-4 0-1 0,3 0-2 15,-3 0-1-15,3 0 1 16,1 0 1-16,-1 0 1 0,4 0-1 16,0 0 2-16,0 0-1 0,3 0-1 0,-3 0-1 15,-3 0 0-15,3 0 0 16,3 0 1-16,-3 0 0 0,0 0-1 16,0 0-2-16,0 0 2 0,-1 0 0 15,1 0 1-15,0 0 1 0,4 0 0 16,-1-1 0-16,0-2-1 0,-3 3 1 15,4 0 1-15,-1-1-3 0,0 1 1 16,-3 0-1-16,0 0-2 0,0 0-1 16,0 0 3-16,3 0 1 15,-3 1-1-15,-3-1 2 0,2 0-2 16,-2 0-12-16,-1 0 12 0,1 3 0 16,3-3 1-16,-7 0 0 0,3 0-1 15,-3 0 2-15,4 0-2 0,2 0 0 16,-6 0 0-16,0 0 1 0,7 0 1 15,-7 0-2-15,4 0 0 0,-4 0-2 16,0 0 2-16,0 0 2 0,0 0-2 16,3 0 1-16,-3 0-2 0,0 0 2 15,0 0 0-15,0 0 1 0,7 0 0 16,-7 0-1-16,4 1 0 0,-1-2 1 16,-3 1-1-16,7-3 1 0,-3 2-2 15,-1 1 2-15,7-3-2 0,-6 3 2 16,3-1 1-16,6 1-2 0,-9-2-1 15,3 2 0-15,0 0-2 0,-4 0 2 16,1 0-2-16,-1 0-1 0,-3 0 2 16,0 0-10-16,0 2 11 0,0-2 0 15,-3 1-2-15,3-1 2 16,3 0 0-16,-6 0 1 0,6 0-1 16,-6 0 12-16,6 0-12 0,-3 0 0 15,-3 3-1-15,10-3 1 0,-11 0 0 16,11 1-2-16,-7-1 2 0,0 0 2 15,10 3-2-15,-10-3 1 0,7 0-1 16,4 0 1-16,-8 0-1 0,1 0 2 16,9 0-2-16,-6 0 1 0,0 0-1 15,7 0 1-15,0 0-1 0,-4 0 0 16,7 1 1-16,-3-1-1 0,3 0 1 16,1 0 0-16,6 0-1 0,7 3 1 15,-7-3-1-15,-4 0 2 0,-2 0-2 16,-18 0 0-16,20 1-1 0,11 1 1 15,14 0-2-15,-10 0 1 0,-8 1 1 16,-13-2 0-16,-11 1-3 0,-6 0 2 16,13 0 1-16,4 0 0 0,0-1-1 15,3 2 1-15,-3-1 1 0,3 0-1 16,0-2-1-16,-6 1 1 0,-4-1 0 16,3 0 0-16,4 1 1 15,-7-1-1-15,0 0-1 0,-1 0 1 16,1 0 3-16,-3 0-2 0,3 0 0 15,-11 0-1-15,11 0 0 0,-3 0 2 16,-1 0-2-16,-3 0 1 0,7 2 0 16,-10-1-1-16,6 0 0 0,-6-1 0 15,6 0 1-15,-6 0-1 0,3 0 0 16,-7 0 0-16,7 0 2 0,-4 0-1 16,4 0 0-16,0 0 0 0,-7 0 1 15,7 0-2-15,-6 0-3 0,-1 0 0 16,7 3 2-16,-11-2 0 15,11 0 1-15,-7 2 0 0,4-3-1 16,-7 1 1-16,6 1 0 0,-3-2 0 16,4 0 0-16,-7 2 2 0,10-2-2 15,-11 0 0-15,11 0 1 0,-7 0 1 16,7 0-2-16,-6 0 2 0,9 0 2 16,-10 0-3-16,7 0 0 0,-3-2 1 15,3 2-2-15,-7 0 0 0,7 0 0 16,-7 0 0-16,7 0 0 0,-7 0 0 15,4 0 0-15,-8 0-1 0,4 0 1 16,4 0 0-16,-7 0 0 0,6 0 0 16,-10 0-1-16,11 0-9 0,-7 0 10 15,-1 0 2-15,8 0-1 16,-11 0 0-16,7 0 2 0,-3 0-3 0,0 0 1 16,3 0 1-16,-11 0 1 0,5 0-1 15,2 0 0-15,-6 0 0 0,3 0-2 16,1 0 0-16,-1 0-1 15,-3 0 1-15,6 0 0 0,-3 0 0 16,-3 0-2-16,0 0 1 0,7 0-1 16,-4 2 0-16,-7 0 2 0,8-2 0 15,-8 0 1-15,4 0 0 0,-7 0-1 16,6 0 3-16,1 0-1 0,-4 0 0 16,1 0-2-16,-1 2-1 0,0-2 0 15,8 1 1-15,-5 0-1 0,-2-1 0 16,3 2 1-16,-1-1 0 0,1 0 0 15,-4-1 0-15,1 2 1 0,-4-2 1 16,6 1-1-16,-2-1 1 0,-1 0 1 16,-3 0-2-16,3 1-1 0,4-1 0 15,-4 0-1-15,1 0 1 0,-4 2 1 16,3-2 1-16,0 0-1 0,4 0 0 16,-7 0-1-16,0 0 0 0,0 0 0 15,-4 0 1-15,1 0-1 16,-1 0 0-16,1 0 0 0,-4 0 0 0,3 0 0 15,-3 1 0-15,0-1 1 16,0 0 0-16,0 0 14 0,0 0-14 16,0 0 0-16,0 0-1 0,0 0-1 15,0 0-11-15,0 0 0 0,0 0-3 16,0 0-4-16,-3 0-5 0,3 0-7 16,0 0-24-16,0 0-4 0,0 0-27 15,-4 0-19-15,4 1-31 0,-3 1-106 16,-1 0-227-16,4-1-695 0,-3-16-1276 15,20 24 2344-15</inkml:trace>
</inkml:ink>
</file>

<file path=ppt/ink/ink1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4:39:37.57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6322 16943 646 0,'0'0'277'0,"0"0"-180"0,0 0-35 16,0 0 62-16,0 0-16 0,0 0-34 16,0 0 5-16,-55 13 15 0,51-11-22 15,-3 1-4-15,1-2-3 16,2 1-7-16,4-1-58 0,0 0-9 15,0-1-30-15,0 2 6 0,0-2 14 16,0 2-14-16,0 0 33 0,4-2 7 16,-4 4 64-16,10-1 17 0,-3 0 12 15,3 1-31-15,4-2-14 0,7 2 10 16,3 0-14-16,7-3-21 0,3 1 8 16,11-2-8-16,17 0 63 0,10 0-44 15,14-6 12-15,-6-3 39 0,2 0 4 16,-6-1-53-16,0 1-3 0,0 0-6 15,-4-3-22-15,7 1-8 0,1 0-9 16,-5 2-1-16,5 1 1 0,-8-2 32 16,11 4-25-16,-4 0-7 0,-3-1 10 15,-4 3 0-15,-3-1 0 0,-7 4-12 16,3-1 0-16,-3 0 0 16,-3 2-2-16,0 0 3 0,-4 0-2 0,0 0 12 15,-3 0-12-15,-8 0 0 0,-6 0-3 16,-7 0 3-16,-3 2 3 15,3 0 0-15,0-2 3 0,10 2-6 16,-3 0-1-16,-10 0 1 0,6 2 16 16,-3-1 16-16,-3-2-32 0,-8 3 20 15,8-3-17-15,-8 1 10 0,-2-1-12 16,-4-1 15-16,-4 1-16 0,-3-1-1 16,-4 0-12-16,-3 2 10 0,0-2-17 15,0 0-76-15,-7 0-45 0,-3 0-49 16,-11 0-347-16,4 4-587 0</inkml:trace>
</inkml:ink>
</file>

<file path=ppt/ink/ink1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4:39:38.04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8837 16589 43 0,'0'0'82'15,"0"0"-49"-15,0 0 413 0,0 0-169 16,0 0-68-16,0 0 25 0,0 0 14 16,55 0-40-16,-31 0-39 0,-7 0-14 15,11-3-31-15,0 2 47 0,6-3-48 16,0-3-16-16,8 1-30 0,6-2 3 15,0 2-31-15,0-2 25 0,8 0-62 16,-1 2 4-16,14-3-3 0,6 3 0 16,-16-1-10-16,6 3 10 15,-13 3-13-15,-4-1 0 0,-10 2-2 16,10 0-8-16,8 0 10 0,13 4 3 16,6-1 0-16,-2 0-1 0,-8-3 46 15,1 0 0-15,-4 0-13 0,0 0 32 16,-4 0-31-16,-3 0 5 0,4 0-3 15,-4 0 10-15,-7 0 16 0,-10-3-4 16,-7 3-28-16,-3-1-16 0,-1-2-16 16,4 2 13-16,0-2-10 0,-3 2-1 15,-11-2-2-15,-7 3-3 0,1-1-13 16,-11 1-6-16,0 0-20 0,0 0-53 16,-4 0-113-16,-6 1-154 0,-7 4-210 15,3-1-475-15</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16T05:36:17.535"/>
    </inkml:context>
    <inkml:brush xml:id="br0">
      <inkml:brushProperty name="width" value="0.05292" units="cm"/>
      <inkml:brushProperty name="height" value="0.05292" units="cm"/>
      <inkml:brushProperty name="color" value="#FF0000"/>
    </inkml:brush>
  </inkml:definitions>
  <inkml:trace contextRef="#ctx0" brushRef="#br0">19844 9870 346 0,'0'0'788'0,"0"0"-390"16,0 0-216-16,0 0-33 0,0 0-29 15,0 0-29-15,0 0 0 0,0 0-23 16,0 0 7-16,0 0-17 0,0-22 3 16,0 22 7-16,0 0 10 0,0 0 22 15,0 0-13-15,0-3-13 0,0 3-16 16,0 0-10-16,0 0-7 0,0 0-5 16,0 0-1-16,0 0-6 0,0 3 0 15,0-2-27-15,0 2-2 0,0 1-3 16,0 0-13-16,4 5 16 0,-4 4 2 15,3 2-2-15,1 1 0 0,-4 5 3 16,3 4-3-16,-3 3 13 16,0 3-11-16,0 3 15 0,0-2-17 15,-3-1-13-15,3-1 12 0,-4-2 0 16,1-4 0-16,3-2 0 0,0-3 1 16,-4-3-2-16,4-4-18 0,0-5-18 15,0 0-68-15,0-7-71 0,4 0-174 16,-1 0-103-16,1-4 58 0,-1-4-63 15,1-1-291-15</inkml:trace>
  <inkml:trace contextRef="#ctx0" brushRef="#br0" timeOffset="500.258">19872 9821 108 0,'0'0'150'0,"0"0"-20"0,0 0 137 16,0 0-45-16,0 0-52 16,0 0 2-16,0 0 33 0,0 0-29 15,0 0-39-15,0 0-17 0,7-8-7 16,-4 6-25-16,1 2-7 0,-1-4-13 15,1 1-16-15,2-1-7 0,1 0-9 16,4 2-7-16,-1-2 3 0,0 1-6 16,1-1 0-16,2 1 13 15,5-1-13-15,-5 4-13 0,-2-2-2 0,6 0-9 16,0 2-2-16,-3 0 12 16,-4 0-12-16,4 0 2 0,0 1 0 15,0 2-2-15,-7 1 2 0,3 3 1 16,0 0 29-16,-3 2-32 0,7-1 13 15,-7 6 32-15,0-2-19 0,-7 3 0 16,3 5-13-16,1 1 0 0,-4 7-10 16,0 1-2-16,0 4 12 0,-4-2-11 15,1 3-2-15,3-2-10 0,-4-1-2 16,1-4 8-16,-1 0 1 0,1-2 1 16,3-4-14-16,-3-3-16 0,3-4 32 15,0-2-13-15,0-5-29 0,0-3-45 16,0-4-98-16,0 0-113 0,3 0-160 15,-3 0 6-15,3-6-89 0,-3 0 32 16</inkml:trace>
  <inkml:trace contextRef="#ctx0" brushRef="#br0" timeOffset="890.137">19910 10067 23 0,'0'0'1034'0,"0"0"-383"0,0 0-345 15,0 0-160-15,0 0-146 0,0 0 0 16,0 0 0-16,0 0 16 0,0 0 62 16,0 0-36-16,41-37-29 0,-31 32 3 15,1 1 0-15,6 1-8 0,-7 3-8 16,4 0-2-16,0 0 2 16,7 0-14-16,-11 0 14 0,4 0 13 15,-4 0 0-15,7 0 8 0,-6 0-21 16,-4 0-20-16,3 2 19 0,-3-1-21 15,3 2-37-15,-6-3-125 0,-1 4-112 16,0-1-198-16,-3 5-99 0,0-2-63 16</inkml:trace>
  <inkml:trace contextRef="#ctx0" brushRef="#br0" timeOffset="1082.289">19944 10300 973 0,'0'0'1278'0,"0"0"-883"16,0 0-189-16,0 0-107 16,0 0-38-16,0 0-13 0,0 0-48 15,0 0-16-15,0 0 16 0,52-5 1 16,-35 1-1-16,7 1-1 0,-3-2 1 16,3 2-215-16,0-4-68 0,-7-2-151 15,4 3-747-15</inkml:trace>
  <inkml:trace contextRef="#ctx0" brushRef="#br0" timeOffset="1520.42">20540 9756 639 0,'0'0'3'0,"0"0"542"0,0 0-262 16,0 0-120-16,0 0-43 0,0 0 19 15,0 0 8-15,0 0-24 0,0 0-42 16,0 0-26-16,4 2 19 0,-4 0 39 16,0 0 55-16,0 0-84 0,0 2-45 15,0 2 2-15,-4 4-2 0,-3 1 6 16,-3 5-6-16,3 1-11 0,-7 3-8 16,4 1-17-16,-7 1-1 0,0 1-2 15,-1 1-16-15,5-3-3 0,-5 0-13 16,5-2 3-16,2 0-19 0,4-2-36 15,-3-1-64-15,0-5-78 0,6-2-89 16,4-3-152-16,-3-2-139 16,3-1-196-16</inkml:trace>
  <inkml:trace contextRef="#ctx0" brushRef="#br0" timeOffset="1766.815">20447 9946 1090 0,'0'0'479'15,"0"0"-229"-15,0 0-85 0,0 0-9 16,0 0 0-16,0 0 38 0,0 0-39 16,0 0-78-16,0 0-54 0,0 0-20 15,4-1 23-15,-4 1 2 16,0 4-5-16,0 0-20 0,3 4 13 16,1 2 158-16,-4 6 50 0,3 3-151 15,-3 5-35-15,3 3-25 0,-3 0 0 16,0 3-12-16,0-2-1 0,0 2-22 15,0-2-10-15,0-3-86 0,0 1-100 16,0-3-33-16,0-2-149 0,-3-2-184 16,3-7-178-16</inkml:trace>
  <inkml:trace contextRef="#ctx0" brushRef="#br0" timeOffset="2067.678">20602 10010 2108 0,'0'0'572'0,"0"0"-347"0,0 0-144 16,0 0-27-16,0 0 10 0,0 0-64 15,0 0 0-15,0 0-45 0,0 0 33 16,0 0-21-16,55-30 31 0,-41 25-14 15,0 3-13-15,3-2 27 0,-3 1-30 16,0 2 32-16,-4-1 0 0,4 0-2 16,-4 0-20-16,-3 1 6 0,-7 0-75 15,4 1-31-15,-1 0-46 0,0 0-32 16,-3-1-46-16,0-1-199 0,0 1-194 16,0 0-343-16</inkml:trace>
  <inkml:trace contextRef="#ctx0" brushRef="#br0" timeOffset="2349.058">20723 9750 1201 0,'0'0'1061'0,"0"0"-776"0,0 0-101 16,0 0-33-16,0 0-29 15,0 0-10-15,0 0 9 0,0 0-50 16,0 0-71-16,0 0-47 0,0 6-36 15,3 6 73-15,4 6 10 0,-3 7 16 16,-1 5 26-16,1 5-4 0,-4 1-38 16,6-2 10-16,-6 3-23 0,0-6 10 15,0 2-20-15,0-5 21 0,0 1-11 16,0-3 13-16,0 0-12 0,0-2-8 16,0 1-8-16,0-1-46 15,0 1-118-15,0-2-43 0,-6 0-182 16,2-4-216-16,4-2-133 0</inkml:trace>
  <inkml:trace contextRef="#ctx0" brushRef="#br0" timeOffset="2532.287">20609 10193 2334 0,'0'0'655'0,"0"0"-425"15,0 0-211-15,0 0-19 0,0 0-70 16,0 0-16-16,0 0-4 0,0 0-42 16,0 0-29-16,0 0-434 0,42 7-474 15</inkml:trace>
  <inkml:trace contextRef="#ctx0" brushRef="#br0" timeOffset="3466.68">21174 9928 1076 0,'0'0'683'0,"0"0"-397"0,0 0-198 15,0 0-36-15,0 0-4 0,0 0 14 16,0 0 18-16,0 0-57 0,0 0-23 15,0 0-52-15,7 14 52 0,-7-7 36 16,0 5 35-16,0 2-22 0,0-2 15 16,0 4-19-16,-7-1 4 0,4-2-11 15,-4 3-9-15,3-1 7 0,-2-1-10 16,-5 2-10-16,-3-2 3 0,8-2-18 16,-5-1 2-16,4-2-1 0,-3-2 2 15,3 0-2-15,-7-2 11 0,7-2-10 16,1-2 29-16,-1-1 16 0,3 0-13 15,1-4 4-15,-1-4-39 0,-3 0-77 16,4-7 26-16,3 0-36 16,0-4 32-16,0 2 16 0,0-2-6 15,3 2 6-15,4-2 38 0,-3 2 0 16,3 1 0-16,0 4-2 0,3-2-11 16,0 2 14-16,1 1 3 0,-1 3-1 15,-3 0 10-15,7 2-12 0,-1-1 0 16,5 3-11-16,-8 2 11 0,7 0 0 15,0 2 7-15,-3 3-10 0,0 5 3 16,0 2 0-16,-1 4 49 0,1 6 12 16,-10 0 84-16,3 3 35 0,-1 3-33 15,-2 0-99-15,-1-1-32 0,-3 1-15 16,0 1-1-16,0-7 0 0,0 4-2 16,-3-4 1-16,-4-2-76 0,4-2-247 15,-1-6-470-15,1-10-1258 0</inkml:trace>
  <inkml:trace contextRef="#ctx0" brushRef="#br0" timeOffset="4282.394">21657 9856 714 0,'0'0'117'0,"0"0"502"15,0 0-267-15,0 0-119 0,0 0-9 16,0 0 12-16,0 0-7 0,0 0-42 16,0 0-30-16,0 0-26 0,-4 3-3 15,4-3-4-15,0 0-10 0,4 0-16 16,-4 0-19-16,0 0-16 0,0 0-12 15,3 0-20-15,0 0-31 0,4 0-16 16,4-3-3-16,6 3 19 16,0-4 19-16,11 0-18 0,-1-4 12 15,11 1-12-15,-7-1-1 0,7 1 1 16,3-2-1-16,-6 1 0 0,-1 2 0 16,1-1-3-16,-11 2-29 0,-3 2-31 15,3 1 4-15,-17 0 2 0,-1 2 12 16,-2 0 7-16,-1 0 16 0,-3 0 22 15,0 0-12-15,0 0-61 0,-3 0-45 16,-1 0 10-16,-2 4 5 0,2 2-166 16,-10-1-286-16,1 0-415 0,2-2-269 15</inkml:trace>
  <inkml:trace contextRef="#ctx0" brushRef="#br0" timeOffset="4615.598">21918 9612 821 0,'0'0'1158'0,"0"0"-847"16,0 0-194-16,0 0-17 0,0 0-32 16,0 0-13-16,0 0 12 0,0 0-33 15,0 0-34-15,0 0-11 0,4 4 11 16,-4-2 19-16,0 5 33 0,3 2 28 15,-3 4-16-15,0 4-3 0,0 2-6 16,0 3-4-16,-3 4-13 0,-4 3-12 16,0 1-4-16,-7 1 7 0,4-3-26 15,0 3-3-15,-4-2-1 0,-3 4 1 16,-1-2-2-16,5-1-20 0,-8-1-1 16,4 1-2-16,6-4-1 15,-2 1-12-15,-5-1-23 0,11-7-128 16,-3-1-153-16,7-6-76 0,-1-2-131 15,4-5-63-15</inkml:trace>
  <inkml:trace contextRef="#ctx0" brushRef="#br0" timeOffset="4797.718">21846 9983 1582 0,'0'0'539'16,"0"0"-406"-16,0 0-133 0,0 0-17 15,0 0 17-15,0 0 49 0,0 0 84 16,62 45-66-16,-45-26-15 0,-3 4-7 16,3-1-45-16,11 0-3 0,-11-2-13 15,7-5-87-15,-7-3-448 0,4-9-851 16</inkml:trace>
  <inkml:trace contextRef="#ctx0" brushRef="#br0" timeOffset="5371.086">22587 9664 1270 0,'0'0'433'0,"0"0"-141"15,0 0-26-15,0 0-10 0,0 0-40 16,0 0-33-16,0 0-32 0,0 0-46 16,0 0-31-16,0 0-7 0,-4-2 12 15,4 2-12-15,0 2-29 0,0 1-28 16,0 8-7-16,4 1 16 15,-4 7 38-15,0 3-3 0,0 6-7 0,-4 3-24 16,4 0-1-16,-3 4-22 16,3-6-19-16,0 2 17 0,-4-2-14 15,4-1 13-15,-3-2-10 0,0-3 10 16,3-1-9-16,-7 0 11 0,3-5-9 16,1 0 9-16,-1-5 0 0,-3 2-2 15,4-2 2-15,-4-1-21 0,4 1-32 16,-4-1-85-16,3-5-148 0,-3-1-169 15,0-2-233-15,7-2-397 0</inkml:trace>
  <inkml:trace contextRef="#ctx0" brushRef="#br0" timeOffset="5623.828">22490 9917 1831 0,'0'0'499'16,"0"0"-224"-16,0 0-69 0,0 0 22 0,0 0-58 16,0 0-30-16,0 0 0 15,0 0-70-15,0 0-64 0,0 0-6 16,-38 5-35-16,28 4 10 0,-4 2-10 16,-3 4 3-16,-4 1 13 0,4 1 3 15,0 3-16-15,-4-2 7 0,4-1-17 16,10-1-5-16,0-1-11 0,0-2-60 15,7-2-316-15,0-5-350 0,7-1-606 16</inkml:trace>
  <inkml:trace contextRef="#ctx0" brushRef="#br0" timeOffset="5900.143">22776 9852 2127 0,'0'0'579'16,"0"0"-473"-16,0 0-105 0,0 0-1 16,0 0 1-16,0 0 12 0,0 0 23 15,0 0 5-15,0 0-5 0,0 0-15 16,35 55-21-16,-28-41-22 0,-1-1 20 15,1 2 2-15,0 1-25 0,4 2-120 16,-5-2-155-16,1 3-273 0,-3-3-445 16</inkml:trace>
  <inkml:trace contextRef="#ctx0" brushRef="#br0" timeOffset="6566.252">23214 9702 2500 0,'0'0'596'16,"0"0"-319"-16,0 0-83 0,0 0-29 16,0 0-87-16,0 0-45 0,0 0-33 15,0 0-82-15,0 0-60 0,0 0 15 16,10 22-73-16,0-13-529 0,4 4-847 16</inkml:trace>
  <inkml:trace contextRef="#ctx0" brushRef="#br0" timeOffset="6692.602">23203 10111 1588 0,'0'0'1404'0,"0"0"-1404"0,0 0-32 16,0 0-84-16,0 0 52 0,0 0-333 16,0 0-759-16</inkml:trace>
  <inkml:trace contextRef="#ctx0" brushRef="#br0" timeOffset="9232.152">24182 9307 887 0,'0'0'104'15,"0"0"453"-15,0 0-226 0,0 0-126 16,0 0-33-16,0 0-4 0,0 0-32 16,0 0-33-16,0 0-35 0,0 0-23 15,3 4-20-15,-3-4 4 0,0 0-3 16,0 2-7-16,0-2-2 0,0 4 2 15,-3 0 6-15,-1 0 14 0,-2 4 12 16,-5 1 4-16,1 1-4 16,3 4-16-16,-3 1-32 0,-1 1 10 0,1-4-11 15,-4 0-2-15,4 1-2 16,6-5-17-16,-2 2 16 0,2-3-26 16,1 0 3-16,-1-2-51 0,4-3-147 15,0 0-131-15,0-1-267 0,0-1-124 16,4-1-336-16</inkml:trace>
  <inkml:trace contextRef="#ctx0" brushRef="#br0" timeOffset="9458.272">24268 9362 1843 0,'0'0'754'0,"0"0"-428"0,0 0-224 0,0 0-22 16,0 0-19-16,0 0-3 15,0 0-1-15,0 0-35 0,0 0-21 16,0 0 1-16,-21 38 1 0,11-27 16 16,-4 3-19-16,-3-1-1 0,0 3-12 15,0 1 0-15,-4-1 11 0,4 0-33 16,-1 1-3-16,1-5-10 0,7 0-71 16,3-4-118-16,4-1-108 0,3-4-271 15,0-2-210-15</inkml:trace>
  <inkml:trace contextRef="#ctx0" brushRef="#br0" timeOffset="9652.054">24168 9479 1647 0,'0'0'636'15,"0"0"-378"-15,0 0-122 0,0 0-17 16,0 0-3-16,0 0 6 0,0 0-39 16,0 0-9-16,0 0 9 0,10 52 50 15,-10-27-15-15,0 3-29 16,0 3-55-16,-3-1-21 0,0 3-10 15,-8-2-3-15,8-5 0 0,-1 1-19 16,1-2-85-16,-1-5-144 0,1 1-120 16,3-8-210-16,0-2-563 0</inkml:trace>
  <inkml:trace contextRef="#ctx0" brushRef="#br0" timeOffset="10049.554">24492 9397 1079 0,'0'0'492'16,"0"0"-248"-16,0 0-95 0,0 0 10 16,0 0-26-16,0 0-23 0,0 0 0 15,0 0-17-15,0 0-2 0,0 0 18 16,0 7 58-16,-4-3 7 0,1 2-43 16,-4 2-55-16,0 2-12 0,-3 3-62 15,0 0-2-15,-8 1-1 0,11 1-2 16,1-3-23-16,-1 1 23 15,3-1-22-15,4-5 2 0,-3-2-9 16,3 2 13-16,0-6-35 0,0 2-145 16,3-3-96-16,4 0-6 0,0-4 49 15,3-4-268-15,4 1-147 0</inkml:trace>
  <inkml:trace contextRef="#ctx0" brushRef="#br0" timeOffset="10421.914">24530 9479 137 0,'0'0'1483'15,"0"0"-1103"-15,0 0-176 0,0 0-36 16,0 0 33-16,0 0-53 0,-45 52-26 16,35-39-22-16,3 0-39 0,-4-1-23 15,1-1-9-15,7-2-10 0,-8 0-6 16,8-3-13-16,3 0-2 0,0-2 0 16,0-3 1-16,0 0-18 0,0-1 19 15,0 2 3-15,3-2 0 0,11 0-2 16,-4 0 12-16,-3 0 0 15,4-2-13-15,2-3 0 0,5 0-2 0,-5-1-21 16,-2-2 4-16,3 1 6 16,3-2-6-16,-7 2 6 0,1 3-3 15,-5 0-13-15,1 2 3 0,0-1 14 16,0 3-17-16,-3 0 10 0,-1 0-1 16,-3 0 6-16,0 0 14 0,3 0 61 15,-3 3 13-15,4-1-13 0,-4-1-13 16,3 2-10-16,1 1 1 0,-4-2-10 15,0 2-17-15,3 0 4 0,-3 0 0 16,0-2 0-16,0 1-16 0,0-3-20 16,0 1-114-16,0 0-213 0,0 1-212 15,-3-2-269-15,3 0-511 0</inkml:trace>
  <inkml:trace contextRef="#ctx0" brushRef="#br0" timeOffset="10683.974">24488 9604 186 0,'0'0'1702'0,"0"0"-1358"16,0 0-179-16,0 0 19 0,0 0-16 15,0 0-65-15,0 0-13 0,0 0-10 16,0 0 7-16,0 0-65 0,-17 37-20 15,10-22 20-15,0 0 14 0,-6 1-34 16,-1-1 14-16,4 0-15 0,3-1 0 16,3-4-1-16,-3-2-13 15,4-3-9-15,-1-4-215 0,1-1-137 16,3 0-160-16,0-5-240 0,3 0-226 16</inkml:trace>
  <inkml:trace contextRef="#ctx0" brushRef="#br0" timeOffset="11016.579">24482 9641 22 0,'0'0'1004'0,"0"0"-617"16,0 0-55-16,0 0-33 0,0 0-101 16,0 0-30-16,0 0-10 0,0 0-32 15,51-6-68-15,-40 8 6 0,-8-2-28 16,7 1-14-16,-3 0-19 0,-3 1 13 16,-1-1 3-16,-3 2 16 0,0 4 26 15,-7 1 125-15,0 3 18 0,-6 8-129 16,-1-4-75-16,-3 4-57 0,-8-1 6 15,8-2-13-15,0 0-35 0,-4-3-3 16,8-1 12-16,2-6-70 0,8-4-46 16,-1-2-130-16,4 0-193 15,0-6-129-15,7-4 391 0,0-1 267 16,0 1 59-16,3 0 143 0,8 4 81 16,-5-1 17-16,-2 6-44 0,-4 0-32 15,3 1-65-15,4 0 22 0,-1 2-26 16,-2 3-43-16,-1 2-34 0,7-2-37 15,1 1-12-15,-8 0-13 0,4-6-16 16,10 0-54-16,-14-3-579 0,4-10-965 0</inkml:trace>
  <inkml:trace contextRef="#ctx0" brushRef="#br0" timeOffset="11456.244">24967 9528 756 0,'0'0'1842'0,"0"0"-1526"16,0 0-239-16,0 0 22 16,0 0 10-16,0 0-61 0,0 0-13 15,0 0-35-15,0 0 16 0,0 0 45 16,-3 48 15-16,-1-31 92 0,-2 0-70 15,-1-2-51-15,0-1-2 0,-4-1-20 16,1-4 0-16,7 0-3 0,-4-4-19 16,0-1 0-16,0-1-3 0,0-3-82 15,-3-4-79-15,6-4-70 16,-3-5 49-16,4-1-4 0,3-3 42 16,0 2 64-16,0-2 28 0,0 2 39 15,7-1 13-15,7 1 23 0,-4 3 12 16,4 0-3-16,0 2-3 0,6 2 4 15,-3 1-30-15,1 3 22 0,2 3-24 16,-2 1 28-16,-1 4-13 0,0 4 32 16,-3 3 23-16,-4 4 35 0,-3 5 2 15,0 3 26-15,-4 2-39 0,1-1-13 16,-4-3-34-16,-4 1-16 0,1-2-32 16,-4-5-42-16,0-2-240 0,4-3-336 15,-4-4-820-15</inkml:trace>
  <inkml:trace contextRef="#ctx0" brushRef="#br0" timeOffset="12103.548">25457 9278 961 0,'0'0'1085'0,"0"0"-780"0,0 0-44 16,0 0-19-16,0 0-21 0,0 0-3 15,0 0-40-15,0 0-51 0,0 0-39 16,0 0-18-16,0-2-1 0,0 6-3 15,0-4-9-15,0 7-13 0,3 5-10 16,-3 6 17-16,0 9 5 16,0 6-15-16,0 2-22 0,0 2-19 15,0 1-13-15,0-4 1 0,0 1-4 16,0-7 15-16,0-4-18 0,0-4 16 16,0-5-12-16,0-5-77 0,0-3-81 15,3-5-70-15,1-2-266 0,-1-2-64 16,-3-9-438-16,4 3-205 0</inkml:trace>
  <inkml:trace contextRef="#ctx0" brushRef="#br0" timeOffset="12534.426">25481 9321 1785 0,'0'0'438'0,"0"0"-243"16,0 0 8-16,0 0-42 0,0 0-58 15,0 0-7-15,0 0-22 0,0 0-16 16,0 0-4-16,0 0 13 0,17-22 29 16,-14 18 9-16,4 0-38 15,-3-1-13-15,6-1-10 0,-7 0-3 16,8 0-3-16,6 1-10 0,-3-2 1 16,-4 1 2-16,4-1-15 0,3 2 3 15,-3 2 0-15,0 0-17 0,-4 2 11 16,7 1 1-16,-3 0-13 0,0 1 0 15,-7 2 18-15,7 8-6 0,-4-3 6 16,0 2 12-16,4 6 22 0,-11-1 27 16,4 3-24-16,-3 4-22 0,3 2 4 15,-7 6-4-15,0-1-12 0,-7 2 0 16,3 3-20-16,-3-1 0 16,4-2-1-16,-4-1-1 0,0-1-2 0,4-5-1 15,-4-2 2-15,7-3-1 0,-4-3-17 16,1-5 16-16,3 0-38 0,0-6-46 15,-3-2-42-15,3-2-32 16,0 0-47-16,0-1-135 0,-7 0-154 16,3-4-117-16,4-1-437 0</inkml:trace>
  <inkml:trace contextRef="#ctx0" brushRef="#br0" timeOffset="12800.336">25484 9487 157 0,'0'0'2281'0,"0"0"-1817"16,0 0-201-16,0 0-132 0,0 0-58 15,0 0-41-15,0 0 0 0,0 0-31 16,0 0-1-16,0 0 44 0,48-8 7 15,-24 4-29-15,-3 0-3 0,-4 0-16 16,11 0-3-16,-14 3 3 0,6 0-3 16,-6 1-3-16,0 0-19 0,-7 1-89 15,-4 4-137-15,-3 4-160 0,0 5-241 16,-3-4-520-16</inkml:trace>
  <inkml:trace contextRef="#ctx0" brushRef="#br0" timeOffset="12933.157">25546 9649 1714 0,'0'0'684'0,"0"0"-261"0,0 0-134 0,0 0-66 16,0 0-124-16,0 0-99 0,0 0 9 16,0 0-21-16,0 0 12 0,55 17-16 15,-31-17-80-15,1-2-89 0,6-7-107 16,-14 3-697-16,17-10-607 0</inkml:trace>
  <inkml:trace contextRef="#ctx0" brushRef="#br0" timeOffset="13217.114">26215 9235 2764 0,'0'0'532'16,"0"0"-344"-16,0 0-185 0,0 0 32 15,0 0 47-15,0 0 13 0,0 0 31 16,0 0-66-16,0 0-22 0,0 0 21 16,-28 29 120-16,11-10-141 15,-11 3-38-15,4 5 0 0,-7 0-13 16,7-1-8-16,-7-2-11 0,10-3-24 16,4-6-26-16,0-3-50 0,10-6-92 15,7-5-272-15,0-2-554 0,0-3-458 16</inkml:trace>
  <inkml:trace contextRef="#ctx0" brushRef="#br0" timeOffset="13390.253">26125 9323 1882 0,'0'0'819'0,"0"0"-424"0,0 0-245 16,0 0 73-16,0 0 52 0,3 51-70 16,-6-25-63-16,-4 0-64 0,0 4-38 15,4 1-18-15,-4 2-20 16,-7-1-2-16,11-3 0 0,-1 0-15 15,1-4 12-15,3 0-112 0,-4-3-146 16,4-6-217-16,-3-1-527 0,-1-5-486 16</inkml:trace>
  <inkml:trace contextRef="#ctx0" brushRef="#br0" timeOffset="13627.348">26246 9417 2360 0,'0'0'1176'16,"0"0"-1021"-16,0 0-155 0,0 0 0 15,0 0 22-15,0 0 16 0,62-28-1 16,-35 17-21-16,-6 2-16 0,6 2 0 16,-6-1-1-16,-4 3-2 0,4 0-13 15,-7 1 14-15,-7 2-14 16,3 1-21-16,0 0-128 0,-6 1-89 15,-4-1-249-15,0-2-471 0,-4 3-105 16,-6-5 325-16</inkml:trace>
  <inkml:trace contextRef="#ctx0" brushRef="#br0" timeOffset="13853.624">26404 9190 2391 0,'0'0'714'16,"0"0"-331"-16,0 0-231 0,0 0-23 15,0 0-21-15,0 0-71 0,0 0-34 16,0 0 16-16,0 0 13 0,3 73-14 16,1-45 7-16,-4 4-12 0,0 4 3 15,0 5-14-15,0-1 1 0,0 3 10 16,0-1-11-16,-4-2 1 0,4-3-3 16,-6-4-17-16,-1-2-90 0,-4-3-34 15,4-8-80-15,-6-3-139 0,6-6-256 16,0-3-668-16</inkml:trace>
  <inkml:trace contextRef="#ctx0" brushRef="#br0" timeOffset="13998.787">26266 9573 2812 0,'0'0'668'0,"0"0"-414"15,0 0-198-15,0 0-18 0,0 0-38 16,0 0-43-16,0 0-7 0,0 0-121 15,0 0-150-15,52 0-958 0,-31-16-685 16</inkml:trace>
  <inkml:trace contextRef="#ctx0" brushRef="#br0" timeOffset="15153.171">26914 9385 771 0,'0'0'498'16,"0"0"-277"-16,0 0-116 0,0 0 47 16,0 0 56-16,0 0-13 0,0 0-17 15,0 0-23-15,0 0 0 0,0 0-32 16,0 19 31-16,0-6 48 0,0 2-45 15,0 2-43-15,-7 3-6 0,4 0-6 16,-4 1-26-16,-4-3-26 0,1-2-9 16,0 1-9-16,-1-5-17 0,4-1-2 15,-3-3 3-15,3-2-13 16,-3-4 10-16,3-2-13 0,-3-4-123 16,3-8-99-16,3-3 51 0,1-3-15 15,-1-5 1-15,4-3 50 0,0 3 45 16,4-3 19-16,3 3 42 0,-7 2-7 15,7 1 7-15,6 4-6 0,-2 1 35 16,3 2 45-16,-4 4 36 0,7 0-4 16,4 3-3-16,-4-1-10 0,4 4-6 15,3 3-4-15,0 0-18 0,-3 3 5 16,-1 8-18-16,1 0 15 0,-4 7 10 16,-3 5 29-16,-4 1 18 0,4 5 29 15,-10 0-9-15,-1 2-39 0,-3-1-23 16,0-2-5-16,-7 0-26 15,-7-2-19-15,11-6-3 0,-4-1-71 16,0-5-242-16,4-5-376 0,-1-3-806 0</inkml:trace>
  <inkml:trace contextRef="#ctx0" brushRef="#br0" timeOffset="15416.001">27462 9145 2883 0,'0'0'518'0,"0"0"-343"15,0 0-112-15,0 0 7 0,0 0-36 16,0 0-21-16,0 0-13 15,0 0-33-15,0 0 33 0,0 0 3 16,3 56-2-16,-3-42-1 0,0 2-107 16,0-1-172-16,-3-3-128 0,-4 0-141 15,-4-2-250-15,1-3-590 0</inkml:trace>
  <inkml:trace contextRef="#ctx0" brushRef="#br0" timeOffset="15599.524">27314 9305 1980 0,'0'0'625'0,"0"0"-322"16,0 0-194-16,0 0-26 0,0 0 3 16,0 0 64-16,55-13 3 0,-35 8-80 15,1-2-45-15,7 3-15 0,-4-2-1 16,3 2-12-16,-3 2 0 0,-3-2-2 16,-4 3 2-16,-3 0 0 0,-11-1-31 15,4 2-204-15,-7 0-191 16,0 0-365-16,0 0-496 0</inkml:trace>
  <inkml:trace contextRef="#ctx0" brushRef="#br0" timeOffset="15782.1">27451 9288 2224 0,'0'0'585'0,"0"0"-255"16,0 0-103-16,0 0 11 0,0 0-146 15,0 0-48-15,-31 52-24 0,21-33-20 16,3 3 0-16,0 2-2 0,-7-1 1 15,4 2 0-15,0-3 0 0,-4-3-37 16,4-3-149-16,3-2-90 0,0-6-207 16,0-4-191-16,4-1-487 0</inkml:trace>
  <inkml:trace contextRef="#ctx0" brushRef="#br0" timeOffset="15981.952">27348 9458 901 0,'0'0'1075'16,"0"0"-748"-16,0 0-123 0,0 0 44 15,0 0-29-15,52-24-53 16,-35 20-19-16,0 0-10 0,0 4-48 16,-3 0-32-16,7 0-12 0,-7 4-11 15,-1 6-15-15,1 2-16 0,-4 4 31 16,-6 5 11-16,-1 4 74 0,-3 4-3 16,-7-3-36-16,-10 5-30 0,7-5-35 15,-4-3-12-15,4-5-3 0,-4-3-185 16,4-7-111-16,6-4-704 15,4-4-902-15</inkml:trace>
  <inkml:trace contextRef="#ctx0" brushRef="#br0" timeOffset="16448.96">27879 9363 1034 0,'0'0'990'16,"0"0"-630"-16,0 0 2 0,0 0 4 15,0 0-57-15,0 0-100 16,0 0-60-16,0 0-80 0,0 0-37 16,0 0-20-16,3 0 4 0,4-1 6 15,3-3 16-15,-3 2-7 0,17-2 0 16,-7 1-18-16,4 2 3 0,0-1-16 16,-1 2-2-16,1 0-1 0,-4 2-1 15,1 4-12-15,2 3 14 0,-2 2 0 16,-5 5 1-16,-6 5 2 0,7 2 0 15,-11 2 2-15,-3 5 13 0,0-2-2 16,-6 3-12-16,-8-4 17 0,3-2-7 16,-6 0 1-16,-4-3-13 0,4-2-29 15,0-1-41-15,-4-7-58 0,11-1-61 16,3-10-167-16,0-1-346 0,7-9-1129 0</inkml:trace>
  <inkml:trace contextRef="#ctx0" brushRef="#br0" timeOffset="16674.657">28103 9231 2761 0,'0'0'586'16,"0"0"-348"-16,0 0-102 0,0 0 91 15,0 0-127-15,0 0-65 0,0 0-32 16,0 0-3-16,-49 52-1 0,32-32 1 15,-7 4 0-15,7 3 1 0,-7 4-1 16,-1-2-4-16,1 2-14 0,0-1-2 16,7-2-8-16,0-3-107 15,3-2-99-15,11-5-335 0,-1-7-550 16,4-8-611-16</inkml:trace>
  <inkml:trace contextRef="#ctx0" brushRef="#br0" timeOffset="16880.25">28299 9247 2707 0,'0'0'1010'0,"0"0"-815"0,0 0-195 15,0 0 35-15,0 0-26 0,0 0-9 16,0 0-25-16,0 0 9 0,0 0 4 15,0 0-253-15,21 52-5 0,-15-51-290 16,5 0-793-16</inkml:trace>
  <inkml:trace contextRef="#ctx0" brushRef="#br0" timeOffset="17039.834">28409 9264 2805 0,'0'0'614'16,"0"0"-338"-16,0 0-153 0,0 0 3 15,0 0-98-15,0 0-28 0,0 0-25 16,0 0 9-16,0 0 16 0,0 0-44 16,4 33-79-16,-1-30-22 0,0-2-141 15,4-1-361-15,-7 0-678 0</inkml:trace>
  <inkml:trace contextRef="#ctx0" brushRef="#br0" timeOffset="17948.548">28357 9254 616 0,'0'0'678'15,"0"0"-326"-15,0 0-135 0,0 0-48 16,0 0 3-16,0 0-13 0,0 0-24 15,0 0-28-15,0 0 12 0,0 0 20 16,0 0 24-16,4 0-12 0,-4 0-17 16,0 0-16-16,0 0-26 0,0 1-19 15,0 0-39-15,0 2-21 0,3-1-13 16,-3 5 0-16,0 1 11 16,4 7 11-16,-1-1 0 0,1 4-6 15,-1 1-14-15,1 2 0 0,-1-2 9 16,0 2-11-16,1-2 0 0,-1 1-1 15,-3-5 1-15,4 1 0 0,-4-2 3 16,0-1 0-16,0-1 9 0,0-4-9 16,0 0-2-16,0-4-1 0,0-1-53 15,0-2-102-15,0-1-112 0,0 0-198 16,0-8-347-16,3 1-418 0,8-11 464 0</inkml:trace>
  <inkml:trace contextRef="#ctx0" brushRef="#br0" timeOffset="18174.048">28468 9261 1649 0,'0'0'603'0,"0"0"-276"0,0 0-192 16,0 0 26-16,0 0 48 0,0 0-81 15,0 0-32-15,0 0-45 0,0 0-23 16,0 0 33-16,7 19 62 0,-4-8 48 15,0-2-89-15,1 2-47 0,-4-1-20 16,0 2-2-16,0-1-11 0,0 1 0 16,0-2-2-16,0-2-18 0,3 0-104 15,-3-1-182-15,0-6-220 0,4 2-522 16,-1-6-420-16</inkml:trace>
  <inkml:trace contextRef="#ctx0" brushRef="#br0" timeOffset="18348.912">28612 9239 2621 0,'0'0'696'15,"0"0"-442"-15,0 0-235 0,0 0 16 16,0 0-35-16,0 0 0 0,0 0-31 16,7 52-115-16,7-44-39 0,3-6-161 15,-6 0-654-15,2-2-866 0</inkml:trace>
  <inkml:trace contextRef="#ctx0" brushRef="#br0" timeOffset="18698.731">28774 9403 1884 0,'0'0'622'0,"0"0"-364"15,0 0-152-15,0 0 26 0,0 0 37 16,0 0-15-16,0 0-30 0,0 0-45 15,0 0-9-15,0 0 18 0,45-14 13 16,-28 6-41-16,1 1-35 0,6-1-23 16,-7 1 1-16,14 2-3 15,-7-1-2-15,0-1 2 0,0 2-3 16,-7-3-107-16,1 1-130 0,-8-3-152 16,0 0-339-16,-6 4-623 0</inkml:trace>
  <inkml:trace contextRef="#ctx0" brushRef="#br0" timeOffset="18966.082">28940 9163 2297 0,'0'0'658'0,"0"0"-370"0,0 0-215 16,0 0 42-16,0 0 78 0,0 0-79 15,0 0-67-15,0 0-34 0,0 0-13 16,0 0 1-16,3 31 62 0,-3-13 22 15,0 8 44-15,-7 4-60 16,0 2-19-16,-3 4-13 0,-11 2-12 16,8 2-12-16,-8 0-12 0,-3-1 0 0,3-4-1 15,0-2-12-15,1-6-7 0,3-4-58 16,3-3-71-16,0-6-28 16,11-3-105-16,3-6-271 0,0-4-267 15,0-1-498-15</inkml:trace>
  <inkml:trace contextRef="#ctx0" brushRef="#br0" timeOffset="19105.7">28905 9536 950 0,'0'0'1188'0,"0"0"-864"15,0 0-224-15,0 0 167 0,0 0 35 16,0 0-91-16,38 52-78 0,-31-40-66 16,7 4-45-16,0-3-19 0,3-1 13 15,-7-4-16-15,14-4-14 0,-7-4-329 16,-3-2-634-16,7-15-819 0</inkml:trace>
  <inkml:trace contextRef="#ctx0" brushRef="#br0" timeOffset="19534.075">29336 9259 3131 0,'0'0'541'16,"0"0"-365"-16,0 0-135 0,0 0 16 15,0 0-14-15,0 0-14 0,0 0-27 16,0 0 36-16,69-10-6 0,-38 4-18 16,0 1-14-16,-4-1 0 15,-3 2-1-15,-3 0-33 0,-7 4-99 16,-11 0-15-16,1 4-19 0,-8 3-77 15,-3 4-207-15,-10 4-16 0,-3 4-45 16,-5 0 200-16,-6-1 201 0,0 0 101 16,0-1 10-16,7-3 202 0,4-6 236 15,2 3 41-15,8-6-48 0,7-2-144 16,-1-2-106-16,4 2-73 0,4-3-32 16,3 0-76-16,3 0 2 0,7 0 24 15,0 0-4-15,4-3 3 0,3-2-25 16,0-2 0-16,-3 2-12 0,0-6-42 15,-1 7-6-15,-9-4-63 0,2 2-39 16,-6-1-84-16,-3 1-136 0,-1-4-190 16,-3 3-214-16,0 0-504 0</inkml:trace>
  <inkml:trace contextRef="#ctx0" brushRef="#br0" timeOffset="19748.658">29446 9141 274 0,'0'0'2228'15,"0"0"-1736"-15,0 0-147 0,0 0-97 16,0 0 2-16,0 0-143 0,0 0-107 16,0 0-7-16,0 0 4 0,0 0 3 15,21 46 16-15,-11-24-1 0,-3 1-2 16,0 1-13-16,0 2 0 0,-4-1 0 16,-3 0 0-16,0 1-93 0,-7 1-147 15,-6-1-119-15,-5-2-247 0,1 0-12 16,-7 0-365-16,7-3 214 0</inkml:trace>
  <inkml:trace contextRef="#ctx0" brushRef="#br0" timeOffset="19836.467">29360 9551 326 0,'0'0'818'16,"0"0"-186"-16,0 0-156 0,0 0-71 16,0 0-33-16,0 0-97 0,0 0-122 15,-21 51-29-15,32-46 6 0,-1 2-61 16,0-1-28-16,4 0-41 0,3-3-24 16,4-3-93-16,3 0-102 15,0-8-362-15,-3-1-867 0</inkml:trace>
  <inkml:trace contextRef="#ctx0" brushRef="#br0" timeOffset="20082.009">29835 9328 3159 0,'0'0'467'0,"0"0"-347"15,0 0-82-15,0 0 170 0,0 0-92 16,0 0-63-16,0 0-21 16,-10 66-11-16,10-45-2 0,-3 2 6 15,3-2-9-15,-4 3-15 0,4-5-1 16,0-4-2-16,0-1-26 0,7-6-160 16,3-7-83-16,8-1-125 0,-1-9-383 15,4-2-542-15</inkml:trace>
  <inkml:trace contextRef="#ctx0" brushRef="#br0" timeOffset="20235.023">30135 9358 2599 0,'0'0'983'15,"0"0"-686"-15,0 0-163 0,0 0 99 16,0 0-59-16,-14 56-94 0,11-36-46 16,-4-1-19-16,7 1-13 0,0 1 1 15,0 1-1-15,0-3-2 0,0 2-99 16,0-4-200-16,7-5-445 0,3 3-1587 15</inkml:trace>
  <inkml:trace contextRef="#ctx0" brushRef="#br0" timeOffset="20367.207">30376 9766 3339 0,'0'0'655'0,"0"0"-464"0,0 0-189 16,0 0-2-16,0 0-107 0,0 0-170 15,0 0-332-15,0 0-1032 0</inkml:trace>
  <inkml:trace contextRef="#ctx0" brushRef="#br0" timeOffset="22017.992">24103 10376 653 0,'0'0'30'0,"0"0"556"16,0 0-215-16,0 0-160 0,0 0-39 15,0 0 26-15,0 0-68 0,0 0-40 16,0 0-12-16,0-1-1 0,0 1-9 16,0 0-13-16,0 0 6 0,0 0-10 15,0 0-2-15,0 0-4 0,0 0 0 16,0 0-7-16,0 0-6 0,0 0 3 15,0 0-6-15,0 0-6 0,0 0-11 16,0 0-11-16,0 0 1 0,0 0-2 16,0 5 0-16,0 5-3 0,0 7 3 15,0 2 1-15,-4 4-1 0,-3 4 2 16,4 0-2-16,3 2-23 0,-4 1 21 16,4 0-1-16,-3-3 0 0,0-1-23 15,3-3 4-15,-4-1-20 16,1-3 40-16,-1 0-30 0,1-1 0 0,-1-2-45 15,1 0-107-15,3 1-32 16,-7-5-72-16,4 0-141 0,3-1-114 16,0-3-187-16</inkml:trace>
  <inkml:trace contextRef="#ctx0" brushRef="#br0" timeOffset="22636.418">24420 10491 1600 0,'0'0'484'16,"0"0"-264"-16,0 0-97 0,0 0 39 16,0 0 31-16,0 0-29 0,0 0-65 15,0 0-47-15,0 0-14 0,0 0 13 16,-7-15 10-16,3 12 44 0,4-1-38 15,-7 4-35-15,4-3 0 16,-4-1-10-16,4 3 0 0,-8-2-20 16,4 2 20-16,0 1 13 0,1 0-35 15,2 0-3-15,-3 0-10 0,0 0-12 16,0 1 3-16,-3 3 0 0,7 0-10 16,-4-1 10-16,3 4-7 0,1-2 0 15,3 1-6-15,0-2-16 0,0 3 10 16,0 1 6-16,0-2 6 0,0 0 7 15,0 1-14-15,3 0 14 0,4 0 19 16,0 1 1-16,-3-3-66 0,6 2-50 16,-7-4-1-16,4-2-32 0,-3 1 15 15,-1-2-16-15,-3 0 84 0,4-6 68 16,2-1-2-16,-2-3-48 16,3-7-50-16,0 0 41 0,3-1-15 15,0 1 35-15,-3-2 36 0,-3 7-14 16,-1-2 17-16,1 6 0 0,-4 2 2 15,3 4-2-15,-3 2 71 0,3 0 36 16,-3 0 10-16,0 0-14 0,0 0-15 16,0 0 5-16,0 4 23 0,0 4 39 15,0 3 57-15,-3 8-7 0,0 4-113 16,3 7-47-16,-7 1-23 0,3 1-21 16,1-2 0-16,-4 1 0 0,7-6-1 15,-4-1-3-15,1-4-32 0,3-3 32 16,0-3-32-16,3-3-35 0,1-6-344 15,-1-1-290-15,4-4-495 16</inkml:trace>
  <inkml:trace contextRef="#ctx0" brushRef="#br0" timeOffset="23234.986">24654 10473 2085 0,'0'0'372'0,"0"0"-259"0,0 0-100 16,0 0 33-16,0 0-4 0,0 0 96 15,0 0-58-15,0 0-54 0,0 0 3 16,0 0 6-16,-4-42 17 0,4 39 15 15,0 3-10-15,-3-2 7 0,3 2-6 16,-3 0-23-16,3 0 3 0,-4 0-6 16,1 0 9-16,-1 0 1 15,1 2-42-15,-4 0-23 0,0 3-12 16,0 2-9-16,-3 0 12 0,3 5 0 16,0 0 3-16,4-2 7 0,-1 4-7 15,1-3-9-15,3-1 12 0,0 3 7 16,0-4-19-16,0 0 19 0,3 1 6 15,4-6-3-15,-4 2 13 0,4-4-33 16,-3 0-73-16,10-2 67 0,-8 0 32 16,1-2 9-16,0-2 1 0,0-2-4 15,-3 0-8-15,2-5-8 0,1 2-18 16,4-4-7-16,-1 1 6 0,-3-3 37 16,-4 0-18-16,4 4 20 0,-3-4 2 15,-1 6 10-15,4 2 1 16,-7 0 10-16,3 4 12 0,-3 1 13 15,0 2 52-15,0 0-13 0,0 0-26 16,0 0-10-16,7 0 3 0,-7 2-12 16,0 5 3-16,0 4 50 0,0 4 55 15,-7 4-33-15,4 3-73 0,3 1-28 16,-3 0-4-16,-4 2-12 0,3-1-1 16,4-1 1-16,-7-2 0 0,4-2-19 15,3-3 3-15,-4 0-35 0,4-6-238 16,0-1-294-16,0-3-753 0</inkml:trace>
  <inkml:trace contextRef="#ctx0" brushRef="#br0" timeOffset="24119.064">25040 10469 955 0,'0'0'521'16,"0"0"-270"-16,0 0-56 0,0 0-1 15,0 0-58-15,0 0-64 0,0 0-11 16,0 0 4-16,0 0-10 0,0 0 13 16,-14-24 32-16,14 21 28 0,0 3-9 15,-4-4-38-15,1 4-14 0,0 0 16 16,-1 0 23-16,1 0-20 15,-4 0-56-15,0 4-30 0,-3-4-3 16,6 4-29-16,-3 0 13 0,4 3-6 16,-1-2-1-16,-3 2 4 0,7-3 0 15,-3 3-10-15,0 0 9 0,3-3-6 16,0 0 1-16,0 0-14 0,0 1-3 16,0-1 16-16,3 2 16 0,0-2-6 15,1-1 19-15,-1 1 0 0,1 0 0 16,3-2 1-16,-4 1-1 0,1-2-6 15,-1-1-17-15,7 0 0 0,-6 0 23 16,6-4 2-16,-6-2 1 0,6-3-3 16,-3-3-6-16,0-2-81 0,7 0 16 15,-8-1 42-15,5 3 3 0,-8 1 1 16,1 1 25-16,-1 3 0 0,-3 2 3 16,0 3 29-16,0 1 10 0,0 1-3 15,0 0 2-15,0 0 8 16,0 0-1-16,0 0-3 0,0 0-7 15,0 0 1-15,4 1-4 0,-4 1 7 16,0-1 34-16,0 3 17 0,0 3 15 16,0 7 64-16,0 1-2 0,-4 8-88 15,4 4-44-15,-3 1-19 0,-1 3-16 16,1 0 0-16,-1 0 9 0,4 0-12 16,-3-4 0-16,3 1-25 0,0-4 6 15,0 0 3-15,0-8 13 0,3-1-26 16,1-4-204-16,-1-4-338 0,1-7-856 15</inkml:trace>
  <inkml:trace contextRef="#ctx0" brushRef="#br0" timeOffset="26838.023">25343 10600 193 0,'0'0'460'16,"0"0"-36"-16,0 0 165 0,0 0-163 15,0 0-203-15,0 0-39 0,0 0 45 16,0 0-20-16,0 0-13 0,0 0-55 15,0 0-27-15,3-3-22 0,1 3-25 16,-4 0-32-16,3 0-13 0,4 0-21 16,-3 0 2-16,2-1 0 0,12-2 0 15,-5 3-3-15,1-1 1 0,0-2-1 16,10 3 1-16,-7-1-2 0,-3 1-12 16,10-4-133-16,-7 0-234 0,-6 0-428 15,3-2-1034-15</inkml:trace>
  <inkml:trace contextRef="#ctx0" brushRef="#br0" timeOffset="28966.026">25908 10377 596 0,'0'0'290'0,"0"0"-78"16,0 0-79-16,0 0-48 0,0 0-49 15,0 0-13-15,0 0-23 0,0 0-26 16,0 0-9-16,0 0 2 0,3 0-6 16,-3 0 16-16,0 0-9 0,0 0-69 15,0 0-23-15,0 0 3 0,0 0-16 16,0 0 17-16,0 0 2 0,4 0 20 16,-4 0 23-16,0 0 30 0,0 0 25 15,0 0 17-15,0 0 3 0,0 0 1 16,0 0 32-16,0 0 6 0,0 0 13 15,0 0 43-15,0 0 35 0,0 0 0 16,0 0-29-16,0 0-32 0,0 0-17 16,0 0-3-16,0 0 3 15,0 0 20-15,0 0 19 0,0 0 26 0,0 0 30 16,0 0 9-16,0 0 0 16,0 0 6-16,0 0 10 0,0 0-3 15,0 0-7-15,0 0 2 0,0 0-9 16,0 0-10-16,0 0-17 0,0 0-16 15,0 0-6-15,0 0-23 0,0 0-10 16,0 0-10-16,0 0-9 0,0 0-9 16,0 0-4-16,0 0-13 0,0 0-9 15,0 0-6-15,0 0-10 0,0 0 23 16,0 0-7-16,0 0-7 0,0 0 4 16,0 0 0-16,0 2-1 0,3 0 1 15,-3 2-3-15,0 6 12 0,0 3 13 16,-3 5 9-16,-1 5-25 0,4 4-3 15,-7 3-19-15,4 0-1 0,0 0-1 16,-1 0 1-16,-3-3-1 16,7-1 1-16,-3-5 0 0,-1-1-21 0,1-4 8 15,3-1 13-15,-7-5 1 16,7-2-13-16,-3-1-6 0,3-3-126 16,0-4-168-16,10 0-328 0,-7-3-183 15,8-12-795-15</inkml:trace>
  <inkml:trace contextRef="#ctx0" brushRef="#br0" timeOffset="29468.979">26118 10608 1912 0,'0'0'528'0,"0"0"-260"16,0 0-126-16,0 0-4 0,0 0-4 16,0 0-19-16,0 0-51 0,0 0-22 15,0 0-7-15,0 0-10 0,45-11-25 16,-31 10-1-16,-1-2-1 0,5 2 2 16,2 1-13-16,-6 0 12 0,0 0-155 15,3 0-280-15,-7 1-629 0,1-1-664 0</inkml:trace>
  <inkml:trace contextRef="#ctx0" brushRef="#br0" timeOffset="30133.681">26583 10431 1267 0,'0'0'595'16,"0"0"-267"-16,0 0-147 0,0 0 32 16,0 0 10-16,0 0-56 0,0 0-42 15,0 0-32-15,0 0-26 16,0 0 3-16,4-3 19 0,-4 3 10 15,0 0-20-15,0 2-26 0,7-1-15 16,-7-1 7-16,0 3-8 0,0 1-21 16,0 3-13-16,0 5 41 0,0 7 7 15,0 3 27-15,0 2-21 0,0 5-42 16,0 2-12-16,0-1-3 0,0 3 0 16,-7-2-3-16,7-2-12 0,0-2-17 15,-4 0 7-15,4-4 6 0,0-2-56 16,0-5-60-16,0-1-39 0,0-7-192 15,0-2-355-15,0-4-655 0</inkml:trace>
  <inkml:trace contextRef="#ctx0" brushRef="#br0" timeOffset="31640.277">27544 10368 911 0,'0'0'127'0,"0"0"469"0,0 0-216 16,0 0-105-16,0 0-100 0,0 0 25 16,0 0 16-16,0 0-75 0,0 0-32 15,7-1-10-15,-7 1 16 0,0 0 12 16,0 0-22-16,0 0-23 0,0 0-13 16,0 0-2-16,0 0-4 0,0 0-4 15,0 0 1-15,0 0-16 0,0 1-19 16,0-1 1-16,0 0-7 0,0 0-18 15,0 1 14-15,0 1 4 0,-3 0 3 16,-1 2 15-16,-3 4-27 16,-10 2-10-16,3 3-31 0,1 5 15 15,-15 2 3-15,11 3-2 0,-4-2 13 16,-3 0-1-16,3 0-10 0,4-2 13 16,0-4-3-16,7 1-9 0,-1-6 11 15,4-2-3-15,1 0-18 0,2-4 9 16,4-1-6-16,-3-2 7 0,3 2-4 15,0-3 15-15,0 0-21 0,0 0 21 16,0 0 0-16,0 0 1 0,0 0 0 16,0 0 15-16,0 0 1 0,0 0 3 15,0 0 6-15,0 0-8 0,0 0-2 16,0 0 1-16,0 0-13 0,0 0 13 16,3 0-15-16,-3 0-1 0,4 0 0 15,-1 1-1-15,0 2 1 0,4 2 3 16,0 2 0-16,4 3-1 0,-1 0 0 15,11 5-2-15,-1 1-14 0,1 4 14 16,0 1 1-16,-1-1 14 0,8 3-13 16,-4-3 14-16,-3-3 9 15,-4-1-3-15,0-1-19 0,-10-5 0 0,7-2 19 16,-4-1-21-16,-6-3 1 16,-1-2 0-16,-3 0 1 0,3-1 0 15,-3 0-3-15,0 1-1 0,4-2 0 16,-4 2-1-16,3 0-14 0,-3 0-5 15,4 0-42-15,-1 1-47 0,1-2-47 16,-4 1-67-16,3-2-353 0,1 0-769 16</inkml:trace>
  <inkml:trace contextRef="#ctx0" brushRef="#br0" timeOffset="32583.196">27992 10549 1390 0,'0'0'458'0,"0"0"-205"0,0 0-45 0,0 0 37 16,0 0-45-16,0 0-84 0,0 0-58 15,0 0 9-15,0 0 13 16,0 0 0-16,4-1-3 0,-1 0 3 15,-3 1-26-15,0 0-25 0,4 0-10 16,-4 0-10-16,3-2-9 0,0 0-3 16,1-1 1-16,10 1 1 0,-4-1-1 15,4 0 1-15,-4 2 0 0,0 1-3 16,4 0-11-16,-3 0 2 0,-1 3 11 16,4 1-1-16,-7 1 3 0,3 3-2 15,0-2 2-15,-3 3 0 0,-3-1 4 16,-1 0 12-16,-3 3 15 0,0 0-12 15,0 4 26-15,-3 0 6 0,-8 3 3 16,1-1-16-16,-4 0-26 0,4-2 7 16,-4 1-16-16,0-2-2 0,0-2 15 15,8 0-3-15,-1-1 3 0,0-4 3 16,3-2 18-16,1-2 1 16,3-2-13-16,0-1-21 0,0 0-4 15,0 0-3-15,0 0-12 0,0 0 15 16,0 0 10-16,0 0-7 0,3 0 10 15,1 0 0-15,3 0 12 0,0 0 3 16,-1-1 3-16,12 1 1 0,-4-3-10 16,3 2-7-16,3-2-2 0,-2 2-12 15,2 1 0-15,-6-3 0 0,3 3-1 16,1-1-1-16,-8-2-124 0,7 3-99 16,-7-4-202-16,-6 1-706 15,-1-2-592-15</inkml:trace>
  <inkml:trace contextRef="#ctx0" brushRef="#br0" timeOffset="33015.288">28395 10573 2662 0,'0'0'510'0,"0"0"-407"0,0 0-81 16,0 0 58-16,0 0-7 0,0 0-51 16,0 0-20-16,0 0-2 0,0 0 1 15,0 0 25-15,0 19 31 0,0-11 57 16,-3 7-1-16,3 1-56 0,-4-2-32 16,4 2-24-16,0-1-1 15,0-1-28-15,7 0 9 0,-3-3-6 16,10-2 3-16,-1-1 20 0,1-5-11 15,0-1-72-15,7-2 18 0,-8-2 7 16,5-6-13-16,-5-2 6 0,-2-2 10 16,-1 0 22-16,-7 2 0 0,1-1 17 15,-1-1 18-15,-3-3 25 0,0-2-25 16,0 1-14-16,-3-3 12 0,-4 4-29 16,0-1-5-16,0 5 24 0,-7 2 12 15,11 2 0-15,-7 4 35 0,-1 3 32 16,1 0-48-16,0 6-19 0,-4 1-16 15,10 0-41-15,-2 2-20 0,2-1-93 16,1-2-210-16,3 1-348 0,3-4-640 16</inkml:trace>
  <inkml:trace contextRef="#ctx0" brushRef="#br0" timeOffset="33383.538">28702 10529 2760 0,'0'0'716'0,"0"0"-490"0,0 0-224 15,0 0 37-15,0 0-4 0,-24 55-23 16,24-42 1-16,0 1-11 0,0-2 20 16,0-1 10-16,10 2-17 0,-6-1-15 15,3-3-14-15,-1 1-2 0,5-5-9 16,-1-2-13-16,-6-3 13 0,9 0-22 15,1-2 2-15,-4-6 14 0,4-4 8 16,-7 0 1-16,7-3 6 16,-4 1-9-16,-3-2-3 0,-3-2 9 15,-4 3 16-15,0 0-12 0,0-1 15 16,0 4 3-16,-7 2 38 0,0 3 5 16,0 5-45-16,-7 1 2 0,7 1 22 15,-7 3-25-15,4 1-16 0,0 3-25 16,-4 2-13-16,7 0-60 0,0 0-164 15,0 0-217-15,7-1-318 0,0-4-540 16</inkml:trace>
  <inkml:trace contextRef="#ctx0" brushRef="#br0" timeOffset="33733.841">29009 10547 3079 0,'0'0'636'0,"0"0"-472"15,0 0-149-15,0 0 67 0,0 0-63 16,0 0-19-16,0 0-13 16,0 0 13-16,0 0 0 0,0 0 22 15,-14 57 3-15,14-42 4 0,0 0-4 16,3-4-22-16,4 3 14 0,-3-5-17 15,9-3-47-15,1-4 2 0,0-2-8 16,-4 0-13-16,11-8 13 0,0-4-26 16,-8-5-16-16,1 1-12 0,-3-3 27 15,-5 0 23-15,-6 0-6 0,0-2-1 16,0 1-77-16,-6 1-61 0,-1 3 71 16,-11 3 12-16,11 5-263 0,-10 4 49 15,3 4-12-15,-3 0-26 0,10 0-652 16</inkml:trace>
  <inkml:trace contextRef="#ctx0" brushRef="#br0" timeOffset="35337.774">29412 10608 430 0,'0'0'2117'0,"0"0"-1644"15,0 0-326-15,0 0-61 0,0 0 51 16,0 0-22-16,0 0-64 0,0 0-36 16,0 0 8-16,0 0-1 15,34-1-6-15,-17-2 3 0,-3 3-19 16,0-4 2-16,0 4-1 0,6 0-1 16,-2-3-2-16,-5-1-11 0,5 3-330 15,-8-2-366-15,4-1-913 0</inkml:trace>
  <inkml:trace contextRef="#ctx0" brushRef="#br0" timeOffset="35916.634">29959 10337 1518 0,'0'0'688'16,"0"0"-371"-16,0 0-123 0,0 0 60 15,0 0-37-15,0 0-105 0,0 0-61 16,0 0-22-16,0 0 6 16,0 0-13-16,4 4-6 0,-4 3 0 15,0 5 3-15,0 7 51 0,0 6 107 16,0 6-89-16,0 3-57 0,0 1-18 15,0 3-11-15,0-2-2 0,0 1-3 16,0-5-10-16,0-1 11 16,0-4-20-16,0-3-31 0,0-2-108 15,-4-3-192-15,4-3-389 0,0-6-664 0</inkml:trace>
  <inkml:trace contextRef="#ctx0" brushRef="#br0" timeOffset="39919.405">30276 10553 636 0,'0'0'270'0,"0"0"121"16,0 0 19-16,0 0-82 0,0 0-120 15,0 0 15-15,0 0-16 0,0 0-40 16,0 0-13-16,11 0-13 0,-11 0 3 16,0 0-7-16,3 0-26 0,-3 0-25 15,0 0-23-15,0 0-32 0,4 0-31 16,-4 0-1-16,3 0-33 0,4-1 15 16,7 0 19-16,0-3 3 0,-1 0-1 15,5 0 10-15,-5 0-11 0,-2 0 0 16,6 2 1-16,-7 1 1 0,-3-1 13 15,0 2-15-15,-4 0 0 16,1 0-1-16,-1 0-32 0,1 2-72 16,-4-1-49-16,0 2-57 0,7 1-223 15,-4 0-298-15,1-1-275 0</inkml:trace>
  <inkml:trace contextRef="#ctx0" brushRef="#br0" timeOffset="40432.866">30783 10342 761 0,'0'0'755'0,"0"0"-325"0,0 0-181 0,0 0 55 15,0 0-17-15,0 0-84 16,0 0-40-16,0 0-35 0,0 0-23 16,0 0-13-16,10-1-22 0,-6 1-19 15,-4 1-23-15,0 2-16 0,0 4-11 16,0 3 23-16,3 7 46 0,-3 7 27 15,0 4-27-15,-3 7-39 0,-1 1-9 16,-3 1-20-16,0-1 14 0,1 0-14 16,6-5 0-16,-7-3-2 0,3-4-130 15,-3-1-183-15,4-5-268 0,-1-6-891 16</inkml:trace>
</inkml:ink>
</file>

<file path=ppt/ink/ink1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4:38:42.841"/>
    </inkml:context>
    <inkml:brush xml:id="br0">
      <inkml:brushProperty name="width" value="0.05292" units="cm"/>
      <inkml:brushProperty name="height" value="0.05292" units="cm"/>
      <inkml:brushProperty name="color" value="#FF0000"/>
    </inkml:brush>
  </inkml:definitions>
  <inkml:trace contextRef="#ctx0" brushRef="#br0">8937 2054 261 0</inkml:trace>
  <inkml:trace contextRef="#ctx0" brushRef="#br0" timeOffset="1771.15">8937 2054 261 0,'-69'38'786'0,"69"-38"-331"0,0 0-207 0,0 0-31 0,0 0 49 0,0 0 9 15,0 0-36-15,0 0-40 0,0 0-39 16,0 0-32-16,0 0-23 16,3 0 26-16,-3 0 15 0,4 0-55 15,-4 0-24-15,0 0-8 0,0 0-11 16,0 0 2-16,0 0 0 0,0 0 0 15,3 0-14-15,-3 0-5 0,0 0-3 16,0 0-9-16,0 0-7 0,0 0-12 16,4 0-2-16,-4 0-13 0,0 0 12 15,0 0-10-15,3 0 10 0,-3 0 2 16,0 0-2-16,0 0 2 0,0 0-1 16,0 0-11-16,0 0 13 0,4 0 0 15,-1 0 3-15,1 2 19 0,6-2-19 16,-3 0 19-16,0 1-6 0,-4-1-15 15,4 1 2-15,0 1-1 0,0-2 1 16,0 0 22-16,3 0-13 16,0 0-10-16,1 0-2 0,-1 0 29 15,0 0-29-15,1 0 15 0,-1 0 1 16,0 0-16-16,-3 0 1 0,4 0 2 16,-5 0 9-16,-2 0-9 0,10 0-2 15,-7 0 2-15,-1 0 0 0,1 0-1 16,0 0-1-16,0 0 11 0,-3 0-12 15,6 0 0-15,0 1 1 0,-3-1 0 16,0 0 2-16,3 0 15 0,1-1-17 16,-8 1 10-16,11 0-11 0,-7-2 0 15,-4 2 0-15,1 0-1 0,3-1 0 16,-7 1 1-16,3 0 0 0,4 0 0 16,-7 0 0-16,3 0-1 0,1 0 1 15,-4 0 1-15,0 0-1 0,3 0-1 16,-3 0-1-16,7 0 2 0,-3 0 0 15,-1 0 0-15,0 0 0 0,1 0 1 16,-1 0 1-16,1 0-2 0,-1 0 0 16,1 0 0-16,-1 0 0 0,1-1 1 15,2 1 0-15,-2 0-1 16,-4 0 0-16,10 0 0 0,-10 0 0 0,7 0 0 16,-3 0 0-16,-1 0 0 15,0 0 0-15,1 0 0 0,-1 0 0 16,1 0 2-16,-1 0-2 0,1 0 0 15,-1 0 1-15,1 0 0 0,-1 0-1 16,-3 0-1-16,0 0 0 0,3 0 1 16,-3 0 0-16,7 0-2 0,-3 0 2 15,-4 0 0-15,3 0-1 0,1 0 2 16,-4 0-1-16,3 0 0 0,1 0-1 16,-1 0-1-16,-3 0 0 15,7 0 2-15,-4 0 0 0,1 0 1 16,-1 0-2-16,-3 0 1 0,4 0 0 15,-1 0 0-15,-3 0-1 0,4 0 1 16,-4 0 2-16,10 0-2 0,-7 0 0 16,8 0 0-16,-8 0 0 0,8 0 43 15,2 0-25-15,-2 0-15 0,-1 0-1 16,0 0 14-16,-3 0-16 0,0 0 1 16,0 0 2-16,-4 0-2 0,11 0 14 15,-7 0 4-15,3 0 52 0,1 0-12 16,3 0-38-16,-11 0-5 0,14 0 2 15,-6 0-18-15,-1 0 16 0,0 0-14 16,-3 0-2-16,-7 0 0 0,7 0 1 16,0 0-1-16,-4 0 1 0,-3 0 0 15,4 0-1-15,-4 0 2 0,3-2-2 16,-3 1-1-16,4 1 0 0,-1-1 0 16,1 1 0-16,2 0 1 0,-2 0 1 15,6 0 1-15,-3 0-1 16,0 0 1-16,3 0 10 0,1 0-12 0,-1 0 0 15,0-2 2-15,4 2-2 16,-4 0 0-16,1 0 0 0,-1 0 1 16,0-2 1-16,-3 2-2 0,0-2 1 15,0 2 2-15,0 0 0 0,-4 0-2 16,4 0 0-16,-3 0 0 0,3 0-1 16,0 0 1-16,-7 0-2 0,6 0 0 15,-2 0-1-15,3 0-1 0,-4 0 3 16,-3 0 2-16,4 0-2 0,-4 0 0 15,3 0-2-15,-3 0 1 0,0 0-1 16,4 0 1-16,-1 0 0 0,-3 0 0 16,3 0-1-16,1 0 2 0,-1 0 0 15,1 0-1-15,3 0 1 0,-7 0-2 16,14 0 2-16,-8 0 0 16,5 2 0-16,-1-2 1 0,4 0 0 15,0 2 0-15,-1 0-1 0,-2-1 1 16,3 2 0-16,-4-3 0 0,0 0 0 15,1 0 0-15,-8 0-1 0,0 0 0 16,4 1 2-16,-3 0-2 0,-1-1 3 16,1 2-2-16,-4-2-1 0,3 0 0 15,-3 0-1-15,0 0-1 0,0 0 2 16,0 0 0-16,7 1 0 0,-4-1 3 16,1 0-3-16,-4 0 0 0,0 0-1 15,3 0-1-15,-3 0 1 16,0 0-1-16,4 0 1 0,-4 0 0 0,3 1 0 15,-3-1 1-15,4 0-2 0,-1 1 1 16,1-1-1-16,-1 0 2 16,0 0 2-16,1 0-1 0,-1 2-1 15,1-1 0-15,-1-1 0 0,-3 1 0 16,0-1 1-16,0 0-1 0,7 0 1 16,-3 0-1-16,-1 0 0 0,0 0-1 15,1 0 2-15,-1 0-1 0,1 2 0 16,-4-1 1-16,3-1-1 0,1 0 1 15,-1 0-1-15,-3 1-2 0,4-1 1 16,-4 0-1-16,0 0 1 0,3 2 1 16,0-2 0-16,1 1 1 0,-1-1 2 15,-3 0-3-15,0 0 0 0,0 0 0 16,0 0 1-16,0 0-1 0,0 0 1 16,7 1 0-16,-7-1-1 0,4 0 0 15,-4 0 1-15,0 0 0 0,0 0-1 16,0 0 3-16,0 0-3 0,3 0-2 15,-3 0 2-15,4 0 2 0,-4 0-1 16,3 0 0-16,0 2 0 0,-3-2-1 16,4 2 1-16,-4-2-2 15,0 0 1-15,0 0 0 0,3 0 0 16,-3 0-1-16,0 0 1 0,4 0-2 16,-4 0 2-16,3 2 0 0,1-2-2 15,-1 0 2-15,1 0 0 0,-1 0 0 16,0 0 0-16,-3 2-1 0,7-2 1 15,-3 0-1-15,-1 0 1 0,1 0 0 16,-1 1 1-16,1 0-1 0,-1 1 0 16</inkml:trace>
  <inkml:trace contextRef="#ctx0" brushRef="#br0" timeOffset="2927.985">10260 2109 196 0</inkml:trace>
  <inkml:trace contextRef="#ctx0" brushRef="#br0" timeOffset="3453.935">10260 2109 196 0,'-42'6'1239'0,"42"-6"-862"0,0 0-195 0,0 0-3 0,0 0 47 15,0 0-3-15,7 0-17 16,-7 0-64-16,0 0-65 0,4 0-17 15,-4 0 14-15,0 0-1 0,3 0-9 16,-3 0-6-16,0 0-4 0,0 0-7 16,0 0-2-16,0 0-10 0,0 0-13 15,4 2-6-15,-4-2-4 0,0 0 1 16,0 0 3-16,0 0-15 0,3 0 0 16,-3 0 1-16,4 0 14 0,2 0 12 15,1 0 1-15,0 0-7 0,4 0-19 16,-5 0 19-16,1 0 19 0,4 0-13 15,-4 0-15-15,-1 0-10 0,1 0 10 16,4 0-10-16,-4 0 9 0,-1 0-8 16,1 0 6-16,0 0-10 0,-3 0-1 15,-1 0 1-15,1 0-2 0,-1 0-14 16,0 0 16-16,1 0 0 0,-1-2 19 16,1 2 0-16,-4 0-18 0,10 0 2 15,-3 0-1-15,0 0 23 16,-4 0-23-16,1 0 11 0,3 0-13 15,0 0 2-15,-4 0 10 0,1 0 1 16,-1 0-10-16,-3 0 16 0,7 0-19 16,-4 0 1-16,1 0 2 0,-1 0 0 15,-3 0 13-15,4 0-4 0,-1 2 8 16,-3-2-17-16,0 0 1 0,0 0 11 16,0 0-13-16,0 0 1 0,0 0 13 15,0 0-15-15,0 0-1 0,0 0 0 16,0 0-2-16,0 0-14 0,0 0 15 15,0 0 1-15,0 0 0 16,0 0 1-16,0 0 0 0,0 0-1 16,0 0-1-16,0 0-1 0,0 0-1 15,0 0-9-15,0 0-21 0,0 0-45 16,0 0-54-16,0 0-29 0,-3 0-67 16,-1 2-184-16,1 0-174 0,-1-1-418 15,1-1-427-15,20-5 1431 0</inkml:trace>
</inkml:ink>
</file>

<file path=ppt/ink/ink1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4:46:25.34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22321 17919 267 0,'0'0'1290'16,"0"0"-972"-16,0 0-169 0,0 0 40 15,0 0 60-15,0 0-4 0,0 0-39 16,0 0-14-16,0 0-10 0,0 6-54 16,0-6-39-16,4 0-20 0,-4 2-15 15,0-2-13-15,3 0-3 0,-3 0-3 16,0 0-7-16,0 0-6 0,4 0-22 15,-1 0-12-15,1 2-3 0,-1-1 15 16,7 0 13-16,4 1 9 0,-3 0 57 16,6 0-32-16,7 0-7 0,-7-2-8 15,11 2-13-15,-4-2 29 0,10 0-33 16,-10 0-14-16,11 0 2 16,-8 0 14-16,8 0-17 0,-11 0-1 0,7 0 1 15,-10 0-12-15,6 0-1 16,-3 2 13-16,0 1 34 0,1-1-30 15,2 1-1-15,1 0-2 0,3-1 39 16,0 0-12-16,10 1 19 0,-3-3-16 16,0 1-12-16,7-1-4 0,-1 0 10 15,8 0-3-15,-7 0-21 0,7-4 15 16,-8 2-16-16,5 0 0 0,-1-1 15 16,0-1-12-16,0 1 6 15,-3 2-5-15,0-1-1 0,-7-2 0 0,7 2 15 16,-4 0-18-16,-7 0 1 15,8 1 12-15,-1 0 4 0,0-1-16 16,-6 0-1-16,6 2 2 0,0-2 2 16,-9 0-1-16,9 4 21 0,-3-4-20 15,-7 2-1-15,10 0 12 0,-6 0-3 16,-1 0-8-16,4 0 11 0,-4 0-14 16,-3 0-1-16,7 0 1 0,-3 0 14 15,-1 0-12-15,7 0 8 0,-6 0-10 16,3 0 8-16,3-1-8 0,-3 0-1 15,0-1 1-15,3 2 1 0,4-2 0 16,-4 0 1-16,-3 2 19 0,7-3-22 16,3 0 1-16,-6 2 10 0,-1-3-10 15,0 1 0-15,4 1 2 0,0-1 0 16,3 1-2-16,-3 0-1 16,-4 0 1-16,4 0 0 0,10 0 1 0,-10 0-2 15,3 0 15-15,7 1-15 16,-13 0 0-16,9-1 3 0,8 0 0 15,0 0-2-15,9 0-1 0,8 0 0 16,10 0 12-16,-13 1-9 0,-4-2-2 16,-4 2 0-16,-10 0 1 0,0 1-1 15,0-2 11-15,1 2-11 0,2-1 1 16,1 1 10-16,-1 1-9 0,-6-2 46 16,3 1-12-16,0 0-25 0,-3-3-12 15,-4 3 3-15,-10-1-1 0,-7 1 0 16,-7-2-1-16,4 2 0 0,-1-2 1 15,15 0 0-15,2 0-1 0,5 0 1 16,-1 0-2-16,-3 0-1 0,3 0 1 16,-3 0 0-16,-1-2 0 0,1 3 2 15,-7-2 0-15,3 2 1 0,1-2 0 16,-8 2-1-16,1-1 2 16,3 0-3-16,-11 0-1 0,8 2 0 15,-4 0 2-15,-4 0-2 0,1 0 0 0,3-2 0 16,-4 2 2-16,1 0 9 15,-1 0-10-15,1 0-1 0,0-2 2 16,3 2-1-16,0 0 1 0,0-1-1 16,3 1 0-16,-6 0-1 0,10 0 0 15,-4 0-1-15,0 0 1 0,8 0 0 16,-8 0 1-16,1 0-1 0,3 0 0 16,-1 0 0-16,-2 0 1 0,3 0 2 15,0 1 13-15,-4 1-14 16,8 0 10-16,-1 0-10 0,0 0-1 0,1 0 1 15,-1-1-1-15,4 2 2 16,-1-2-2-16,1 2 1 0,0-2 13 16,0-1-14-16,3 3 0 0,-3-2 1 15,0-1 2-15,-7 2 8 0,13-2-9 16,-9 2 12-16,2-2 13 0,-2 2 14 16,-1-2-17-16,0 2-22 0,1 0 15 15,-4-2-18-15,3 2 1 0,-3 0 2 16,0 0-1-16,0 0 2 0,0-1-3 15,-1 2 0-15,1-2-1 0,0 2 0 16,0-1 1-16,-3 0 0 0,2-2 0 16,-2 1 0-16,3 0 0 0,-7 0-1 15,3-1 0-15,1 2 1 0,-4-1-1 16,0-1 1-16,0 0 2 0,-4 0-3 16,4 0 2-16,0 0-2 0,0 0 0 15,-3 1-2-15,3-1 2 0,-4 0 0 16,4 0 2-16,-3 0-2 0,0 0-1 15,-1 0 1-15,1 0 1 16,-4 0 0-16,0 0 0 0,-7 0 0 16,7 0-1-16,-6 0-1 0,-5 0 1 15,8 0 1-15,-7 0-1 0,0 0-1 16,-8 0 0-16,8 0 0 0,-7 0 0 16,0 2 1-16,-7-2 0 0,3 0 0 15,1 0 0-15,-1 1 0 0,-3-1-1 16,0 0 1-16,0 0-1 0,4 0-1 15,-4 0 2-15,0 0 1 0,3 0-1 16,1 0 0-16,-4 0 1 0,3 0 0 16,-3 0 0-16,4 0-1 0,-4 1 1 15,0-1 0-15,10 0 0 0,-7 0 1 16,4 0-1-16,0 0 0 0,-3 0 0 16,2 2 0-16,5-2-1 0,-4 0 1 15,3 0 1-15,0 0 0 0,1 0-1 16,-1 0 1-16,0 0-1 0,-6 0 1 15,10 0 1-15,-4 0-2 0,0 0 1 16,-3 0-2-16,0 0 0 16,0 0 1-16,0 0-1 0,0 0-1 15,0 0 0-15,3 0 0 0,-3 2 0 16,7-2 1-16,-11 0 0 0,14 2 0 16,-3-2 0-16,-4 2 0 0,4-2 0 15,-4 2-2-15,1-2 1 0,-4 0 1 16,3 0 0-16,0 2 1 0,-6-1-1 15,3 0 0-15,0-1-1 0,-1 2-1 16,-2-1 1-16,3 0 1 0,3 1-1 16,-3 0 1-16,0-2 0 0,0 1 0 15,3 1 0-15,1-1 1 16,-5 0 0-16,5 1 1 0,3-2 0 16,-8 0 0-16,5 0 0 0,-1 0 0 15,4 0-1-15,0 0 0 0,-4 0 0 16,7 0-1-16,-3-2 0 0,0 1 1 15,3-2 0-15,-3 2-1 0,3 0-1 16,-3-2 1-16,0 3 0 0,-1-1 0 16,1 0-1-16,-4-1-1 0,4 2 1 15,-3 0 0-15,-1 0 1 0,0 0-2 16,-3-1 2-16,3 1-1 0,-3 0 1 16,0 0-1-16,0 0 2 0,-3 0-1 15,2 0 0-15,-2 1 0 0,3-1 0 16,-4 0 0-16,1 0-1 0,-1 0 1 15,-3 0 1-15,4 0 0 0,-1 0-1 16,-3 0-1-16,3 0 0 0,1 0 1 16,-4 0-2-16,3 0 2 0,-3 0 0 15,4 0 0-15,-4 0 0 0,0 0 0 16,0 0 0-16,3 0 1 0,-3 0 1 16,0 0-2-16,0 0 1 15,0 0 2-15,0 0-1 0,0 0 10 16,0 0-12-16,0-1-23 0,-3-2-47 15,-1 1-68-15,-6-2-49 0,-7-6-125 16,-4 2-742-16,-44-15-1381 0</inkml:trace>
</inkml:ink>
</file>

<file path=ppt/ink/ink1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4:46:27.49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22383 18685 2257 0,'0'0'574'0,"0"0"-574"16,0 0-29-16,0 0 29 15,0 0 81-15,0 0 31 0,0 0 48 16,0 0-35-16,0 0-33 0,0 0 26 16,45 0-7-16,-34-2-35 0,-1 0-35 15,11-2 9-15,-8 0 1 0,1 2-20 16,7-2 29-16,-4 2-22 0,0-2-4 16,4 1-18-16,0 0 6 0,-1-1-3 15,8 2-3-15,-11 0 12 0,11-1-15 16,-4 1-1-16,3 0-9 0,-3 0 15 15,7 1 4-15,-6 0-6 0,9 1 24 16,-6 0 51-16,6 0-57 0,-3 0-10 16,7 0-11-16,-4 0 9 15,1 1 9-15,6 2-10 0,1-1 16 0,-1 0 1 16,0 1-8-16,4-1-5 0,3 0 0 16,0 1-10-16,-3-2 16 15,-3 1 12-15,6-1-6 0,-3 0-3 16,3-1-16-16,-3 0-5 0,-1 0 5 15,1 0-16-15,7 0 10 0,-4-1 1 16,0 0-11-16,4-1 17 0,-7 1-17 16,3 0 11-16,7-1-10 0,7 1 0 15,7-2 9-15,3 3 0 0,11-2 34 16,-7 1-9-16,0-2-17 0,-7 0-19 16,-7 1-1-16,-4 0 1 0,-3 0 1 15,4 0 1-15,-1 0-1 0,4-2 1 16,7 2 0-16,-3 0 0 0,3 0 13 15,-4 0-16-15,8 0 0 16,-1 1 2-16,0-2-2 0,-3 2 2 16,14-2 0-16,-14 2 0 0,7 1 1 15,-4 0-2-15,0 0-1 0,-3-2 0 16,10 0 1-16,-6 2 1 0,3-2-1 16,-1-2 1-16,1 2 0 0,3 0-2 15,-3 0 0-15,-4 2 11 0,8 0-11 16,-8-2 0-16,7 2 11 0,-6-2-11 15,-4 2-2-15,-4 0 2 0,7 0 0 16,-6 0 4-16,-1 0-3 0,-3 0-1 16,0-2 11-16,-3 2-10 0,6 0-1 15,-10 0 3-15,4 0-1 0,-4 0-1 16,-7 0 11-16,-10 0-11 0,-7 0-1 16,-7 0 1-16,1 0-2 0,-5 0 0 15,8 0 1-15,6 0 3 0,4 0 12 16,3 0-15-16,-3 2 40 15,0-2-19-15,4 2-18 0,-8-2 0 16,1 2 0-16,-1-2 0 0,0 2 1 16,-3 0 10-16,0 0-13 0,4-2 0 15,-4 2 0-15,3 2 0 0,-3-2 0 16,4-2 0-16,-4 2 0 0,3-1-1 16,-3 2 2-16,4-2 0 0,-1 2 0 15,-3-2 1-15,7-1 0 0,-3 2 8 16,2 0-10-16,-2 0 1 0,3 0 1 15,0 0 0-15,0-2-1 0,-1 2 0 16,1-1-1-16,4 0 1 0,-8 1 0 16,7-2-2-16,-3 2 0 0,-7 0-1 15,11 0 1-15,-4 0 1 0,-7 0 2 16,7 0-3-16,-4 0-1 0,0 0 1 16,-3-1 1-16,-3 3 2 0,6-2 0 15,-3 0-3-15,-3 1 1 0,0 0-1 16,-1-3 1-16,-6 4 0 15,10-4 0-15,-7 3 1 0,-3-2-1 16,-1 1-1-16,1 0 2 0,0-2 13 16,-1 3-13-16,-2-2-2 0,-1-1 1 15,3 2 0-15,-2-2-1 0,-1 2 2 16,4-2 0-16,-4 0-2 0,0 0 1 16,0 0 0-16,0 0 0 0,1 0 1 15,-5 0-1-15,5 0-1 0,-5 0 0 16,1 0-1-16,0 0 1 0,0 0 0 15,-4 0 0-15,7 0 0 0,-3 0-1 16,0 0 1-16,7 1-2 16,-4-1 2-16,0 1 1 0,11-1-1 15,-8 2 0-15,1-2 0 0,0 1-1 0,-1 0 1 16,1 1 0-16,-4-2 0 16,0 1 0-16,1 0 0 0,-5 0 1 15,1-1 0-15,-3 2 1 0,2-1-2 16,-6 0 1-16,4-1-1 0,-5 0 0 15,1 2 0-15,4-2 1 0,-11 1 0 16,13-1 0-16,-6 1-1 0,0-1 0 16,0 0 1-16,0 0-1 0,0 0 0 15,0 0-2-15,0 0 2 0,-4 0 0 16,4 0-2-16,0 0 2 0,0 2 0 16,0-2 1-16,-4 0-1 0,7 0 1 15,-6 1 1-15,3-1-1 0,3 0 1 16,-3 1-1-16,0-1 1 0,3 0 0 15,1 0-2-15,-1 0 2 0,4 0-1 16,-4 0 2-16,7 0-3 0,-3 0 0 16,3 0 0-16,-3 0 1 0,3-1-1 15,-3 0 0-15,0 2-1 0,0-4-1 16,-1 5 2-16,-6-4 0 16,4 2 1-16,-4 0-1 0,-4 0 0 15,0 0 2-15,1 0-1 0,-1 0 0 16,-3 0 1-16,0 0-1 0,0 0-1 15,0 0 1-15,0 0 0 0,0 0-1 16,0 0 0-16,0 0 2 0,0 0-2 16,0 0 3-16,0 0-2 0,0 0-1 15,0 0 0-15,0 0 0 0,0 0 0 16,0 0 0-16,0 0 0 0,0 0 1 16,0 0-1-16,0 0 0 0,0 0 1 15,0 0-1-15,0 0 0 0,0 0 0 16,0 0-1-16,0 0-1 0,0 0-1 15,0 0 0-15,0 0-12 0,0 0-9 16,0 0 6-16,0 0-16 0,0 0-27 16,0-1-52-16,0-3-52 0,-7 1-164 15,-17-38-997-15</inkml:trace>
</inkml:ink>
</file>

<file path=ppt/ink/ink1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4:46:43.52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5478 8639 1038 0,'0'0'544'0,"0"0"43"15,0 0-402-15,0 0-88 0,0 0 58 16,0 0 80-16,0 0 12 0,0 0-74 16,0 0-68-16,3 2-41 0,-3-2-1 15,7 0 26-15,-7 0-4 0,0 0-34 16,4 0-32-16,-4 0-19 0,0 0 0 15,3 0-3-15,1 0-32 0,2 0 3 16,5 0 32-16,3-2 0 0,10 0 17 16,0-1-16-16,0-1-1 0,7 3 15 15,-4-3-15-15,4 0-3 0,4 1 3 16,-8-1 3-16,8 1 0 0,-4 2-2 16,-3-2 9-16,-4 3-10 15,0-1-2-15,-10 1 1 0,6 0 1 16,-6 0-14-16,-4 0 14 0,1 0 1 15,-4 0-1-15,-4 0-1 0,4 0 1 16,0 0 0-16,-7 1 0 0,3-1 1 16,-3 0-1-16,0 0-17 0,0 0-53 15,0 0-28-15,-3 0-45 0,3 0-23 16,-4 0-42-16,-6 0-104 0,3 0-312 16,4-1-735-16</inkml:trace>
  <inkml:trace contextRef="#ctx0" brushRef="#br0" timeOffset="426.284">5743 8387 1018 0,'0'0'655'0,"0"0"-366"15,0 0-59-15,0 0 13 0,0 0 47 16,0 0-36-16,0 0-23 0,0 0-104 16,0 0-57-16,0 0-31 0,0-1-5 15,0 1-8-15,0 0-26 0,0 0-26 16,0 0-15-16,0 0-3 0,0 1-4 16,4 3 25-16,-4 1 23 0,3 3 12 15,0 2-12-15,-3 2 29 0,7 2-10 16,-7-2 0-16,0 4 3 0,0 3 13 15,-7-2-3-15,4 7 0 0,-4-3-4 16,-3 5-9-16,-1 2 16 16,-6 1-17-16,0 2-17 0,0 0 9 15,-7 2-10-15,6 0-1 0,-6 2-3 16,0 1-11-16,4-1-8 0,-8 0-5 16,11-2-48-16,-4-4 3 0,0-3 0 15,8-6-26-15,2-1-13 0,1-5-20 16,-4-5-73-16,11-2-140 0,3-4-148 15,0-3-277-15,0-3-416 0</inkml:trace>
  <inkml:trace contextRef="#ctx0" brushRef="#br0" timeOffset="730.548">5623 8817 2055 0,'0'0'553'0,"0"0"-453"0,0 0-61 16,0 0-36-16,0 0 55 0,0 0-3 15,0 0-39-15,0 0 154 0,58-3-10 16,-34-1-71-16,4 0-22 0,-1 0-54 16,-3 1-13-16,1 0 1 0,6-1 0 15,-7 0 19-15,3 0-18 0,-9 3-2 16,6-2 3-16,-7-1 14 0,-3 4-17 15,-7 0-2-15,3 0-1 0,-3 0-19 16,-4 0-36-16,-3 0-37 0,0 0-14 16,-3 0-38-16,-4 4-17 0,-3 0-71 15,-1 4-147-15,-6 1-365 0,3-3-466 16</inkml:trace>
  <inkml:trace contextRef="#ctx0" brushRef="#br0" timeOffset="964.645">5781 8823 2064 0,'0'0'418'0,"0"0"-195"15,0 0-43-15,0 0 77 0,0 0-72 16,0 0-26-16,0 0-102 0,0 0-57 16,0 0-44-16,0 0 44 0,-3 43 25 15,3-24-12-15,0 3-12 0,0 2 0 16,-4-1 0-16,1-1-1 0,-1-3-13 15,4 0-44-15,-7-1-70 0,0 3-52 16,4-5-81-16,-4 4-142 0,7-3-107 16,-10-2-92-16,6-3-116 15,-3 0 42-15</inkml:trace>
  <inkml:trace contextRef="#ctx0" brushRef="#br0" timeOffset="1257.536">5567 9176 1604 0,'0'0'491'0,"0"0"-226"16,0 0-35-16,0 0 53 0,0 0-45 15,0 0-28-15,0 0-47 0,0 0-65 16,0 0-38-16,0 0-16 0,-3-3-21 16,10 0-21-16,0-1 13 0,7-3 14 15,10 1-7-15,-7-2-3 0,14 1-17 16,-4 1 0-16,8-1-2 0,-8 3-1 15,11 1-1-15,-3-1 1 0,-8 0-1 16,8 2-2-16,-8 1-11 0,4 0 15 16,-10 1-2-16,3 0-11 15,-7 0 11-15,1 0-17 0,2-2-73 16,-2 2-9-16,-5 0-36 0,5-2-47 16,-5 2-204-16,-6 0-184 0,0 0-489 15</inkml:trace>
  <inkml:trace contextRef="#ctx0" brushRef="#br1" timeOffset="5596.395">26790 10729 1129 0,'0'0'1051'0,"0"0"-840"15,0 0-30-15,0 0 70 0,0 0 2 16,0 0-45-16,0 0-49 0,0 0-38 16,0 0-13-16,0-1-7 0,0 1-7 15,3 0 7-15,-3 0-6 0,0 0-20 16,4 0-16-16,-4 0-12 0,0 0-13 16,0 0-6-16,7-4-13 0,-4 1 4 15,14-1-17-15,-6-3 9 0,6 1-10 16,7-1-2-16,4 0 1 0,-4-1-2 15,3 2 0-15,4-2-12 0,0 0 13 16,7 1 0-16,-7 3 1 0,0 0-3 16,0-2-8-16,-3 4 11 0,-4 0 0 15,0 1-1-15,-7 1 0 16,4-3 1-16,-4 3-2 0,-3 0 1 16,-7 0 0-16,7 0 1 0,-8 3 0 15,1-3 0-15,-3 0 0 0,-1 0-1 16,-3 0 0-16,4 0-2 0,-4 0-44 15,0 0-21-15,0 0-23 0,0 0-26 16,0 0-15-16,0 0-41 0,-4 0-74 16,1 0-152-16,3 0-149 0,-7 0-178 15,3 0-349-15,-9-3 390 0</inkml:trace>
  <inkml:trace contextRef="#ctx0" brushRef="#br1" timeOffset="5966.348">27159 10473 1337 0,'0'0'732'0,"0"0"-428"0,0 0-165 0,0 0 39 16,0 0 15-16,0 0-52 15,0 0-38-15,0 0-52 0,0 0-19 16,0 0 0-16,0-4 9 0,0 4 23 15,0 0 15-15,3 0 1 0,-3 4-29 16,0-4 9-16,0 0 0 0,0 0 0 16,0 3-13-16,0 1 0 0,0 1-6 15,-3 4 3-15,-1 3-6 0,1 3-16 16,-4 2-3-16,-4 0-16 0,1 6-3 16,-4-1-2-16,-3 1 0 15,-7 3-17-15,0 1 3 0,-4 2-12 16,-3 1 0-16,0 1-13 0,0-1-10 15,-3-2-2-15,3 0-13 0,7-5-23 16,-4-5-15-16,11-2-17 0,3-4-96 16,0-2-130-16,4-5-169 0,3-1-289 15,4-2-534-15</inkml:trace>
  <inkml:trace contextRef="#ctx0" brushRef="#br1" timeOffset="6398.527">26935 10828 1679 0,'0'0'380'0,"0"0"-234"0,0 0 6 16,0 0 32-16,0 0 10 0,0 0-4 16,0 0-46-16,0 0-32 0,0 0-10 15,0 0 10-15,0-5 8 0,3 5-12 16,-3 0-51-16,0 3-25 0,0 2-29 15,0 4 19-15,3 3 3 0,-3 8 0 16,0 5-9-16,0-1 2 0,0 0-18 16,0 0-2-16,0-3 2 0,0-1-2 15,4-5-14-15,-4 1 14 0,0-5-14 16,3-1-78-16,-3-5-58 0,4 2-84 16,-1-7-116-16,1 0-202 15,-1 0-166-15,-3-4-333 0</inkml:trace>
  <inkml:trace contextRef="#ctx0" brushRef="#br1" timeOffset="6793.13">26966 10893 2141 0,'0'0'521'16,"0"0"-367"-16,0 0-89 0,0 0-4 15,0 0 3-15,0 0-32 16,0 0 0-16,0 0 0 0,0 0-3 16,68-48 9-16,-47 39 26 0,-4 0 22 15,11 1-16-15,-4 0-6 0,4 1-13 16,-1 2 15-16,1-1-6 0,-4 4-31 16,3-1-10-16,-2 3 9 0,-1 0 10 15,0 0-16-15,-4 0-19 0,5 3 13 16,-8 1-13-16,-7 1 10 0,7 2 3 15,-6 0 12-15,-4 1 0 0,-1 1-2 16,-2 0 11-16,-1-1-2 0,-3 2-7 16,0-1 19-16,0 4-8 0,0 0-11 15,-3 2-10-15,-4-2-4 0,0 1-14 16,0 1-25-16,-3 0-6 0,0 0-20 16,3-2-18-16,-7 1-32 0,0 0-25 15,-7 0-67-15,11 2-183 0,-11-5-189 16,-3-2-222-16,14-1-326 0,-14 3 405 0</inkml:trace>
  <inkml:trace contextRef="#ctx0" brushRef="#br1" timeOffset="7043.999">26997 11162 121 0,'0'0'2593'0,"0"0"-2095"0,0 0-345 15,0 0-99-15,0 0 35 0,0 0 3 16,0 0 0-16,0 0-10 0,55-17-23 16,-35 10-21-16,5 2-3 0,-1-1-7 15,3 2-25-15,-3 1 19 0,4 0-22 16,-4 2 0-16,4 1 0 0,-4 0 0 16,-4 0-1-16,11 4-78 0,-7 3-73 15,7 1-50-15,-6-1 126 0,9 3-112 16,0-2-393-16,-9-2-614 0,6 0-290 15</inkml:trace>
  <inkml:trace contextRef="#ctx0" brushRef="#br1" timeOffset="7214.132">27916 11336 3101 0,'0'0'456'0,"0"0"-456"16,0 0-185-16,0 0 42 0,0 0 21 16,0 0-163-16,0 0-151 0,0 0-758 15</inkml:trace>
</inkml:ink>
</file>

<file path=ppt/ink/ink1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4:48:48.15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2584 16523 943 0,'0'0'375'0,"0"0"-255"15,0 0-68-15,0 0 79 0,0 0-1 16,0 0-52-16,0 0-13 0,0 0 25 16,0 0 5-16,0 0-18 0,10-6-22 15,-10 6-19-15,0 0-20 0,4 0 20 16,3 0 55-16,-1 0-36 16,5-2-30-16,-4 0-12 0,3 2 13 15,0 0 0-15,1-3-3 0,6 3-17 16,0-3 7-16,-3 2 0 0,10 1 16 15,-3-3-3-15,-1 2-4 0,8 0-9 16,-4-2-13-16,4 3 3 0,-8-1 13 16,11 1 7-16,-7-1-20 0,4 1 10 15,-4 0 19-15,7 0-3 0,-7 0 0 16,7 0-9-16,-7 0 5 0,7 0 27 16,-7 1-27-16,4 0-12 15,0 2-13-15,-11-2 0 0,10 2-16 16,-9-2 6-16,6 2 10 0,-7 1 4 15,0-4 28-15,4 4-30 0,0-1 0 16,-4 0 30-16,7-1-16 0,-3 1 3 16,3-2-16-16,-4 1 9 0,-2-1 14 15,2-1-13-15,1 0 3 0,-7 0 51 16,10 0 93-16,-10 1-65 0,-1-1-47 16,8 0-10-16,-7-1 3 0,0 0-16 15,3-2-11-15,0 2-14 0,-3-1 0 16,3 1 0-16,4 0 16 0,-1-1 10 15,-2 2-25-15,9-1-1 0,-6 1 3 16,6-1 16-16,-2 1-15 0,6-2 30 16,-7 2-30-16,7-2 18 0,-4 0-7 15,4 2 42-15,-3 0 19 0,3-2-36 16,-4 1-18-16,8 0-6 0,-11-1-16 16,10 1 3-16,-10 0 13 0,11-2 0 15,-4 3-14-15,-3-3-1 16,3 2 11-16,-4 0 6 0,4 0-17 15,-3-1-1-15,6 1 19 0,-6 0-6 16,3-1-13-16,-4 1 0 0,8 0 10 16,-4 1 5-16,-4-1-12 0,8 1-3 15,-4-1 12-15,3-1-9 0,1 2 0 16,-4-2 16-16,7 0-18 0,-7 0 18 16,10-2 3-16,-3 0-19 0,-7 0 9 15,10-1 32-15,-6-1-4 0,-1 0-27 16,4 2 2-16,-4-2 3 0,-3 2-18 15,7 0-1-15,-10 0 1 0,6 0 0 16,-3 1 0-16,0-1 1 0,0 3 1 16,-7-2 1-16,11 2 0 0,-11-2 0 15,10 3-1-15,-9-1 0 0,9 1-2 16,-10 0 1-16,11 0 11 16,-1 0-12-16,0 0 1 0,4 0 0 15,4 0 1-15,-4 1-1 0,6 1 15 16,1-1-5-16,10-1-10 0,11 0 13 15,-1-1-11-15,14-3-1 0,-10-2 16 16,-7 2-5-16,-6-2 33 0,2-2-15 16,1 1-13-16,-1-1-18 0,4 0 31 15,-3 0-19-15,-1 1-12 0,1-1 0 16,-1-1 3-16,1 0 9 0,0 1-12 16,-4-2 1-16,-10 3 2 0,-11 3-3 15,0 0 0-15,-3 0 1 0,4 0 0 16,10 0-1-16,3-1 1 0,4 2 1 15,-8-1 0-15,1 1-1 0,3 0-2 16,-3 1 2-16,-3 0-2 16,-5 1 2-16,5 0 2 0,-8 1-2 15,1-1-1-15,-1-1 1 0,-3 2-2 16,0 0 1-16,-3 0 0 0,-1 0 2 16,-3 0-1-16,1 0 0 0,-1 0-1 15,0 0 3-15,-7 4 0 0,14-3 40 16,-10 2-12-16,-1 1-28 0,1 0-1 15,-4-1 0-15,11-1-1 0,-11 0 0 16,-3 2 1-16,10 0 0 0,-7 0 0 16,4 0 1-16,-1 0 10 0,-2-2-12 15,-1 2-1-15,0-3 2 0,0 3 0 16,-3-1 0-16,10-2 1 0,-7 1-2 16,-3 0 2-16,10 0-2 0,-6 0 11 15,-5 0-10-15,12 0 0 0,-8-2 0 16,-7 2-1-16,14 0-1 0,-7 0 2 15,-3 0-2-15,7 0 34 16,-4-2-15-16,0 1-7 0,4 1-10 16,0-1 0-16,-8 0 17 0,15-1-17 15,-7 0-2-15,-1 2 3 0,4-1 8 16,-6-1-11-16,6 1-11 0,-7 1 10 16,-3 0 1-16,10-1 0 0,-3 0 0 15,-8 2 0-15,15-3 1 0,-11 3 0 16,4-2 0-16,0 2-1 0,-1-3 0 15,-3 2-1-15,4 0 1 0,-4-2 2 16,4 2-2-16,-4-1 0 0,0 0 0 16,1 1-3-16,-1 0 3 0,-3-2 0 15,-4 2 0-15,7-1 0 0,-3 0 0 16,0 0 1-16,-7 1 0 0,10-1-1 16,-3 2 0-16,-4-2 1 0,4-1 0 15,-4 3-1-15,0-3 1 0,1 1 0 16,-1 0 1-16,4 1-2 0,-4 0 24 15,1 0-5-15,2 1-18 0,1-2-1 16,-4 3 0-16,11-2 1 16,-4 2-1-16,-3-2 1 0,7 0-1 0,0 1 3 15,-4 0-1-15,10-1 10 16,-3 1-9-16,4-2-2 0,0 2 10 16,3-2-9-16,-4 0 9 0,8 1-9 15,-1-1 0-15,4-1 22 0,-7 3-8 16,7-3-1-16,-4 0-14 0,1 0-1 15,-4 4 2-15,10-4 0 0,-3 0 0 16,-7 0 0-16,7 0-1 16,-4-4 0-16,1 4 11 0,-1-3-12 0,-3 2 0 15,0-1 0-15,-3 1 0 0,-1 1 0 16,-3 0 0-16,-3 0-1 16,3 0 1-16,-3 0 2 0,0 0-2 15,-4 0 0-15,4 0-1 0,-4 0 1 16,0 4 0-16,4-1 0 0,-1-3 0 15,1 4 0-15,0-4 0 0,-1 3 3 16,4-2 10-16,1 1-13 0,-1 0 1 16,0 0-1-16,-4 0-11 0,8 2 11 15,-4-2 0-15,-3 0 0 0,6 0 0 16,-3 2 0-16,7-3 3 0,-3 2 10 16,3-2-12-16,0 2 0 0,0-2 0 15,0 1 1-15,0 0-1 0,4 0 0 16,-4-2 1-16,0 0-1 0,3 2 1 15,-6-1 13-15,3 0 7 16,-4 1-1-16,-3-1-18 0,4 0 0 0,-1 2-2 16,-3-2 1-16,1-1 1 0,-1 2-1 15,0-1 1-15,0 0-2 0,0-1 1 16,0 1 0-16,0-1-2 16,0 1-1-16,1 1 1 0,-1-2 2 15,0 0-2-15,-4 1 1 0,1 0-1 16,3 1 0-16,-3-2 1 0,0 1-1 15,-1 0 0-15,4-1 1 0,-3 0 0 16,0 0 0-16,-4 0-1 0,7 0 0 16,-7 0 1-16,0 0-1 0,4 1-2 15,-4 1 0-15,4-1 2 0,-4-1 0 16,1 3 0-16,-1-2 0 0,3 0 1 16,-6 1-1-16,3-1 2 0,1-1 0 15,-5 1 2-15,5-1-4 0,-5 2 0 16,5-2 0-16,-1 2 0 0,-3-2 0 15,6 2 1-15,-6-2 2 16,3 0-1-16,4 0-1 0,0 0 0 0,-4 0 1 16,4 0-2-16,-1 0 0 0,4 0 0 15,-3 0 0-15,0 2 0 16,6-1 0-16,-6 0-2 0,0 2-1 16,-1-2 2-16,1 2 0 0,3-2 0 15,-3 3-3-15,-1-3 4 0,5 1 0 16,-5-1 0-16,4 0 0 0,0 0 0 15,-3 1 3-15,3-1-3 0,0-1 1 16,0 1-1-16,1-1 2 0,2 0-2 16,-6 1 0-16,3-1 2 0,0 0-1 15,-3 0-1-15,6 2 0 0,-6-2 0 16,3 2 1-16,0-2-1 0,0 0-1 16,4 0 0-16,-4 2 0 15,0-2 0-15,4 0 1 0,-1 0 0 16,1 0 2-16,-1 0-1 0,1 0-1 15,3 0 2-15,-4-2 0 0,4 0 1 16,-6 0-3-16,6 0 3 0,-4 1-3 16,1 1 2-16,-1-2 0 0,1 1-1 15,-4 1 0-15,7 0-1 0,-7 0 1 16,4-1 11-16,-4 1 9 0,3 0-18 16,-3 0-3-16,4 0 2 0,-7 0-2 15,-1 0-1-15,1 0 1 0,0-1 2 16,-1 1-2-16,4-2 2 0,-6 1 0 15,6 1-1-15,-7 0 0 0,7 0 1 16,-3 0 0-16,-1-1-1 0,8 1 0 16,-7 0-1-16,-1 0 0 0,5-1 1 15,-5 1-1-15,4 0-1 0,-3 0 1 16,3 0 1-16,0 1 0 0,4-1 1 16,-1 0 0-16,1 0 0 0,-1 0-1 15,-2 0-1-15,2-1 0 0,1-1 0 16,-4 2-1-16,0 0 0 15,0 0 1-15,-7 0 1 0,7 0-1 16,-3 0 0-16,-4 0-1 0,4 0 1 16,3 0-2-16,-3 0 2 0,-1 0 0 15,1 2 1-15,0-1-1 0,-1 0 2 16,-2-1 0-16,2 0-1 0,4 0 0 16,-3 0-1-16,0 0 2 0,3 0-1 15,3 0 2-15,-6 0-1 0,7 0-1 16,-1 0 1-16,8-2 1 0,-11-1 8 15,10 0-10-15,-10-1 1 0,7 2 10 16,-3 0-9-16,0-2-2 0,3 1 2 16,0-1 0-16,0 0 0 0,0 0-1 15,0 2 0-15,3 0 0 0,0 0 10 16,1-1-12-16,-4 2 0 0,0-3 0 16,0 4-1-16,0-2-1 15,-7 0 2-15,7 2 0 0,-7-1 1 16,0 1-1-16,0 0-1 0,-3 0 1 15,3 0 1-15,-7 0-1 0,4 0-1 16,0 0 1-16,-1 0 0 0,-2 0 1 16,2 0-1-16,1 0 0 0,3 0 2 15,-10 0-1-15,3 1-1 0,-3-1-1 16,3 2 0-16,0-1 1 0,1-1-1 16,-1 1 1-16,3-1 0 0,1 0 3 15,0 0 0-15,-1 0-3 0,5 0 2 16,-8 0-2-16,7 0 1 0,-3 0-1 15,3-1 3-15,3-2-2 16,1 3 0-16,-1-2 1 0,8 0 0 16,-4 0 0-16,7 0-1 0,-11 0 1 15,8 2-2-15,-4-2-1 0,0 2 1 16,0-2 1-16,-4 2 0 0,4-1 0 16,-6 1-1-16,2-3-1 0,-3 2 1 15,0 1 9-15,0-3 3 0,-6 3-9 16,2-1 9-16,-2 1-10 0,2-2-1 15,1 0 1-15,0 2-1 0,-4-2 0 16,7 2-1-16,-7-2 0 0,0 2 0 16,4 0 0-16,-4-2 1 0,0 2-1 15,4-2 0-15,-4 2 0 0,1 0 3 16,2 0-3-16,-3 0 0 0,1 0 1 16,2 0 0-16,-2 0 0 0,2 0-1 15,4 0 2-15,-3 2-2 0,7-2 1 16,-8 2-1-16,8-2 0 0,-4 0 0 15,4 0-1-15,-1 0 1 16,1 0 0-16,-4 0 0 0,7 0-1 0,-4 0 1 16,1 0 0-16,-1 0 0 15,-2 0 0-15,2 0 0 0,-6 0 0 16,6 0 1-16,-9 0 0 0,2 2 1 16,1-2-1-16,-7 2 23 0,6-2-22 15,1 2 0-15,0 0-1 0,6-1 1 16,-6-1 10-16,3 3-11 0,4-3 0 15,-4 0-1-15,3 0 0 0,-3 0 0 16,1 0-2-16,-8 0 2 0,3 0 0 16,1 0 1-16,-4 0 0 0,-3-3 0 15,7 2 1-15,-7-1 0 0,-1 0-2 16,5 2-2-16,-5-2 2 0,1 2 3 16,3-2-3-16,1 2-1 0,-8 0 1 15,7 0 0-15,-3-2 0 0,3 2 0 16,-3 0 0-16,3 0-3 0,4 0 2 15,-11 0-1-15,11 2 2 0,0 0 0 16,-4 0 0-16,3 0 0 0,1-2 0 16,-4 2 1-16,4-1 1 15,3-1-2-15,-7 3 0 0,1-3 3 16,2 0-3-16,-6 0 0 0,0 0 1 16,3 0 0-16,-3 0 0 0,-4 0 0 15,4 0 0-15,0 0-1 0,-4 0 1 16,-3 0-1-16,7 0 0 0,-4 1 2 15,4-1-2-15,-4 3 0 0,-3-3 1 16,3 1 1-16,1 1 12 0,-1-2-13 16,4 2-2-16,-7 0 2 0,0-2-1 15,0 2 0-15,-1-1-2 0,5 0 2 16,-1 1 0-16,-3 0 0 16,0 0-1-16,0 0 0 0,0 0 1 15,3-1-1-15,-3 0 0 0,7-1-1 16,-7 1 2-16,-1 0 0 0,5-1 1 15,-1 0-1-15,0 0 1 0,4 2-1 16,-3-2 0-16,-1 0 1 0,4 0 1 16,-1 0-1-16,1 0 1 0,-3 0 0 15,2 0-2-15,5 0 0 0,-5 0 1 16,1 0 0-16,3 0 1 0,1 0-2 16,-8 0 1-16,7 0-2 0,4 0 1 15,-7 0 0-15,-1 0 0 0,5 0 0 16,2 1-2-16,-9-1 1 0,9 0 1 15,1 3 0-15,-7-3 0 0,6 0 0 16,-2 0 0-16,-8 0-1 0,4 0 1 16,-4 0 0-16,-3 0 1 0,3 0 1 15,-3 0 1-15,0 0-2 0,-3 0-1 16,-1 0 0-16,7 0-1 16,-3 0 1-16,0 0-2 0,7 0 2 15,-4 1 0-15,-6 0 0 0,9-1 0 16,-2 0 0-16,3 1 1 0,-1 1-2 15,-2-1 1-15,2-1 0 0,5 0 1 16,-5 1 0-16,-2 1 0 0,6-2 0 16,0 1 1-16,-3-1-1 0,0 0 0 15,3 1 0-15,4-1 0 0,-11 0-1 16,7 0 1-16,1 3-1 0,-5-3 0 16,1 0 0-16,3 0 1 0,4 0 0 15,-7 0-2-15,6 0 2 0,1 0 0 16,-7 0-1-16,3 0 0 0,4 0 0 15,-7 0 2-15,3 0-2 0,3 0 0 16,-9 0 0-16,6 0 0 0,-3 0 0 16,3 0 0-16,-10 0 0 0,7 0 0 15,-1 0-1-15,1 0 1 0,0 0 0 16,-7 1 2-16,3-1-1 16,1 2 11-16,6-2 0 0,-7 0-11 15,-3 0 1-15,3 0-1 0,-3 0-1 16,7 0 2-16,-7 0-1 0,3 0-1 15,-6 0 0-15,3 0 2 0,3 0-1 16,-3 2 2-16,7-2-2 0,-4 0 0 16,-7 0 0-16,4 0-1 0,0 0 0 15,4 0 0-15,-1 0 0 0,0 0-1 16,1 0 1-16,-8 0-1 0,7 0 1 16,1-2 0-16,2 2 3 15,1 0-1-15,-10-2-2 0,6 1 0 16,0 1 1-16,-3-1-1 0,4 1 0 15,-5-2 1-15,1 1-2 0,-3 1 2 16,-1 0-1-16,1-1 0 0,3-1 1 16,-4 2-1-16,4-1 0 0,-4 1 0 15,4 0 0-15,-3-1-2 0,3 1 2 16,-1-2-2-16,-2 2 1 0,-1 0 0 16,1 0 1-16,3-1 0 0,0 1-1 15,-1 0 2-15,1 0-1 0,-3 0 0 16,-1 0 0-16,1 0 1 0,-1 0-1 15,1 0 0-15,-1-1-1 0,-3 1 0 16,3 0 1-16,1 0 0 0,3 0 0 16,-4 0-1-16,4-1 2 0,-3 1-1 15,6 0 0-15,-3 0 0 0,0 0 0 16,-4-2 0-16,1 2 1 0,-1 0-1 16,4 0 2-16,-4 0-1 0,4 0-1 15,-3 0 0-15,6 0-1 0,-3 0 0 16,0 0-1-16,0 0 2 15,3 0-1-15,0 0 1 0,4 0 0 16,3-1 0-16,-6 1 0 0,2 0 0 16,5 0 1-16,-5 0-2 0,5-1 1 15,-1 1 0-15,0 0 1 0,-3 0 0 16,3-2-1-16,7 1 0 0,-6 1 0 16,6-1 0-16,-7 1 0 0,7-1 0 15,0-2-1-15,-7 3 1 0,7-1 1 16,-3 0 1-16,-4-1-2 0,7 2 0 15,-6-1 0-15,2-2 1 0,8 3 0 16,-11-1 0-16,7 0-2 0,-7-1 1 16,8 0-1-16,6 0 1 0,-7 2 1 15,3-2-1-15,-6 2-2 0,7 0 1 16,-8-1 1-16,4 1 0 0,-6-3-1 16,-1 3 0-16,3 0 1 15,1 0 1-15,-7 0-1 0,7 0 0 0,-1 0-2 16,-9 0 2-16,13 0 0 0,-7 0-1 15,-3 0 1-15,3 0-1 16,4 0 1-16,-8 0 0 0,1 0 2 16,3 0 0-16,1 0-2 0,-12 0 0 15,12 0 0-15,2 0 0 0,-6 0 0 16,7 0-1-16,0 0 1 0,-4 0 0 16,10 0 0-16,-6 0 0 0,0 0 1 15,10 0 0-15,-14 0-1 0,10 0-1 16,-9 0 0-16,2-1 1 0,4-2 1 15,-6 2-1-15,6-1 0 0,-4 0 1 16,-2 0-1-16,6 0 1 16,-7 0 0-16,4 0-1 0,6 0 0 15,-6 0 0-15,6 0 0 0,-6 0 0 16,3 2-1-16,-3 0 2 0,-4-2-1 16,4 4 0-16,0-2-1 0,-11-2 1 15,4 2 0-15,6 0-1 0,-9 0 1 16,-1 0 0-16,4 0 0 0,0 0 0 15,-1 0 0-15,-9 0 0 0,6 0 1 16,-3 0-1-16,0 0 1 0,0-1-2 16,3 1 1-16,-3 0 0 0,0 0 2 15,-4 0-2-15,4 0-2 0,0 0 2 16,0 0 0-16,3 0 0 0,-3 0 1 16,0 0-1-16,-3 0-1 0,-1 0 1 15,-3 0 0-15,0 0 1 0,3 0 0 16,-3 0-1-16,4 0 0 0,-4 0 0 15,3 0-1-15,-3 0 1 0,4 0 0 16,-1 0-2-16,1 0 2 16,6 0 0-16,-7 0-2 0,4 0 2 15,0 0 0-15,-3 0 0 0,-1 0 1 16,1 0-1-16,2 0 1 0,1 0 0 16,-3 0 1-16,10-3-2 0,-4 3 0 15,0-4 0-15,7 4 0 0,1-4 0 16,-1 0 0-16,0 1 0 0,4 0-1 15,-4 1 0-15,-7-1 1 0,4 2 0 16,-3-2 1-16,-1 3 0 0,0-2-1 16,-3 0 0-16,-3 2 1 0,6-4 0 15,-7 4-1-15,11-2 0 0,-10 2 0 16,2 0 0-16,-6-1 1 0,4 0-1 16,-4 1 1-16,0-2 0 0,0 2-1 15,0 0-1-15,0 0 0 0,0 0-2 16,0 0 2-16,0 0-2 0,0 0 2 15,0 0 0-15,0 0 1 0,0 0 1 16,0 0-1-16,0 0 0 0,0 0-1 16,0 0 1-16,0 0-2 15,0 0-14-15,0 0-57 0,3 0-21 16,4 0-40-16,10 2-104 0,8-2-217 16,-12-3-785-16,1-29-1809 0</inkml:trace>
</inkml:ink>
</file>

<file path=ppt/ink/ink1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4:48:51.66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2642 16916 1630 0,'0'0'559'15,"0"0"-223"-15,0 0-62 0,0 0 22 16,0 0-57-16,0 0-35 0,0 0-33 16,0 0-61-16,0 0-31 0,7-8-20 15,-7 8-6-15,0 0 5 0,0 0-2 16,0 2-22-16,0-2-12 0,0 0-22 16,0 0 0-16,0 2-2 0,0-2-17 15,4 0 4-15,-1 0-4 0,1 0 0 16,3 0 19-16,6 0 23 0,1 0-20 15,-4-2-1-15,8-2 20 0,2 2-21 16,-2 0 2-16,-1 0 19 16,7 0-3-16,-10-2-16 0,6 3-3 15,8-2 13-15,-7 2-10 0,6-2 0 16,-3-1 0-16,7-2 31 0,-7 2-18 16,11 0-14-16,-8 1 44 0,11-1-2 15,4 0 21-15,-8 0-12 0,7-1-38 16,1 0 4-16,-1-1-4 0,1 0-3 15,-1 1 4-15,4 0 2 0,-1-2-16 16,-2 3 20-16,-1 0-10 0,0-2 4 16,4 2-16-16,-7 2 3 0,-3 0-2 15,2-1-1-15,-9 0 12 0,10 2-9 16,-4 1 13-16,-3 0-15 0,4 0 2 16,-8 0 9-16,11 0-10 0,-3 0 17 15,-4 1-19-15,10 2 1 0,-6 1 1 16,-1-2 12-16,7 1-13 15,1 2-1-15,-8-2 12 0,8 1 1 16,-1 0-1-16,0 0-10 0,-3 2 1 0,7-3 31 16,-4 0-10-16,4 1-21 15,-4-1 25-15,4 1-16 0,3-1-10 16,4-2 26-16,3-1-16 0,7 2-12 16,17-1 3-16,-6-1 13 0,-8 0-15 15,1 0 10-15,-11 0-10 0,0 1 0 16,3-1 1-16,-2 0 1 0,2 2 9 15,4-2-11-15,0 0 0 0,0 0 10 16,4 0-11-16,-1 0 0 0,1 2 12 16,-1-2-11-16,4 0-2 0,-4 2 1 15,1 0 0-15,6 0 1 16,-3 2 2-16,-3-1-2 0,3 1 2 16,-4 1 7-16,4-1-10 0,-4 3 0 15,1-3-1-15,-1 2 0 0,-3-2 1 16,4 2 1-16,3-2-1 0,-4-1 0 15,1 1 3-15,-1-1 0 0,4-2 12 16,-4-1-14-16,4 0 0 0,0 0 26 16,-7 0 4-16,7-1-10 0,0-2-10 15,-7-1-10-15,3 3-2 0,-3-1 1 16,-3-2 0-16,3 0 2 0,-3 2-1 16,-4-2 0-16,3 2-1 0,4-2 0 15,0 0 1-15,0 4 0 0,0-7-1 16,4 3-1-16,-8 0 1 0,11 0 0 15,-3 0 0-15,-4 2 1 0,3-1 1 16,1 0-2-16,-8 1 0 0,8-2-1 16,3 0 0-16,-4 0 1 0,4 0 1 15,0-3 0-15,0 2 0 16,0-2 0-16,3 2-1 0,4-2 1 16,0-3 0-16,3 3 18 0,4-3-6 15,-8 0-13-15,11-1 0 0,-6 1 1 16,9 1-1-16,-3 1 0 0,1-3 1 15,-1 1-1-15,0 3 1 0,0-3-1 16,-3 3 2-16,3 0 0 0,-4-1 0 16,8 1-1-16,-4 1-1 0,0 0 2 15,0 2 1-15,-3-2 9 0,0 4-12 16,-4 0-1-16,0 1 1 0,-3 1 0 16,7 1-9-16,-4-1 9 0,0 2 24 15,0 2-5-15,1-2-16 0,-1 2-1 16,-3-2-1-16,3 0 1 0,-3-2 1 15,0 0-1-15,3 0 1 0,-3 0 8 16,3-2-10-16,0 1-1 0,-3 0 1 16,0-3 1-16,-4 0 1 0,0 2 10 15,4-1-12-15,-7 0-1 0,7 0 1 16,0-1 15-16,-4 0-13 16,7-2 12-16,-3 2-3 0,0 0-10 15,0 0-1-15,-4 0 0 0,-7 2 1 16,1 2-2-16,-8 0 0 0,1 0 0 15,0 0-1-15,-4 0 0 0,7 4 1 16,-7-2 0-16,3 2 0 0,1-2 2 16,3 2-1-16,-3 0 0 0,3 0-1 15,-4-3-1-15,1 2 1 0,-1 1-2 16,-3-1 2-16,4-1-1 0,0 0 1 16,-1 0 3-16,8-1 15 0,-8 0-15 15,1-1-1-15,-4 0 1 0,3 2-3 16,-2 0 0-16,-1 2 0 15,-4-2-3-15,-2 1 2 0,-12-2 1 16,-6 2 0-16,-3-2 0 0,6 2 0 16,11-2 0-16,4 3 0 0,-5-1 0 15,11-1 0-15,-3 0 0 0,-4 0 0 16,4 0-2-16,-11 1 2 0,8 0-2 16,-1 2 2-16,0-2 0 0,-7 1-2 15,1 2 1-15,-1-3 1 0,4 4-1 16,-7-3 0-16,0 1-1 0,0-1-1 15,-1 1 3-15,5-1 1 0,-4 1 11 16,6-1-9-16,-9 0-1 0,3-2-2 16,3 2 0-16,-10-3 0 0,4 6 1 15,3-4-1-15,-7 1 0 0,6 0-3 16,-2 2 3-16,3-1 0 0,3 1 3 16,4 0-3-16,-4-2 0 15,4 2 0-15,3-2 2 0,-3 0-2 16,7 0 0-16,-4 0 0 0,7 0 0 15,11-1 0-15,13 1 0 0,0-3 2 16,-7 2-1-16,-6-1-1 0,-8 0 0 16,1-2-1-16,3 2 0 0,0-1 1 15,-3 0-1-15,3-1 1 0,0 0 0 16,0 0 0-16,-4 0 0 0,1 0 1 16,-1 0 0-16,-3 3-1 0,1-2-1 15,-5 1 0-15,4 0-1 0,-3-2-1 16,0 2 3-16,-1 0 0 0,5-2 0 15,-5 2 3-15,1 1-3 0,3-2 0 16,-3 3 0-16,3-1-1 0,0-2 1 16,-3 0 0-16,3-1 0 0,-4 0 0 15,-16 0-2-15,-4 0 1 0,3 0-1 16,-3 0 1-16,7 2-1 0,14-2 2 16,-7 1 2-16,-1-1-1 15,5 0-1-15,-5 0 1 0,5 0-1 16,2 0 0-16,1-1 0 0,3-1 1 15,4 1-1-15,13-3 0 0,-6 3 1 16,6 0-1-16,-14-1 0 0,-6 2 2 16,0-1-2-16,-11 0 0 0,-3 1 0 15,-3 0 0-15,-11 0-2 0,14 0 2 16,-1 0-3-16,5 0 1 0,-1 0 0 16,7 0 1-16,-10 1 1 0,4-1 0 15,2 0 0-15,-2 0 0 0,6 0 0 16,-14 0 0-16,8 0 1 0,-1 1-1 15,-3-1-2-15,-7 0 2 16,7 2 1-16,-7-2 0 0,3 1 0 16,4-1-1-16,-7 1 0 0,4-1 0 15,-11 1-1-15,7 2 0 0,-7-3 1 16,7 0 1-16,-7 0-1 0,4 1 1 16,-8-1-1-16,8 0-1 0,-7 0 1 15,10 0 0-15,-11 2 1 0,11-2 0 16,-7 1-1-16,11-1 0 0,-11 1 2 15,10 1 1-15,-10-1-3 0,8-1-1 16,-12 1 1-16,11 1 0 0,-10-2 0 16,0 4 0-16,6-4 0 0,-13 0 1 15,10 0 1-15,-7 0 0 0,-6 0-1 16,2 0-1-16,1 0 2 0,-4 0-2 16,1 0 0-16,-8 0 0 0,4 0 1 15,3 0-1-15,1 0 2 0,-4 0-2 16,0 0 0-16,-1 0-1 0,-2 0 1 15,-1 0-1-15,1 0 1 0,3 0 0 16,-4 0 1-16,1 0-1 16,-4 0 0-16,3 0 0 0,4 0 1 15,-7 0-1-15,3 0 0 0,1 0 0 16,-1 0 1-16,1 0-1 0,-1 0 0 16,1 0 1-16,-1 0-1 0,4 0 0 15,3 0 0-15,4-4 0 0,0 4 0 16,-4-2-1-16,4 1 0 0,7-2 1 15,-8 2 0-15,-2 0 0 0,6-1 0 16,0 1 0-16,0 0 2 0,-3-1-2 16,7 1 0-16,0 0-1 0,-4 0 1 15,10-1-1-15,-6 1 1 0,3 0-1 16,-3-1 1-16,3 2-1 0,0-1 1 16,-10 0 0-16,3 1-1 0,0-2 1 15,-3 0 0-15,-7 2 0 0,7-2 0 16,-4 2 2-16,0-2-2 0,1 4-1 15,-4-4 0-15,6 2-1 0,1 0 0 16,0 0 2-16,-4 0-3 16,4 0 2-16,-4 0 0 0,8 0 0 15,-8 0 2-15,-3 0 1 0,-4 0 0 16,1 0 10-16,-1-1-10 0,1 1-2 16,-4 0 2-16,3-1-2 0,-3 1-1 15,3 0-1-15,8-2-1 0,-4 2 0 16,0 0 2-16,0 0-15 0,-1 0 16 15,1 0 0-15,4 0-1 0,-1 0 1 16,-3-1-2-16,0 1 1 0,-4-1-1 16,1-1-16-16,-4 2 16 0,3 0-10 15,-3 0 10-15,0 0-19 0,4 0-25 16,2 0-9-16,1 0-6 16,7 0-6-16,0 0 15 0,-4 0 18 15,4 0 4-15,0 0-16 0,-4 0-37 16,0 0 21-16,-6 0 22 0,-1 0 19 15,-3 0 21-15,0-2 1 0,0 0 11 16,0 2-12-16,0-3-19 0,0 2-15 16,-7-2-6-16,4-1-53 0,-4-2-83 15,-3 0-131-15,-1 2-128 0,1-2-62 16,3 2-20-16,0 0 47 0,-3 2-20 16,-7-3-83-16,10 1-128 0</inkml:trace>
</inkml:ink>
</file>

<file path=ppt/ink/ink1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4:48:52.64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6546 16599 1399 0,'0'0'482'16,"0"0"-197"-16,0 0-13 0,0 0 28 15,-55-17-88-15,44 12-67 0,-6 1-85 16,14 0 33-16,-4 1 41 0,0 2 15 16,7-2-57-16,0 3-19 0,0 0-25 15,0 0-48-15,0 0-47 0,0 0-7 16,3 0-12-16,8 0 9 0,-1 2 54 15,7 0 3-15,1 2 12 0,9 3 1 16,1-3 9-16,6 1 25 0,7-2 4 16,25 1-19-16,13-1 9 0,14-2 19 15,-7-1-32-15,7-1 0 0,-7-3 1 16,4-2-28-16,3 1 27 0,0-6 3 16,4 5-2-16,-1 0-7 15,4-2 9-15,-4 0-9 0,1 2 1 0,-1-1 5 16,-3 3-15-16,-3 0-10 15,3 2-6-15,-7 0 6 0,-3 2-3 16,-1 0 2-16,-6 0 23 0,-3 0-25 16,-1 4 0-16,-3-1 16 0,-7 0-14 15,-4 1-1-15,1-1 0 0,-4 4 21 16,-10-4 0-16,-4 1 9 0,-10-1-6 16,-3 1-3-16,6-1-19 0,8 1-2 15,-1 2 0-15,0-1 1 0,-3 0 0 16,-7-1 0-16,-7 0 11 0,-3-1-13 15,-7 0 1-15,0-2 14 0,-11 2-15 16,0-3 0-16,-3 1 0 0,0-1-31 16,0 0-9-16,-10 0-57 0,0 0-48 15,-11 0-176-15,-6 4-322 0,-15 0-517 16,8 0-101-16</inkml:trace>
</inkml:ink>
</file>

<file path=ppt/ink/ink1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4:48:55.55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3249 17146 65 0,'0'0'385'0,"0"0"-17"15,0 0-169-15,0 0-134 0,-55-10-26 16,41 6-39-16,-10 0 0 0,7 0-2 16,-11 3-63-16,7 1-101 0,-6 0-206 15,-4 0 281-15,-4 4-297 0,11-1 388 16,-3 1 320-16,9 2-27 0,8-4-58 15,0 0-66-15,6-1-9 0,1-1 29 16,3 0-7-16,0 0-46 0,0 0-12 16,3-1-23-16,-3-1-11 0,0 2-22 15,0 0-25-15,0 0-4 0,0 0 19 16,0 0 13-16,0 0 7 0,0 0 3 16,0 2-1-16,-3 0 1 0,-1 2 41 15,-6 0-73-15,3 3-11 0,-3 0-9 16,3 0-9-16,-7 3-11 0,0-1 4 15,1-2-13-15,6 1 16 0,-7-3-15 16,4 1 41-16,-4 0-39 16,7-2-3-16,3-2 6 0,1 2-6 15,0-4 71-15,3 1-32 0,0-1-39 16,0 0-17-16,0 0-2 0,3 0-6 16,0 0-17-16,1 3-42 0,3 1 84 15,10 0 36-15,-3-1 9 0,7 1 51 16,6-1 32-16,1 0-61 0,10-3-54 15,-1 0 3-15,15 0 85 0,7-6-43 16,13-1-30-16,0-1 36 0,4-2-33 16,-3 0 23-16,-11-1 3 15,6 0-28-15,8 0 2 0,-7 1-6 0,-3 1 16 16,9-1-25-16,1 2 28 16,-3 2-41-16,6-1 19 0,0 0 3 15,4 3-9-15,-1-3 15 0,-2 3-15 16,2 2 0-16,-6 0 12 0,7 0-5 15,-11 2-20-15,7 0-3 0,1 0 12 16,-1 1-12-16,0 2 16 0,-3 1-13 16,10 1 16-16,-3-1-4 0,6 0-15 15,-3-2 22-15,1 0 53 0,2 1-28 16,1-2-32-16,6-1 4 0,1 0-16 16,-4 2 0-16,0-1 0 0,3 0 16 15,-3-1-17-15,-7 0 10 0,7 2 4 16,-3-1-4-16,-4 0-11 0,7 1 15 15,-10 1-13-15,3 1 12 0,-10 0-11 16,6 1-3-16,-6 2 20 16,0-3-20-16,0 0 15 0,-4 2-4 0,7 0-2 15,-3 1-7-15,-7-2-3 16,10 1 3-16,-10 2-1 0,3-3 10 16,4-1-11-16,-3 2 15 0,-1-1-14 15,7-2 13-15,-3 1-12 0,7-4-1 16,-4 0 23-16,7 0 15 0,-3 1-21 15,3-2-9-15,-3-3-8 0,3-2-1 16,-4 0 0-16,5 0 11 0,-5-3-12 16,8 2 2-16,-4-1 0 0,0-1-1 15,4-1 0-15,-4 0 1 0,0 1 1 16,-3 0 9-16,3 0-9 0,-4 1-2 16,8 2-1-16,-4 0 1 0,0-1-1 15,0 3 2-15,0 2 10 0,1-1-12 16,-5 2 1-16,1 1 0 0,3 0 1 15,-3 0-2-15,6-2 1 0,1 2 2 16,-1 0 18-16,1-2-20 16,0 2 2-16,-1 0 22 0,-3 0-4 15,-3 0 1-15,0 0-19 0,-4 0 0 16,4 0 12-16,-4-2-3 0,4 2-10 16,-8 0 0-16,5-2 0 0,-1 1-1 15,-3 1 2-15,-1-3-2 0,-2 3 10 16,-1 0-11-16,0-4 0 0,4 2 2 15,-7-2 0-15,0 0-2 0,-3 0 2 16,-1 3-2-16,-3-3 1 0,-7 2 7 16,0 0-8-16,0 0-2 0,1 2 1 15,-1 0 1-15,-4 0 0 0,4 0 2 16,1-2-2-16,2 2 16 16,4-2-16-16,-3 2 0 0,3 0-1 0,0 0 2 15,0 2 12-15,0 0-10 16,0 0-2-16,0-2-1 0,3 2 2 15,-6 0 13-15,6-2-15 0,1 2 0 16,-1-2-1-16,1 0 1 0,3 2 13 16,-4-2-12-16,0 0 0 0,4 4 1 15,4-4-2-15,-8 0 1 0,4 1 1 16,0-1-2-16,3 0 1 0,-3 0 0 16,4 0-1-16,-1-1 3 0,0-2-2 15,-3 2-1-15,0 1-1 0,3 0 0 16,-10 0 0-16,4 0 1 0,-4 1 0 15,0 2 0-15,0 2-1 0,-3 1 1 16,-1 1 0-16,-3 0-2 0,0-1 1 16,0 0 1-16,1 2 0 0,-1-4 0 15,0 3 0-15,0 0 1 16,0-2 0-16,0-1 1 0,0 0-1 0,0 0 2 16,1-2-2-16,2-1 1 0,11 1 10 15,-10-1-10-15,6 0 0 16,1 1-1-16,-4-1 0 0,3 3-2 15,7-1-8-15,-10 1 9 0,4 0 2 16,6-1-2-16,1 1-1 0,-5 1 1 16,8-2 2-16,3-2 0 0,-6 1-1 15,3 0 0-15,3-2 2 0,-3 0 0 16,-1 2-2-16,-6-1-1 0,0 2-1 16,-3-2 1-16,-4 2-1 0,3-2 1 15,-6 3 0-15,-1 0-3 0,1-2 0 16,-11 2 3-16,-7-2 2 0,8 0-2 15,6 0 2-15,3 1-1 0,15 0 0 16,-11-3 0-16,-17 0 1 0,-11 0 0 16,-3 0-2-16,0 0 0 0,0 0 1 15,14-3-1-15,0 2 2 0,-1-1-1 16,1 0 0-16,0 2 2 0,3-2 9 16,0 2-12-16,-3-2 0 0,0 2-1 15,0-2 1-15,0 2 0 16,-1 0-1-16,5 0-2 0,-8 0 0 15,0 0 2-15,7 0 1 0,-3-2 2 16,4 2 13-16,-12 0-13 0,8-2-1 16,0 2-1-16,0 0 1 0,3-2 0 15,-3 0 2-15,0 1 0 0,3 1-3 16,-3-3 0-16,-1 3 0 0,5-1-3 16,-15 1 2-16,7-3 0 0,1 3 0 15,-1 0-1-15,-6-1 2 0,2 1 2 16,1-3-2-16,-7 2 0 0,7 1 0 15,-10-2 2-15,10 0 1 0,-4 0-2 16,1 1 0-16,-4-2 0 16,3 2-1-16,-3 1-2 0,7 0 0 15,-7-3 1-15,3 3 1 0,8 0 0 16,-11 0-1-16,3 0 0 0,1 0 1 16,-4-1 0-16,7 1 0 0,-7 0 0 15,0 0 0-15,7 0-1 0,-7 0 0 16,3 1 1-16,-3 2 0 0,3 1 0 15,4-3 1-15,-3 1-1 0,3 0 0 16,-4 0 0-16,-3-1 0 0,10 2 1 16,-6-3 0-16,-4 1 1 0,7-1 0 15,-7 0-1-15,3 0 0 0,1 0-1 16,-4 0 0-16,3 0 1 0,-3 0 0 16,4 0 0-16,-1 0-1 0,-3 0 0 15,7 3 0-15,-7-2 1 0,7 2-1 16,3-3 0-16,-10 1-1 15,7 1 0-15,4-2 1 0,-11 2 0 0,6 0-1 16,1-2 0-16,-10 2 0 16,6-2 1-16,-6 0 1 0,3 0 1 15,3 0-1-15,-3 0 1 0,4 2-1 16,-8-2-1-16,8 2 0 0,-11 2-1 16,7-2 0-16,-7 2 0 0,7-3 1 15,-7 2 0-15,7-2 1 0,-10 2-2 16,3-3 2-16,-7 1 0 0,0 1-1 15,-3-2 0-15,-7 0 3 0,0 0 0 16,-4 0 0-16,1 0 16 0,-1 0-16 16,-3 0 9-16,0 0 3 0,0 0-12 15,0 0 0-15,0 0 16 0,0 0-16 16,0 0-1-16,0 0-1 0,0 0-1 16,0 0-1-16,0 0 0 0,0 0 0 15,0 0-1-15,0 0 1 0,0 0-2 16,0 0 0-16,0 0 1 15,0 0-1-15,0 0 2 0,0 0 1 0,0 0-1 16,0 0 1-16,0 0 0 16,0 0 0-16,0 0 1 0,0 0-1 15,0 0 0-15,0 0-1 0,0 0-1 16,0 0-2-16,0 0 2 0,0 0 0 16,0 0-1-16,0 0 2 0,0 0-1 15,0 0 1-15,0 0 0 0,0 0-1 16,0 0 2-16,0 0 0 0,0 0-3 15,0 0 2-15,0 0-2 0,0 0-12 16,0 0 13-16,0 0-1 0,0 0-16 16,0 0 18-16,0 0-2 0,0 0 0 15,0 0 1-15,0 0 2 0,0 0-2 16,0 0 2-16,0 0-24 16,0 0-25-16,0 0-31 0,0-3-27 15,0-2-84-15,0-2-229 0,-7-23-1199 0</inkml:trace>
</inkml:ink>
</file>

<file path=ppt/ink/ink1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4:48:21.663"/>
    </inkml:context>
    <inkml:brush xml:id="br0">
      <inkml:brushProperty name="width" value="0.05292" units="cm"/>
      <inkml:brushProperty name="height" value="0.05292" units="cm"/>
      <inkml:brushProperty name="color" value="#FF0000"/>
    </inkml:brush>
  </inkml:definitions>
  <inkml:trace contextRef="#ctx0" brushRef="#br0">8851 2074 1286 0,'0'0'248'0,"0"0"-4"16,0 0-33-16,0 0-33 0,0 0-19 15,0 0 22-15,0 0-20 0,0 0-67 16,0 0-40-16,10 0-12 0,-10 0 3 16,0 0-3-16,4 0 6 0,-1 0 16 15,-3 0 0-15,3 0 3 0,1 0-6 16,-1 0-16-16,1 0 3 15,3-2-7-15,-4 2-19 0,-3 0-19 16,14 0 16-16,-7 0 1 0,3-2 15 16,0 2 3-16,4-2 3 0,0 1 3 15,3 0-12-15,-3-2-16 0,-4 2 3 16,14-2-7-16,-10 1 10 0,3 0-18 16,4-2-1-16,0 2 41 0,-4 0-22 15,7 0-19-15,-3 0 19 0,-1 0-19 16,1 0 12-16,0 0-14 0,6-2 20 15,-3 2-2-15,1 0-16 0,-1-2 16 16,0 1-19-16,-3 0 16 0,-1 1-14 16,1-1 0-16,-4 1 1 15,-3 0 19-15,0 1-10 0,3 0-8 16,-7 1 14-16,4 0-18 0,0 0 2 16,3 0 28-16,4 0 10 0,-1 1 77 15,4 3-70-15,-3-2-13 0,10 1-3 16,0 0-15-16,4-1 3 0,-1 0 9 15,0-1-13-15,1-1-13 0,3 0 17 16,-7 0-19-16,0 0 0 0,-4 0 1 16,1 0 0-16,-4 0 0 0,4 0 11 15,-8 0-12-15,4 0 0 0,-3-1-1 16,3 1 1-16,-3-2 0 0,3 2 2 16,-3-1-2-16,-1 1 2 0,1 0 1 15,0 0-3-15,-1 0 0 0,-2-1 16 16,-1 1-15-16,0 0 0 0,0 0 14 15,-3 0-11-15,-4 0 7 0,1 0-11 16,-4 0 0-16,-1 0 0 0,-2 0-1 16,3 0 1-16,-7 0-1 15,0 0 0-15,0 0 1 0,0 0 1 16,0 0 2-16,0 0 16 0,0 0-7 16,0 0 3-16,0 0-2 0,0 0-10 15,0 0 0-15,0 0 12 0,0 0-13 16,0 0 1-16,0 0-1 0,0 0-2 15,0 0-1-15,0 0-1 0,0 0-17 16,0 0 4-16,0 0-4 0,0 0 7 16,0 0-4-16,0 0-12 0,0 0-28 15,0 0 4-15,0 0-26 0,0 0-28 16,0 0-27-16,0 0-93 0,10 0-107 16,1 0-184-16,-5 0-540 0,8-6-482 15,-55 12 1227-15</inkml:trace>
  <inkml:trace contextRef="#ctx0" brushRef="#br0" timeOffset="-24833.804">7845 8083 966 0,'0'0'371'0,"0"0"114"16,0 0-284-16,0 0-61 0,0 0 2 16,0 0 72-16,0 0-53 0,0 0-51 15,0 0-49-15,3 0-3 0,4 0 9 16,-7 0 32-16,0 0-3 0,0 0-16 16,0 0-10-16,0 0-3 0,0 0 13 15,0 0 5-15,0 1-18 0,0 0-10 16,0 1-13-16,0 1-3 0,0 0-3 15,0 1 3-15,-7 0-3 0,4 1-10 16,3 0-12-16,-4 2-4 0,4-3-10 16,-3 3 10-16,-1-1-12 0,1 2-1 15,-1-3 1-15,1 2 1 0,0-3 11 16,3 3-10-16,-4-2 1 16,-3 0 19-16,4 2-18 0,-1-2 8 0,1 1 1 15,-7 0-11-15,6 2 1 16,4-1-2-16,-7-2 11 0,4 2-9 15,-4-1 16-15,3 0-3 0,1 2-3 16,-4-3-10-16,4 2 9 0,-4-2 7 16,0 0 34-16,3 0 31 0,-2 3-47 15,2-3-15-15,-3 2-6 0,0-3-14 16,4 3 16-16,-4-2-5 0,0 3-12 16,-7-3 11-16,11 3-11 0,-4 1-1 15,-3 0 2-15,3 0-2 0,-4 1 1 16,-2-1 2-16,6 3-2 15,-7-2 3-15,0 2-1 0,0 0 0 16,-3 3 0-16,0-4-1 0,3 3-1 16,-6-1-1-16,6 0 0 0,-3 1 2 15,-4-1-2-15,7 1 0 0,0-1 0 16,-3 0-3-16,0-2-16 0,3 1 16 16,4-3-19-16,-4-1-5 0,0-2-20 15,7-2-12-15,0-3-19 0,4-1-39 16,3 0-71-16,0-4-141 0,10-7-348 15,-3 2-494-15,10-18-186 0</inkml:trace>
  <inkml:trace contextRef="#ctx0" brushRef="#br0" timeOffset="-24107.024">7817 8237 1404 0,'0'0'367'0,"0"0"-234"15,0 0-61-15,0 0 67 0,0 0 7 16,0 0 9-16,0 0-38 0,0 0-72 15,0 0 3-15,0 0 39 0,-7 8 33 16,7-6-11-16,4-2-16 0,-4 0-7 16,0 2 10-16,0-2 13 0,0 0-4 15,0 0-23-15,0 0-18 0,3 0-11 16,-3 0-11-16,0 0-14 0,0 2-25 16,4 0 23-16,-4 1 2 0,3 1-12 15,0 1-4-15,1-1-10 0,-1 3-1 16,1-3 0-16,-1 2-1 15,1-1 0-15,-1 1 4 0,8 2-2 0,-5-3-1 16,1 3 0-16,0-3-1 16,-3 1 0-16,3 1 0 0,-1 0 0 15,-2 0 0-15,-1-2 3 0,4 2 13 16,4-1 21-16,-5 0-15 0,-2 1-18 16,6 1 143-16,-3-2-65 0,-3 0-63 15,2 2-16-15,8-2-1 0,-3 1 45 16,-5-1-44-16,5 0 9 0,-4 0-11 15,0-1 35-15,6-1-33 0,-2-1 16 16,-4 1-4-16,3-4-2 0,-3 3-10 16,7-2 19-16,-1 2-10 15,5-3-9-15,-8 0 22 0,11 0-22 16,-4 0-1-16,3 0 14 0,-2 0-15 16,2 1 0-16,-2-1 0 0,2 0 0 15,-3-1 2-15,1 1-3 0,-1 0 1 16,-3 0 1-16,-1 0-2 0,-2 0-2 15,3 0 2-15,-1 0-2 0,-2 0 2 16,-1 0 1-16,-3 0 0 0,10 1 0 16,-6-1 0-16,-5 3 0 0,5-3 1 15,-4 0 0-15,-4 0 1 0,7 0-2 16,-6 0-1-16,3 0-11 0,-7 0-51 16,3 0-19-16,-3 0-56 0,0-3-71 15,4 2-152-15,-4-3-321 0,0 1-721 16</inkml:trace>
  <inkml:trace contextRef="#ctx0" brushRef="#br0" timeOffset="-23211.821">7362 8862 1730 0,'0'0'477'16,"0"0"-228"-16,0 0-61 0,0 0 47 16,0 0-27-16,0 0-32 0,0 0-45 15,0 0-65-15,0 0-21 0,0 0 2 16,-3 0 23-16,3 0 19 0,-7 0-23 16,7 1-28-16,-3 0-16 15,3 1 0-15,-4 0 0 0,1 0 0 16,-1 1-7-16,-3 1 7 0,4 0 0 15,-1 2-9-15,-2 2-10 0,-1 1 13 16,0 1-15-16,-4 3 2 0,5 2 0 16,-1-1 9-16,0 2-8 0,0-1 8 15,0 2-12-15,0 1 1 0,4 0 15 16,-4 0-3-16,3 1 0 0,1 0 3 16,3-1-1-16,0-3 16 0,0 1 10 15,0-2-38-15,0 1 19 0,3-2-10 16,1 0 4-16,6-1-15 0,-3 0 0 15,3-1 1-15,-3-3-2 0,4 0 3 16,-1 0 10-16,4-3-12 0,-1-1 0 16,5-2 11-16,-1-2-11 0,4 2 15 15,-4-6-15-15,0-4 14 0,4 0-12 16,-1-2 9-16,1-4-11 0,-4 1 13 16,1-5-14-16,2 0-1 0,-3 0-2 15,1-1-9-15,-5 2 9 0,5-2-14 16,-8 1 15-16,0-1 2 15,-6 3-2-15,-1-3-10 0,8 1 11 16,-8-1 1-16,0-3 0 0,-3 1-2 16,0-2-20-16,-3-1 0 0,0 2-22 15,-8 1 22-15,8 3 1 0,-8 1 5 16,1 6 0-16,0 2 13 0,-7 1-15 16,6 3 5-16,-3 3 10 0,1 2-23 15,2 0-27-15,-2 1-32 0,6 5-76 16,-7 2-190-16,7 2-283 0,4-2-595 15,-8 3-302-15</inkml:trace>
  <inkml:trace contextRef="#ctx0" brushRef="#br0" timeOffset="-22228.412">7810 8862 1378 0,'0'0'539'0,"0"0"-218"16,0 0-107-16,0 0 6 0,0 0-11 15,0 0-36-15,0 0-29 0,0 0-67 16,0 0-49-16,0 0 4 0,4 0 16 16,-4 1 3-16,0-1 3 0,0 0 3 15,0 1-3-15,0 1-13 0,0 1 0 16,0 1-3-16,0 4 6 0,0 1-3 15,0 5-9-15,-4 0-1 16,1 2-9-16,-1 2-19 0,1-1-3 16,-4 3 0-16,4-1 0 0,3 1 2 15,-4 1 2-15,4-1 14 0,0 0 1 16,0-3-17-16,0 2 14 0,0-3-13 16,0-2 16-16,0-2-16 0,4-1 10 15,-1 1-12-15,4-5-1 0,0 1 0 16,-4-2-4-16,4-1 2 0,0-1-1 15,3 0-7-15,-3-1 10 0,7-3 3 16,-4 1 9-16,1-1-8 0,3 0 14 16,-4-4-18-16,7-1 13 0,-3-2-13 15,0-1-1-15,-4-2 0 0,4-2 1 16,0 0-1-16,-8-2-2 0,8 1-16 16,-7-1 6-16,3-1-2 0,-3 1-7 15,0-2-10-15,0 1 4 0,0-5 0 16,0 3-7-16,-4-3-6 0,1-1 10 15,-1 1 2-15,8-2-12 16,-5 3 3-16,-2 0 3 0,3 1 4 16,-4 2 2-16,-3 3 7 0,4 3 22 15,-1 1 0-15,-3 2 2 0,0 5 17 16,0-1 7-16,0 2-7 0,0 1-4 16,0 0 8-16,0 0 21 0,0 0 3 15,4 0-18-15,-4 0-17 0,0 1 7 16,0 2 9-16,0-1 1 0,0 4-13 15,0 4 2-15,0 2 4 16,3 3 4-16,-3 5-24 0,3-2 10 0,-3 1 1 16,0 2-12-16,4-3 14 15,-4 0 6-15,0-2-20 0,0-1 0 0,0-2 2 16,0-3-3-16,0-1-2 16,0-1-10-16,0-1 12 0,0-4-63 15,3-2-141-15,-3-1-98 0,11-1-386 16,-8-6-572-16</inkml:trace>
  <inkml:trace contextRef="#ctx0" brushRef="#br0" timeOffset="-21536.665">8255 8776 362 0,'0'0'1395'16,"0"0"-1012"-16,0 0-121 0,0 0-19 15,0 0 11-15,0 0-30 0,0 0-3 16,0 0-94-16,0 0-70 0,0 0-13 16,-24 14-6-16,24-14 0 0,10 0-3 15,0 0 47-15,1-3 19 0,6 0-19 16,-7-1-35-16,14 0-13 0,-7 1 2 16,-3-2-33-16,14 1 16 0,-7 0-16 15,-1-3-1-15,4 4-1 0,-6-1 0 16,9 3-1-16,-10-5 0 0,1 5 0 15,-5-2-13-15,-6 3-44 0,0-2-59 16,-7 2-29-16,0-1-41 0,0 1-56 16,0 0-129-16,-3 0-193 0,-4 0-182 15,0 0-675-15</inkml:trace>
  <inkml:trace contextRef="#ctx0" brushRef="#br0" timeOffset="-21319.303">8399 8750 2217 0,'0'0'591'0,"0"0"-277"16,0 0-109-16,0 0 39 0,0 0-29 16,0 0-29-16,0 0-79 0,0 0-66 15,0 0-26-15,-3 55 17 0,0-31 11 16,-1 6-8-16,1 4-4 16,-4 0 0-16,7 3-13 0,-4 0 0 15,1 0-18-15,3-2 0 0,-4-4-2 16,4-1-17-16,0-3-27 0,0-2-32 15,0-2-82-15,0-4-76 0,0-4-179 16,4-4-612-16,3-5-616 0</inkml:trace>
  <inkml:trace contextRef="#ctx0" brushRef="#br0" timeOffset="-20924.716">8665 8807 1649 0,'0'0'639'16,"0"0"-258"-16,0 0-146 0,0 0-7 16,0 0-14-16,0 0-33 0,0 0-23 15,0 0-44-15,0 0-42 0,0 0-28 16,20-2 32-16,-9-3 12 0,2-1-28 16,5-1-32-16,2 0-27 0,1 0-1 15,-4 3-1-15,7-1-18 0,-6 2 19 16,-5 2-1-16,8-2 0 0,-11 3-43 15,1 0-66-15,-4 0-29 0,-4 0-43 16,-3 0-69-16,4 0-132 0,-4 0-252 16,0 0-163-16,-4 0-304 0</inkml:trace>
  <inkml:trace contextRef="#ctx0" brushRef="#br0" timeOffset="-20663.042">8685 8780 1269 0,'0'0'1231'0,"0"0"-873"16,0 0-143-16,0 0 22 0,0 0-15 15,0 0-73-15,0 0-26 0,0 0-54 16,-31 56-34-16,31-40-4 0,0 2 13 16,-3 5-6-16,3 2-3 0,0 1-16 15,0 1-3-15,0 0-13 0,0 1-3 16,0 1 0-16,0 0 0 15,-4-3-2-15,4-1 2 0,-6 1-61 0,2-1-8 16,-3-4-47-16,4-1-54 16,-4-5-74-16,7-2-130 0,-4-5-241 15,4-6-179-15,0-1-476 0</inkml:trace>
  <inkml:trace contextRef="#ctx0" brushRef="#br0" timeOffset="-20395.425">8672 9025 1436 0,'0'0'1380'15,"0"0"-1011"-15,0 0-222 0,0 0-64 16,0 0-1-16,0 0 13 0,0 0 48 16,0 0-36-16,0 0-47 0,51-20-16 15,-34 16-19-15,1 0-13 0,-1-2-11 16,0 4-1-16,4 0-2 0,-7-2 1 15,-1 4-17-15,8 0 17 16,-11 0-10-16,4 0 8 0,-7 0-32 16,-3 0-43-16,6 0-42 0,-7 4-38 15,-3-2-55-15,0 0-110 0,0 2-221 16,-3 3-143-16,-1-2-412 0</inkml:trace>
  <inkml:trace contextRef="#ctx0" brushRef="#br0" timeOffset="-20209.977">8696 9209 1782 0,'0'0'1487'0,"0"0"-1083"0,0 0-266 15,0 0-62-15,0 0-10 0,0 0-32 16,0 0 23-16,0 0 25 0,0 0-20 16,69 2-33-16,-52-6-27 0,14 1-2 15,-7-1-50-15,0-2-60 0,-3 2-60 16,-1 0-89-16,1-2-183 15,-4 1-648-15,1-5-436 0</inkml:trace>
  <inkml:trace contextRef="#ctx0" brushRef="#br0" timeOffset="-19622.853">9113 8780 2023 0,'0'0'467'0,"0"0"-229"15,0 0-35-15,0 0 12 0,0 0-27 16,0 0-10-16,0 0-35 0,0 0-64 16,0 0-35-16,0 0 6 0,13-4 13 15,-6 1 28-15,4-2-28 0,-1-2-21 16,0 2-17-16,4-1 0 0,0 2-1 15,3-1 8-15,-3 1-7 0,6-1-23 16,1 1 1-16,-7 1 9 0,10-2-10 16,-7 4 0-16,-3-3 17 15,10 4-19-15,-7-1 2 0,-3 1 1 16,0 0-1-16,-4 0 0 0,-3 1 2 16,0 3 11-16,0 1-12 0,-4 2 13 15,1-1-14-15,-1 3 13 0,-3 2 1 16,0 4-13-16,0-3 19 0,0 3-4 15,0-1-15-15,-3 0 0 0,-1-1 16 16,-6 1-17-16,3 0-1 0,-7 0-1 16,1 3-15-16,2-1-10 0,-6 3-12 15,0-1-29-15,0-1-15 0,-1-1-44 16,1-2-51-16,0-1-51 0,7-5-116 16,-1-4-157-16,4-3-181 0,-3-1-462 15</inkml:trace>
  <inkml:trace contextRef="#ctx0" brushRef="#br0" timeOffset="-19270.71">9178 8768 1931 0,'0'0'500'0,"0"0"-181"0,0 0-129 16,0 0-14-16,0 0 19 0,0 0-7 15,0 0-36-15,0 0-64 0,0 0-28 16,0 0 9-16,3 0 16 0,1 0 22 16,-4 0-47-16,0 0-23 0,3 1-6 15,-3 2-6-15,0 1-12 0,4 4 27 16,-4 5 23-16,3 7-11 0,-3 1-18 16,-3 7-9-16,3 3-6 0,-4 3-19 15,-3 4 3-15,-6 0-3 16,2 0-13-16,-2-2-2 0,2 1 12 15,-9-4-16-15,9-1 1 0,-6 0-41 16,3-4-35-16,0-1-5 0,1-2-9 16,-1-3-23-16,0-2-58 0,0-1-74 15,11-5-72-15,-4-2-112 0,0-4-190 16,7-5-75-16,0-3-395 0</inkml:trace>
  <inkml:trace contextRef="#ctx0" brushRef="#br0" timeOffset="-19021.47">9168 9030 1304 0,'0'0'1412'0,"0"0"-1043"16,0 0-209-16,0 0-49 0,0 0 48 15,0 0 3-15,0 0-42 16,0 0-54-16,0 0 34 0,0 0-12 15,55 27-24-15,-35-15-27 0,1 3-25 16,3 1-11-16,0 5 1 0,-3 0-2 16,10 0-2-16,-7 2-2 0,7 0-11 15,-7-1-99-15,7-2-87 0,-3-3 47 16,-1-3-227-16,-2-8-1200 0</inkml:trace>
  <inkml:trace contextRef="#ctx0" brushRef="#br0" timeOffset="1386.161">9822 9122 50 0,'0'0'427'0,"0"0"-277"0,0 0 26 16,0 0-39-16,0 0 16 0,0 0-117 15,0 0 348-15,0 0-120 16,0 0-82-16,-3-2-62 0,3 2-13 15,0 0 3-15,0 0 3 0,0 0-10 16,0 0-28-16,0 0-24 0,0 0 1 16,0 0 3-16,0 0 6 0,0 0-10 15,0 0-6-15,0 0-6 0,0 0-10 16,0 0-10-16,0 0-6 0,0 0-12 16,0 0-1-16,0 0-1 0,0 0-2 15,0 0-13-15,0 0-9 0,0 0-7 16,3 0-13-16,4 0-13 0,-3 0 45 15,6 0 13-15,-3-2 7 0,3 2-5 16,0 0-4-16,4-2 2 0,-10 0 0 16,10 2 0-16,-4 0-37 0,0 0 9 15,1 0 27-15,-1 0-11 0,-3 0-7 16,3 0-13-16,-3 2-20 0,0 0 36 16,-4 0-10-16,4-1 23 15,0 3-10-15,-3-1-23 0,-4 2 36 0,3-1 64 16,-3 4 7-16,0-1 0 15,0 0-23-15,0 4-9 0,0-2-17 16,0 2-9-16,0-4-11 0,0 1 11 16,0 2-13-16,0-5 0 0,0 3 12 15,-3-1-12-15,3 0-15 0,-4 0-88 16,1 0-10-16,-1 0-9 0,4-1-17 16,-3 1-33-16,-1 1-58 0,1-1-134 15,-1 1-131-15,1-3-173 0</inkml:trace>
  <inkml:trace contextRef="#ctx0" brushRef="#br0" timeOffset="1692.897">9998 9003 1540 0,'0'0'377'0,"0"0"-188"0,0 0-73 16,0 0 62-16,0 0 19 0,0 0-42 16,0 0-65-16,0 0-58 0,0 0-9 15,0 0 15-15,0 5-2 0,-7 1-24 16,0 4-12-16,-3 4-19 0,0 3 3 16,-4 4 14-16,3-3-8 0,-2 4-2 15,-1-1-8-15,0-2 8 0,4-1-8 16,-1 2 7-16,1-5-29 0,3-1-80 15,4-2-36-15,-1-1-39 16,4-2-95-16,0-4-75 0,0-1-157 16,0-4-307-16</inkml:trace>
  <inkml:trace contextRef="#ctx0" brushRef="#br0" timeOffset="1910.428">10098 9036 1327 0,'0'0'1083'0,"0"0"-876"15,0 0-207-15,0 0 0 0,0 0 18 16,0 0-18-16,0 0-45 0,0 0-29 16,0 0-82-16,0 0-48 0,27 19-58 15,-16-19-80-15,-1 0-55 0,0 0-40 16,-3 0-42-16,0 0 240 0</inkml:trace>
  <inkml:trace contextRef="#ctx0" brushRef="#br0" timeOffset="2032.013">10181 9055 148 0,'0'0'456'0,"0"0"14"0,0 0-96 0,0 0-81 16,0 0-92-16,0 0-64 15,0 0-82-15,0 0-54 0,0 0-1 16,3 0 32-16,-3 0 14 0,3 2-24 16,-3-1-19-16,4 2 33 0,-4-2-34 15,3 2-2-15,1-2-2 0,-1 2 2 16,4-3-48-16,0 0-332 0,-4 0-375 15,-40-14-336-15</inkml:trace>
  <inkml:trace contextRef="#ctx0" brushRef="#br0" timeOffset="3585.231">7424 9727 1038 0,'0'0'293'16,"0"0"-111"-16,0 0-32 0,0 0 22 16,0 0 16-16,0 0 20 0,0 0-37 15,0 0-48-15,0 0 10 0,0 0 28 16,21-25-20-16,-14 21-32 0,-4 0-13 15,1 0-16-15,6 0-13 0,-3-3-23 16,7 2-15-16,0-2-3 0,-4 0-26 16,11-1 0-16,-1 1-13 0,-2-3 13 15,9 3 1-15,-6-1-1 0,3 2 3 16,-7-1-3-16,-3 0-11 0,3 4 11 16,-3 2 0-16,-7-1-14 0,-4 1-88 15,1 1 38-15,-4 0 6 16,0 0-9-16,0 0 3 0,0 0-7 15,0 0 1-15,0 0-20 0,0 0-39 16,-4 0-45-16,4 0-53 0,0 0-58 16,-3 0-53-16,-1 0-59 0,4-4-138 15,-3 2-171-15</inkml:trace>
  <inkml:trace contextRef="#ctx0" brushRef="#br0" timeOffset="3879.91">7610 9493 946 0,'0'0'254'15,"0"0"-72"-15,0 0 59 0,0 0-7 16,0 0-4-16,0 0-22 0,0 0-40 16,0 0-75-16,0 0-31 0,0 0-4 15,-6 1-10-15,6 8-32 0,-4 2-16 16,4 3-16-16,-3 6 16 0,3 1 29 15,-4 4 3-15,4 1 4 0,0 1-20 16,0 0-3-16,0 0-13 0,4 0-2 16,-1-1-1-16,-3 0-13 0,4-3-3 15,2-1-81-15,-2-6 0 0,3-1-45 16,-4-2-20-16,1-5-78 0,6-3-92 16,0-5-136-16,1-2-31 0,-4-5-247 15</inkml:trace>
  <inkml:trace contextRef="#ctx0" brushRef="#br0" timeOffset="4311.883">7707 9694 1380 0,'0'0'371'0,"0"0"-199"16,0 0 6-16,0 0 65 0,0 0-78 15,0 0-62-15,0 0-44 0,0 0-27 16,0 0 16-16,-28 64 36 0,25-53 18 15,-4 3-15-15,-3 2-48 0,3-1-20 16,-7 0-6-16,0 4-10 0,4-3-2 16,-4 1 0-16,0-1-1 0,1-2-11 15,2-3-59-15,1-3 6 0,0-3 38 16,3-2-77-16,0-3 39 0,-4 0-52 16,8-3-55-16,0-4 32 0,3-3 22 15,0 0 7-15,0-1 51 0,0-3 59 16,0 3 0-16,0-1 46 15,3 4 15-15,0-3-5 0,11 3 18 16,-7 0 26-16,7 0 4 0,0-2 9 16,-1 3-26-16,5 1 13 0,-1-1-10 15,-3 2 0-15,3 3-42 0,-3 0-10 16,3 2-2-16,-10 0 11 0,7 2-32 16,-8 5-14-16,1 2 27 0,-3 2-2 15,-1 3 12-15,1 2-12 0,-1 3-26 16,1-6-3-16,-1 3-22 0,-3-4-65 15,3-1-63-15,1-1-124 0,6-5-168 16,1-2-260-16,-5-3-405 0</inkml:trace>
  <inkml:trace contextRef="#ctx0" brushRef="#br0" timeOffset="4592.431">7876 9821 1425 0,'0'0'1155'0,"0"0"-881"0,0 0-192 16,0 0-81-16,0 0 1 0,0 0 0 15,0 0 52-15,0 0-41 0,0 0-13 16,0 0-12-16,51-26-1 0,-47 26 11 16,-1 0-11-16,-3 0 13 0,0 0 38 15,0 4 49-15,0 0-4 0,0 4 0 16,0-1-13-16,-3 4-19 0,-1 1-26 15,1-1-11-15,0 1-14 0,-4 1 0 16,3-3-3-16,-3 0-23 0,4-3-88 16,3-2-30-16,0 0-80 0,0-1-121 15,0-4-313-15,0 2-401 0</inkml:trace>
  <inkml:trace contextRef="#ctx0" brushRef="#br0" timeOffset="5001.07">8079 9711 2217 0,'0'0'433'0,"0"0"-243"0,0 0-10 15,0 0-52-15,0 0-35 0,0 0-42 16,0 0-23-16,0 0-24 0,0 0-2 16,0 0-2-16,41-40 0 15,-23 35-23-15,-5 0 20 0,-2 1-16 16,2 2 0-16,-2 0 3 0,-1 2 3 16,0 0 10-16,-3 0 3 0,0 3 32 15,-3 1-29-15,-1 3 32 0,-3 1-6 16,0 7 28-16,0-3 10 0,-3 5-23 15,-1-1 1-15,-3-1 24 0,4-3 33 16,3-2-33-16,-4 0-41 0,4-1-24 16,0-1-3-16,4-2 2 15,-1 0-1-15,4 1 14 0,4 0 18 16,-1-3-34-16,7 0-67 0,0-1-78 0,4-3-48 16,0-3-267-16,-1-2-660 0,1-9-754 15</inkml:trace>
  <inkml:trace contextRef="#ctx0" brushRef="#br0" timeOffset="5436.584">8561 9649 1123 0,'0'0'481'16,"0"0"-152"-16,0 0-34 0,0 0 28 15,0 0-78-15,0 0-55 0,0 0-65 16,0 0-61-16,0 0-33 0,0 0-5 16,28-12 12-16,-18 6-9 0,4 1-29 15,0 0-21-15,6 0 21 0,-2 0-16 16,-1 1 16-16,4 1-45 0,-8 3-124 15,-2-4-40-15,-1 4-81 0,-3 0-199 16,-4 4-203-16,-3-1-119 0</inkml:trace>
  <inkml:trace contextRef="#ctx0" brushRef="#br0" timeOffset="5627.291">8599 9752 1651 0,'0'0'565'0,"0"0"-197"0,0 0-91 16,0 0-26-16,0 0-92 0,0 0-95 15,0 0-49-15,0 0-15 0,0 0-35 16,0 0 35-16,17-1 21 0,-6-1 5 16,3-2-26-16,-4-2-1 0,4 2 0 15,-4 0 0-15,7 1 1 0,-6-2-3 16,-1 1-99-16,0 0-70 0,-3 0-43 16,7 2-133-16,-7-1-190 0,-4-1-272 15</inkml:trace>
  <inkml:trace contextRef="#ctx0" brushRef="#br0" timeOffset="5944.236">8758 9503 1349 0,'0'0'397'0,"0"0"-143"16,0 0-76-16,0 0 3 0,0 0 0 15,0 0-39-15,0 0-32 0,0 0-43 16,0 0-2-16,0 0 2 0,-7-4-6 16,3 9-61-16,1 3-16 0,-11 4-16 15,11 3 32-15,-4 2 21 0,-4 3 21 16,5 4 16-16,-1 1 2 0,0 1 20 16,0 1-7-16,0-3-9 0,4 2-10 15,3-4-22-15,0 0 9 0,0-3 3 16,10 1 17-16,-3-6-23 0,3 2-38 15,4-5-48-15,0-3-6 16,6-1-66-16,1-6-90 0,3-2-185 16,-3-3-749-16,3-15-557 0</inkml:trace>
  <inkml:trace contextRef="#ctx0" brushRef="#br0" timeOffset="6671.906">9240 9592 1170 0,'0'0'368'0,"0"0"-104"0,0 0-2 16,0 0 53-16,0 0-34 0,0 0-69 16,0 0-45-16,0 0-68 0,0 0-32 15,0 0 4-15,-21-4-23 0,18 5-13 16,3 2-13-16,-7 3-6 0,4 0 6 15,-4 4 7-15,3-2-1 0,1 5 14 16,-4 1 15-16,3-2 28 0,1 5-41 16,-7-5-22-16,10 4-6 0,0 1-14 15,0-2-1-15,0-1-1 0,0 0 0 16,0 0 29-16,3-3 12 0,7-1-23 16,1 0-18-16,-1 0-22 0,4-6 7 15,-7 3-20-15,17-6-28 0,-10-1 6 16,3 0 3-16,4-5-28 0,-1-8-17 15,-6-2-25-15,10-3-4 0,-7-2 3 16,-3-1-25-16,0-1 50 0,0 1 64 16,-11-2 36-16,4 4 17 15,-3 0 5-15,-4 0 49 0,0 5 70 16,-7-1 58-16,0 3-43 0,-4 4-3 16,-2 4-17-16,2 0-41 0,-2 2-95 15,-1 2 0-15,-4 0-29 0,15 3-5 16,-7 2-23-16,-1 1-77 0,8 1-82 15,-1 1-246-15,4 2-245 0,0-4-599 16</inkml:trace>
  <inkml:trace contextRef="#ctx0" brushRef="#br0" timeOffset="7061.363">9640 9483 2070 0,'0'0'614'0,"0"0"-302"16,0 0-168-16,0 0 23 0,0 0-2 16,0 0-60-16,0 0-45 0,0 0-39 15,0 0-21-15,0 0-22 0,0 7 3 16,0-2-3-16,0 4 15 16,0 7 7-16,0 0 38 0,0 7 0 0,0-1-19 15,0 4-18-15,0 0-1 16,0 1 0-16,-4-1 0 0,1-2-12 15,-1 3-99-15,1-2-124 0,-1-3-152 16,1-3-220-16,3-7-428 0</inkml:trace>
  <inkml:trace contextRef="#ctx0" brushRef="#br0" timeOffset="7391.978">9808 9556 2180 0,'0'0'456'0,"0"0"-247"15,0 0-42-15,0 0 80 0,0 0-98 16,0 0-63-16,0 0-73 0,0 0-13 16,0 0-32-16,0 0 29 0,-58 48 3 15,44-34 13-15,0 2-13 0,-3-1 1 16,7 0 21-16,-1-4 9 15,1 1-31-15,3-2-13 0,7-2 10 16,-3-3-19-16,3 0 9 0,0-1 13 16,0 0 25-16,3 0-23 0,-3 0 14 15,11 0-13-15,-5 2-1 0,5-1-2 16,-1 1-4-16,0 0 2 0,4-2-17 16,0-2-32-16,0 2-50 0,3-3-88 15,0 0-118-15,0-1-472 0,1 0-577 16</inkml:trace>
  <inkml:trace contextRef="#ctx0" brushRef="#br0" timeOffset="7528.218">9981 9825 1539 0,'0'0'1003'0,"0"0"-928"0,0 0-24 16,0 0 62-16,0 0 19 15,0 0-42-15,0 0-90 0,0 0-93 16,0 0-252-16,0 0-342 0,45-12-825 0</inkml:trace>
</inkml:ink>
</file>

<file path=ppt/ink/ink1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4:51:08.93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22818 17807 277 0,'0'0'124'0,"0"0"-49"15,0 0-3-15,0 0 0 0,0 0 3 16,0 0-27-16,0 0-12 0,0 0-6 15,0 0 15-15,0-11-45 0,0 9 20 16,0 2-20-16,0-2 49 0,0 2 3 16,0 0 13-16,0-2-39 0,3 1 124 15,0 1-7-15,-3 0-42 0,4-1 0 16,-1-1-13-16,1 1-4 0,-1 1-15 16,8 0-24-16,-8 0-18 0,4 0-27 15,-4 0 0-15,1 0 1 0,-4 0 2 16,3 1 36-16,-3 1-35 0,4-1-4 15,-4-1-33-15,0 1-6 0,0 1 13 16,0-2 23-16,0 0-43 0,0 0 7 16,0 0 33-16,0 0 6 0,3 0 42 15,-3 0-13-15,0 0 4 0,0 0 6 16,0 0-7-16,0 0-9 16,0 0 3-16,0 0-24 0,0 0 2 15,4 0-1-15,-4 0 10 0,0 0-10 16,3 2 23-16,-3 0 3 0,0-2-9 15,3 0-17-15,1 3 23 0,-4-2 3 16,3 1-13-16,4 0-15 0,0 1 25 16,-3 1-6-16,6-3-18 0,-7 1 1 15,4 0-1-15,4 0 21 0,-5-2-10 16,8 2 16-16,0 0-13 0,-7-2-3 16,10 1 7-16,-3-1-11 0,0 0 7 15,0 0 7-15,-1 3-22 0,5-3 1 16,-5 0 27-16,-2 1 14 0,2-1-43 15,8 0 16-15,-4 0-13 0,-3 3 84 16,10-3 23-16,-7 0-58 0,4 0-36 16,7 0 13-16,-8 0-26 15,8 0 13-15,-7 0-13 0,10-3 12 0,-11 2-15 16,11-2 0-16,-10 3 19 16,6-1-19-16,-2 1 0 0,-5-2 36 15,4 2-35-15,-10 0-1 0,3 0 6 16,4-2-2-16,-7 2-7 0,0 0 6 15,3 0-2-15,-3 0 12 0,-4 0 16 16,0 0-27-16,1-2 20 0,6 2-3 16,-3 0-19-16,-7 0 3 0,10 0-3 15,-3-2 3-15,3 2 13 0,-7 0-14 16,4-2 27-16,7 2-19 0,-8 0-10 16,1 0 0-16,3-1 4 15,1 1 8-15,-8 0-12 0,0 0-2 16,1 0-1-16,6 0 3 0,-10 0 1 15,0 0 0-15,-1 0-1 0,1 0-2 16,0 0 2-16,7 0-13 0,-7 0 36 16,3 0-17-16,-3 0 17 0,0 0-1 15,7 0-6-15,0 0 0 0,-1 0-14 16,-2 0 2-16,6 0 8 0,4 0-8 16,-8 0-1-16,5 0-2 0,2 0 2 15,-2 0-3-15,-1 0-33 0,3 0 31 16,-2 0 3-16,-5 0-1 0,12 0 3 15,-8 0 19-15,0 0 15 0,7 0-37 16,-7 0 0-16,1 0 2 0,9 0-1 16,-10 1 12-16,7-1-11 0,-3 2 14 15,-4-2-15-15,11 0 1 0,-11 0 20 16,11 0-20-16,-8 0 18 0,1 0-20 16,7 0 0-16,-11 0 13 15,10 0-13-15,-6 0 2 0,-4 0-2 16,11 0 2-16,-11 0-1 0,4 0 8 15,-1 0-9-15,-2-2-2 0,2 2 0 16,-2 0 2-16,-5 0 19 0,8-1-6 16,-4 1-12-16,-3 0 16 0,7 0-17 15,-4 0-3-15,-3-3 3 0,-1 3 1 16,8 0 2-16,-4 0-1 0,-3 0 1 16,3-1 0-16,-3 1-3 0,0 0 25 15,0 0-23-15,3 0-1 0,-3-3-1 16,-4 3 0-16,4 0 0 0,3 0 0 15,-3 0 3-15,0 0 23 0,-1 0-26 16,8 0 1-16,-4 0 2 0,-3-1 13 16,7 1-16-16,-4 0-1 0,-3 0-2 15,6 0 3-15,1-1 0 0,-7 1 0 16,7 0 0-16,-4 0 0 0,0 0 2 16,4 0-2-16,-4 0 1 0,0 0 8 15,4 0-6-15,-4 0-3 0,0 1 0 16,4-1 0-16,-4 0 2 15,-3 0 1-15,7 0 0 0,-4 0 13 16,-3 0-16-16,-1 0 0 0,8 0 0 16,-7 0-1-16,0 0 1 0,3 0 9 15,-3 0 4-15,-1 0 9 0,-2 0-20 16,6 0 10-16,0-1-10 0,-6 1 14 16,2-2-3-16,5 2-10 0,-5-1 10 15,1 0 3-15,-4 1-15 16,8-2 21-16,-5 2 0 0,1 0-6 0,-3 0 0 15,6 0-13-15,-3 0 13 16,-1-2 9-16,-2 0-6 0,9 2-3 16,-6 0 0-16,0-2-4 0,7 1-10 15,-4 1 0-15,-3-1 11 0,6-1-11 16,-3 2-2-16,1-1 0 0,-4 1 0 16,10 0 9-16,-7-1-9 0,-3 1-4 15,10 0 2-15,-7 0 2 0,4 0 7 16,-1 0-4-16,-6-2-2 0,10 2 1 15,-3 0-1-15,-4 0 0 0,7 0 2 16,-3 0-1-16,-7 0 1 0,13 0 13 16,-10 0-15-16,8-1-1 0,-1 1 1 15,-7-1 0-15,10 1 0 0,-9 0 0 16,9-1-1-16,-3 1 2 0,1 0 2 16,-1 0 8-16,-4 0-9 0,8 0-1 15,-4 0 0-15,4 0-2 0,-4 0-4 16,-4 0 2-16,4 0 2 0,-6 0 1 15,6 0-1-15,-4 0 1 16,-2 0 3-16,2-2-2 0,1 2 1 16,-4-1-2-16,4 0 1 0,-4 1-1 15,4 0 2-15,-4 0-2 0,4-2 11 16,3 4-12-16,-4-4 0 0,1 2 0 16,3-1 1-16,-6 1-1 0,6 0 0 15,-4 0 0-15,-2 0-1 0,6 0-2 16,-4 0 3-16,1 0 1 0,-4 0 0 15,4 0 1-15,0 0-1 0,-1 0 0 16,-3 0 0-16,4 0 0 0,-4 0 1 16,1 0-2-16,2 0 0 0,-3 0 1 15,-3 0-1-15,7 0-1 0,-4 0 1 16,0 0 2-16,1 0-1 0,-1-1 1 16,3 1-2-16,1 0 2 0,-4 0-2 15,1 0 0-15,2 0 0 0,-2 0-1 16,-1-2 2-16,0 2-2 0,0 0 2 15,0 0-2-15,-6 0 0 16,9 0 1-16,-6 0 1 0,0 0-1 16,3 0-2-16,-3 0-1 0,0 0 2 15,-4 0 1-15,7 0 1 0,-3 0 2 16,0-1-1-16,-4 1 11 0,11 0-11 16,-7 0-2-16,6 0 0 0,-6 0 0 15,7 1 0-15,-1-1 1 0,1-1 1 16,0 1 10-16,-4-1-11 0,11 1-1 15,-8 0 1-15,1-2-1 0,0 2-2 16,-1 0-9-16,1 0 11 0,0 0 3 16,-8 0 0-16,12 0-3 0,-5 0 0 15,-6 0-2-15,10 0 1 16,-3 0 1-16,-4 0 0 0,4 0 0 16,-4 0-2-16,4 0 0 0,-4 0 2 15,7 0-1-15,-7 0 1 0,4 0 0 16,-4 0 0-16,7 0-11 0,-7 2 9 15,-3-2 2-15,10 1 0 0,-6-1 2 16,-5 1 1-16,8-1 0 0,-7 2-2 16,0-2-1-16,3 0 0 0,-3 0-1 15,-4 0 0-15,4 0 2 0,-7 1 0 16,6-1-1-16,-2 0 1 0,-1 0-2 16,0 0 1-16,1 0 0 0,-1 0 1 15,0 0 0-15,1 0-1 0,2 0-1 16,-2 0 0-16,3 0 1 0,-4 0 0 15,0 0 0-15,1 0 2 0,-1 0-2 16,4 0 1-16,-4 0 1 0,-3-1-1 16,3 1-1-16,1 0 0 0,-5 0 0 15,8-2 0-15,-3 2 0 16,-5-1 1-16,5 1 0 0,-1-1-1 16,0 1 0-16,-3 0 0 0,4 0 0 15,-1 0-1-15,-3 0 1 0,3 0-2 16,-6 0 0-16,9 0 0 0,-2 0 2 15,-4 0 0-15,3-2 2 0,0 2 0 16,-6 0 0-16,10 0-2 0,-4 0 1 16,-3 0 3-16,7 0-4 0,-7-2-3 15,10 2 3-15,-7 0 0 0,0 0 0 16,4 0-1-16,-7 0 0 0,10 0 0 16,-6 0 1-16,2 0-2 0,-2 0 0 15,3 0 0-15,3 0 1 0,-7 0 0 16,4 0 1-16,0 0-1 0,3 0-1 15,-3 0 2-15,-4 0 0 0,11 0 1 16,-4 0 0-16,0 0 1 16,4 0-1-16,-4 0-1 0,0 0-1 15,0 2 1-15,1-2 1 0,-1 0 0 16,-3 0-1-16,3 0-2 0,0 0 2 16,-3 0 0-16,3 0-1 0,-6 0 1 15,6 0 2-15,-7 2 0 0,7-2-1 16,1 0 1-16,-5 0-1 0,1 1-1 15,0-1-3-15,0 0 2 0,-1 0 0 16,1 0 1-16,0 0 2 0,0 0 0 16,3 0-1-16,-7 0 0 0,4 0-1 15,0 0-3-15,-4 0 3 0,1 0 0 16,2 0 2-16,1 0-2 0,-4 0 1 16,8 0 1-16,-8 0-2 0,4 0 0 15,0 0-3-15,-1 0 3 16,1 0 3-16,0-1 0 0,-4 1-3 15,7 0 1-15,-3-2-2 0,0 2 2 16,0-2 1-16,3 0-2 0,-3 2 0 16,0-2 0-16,-1 2 0 0,1-2 0 15,7 0 0-15,-7 2 2 0,3-1-2 16,0 0 0-16,-3-1 0 0,3 2 1 16,0-2 2-16,1 1-3 0,-1 1 2 15,-3-3 0-15,6 2 1 0,-3 1 7 16,1-1-10-16,-1-2 0 0,0 3 0 15,0-1 0-15,-3-1 1 0,3 1 1 16,-3 1 0-16,0-2 1 0,7 0-3 16,-8 4 1-16,8-4 15 0,-7 2-15 15,3 0-1-15,4 0-1 0,-4 0 1 16,0 0 0-16,4 0 1 0,-4 0-1 16,0 0 1-16,4 0 0 0,-4 0-1 15,0 0 2-15,1 0 11 16,-1 0-13-16,4 0 0 0,-1 0 0 15,-3 0 2-15,4 0 1 0,0 2 0 16,-4-1 9-16,0 0-9 0,0-1 0 16,1 1-1-16,-5 1 12 0,1-1-13 15,0-1 1-15,-4 1-1 0,4 1 17 16,-4-1-18-16,4-1 0 0,-3 3 1 16,2-2 1-16,-2-1 2 0,6 1-4 15,-7 1 0-15,4-2 0 0,-4 0 2 16,1 0 0-16,3 2 0 0,-4-2-2 15,4 1 2-15,-4-1-2 0,4 0 16 16,0 0-16-16,-8 0 1 0,8 0-1 16,-3 0 1-16,-1 0-1 0,4 0 2 15,-4 0 0-15,0 0 1 0,1 0 0 16,2 0-2-16,-2 0 0 0,3 0-1 16,-1 0 0-16,-2 0-2 0,2 0 2 15,-2 0 3-15,-1 0-2 0,0 0-1 16,1 0 0-16,-1 0 0 15,0 0-1-15,1 0 1 0,-1 0-3 16,-3 0 3-16,3 0 0 0,1 0 1 16,-1 0 0-16,4 0-1 0,-4 0 0 15,0 0 0-15,4-1 0 0,-3 1 0 16,2 0 0-16,-2 0 2 0,-1 0-2 16,0-2 2-16,1 2-2 0,-1 0-1 15,-3 0 1-15,3 0 1 0,-3 0 0 16,0 0 1-16,-3 0 0 0,2 0-2 15,5 0 0-15,-8 0 3 16,4 0 9-16,0 0-9 0,0 0 0 16,-4-2-1-16,4 1 1 0,-3 1 0 15,-1 0 9-15,4 0-11 0,-4-1-1 16,4 1-1-16,-3-2 1 0,-1 1 2 16,4 1-2-16,0 0-1 0,0 0 1 15,0 0-1-15,3-1 1 0,0 1-1 16,1 0 1-16,-1-2-1 0,0 2-2 15,-3 0 2-15,0 0 0 0,4 0-1 16,-1 0 1-16,-3 0 0 0,3 0 0 16,0 0-1-16,1 0 1 0,-1 0 1 15,0 0-1-15,1 0 3 0,3 0-4 16,-1 0 2-16,1 2-1 0,0-2-1 16,3 1 1-16,4 0-3 0,3 2 3 15,-3-2 1-15,6 1 0 0,1 1 0 16,-1 0-25-16,1-1 24 0,3 2-11 15,0 0 11-15,-4-2 1 0,4 0-1 16,-3 2-12-16,0-2 13 16,3 1 0-16,-4-1 0 0,4 1-1 15,-3 1 1-15,-1-1-1 0,1 1 1 16,-1-2-1-16,-3 0 1 0,1 1-1 16,-1 1 1-16,-4-3 0 0,1 2 1 15,-4-2 0-15,1 1-1 0,-1 0 0 16,0 0 1-16,-3-2-2 0,0 2 2 15,-1 0 0-15,1-2 0 0,-7 0-1 16,3 1 3-16,-3-1-3 0,0 0 0 16,-7 0 0-16,7 0 1 0,-7 0 0 15,3 0 12-15,-3 0-13 0,4 0 1 16,-4 3 1-16,3-3 0 0,-3 0 1 16,0 0 0-16,4 0-1 0,-4 0 2 15,0 0-2-15,3 0-2 0,-3 0 0 16,0 0 0-16,4 0 0 0,-4 0-3 15,0 0 0-15,0 0 3 16,3 0 0-16,1 0 3 0,-4 0-3 0,0 0 0 16,3 0 0-16,-3 0-2 15,3 0 2-15,1 0 3 0,-1 0-3 16,1 0-1-16,-1 0 1 0,1 0 0 16,3-3 0-16,-4 3-3 0,4-1 3 15,0 1 0-15,0-2 0 0,-4 0-1 16,7 2 1-16,-3-2 1 0,-3 0-1 15,6 2 0-15,0-2-1 0,-3 1 1 16,4 1-2-16,-1-3-1 0,-3 2-1 16,0 1 4-16,3-3 2 0,0 3 0 15,-3-1-2-15,0 0 0 0,4-1 0 16,-5 2-2-16,5-1 0 16,-1-2 2-16,-3 3 0 0,3-2 0 15,-3 0-2-15,0 2 2 0,3 0 0 16,-3-2 1-16,0 1 0 0,4 0 1 15,-5-1-2-15,5 1 2 0,-4 0-2 16,7-1 1-16,-4 1 59 0,4 0-45 16,-1 0-15-16,-2 1 2 0,3 0 1 15,-4-2 10-15,0 1-13 0,1 1-1 16,-5 0-2-16,1 0 1 0,-3 0 0 16,-1 0 2-16,1 0-1 0,-1 0 0 15,1 0-1-15,-1 0 2 0,0 0 4 16,-3 0-2-16,7 0-1 0,-3 0 1 15,-4 0-2-15,3 0 1 0,-3 0 0 16,0 0 1-16,0 0-2 0,0 0 2 16,0 0 1-16,0-1 0 0,0 1 0 15,0 0 10-15,0 0-13 16,0 0-19-16,0 0 7 0,0 0-7 16,0 0-6-16,0 0-36 0,0 0-33 15,0 0-79-15,0 0-89 0,-3 0-258 16,3-2-300-16,0 1-695 0,3 4 863 0</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16T06:19:16.61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brush xml:id="br2">
      <inkml:brushProperty name="width" value="0.05292" units="cm"/>
      <inkml:brushProperty name="height" value="0.05292" units="cm"/>
      <inkml:brushProperty name="color" value="#00B050"/>
    </inkml:brush>
  </inkml:definitions>
  <inkml:trace contextRef="#ctx0" brushRef="#br0">7590 11039 42 0,'0'0'198'0,"0"0"-198"0,0 0 0 16,0 0 46-16,0 0-14 0,0 0 135 16,0 0-34-16,0 0-51 0,0 0-43 15,0-4 20-15,0 4 39 0,0-1 42 16,0 1-7-16,0 0-25 0,0 0-17 15,0 0-10-15,0 0 4 0,0 0-1 16,0 0-15-16,0 0-17 0,0 0-17 16,0 0-9-16,0 0-3 0,0 0-3 15,0 0 2-15,0 0 1 16,0 0 0-16,0 1 9 0,0-1 1 0,0 2 19 16,0-2 6-16,0 0 0 15,0 0-28-15,0 0-14 0,0 0 0 16,0 0 0-16,0 0-3 0,0 0 3 15,0 1 1-15,0-1-1 0,0 0 0 16,0 0-14-16,0 0-1 0,0 0 1 16,0 0 1-16,0 0 0 0,0 0 0 15,0 0 20-15,0 0-10 0,0 0 12 16,0 0 1-16,0 0 4 0,0 0 2 16,0 0-6-16,0 0-7 0,0 0 0 15,0 0-2-15,0 0-14 16,0 0 0-16,0 0-3 0,0 0-1 15,0 0-12-15,0 0 0 0,0 0-6 16,0 0-1-16,0 0-2 0,0 0 2 16,0 0 1-16,0 0-4 0,0 0-3 15,0 0 1-15,0 3 2 0,0-1 21 16,0 6 2-16,0-4 2 0,0 3 17 16,0-2-19-16,0 2 2 0,0 1 0 15,0 0-1-15,0-1-1 0,0 0 0 16,0 3 1-16,0-1 0 0,0-1 1 15,0 3 0-15,0-2-1 0,0 0 0 16,0 3 15-16,0-2 4 0,0 1-18 16,0 1-4-16,0 0-15 0,0 0 17 15,0 0-4-15,0 1 4 0,0-1 0 16,0 3-3-16,0 0-20 16,0 0 23-16,0 0-2 0,0 1-4 15,0-3 5-15,0 3 1 0,0-1 26 0,0 0-10 16,0 1 23-16,0-1-20 15,0 0-19-15,0-1-3 0,0 0 3 16,0-1 0-16,-4 3 2 0,4 1-1 16,0 0 16-16,0 0-17 0,-3-1-10 15,3-1 8-15,0 1 2 0,0-2-1 16,0 1 1-16,0 0 0 0,-4 0-2 16,4 0-17-16,0 0 19 0,0 0 0 15,0 0 0-15,0 1 1 0,0 1 6 16,0 1-4-16,0 0 17 0,-6 2-20 15,6 4-3-15,0-4 1 0,0 2 2 16,-4 0 0-16,4 0-23 0,0-1 7 16,0 0 32-16,-3 2-6 0,3 0-8 15,0 2-2-15,-4-3-1 0,1-1 1 16,3 0 13-16,-4 1-12 0,4-2 0 16,-3 0 2-16,3 0-1 0,-4 0 2 15,1-2-4-15,3 1 25 16,0-3-2-16,-3 1-11 0,3 0-12 15,0-3 0-15,0 1 0 0,0-3-10 16,0-1-9-16,0-1 6 0,0-3 10 16,0-1-1-16,0 0-9 0,0-1-6 15,3 0 16-15,-3-1 2 0,0-2-15 16,0 1-1-16,0-3-25 0,0 1-58 16,0-1-127-16,0 0-75 0,3 0-131 15,-3 0-124-15,0-1-183 0</inkml:trace>
  <inkml:trace contextRef="#ctx0" brushRef="#br0" timeOffset="2984.457">7548 11002 209 0,'0'0'521'0,"0"0"-276"0,0 0-86 16,0 0-32-16,0 0 43 0,0 0-11 16,0 0-64-16,0 0-40 0,0 0-55 15,0 0-42-15,-6 4-40 0,9-4-12 16,-3 0-4-16,3 0 46 0,1 2 52 15,3 0 0-15,0 0 43 0,-4 0-41 16,7 1-1-16,1-2 17 0,-4 2 5 16,0 1 49-16,3-1 6 0,-3-1-75 15,10 1 65-15,-3-2-32 0,0 2 6 16,-1-3 10-16,11 0 3 0,-6 0-32 16,-1 0 0-16,7 0 5 0,0-4-27 15,-3 0-2-15,3 0 1 0,-7 0 0 16,11 0 2-16,-8-1-1 15,8 0 28-15,-4 0-29 0,4 0 69 0,-4-2-37 16,0 1 17-16,3-1-33 16,1 1-3-16,0 0-10 0,-4 0 0 15,3 1 1-15,-6 0-3 0,6 1 1 16,-2 1 1-16,-1 1-2 0,-4 1 1 16,1 1-1-16,0-3 1 0,3 3-1 15,-3-1 1-15,3 1 11 0,0-3 16 16,0 2 3-16,3-2 4 0,-2-1 16 15,-1 0-7-15,10 0-19 0,-6-3-13 16,-1 2-10-16,1 1 0 0,3-3 1 16,-4 4 12-16,1-1-16 15,-1 1-13-15,1 0 13 0,-4 2 12 16,4-1-11-16,-1 1 0 0,-3 1 1 0,1 0-2 16,2 0 1-16,-3 0 1 15,4 0 21-15,-4 0 3 0,3 0-24 16,-2 0 27-16,2 0-16 0,-3-1 29 15,4-2-20-15,-4 2-2 0,3-3 2 16,-2 3-22-16,-5-2 16 0,8 2-15 16,-4-2-1-16,0 3 0 0,0 0 2 15,0 0-2-15,-3 0 1 0,0 0 2 16,6 0-3-16,-3 0 2 0,0 3 11 16,1-3 22-16,-1 1 6 0,0 0-40 15,-7-1 37-15,14 3-9 0,-7-3-26 16,4 1 13-16,-1 0-15 0,-3 1 12 15,4-2 3-15,-1 1 6 0,-2 0-22 16,-1 1 13-16,3 2-13 0,-3-3 0 16,4 2 2-16,-4 0 2 0,4-2-1 15,-4 2 13-15,0 0-14 0,0 1 1 16,4-4 26-16,-1 4-29 16,1-1 19-16,-1-2-6 0,4 2-10 15,0-2 23-15,-3 2-13 0,3-2 22 16,0 2 0-16,0-2 0 0,3 2-35 15,-3-2 26-15,-3 2-25 0,10-3 21 16,-4 0-19-16,4 0 24 0,-3 4-26 16,-1-4 21-16,4 0-6 0,-4 0-14 15,1 0 14-15,-4 0-13 0,3 0 10 16,-3 0 12-16,0 0-9 0,-3 0-16 16,3 0 0-16,-7 0 0 0,4 0 0 15,-1 0 0-15,1 0 1 0,-1 0 1 16,1 0 0-16,-4 0 11 0,0 0-2 15,4 0-10-15,-4 0-1 0,0 0 1 16,0 0 11-16,0 0 1 0,0 0-11 16,0 0-1-16,-3 0-1 0,0 0 0 15,-4 0 0-15,3 0 0 0,-2 0 0 16,-1 0 26-16,-3 0-7 16,3 0-18-16,-3 0 1 0,0 0 0 15,3 3 0-15,-3-2-1 0,3-1 17 16,0 3-17-16,0-2 1 0,4-1 17 15,-4 3-18-15,4-3 2 0,-4 0-2 16,7 1-1-16,-3-1 1 0,-1 2-1 16,1 1 1-16,0-2-1 0,-1 2 1 15,5 1-1-15,-5-2 0 0,4 2 19 16,0-1-18-16,1 0 15 0,-1 1-14 16,0-2 1-16,0 0 16 0,0 1-17 15,4 1 0-15,-1 0 1 16,-3 0 12-16,4-2-15 0,3 1 4 15,-4-1 11-15,4 1-15 0,0-1 29 16,0 1-1-16,4 0-15 0,-4-1 12 16,3 0-24-16,1-1 0 0,3 0-1 15,-4-1 0-15,1 0 4 0,-1 0-1 16,1 0 0-16,-4-1-3 0,3 0 0 16,-6-1-3-16,3 0 1 0,-4 2-1 15,1-2 0-15,-4 1 3 0,3 0 0 16,-3 1-1-16,4 0-1 0,-7 0 0 15,-1 0-1-15,1 0 2 0,0 0 0 16,-1 0 0-16,-2 0 1 0,-1 0 1 16,0 2-1-16,-3 0 2 0,3-1-2 15,0 2 1-15,1-2-1 0,-5 2 2 16,5-3-2-16,-1 0 0 0,0 2 1 16,0-1 0-16,0-1-1 0,1 1 0 15,-1 1 2-15,4-1-2 16,-8-1 0-16,8 0 0 0,0 0 1 15,-4 1 0-15,4-1 12 0,-1 3-13 16,1-2-1-16,0 1 1 0,-1-1 2 16,-3-1-2-16,4 1 0 0,-4 0 0 15,4 1 1-15,0-1 0 0,-1 2-1 16,1-2 1-16,0 0-1 0,3 1 0 16,0-1 0-16,-3 1 0 0,3-2 1 15,0 3-1-15,-3-2 2 0,3-1 11 16,0 3-13-16,0-2 0 0,0 2 0 15,-3-3 0-15,6 0-1 0,-6 0-8 16,0 0 9-16,3 4 2 0,0-4-2 16,0 0 2-16,0 0 10 0,4 0 1 15,-8 0 25-15,1 3-26 0,3-3 1 16,-3 0-13-16,3 0 2 0,-3 1 1 16,3-1 0-16,-4 0-2 15,4 0 0-15,1 3-1 0,-5-3 0 16,1 0 0-16,3 0-3 0,-3 0 1 0,3 1 2 15,-7-1 1-15,7 0-1 16,-3 3-2-16,-1-2 2 0,5-1 0 16,-5 3 1-16,4-2 0 0,-3 2-1 15,3-3 0-15,0 1 2 0,-6 2 11 16,6-3-13-16,-4 1 0 0,-2-1-1 16,-1 3-12-16,-3-3 12 0,-1 0 1 15,-2 0 0-15,-4 4 1 0,3-4 2 16,-7 0 0-16,-3 0-3 0,7 0 15 15,-7 0-13-15,0 0 17 0,0 3-6 16,0-3-10-16,0 0 19 16,0 0-9-16,0 0-11 0,0 0 10 15,0 0-10-15,0 0-2 0,0 0 0 16,0 0-3-16,0 0 0 0,0 0-10 16,0 0 10-16,0 0 2 0,0 0-1 15,0 0-10-15,0 0-1 0,4 0 12 16,-4 0 1-16,3-3 0 0,4 3 2 15,-4-4 0-15,4 4 0 0,-3-3 1 16,3 2 0-16,0-2-2 0,-4 2-1 16,0-2-1-16,4 3 0 0,-3-1 1 15,-4 1-3-15,0 0 3 0,0 0 0 16,0 0-1-16,0 0 1 0,0 0 0 16,0 0-1-16,0 0 1 0,0 0 1 15,0 0 0-15,0 0 2 0,0 0-2 16,0 0-1-16,0 0 0 0,0 0 0 15,0 0-1-15,0 0-3 0,0 0 1 16,0 0 0-16,0 0-10 16,0 0 13-16,0 0 0 0,0 0-1 15,0 0 1-15,0 0 0 0,0 1 0 16,0-1 1-16,0 0-2 0,0 0 0 16,0 0-2-16,0 0 1 0,0 3-1 15,0-2 3-15,3 2 0 0,1 1 2 16,-1 0 0-16,-3 3 11 0,4-2-11 15,-4 0-1-15,3 3 1 0,0-2-1 16,1 4-1-16,-1-3 16 0,-3 0-14 16,4 3-2-16,-1-1 1 0,1-1 1 15,-1 0-1-15,-3 3-1 0,0-1 1 16,4 2 15-16,-4 0-13 0,0 3-1 16,6 0-1-16,-6 3 1 0,0-1-1 15,0 4 1-15,0-1 0 0,0 1-2 16,4 2 0-16,-4-3-1 0,0 1 2 15,0 1-1-15,0-3 1 16,0 0-1-16,0-3-2 0,0 3-10 16,0-4 9-16,0 1 2 0,0 1 0 15,0-1-2-15,0 1 3 0,0-1-1 16,0 3 2-16,0 0-2 0,0-1 2 16,0 2-1-16,0 3 2 0,0-1-4 15,-4 3 5-15,4-2-3 0,-6 0 1 16,6-1-1-16,-4-2-2 0,4 0 2 15,0 1 0-15,0-1-2 0,0 1 2 16,0 2 2-16,0-4 0 0,0 0 13 16,0 0 1-16,0-3 0 0,0 1-4 15,0 2 1-15,0-4 24 0,0 4 2 16,0-4-17-16,0 3-19 0,-3-2-2 16,3 3 0-16,0-5 0 0,0 4 12 15,-4-3-12-15,4 1 0 16,0-1 11-16,0 1-11 0,-3-2 0 0,3 1 2 15,0 1-2-15,0-4 12 16,0 2-13-16,0-2-10 0,0-1 10 16,0 2 0-16,-4-3 0 0,4 0 3 15,0 1-2-15,0-2 1 0,0 0-1 16,0-1 11-16,0 0-11 0,0-1 1 16,0 1 0-16,0-3-1 0,0-1-1 15,0 3 3-15,0-3 12 0,0-1-15 16,0 1 13-16,0-3-12 0,0-1-1 15,0 2 12-15,0-2-9 0,0 0-1 16,0 0 1-16,0 0 0 0,0 0 0 16,0 0-3-16,0 0-1 0,0 0-2 15,0-2-28-15,0 1-81 0,0-2 7 16,4-1-26-16,3-7-138 0,0-1-206 16,3-10-181-16,0 6-599 15</inkml:trace>
  <inkml:trace contextRef="#ctx0" brushRef="#br0" timeOffset="5303.26">7586 12477 215 0,'0'0'822'16,"0"0"-360"-16,0 0-312 0,0 0-33 16,0 0 58-16,0 0-22 0,0 0-72 15,0 0-23-15,0 0 7 0,11-4-26 16,-11 4-4-16,0 0 1 0,3 0 3 16,-3 0 3-16,4 0 6 0,-1 0 10 15,4 0-32-15,0 2-3 0,-4 0-22 16,11 2 31-16,0-1-19 0,0 1 0 15,-1-2 0-15,11 2-12 0,1 2 21 16,6-3-20-16,-4 1 18 0,8 0-17 16,-1 0 0-16,4-2 39 0,-4-1 0 15,4 3-39-15,0-2 16 0,0 0 36 16,0 1 64-16,0-1-20 0,10 1-10 16,-7 1-60-16,4-1 25 0,0 1-6 15,0-2 19-15,10 0 0 16,10 1-29-16,8-2 22 0,-1 1-29 15,-6-2 14-15,6 1-10 0,-10-4 6 16,3-1 9-16,1 0 19 0,-4-3-9 16,-4 4-31-16,-2-1-27 0,-1 1-2 15,0 0 3-15,0 0 26 0,0-1-17 16,0 3-11-16,-10-1-1 0,-7 2 13 16,-11 0 2-16,8 0 8 0,-1 0-10 15,8 0-11-15,2 3 17 0,5 0-4 16,-5 1 20-16,-2 0-4 0,-1 0-12 15,4 1-7-15,-4-2 3 0,4-1-14 16,-7 0 16-16,10 1-16 0,-3-2 15 16,3 2-13-16,-3-3 16 0,3 0 6 15,0 0-4-15,1 0-2 0,-5-1-17 16,5-3 1-16,-1-2 0 0,0 2 13 16,-3-2-14-16,3 1 0 0,-3 1 0 15,0 0 1-15,0 2-2 16,-1 0 14-16,1-1 13 0,0 3-10 15,-4 0-18-15,1 0 0 0,-1 0-1 16,0 0 1-16,-3 0 3 0,4 0 0 16,-5 3-1-16,1-2 0 0,0 0 0 15,0 0 0-15,-3 0 11 0,-1 1 9 16,0-1-19-16,1 0 9 0,-1-1-9 16,1 0 12-16,3 0-11 0,-4 0 11 15,1 0-14-15,-1 0 11 0,1 0-11 16,-4-1 0-16,-4 0-1 0,1 2-1 15,-1-1 1-15,-3 0 0 16,0 0 1-16,1 0-2 0,2 0 2 16,-6 0 0-16,0 0-1 0,-1 1-1 15,4 1 1-15,-3 0 2 0,-4 1 17 16,4-1-17-16,0 1-2 0,-4 0 1 16,3-1 11-16,-2 0-12 0,6 2 2 15,-4-4 11-15,5 3-11 0,-1 0-2 16,0-2 2-16,3 3 9 0,-3-3-10 15,1 2-2-15,2-1 1 0,-3 1-2 16,4 0 2-16,-4 0 1 0,0 0 15 16,0-1-1-16,0 1-15 0,4 1 2 15,-4-1 1-15,0 1 13 0,0-4-15 16,4 3 0-16,-8-2 0 0,5 2-1 16,-1-2 0-16,0 2 0 0,0-3 2 15,0 0 10-15,7 0-10 0,-7 0-1 16,0 1 2-16,4-1-2 0,-4 0 27 15,3 0-13-15,-6 3-13 16,0-3-1-16,0 0-1 0,3 1 2 0,-4 2-2 16,1-2 1-16,0 2 0 15,-1-2 2-15,1 2-3 0,3 0 2 16,-3-2 1-16,3 3-1 0,0-1 1 16,0-2-2-16,4 3 2 0,-1-2 0 15,1 0 0-15,-1-1 9 0,1 0-12 16,-1-1 1-16,4 2 17 0,1-2 6 15,-8 1-23-15,7-1 2 0,-7 0-2 16,7 3 0-16,-7-2 11 0,7-1-10 16,-7 0-2-16,0 0 2 0,4 0-2 15,-1 0 1-15,-3 0 1 0,0 0-1 16,1 1 1-16,-1-1-2 0,0 1 0 16,-4 1 1-16,5-2 1 0,-1 1-2 15,-4-1 1-15,1 0 0 0,3 0 1 16,4 0 1-16,-11 0 8 0,7 0-10 15,-3 0-1-15,-1 0 0 0,-2 1 1 16,2-1 0-16,-6 0 2 16,0 0 9-16,3 0 3 0,-7 0-13 15,1 0 0-15,-1 0 17 0,4 0-19 16,0-1 1-16,-7 1 0 0,3 0 1 16,4 0 10-16,-1 0-10 0,5 0 10 15,-5 0-10-15,1 0 0 0,3-1-1 16,-3 1 1-16,0-2-1 0,-4 1 0 15,8 0 1-15,-5-2 0 0,-2 2-1 16,2-2 0-16,5 2-1 16,-8-2 0-16,4 1 3 0,0 0-2 15,-4 0 1-15,7 1-1 0,-6-2 0 16,2 2 10-16,1-2-10 0,3 2 0 16,-3-2-1-16,3 0 1 0,1 2 0 15,-5-3 1-15,5 1-2 0,-5-1 1 16,5 3 2-16,-5-3 0 0,5 0 0 15,-5 1 0-15,-6-1-2 0,4 1 0 16,-5 0 1-16,-2 2-1 0,-1 1 2 16,1-1 0-16,-4 1 0 0,0 0-2 15,0 0 18-15,0 0-16 0,0 0 15 16,0 0-15-16,0 0-1 0,0 0 14 16,0 0-15-16,0 0 0 0,0 0 1 15,0 0-2-15,0 0 1 0,0 0-2 16,0 0 1-16,0 0 0 0,0 0 1 15,0 0-1-15,0 0 3 0,0 0 0 16,0 0 0-16,0 0-1 16,0 0 1-16,0 0-1 0,0 0 1 15,0 0-2-15,0 0 0 0,0 0 0 0,0 0 1 16,0 0-1-16,0 0 1 16,0 0-1-16,0 0 0 0,0 0 1 15,0 0-1-15,0 0-1 0,0 0 0 16,0 0-12-16,0 0 0 0,0 0-3 15,0 0-37-15,0 0 9 0,0-3-58 16,3-2-68-16,1-6-252 0,-1-1-758 16,11-24-876-16</inkml:trace>
  <inkml:trace contextRef="#ctx0" brushRef="#br0" timeOffset="31956.168">9247 8938 1327 0,'0'0'244'16,"0"0"139"-16,0 0-120 0,0 0-46 15,0 0 22-15,0 0 28 0,0 0-149 16,0 0-50-16,0 0-11 0,3 0-3 15,-3 0 1-15,0 0-1 0,0 0-3 16,4 0-16-16,-4 0-10 0,0 0-25 16,0 0 0-16,3 0-16 0,1 0-16 15,3 0 7-15,-1 0 24 16,8 0 2-16,0 0 11 0,3-3-10 16,-3 3 11-16,10-1-13 0,0 1 1 15,-6-3-1-15,2 3 0 0,4 0 0 16,-3 0 0-16,-7 0 2 0,3 0-2 15,-3 0 1-15,-4 0 0 0,-6 0 0 16,2-1 0-16,-6 1-1 0,0 0 0 16,0 0-3-16,-3 0-163 0,-4-3-96 15,0 3-250-15,-7-1-507 0,8-2-145 16</inkml:trace>
  <inkml:trace contextRef="#ctx0" brushRef="#br0" timeOffset="32210.708">9388 8733 817 0,'0'0'1079'0,"0"0"-719"0,0 0-121 16,0 0-65-16,0 0-22 0,0 0-33 16,0 0-7-16,0 0-62 0,0 0-50 15,0 0-19-15,0-4 3 0,0 6 13 16,0 2-26-16,0 6 29 0,4 2 16 15,-4 7 54-15,7 0-22 0,-4 3-35 16,0 2 9-16,-3 1-21 0,0-2-2 16,0-1-10-16,0 2-21 0,0-3-122 15,0 2-193-15,-3-4-206 0,0-1-156 16,-4-4-386-16</inkml:trace>
  <inkml:trace contextRef="#ctx0" brushRef="#br0" timeOffset="32496.918">9271 9093 688 0,'0'0'1091'0,"0"0"-770"0,0 0-172 16,0 0-61-16,0 0-20 0,0 0-17 15,0 0-51-15,0 0-22 0,0 0-79 16,0 0 101-16,0 27 30 0,3-9 63 16,-3 3-28-16,4 3-46 0,-4-2-19 15,0 1-1-15,0-1-18 0,3-3 17 16,4-1-14-16,-3-5-10 0,-4-2-194 16,3-1-121-16,1-4-156 0,-4-4-132 15,0 0-160-15</inkml:trace>
  <inkml:trace contextRef="#ctx0" brushRef="#br0" timeOffset="32856.964">9309 9058 398 0,'0'0'1304'16,"0"0"-966"-16,0 0-199 0,0 0-114 15,0 0-24-15,0 0 34 0,0 0 26 16,0 0-22-16,0 0-39 0,55-41 32 16,-41 36-19-16,-4 1 7 0,11 1 15 15,-7 2-15-15,3-1-3 0,0 1-15 16,0 1 22-16,1 0 1 0,-8 0-21 16,7 0-3-16,-7 2-1 0,4 3 0 15,-3 1 0-15,-8 4 16 16,11 2-3-16,-7 5 26 0,-4 3 12 15,1 4 30-15,-4 0 25 0,0 4-32 16,0 1-26-16,-7-2-26 0,0-1 14 16,3-3-36-16,-6-1-13 0,7-6 13 15,-1-1-19-15,1-1-4 0,-4-3-6 16,3-1-141-16,-3-3-166 0,7-2-198 16,-6-1-156-16,6-4-344 0</inkml:trace>
  <inkml:trace contextRef="#ctx0" brushRef="#br0" timeOffset="33147.092">9299 9163 1711 0,'0'0'512'15,"0"0"-256"-15,0 0-150 0,0 0-18 16,0 0-18-16,0 0 4 0,0 0-74 16,0 0 13-16,0 0 20 0,62-22-6 15,-38 13-27-15,-4 2-2 0,5 0-17 16,-12 3 2-16,8 2 15 0,-7 2-15 16,-4 0-3-16,0 0 7 0,-10 2-25 15,4 2-133-15,-4 3-139 0,0 3-128 16,-4 0-44-16,-2 4-62 0,-5-4-108 15</inkml:trace>
  <inkml:trace contextRef="#ctx0" brushRef="#br0" timeOffset="33464.904">9333 9264 466 0,'0'0'460'16,"0"0"-89"-16,0 0-13 0,0 0-82 16,0 0-84-16,0 0-182 0,0 0-10 15,0 0-159-15,0 0 159 0,0 0 48 16,38-17-48-16,-28 13-12 0,1 0-4 15,2 3-13-15,-2-2-2 0,-8 3 30 16,1 0-1-16,-4 3-1 0,0 2-20 16,0 2-145-16,-4 2-93 0,-3 0-12 15,-3 3 51-15,-4-1-12 0,7-1 41 16,-3 2 56-16,0-4 137 0,3-4 124 16,3 0 7-16,4-4 35 15,0 0-39-15,0 0 52 0,0 0 105 16,0-1-70-16,4 1-32 0,-4 0 13 15,3-1-36-15,1 1-68 0,-1-2-33 0,4 2-16 16,0-4-29-16,3 4-12 16,-6-3-1-16,13 2-3 0,-7 1 2 15,4-2 0-15,-4 2-14 0,4 0-5 16,-4 0-356-16,1 0-320 0</inkml:trace>
  <inkml:trace contextRef="#ctx0" brushRef="#br0" timeOffset="33837.286">9223 9510 117 0,'0'0'1362'0,"0"0"-966"15,0 0-269-15,0 0-14 0,0 0 20 16,0 0-26-16,0 0 80 0,0 0 55 16,0 0-110-16,51-27-65 0,-37 19-34 15,7 0-14-15,3 0-17 0,-3 3 13 16,3 1-15-16,-3-1-16 0,3 4 13 15,-4-1 1-15,1 0 0 0,0 0 1 16,-8 2 0-16,8 0 1 0,-11 0-1 16,1-2-1-16,-4 2 1 0,0 0-37 15,-7 0-187-15,0 0-98 0,0 0-209 16,0 2-252-16</inkml:trace>
  <inkml:trace contextRef="#ctx0" brushRef="#br0" timeOffset="34024.949">9316 9610 901 0,'0'0'1116'0,"0"0"-873"16,-52 31-194-16,38-23-33 0,1 2-3 15,-1-3-13-15,14-3 0 0,0-4-114 16,0 0-304-16,14 0-54 0,-1-3-59 15,-2-2-248-15</inkml:trace>
  <inkml:trace contextRef="#ctx0" brushRef="#br0" timeOffset="34142.684">9512 9575 1042 0,'0'0'306'0,"0"0"-71"16,0 0-57-16,0 0-44 0,52 23-60 15,-38-15-12-15,-1 0-10 0,5-1-20 16,-1 1-31-16,4-4-1 0,-4-2-726 15</inkml:trace>
  <inkml:trace contextRef="#ctx0" brushRef="#br0" timeOffset="35363.132">9998 9204 734 0,'0'0'485'0,"0"0"-182"16,0 0-202-16,0 0-59 0,0 0 338 16,0 0-130-16,0 0-18 0,0 0-22 15,0 0-62-15,-14 0-16 0,14 0 12 16,0-3-4-16,0 3-44 0,0 0-23 15,0 0-13-15,0 0 4 0,0 0-7 16,4 0-10-16,-4 0-9 0,3 0-16 16,-3 0-10-16,4 0-8 0,-4 0-4 15,0 0-2-15,0 0-20 0,3 0-4 16,-3 0-5-16,10 0 31 0,-3-1 2 16,4-2 26-16,2 3 1 0,1-3-17 15,7 3 7-15,-7-4-17 0,6 4 11 16,-3-3 6-16,1 2-18 0,2-2 1 15,4 2 10-15,-3 1-8 16,3 0 8-16,4 0-2 0,-4 0-8 16,3 0-1-16,1 0 15 0,-4 0-4 15,-3 0-12-15,3 2-1 0,-3 0 1 16,-1 0 0-16,-2 0 2 0,-1 2-2 16,-7-4 0-16,4 3 2 0,0-3 1 15,-7 1 1-15,-1 1 14 0,-2-2-18 16,3 1 4-16,-4-1 14 0,-3 0-5 15,0 3 3-15,0-3-13 0,0 0 12 16,0 0 1-16,0 0-3 16,0 0-1-16,0 0 4 0,0 0-14 0,0 0-1 15,0 0-1-15,0 0-10 16,0 0-62-16,0 0-72 0,-3 0-49 16,-1 0-137-16,-3 0-354 0,1 0-668 15,26 0 91-15</inkml:trace>
  <inkml:trace contextRef="#ctx0" brushRef="#br0" timeOffset="35736.289">10408 9012 1748 0,'0'0'380'0,"0"0"-92"15,0 0-68-15,0 0 5 0,0 0-22 16,0 0-5-16,0 0-52 0,0 0-92 16,0 0-51-16,0 0-3 0,-3-4 2 15,3 4-2-15,0 0-23 16,0 0-18-16,0 0-7 0,0 0 7 16,3 1-4-16,0 2-15 0,1-1 31 15,3 4 29-15,7 2 16 0,-1-1-15 16,5 2 2-16,-1 4-3 0,0-1 0 15,4-1-1-15,-4 2 0 0,0 0 2 16,0 2 2-16,-3-3 16 0,-4 2-18 16,-3 0 15-16,-7 0-13 0,0 5 38 15,-3 3 4-15,-11 4-1 0,-3 4-12 16,-7-1-30-16,-4 2-2 0,1 3-25 16,-1-6-189-16,-3 4-261 0,10-10-826 15</inkml:trace>
  <inkml:trace contextRef="#ctx0" brushRef="#br0" timeOffset="38989.051">11941 8776 143 0,'0'0'688'0,"0"0"497"0,0 0-874 15,0 0-88-15,0 0-59 0,0 0-3 16,0 0-55-16,0 0-16 16,0 0-16-16,7 0-10 0,-7 0 12 15,0 0 36-15,0 0 43 0,0 0-34 16,0 0-24-16,0 0-18 0,0 0 12 16,0 4-12-16,0-4-41 0,0 0-35 15,0 0 9-15,0 0-11 0,0 3-2 16,0-2 1-16,-7 3-1 0,0 2 0 15,0 4-12-15,0 1 12 0,-6 2 1 16,-1 4-3-16,-3 0 0 0,3 2 0 16,-3-1 0-16,-1-2-10 0,5 0-9 15,-1-2 0-15,3 0-37 0,1-5-26 16,3-1-32-16,0-1-53 16,7-3-149-16,0-4-226 0,0 0-427 0,7 0-111 15</inkml:trace>
  <inkml:trace contextRef="#ctx0" brushRef="#br0" timeOffset="39346.987">11914 8800 1463 0,'0'0'747'16,"0"0"-342"-16,0 0-116 0,0 0-87 15,0 0-67-15,0 0 2 0,0 0 15 16,0 0-73-16,0 0-47 0,0 0 0 15,3 1 15-15,-3-1-9 16,0 0 0-16,0 3-13 0,0 0-23 16,3 3 0-16,-3 4 36 0,0 3 28 15,4 5 56-15,-1 5-65 0,-3 3-19 16,0 2-4-16,0 4-15 0,0 0-7 16,0 1-12-16,0 0-21 0,0-2 19 15,0-2-10-15,0-1 12 0,0-1-12 16,0-2-4-16,0 1 13 0,0-6 2 15,4 3-12-15,-4-3 1 0,0-1 11 16,0-3-1-16,0 1-11 0,0-1-9 16,0-1-60-16,-4-2-44 0,4 1-15 15,-3-3-74-15,-1-4-146 0,1-2-107 16,3-2-85-16,-3-3-201 0,3 0-303 16</inkml:trace>
  <inkml:trace contextRef="#ctx0" brushRef="#br0" timeOffset="39676.104">11772 9403 969 0,'0'0'1010'0,"0"0"-663"0,0 0-1 16,0 0-25-16,0 0-59 0,0 0-29 15,0 0-24-15,0 0-70 0,0 0-64 16,0 0-37-16,-7 2 9 0,11-2 6 16,-4 0-21-16,0 0-7 0,3-1-7 15,4 0-18-15,3-2-16 0,1 0 16 16,9 0 35-16,8-2 5 0,0-2-18 16,6 2-21-16,1-3 1 0,-4 2-2 15,3 2 18-15,-3-1-17 0,3 3-2 16,-6 0-14-16,-7 4 12 0,-1-2-12 15,-6 4 2-15,0 2-6 0,-7 2-43 16,-7 7-190-16,0-6-321 0,-4 6-1168 16</inkml:trace>
  <inkml:trace contextRef="#ctx0" brushRef="#br0" timeOffset="42004.022">9161 9980 470 0,'0'0'202'0,"0"0"-118"0,0 0 174 16,0 0-69-16,0 0-36 0,0 0 39 15,0 0-29-15,0 0-43 0,0 0 10 16,17-19 19-16,-14 17 6 0,-3 2-2 16,0 0-11-16,0 0-7 0,0 0 20 15,0 0-8-15,0 0-22 0,0 0-13 16,0 0-3-16,0 0-23 0,0 2-26 15,0-1-6-15,0 2-3 0,-3-1 34 16,-4 4-16-16,4 1-50 0,-1 4-19 16,-6 4 0-16,-4 3-1 0,-3 1-1 15,3 0 1-15,-3 2-11 0,0-2-7 16,-1-2-26-16,8-2-37 0,0-4-22 16,3-3-78-16,3-1-93 15,4-7-275-15,0-3-461 0,7-2-130 16</inkml:trace>
  <inkml:trace contextRef="#ctx0" brushRef="#br0" timeOffset="42260.983">9147 10014 1425 0,'0'0'774'0,"0"0"-332"0,0 0-245 16,0 0-14-16,0 0 28 0,0 0-17 15,0 0-13-15,0 0-70 0,0 0-48 16,0 0-22-16,7 0 6 0,-7 0 7 15,0 4-17-15,0-4-24 0,0 8-13 16,0 5-2-16,-4 7 2 0,4 1 12 16,-3 5-11-16,3 2-1 0,-3 3 0 15,3-2-1-15,0 2 0 16,0-2-11-16,0 0-1 0,0-1-12 0,0-3 9 16,0 2-6-16,3-5-122 0,-3 1-84 15,7-3-177-15,-4-3-138 16,1-4-98-16,3-2-419 0</inkml:trace>
  <inkml:trace contextRef="#ctx0" brushRef="#br0" timeOffset="42576.102">9333 9908 1413 0,'0'0'641'0,"0"0"-308"16,0 0-90-16,0 0-57 0,0 0-54 15,0 0-36-15,0 0-34 0,0 0-62 16,0 0-73-16,0 0 73 0,14 14 1 15,-7-8 15-15,0 0-13 0,0 0-2 16,-1-1-1-16,1-2-19 0,0-2-177 16,-3 2-17-16,9-3-13 0,-6-2-163 15,4-3-270-15,-1-2-360 0</inkml:trace>
  <inkml:trace contextRef="#ctx0" brushRef="#br0" timeOffset="42799.54">9529 9849 1815 0,'0'0'522'0,"0"0"-228"0,0 0-75 16,0 0-14-16,0 0-39 0,0 0 19 15,0 0-54-15,0 0-59 0,0 0-34 16,0 0 0-16,-6 19-4 0,-5-6-34 16,-3 7 0-16,4 6-1 0,-11 5 0 15,-3 2-15-15,11 4 14 0,-12 1-36 16,8-2 13-16,-3 0-7 0,6-2-3 15,-4-4-22-15,15-1-137 0,-7-2-97 16,6-5-214-16,-3-3-273 0,7-7-480 16</inkml:trace>
  <inkml:trace contextRef="#ctx0" brushRef="#br0" timeOffset="43209.032">9319 10112 1133 0,'0'0'381'0,"0"0"-205"16,0 0-72-16,0 0 49 0,0 0 6 15,0 0 12-15,0 0-28 0,0 0-63 16,0 0-28-16,0 0 9 0,4-8 23 15,-4 8 23-15,0 0-17 0,3 0-33 16,4-4-12-16,-7 0-3 0,14-2-7 16,-4 0-3-16,4-2-16 0,3-2-12 15,0 3-2-15,4-1-2 0,-4 0-1 16,7 3-25-16,-6-2 26 16,-5 4-2-16,5 3-11 0,-5-2 0 15,-6 2 12-15,0 0-12 0,-3 2 10 16,-1 1 3-16,1 2 11 0,-4 2 37 15,0-1 6-15,0 4 42 0,0-2-7 16,0 2-9-16,0 2-33 0,-7-1-27 16,0 0-20-16,0-1-23 0,3-1-263 15,-2-1 68-15,-1-1-117 0,0-3-221 16,0-1-469-16</inkml:trace>
  <inkml:trace contextRef="#ctx0" brushRef="#br0" timeOffset="43486.689">9388 10173 1578 0,'0'0'546'0,"0"0"-284"0,0 0-223 0,0 0-37 16,0 0 2-16,0 0 63 16,0 0 14-16,0 0-45 0,0 0-11 15,0 0-10-15,59-28-15 0,-45 24-12 16,-8 1 12-16,1-1-4 0,-3 4-15 15,3 0 6-15,-4 0 10 0,1 0 0 16,-4 0 0-16,3 0 3 0,-3 3 1 16,0 1 1-16,0 0-2 0,-7 0-10 15,0 3-77-15,0 1-30 0,4 0 72 16,-4-2-10-16,4-2-16 0,3-3-108 16,-4 0-230-16,4-1-174 0,0 0-134 15</inkml:trace>
  <inkml:trace contextRef="#ctx0" brushRef="#br0" timeOffset="43903.902">9357 10250 1145 0,'0'0'537'0,"0"0"-215"15,0 0-105-15,0 0-32 0,0 0-63 16,0 0 11-16,0 0-69 0,0 0-64 16,0 0-65-16,0 0 65 0,21-4 16 15,-14 0 22-15,7-1 4 16,-4-1-19-16,4 2-4 0,3-2 4 0,-3 0-1 16,-1 0-6-16,5-2-12 0,-5 1 8 15,1 3 1-15,-3-2-12 16,2 1 12-16,-2 0 0 0,-4 3 22 15,3-2-6-15,0 0-29 0,-3 1 0 16,-3 3-22-16,-1 0 2 0,0 0 19 16,1 7-1-16,-1-2 2 0,1 4 20 15,-1 2 37-15,-3 2 4 0,0 2 80 16,0-1-17-16,0-2-44 0,0-1-23 16,0 0-28-16,0-4-26 0,-3-3-3 15,3 0-2-15,-4-1-30 0,1-2-127 16,3-1-94-16,-4 0-52 0,1 0-82 15,-4-4-431-15,4 3-368 0</inkml:trace>
  <inkml:trace contextRef="#ctx0" brushRef="#br0" timeOffset="44245.46">9440 10252 209 0,'0'0'1350'0,"0"0"-1032"15,0 0-155-15,0 0-40 0,0 0-23 16,0 0 1-16,0 0-11 0,0 0-70 16,0 0-20-16,0 0 0 0,3-14 1 15,-3 14 41-15,0 0 6 0,0 0-32 16,0 0-16-16,0 0 13 0,0 0-13 15,0 0 0-15,0 0-13 0,0 0 0 16,0 4 13-16,0 0 4 0,-3 2 108 16,-4 4-41-16,0 1-68 0,0 3-3 15,0-1 0-15,0 2-3 0,1-2-19 16,-5-1-10-16,11 0-39 0,0-6-59 16,0-2-80-16,0-3-195 0,0-1-223 15,0 0-164-15</inkml:trace>
  <inkml:trace contextRef="#ctx0" brushRef="#br0" timeOffset="44415.082">9443 10299 964 0,'0'0'550'0,"0"0"-280"16,0 0-120-16,0 0-69 0,0 0-81 15,0 0-150-15,0 0 24 0,0 0 18 16,0 0 43-16,0 0-198 0,49-16-92 15,-43 10-85-15,8-1 58 0,-7 5 256 16</inkml:trace>
  <inkml:trace contextRef="#ctx0" brushRef="#br0" timeOffset="44512.918">9529 10268 321 0,'0'0'508'0,"0"0"-68"15,0 0-66-15,0 0-78 0,0 0-121 16,0 0-61-16,0 0 9 0,0 0-62 16,0 0 10-16,25 28-51 0,-12-25 18 15,-2-3-9-15,-4 0-27 0,3 0-2 16,0 0-110-16,-3-4-665 0,0-4-912 0</inkml:trace>
  <inkml:trace contextRef="#ctx0" brushRef="#br0" timeOffset="45178.842">10136 10201 1865 0,'0'0'665'0,"0"0"-215"16,0 0-162-16,0 0-74 0,0 0-47 15,0 0-43-15,0 0-20 0,0 0-76 16,0 0-28-16,3 1-51 0,8-1 11 16,2 0 40-16,15 0 18 0,-1 0 8 15,8 3-25-15,3-2 27 0,0 0-12 16,0-1-4-16,0 0-11 0,-4 0 17 16,4 0-18-16,-7-2 0 0,0-1-1 15,-7-1 1-15,0 2-2 0,-7-2-8 16,1 2-44-16,-8-1-18 0,-7 2-23 15,1-2-44-15,-4 3-52 16,0 0-99-16,-4 0-151 0,1 0-183 0,-4 0-474 16</inkml:trace>
  <inkml:trace contextRef="#ctx0" brushRef="#br0" timeOffset="45469.405">10522 10055 2341 0,'0'0'635'0,"0"0"-270"0,0 0-58 16,0 0-51-16,0 0-42 0,0 0-43 15,0 0-78-15,0 0-64 16,0 0-29-16,0 0-12 0,-11 4-22 16,22-1 11-16,9 1 23 0,1 0 19 15,3 2-17-15,0 1 16 0,0-2-16 16,0 1-1-16,-3 0-1 0,-7 1 0 15,3 1-2-15,-7-2-1 0,1-1 2 16,-8 2 1-16,-3 1 1 0,0 0 12 16,-7 4-13-16,-6 5-28 0,-1 3-69 15,-3 3-12-15,-1-2-39 0,1 3-109 16,0-6-344-16,10-3-736 0,0-7-478 16</inkml:trace>
  <inkml:trace contextRef="#ctx0" brushRef="#br0" timeOffset="46224.855">12017 9921 1034 0,'0'0'556'0,"0"0"-146"15,0 0-57-15,0 0-56 0,0 0-11 16,0 0-39-16,0 0-5 0,0 0-61 16,0 0-48-16,0 0-32 0,-24-3-7 15,20 3 6-15,4 0-36 16,-7 3-23-16,7-1-23 0,-10 3-17 16,3 2-1-16,-3 3 0 0,0 2-2 15,-1 2-16-15,-3 2 15 0,4 4-12 16,0 4 12-16,-1 0 0 0,1 0-16 15,3 1 3-15,4 0 13 0,3-5 0 16,0 4 3-16,0-3 3 0,7-1 13 16,6-3-16-16,1-2-16 0,10-3-3 15,4-1 0-15,3-6 19 0,7-5 1 16,0 0-1-16,0-8 0 0,3-9-13 16,-7-3 13-16,1-4 2 0,-4-2 11 15,-7-1-12-15,-3 1 1 0,-8 0 1 16,-6 2 26-16,-7-1-4 0,0-4 0 15,-3 1-3-15,-8-4 9 0,-6 4-18 16,-3-2-1-16,-5 3 7 0,-6 6-9 16,0 6-10-16,-3 7-2 0,-4 8-42 15,4 4-2-15,-1 11-90 16,8 6 36-16,6 6-137 0,0 0-278 0,11-4-568 16,3 2-965-16</inkml:trace>
  <inkml:trace contextRef="#ctx0" brushRef="#br1" timeOffset="65869.841">19166 12224 532 0,'0'0'218'15,"0"0"62"-15,0 0-140 0,0 0-35 16,0 0 15-16,0 0 7 0,0 0-13 16,0 0-20-16,0 0-6 0,0 1 12 15,0 1 34-15,0-2-14 0,0 0-30 16,0 0-28-16,0 1-27 0,-4-1-6 16,1 0 7-16,-1 1 12 0,-6 1-48 15,3-1-3-15,0 2-29 16,-3 0-10-16,3 3 19 0,-7-2 14 15,0 2 5-15,-3 2 4 0,7-1-16 16,-14 1 16-16,7 1 0 0,-1 2 1 16,-9-4 19-16,6 1 31 0,-3-3-28 15,3 1-23-15,4 1 0 0,-11 1-1 16,8-4-22-16,-8 3 23 0,4-1 12 16,-3 1 11-16,2-1-39 0,5 2 32 15,-11-3-16-15,7 0 16 0,-7 2-15 16,7-2-1-16,-11 0 0 0,4-1 3 15,0 1 74-15,4-1-76 0,-5 1 65 16,-2-2-64-16,3 4 36 0,-7-2-22 16,0 2 4-16,0-2-4 0,-3 2 19 15,-4 0-12-15,4 0 9 0,-4 1-6 16,0 0-52-16,-3-1 26 0,3 1 0 16,0-1 10-16,1 0-8 15,2 0 36-15,-2-2-18 0,2 0-4 16,1 1 18-16,3-2-33 0,-3 0 88 15,3-1-9-15,-4 1-51 0,8 0-29 16,-11 0-8-16,7 0-8 0,0 0 32 16,-6-1-22-16,2 2 6 0,1-1-22 15,3 2 22-15,-7-2 12 0,4 0 30 16,0 0-28-16,3 0-14 0,-7 0-13 16,7-1 13-16,0-2 35 0,4-1 26 15,-4 0-61-15,3 0 20 0,4 0-20 16,-3-1-2-16,3 1 2 15,-11-3 0-15,8 3 16 0,0 0 9 0,-11-1-25 16,3 1-12-16,1 0 12 16,-4 0 18-16,0 0 26 0,-3-3 10 15,3 3-34-15,1 0-8 0,-5 0-12 16,8-1 16-16,-4-2-6 0,1 2 34 16,6-6 20-16,3 0 56 0,1 0-85 15,-1 1-19-15,8-3-4 0,-4 1 29 16,3 0-32-16,1 1-9 0,-1-1-3 15,0 3 1-15,-3-2-10 0,0 4 12 16,0-1 0-16,-3 0 0 0,0 3-4 16,3-2 1-16,-4 2-7 0,4-1 10 15,-3-1 41-15,10 0-22 0,-8-1-5 16,8-1-13-16,-3 1 11 0,6 0 7 16,0-2-17-16,-3 1 11 0,7-6-1 15,-4 4 26-15,4-2-4 0,0-2-21 16,3 0-10-16,4 0 10 15,-4-1 5-15,4 1-18 0,3 0 2 16,-7 0 0-16,7-1 14 0,0 1 1 16,0 0-16-16,1-1-2 0,2-2 1 15,-3 2-2-15,4-3 2 0,3 0 9 16,0 0-9-16,0-1-13 0,0-2 13 16,0 1-1-16,0 0-2 0,0 0 3 15,0 0 0-15,0-1 4 0,0 0-2 16,0 0 11-16,0-1 3 0,0-1-4 15,-4 1-9-15,-3-3-2 0,4 2-1 16,3-2-1-16,-3-1 1 0,-1-2 0 16,1 1-3-16,-1-2 1 0,4 0-20 15,-3-2 20-15,3 0 0 0,0 2 1 16,0-1-3-16,0-2 1 0,3 1-13 16,1 0 14-16,-1 1 0 0,1 0 1 15,-1 0 1-15,-3 1 0 0,3-1 0 16,-3 2 1-16,0-2-1 15,0 3-2-15,0-2-14 0,0 5 16 0,0 1 0 16,0-1 1-16,0 1 0 16,0 1-1-16,0 1 0 0,0 1 0 15,0-1-15-15,7 1 14 0,-3 1-1 16,-4 1 0-16,0-1 0 0,3 2 2 16,-3 2 2-16,0 0 17 0,4 1-17 15,-4-1-1-15,0 2 3 0,3-2-4 16,-3 1 1-16,4 1-1 0,-4-1-1 15,0-1-1-15,3 0 0 0,0-2-9 16,1-2 11-16,-1 1 0 0,1 0 2 16,-4 3 11-16,0-2-10 0,0 0 16 15,0-1-17-15,0-1 0 16,0 0-1-16,-7-3 0 0,3 1 1 16,-2-1 1-16,-1 2 0 0,0-3 0 15,-7 1 19-15,4 1-22 0,-1-2 1 16,1 0 9-16,0-1-9 0,-4 0-1 15,4 1 1-15,-1-1 0 0,1 0 0 16,0-1 1-16,-4 2-2 0,0-1 0 16,0 1-2-16,0-1 2 0,1 1-13 15,-1-3 12-15,-3 2-1 0,3-3 0 16,-3 3 1-16,-1 0 0 0,1 0 1 16,-4-3 2-16,4 5-2 0,0-6 3 15,0 5-3-15,0-2-1 0,-4-1 1 16,4 1 1-16,-1 3 1 0,-2 0 0 15,3 1-1-15,-8-1 2 0,12 4-1 16,-15 0 9-16,7 3-11 0,-3 1-2 16,0 0 1-16,7 2-10 0,-11 3 8 15,4-1 1-15,4 3 0 16,-5 0-8-16,1 0 10 0,4 0 0 16,-1 2 1-16,0 0-1 0,1-1 1 15,6 2-1-15,-7 0 0 0,4 1 1 16,3 0 0-16,-3 0 0 0,3 0-2 15,0 0 2-15,1 1 11 0,-1 0 13 16,0 2-25-16,0 1-2 0,1-3-13 16,-1 3 2-16,-3-3 13 0,-1 1 1 15,-2-4-1-15,2 2-2 0,-2 0 1 16,3 0 1-16,-8-2 0 0,8-1 0 16,-3 0 1-16,2-2 0 0,1 1 18 15,0-1-18-15,3 0 2 0,0 0 0 16,4 2-1-16,-4-1 2 0,4 0 14 15,3 0-16-15,3 1 1 0,1-1 0 16,3 4 0-16,0-1-3 0,-3-2-16 16,3 3 4-16,0 0-1 15,0 0-12-15,0 0 3 0,0 0-7 16,0 0 1-16,0 0 3 0,0 0 3 16,0 0 0-16,0-1 3 0,0 1 16 15,0 0-13-15,0 0 16 0,0 0 0 16,0 0 2-16,0 0 20 0,0 0-19 15,0 0 26-15,0 0-8 0,0 0-5 16,0 0-13-16,0 0 10 0,0 0-12 16,0 0 0-16,0 0-1 0,0 0-2 15,0 0-1-15,0 0 0 0,0 0-10 16,0 0 11-16,0 0 0 0,0 0 1 16,0 0 1-16,0 0 0 0,0 0 3 15,0 0-1-15,0 0 1 16,0 0-1-16,0 0-1 0,0 0 2 15,0 0 10-15,0 0-10 0,0 0 16 16,0 0-7-16,0 0 4 0,0 0 7 16,0 0-1-16,0 0-6 0,0 0-1 15,0 0-13-15,0-3-2 0,0-1-3 16,-4 0-16-16,4 0 19 0,-3-2 0 16,3 2 1-16,-4 0 2 0,1-2-2 15,3 3 14-15,-4-3-14 0,-3 1 2 16,4 2 13-16,0-3-16 0,-1 1 0 15,1 0-2-15,-1 0-13 0,1 0 15 16,-4 1 0-16,7-1 0 0,-7-1 1 16,0 2 0-16,0-2 1 0,0 1 14 15,0 0-15-15,1 1-1 0,-8-1 1 16,7 1-1-16,-3-1 0 0,-1 1-9 16,-3 1 9-16,1-1 12 15,2 0-11-15,1 1 0 0,-4-1 1 16,0 3 2-16,4-3 20 0,-7 0-21 15,7 1-3-15,-8-1 0 0,5 4-2 16,-1-4-8-16,-3 1 9 0,-1 0 2 16,1 1-1-16,3 0 3 0,1-2-2 15,-1 0 2-15,-3 0 0 0,3 0 17 16,0-1-20-16,0-2 0 0,0 2 2 16,-6-3-2-16,2 2-1 0,1 1-1 15,-3 0-10-15,-5-2-1 0,5 1 13 16,-4 0 2-16,-4 2-2 0,1 0-1 15,-1 0 1-15,0-2 0 0,-3 2 2 16,0 0-1-16,0 0 12 0,4 0-12 16,-4-3-1-16,-4 3 0 0,8 1 0 15,-1-1 3-15,-6 0 0 0,3 0-2 16,3 0 0-16,-3 3 0 16,4-5 1-16,-4 2 0 0,7 0 0 0,-4 1-2 15,7-1 13-15,-6 0-12 0,6 1 15 16,0-1-14-16,1 0 0 15,-1 0-2-15,4 0 12 0,-4 0-12 16,4 2 10-16,0 0-10 0,0 0-1 16,-1 0 1-16,4-1 1 0,-3 2-1 15,3 1-1-15,1-2-1 0,-1 2-8 16,0 0 10-16,4 0 1 0,-1 0-1 16,1 2-1-16,-4-2-11 0,4 2 0 15,0 0 12-15,-1-1 1 0,1 2-1 16,3-3 0-16,-3 3 0 0,3-2-2 15,-3 2 1-15,-4 1 1 0,7 0 0 16,-7-2 2-16,4 2-1 16,-4-1 2-16,0 0 16 0,-3 1-17 15,0-1-2-15,-7 1-1 0,3 1 0 16,-3 0-17-16,0-1 18 0,3 0 2 16,-3-3 11-16,3 3-10 0,-3-1 10 15,3-2-13-15,-3 3-25 0,0-1 25 16,0 1 2-16,3-4 1 0,-3 0 15 15,7 0-14-15,0 0-2 0,-4 0 0 16,4 0 10-16,0 0 4 0,-4-4-4 16,4 1-12-16,0-1 1 0,-4 0-1 15,0 0-2-15,1 3-20 0,-1-3 22 16,0 1 1-16,4 0 1 0,0 0 11 16,3-1 6-16,4 2-1 0,-1-2-16 15,1 2 23-15,3-2 43 0,-3 0-37 16,3 1-16-16,0 0-14 0,4-1 0 15,-1 2-1-15,4-2 0 0,-3 3 0 16,3-2 0-16,0 3 0 0,-4-3 0 16,4 3 1-16,0-3 0 15,-3 2-1-15,3-3 1 0,-4 1 0 16,4 0 1-16,-3-1-2 0,3-3 0 16,-4 2-1-16,4-2-2 0,0 1 2 15,0-2-12-15,0-3 12 0,0-2-11 16,0-2-4-16,0-6 13 0,4-1-15 15,3-2 16-15,-4-2 1 0,1-2 0 16,-1-1 1-16,-3 3 0 0,4 1 0 16,-4 2 2-16,0 2 10 0,0 1-11 15,0 0-1-15,0 4-2 0,0-2 2 16,0 3 3-16,0 3 0 0,-4 0 10 16,4 5-13-16,0-5-12 0,0 2 12 15,0-1 1-15,0-1 1 16,0-2-2-16,0-2-15 0,4 1 14 0,-1-3 0 15,1 2 1-15,-1-3-1 0,-3 2 0 16,3 1 1-16,1-3 2 0,-4 3 0 16,0 2-1-16,3-2-1 15,-3 5-2-15,0-5 1 0,0 3-1 16,0 0 1-16,0-2-2 0,0 3 2 16,4-2-12-16,-4 0-4 0,3 1 16 15,-3-4-2-15,7 5-12 0,-3-3 13 16,-1 0 1-16,4 0-2 0,0-2-10 15,-4 1 11-15,8 0-1 0,-5 1 2 16,1-1-2-16,0 2 2 0,4-1-2 16,-5 3 2-16,1-2 0 0,4 2-2 15,-4-1 3-15,-1 3 0 16,1 1-2-16,0-1 3 0,-3 2-1 0,3 2 0 16,-4 0 0-16,0 0-1 15,4 2 0-15,-7-3-2 0,7 3-19 16,-3 1 6-16,3-2 4 0,-4 1-10 15,7 2-43-15,-3-2 43 0,4 0 1 16,-1 0 21-16,4-3 0 0,-1 3 0 16,1 0-1-16,3 0 0 0,-3 1-12 15,0 2 13-15,0-2-3 0,3 2 1 16,-3 1 1-16,0-2-11 0,3 2 10 16,0 0 0-16,7 0-1 0,-3 0 0 15,6 0 0-15,1 0 0 0,0 0 3 16,6 0-1-16,-3 0 1 0,3-2 0 15,4 2 2-15,0-2-2 0,-3 0 0 16,3 2 0-16,-4-2-2 0,0 2 2 16,4 0 1-16,0 0-1 15,-3 0 1-15,3 0-2 0,-4 0 2 16,4 0 0-16,0 2 0 0,0 2 0 16,0-2 0-16,0 1-1 0,-1 1-16 15,5 3 16-15,9-4 3 0,8 2-3 16,10 3 1-16,3-1-1 0,-6-3 1 15,-4 2 10-15,-4-1-11 0,-3 2 0 16,4-3-3-16,-4 4 1 0,0-1 1 16,0 3-2-16,1-1 2 0,-5 1 0 15,4 2 0-15,0 0-1 0,-3 2 2 16,3-2 0-16,4 3 0 0,-1 0 0 16,1 1 0-16,3-2 0 0,3-2 0 15,4 1 6-15,0 0-6 0,0 0-2 16,0 0 1-16,3-1 0 0,-3 2 1 15,4-3 0-15,-1 1 1 0,0 0-1 16,-3-1 0-16,4 0 12 0,6 1-12 16,-7 1-2-16,1-2 2 15,2 1-1-15,-2-2 2 0,-1-1 0 16,7 0 0-16,-10-1-1 0,7-1 0 16,3-3-1-16,-6-1 1 0,2 0 0 15,5 1 1-15,-8-4-1 0,0 3 0 16,4-2 0-16,-7-1 4 0,3 0-2 15,-3 3-2-15,-3-2-3 0,-1 2 3 16,1-2 1-16,-4 3 0 0,7 0 0 16,-7 0 0-16,-7 1-1 0,3 0 0 15,-3 2 1-15,0-3-1 0,1-1 0 16,-12 1 1-16,-9 0-1 16,-4 0-2-16,0 0 2 0,3 0 0 15,11 0 1-15,0 2-3 0,-4-1 2 0,4 3-1 16,-4-2-17-16,8 2 17 15,-15 0-2-15,4 0-8 0,0 2 10 16,0 1 1-16,-4 1 0 0,4-4 0 16,-3 7 1-16,-4-3-1 0,6 2-1 15,-9-2-9-15,6 1 10 0,1 0 12 16,-1-2-10-16,8 2 1 0,-8-2-3 16,7-1 1-16,1 0 1 0,3-2 10 15,-7 0-12-15,6 0 1 0,-6 0 2 16,7-1-3-16,-7 2 0 0,3 0 0 15,1 0 0-15,6 1 0 0,-14 1-2 16,11-1 2-16,0-1 1 0,0 3 12 16,3-2-12-16,-7 0 0 0,7 1-1 15,-3-1-2-15,0 2-1 0,3-1 3 16,-3-3-1-16,-4 6 1 16,4-4 0-16,0-1 2 0,0 3-1 15,0-5 0-15,-8 1-1 0,5-1 10 0,-1 0-10 16,0 1 0-16,-3-4 0 15,0 3 2-15,7-3-1 0,-14 0-1 16,3 0 11-16,4 0-11 0,-14 0 0 16,8 2 0-16,-8-5 1 0,-4 3-1 15,1 0-2-15,-4-1-9 0,-3 1 9 16,3 0-5-16,-6 0 7 0,-5 0 2 16,8 0 1-16,-3 0-3 0,6 0 2 15,-10-1-2-15,3 1 2 0,0 0 1 16,1-2 0-16,-1 4-2 0,0-4 1 15,-6 1-2-15,-1 0 0 0,1-2-2 16,-4 2 1-16,3-1 1 0,1 1 0 16,-4-1 1-16,3 1 3 0,-3 2-1 15,3 1-1-15,1 1 1 0,-1 2-2 16,1 0-1-16,-4 3 0 16,10-2 0-16,-3-1-1 0,-4 1 1 0,1-1-1 15,-1 2-1-15,1-3 2 0,3 1 0 16,-4 0 1-16,1 2-1 0,-1 1 2 15,0 3 10-15,-3 0-8 16,7 6-1-16,-3 0-3 0,-1 4 1 16,1 1-1-16,-1 1-1 0,1 1-2 15,-1-3-10-15,0 4-3 0,8-5 13 16,-4 1 3-16,0-2 0 0,3 3 2 16,-3-3 2-16,0 1-3 0,-4 1 11 15,-3 4-9-15,4 2-1 16,-4-1 11-16,0 4-2 0,-4 1-11 15,4 1 0-15,-7-1 2 0,0-2-2 0,4 1 0 16,-7 0 0-16,6-2-3 0,4 0 1 16,-3-1 2-16,-1 2-2 15,4-3-1-15,0 2 3 0,0-1 0 16,0 0-18-16,-3 0 15 0,3-2 3 16,0 1-1-16,-4 0 1 0,-3 1 2 15,4 2 0-15,-4 0 11 0,-3 2 5 16,-4 2-16-16,0 1 11 0,4 0-13 15,0-3 0-15,-4-2 0 0,7 0 0 16,0-2 0-16,0-1-1 0,4 0 0 16,3-4 0-16,0 1 0 0,0-1 1 15,0 1 10-15,0-1-7 0,0 0 16 16,0-2-18-16,-4 2-1 0,4-1 12 16,0 2-12-16,-3-1-3 15,3 4 2-15,-4 0 0 0,-3-1 0 16,4 2 0-16,-7-3-1 0,6-1 0 15,1 0 1-15,-1-3-2 0,1 1 2 0,3-5-2 16,0 0 1-16,0-3-11 16,0 2 13-16,0-4 1 0,3 0 1 15,-3 0 1-15,4-3 0 0,-4 2-1 16,0-2 0-16,0 3 1 0,0-3 15 16,-4 2-14-16,1 1 8 0,-4-3-11 15,0 4 2-15,4-2-3 0,-8 1 1 16,-2 0 1-16,6-1-1 0,-4-2 0 15,1-1 0-15,7-2 1 0,-4 1-2 16,0-3 2-16,-4 0 0 0,5 1 1 16,-5 0-1-16,1 0-1 0,3-2 1 15,0 2-1-15,-7-1-1 0,4 1-1 16,0 1 1-16,-4-2 0 0,7 0 1 16,-10 0 0-16,6 0 2 0,1 1-2 15,0-4 2-15,3 0-1 0,-7-3-1 16,11 2 0-16,-8-2 2 0,4 2-1 15,0-3-1-15,1 0 0 0,-1 0-1 16,-11 0 0-16,8 0 0 0,-4 0 1 16,4 0-1-16,-7 0-1 15,3 0 1-15,4 0-13 0,-1 0 12 16,1 4-11-16,-4 0 10 0,4 3-14 16,3-3 5-16,-3 1 11 0,6-1 0 15,-3-1-2-15,0 3-1 0,-3-4-7 16,10 0 10-16,-3 0 0 0,-4 0 0 15,7-2-2-15,-4 0-11 0,1 2-8 16,-1-2-45-16,1 1 19 0,0-1 9 16,-1 0-28-16,1 1-16 0,-4 1 29 15,-4-1-102-15,8-1-6 0,0 1 24 16,-1-1-80-16,1 2 64 16,-1-2-85-16,4 0-172 0,0 0-161 15,-3 0-484-15,-1-3 310 0</inkml:trace>
  <inkml:trace contextRef="#ctx0" brushRef="#br1" timeOffset="80016.409">21164 9325 925 0,'0'0'270'16,"0"0"309"-16,0 0-280 0,0 0-104 15,0 0-17-15,0 0 25 0,0 0-7 16,0 0-22-16,0 0-8 0,0-2-16 15,0 2 0-15,0 0-14 0,0 0-22 16,0 0-26-16,0 2-16 0,0-2-25 16,-4 3-12-16,1 2-35 15,-7 4 0-15,-11 5-19 0,4 3-12 16,0 3 18-16,-11 1 11 0,11 0-20 16,-4 1 6-16,-3-2 1 0,10-2-1 15,0-1-16-15,1-4-31 0,6-2-199 16,7-4-239-16,0-6-248 0,0 2-533 15</inkml:trace>
  <inkml:trace contextRef="#ctx0" brushRef="#br1" timeOffset="80352.194">21105 9369 1844 0,'0'0'538'0,"0"0"-305"0,0 0-140 16,0 0-41-16,0 0-7 0,0 0 58 15,0 0 28-15,0 0-54 0,0 0-32 16,0 0 3-16,7-3 19 0,-3 3 41 16,-4 0 16-16,0 0-45 0,0 3-15 15,0-3-14-15,0 0-6 0,0 1-20 16,0 2-24-16,3 2-15 0,-3 3 15 16,4 3 37-16,-1 6 11 0,-3 5 15 15,3 1 28-15,-3 7-41 0,7 2-30 16,-7 2-6-16,0 0-14 0,0 1-2 15,-7-2 0-15,4 0 0 0,3-2 0 16,-3-1-14-16,-1-5 16 16,1 2 0-16,-1-5 0 0,1 1 0 15,-1-7-23-15,4 0-43 0,-3-3-66 0,3-5-79 16,-4-1-177-16,4-4-190 16,0-3-166-16,0 0-293 0</inkml:trace>
  <inkml:trace contextRef="#ctx0" brushRef="#br1" timeOffset="80699.515">20881 9942 2323 0,'0'0'802'15,"0"0"-366"-15,0 0-120 0,0 0-93 16,0 0-70-16,0 0-26 0,0 0-6 16,0 0-75-16,0 0-46 0,0 0-6 15,21 0-37-15,3-6 27 16,11-4 16-16,2 2 15 0,12-2-13 16,-4-1 0-16,-14 3 7 0,6-3-8 15,1 5-2-15,-10 0 1 0,3 3-12 16,-4 0 9-16,1 2 2 0,-7-2-1 15,3 3 2-15,-7 0 0 0,-10 0-1 16,3 0 1-16,-6 0-28 0,-1 0-74 16,-3 0-32-16,0 0-70 0,-7 0-256 15,4 4-692-15,-8 3-483 0</inkml:trace>
  <inkml:trace contextRef="#ctx0" brushRef="#br1" timeOffset="81620.34">20055 9216 948 0,'0'0'169'0,"0"0"544"16,0 0-389-16,0 0-149 0,0 0-65 15,0 0 35-15,0 0 39 0,0 0-13 16,0 0-53-16,3 3-12 0,0-3-42 16,1-3-42-16,3 3 7 0,0-1 25 15,-4-2 0-15,11 2-9 0,-7-1-7 16,0 0-3-16,3-1-13 0,0-1-6 16,4 0 6-16,0-2-19 15,-4 2-2-15,11-2-1 0,0 0 1 16,-8 1-1-16,5-1 0 0,-1 2 0 15,-3 0-2-15,-11 1 1 0,0 2-15 16,1-1 14-16,-1 2-1 0,-3 0 2 16,0 0-2-16,0 0-29 0,0 0-38 15,0 0-44-15,-3 0-14 0,3 0-32 16,0 0-42-16,-4 0-63 0,4 0-6 16,0 0 76-16,-3 0-126 0,3 0-183 15,0 0-122-15,0-4-27 0,10 8 653 0</inkml:trace>
  <inkml:trace contextRef="#ctx0" brushRef="#br1" timeOffset="81933.107">20220 9025 1608 0,'0'0'720'16,"0"0"-320"-16,0 0-88 0,0 0-66 15,0 0-67-15,0 0-21 0,0 0-9 16,0 0-71-16,0 0-50 0,0 0-28 16,0-1-3-16,0 3-12 0,0 0-10 15,0 2-10-15,3 3 16 0,-3 3 17 16,4 3 1-16,-1 2 0 0,1 1-12 15,-4 1 12-15,0 1-2 16,0-1-168-16,0 1-153 0,-7 2-257 16,0-5-504-16,-3 6-481 0</inkml:trace>
  <inkml:trace contextRef="#ctx0" brushRef="#br1" timeOffset="82133.239">20120 9328 2500 0,'0'0'656'0,"0"0"-493"16,0 0-99-16,0 0-64 0,0 0-3 15,0 0 1-15,0 0 2 0,0 0-42 16,-10 61 14-16,10-50-23 0,0-2 31 16,0 0 17-16,0-1 2 15,0-2-184-15,3 0-63 0,-3-2-142 16,0-4-184-16,0 0-233 0</inkml:trace>
  <inkml:trace contextRef="#ctx0" brushRef="#br1" timeOffset="82443.449">20106 9291 2425 0,'0'0'458'0,"0"0"-154"16,0 0-77-16,0 0-103 0,0 0-71 15,0 0-53-15,0 0-33 0,0 0 31 16,0 0 2-16,59-32 2 0,-49 24 1 16,7 0-3-16,1 3 16 0,-8 2-14 15,0-1 20-15,1 1-4 0,2 2-18 16,-6 1-13-16,-3 0 12 0,3 0-12 16,-4 4 10-16,0 0 3 0,1 0 0 15,-1 3 0-15,1 1 22 16,-1 2-6-16,1 0 10 0,-4 2-24 0,0 2-2 15,-7-1-2-15,3 2-46 16,-3 1-18-16,4-2-77 0,-4-2-87 16,4 0-126-16,-4-1-138 0,3-3-204 15,4-2-404-15</inkml:trace>
  <inkml:trace contextRef="#ctx0" brushRef="#br1" timeOffset="83009.27">20137 9359 2221 0,'0'0'710'0,"0"0"-463"0,0 0-187 16,0 0-60-16,0 0-14 0,0 0 14 15,0 0 22-15,0 0 19 0,52-18-12 16,-35 12-29-16,-3 0-14 0,-7 4 2 16,0 0-1-16,0 2-10 0,-7 0-56 15,0 0-130-15,0 3-6 0,0 1-17 16,-7 5-72-16,0 0 262 0,0 0 16 16,0-2 26-16,0 4 14 0,0-6 15 15,-3 2 10-15,6-3 6 0,1 0 23 16,0-4 49-16,3 0 28 0,0 0-136 15,0 0-9-15,0 0-54 16,3 0 34-16,0 0 4 0,1-3 16 16,6 2-3-16,-6-2 0 0,-1 2-33 15,1 1-45-15,-1 0-16 0,-3 0 16 16,0 0 16-16,0 5-12 0,0-2-79 16,-3 5 156-16,-1 0 29 0,1-3 0 15,-8 2 10-15,11-2-16 0,-3-1-23 16,-4 0 2-16,7 0 11 0,-3-4-13 15,3 2-26-15,0-2-107 0,3 1 133 16,0-1 26-16,1 0 240 0,-1 0-140 16,8 0-54-16,-8 0-17 0,1 0 6 15,2 0-6-15,-2-1-23 0,-4-1-30 16,3 2-2-16,1 0-1 0,3 0-1 16,-4 0 2-16,-3 0-16 0,4 0-210 15,-1 0-76-15,-3 0-227 0,0 0-256 16,0 2 51-16</inkml:trace>
  <inkml:trace contextRef="#ctx0" brushRef="#br1" timeOffset="83257.815">20072 9569 2497 0,'0'0'634'0,"0"0"-427"0,0 0-178 15,0 0-26-15,0 0-3 0,0 0 70 16,0 0-22-16,72-33-26 0,-55 25-21 16,1 1-1-16,-5 2 1 0,5-1-1 15,-8 3-3-15,-3 0-10 0,3 1 11 16,0-1 2-16,-3 1-1 0,0-1-12 16,-3 0 13-16,3 1-187 15,-4 0-88-15,-3-2-189 0,3 0-346 16,1 2-680-16</inkml:trace>
  <inkml:trace contextRef="#ctx0" brushRef="#br1" timeOffset="83444.274">20089 9645 1949 0,'0'0'379'15,"0"0"-243"-15,0 0-59 0,0 0-77 16,0 0-9-16,-55 42-14 0,48-39-35 16,7 1-59-16,0 0-142 0,10-4-355 15,-3 0-538-15</inkml:trace>
  <inkml:trace contextRef="#ctx0" brushRef="#br1" timeOffset="83585.391">20285 9662 52 0,'0'0'2903'0,"0"0"-2421"16,0 0-342-16,0 0-109 0,0 0 7 16,0 0-6-16,0 0-29 0,62 13-3 15,-34-14-11-15,-11-9-326 0,4 1-706 16,3-13-1247-16</inkml:trace>
  <inkml:trace contextRef="#ctx0" brushRef="#br2" timeOffset="99114.334">11569 9845 215 0,'0'0'401'0,"0"0"-163"0,0 0-72 0,0 0-52 16,0 0-87-16,0 0 25 16,0 0 270-16,0 0-94 0,0 0-121 0,3-8-49 15,-3 8 7-15,0 0 23 16,0 0 32-16,0 0 6 0,0 0-39 16,0 0-38-16,0 0-14 0,0 0 11 15,0 0 2-15,0 0 13 0,0 0-19 16,0 0-26-16,0 0-16 0,0 0-2 15,0 0-20-15,0 0-11 0,0 0 1 16,0 0-10-16,0 0-10 0,0 3-15 16,0 1-4-16,4 4 25 0,-1-1 46 15,-3 3 27-15,4 4-11 0,-1 3-13 16,1 1 35-16,-1 4-21 0,-3-1 5 16,4 1-21-16,-4 2 0 0,0 0 12 15,0 2-3-15,0 1-10 16,0 3 0-16,0 1 0 0,0-4-12 15,0 1-30-15,0-1-68 0,-4-2 65 16,1-1 9-16,3-1 0 0,0 0 24 16,-4-5 2-16,4 2 7 0,-3-3-40 15,3-1-51-15,0-4-35 0,0-1-24 16,0-3 3-16,0-4-16 0,0-4-55 16,0 2 0-16,0-2-40 0,0-2-49 15,3-2-101-15</inkml:trace>
  <inkml:trace contextRef="#ctx0" brushRef="#br2" timeOffset="101134.901">11607 9821 430 0,'0'0'313'16,"0"0"-140"-16,0 0-62 0,0 0-10 15,0 0 13-15,0 0 26 0,0 0-13 16,0 0-52-16,0 0-51 0,0 0-24 16,7-6-46-16,3 5 46 0,-3-2 22 15,7 1 14-15,0 0 45 0,6-1-49 16,-3 0-19-16,4 1-12 0,3 0-1 15,-3 1 26-15,3 0 14 0,4 1-37 16,-4-1-3-16,0 1 2 0,0 0 11 16,0 0-13-16,-3 0-2 0,3 0-37 15,-3 0 39-15,3 0 21 16,3 0-21-16,1 0 0 0,6 0-2 16,1 0 2-16,3 0 36 0,-1 0-34 15,1 0-2-15,0 1-16 0,0 1 16 16,0 0 36-16,3 0 6 0,-3 1-41 15,0 0 0-15,4-3 25 0,-5 4-23 16,5-4-1-16,-4 3 34 0,0 0 3 16,3-2 0-16,4-1 16 0,-1 3-42 15,-2-3 13-15,3 0-23 0,-1 4-2 16,1-4-1-16,0 4 16 0,-4 0 7 16,4 0-23-16,-7 0 0 0,7 3 31 15,-7 1-28-15,3-4 7 0,-3 4-6 16,0-2 9-16,0 3-10 0,0-1 10 15,3 0 0-15,-3 1-11 16,3-1-2-16,4 2 26 0,-4-2-7 0,1 0 7 16,2 2-7-16,1-4-16 0,3 2-3 15,1-1 0-15,6-4 16 16,14 1 16-16,-14-1-29 0,-7 4 27 16,-3-6-13-16,-11 3-15 0,8-1-3 15,2 1 2-15,1 1-2 0,0-1 2 16,-4 3 5-16,4-3-5 0,-3 0-2 15,-5 1 2-15,8 0 21 0,-3-2 10 16,-1 1-16-16,4 0 13 0,-7 0-25 16,3 0 15-16,0 0 0 0,-3 0-15 15,0 0 9-15,0 2-10 0,0-3 6 16,3 4-9-16,1-2 0 0,-5 0-2 16,1 2 0-16,7-3 1 0,0 2-19 15,-4-1 20-15,1 0 13 0,2 0-13 16,5 0 19-16,-1 2-18 0,-7-3 5 15,7 0-6-15,-3 0 0 16,0 4 15-16,3-1-12 0,0 1-3 0,-6 0-4 16,3 2 2-16,-1 1 2 0,-2 1 0 15,6 0 0-15,-7 1-1 16,4 0 0-16,-4 2-1 0,8-1-9 16,-1-3 11-16,4 1 2 0,-4-1 1 15,7 1 22-15,-10-1-10 0,6 0-15 16,-2 0 0-16,-8-2 7 0,7 2-7 15,0 0 0-15,1-1 0 0,-5 2 2 16,-2 0-2-16,3-1-2 0,-1 0 2 16,5 1 1-16,-8-1 1 0,4 1 1 15,3-3 10-15,-3 3-12 0,6-4 1 16,-2 0 9-16,-1 2-11 0,-3-3 0 16,-1 2 0-16,5-2 0 15,-5 1 1-15,5-2 1 0,-5-1 1 16,-6-1 0-16,4 1-3 0,-1 0 1 15,-3 0 9-15,0-1-10 0,0 0-1 16,-4-1 1-16,4 1 4 0,0-1-4 16,-4-2 1-16,4 2 15 0,-3-2-16 15,-1-1-4-15,1 3 3 0,-1-3 0 16,-3 0 2-16,0 1-1 0,0-1 0 16,0 0 0-16,0 4 0 0,-3-4-3 15,6 3 3-15,-10-2-1 0,7 3 0 16,-3-1 1-16,3-3 2 0,-4 0-2 15,8 3-1-15,-4 0 1 0,0-2 1 16,7 2-1-16,-4-1 0 0,1 0 1 16,6-2-1-16,-10 4 0 0,10-2-1 15,-3 0 2-15,-7 1-2 0,7 2 0 16,-7-1 0-16,4 1-1 0,3 1 2 16,-11-2 0-16,8 2 0 0,-4 0-1 15,7-1-1-15,-1 2 2 16,-2-2-1-16,-1 0 2 0,4 0-1 15,-3-1 3-15,-4 0-3 0,7 0 1 16,-11 0-1-16,8 0 2 0,-11 0 1 16,7 0-3-16,-11 0-1 0,11 0 1 15,-10 0-1-15,10-1 1 0,-10 1 0 16,6-1 2-16,-3 1-1 0,4-3 2 16,0 2-2-16,-1 1 2 0,1-3-3 15,-8 2 2-15,8-2 0 0,-11 1-2 16,4 1 0-16,3-2-1 0,-7 2 0 15,0-2 0-15,1 2-12 0,-12 1 13 16,5-2 0-16,-1 2 87 0,-6-2-45 16,2 5-40-16,1-3 14 0,-3 0 2 15,-1 2-18-15,4 0 0 0,-7 1 1 16,7 2-1-16,-4-3-1 0,4 2-1 16,-3 0 2-16,-1 1 1 15,1-1-1-15,6 0 0 0,-7 0 2 16,4 3-1-16,-3-3 2 0,-1 3-2 15,1 0-1-15,3 0 3 0,-1 1 0 16,1 3-3-16,4-1 1 0,-4 2 0 16,3 1 12-16,-7 3 3 0,4-4 3 15,4 3-6-15,-4-1-12 0,3 1 1 16,0-1 9-16,1-2 2 0,-8 1-1 16,4-1-9-16,0 0-2 0,3 2 0 15,-3-1 72-15,0 4-31 0,0-2-41 16,-4 3 5-16,1 3 7 15,-4 2-10-15,0 0-1 0,3 3 14 16,-3 1-16-16,0 1-16 0,0 0-47 0,0 2 27 16,0-3 24-16,0 1-1 15,0-1-10-15,0 2 22 0,0-2-34 16,0-1 16-16,0-1 15 0,4 0 1 16,-4-1 1-16,0 2 0 0,3-3-9 15,-3 1 11-15,0-1 0 0,0 1-14 16,-3 2 14-16,-4-1 13 0,7 1 0 15,-4 0-12-15,-3-1 0 0,0-1 27 16,4 3 20-16,-7-1-35 0,3-1-12 16,0 1 1-16,3 1-1 0,1-2 2 15,0-3-1-15,3 1 7 0,0-1-9 16,0 0-6-16,0-3 5 0,0 1 2 16,0 1 1-16,-4-2 0 0,4 0 11 15,-3 0 0-15,-1 2 19 0,-3 2 9 16,-3-1-22-16,3 3 0 0,-3-1-16 15,3 1-1-15,0 2 20 0,-3-1-21 16,-4 1 53-16,7-2-31 16,-3 1-21-16,3 1 0 0,3-2 1 15,-3 0-3-15,4-2 1 0,-4 0 0 16,-3-1 1-16,10-2-2 0,-4-3-16 16,1-2 13-16,3-1-22 0,-4-3-1 15,4-2-57-15,0-3-189 0,0-2-47 16,0-4-361-16,4-2-303 0</inkml:trace>
  <inkml:trace contextRef="#ctx0" brushRef="#br2" timeOffset="103753.442">11700 10539 427 0,'0'0'277'15,"0"0"-9"-15,0 0-60 0,0 0 95 16,0 0-79-16,0 0-19 16,0 0-95-16,0 0-12 0,0 0-72 15,10-36-4-15,-10 36 14 0,0 0-13 16,4 0-23-16,3 0-21 0,-1 0-7 15,5 0 28-15,3 0 16 0,3 0 13 16,7 0 0-16,0 0-12 0,4 0-15 16,-1 4 24-16,4 0-13 0,0-1-13 15,4 1-10-15,3 3 10 0,-1-3 0 16,8 2 1-16,10 1 12 0,11-2-13 16,20-1-2-16,3 0-15 0,-2-4 17 15,-5 0 25-15,-9 0-21 0,-4 0-4 16,-4-2 13-16,0 2-12 0,-6 0-1 15,-4 2-6-15,-7 2 5 0,-6-1-13 16,3 1 14-16,10 0 0 16,10 1 3-16,11 2 14 0,-11-4-1 0,-3 1-16 15,4 0-7-15,-4 0 7 16,0 3 8-16,0-3-8 0,-4 0-1 16,4 3 0-16,0-2-11 0,0-1 9 15,1-1 6-15,-1 0 37 0,-4 0-38 16,4 1-1-16,-3-3 12 0,-4 2-3 15,0-3-10-15,0 2-2 0,0 0 2 16,0-2 28-16,-10 0-28 0,-7 0 0 16,-7 0-13-16,0 0 14 0,7-2-2 15,3 2 2-15,1 0 12 0,-1 0-12 16,-3 0-1-16,0 2-1 16,-14 2-3-16,7 0-12 0,-14 1 3 0,0 2 10 15,-3-2 1-15,0 1 0 0,-4-3 2 16,-3 0 20-16,0 1 9 15,0-1-9-15,-7 0-7 0,7-2-10 16,-7 3 10-16,0-4-11 0,0 0 11 16,0 0 19-16,0 0 20 0,0 0 9 15,0 0 65-15,0 0-17 0,0 0-22 16,0 0-26-16,0 1-16 0,0-1-26 16,0 0-19-16,0 2 0 0,0-2-2 15,0 0-11-15,0 0 12 0,0 0-2 16,0 0-13-16,0 0 0 0,0 0 0 15,0 0 12-15,0 0 4 0,0 0 0 16,0 0 1-16,0 0-1 0,0 0-1 16,0 0-1-16,0 1-24 0,0-1-9 15,0 1-10-15,0 2 4 0,0 1 41 16,0 0 12-16,0 3 1 0,0 1-12 16,-4 3 15-16,1 1 7 15,-4-1 25-15,0 4-32 0,0-3-14 16,-3 4 17-16,6-2-15 0,-6 1 8 15,3-1-12-15,0-3-12 0,4 2-24 16,-1 0 7-16,4-1 13 0,-3 3 4 16,3-3-1-16,0 2 13 0,0 1 1 15,0 1 0-15,0-1 2 0,0 1-3 16,0 2 19-16,-3 2-17 0,-1 1 18 16,4 2-18-16,-3 2-1 0,-1-1-1 15,4 1 0-15,-3 2-14 0,3-4 14 16,0 3 1-16,0 0 0 0,0-3-2 15,0 3-1-15,3-2-21 0,-3 0 23 16,4 0 0-16,-1 1 4 0,1 1-2 16,-1-1 0-16,-3 0 1 0,0 2 16 15,0-1-16-15,0-1 9 0,0 1-12 16,-3-2 0-16,-1 2 19 16,1-3 0-16,-1 0-3 0,1 0 0 0,-1 1-14 15,4-3 10-15,-3 3-12 16,3-3-1-16,0 1 1 0,0 1 0 0,0 1 28 15,0-1 7-15,3-3 38 16,1 1-52-16,-1-2-19 0,1-2-2 16,-1 2 2-16,-3 0 0 0,4-1 14 15,-4 1-16-15,0 2 13 0,0 1 6 16,0 1-7-16,0 1-10 0,-4 3-2 16,4-2 0-16,-3 1 2 0,-1 0-1 15,4-1-1-15,0 1 0 0,0 1 1 16,0-2 0-16,0-2 12 0,4-1-1 15,-1 1 27-15,-3-1-27 16,4 2-9-16,-1-1 13 0,-3 2-14 16,3-1 1-16,-3 1-2 0,0 1-1 0,0 1 3 15,0 2 19-15,0 0-19 16,0-1 39-16,0-3-14 0,0 2-15 16,4-4-12-16,-4-3-1 0,3-2 0 15,1 1 0-15,-1-5 0 0,1 1 0 16,-4-3 0-16,3-2-12 0,-3-2 12 15,7 3-12-15,-4-6 8 0,-3 2 1 16,0-3 0-16,4 0 3 0,-4-4 0 16,0 4 0-16,3-4 3 0,-3 0 13 15,0 0-3-15,0 0 6 0,0 0-17 16,0 0-2-16,0 0 0 0,4 3-28 16,-4-3 8-16,3 1 8 0,4 2 9 15,3-2 3-15,1 1 1 0,3 0 11 16,-1-2-9-16,8 0 13 15,0 0-15-15,3-2 3 0,7 0-1 0,-7 1-1 16,7-2-2-16,0 2 0 0,3-2 1 16,-3 3 2-16,7 0-2 15,0 0 1-15,0 0 0 0,3 0-2 16,4 0 13-16,0 3-12 0,0-2 1 16,-4 5 0-16,7-2-2 0,-3 0-6 15,0 2 4-15,10-1 2 0,7 0 44 16,10 0 4-16,4 1-33 0,-14-6-14 15,-3 2 13-15,-4 0-1 0,-10-2-13 16,-4 0 0-16,-10 2 0 0,0-2 0 16,3 1 0-16,8-1 1 0,6 3 0 15,0-2 0-15,-6 3-1 0,2-1 1 16,1 1-1-16,0 0 0 0,0 0 1 16,-4 0 1-16,7-1 1 0,1 1 7 15,-5-4-9-15,5 3-1 0,2 1 0 16,4 0 1-16,-3 0 0 15,-4 0 1-15,7 1-2 0,-13-1-1 16,6 2-1-16,7-2-1 0,0 3 3 16,18 1 63-16,-1 0-31 0,-7-1-13 15,-3 1-18-15,-6-5 17 0,2 2-16 16,4 1-2-16,-7-2 0 0,11 2 0 16,-4-3 0-16,-4 0 12 0,4 1-1 15,-3 0-11-15,3-1 0 0,-4 1-19 16,1 0 20-16,-4 2-2 0,0-3 2 15,-6 0-2-15,-8-1 2 0,-10 1 0 16,0 0 1-16,10-1-2 0,-3 2 0 16,10 0 3-16,1-1 0 15,-5 1 19-15,5-2 3 0,-5-1-23 0,-2 2 8 16,3-2-8-16,-4-1 9 16,7 0-8-16,-7 0-1 0,1-1 1 15,-4-2 16-15,6 0-19 0,-2-3-1 16,-8 2 1-16,1 0 1 0,-1 1 1 15,-3-1-1-15,4 0 1 0,-8 0-1 16,4 2 2-16,-10-2-2 0,6 1 0 16,-9 0-1-16,-1 3 0 0,-3-2 0 15,6 0 1-15,-13 2 0 0,4 0-1 16,-5-2 4-16,1 1-2 0,4 0 0 16,-4 1 13-16,-4-2-15 0,0 1 0 15,1 1 2-15,-4-1-1 0,0 1 15 16,3 0-13-16,-3 0-1 0,4 0 14 15,-4 0-13-15,0 0-1 0,0 0 11 16,0 0-12-16,0 0-1 0,0 0 16 16,0 0 38-16,0 0-29 0,0 0-22 15,0 0-3-15,0 0 0 0,0 0 0 16,0 0 0-16,0 0-3 16,3 0 1-16,-3 0-17 0,7 0 16 15,3-7-39-15,11-1-241 0,-11-2-454 16,25-21-1066-16</inkml:trace>
  <inkml:trace contextRef="#ctx0" brushRef="#br2" timeOffset="104609.02">20678 11479 89 0,'0'0'228'0,"0"0"27"15,0 0 2-15,0 0-81 0,0 0-16 16,0 0 71-16,0 0-62 0,0 0 23 16,0 0-124-16,-45-18 299 0,42 16-79 15,3 1-40-15,0 0-26 0,0-1-20 16,0 1-61-16,0 1-49 0,0 0-44 16,0 0-46-16,0 0-2 0,3 0-2 15,8 0-17-15,-1-1 19 0,-3-2 32 16,14 1-10-16,-1-2 0 0,-3 2 10 15,8-1-20-15,-1-1-9 0,-7 3-3 16,4-2-4-16,-4 2 4 0,-3-1 3 16,-1-2-1-16,5 4 1 0,-8-4 0 15,-3 0-3-15,0 0-26 0,0 0-168 16,-4 1-20-16,-3-3-40 0,0 1-107 16,-3-2-261-16,-1-1-400 0</inkml:trace>
  <inkml:trace contextRef="#ctx0" brushRef="#br2" timeOffset="104809.545">20809 11286 1178 0,'0'0'696'15,"0"0"-151"-15,0 0-129 0,0 0-99 16,0 0-106-16,0 0-65 0,0 0-51 16,0 0-56-16,0 0-39 0,0 0-35 15,-14 9-18-15,14 0 53 0,4 1-2 16,3 4-10-16,-4 0-8 0,-3-1 20 15,3 0 0-15,1 2 0 0,-4-3 0 16,0 2-29-16,0 1-261 0,-7 0-314 16,4-4-512-16,-15 6-366 0</inkml:trace>
  <inkml:trace contextRef="#ctx0" brushRef="#br2" timeOffset="105000.328">20633 11590 2181 0,'0'0'427'0,"0"0"-246"0,0 0-143 16,0 0-38-16,0 0-10 0,0 0 10 15,0 0 16-15,-7 60-16 0,11-45-20 16,-4 3 20-16,3-2 0 0,4-1-2 16,-3-1-10-16,-4-1 11 0,3-2-88 15,-3-3-269-15,0 0-291 0,0-4-438 16</inkml:trace>
  <inkml:trace contextRef="#ctx0" brushRef="#br2" timeOffset="105365.499">20647 11586 1889 0,'0'0'354'16,"0"0"-147"-16,0 0-13 0,0 0-49 15,0 0-145-15,0 0-52 0,0 0-6 16,0 0 36-16,0 0 22 0,0 0 0 16,59-34 1-16,-49 30 2 0,4 1 16 15,0 0 13-15,3 2 42 0,-7-2-3 16,4 3-16-16,0-1-36 0,3 1 29 16,-7 0-13-16,1 0-15 15,2 1-17-15,1 2-2 0,0 1 1 16,-7 0 0-16,3 6 0 0,0-3 1 15,1 2 0-15,-1 2 19 0,-3 1-6 0,-4 0-13 16,-3 1 33-16,0-1-1 16,0 1-3-16,0 0 16 0,0 2-26 15,-3-3 10-15,-4 3-7 0,0-4-25 16,-3 0-15-16,3 1-17 0,0-1-157 16,0-4-135-16,4 0-209 0,-1-3-240 15,4-1-425-15</inkml:trace>
  <inkml:trace contextRef="#ctx0" brushRef="#br2" timeOffset="105942.699">20716 11672 2005 0,'0'0'557'16,"0"0"-196"-16,0 0-108 0,0 0-183 15,0 0-70-15,0 0-54 0,0 0 9 16,0 0 45-16,0 0 38 16,55-22-9-16,-31 15-27 0,0 2 14 15,-6 0-13-15,-5 1-2 0,5-1 0 16,-8 4-1-16,-7-2-22 0,-3 3-51 16,4 0-187-16,-4 1 2 0,-4 7-7 15,-3 1-78-15,-3 1-125 0,-7 2 41 16,0 0 196-16,3-1 218 0,-7-2 13 15,1 3 55-15,9-2-12 0,-3-3 19 16,-3-3 104-16,7 2 36 16,3-4-7-16,7 1-88 0,0-3-107 0,0 0-128 15,0 0-2-15,7 1 130 16,3-1 62-16,1-1-10 0,2-3-16 16,1 0-20-16,-10 0-13 0,6 3-3 15,-3-1 0-15,-4 2-19 0,-3 0-14 16,0 0 1-16,0 3 32 0,-3 2-1 15,-4 4-55-15,0 1-100 0,0-2-36 16,0 2 91-16,-3 1 82 0,-4-3 19 16,7 0 0-16,-3 0 35 0,3-2 47 15,4 1 58-15,-1-6 29 0,1 2 26 16,3-2 36-16,0-1-20 0,0 0-72 16,0 0-93-16,7 0-27 0,-4 0 1 15,0-1 38-15,8-2 10 0,-1-1-16 16,7 2-33-16,-3 0-16 0,-10-1 0 15,9 3-2-15,-6 0-1 0,4 0-19 16,-8 0 6-16,0 0-13 16,1 1-229-16,-4 4-47 0,0 0-137 15,-4-1-340-15</inkml:trace>
  <inkml:trace contextRef="#ctx0" brushRef="#br2" timeOffset="106137.655">20668 11909 225 0,'0'0'1661'0,"0"0"-1259"0,0 0-256 16,0 0-130-16,0 0-16 0,0 0-104 16,0 0-41-16,0 0 47 0,0 0 85 15,0 0 0-15,17 42-165 0,11-42 6 16,-15 0 9-16,11-2 56 0,-3 1 79 16,-11 0 28-16,4-1 16 0,3 0-16 15,-3-2 16-15,-3-4-13 0,2 1-3 16,5-5-237-16,-8 3-866 0</inkml:trace>
  <inkml:trace contextRef="#ctx0" brushRef="#br2" timeOffset="107295.469">20599 11921 1129 0,'0'0'342'15,"0"0"-212"-15,0 0-65 0,0 0-19 16,0 0 80-16,0 0 24 0,0 0 18 16,58-26-22-16,-40 20-49 0,2-2-32 15,1 0-13-15,0 2-17 0,3-1-6 16,-7 1-3-16,14 2 9 0,-10-1-32 16,3-2 10-16,3 4-13 0,-3-2 1 15,4 1-2-15,-11 1-5 0,7 2-7 16,-6 1 13-16,-5 0-22 0,1 0-108 15,0 0-77-15,-7 0-104 0,-4 0-62 16,-3 1-178-16,0 3-493 16</inkml:trace>
  <inkml:trace contextRef="#ctx0" brushRef="#br2" timeOffset="107609.714">20785 11904 889 0,'0'0'482'16,"0"0"-108"-16,0 0-69 0,0 0-62 15,0 0-29-15,0 0-46 0,0 0-72 16,0 0-63-16,0 0-33 16,-55 20-2-16,41-9 2 0,-3 2 0 15,0 0-1-15,-1-1-24 0,8 0-20 16,3-4 22-16,0-1-54 0,7 0-40 16,0-4-161-16,4-3-338 0,6 0-173 15</inkml:trace>
  <inkml:trace contextRef="#ctx0" brushRef="#br2" timeOffset="107732.957">20854 11953 130 0,'0'0'2248'0,"0"0"-1652"0,0 0-415 15,0 0-181-15,0 0-99 16,0 0-36-16,0 0 65 0,0 0 31 16,69 23 36-16,-56-23-653 0,29-14-1326 0</inkml:trace>
  <inkml:trace contextRef="#ctx0" brushRef="#br2" timeOffset="108335.639">21505 11391 1759 0,'0'0'549'0,"0"0"-120"16,0 0-108-16,0 0-71 0,0 0-59 15,0 0-30-15,0 0-32 0,0 0-69 16,0 0-41-16,0 0-18 0,-14-1-1 15,7 6-11-15,-7 5-56 0,-3 2 1 16,0 5 19-16,-4 1 31 0,-3 3-6 16,7-2-10-16,-7 0-25 0,10-4-168 15,4 1-108-15,6-6-169 0,-3-3-247 16,7-4-414-16</inkml:trace>
  <inkml:trace contextRef="#ctx0" brushRef="#br2" timeOffset="108600.491">21467 11405 1573 0,'0'0'753'0,"0"0"-221"0,0 0-202 15,0 0-148-15,0 0-93 0,0 0-35 16,0 0-9-16,0 0-45 0,0 0-18 16,0 0-1-16,0 15 19 0,0-4 44 15,0 2-25-15,0 2 3 0,0 2-9 16,0 3 0-16,0 1-1 0,0 0-9 15,0 2-1-15,0 0-2 0,0 1 0 16,0-1 0-16,0 3-1 0,0 1 1 16,0 0-1-16,0 2-14 0,0-3-11 15,0 1 24-15,-7-1-26 0,4 1-217 16,-1-2-68-16,-6-3-180 0,3-2-200 16,4-7-72-16</inkml:trace>
  <inkml:trace contextRef="#ctx0" brushRef="#br2" timeOffset="108868.122">21271 11984 1586 0,'0'0'526'0,"0"0"-83"16,0 0-53-16,0 0-83 0,0 0-116 15,0 0-57-15,0 0-36 0,0 0-48 16,0 0-50-16,0 0-22 0,7-18 22 15,10 10 26-15,10-3-1 0,-3-1-3 16,11 1-7-16,-1 0-12 0,-3 0 25 16,11 0-26-16,-15 3-1 0,8 0-2 15,3 4-3-15,-14-1 2 0,7 3-15 16,-11 2 16-16,5 0-12 0,-8 0-15 16,-7 2-184-16,0 1-132 15,-3-1-389-15,-7 3-737 0</inkml:trace>
  <inkml:trace contextRef="#ctx0" brushRef="#br2" timeOffset="125124.439">2436 14535 163 0,'0'0'512'0,"0"0"-300"0,0 0-212 16,0 0-29-16,0 0-30 0,0 0-85 15,0 0-113-15,0 0-141 0</inkml:trace>
  <inkml:trace contextRef="#ctx0" brushRef="#br0" timeOffset="128639.465">2735 14637 567 0,'0'0'245'15,"0"0"299"-15,0 0-199 0,0 0-66 16,0 0-23-16,0 0-10 0,0 0-101 15,0 0 4-15,0 0 34 0,-3-10 12 16,3 10-19-16,0 0-1 0,0 0-23 16,0 0-29-16,0 0-29 0,0 0-28 15,0 0-22-15,0 0-16 0,0 0-6 16,0 0-9-16,0 0-13 0,0 0-1 16,0 0-2-16,0 0-29 0,0 2 4 15,3 1-9-15,-3-1-4 0,4 5-13 16,-1 6 54-16,4 2 0 0,-3 9 29 15,3 2-10-15,6 5-19 16,1 6 0-16,0 2 2 0,0 0-2 0,-4 4-22 16,7 1 20-16,-3-2-14 15,-4-1 16-15,1-4-1 0,-1-2 1 16,0-4-3-16,1-5-10 0,-1-5 10 16,-6-5 0-16,-1-2-19 0,0-5 21 15,1-2-3-15,-1-4-8 0,-3 1 11 16,4-4-13-16,-4 2 14 0,0-2 16 15,0 0-13-15,0 0 22 0,0 0-12 16,0 0-13-16,0 0 0 0,0-2-69 16,0-2-4-16,0 2 45 0,3-3 25 15,-3-3 3-15,0-6 0 0,11-8 4 16,-8-6 15-16,0-7-19 0,1-5-25 16,-1-5-16-16,1 0-9 0,-1 0 2 15,-3 3-22-15,7 2 3 0,-7 5 48 16,0 9 7-16,4 3 12 15,-4 6 2-15,3 8 0 0,-3 1 36 16,0 4 0-16,0 1 3 0,0 3-9 16,0-4 3-16,0 4 3 0,0 0 0 15,0 0-13-15,0 0-12 0,0 0-11 16,0 0 11-16,3 0-10 0,-3 0 16 16,0 0-17-16,0 0 1 0,0 0-3 15,0 0-1-15,4 4 0 0,-4-4-2 16,0 3-16-16,3 1-19 0,1 4 13 15,10 4 25-15,-4 8 47 0,0 7 4 16,7 6-1-16,8 6-25 0,-12 3-24 16,5-1 18-16,6 1-18 0,-11-4-1 15,5-3-11-15,-1-2 10 0,-3-4 2 16,-7-4 1-16,-1-5 14 16,-2-8-13-16,3-1 17 0,-7-6-18 15,0-3-2-15,0-2 0 0,0 0 12 0,0 0 11 16,3 0 8-16,-3-2 0 15,0-2 29-15,7-5-29 0,0-6-15 16,0-14 19-16,7-18-6 0,3-15-14 16,11-5-12-16,-15 1 10 0,1 13 5 15,-4 15-17-15,-3 10 18 0,-3 2-7 16,-1 6-12-16,-3-5 0 0,0 4 1 16,0 3-1-16,-3 7 0 0,-1 3-32 15,1 4-52-15,-7 4-42 0,6 0-79 16,-3 8-258-16,4 0-903 0,-4 5-550 15</inkml:trace>
  <inkml:trace contextRef="#ctx0" brushRef="#br0" timeOffset="129152.301">3642 14731 1620 0,'0'0'636'0,"0"0"-323"15,0 0-116-15,0 0 99 0,0 0-50 16,0 0-46-16,0 0-35 0,0 0-93 16,0 0-40-16,0 0-10 0,0 0 0 15,0 3-10-15,0 5-12 0,0 7-22 16,0 5 22-16,0 12 0 0,0 8 24 16,0 4-24-16,-4 4-26 0,1 0 24 15,-1-2-10-15,1-1-10 0,-1-6-35 16,4-6-133-16,0-3-132 0,0-8-223 15,0-7-278-15,0-7-484 0</inkml:trace>
  <inkml:trace contextRef="#ctx0" brushRef="#br0" timeOffset="129342.989">3628 14990 1858 0,'0'0'1288'0,"0"0"-1040"0,0 0-248 16,0 0-13-16,0 0-16 0,0 0-38 15,0 0-32-15,0 0 99 0,69-10 0 16,-42 9 13-16,1-2 0 0,-1 2 12 16,1-2 3-16,-7 2-27 0,3 0 1 15,-10 0 1-15,3 1-3 0,0 0-236 16,-10 0-321-16,0 0-720 16</inkml:trace>
  <inkml:trace contextRef="#ctx0" brushRef="#br0" timeOffset="129569.076">3948 14580 2085 0,'0'0'1254'0,"0"0"-974"16,0 0-223-16,0 0 28 0,0 0 3 15,0 0-59-15,0 0-29 0,0 0-85 16,0 0 59-16,11 72 26 0,-11-17 92 15,0 15-36-15,0 4-34 0,0-5-22 16,-4-14 0-16,4-17-34 0,0-5-7 16,0-5-13-16,0 7-233 0,4-8-384 15,-1 6-1028-15</inkml:trace>
  <inkml:trace contextRef="#ctx0" brushRef="#br0" timeOffset="130237.978">4289 14731 1923 0,'0'0'664'0,"0"0"-301"16,0 0-17-16,0 0-32 0,0 0-67 16,0 0-65-16,0 0-103 0,0 0-67 15,0 0-12-15,0 0-34 0,7-8-20 16,0 5-22-16,3-2 73 0,15 1 2 15,-5-3-17-15,1 0 18 0,6 3-2 16,-6 0 5-16,7 0-3 0,-11 1 1 16,0 0 0-16,4 2 0 0,-7 0-1 15,-8 0-98-15,5-1-59 0,-8 2-24 16,4 0-102-16,-7 0-89 0,0 0-40 16,-10 2-68-16,3 3-95 0,0-1-502 15</inkml:trace>
  <inkml:trace contextRef="#ctx0" brushRef="#br0" timeOffset="130464.612">4320 14718 1741 0,'0'0'593'16,"0"0"-231"-16,0 0-47 0,0 0-52 16,0 0-69-16,0 0-74 0,0 0-81 15,0 0-39-15,0 0-41 0,0 0 22 16,4 36 19-16,3-11 79 0,-4 3-41 15,-3 3-25-15,4 0 0 0,-1 3-13 16,-3-3-29-16,0 1 16 0,3-2 11 16,-3 1-1-16,0-3-16 0,0 1-47 15,0-3-128-15,-3-2-100 0,0-2-185 16,3-2-308-16,-4-7-512 0</inkml:trace>
  <inkml:trace contextRef="#ctx0" brushRef="#br0" timeOffset="130679.561">4338 14963 2355 0,'0'0'600'0,"0"0"-312"16,0 0-104-16,0 0-120 0,0 0-64 16,0 0-40-16,0 0-68 0,0 0 50 15,0 0 33-15,65-18 25 0,-44 12 1 16,6 2 12-16,-6-1-13 0,6 2-9 15,-6 3 8-15,-7 0 0 0,3 4-184 16,-7 6-217-16,-3 4-287 16,-3-3-557-16</inkml:trace>
  <inkml:trace contextRef="#ctx0" brushRef="#br0" timeOffset="130815.045">4375 15220 134 0,'0'0'2680'16,"0"0"-2183"-16,0 0-497 0,0 0-13 15,0 0-9-15,0 0-39 0,56-1 61 16,-19-6 32-16,5-4-32 0,-1-3-48 16,-3 1-150-16,3-1-227 0,-10 2-635 15</inkml:trace>
  <inkml:trace contextRef="#ctx0" brushRef="#br0" timeOffset="131276.756">5020 14625 1740 0,'0'0'1091'0,"0"0"-747"16,0 0-67-16,0 0 21 0,0 0-72 15,0 0-53-15,0 0-55 0,0 0-90 16,0 0-28-16,0 0-18 0,3-8-4 16,-3 8 3-16,4 0-12 0,-1 0 3 15,4 0-28-15,7-2 53 0,-1 1 2 16,1-2 1-16,3-1 3 0,8 3-2 15,-5 1 1-15,4 0 0 0,-6 0 7 16,-1 0-9-16,3 4-15 16,-6 1-4-16,-3 1 18 0,-5 2 0 15,1 3 1-15,4 0 3 0,-8 3 28 0,1 3 1 16,-4 1-4-16,0 1-13 0,-4 0-13 16,-10 0-2-16,4-3-18 15,3 0-39-15,-7-1-18 0,-6-2-57 16,2-2-85-16,1 0-266 0,-7-6-551 15,10-1-336-15,-6-4 547 0</inkml:trace>
  <inkml:trace contextRef="#ctx0" brushRef="#br0" timeOffset="131518.076">5002 14652 2195 0,'0'0'633'0,"0"0"-258"0,0 0-117 0,0 0 5 16,0 0-105-16,0 0-67 15,0 0-47-15,0 0-44 0,0 0-4 16,0 0-17-16,4 3-1 0,-4 4-7 16,3 7 29-16,1 9 29 0,-4 9 33 15,3 14-14-15,-3 13-13 0,-10 13-29 16,-4 2-6-16,0-17-19 0,4-14 0 16,3-16-38-16,0-7-37 0,-3 7-13 15,-4-1-28-15,0 4-78 0,7-6-214 16,1-5-221-16,-1-7-341 0,3-6-395 15</inkml:trace>
  <inkml:trace contextRef="#ctx0" brushRef="#br0" timeOffset="131667.343">4951 15100 1899 0,'0'0'722'0,"0"0"-435"0,0 0-217 16,0 0-70-16,0 0-22 0,0 0 22 15,51-3 45-15,-30 7 12 0,17 2-37 16,-7 4-19-16,10-2 24 15,1 4-2-15,-4-1-23 0,-1 0-1 16,-2-4-520-16,3-3-1082 0</inkml:trace>
  <inkml:trace contextRef="#ctx0" brushRef="#br0" timeOffset="132093.693">5781 14583 871 0,'0'0'1264'0,"0"0"-827"16,0 0-61-16,0 0-56 0,0 0-33 16,0 0-51-16,0 0-28 0,0 0-35 15,0 0-89-15,0 0-69 0,3 1-15 16,1-1-22-16,6 0-50 0,1 0 10 15,6 0 51-15,7 0 11 16,4 0 13-16,3-1 1 0,-7-2-13 16,0 3 1-16,-7-2-1 0,4 0-1 15,-8 2-157-15,-2-2-25 0,-8 2-246 16,1 0-287-16,-4 0-533 0,-4 0-157 16</inkml:trace>
  <inkml:trace contextRef="#ctx0" brushRef="#br0" timeOffset="132326.348">5764 14603 2115 0,'0'0'685'0,"0"0"-281"15,0 0-130-15,0 0 14 0,0 0-77 16,0 0-75-16,0 0-65 0,0 0-71 16,0 0-40-16,0 0-32 0,0 22-4 15,3-5 76-15,1 9 0 0,-1 6 40 16,1 6-36-16,-1 3 12 15,-3 0 1-15,3 2-17 0,-3-2-16 0,-3 2 0 16,3-8 16-16,0 0-41 16,0-5-15-16,-3-5-143 0,3-1-133 15,-4-7-241-15,1-2-420 0,-1-6-234 16</inkml:trace>
  <inkml:trace contextRef="#ctx0" brushRef="#br0" timeOffset="132551.764">5743 14948 1882 0,'0'0'641'16,"0"0"-267"-16,0 0-204 0,0 0 22 15,0 0-33-15,0 0-115 0,0 0-44 16,0 0-44-16,0 0-26 0,0 0 64 16,41-14 6-16,-23 10 31 0,6-2-21 15,3 4-10-15,1-2-2 0,0 4 2 16,3 0 16-16,-4 0-16 0,4 2-10 15,-7 2 7-15,0 2-89 0,-6 2-212 16,-8 2-76-16,-7 2-280 16,1-2-342-16</inkml:trace>
  <inkml:trace contextRef="#ctx0" brushRef="#br0" timeOffset="132709.65">5781 15265 2606 0,'0'0'1004'0,"0"0"-776"0,0 0-181 15,0 0-47-15,0 0-19 0,0 0 19 16,55 0 16-16,-31-6 28 0,14 0-22 16,0-1-7-16,-3-1-13 15,9-2-2-15,1 1-201 0,-21 3-204 16,21-7-1248-16</inkml:trace>
  <inkml:trace contextRef="#ctx0" brushRef="#br0" timeOffset="136187.769">8265 14455 1282 0,'0'0'1367'0,"0"0"-1061"0,0 0-156 16,0 0-6-16,0 0 66 0,0 0-51 16,0 0-48-16,0 0-30 0,7-2 8 15,-7 2 87-15,0 0-29 16,0 0-14-16,0 0-30 0,0 2-41 16,-4 0-13-16,-2 2 37 0,-1 2-49 15,-14 6-37-15,7 1-43 0,-6 1 9 16,-5 4-12-16,12-1-13 0,-5-1-15 15,-2-1 0-15,9 0-16 0,1-2-38 16,0-3-42-16,3-1-94 0,0-3-200 16,-3 0-207-16,10-5-411 0,0-1-147 15</inkml:trace>
  <inkml:trace contextRef="#ctx0" brushRef="#br0" timeOffset="136480.119">8210 14500 2789 0,'0'0'525'0,"0"0"-249"16,0 0-105-16,0 0 33 0,0 0-96 15,0 0-58-15,0 0-39 0,0 0-11 16,0 0-3-16,0 0 3 0,3 2-1 16,-3 3-9-16,4 3 10 0,-1 4 15 15,1 4 7-15,-4 6 3 0,3 5-3 16,-3 4-6-16,4 4-15 15,-4 4 2-15,0-2-3 0,0 2-1 16,0-2 1-16,0-2-22 0,0-3-12 16,0-2-4-16,0-3-50 0,0-5-50 15,-4 0-39-15,1-6-76 0,3 1-78 16,-4-4-64-16,4 1-48 0,-3-2-85 16,-1 0-45-16,4-5-180 0</inkml:trace>
  <inkml:trace contextRef="#ctx0" brushRef="#br0" timeOffset="136740.001">7955 15129 2436 0,'0'0'768'0,"0"0"-348"16,0 0-271-16,0 0-71 0,0 0-78 15,0 0-3-15,0 0 3 0,76-5 73 16,-45 2-39-16,3-1 19 0,4 2-12 16,0-2-5-16,3 0-21 0,1 0 4 15,-1-2-16-15,0 1 9 0,-3 1-9 16,0 2-3-16,-3 0-2 0,-1 2-22 16,-10 0 24-16,0 2-514 15,-10 1-793-15,-10 5-968 0</inkml:trace>
  <inkml:trace contextRef="#ctx0" brushRef="#br0" timeOffset="143603.838">9082 14799 2801 0,'0'0'427'0,"0"0"-379"16,0 0-48-16,0 0-55 0,0 0-5 15,0 0-27-15,0 0-35 0,0 0-112 16,27-3-8-16,-6 1-111 0,-1-3-66 16,1 1-154-16,3 0-499 0</inkml:trace>
  <inkml:trace contextRef="#ctx0" brushRef="#br0" timeOffset="143731.239">9364 14834 1680 0,'0'0'396'0,"0"0"-305"16,0 0-91-16,0 0-94 0,0 0-146 16,0 0-105-16,0 0-247 0</inkml:trace>
  <inkml:trace contextRef="#ctx0" brushRef="#br0" timeOffset="143849.113">9595 14813 975 0,'0'0'475'0,"0"0"-101"0,0 0-185 15,0 0-24-15,0 0-165 0,0 0-32 16,0 0-114-16,0 0 42 0,0 0-319 16,52 0-996-16</inkml:trace>
  <inkml:trace contextRef="#ctx0" brushRef="#br0" timeOffset="150970.938">10845 14646 1246 0,'0'0'823'0,"0"0"-383"0,0 0-275 16,0 0-78-16,0 0 29 15,0 0-11-15,0 0-28 0,0 0 19 16,0 0-22-16,4 2-29 0,-4-2-17 16,3 0 1-16,-3 0 16 0,4 0-17 15,3 0-25-15,0 0 1 0,3 0 15 16,7 0-3-16,0 0-1 0,4 0 14 16,3 0-26-16,4 0 0 0,3-2 0 15,0 1 7-15,0 0-10 0,3-2 0 16,-3 2 13-16,0-2-13 0,-7-1-38 15,0 2-64-15,-6-2 10 16,-1 2 31-16,-7 0-3 0,-3 0 29 16,-3 0 19-16,-4 2 16 0,0-2 33 15,0 2-33-15,0-2 0 0,-7 2-103 16,0-4-150-16,0 0-202 0,-3 0-107 16,3 0-222-16</inkml:trace>
  <inkml:trace contextRef="#ctx0" brushRef="#br0" timeOffset="151209.15">11135 14486 199 0,'0'0'2186'0,"0"0"-1609"0,0 0-308 16,0 0-62-16,0 0 15 0,0 0-55 15,0 0-19-15,0 0-53 0,0 0-86 16,0 0-9-16,-14 18-32 0,14-7-3 15,0 5 14-15,0-1-1 16,0 7 6-16,0-2 16 0,4-1 0 16,-1 3 0-16,-3-1-88 0,0-1-82 15,0 1-135-15,0-3-322 0,0-4-481 16,-10 5-439-16</inkml:trace>
  <inkml:trace contextRef="#ctx0" brushRef="#br0" timeOffset="151473.011">10928 14908 88 0,'0'0'2448'0,"0"0"-1927"16,0 0-351-16,0 0-52 0,0 0 25 15,0 0-20-15,0 0-12 0,0 0-70 16,0 0-41-16,0 0-47 0,-7 31 47 15,7-14 0-15,4 5 13 16,-1 2-11-16,-3 3 1 0,0 2 13 16,0-7-1-16,0 1-15 0,0-3-1 15,0-6-119-15,0-3-57 0,0-7-53 16,0 0-119-16,0-4-228 0,0 0-458 16,0-10-241-16</inkml:trace>
  <inkml:trace contextRef="#ctx0" brushRef="#br0" timeOffset="151850.936">10980 14873 1791 0,'0'0'661'0,"0"0"-445"16,0 0-203-16,0 0-13 16,0 0 0-16,0 0 0 0,0 0 20 15,0 0 28-15,0 0-3 0,0 0-6 16,45-33 12-16,-35 29 13 0,0 0 4 15,1 0-4-15,2 0 16 0,1 0-7 16,0 2-31-16,3 0-7 0,0-1 0 16,1 0-7-16,2 2-2 0,-2 0-13 15,-5 0-10-15,1 1 13 0,0 0-16 16,-4 0 2-16,1 3 11 0,-5 4 12 16,1 0 19-16,-3 8 140 0,-1 4-89 15,1 7-42-15,-4 4-25 0,0 4-9 16,-4 0-17-16,1-1 11 0,-4-2-13 15,3-3-2-15,-2-2 2 0,-1-3 1 16,3-2-1-16,1-5-16 16,3 0-44-16,-4-5-21 0,1-2-21 0,3-4-24 15,-4-2-30-15,4-2-67 16,0-1-143-16,-3 0-138 0,3-5-187 16,-3-4-111-16,3 3 21 0</inkml:trace>
  <inkml:trace contextRef="#ctx0" brushRef="#br0" timeOffset="152146.757">10973 15020 1354 0,'0'0'1034'0,"0"0"-778"15,0 0-111-15,0 0-42 0,0 0-27 16,0 0-34-16,0 0-42 0,0 0-16 16,0 0-10-16,0 0 26 0,38-9 26 15,-24 5 11-15,6-1-35 16,1 1 15-16,-4 2-14 0,4-1 16 16,0 0-7-16,-4 3-11 0,-3-1 15 15,-4 1-16-15,0 0-119 0,-6 0-64 16,-1 0-55-16,-3 1-228 0,0 5-54 15,-7-2-200-15</inkml:trace>
  <inkml:trace contextRef="#ctx0" brushRef="#br0" timeOffset="152339.911">10990 15123 1623 0,'0'0'749'16,"0"0"-439"-16,0 0-306 0,0 0-4 15,0 0-110-15,0 0 61 0,0 0 46 16,0 0 2-16,55-18 1 0,-41 16-2 16,0-1 2-16,-4 0 1 0,1 2-1 15,-5 1-184-15,-2 0-124 0,-1 0-150 16,-3 0-115-16,0 3-259 0</inkml:trace>
  <inkml:trace contextRef="#ctx0" brushRef="#br0" timeOffset="152526.77">10990 15182 1304 0,'0'0'1050'0,"0"0"-627"16,0 0-166-16,0 0-104 0,0 0-70 15,0 0-51-15,0 0-32 0,0 0-16 16,0 0-9-16,0 0 9 0,31 11 14 16,-14-11 1-16,1 0-15 0,-1 0-29 15,4-6 0-15,-4 1 23 0,-3-1-110 16,-4 0-109-16,0 2-146 15,-3 1-145-15,-3 0-154 0</inkml:trace>
  <inkml:trace contextRef="#ctx0" brushRef="#br0" timeOffset="152874.952">10770 15355 2117 0,'0'0'631'0,"0"0"-381"0,0 0-246 16,0 0-4-16,0 0-68 0,0 0 68 16,0 0 67-16,55-11 6 0,-28 5-28 15,1 0-13-15,0 0-16 0,-1 2 13 16,1 0-28-16,-1 0 18 15,8 0-17-15,-4 1-1 0,0-2 22 16,0-2-20-16,0 1 29 0,-4-2-21 16,-3-1-9-16,-3 0-1 0,-4 1-1 15,0 2-12-15,-6-1-100 0,-4 1 26 16,-4 4-1-16,1 0-25 0,-4 2 44 16,0 0 30-16,0 0-56 0,-7 0-90 15,3 4-188-15,-3 2-291 0,0 0-436 16</inkml:trace>
  <inkml:trace contextRef="#ctx0" brushRef="#br0" timeOffset="153096.542">10987 15422 1691 0,'0'0'678'0,"0"0"-410"0,0 0-197 16,-55 43-10-16,41-33 26 0,4 1-10 16,3-1-22-16,0-4-55 0,7 1-26 15,-4-3-141-15,4-4-104 0,4 4-36 16,3-4-60-16,0 0-166 0,3-4-532 16</inkml:trace>
  <inkml:trace contextRef="#ctx0" brushRef="#br0" timeOffset="153244.237">11193 15402 2192 0,'0'0'790'0,"0"0"-534"15,0 0-188-15,0 0-2 0,0 0-12 16,56 62-22-16,-43-51-19 0,1 0 6 16,3-5-19-16,-3-2-277 0,0-2-311 15,-7 0-774-15</inkml:trace>
  <inkml:trace contextRef="#ctx0" brushRef="#br0" timeOffset="153479.631">11831 15609 2909 0,'0'0'393'16,"0"0"-393"-16,0 0-191 0,0 0-356 16,0 0-208-16,0 0-328 0</inkml:trace>
  <inkml:trace contextRef="#ctx0" brushRef="#br0" timeOffset="183606.952">12499 15054 663 0,'0'0'23'0,"0"0"394"16,0 0-52-16,0 0-190 0,0 0 76 15,0 0-5-15,0 0 10 0,0 0-85 16,0 0-58-16,-20-3-113 0,30-1 0 16,-7 3-1-16,4-2-34 0,-3 3 9 15,-1 0 26-15,4 0 2 0,0 0-2 16,7 0 0-16,-7 0-3 0,6 0 3 15,1 0-2-15,3 0 4 0,4 0 8 16,7 0-7-16,3 0-3 0,3 0 0 16,4-4 1-16,7 2 16 15,-4-1-17-15,0 0-3 0,4 3 1 16,-3-4-18-16,-1 4-6 0,-3 0 26 16,3 0 20-16,0 0-20 0,-6 4-21 15,-1-2 19-15,1 2 1 0,-4 1-18 16,-4-1 0-16,1 1 19 0,-7 2 3 15,-1-3-3-15,4 0-10 0,-6 2 9 16,-1 0-14-16,4 0-1 16,-8-1 13-16,5 2 3 0,-5-3 12 0,-2-1-12 15,-1 1 0-15,0-4-13 0,-3 3-113 16,-3-3-52-16,-4 1-120 16,0-1-161-16,0 0-32 0,0 0-51 15</inkml:trace>
  <inkml:trace contextRef="#ctx0" brushRef="#br0" timeOffset="183928.879">13367 14908 1269 0,'0'0'208'0,"0"0"30"16,0 0-37-16,0 0-120 0,0 0 14 15,0 0 57-15,0 0-3 0,0 0-39 16,0 0-20-16,0 0-35 0,-48-16-55 15,48 16-31-15,0 0-56 0,0 0-59 16,7 1 10-16,0 2 88 16,3 4 28-16,7 0 20 0,1 3 10 0,2 1-7 15,5-1 13-15,-5 2-15 0,4-2-1 16,0 1 0-16,-3 1 1 16,0 0-1-16,-4-1-16 0,0 1 16 15,-3 0 0-15,-7 1-10 0,0-1 10 16,-4-1 19-16,-3 2 17 0,-10 5 70 15,-11 5 24-15,-6 5-59 0,-4 3-62 16,0 4-9-16,-7 1-61 0,7-2-230 16,3-8-346-16,-3 2-842 0</inkml:trace>
  <inkml:trace contextRef="#ctx0" brushRef="#br0" timeOffset="184845.4">14749 14580 104 0,'0'0'819'0,"0"0"-611"0,0 0 277 16,0 0-186-16,0 0-124 0,0 0-71 16,0 0 0-16,0 0-17 0,0 0-32 15,0 3-23-15,0-2-9 0,0-1-10 16,0 0 3-16,0 0 7 0,0 0 3 16,0 3 12-16,0-2 11 15,0 3 92-15,-10 4 23 0,-1 3-64 0,-6 7-62 16,0 4-22-16,-7 3-16 15,-7 3-16-15,0 2 13 0,3 0-23 16,-3-3 10-16,7-1-32 0,-4-3-51 16,8-5-46-16,3-1-10 0,6-4-25 15,1-5-8-15,6-4-156 0,4 0-98 16,4-4-187-16,-1 0-36 0</inkml:trace>
  <inkml:trace contextRef="#ctx0" brushRef="#br0" timeOffset="185110.879">14659 14658 1392 0,'0'0'361'0,"0"0"-72"0,0 0-111 16,0 0-71-16,0 0-36 0,0 0-42 16,0 0-29-16,0 0-84 0,0 0-52 15,0 0-7-15,21 0 114 0,-7 8 29 16,6 0 32-16,11 4-13 0,-6-1 36 15,9 2-52-15,-6 0 36 0,3 2-29 16,-4-3-10-16,-3 3 0 0,-3-1 11 16,0 2-11-16,-8-4-1 0,-2 1 0 15,-8-2-2-15,4-1-33 0,-7 0-13 16,0-2-32-16,0 0-49 0,-3 2-52 16,-4 1-91-16,0 1-131 0,0-5-114 15</inkml:trace>
  <inkml:trace contextRef="#ctx0" brushRef="#br0" timeOffset="185435.916">14487 15082 1757 0,'0'0'412'0,"0"0"-230"16,0 0-150-16,0 0-7 0,0 0-25 16,0 0 0-16,0 0 58 0,0 0-3 15,59-20-16-15,-35 16-37 0,3 0 0 16,-3 1 14-16,4-1-14 0,-4 3 1 16,0-2 14-16,0 2-4 0,4-2-13 15,-11 2-3-15,7-2 2 0,-7 1-2 16,-3 0-10-16,0 0 11 15,-4 0 1-15,1 0-12 0,-8 1-100 16,-3 1-104-16,0 0-29 0,0 0 22 0,0 0-4 16,-10 3-143-16,6 1-196 15</inkml:trace>
  <inkml:trace contextRef="#ctx0" brushRef="#br0" timeOffset="185658.683">14683 15058 1181 0,'0'0'498'0,"0"0"-144"16,0 0-108-16,0 0-45 0,0 0-82 16,0 0-57-16,0 0-46 0,0 0-16 15,0 0-23-15,0 0 23 16,-3 55 11-16,3-30-10 0,0 2-2 16,3-3 1-16,4 4 0 0,-7-5 0 15,0 2-13-15,0-7 7 0,0 2 3 16,0-5-10-16,0 1-45 0,-7-3-94 15,7-2-111-15,-3 0-178 0,3-3-86 16,-3-4-187-16</inkml:trace>
  <inkml:trace contextRef="#ctx0" brushRef="#br0" timeOffset="185969.784">14515 15276 1562 0,'0'0'397'0,"0"0"-235"0,0 0-160 0,0 0-2 16,0 0-36-16,0 0 36 16,0 0 60-16,0 0 34 0,55-23-26 15,-31 14-26-15,0-1-13 0,0 0-29 16,0 3 0-16,4 2-57 0,-8-2 57 15,1 3 13-15,3 0-13 0,-7 3 2 16,1-2-2-16,-5 3-40 0,-2 0-70 16,-1 0-17-16,-3 3-35 0,0-2 3 15,-7 6 6-15,0-2 46 0,0 3-14 16,-4 6-107-16,-6-3-179 0,0 1-297 16</inkml:trace>
  <inkml:trace contextRef="#ctx0" brushRef="#br0" timeOffset="186224.985">14463 15464 218 0,'0'0'1775'0,"0"0"-1402"16,0 0-47-16,0 0-104 0,0 0-110 16,0 0-83-16,0 0 5 0,0 0-34 15,0 0-48-15,0 0 48 0,55-21 68 16,-20 11 2-16,6-3-35 0,4 3-22 15,-4 0-13-15,0 0-1 0,1 5 1 16,-4-1-2-16,-4 4 2 0,0 0-23 16,-6 2-9-16,-4 0 29 0,-3 2-38 15,-4 3-65-15,4-1 29 0,-7 4-26 16,-1 0-3-16,5 3-152 0,-8 0-251 16,-3-1-174-16</inkml:trace>
  <inkml:trace contextRef="#ctx0" brushRef="#br0" timeOffset="187247.222">15528 14945 735 0,'0'0'234'0,"0"0"-71"16,0 0 274-16,0 0-158 15,0 0-71-15,0 0-10 0,0 0 5 16,0 0-38-16,0 0-49 0,0 0-29 16,-4-2-19-16,8 0-17 0,-4 2-22 15,0 0-27-15,3 0-2 0,-3 0-32 16,3 0-42-16,4 0 19 0,4 0 36 15,2 0 18-15,8 0 2 0,0 0 0 16,6 0 0-16,-3 0 18 0,4 0-16 16,-7 0-3-16,-1 0 3 0,1 0-3 15,-7 2-18-15,0 0 18 0,-4-2 0 16,0 2-4-16,-6-1 2 0,-4 2 2 16,0-2 42-16,0 0 19 0,0 1 0 15,-4 1 0-15,1 5-10 0,-8 5 26 16,5 6-7-16,-8 4-18 0,3 3-24 15,1 1 26-15,-4-1 23 0,4-2 5 16,3-4-9-16,0 1-44 16,7-3-29-16,0 0-15 0,0 0-1 15,4-1-22-15,3-2 13 0,3-1-13 16,7-2 6-16,-3 1 31 0,3-4-21 16,11-1-20-16,-8-5-92 0,15-1-61 15,-8-4-23-15,1-5-399 0,10-17-847 0</inkml:trace>
  <inkml:trace contextRef="#ctx0" brushRef="#br0" timeOffset="187754.664">16303 15054 1086 0,'0'0'433'16,"0"0"-193"-16,0 0-61 0,0 0-27 16,0 0 10-16,0 0-6 0,0 0-56 15,0 0-56-15,0 0-44 0,0 0-16 16,0 8 16-16,0 0 15 0,0 6 46 15,-7 5 14-15,7-1-30 0,-14 5-20 16,7-3-2-16,-3-2-1 0,-4 0 17 16,4-3-7-16,-8 1 4 0,5-3-11 15,-1-3-9-15,4-2 23 16,-8-3 6-16,11-4 6 0,1-1-33 16,-1-6-18-16,3-5-70 0,4-6-123 15,0-4-7-15,11-6 104 0,2-3 34 16,5-1 33-16,-5 3 0 0,11 3-20 15,-3 3 17-15,3 3 19 0,0 3-35 16,-3 6 22-16,0 3 26 0,3 5 29 16,0 2-27-16,-3 6 14 0,-8 8 42 15,5 4-32-15,-5 6 13 0,1 2 16 16,-7 3 13-16,0 2-66 0,-4-1 1 16,1 0-3-16,-4-3 20 0,0-1-17 15,0-7-3-15,0-2-155 0,0-7-533 16,0-7-1046-16</inkml:trace>
  <inkml:trace contextRef="#ctx0" brushRef="#br0" timeOffset="188639.649">16937 14738 1437 0,'0'0'436'15,"0"0"-108"-15,0 0-63 0,0 0-65 16,0 0-7-16,0 0-10 0,0 0-32 16,0 0-62-16,0 0-35 0,0 0 0 15,0-4 4-15,0 4 5 0,0 0-12 16,0 0-16-16,0 0-16 0,0 0-18 16,3 0-1-16,-3 0 0 0,0 0-3 15,0 0-13-15,0 4-10 0,0-4-5 16,0 8-10-16,0 3 19 0,0 8 21 15,0 3 1-15,3 8-1 0,-3 5 0 16,0 9 1-16,0 9-1 0,0 11 2 16,-3 12-4-16,-7-10 3 0,6-15 0 15,-3-15 0-15,7-16 2 0,-3 2-2 16,-1 0 0-16,4 1-1 16,-3-5 0-16,3-3 1 0,0-7-3 15,0-3 0-15,0-1-13 0,0-1 3 16,0-3 12-16,0 0 0 0,0 0-1 15,0 0-1-15,0 0 3 0,0 0 28 16,0 0 23-16,3 0-3 0,-3-3-20 16,0 3 1-16,4-4 9 0,3 0-4 15,0-1-5-15,3-1-1 0,4-3-6 16,-7-2-20-16,7 0 10 0,-1-2-12 16,11 0 0-16,-10-2-1 0,10-2 1 15,4 3-3-15,-4 0-184 0,4 2-86 16,-1 2-178-16,-3 2-351 0,0-3-637 15</inkml:trace>
  <inkml:trace contextRef="#ctx0" brushRef="#br0" timeOffset="189148.202">17402 14992 1311 0,'0'0'644'0,"0"0"-284"0,0 0-21 15,0 0-88-15,0 0-29 0,0 0-75 16,0 0-74-16,0 0-73 0,0 0-34 15,0 0-37-15,31-13 71 0,-11 9 44 16,1 0-12-16,10-1-6 0,-7 2-25 16,4 0-1-16,-8 3-13 0,1 0-12 15,0 0 24-15,-11 2-2 0,0 3-10 16,1 3 13-16,-8-1 3 0,1 5 13 16,-4 5 19-16,0 3-7 0,-4 4-2 15,-6 3-26-15,-4 4-7 16,4 0-152-16,-7-1-78 0,-4 4-149 15,4-6-307-15,-1-6-362 0</inkml:trace>
  <inkml:trace contextRef="#ctx0" brushRef="#br0" timeOffset="189325.927">17402 15338 359 0,'0'0'2392'0,"0"0"-1937"0,0 0-117 16,0 0-237-16,0 0-47 0,0 0-19 15,0 0-35-15,0 0-19 0,0 0-70 16,0 0 39-16,44-14 31 0,-23 7 15 16,7 0 2-16,3 1-55 0,3 1-303 15,-3 0-306-15,-7 1-531 0</inkml:trace>
  <inkml:trace contextRef="#ctx0" brushRef="#br0" timeOffset="189583.723">17843 15189 2679 0,'0'0'415'15,"0"0"-157"-15,0 0-80 0,0 0-48 16,0 0-16-16,0 0-40 0,0 0-74 15,0 0-63-15,0 0 30 0,0 0 33 16,51-8 0-16,-27 6-1 0,7 2-2 16,1 0-12-16,2 3 12 15,4 4 0-15,-7 1-19 0,3 0-333 0,-10-1-441 16,7-2-876-16</inkml:trace>
  <inkml:trace contextRef="#ctx0" brushRef="#br0" timeOffset="190107.104">18559 14804 1277 0,'0'0'676'16,"0"0"-332"-16,0 0-37 0,0 0-104 16,0 0-4-16,0 0-10 0,0 0-23 15,0 0-39-15,0 0-42 0,0 0-15 16,-3-5 12-16,3 5 22 0,0 0-16 16,0 0-44-16,0 3-41 0,0-2-1 15,0 3-2-15,0 3-18 0,0 9 2 16,0 7 16-16,0 8 25 0,0 5-25 15,0 6 0-15,-4 2-1 0,4 1-23 16,-3 3 23-16,-7-1 1 0,10 0-3 16,-7 0 1-16,3-2-20 0,-3-2 3 15,1 0-38-15,2-4-50 16,1-4-70-16,-8-1-90 0,1-7-140 16,3-4-125-16,0-5-153 0,0-7-338 15</inkml:trace>
  <inkml:trace contextRef="#ctx0" brushRef="#br0" timeOffset="190303.938">18573 15238 13 0,'0'0'2192'0,"0"0"-1759"16,0 0-57-16,0 0-168 0,0 0-96 16,0 0-32-16,0 0-74 0,0 0-6 15,0 0-102-15,0 0-48 16,10-2 57-16,1 10 65 0,6 2 24 15,-3 1 1-15,6 0 3 0,8-2 2 16,-11-1-2-16,11-3-102 0,-11-4-301 16,0-1-375-16,4-6-594 0</inkml:trace>
  <inkml:trace contextRef="#ctx0" brushRef="#br0" timeOffset="190543.872">18787 15024 2583 0,'0'0'377'0,"0"0"-303"16,0 0-74-16,0 0-84 0,0 0-105 15,0 0 120-15,0 0 67 0,69-28 2 16,-42 18-13-16,-13 3 0 16,0 2 11-16,-4 2 2 0,-7 3 0 0,-3 0 22 15,0 0 94-15,0 0 67 0,0 0-67 16,0 4-81-16,0 3-35 15,0 1-29-15,0 4-6 0,0-2-3 16,11 2-55-16,-4-5-410 0,0-1-763 16</inkml:trace>
  <inkml:trace contextRef="#ctx0" brushRef="#br0" timeOffset="191072.851">19224 15117 1314 0,'0'0'536'0,"0"0"-205"0,0 0-40 16,0 0-32-16,0 0-28 0,0 0-64 15,0 0-55-15,0 0-36 0,0 0-25 16,0 0-29-16,0-7 4 15,4 7 2-15,-1-3-15 0,4 1-10 16,7-3 10-16,0 0 9 0,3-2-11 16,3 3-11-16,5-2-1 0,-1 4-12 15,3 0 12-15,-3 2 1 0,4 0-1 16,-1 2-12-16,1 4 11 0,-7 1 1 16,-1 4 1-16,1-1 13 0,-7 5-13 15,-4 0 2-15,1 5 17 0,-8 2 6 16,-3 8 1-16,0 0 21 0,-10 5-25 15,-4-2-3-15,4-2 10 0,-11-3-7 16,7-7-9-16,4-4-13 0,-1-5 0 16,5-5-124-16,-5-3-89 0,8-4-83 15,3-5-161-15,0-4-705 0</inkml:trace>
  <inkml:trace contextRef="#ctx0" brushRef="#br0" timeOffset="191334.332">19531 14930 1679 0,'0'0'390'0,"0"0"-160"0,0 0 58 16,0 0-56-16,0 0-33 0,0 0-14 16,0 0-25-16,0 0-55 0,0 0-32 15,0 0-16-15,-4-3 9 0,-2 11 32 16,-1 6-29-16,-7 6-67 0,-7 5 0 15,0 8-1-15,-3 5 2 0,-7 0-3 16,7 0-2-16,-7-2 0 0,11 0-21 16,-5-5-14-16,8-3-20 0,10-5-120 15,4-5-43-15,-1-7-176 0,8-7-275 16,-1-2-502-16</inkml:trace>
  <inkml:trace contextRef="#ctx0" brushRef="#br0" timeOffset="191538.753">19724 14949 2541 0,'0'0'541'16,"0"0"-541"-16,0 0-39 0,0 0-28 15,0 0 6-15,0 0 61 0,0 0 0 16,0 0-2-16,0 0 2 0,55 53 0 15,-45-45-42-15,1-2-438 0,2-1-237 16,-6-2-400-16</inkml:trace>
  <inkml:trace contextRef="#ctx0" brushRef="#br0" timeOffset="191692.591">19844 15019 1592 0,'0'0'1048'0,"0"0"-729"15,0 0-178-15,0 0-52 0,0 0-89 16,0 0 0-16,0 0-25 0,0 0-4 15,0 0-9-15,0 0-4 0,11 2 4 16,-11 0 12-16,3-1 25 0,1 2-2 16,9-3-10-16,-2 0-364 0,-8 0-390 15,18-6-879-15,-87 4 1462 0</inkml:trace>
  <inkml:trace contextRef="#ctx0" brushRef="#br0" timeOffset="192168.982">20230 14934 699 0,'0'0'1147'15,"0"0"-800"-15,0 0 12 0,0 0-21 16,0 0-14-16,0 0-69 0,0 0-81 16,0 0-111-16,0 0-63 0,0 0-54 15,-7 0 47-15,28-3 7 16,10 2 54-16,-3-3-32 0,6 0-3 16,4 2-17-16,-11 4-2 0,8-2 0 15,-11 0-1-15,0 2 1 0,-10 0-16 16,0 2 4-16,-4-3-115 0,-3-1-32 15,-4 3-89-15,-3-3-163 0,0 0-109 16,-3 0-93-16,-4 0-471 0</inkml:trace>
  <inkml:trace contextRef="#ctx0" brushRef="#br0" timeOffset="192403.318">20396 14787 1727 0,'0'0'461'15,"0"0"-151"-15,0 0-39 0,0 0-36 16,0 0-81-16,0 0-27 0,0 0-44 16,0 0-83-16,0 0-30 0,0 0 30 15,-14 52 35-15,14-26-22 0,0 5 0 16,0 0-11-16,0 3-1 0,0-1 2 16,-4 0-3-16,4 2 2 0,0-5-2 15,-3-5-16-15,3-1 4 0,0-2-7 16,0-8-112-16,0-2-112 0,0-4-85 15,0-5-248-15,0-2-230 0,0-1-470 16</inkml:trace>
  <inkml:trace contextRef="#ctx0" brushRef="#br0" timeOffset="192633.015">20175 15121 1654 0,'0'0'419'16,"0"0"-105"-16,0 0-23 0,0 0-88 15,0 0-101-15,0 0-51 0,0 0-51 16,0 0-74-16,0 0 74 0,0 0 47 16,79-11 1-16,-48 4 0 0,11 1-13 15,-4-2-22-15,-1-1 13 0,1 3-26 16,-10 1-4-16,-1 1 3 0,-6 1-1 16,0 3 0-16,-7 0-196 0,-14 0-8 15,3 0-110-15,-3 7-183 0,-3 0 66 16,-4 3-205-16</inkml:trace>
  <inkml:trace contextRef="#ctx0" brushRef="#br0" timeOffset="192864.555">20082 15263 1425 0,'0'0'751'0,"0"0"-450"16,0 0-24-16,0 0-100 0,0 0-129 16,0 0-25-16,0 0-23 15,0 0 29-15,0 0-10 0,0 0 90 16,62-12 2-16,-31 3-47 0,14 1-19 15,-7-3-23-15,0 3-22 0,0 1 25 16,3-1-25-16,-10 4 0 0,3-1-6 16,-13 3 6-16,3-1-1 0,-10 2-130 15,0 1-9-15,-4 0-52 0,0 0-104 16,-6 0 2-16,-4 0-79 0,0 1 13 16,-4 2 142-16,-6 1-105 0,0 3-215 15,3-3-16-15</inkml:trace>
  <inkml:trace contextRef="#ctx0" brushRef="#br0" timeOffset="193205.22">20320 15249 1089 0,'0'0'358'0,"0"0"26"0,0 0-95 0,0 0-37 16,-52 12-200-16,38-5 45 16,-6 1-97-16,2 3-52 0,-6 5 20 15,4-2-13-15,2 1 43 0,-2-2 2 16,3 0-23-16,10-4 20 0,-4-3-30 15,8-2-15-15,3-2-62 0,0-2-156 16,3 0-157-16,8-4 65 0,-1-4 179 16,7-1 45-16,4-1-88 0,-7 2 79 15,3-1 68-15,0 2 75 0,-7 3 138 16,-6 0 67-16,3 2 79 0,0 1-4 16,-4 1-13-16,-3 0 42 0,0 0-56 15,0 0-65-15,0 1-30 0,0 5 10 16,0 5 22-16,0 3 16 15,-3 4-91-15,-1 4-67 0,1 0-19 16,-4 0-29-16,7-2 0 0,0 2-26 16,-4-3 4-16,4 0-7 0,0-4-131 0,0 0-113 15,0-3-202-15,4-5-211 16,-4-1-337-16</inkml:trace>
  <inkml:trace contextRef="#ctx0" brushRef="#br0" timeOffset="193511.919">20644 15286 1915 0,'0'0'758'0,"0"0"-430"15,0 0-146-15,0 0-86 0,0 0-71 16,0 0-25-16,-66 8-22 0,46-2 6 16,2 4 15-16,-13 0-12 0,7 0-73 15,-10 0 60-15,6 1-179 16,-3-3-39-16,10 0 99 0,-6 0 145 0,13-4 9 15,7-1 26-15,4-3-35 16,-1 3-20-16,4-3-22 0,4 1-45 16,3 3 10-16,-4 0 77 0,11 2 77 15,7 2 72-15,-1 0-33 0,-3 1-77 16,8-1 12-16,-5-2-22 0,8 0-13 16,-8 1 0-16,5-3-14 0,2 0 11 15,-10-3-13-15,8 0-106 0,-8-1-330 16,0 0-209-16,-7 0-591 0</inkml:trace>
  <inkml:trace contextRef="#ctx0" brushRef="#br0" timeOffset="193862.014">20950 14884 1406 0,'0'0'1004'0,"0"0"-652"16,0 0-60-16,0 0-84 0,0 0-39 15,0 0-93-15,0 0-76 0,0 0-60 16,0 0-17-16,0 0 68 0,59-3 9 16,-28 3 16-16,-4 0-4 15,8-1-10-15,-14 1-2 0,6 0-1 16,-17 0-11-16,4 0-173 0,-7 5-40 16,-7 3-122-16,0 2-203 0,-14 5-126 15,4-2-499-15</inkml:trace>
  <inkml:trace contextRef="#ctx0" brushRef="#br0" timeOffset="194046.33">20837 15096 2117 0,'0'0'418'16,"0"0"-134"-16,0 0-178 0,0 0-106 15,0 0 38-15,0 0-38 0,0 0 112 16,65-14-60-16,-37 8-14 0,-4 0-35 16,7 2 16-16,-7 0-19 0,3 4-14 15,-2 0 12-15,-1-4 1 0,-4 4-11 16,-6 0 10-16,3 0 0 15,-6 4-36-15,-4-1-225 0,-4-2-79 16,-3 2-156-16,0 0-185 0,0-1-409 16</inkml:trace>
  <inkml:trace contextRef="#ctx0" brushRef="#br0" timeOffset="194256.79">20995 15086 1410 0,'0'0'718'0,"0"0"-346"0,0 0-62 16,0 0-101-16,0 0-84 0,0 0-65 15,0 0-40-15,0 0-20 0,0 0-26 16,0 0 26-16,3 35 32 0,4-15 0 16,-3 2-10-16,3 2-20 0,-7 4 27 15,3 1-29-15,4 0 19 0,-7 1-19 16,0-1 2-16,0 1-2 0,-7-6-1 16,4 1-53-16,-4-5-99 0,0-3-110 15,0-4-111-15,4-4-291 0,3-4-413 16,-4-5 330-16</inkml:trace>
  <inkml:trace contextRef="#ctx0" brushRef="#br0" timeOffset="194418.729">20874 15332 1861 0,'0'0'587'0,"0"0"-329"0,0 0-65 15,-58 27-49-15,37-15-70 0,7-1-41 16,4 1-33-16,7 2-38 0,-1-3-33 15,4-1-51-15,4-1-80 0,3-4-247 16,6-4-327-16,5-1-392 0</inkml:trace>
  <inkml:trace contextRef="#ctx0" brushRef="#br0" timeOffset="194539.957">21088 15339 1835 0,'0'0'215'0,"0"0"-212"16,0 0 40-16,0 0 67 0,0 0-58 15,0 0-50-15,0 0-2 0,0 0 0 16,59 36-425-16,-39-38-965 0</inkml:trace>
  <inkml:trace contextRef="#ctx0" brushRef="#br0" timeOffset="195085.949">21588 15103 1375 0,'0'0'401'0,"0"0"-184"0,0 0 55 16,0 0 7-16,0 0-12 0,0 0 19 15,0 0-69-15,0 0-99 16,0 0-61-16,0 0-25 0,-21-10-26 16,31 10 7-16,1-1-10 0,2-2 44 15,5 3-9-15,6-3-6 0,0 1-3 16,7 0-28-16,-7 0 2 0,7 2-2 15,-10-2 2-15,6 2 0 0,-6 0-3 16,-7 0-2-16,3-2-11 0,-3 2-94 16,-7-2-55-16,-4 0-33 0,4-1-25 15,-7-1-95-15,0 1-170 0,-4-5-93 16,1 1-498-16</inkml:trace>
  <inkml:trace contextRef="#ctx0" brushRef="#br0" timeOffset="195286.415">21694 14918 1885 0,'0'0'493'16,"0"0"-109"-16,0 0-79 0,0 0-21 15,0 0-68-15,0 0-67 0,0 0-67 16,0 0-51-16,0 0-29 0,0 0 15 16,0 61-17-16,4-38-19 0,6-2-6 15,-3 2-3-15,7 0 15 0,0-4 10 16,3 0 2-16,-10-3-2 0,3 1-26 15,0-5-268-15,-10 4-99 0,0-1-297 16,-3-2-626-16</inkml:trace>
  <inkml:trace contextRef="#ctx0" brushRef="#br0" timeOffset="195405.568">21584 15373 1926 0,'0'0'1048'0,"0"0"-776"16,0 0-100-16,0 0-172 0,0 0-48 15,0 0-76-15,0 0 70 0,0 0 34 16,0 0 1-16,62 52-141 15,-41-48-71-15,13-4-344 0,-13 1-606 16</inkml:trace>
  <inkml:trace contextRef="#ctx0" brushRef="#br0" timeOffset="195922.52">22280 14900 1561 0,'0'0'406'0,"0"0"-40"0,0 0-52 0,0 0 4 15,0 0-97-15,0 0-20 0,0 0-26 16,0 0-80-16,0 0-45 16,0 0-18-16,-10-8 3 0,10 9-35 15,0 6-13-15,0 7-9 0,0 7 22 16,0 11 25-16,0 7-24 0,-4 10-1 16,4-1-3-16,-3 0-13 0,3 1 13 15,0-7-9-15,-4 3-4 0,4-4 3 16,-6-3-3-16,2-4-94 0,4-8-8 15,-3-3-57-15,3-6-81 0,-4-4-126 16,4-6-146-16,0-3-160 0,0-2-290 16</inkml:trace>
  <inkml:trace contextRef="#ctx0" brushRef="#br0" timeOffset="196516.18">22073 15141 1634 0,'0'0'571'0,"0"0"-257"0,0 0-31 15,0 0-87-15,0 0-48 0,0 0-33 16,0 0-39-16,0 0-76 0,0 0-36 16,0 0-18-16,0-13 54 0,21 9 80 15,-4 0-33-15,14-3-34 0,-3 1 3 16,6 0-16-16,-10 1 13 0,7 1-13 15,-6 1 0-15,-1 2-2 0,-14-1-14 16,4 2 15-16,-7 0-2 0,-4 0-1 16,4 0 4-16,-7 2 1 0,0-1 22 15,0 6 5-15,-10 4 4 0,3 3 6 16,-7 7-9-16,4 2-26 0,-14 3-1 16,6 2-2-16,1 1-2 0,-10-4-42 15,9 1-4-15,-9-5 35 0,6-1 13 16,7-2 0-16,-6-5 0 0,6-2 0 15,4 0 13-15,3-4 3 16,0-3-14-16,0 0-2 0,-3-1 0 16,10-2 1-16,-4 0-1 0,4-1 0 15,0 0-32-15,0 0-6 0,0 0-32 16,4-2-80-16,6-3 35 0,4-5 92 16,-1-1 23-16,5-7 0 0,13 2-3 15,-7-7-29-15,7 2-29 0,3 1 3 16,-10 2-6-16,7 6 39 0,-10 1 24 15,0 1-20-15,-4 6-2 16,-7 0 23-16,-3 4 46 0,-7 0 89 0,4 0 7 16,-1 6-15-16,-3 2 4 0,3 4-29 15,4 3-19-15,-3 3-7 0,6 2-45 16,0 0-31-16,1 1-22 16,3 0 10-16,-1-4 10 0,11 1-1 15,1-5 1-15,16-4 0 0,14-8 1 16,14-6-279-16,0-7-223 0,-24-2-581 15,-1-5-633-15</inkml:trace>
  <inkml:trace contextRef="#ctx0" brushRef="#br0" timeOffset="197322.044">22914 14967 1786 0,'0'0'438'15,"0"0"-201"-15,0 0-92 0,0 0 64 16,0 0 0-16,0 0-49 0,0 0-26 16,0 0-29-16,0 0-13 0,0 0-28 15,3-4-29-15,1 4-33 0,3-1-2 16,0-1 22-16,6-1 6 0,8 1-2 16,-7-1-24-16,3 0 25 0,4 1-27 15,-7 0-3-15,-1 2 1 0,5 0 1 16,-8 0-2-16,0 0 2 0,-3 2-1 15,-7 0-11-15,4 0 13 0,-4 0 2 16,0 1 23-16,-4 4 13 0,-6 6 22 16,-7 5 9-16,-11 3-41 15,4 2-6-15,-7 1-6 0,-4-4-3 16,11-2-12-16,4-3 21 0,-1-5-19 16,14-2-3-16,4-4-3 0,3 0-26 15,0-4-30-15,0 1-36 0,0-1-40 16,7 2 56-16,3-2 79 0,7 4 13 15,-3-4-13-15,-4 0 26 0,4 0-7 16,7 0-19-16,-8 0 0 0,-2 0-16 16,3 3 3-16,3 0 12 0,-3 2-21 15,-1 1 20-15,5 3 0 0,-1 2-1 16,-7 1 3-16,4 4 3 0,3-1 13 16,-6 3-1-16,-5-2-13 15,1-1 17-15,-7-1-6 0,0 2-10 16,0-3 38-16,0 5 7 0,-7-1-7 15,-3 3 9-15,-11-2-9 0,4 2-13 16,0-3-25-16,-11-2-2 0,11-3-1 16,3-4-34-16,-3-3-20 0,7-4 17 15,3-1 2-15,7-3 0 0,-4-7-66 16,4 0 44-16,0-4-25 0,4-1 24 16,-4 0 58-16,10 1 42 0,-3 5-14 15,3-3 4-15,-3 6 6 0,0 2-6 16,-3 0-21-16,3 4-11 0,-4 0-16 15,7-4 15-15,1 4-1 0,6 0-1 16,0 7-17-16,0-2 20 0,14 7 0 16,-6-1-181-16,12 3-254 0,1 2 246 15,-14-6-869-15,21 5-120 0</inkml:trace>
  <inkml:trace contextRef="#ctx0" brushRef="#br0" timeOffset="197435.171">23603 15576 2624 0,'0'0'1188'0,"0"0"-1081"16,0 0-107-16,0 0-69 0,0 0-22 16,0 0-191-16,0 0-280 0,0 0-1002 0</inkml:trace>
  <inkml:trace contextRef="#ctx0" brushRef="#br0" timeOffset="-194010.566">13719 12209 258 0,'0'0'6'16,"0"0"33"-16,0 0-13 0,0 0-26 16,0 0-15-16,0 0 15 0,0 0 15 15,0 0-12-15,0 0 32 0,-4-6 24 16,1 4-20-16,-1 1-18 0,1 0-21 16,0 1-23-16,-1 1-91 0,4 2-222 15</inkml:trace>
</inkml:ink>
</file>

<file path=ppt/ink/ink1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4:51:13.39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22776 18485 831 0,'0'0'1098'16,"0"0"-871"-16,0 0-133 0,0 0-3 15,0 0 29-15,0 0-14 0,0 0-25 16,0 0 9-16,0 0 3 0,-3 4 4 15,3-4 6-15,0 0-17 0,0 0-16 16,0 0-25-16,3 0-3 0,-3 0-17 16,0 0-6-16,4 0 4 0,-4 0 2 15,3 0-9-15,7 0 6 0,-3-2 7 16,4 0-1-16,-4 0-2 0,6 1-26 16,5-1-13-16,-5 1 13 0,1 0 19 15,3 1 19-15,11-3 26 0,-11 2-11 16,11 0-40-16,-4-2 6 0,7 1-6 15,-4 0-13-15,4 0 0 16,0 0 0-16,4 0 0 0,-4 0 1 16,-4 2 1-16,11-2 17 0,-10 2 0 15,10 0-3-15,-11 0 40 0,8-2-31 16,3 2-6-16,-7 0-18 0,3 0 10 16,-6 0-11-16,6 0 0 0,1 0 17 15,-8 0-2-15,8 0-11 0,-4 0 11 16,3 2-2-16,1-4-12 0,-4 2 2 15,3-2 0-15,-3 1-1 0,7 1 17 16,-4-3-16-16,1 3-1 0,-1-1-2 16,4 1-1-16,-3 0 1 15,3 0 23-15,-1-3-12 0,-2 3-10 16,6 0-2-16,1 0 1 0,-8 0 0 16,7-1 2-16,1 1 0 0,-1 0 0 15,-7-2 1-15,8 0 0 0,-1 2-2 16,-10 0-1-16,7-2 1 0,0 2 1 15,-7 0 0-15,3 0 11 0,-3-2-1 16,4 2-8-16,-1-2-2 0,-6 2-1 16,6 0 75-16,-6 0-23 0,6 0-38 15,-10 0-13-15,7 0 11 0,-6-2-12 16,2 2 0-16,-6 0 0 0,10 0 2 16,-10-2-2-16,6 2 2 0,-3 0 0 15,0-2 0-15,0 2-1 0,-3 0 9 16,10-2-10-16,-10 2 8 0,10-2-9 15,-7 4-1-15,7-4 1 0,-7 2 0 16,10 0 0-16,1-2 1 0,-1 2-1 16,1 0 1-16,-1 0-1 15,8 0 2-15,-4-1-1 0,-1 0 0 16,1 1-1-16,4-2 1 0,-4 2 5 16,-1 0-6-16,5 0-13 0,-4 0 13 15,3 0 4-15,-3 0-1 0,3 0 0 16,1 0-1-16,-8 2 0 0,11-1-2 15,-4 0 0-15,1 1-3 0,-5 0 3 16,5-2 2-16,-1 2-1 0,-3-2-1 16,0 2 2-16,3 0-2 0,1-2-1 15,-8 2 1-15,11 0 2 0,-7-2 1 16,3 2-1-16,-3-2 0 0,7 0-1 16,-4 0-1-16,0 0 0 0,-3 0 0 15,4 0 0-15,-1 0 0 0,-3 0 1 16,0 0-1-16,0 0 2 0,-4 0 1 15,4 0-3-15,0 0 0 0,-4 0 2 16,4 0-2-16,-3 0-1 16,3 0 1-16,-4 0 2 0,1 0-2 0,-4 0-1 15,3 0-3-15,-3 2 3 16,3-2-1-16,-6 0 2 0,3 0 22 0,0 0-19 16,-3 0 13-16,3 0-15 15,-4 0-1-15,4 0-1 0,-7 0 1 16,4 0-1-16,-4 0 0 0,-3 0 1 15,-1 2 2-15,-2-2-2 0,6 0 0 16,-11 2 1-16,5-2 0 0,2 0 2 16,-2 0 0-16,-1 0-1 0,3 0 11 15,-6 0-13-15,3 0 0 0,1 0 0 16,-1 0 1-16,-3 0-1 16,-4 0 1-16,7 0-1 0,-3 0 0 15,0-2 12-15,-4 0-11 0,11 2-1 16,-7-2 1-16,-1 0-1 0,5 2-1 15,-5-2 0-15,1 0-2 0,3 2 3 16,-3-2 0-16,3 2 0 0,-3-2 1 16,0 2-1-16,7-2 1 0,-8 0-1 15,5 0 0-15,2 1 0 0,-2-2 1 16,-1 2 1-16,7-2-1 0,-7 1-1 16,0 1 0-16,7 0 0 0,-6-1-3 15,-5 1 0-15,12 1 3 0,-5-1 0 16,-3-1-3-16,4 1 3 0,-4 1 0 15,4-1 0-15,0 1 0 0,-4-2 0 16,0 2 0-16,0 0-1 0,1 0-1 16,-1 0-1-16,0 0 2 0,-7 0 0 15,4 0 1-15,0 0 0 16,0 0 0-16,0 0 1 0,3-1-1 16,-7 1 0-16,7-1 0 0,-3 1 0 0,0 0 1 15,0-1-1-15,-1 1 0 16,1 0 0-16,-3 0 0 0,2 0 0 15,1-3-2-15,-4 2 2 0,4 1 1 16,-3-2-1-16,6 1 0 0,-3 1 0 16,-1 0 1-16,-2-1 0 0,6 1-1 15,0-2 0-15,-3 1-1 0,0 0-1 16,3-1 2-16,0 2-3 0,-6-2 2 16,13 2 1-16,-11-1 3 0,5 0-3 15,-1-1 0-15,-3 2 0 0,6 0 0 16,-6-1-2-16,7 0 2 0,-4 1 0 15,4-2 0-15,-4 2-1 0,4 0 0 16,-1-1-1-16,4 1 1 0,0 0 0 16,1 0 0-16,-5 0 1 0,8 0-1 15,-4 0 0-15,-3 0-2 0,3 0 1 16,-7 1 1-16,7-1 0 0,-3 2 1 16,-1-2 0-16,1 1-1 0,-4 0 1 15,4-1 0-15,-4 0 0 16,4 2 0-16,-4-2 0 0,0 1-2 15,4 0-10-15,-7-1 12 0,3 0 3 16,0 0-2-16,-6 0 10 0,9 0-11 16,-6 0 0-16,0 0-1 0,0 0 0 15,-1 0 1-15,-2 0-1 0,-1 0 0 16,0 0 1-16,1 0 0 0,-1 0 0 16,-3 0 0-16,0 0 1 0,0 0 1 15,0 0-1-15,3 0 9 0,-3 0-9 16,3 0 0-16,0-1 0 0,1 0-1 15,3-1 2-15,-4 2-2 16,4-1-2-16,-4 0 2 0,4-1 0 16,-4 2-1-16,4 0 1 0,0-1 0 15,0 0-1-15,-1 1-1 0,1-2 1 16,0 2 0-16,0 0 0 0,-1 0 1 16,1 0-3-16,0 0 2 0,0 0 1 15,0 0-2-15,-1 0-1 0,1 0 0 16,0 0 1-16,0 0-1 0,-1 0 2 15,1 3 1-15,-3-2 0 0,2 1-2 16,1-1 4-16,0 0-2 0,0-1 1 16,-1 0-1-16,1 2 0 0,0-1 1 15,0 0-1-15,3-1 0 0,-7 2 1 16,4 0 0-16,0-2-1 0,0 1 3 16,-1 0-3-16,1 1 2 0,0-2-1 15,0 0-1-15,-4 0 0 0,1 0-2 16,-1 0 2-16,0 1 2 0,1-1-1 15,-5 1-1-15,1-1 0 16,0 2 0-16,0-2 0 0,0 0 1 16,-4 0 0-16,8 0-1 0,-4 0 1 15,0 0 0-15,-7 0 2 0,10 0-1 16,-3 0 0-16,-4 0-1 0,4 0 1 16,-3 0-2-16,-1 0 0 0,4 0-1 15,-4 0 1-15,1 0-1 0,-1 0 1 16,1 0 1-16,-4 0-1 0,7 0 0 15,-4 0-1-15,0 0 1 0,1 0 0 16,-1 0 0-16,1 0 0 0,-1 0-2 16,4 0 1-16,0 0-1 0,-4 0 0 15,4 0 2-15,-3 0 0 0,3 0 1 16,0 0 0-16,-1 0 1 0,1 0-2 16,4 0 0-16,-1 0 0 0,-3 0 0 15,3 0 0-15,4 0-1 0,-7 0 1 16,7 0 0-16,-4 0-1 0,4 0-1 15,0 0 1-15,-1 0-1 0,5 0 0 16,-5 0 0-16,5 0 2 16,-1 1-1-16,0 2-14 0,0-2 15 15,1 1 3-15,-1-2-1 0,0 3 1 16,0-3-3-16,0 3-1 0,1-2 1 16,-5 2 0-16,1-2 0 0,-3 0 1 15,2 1-1-15,1-2 0 0,-4 3-1 16,4-2-2-16,-3 1 1 0,2-1 2 15,-2 0 0-15,-1 1 0 0,0-2 1 16,1 2-1-16,-1-2 2 0,-3 2-2 16,0-2-1-16,0 2 0 0,-4-2 0 15,1 0 1-15,-1 2 0 16,0-2 0-16,1 0 1 0,-4 0 1 0,3 0 2 16,-3 0-3-16,0 0 2 15,0 0-1-15,0 0 1 0,0 0 9 16,0 0-11-16,0 0 0 0,0 0 0 15,4 2 0-15,-4-2 0 0,0 0-1 16,0 0-1-16,0 0 1 0,0 0-1 16,0 0 0-16,0 0 0 0,0 0 1 15,0 0 0-15,0 0 1 0,0 0 0 16,0 0-1-16,0 0 2 0,0 0-2 16,0 0 2-16,0 0 0 0,0 0-1 15,0 0 1-15,0 0 1 0,0 0-2 16,0 0 1-16,0 0-1 0,0 0-1 15,0 0 1-15,0 0 0 0,0 0 0 16,0 0-1-16,0 0 0 0,0 0-1 16,0 0 1-16,0 0 0 0,0 0 1 15,0 0-2-15,0 0 0 0,0 0 1 16,0 0 1-16,0 0-1 0,0 0 2 16,0 0-1-16,0 0-1 15,0 0 0-15,0 0 0 0,0 0-1 16,0 0 1-16,0 0-1 0,0 0-1 15,0 0 2-15,0 0-1 0,0 0-1 16,0 0 2-16,0 0-1 0,0 0 0 16,0 0 0-16,0 0 0 0,0 0-1 15,0 0 1-15,0 0-1 0,0 0 2 16,0 0 0-16,0 0 0 0,0 0-1 16,0 0 1-16,0 0-3 0,0 0 3 15,0 0-1-15,0 0-1 0,0 0 1 16,0 0 0-16,0 0 0 0,0 0 0 15,0 0 0-15,0 0 0 0,0 0 1 16,0 0 0-16,0 0-2 0,0 0 1 16,0 0 1-16,0 0 0 0,0 0-1 15,0 0-1-15,0 0 1 16,0 0-1-16,0 0-1 0,0 0 3 16,3 0 2-16,4 0-1 0,-3 0 1 15,-1 0-1-15,4 0-1 0,-4 0 0 16,1 0 1-16,-1 0-1 0,-3 0 1 15,4 0 2-15,-4 0 0 0,0 0-1 16,0 0 1-16,3 0 0 0,-3 0 1 16,0 0-2-16,0 0 0 0,0 0 1 15,0 0-1-15,0 0 1 0,0 0 9 16,0 0-11-16,0 0 1 0,0 0 1 16,0 0-2-16,0 0-1 0,0 0-2 15,0 0-1-15,0 0 2 16,0 0-1-16,0 0 0 0,0 0 1 15,0 0 0-15,0 0-2 0,0 0-9 16,0 0-7-16,0 0 7 0,0 0-19 16,-3 0-1-16,3 0-5 0,-4 0-3 15,4 0-17-15,0 0-16 0,-3 0-21 16,3 2-60-16,-4-2-207 0,1 0-346 16,-4 2-465-16,31-6-373 0</inkml:trace>
</inkml:ink>
</file>

<file path=ppt/ink/ink1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6:19:05.75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8258 10003 262 0,'0'0'649'0,"0"0"-268"16,0 0-43-16,0 0-104 16,0 0-23-16,0 0 19 0,0 0-3 15,0 0-34-15,0 0-16 0,4 3 9 16,-4-3-74-16,0 0-42 0,0 0 7 16,3 0 2-16,-3 0-25 0,0 1-12 15,3-1-7-15,-3 0-1 0,4 0-8 16,-1 0-7-16,1 0 6 0,3 0 4 15,-7 0-7-15,10 0-7 0,0 0 14 16,1 0-17-16,2 0 4 0,-2 0 3 16,3 0-3-16,-1 0-13 0,1 0 16 15,0 0-16-15,3 0 10 0,-3 0-10 16,3 0 0-16,0 0 9 0,4 0 11 16,0-1-2-16,-4 1-5 0,7-3 12 15,-3 2 41-15,6-2 11 0,-3-1-49 16,-3 3-9-16,3-3-19 0,-3 1 9 15,-4 3-9-15,4-4 22 0,-11 1-24 16,11 3 1-16,-7-1-1 0,-1-2 0 16,1 3-1-16,-4-1 13 0,1 1-13 15,3-2 2-15,-4 2-2 16,0 0-2-16,1 0 2 0,-1-2 2 16,4 2-2-16,-4 0 3 0,4 0-1 15,0 0 16-15,-1 0-18 0,1 0 0 16,7 2 1-16,-7 0 2 0,6-2 9 15,-2 1-11-15,-1-1 12 0,3 0-10 16,-2 3 19-16,-1-3-19 0,0 0 19 16,0 0-7-16,1 0 13 0,-1 0 28 15,0 0-16-15,0 0-9 0,0 0-12 16,-3 0-4-16,10-3-13 0,-3 0 1 16,-4 3 10-16,7-2-1 0,-3 0-10 15,3-2-1-15,0 2 2 0,0 0 12 16,1-2-12-16,-1 1 9 0,0 2-11 15,-4-3 0-15,8 3 2 0,-4-2-1 16,-3 0-2-16,3 1 12 0,0 0-9 16,0 0 10-16,0 0-12 15,0-1 2-15,0 2 0 0,-3-1-2 16,3 2-1-16,-7 0 1 0,8-1-1 16,-8 1 0-16,3 0 1 0,1 0 0 15,-4 0 11-15,-6 1-10 0,9 1-2 16,-6-2-2-16,0 2 2 0,0 0 0 15,0-1 3-15,-1 2-3 0,1-3 2 16,3 2 0-16,1 0 10 0,-1-2-9 16,0 0 0-16,0 0 22 0,4 0-22 15,-4 0 28-15,4 0 27 0,-4 0-34 16,0-2-20-16,4 0 8 16,0 2-11-16,-4-2 1 0,3 1 0 15,1 1 0-15,0-1-1 0,3 1 0 16,-3 0 1-16,3 0 1 0,0-2 16 15,0 1-19-15,0 0 1 0,0 1 0 16,4-3 1-16,-4 2 0 0,0 1-1 16,-7 0-1-16,11-1 1 0,-4 1-2 15,-3 0 2-15,3 0 0 0,0-2 1 16,0 2 0-16,-3 0 0 0,6 0 13 16,-3-1-14-16,-3 1 1 0,0 0-1 15,-4 0 15-15,7 0-14 0,-3 0 0 16,-1 0 9-16,1 0-11 0,-4 0-3 15,0 0 1-15,1 0 2 0,-5 1-1 16,1 1 1-16,0-1 3 0,3 0 0 16,0 0 0-16,1 1 9 0,-1-2-11 15,0 1 1-15,0-1 16 0,1 1-18 16,-1-1 0-16,-3 2 0 16,-1-2 1-16,1 1-2 0,3 0 1 0,-3 1 0 15,3-2 1-15,1 4-1 16,2-4 0-16,1 4 2 0,0-1 0 15,3 0-1-15,0-1 0 0,-4 1 2 16,5-1-2-16,2 1 0 0,-6 0 1 16,3-3-1-16,-3 2 1 0,3-2 0 15,0 2 1-15,-3 0-1 0,-4-2-1 16,0 2 1-16,0-2 9 0,-3 0-11 16,3 2 0-16,-6-2 2 0,2 0 35 15,-2 0-16-15,2 0-20 0,1 0 1 16,-3 1 2-16,-1-1-3 0,-3 0 0 15,3 0-1-15,-3 3-1 0,0-3 1 16,-4 1 0-16,1-1-1 0,3 3 0 16,-4-3-1-16,4 0-1 0,-4 4 1 15,4-4 1-15,0 3-1 0,4-2 1 16,-8 2 0-16,7-2-2 0,-3 2 2 16,4-2 1-16,-5 2 0 15,5-2 0-15,3 3 0 0,-4-1 0 16,4-2 1-16,0 2 0 0,-1 1-2 15,-2-4 2-15,6 3-2 0,-7 0 2 16,4-2 0-16,0 2-1 0,0-3 0 16,-1 3 0-16,1-3 0 0,0 1 2 15,0 1 1-15,-1-2-2 0,1 1 1 16,-3-1-1-16,2 0-1 0,-2 1 4 16,2 1 8-16,-2-1-11 0,-1-1 1 15,4 1-1-15,-4 2 2 0,1-3-3 16,-1 0 1-16,0 0-1 15,4 0-1-15,-7 0 1 0,7 1 0 16,-4-1 1-16,0 0 0 0,4 1 10 16,0-1-11-16,-4 2 0 0,1-2 0 15,2 0 1-15,-2 0-1 0,-1 0 0 16,0 0 0-16,-3 1 0 0,4-1 0 16,-1 1 0-16,0-1 1 0,1 0 1 15,2 0-2-15,-6 0-2 0,7 0 2 16,-7 2 0-16,3-2 0 0,-3 0 0 15,0 0 1-15,-3 0-1 0,-1 0 1 16,0 0-1-16,1 0 1 0,-4 0-1 16,3 0 0-16,1 0 1 0,-1 1 1 15,1-1-2-15,-1 1 1 0,4 1-1 16,0-2 0-16,0 0-1 0,0 1-1 16,3 0 2-16,4 1 0 0,-7-2 2 15,6 2-1-15,-6-1-1 0,0-1 0 16,-3 1 0-16,3 1-2 0,-4-2 2 15,4 1 1-15,-4-1-1 0,1 0 0 16,-1 1 0-16,4 1 0 16,-3-1 0-16,2-1-1 0,1 0 1 15,4 1 0-15,-1 1 0 0,0-2 1 16,4 0 1-16,-4 1 0 0,1-1 0 16,-4 0 10-16,-4 0-11 0,1 0 0 15,-4 0 1-15,0 1 0 0,0-1 0 16,0 0 16-16,0 0-17 0,0 0 0 15,0 0-1-15,0 0-1 0,0 0-14 16,0 0-31-16,0 0-30 0,0 0-16 16,0-1-31-16,0 0-64 0,0-3-101 15,3-3-169-15,-3-4-228 0,0-1-663 16,-7-16-499-16</inkml:trace>
</inkml:ink>
</file>

<file path=ppt/ink/ink1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6:19:07.58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8282 10200 160 0,'0'0'424'0,"0"0"-62"16,0 0-86-16,0 0-136 0,0 0 101 16,0 0-20-16,-51 1-29 0,44-1 2 15,7-1-3-15,0-1 16 0,0 1-14 16,0 1 16-16,0-3-30 0,0 2-29 16,0 1-60-16,0 0-14 0,3 0-10 15,-3 0-5-15,0 0-17 0,4 0-3 16,-4 0-6-16,0 0-10 0,0 0 3 15,0 0-9-15,0 0 3 0,0 0-9 16,0 0-1-16,3 0 1 0,4 0 6 16,0 3 12-16,0-2 22 0,0 2 4 15,6-1-25-15,-2 1-10 16,9-2-9-16,1 2 2 0,3-2 1 16,4 0-13-16,-8-1 16 0,11 0-7 15,0 0-9-15,0-2 13 0,0-1-1 16,0-1-15-16,4 2 16 0,-8-1-5 15,8-1-11-15,-4 3-12 16,-4-1 11-16,1 2 1 0,0-2 2 0,-8 1-2 16,11 0 0-16,-10 1 0 0,10-2 2 15,-3 1 0-15,3 0 0 0,-7 1-1 16,10-2-1-16,-3 2 0 16,-3 0 1-16,3 0 0 0,-4 0-1 15,4 0-3-15,-3 0 3 0,3 2 19 16,0-1-18-16,10 0 2 0,0 1 31 15,1-2-15-15,-1 0-4 0,7 0 4 16,-6 1-16-16,3-1 16 0,-11 0 9 16,11 0 3-16,-4 0-13 0,-3 0-2 15,3 0-4-15,4 0 7 0,-4 0-18 16,8 1 14-16,-4-1-3 0,-4-1 1 16,11-2 8-16,-8 1-5 0,5-2 2 15,-1 0 38-15,0-1-7 0,4 0-24 16,-4-2 2-16,10-1-11 0,8-3-13 15,-7 2 15-15,-8-1-2 0,-6 1-13 16,-7 1 18-16,3 0-18 0,7-1 13 16,1 0-16-16,-5 2 3 0,-2 0 9 15,-1 1-10-15,-3 1-1 0,-7 1 0 16,7 0 2-16,-4 0 8 16,-6 3-11-16,0-2-2 0,-1 3 0 15,-3 0-1-15,0 0 2 0,0 0-1 16,1 3 2-16,-1-2 0 0,3 2 2 15,-6-2-2-15,3 1 0 0,0 0 0 16,-3 2-1-16,-1-3-2 0,-2 0 2 16,2 1 0-16,-2-2 1 0,2 1 3 15,-6 2-3-15,3-3 0 0,1 3-3 16,-5-2 1-16,1 2 1 0,0-3 0 16,0 3 0-16,3 1 0 0,0-3 1 15,0 1 1-15,4-1 14 0,-4 2-15 16,0-2-3-16,1 2 0 0,-1-2 0 15,-3 2 3-15,3-2 3 0,-3 2 10 16,3-1-11-16,-3 1-1 0,3 0 0 16,-3-1 1-16,-1 0-2 0,1 0 0 15,0-1-1-15,0 2 0 0,-4-2 1 16,0 2 0-16,4-2 0 16,-3 2 1-16,2-1-1 0,-2-1 0 15,3 3 1-15,-1-3 0 0,1 2 1 16,0-3 0-16,3 1 1 0,0 2 9 15,1-2-11-15,2 2-1 0,-3-3 1 16,4 1 0-16,0-1-1 0,-4 3 1 16,0-3 0-16,4 1 0 0,-4 2 1 15,4-3 1-15,-1 0-1 0,-2 4 0 16,2-4 0-16,1 3 0 0,0-2-1 16,-1 3 2-16,1-1 9 0,0-2-10 15,-1 3-1-15,1-1 1 0,0 1 0 16,-1-3 1-16,5 2 0 15,-1-1 9-15,-4 0-11 0,4 0 1 16,-3 0-1-16,3 0 1 0,-3 0 1 16,0 0-3-16,-4-2 3 0,3 3 0 15,-6-3 0-15,3 1 0 0,-3 2-1 16,0-3 0-16,0 1 0 0,0 2 31 16,3-3-11-16,0 0-19 0,-3 1 12 15,3 1-13-15,0-2 1 0,0 0 0 16,1 0 0-16,-5 0-1 0,1 0 0 15,-3 0-2-15,-5 0 0 0,-2 0 0 16,-4 0 1-16,3 0 1 0,-3 0 1 16,0 0 0-16,0 0-2 0,0 0 0 15,0 0 1-15,0 0-1 0,0 0-1 16,0 0 0-16,0 0-1 0,0 0-1 16,0 0-11-16,0 0-2 0,0 0-34 15,-3 0-15-15,3 0-28 16,0 0-34-16,0 0-74 0,0 0-107 15,0-3-161-15,-7 0-309 0,0 1-559 16,-24-11-302-16</inkml:trace>
</inkml:ink>
</file>

<file path=ppt/ink/ink1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6:19:09.35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8217 10567 1179 0,'0'0'621'0,"0"0"-397"0,0 0-168 16,0 0 44-16,0 0 78 0,0 0 65 15,0 0 14-15,0 0-64 0,0 0-78 16,0 0-51-16,14 2 3 0,-14-4 28 16,3 1 58-16,7 1-55 0,-3-3-44 15,4 2-19-15,-5 0-1 0,5-1-2 16,-4 2-7-16,-4 0-3 0,11 0 0 15,0 0 0-15,-1 0 10 0,-2 0 5 16,10 0-2-16,-1-2 8 0,-3 0 2 16,11 0-13-16,-4 0-17 15,0-2 7-15,4 1-6 0,-4 1-1 16,-3-1-14-16,6 0 12 0,-6 2-1 16,-1-2-10-16,8 3-1 0,-7-1 15 15,-1 0-14-15,1 1 10 0,0 0-9 16,3 0 9-16,-4 0-9 0,8 0 28 15,0 0 137-15,6 0-82 0,-3 0-55 16,7 0-6-16,0 0-23 0,-4 0 19 16,8 0-8-16,-4 0 2 0,-4 0 7 15,7 0-4-15,1-1-2 0,-8 1-14 16,7-1 13-16,-6 1 3 0,-1-2-14 16,4 2 8-16,-3 0 0 0,-8 0-9 15,11 0 9-15,-7 0-9 0,0 0 12 16,-3 0-13-16,3 0-1 0,-4 0 1 15,1 0 13-15,-1 0-13 0,1 0 1 16,0 2 10-16,3-1-12 16,-4 0 1-16,4 1 1 0,-3 1-1 15,3-3 13-15,-4 3-13 0,8-2 0 0,-4-1 14 16,0 1-14-16,0-1 1 16,3 2 9-16,-6-2 6 0,3 1 34 15,-4-1-30-15,4 0-10 0,-7 0-11 16,7 0 1-16,-6 0 1 0,6 0 0 15,-7 0 0-15,10 1-1 0,-6-1-1 16,3 1 0-16,0 1 0 0,3-2 2 16,-3 0-2-16,0 1 2 15,0-1-1-15,0 1 1 0,0-1-3 0,-7 2 1 16,4-2 0-16,-7 1 0 16,3 2 1-16,0-3-1 0,-7 2 1 15,4 0 1-15,-1-2 0 0,-2 0 0 16,-1 0 9-16,0 0-11 0,0 0-1 15,1 0 1-15,-1 2 0 0,0-2-1 16,4 1 0-16,-4-1 0 0,4 0 0 16,-1 0 2-16,4 1-1 0,-3 1-1 15,0-2 0-15,-1 1 0 0,1-1 0 16,3 0 0-16,-3 0 0 0,-1 0 0 16,5 0 1-16,-1 0 0 0,0 1 1 15,0-1 1-15,0 0-1 0,0 0 2 16,0-1-1-16,4-2 11 0,-4 2-14 15,0 0 0-15,4-1 13 0,-8 2-10 16,8 0-3-16,-4-2 2 16,4 0 10-16,-4 2-10 0,3 0-2 0,1-2 1 15,-1 1 0-15,1 0 0 0,-1 1-1 16,1-2 1-16,-4 1-1 0,0 1 0 16,0-1 0-16,-6 1-1 0,6 0 1 15,-7 0-1-15,0 0 0 16,0 0 0-16,1 0-1 0,-1 0 2 15,0 0 1-15,0 0 0 0,1 0 0 16,-1 0 1-16,0 0 0 0,0 0-1 16,0 0-1-16,1 0 0 0,-5 0-1 15,1 0-2-15,3 0 3 0,1 0 0 16,-1 1 2-16,-3-1-1 0,3 1 0 16,-3-1-1-16,-1 0 0 0,5 2 0 15,-1-2 0-15,0 0 1 0,4 0 1 16,-1 0 0-16,5 1-1 0,-5-1-1 15,4 1 1-15,1 1-1 0,-1-2-1 16,-7 2 1-16,4 0 1 0,3-2 0 16,-7 0 0-16,4 0-1 0,-1 0 1 15,4 0 2-15,0 2-2 0,1-2-1 16,-1 0-1-16,0 1 1 16,0-1-2-16,-3 0 1 0,3 0 1 0,-7 0-1 15,4 0 1-15,-4-1 0 16,0-1 1-16,0 2 2 0,-3-2-2 15,-4 0 0-15,-3 2 0 0,0 0-1 16,-3-2 2-16,-4 2 1 0,0 0-1 16,0 0-1-16,0 0-1 0,0 0-1 15,0 0 0-15,0 0 1 0,0 0-1 16,0 0 0-16,0 0-1 0,0 0 1 16,0 0 0-16,0 0 0 0,0 0-1 15,0 0-11-15,0 0-11 0,0 0 0 16,0-1-10-16,-4 0-12 15,4 1-24-15,0 0-31 0,0 0-50 0,0-3-59 16,0 2-113-16,0-4-209 16,0-3-570-16,0 2-403 0,4 31 491 0</inkml:trace>
</inkml:ink>
</file>

<file path=ppt/ink/ink1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6:19:10.05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11083 10329 729 0,'0'0'805'0,"0"0"-483"15,0 0-56-15,0 0-14 0,0 0 4 16,0 0-92-16,0 0-26 0,0 0-22 16,0 0-81-16,0 0-35 0,4-6-10 15,3 6 10-15,-1 0 71 0,1 0 5 16,7 0 20-16,-4 3-10 0,8-3-6 16,-5 0-39-16,1 1-22 0,3-1 3 15,1 2-19-15,6 1 22 0,0-2-2 16,0 2-11-16,4-2 10 0,3 2-20 15,3-2 10-15,1 2-10 16,2-3 0-16,-2 0 2 0,6 0-1 16,1 1-2-16,2 2 15 0,-2-3 25 15,2 2-40-15,-2 0 1 0,3 0 15 16,-8-1 1-16,5 2 1 0,-4-2-3 16,-4-1 3-16,1 0 0 0,-1 0 6 15,4 3 0-15,-4-3 29 0,4 0-10 16,0 0-16-16,0 0-6 0,0 0 4 15,-4 0-24-15,-3 0 1 0,0 0 13 16,-6 0 2-16,-1 0-16 0,-7 0 2 16,-3 0-1-16,-7 0 0 15,0 0-3-15,-4 0 1 0,-3 0-1 16,0 0 1-16,0 1 1 0,-3-1-2 16,-1 0-2-16,-3 1-71 0,-3 3-74 15,-4 1-96-15,-3 3-212 0,-7 0-326 16,10-4-292-16,-3-4-275 0</inkml:trace>
</inkml:ink>
</file>

<file path=ppt/ink/ink1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6:19:10.49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10783 10345 889 0,'0'0'1131'15,"0"0"-1111"-15,0 0-20 0,0 0 0 16,0 0 104-16,0 0 58 0,0 0 20 15,69-16 2-15,-45 9-36 0,4-1-78 16,3-2-44-16,10 2 19 0,8 0-42 16,16 0 20-16,18 1-20 0,6 0-3 15,1 3 90-15,3 2 108 0,-7 2-138 16,4 0-37-16,-4 0-1 0,0 2-19 16,-3 2 48-16,-4 2-48 0,-10-2 19 15,-4 0 1-15,-6 4-23 0,-11-1 25 16,-14-2-22-16,-6-1-1 0,-7-1 1 15,3 4-2-15,0-2-1 0,0 2 0 16,-3-1-1-16,-4 0-15 0,-7 0 0 16,-3 0-182-16,-7 0-176 15,0-2-249-15,-7 0-681 0</inkml:trace>
</inkml:ink>
</file>

<file path=ppt/ink/ink1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6:19:42.55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9622 11774 1119 0,'0'0'345'0,"0"0"-107"0,0 0-7 16,0 0-21-16,0 0 14 0,0 0-11 16,0 0-23-16,0 0-35 0,0 0-37 15,0 0-22-15,-17-5 3 0,17 5 13 16,0 0-20-16,0 0-19 0,0 0-12 15,0 0-8-15,0 0-11 0,0 0-8 16,0 0-30-16,0 0-4 0,0 0-16 16,0 0 0-16,0 0-3 0,4 0 0 15,-4 0-3-15,3 0-10 0,-3 0 7 16,7 0 25-16,0 0 1 0,0-1 11 16,0-1-10-16,3 2 20 0,0 0-6 15,-3 0-4-15,4 0-11 0,-5 0 2 16,5 0 10-16,-4 0 0 15,3 0-12-15,0 0 2 0,1 0 10 0,-1 0 2 16,0 0 1-16,4 2-3 16,-4-1-11-16,8-1 11 0,-8 1-13 15,4 1 1-15,0-1-1 0,-4-1 3 16,0 0-1-16,1 0 14 0,2 1-13 16,-2 1 13-16,-1-1-4 0,4-1 7 15,-4 1 9-15,4-1-12 0,0 1-13 16,0-1 0-16,-4 2 26 0,4-2-1 15,-4 0-9-15,0 0 12 0,1 0-6 16,-1 0-6-16,0 0-6 0,1 0-11 16,-1 0 10-16,0 0-12 15,1 0 1-15,6 0 12 0,-7 1-10 16,11 0 14-16,-4-1 1 0,0 0-15 16,4 0-1-16,-7 0 20 0,6 0-20 15,-2 0 13-15,-5 0 1 0,5 0-1 16,-5 0-14-16,5-1 18 0,-8 1 3 15,4-1-3-15,-7 1 15 0,6 0 6 16,-2 0-12-16,-4-2-9 0,3 1-4 16,0 0-13-16,1 1 14 0,-1-3-4 15,0 2-9-15,4 1 10 0,-3-3-11 16,-1 2-1-16,4 1 15 0,-4-1-4 16,0-1-12-16,1 2 1 0,-1 0 0 15,4 0 1-15,-7 0 10 0,3 0-9 16,0 0-1-16,-3 0 0 0,7 0 0 15,-4 0 10-15,1 0-11 0,-1 0 1 16,0 0-1-16,1 0 0 0,-1 0 1 16,-3 0 0-16,3 0 0 0,1 0 0 15,-5 0-1-15,1 0 2 0,0 2-3 16,0-2 0-16,0 1 1 16,3-1-1-16,1 0 1 0,-4 3 0 15,13-3 0-15,-3 1 11 0,1-1-11 16,-1 0 11-16,4 0 4 0,-4 0-13 15,7 0-1-15,0-1 54 0,0-2-26 16,-3 2-14-16,3-1-14 0,-3 0-1 16,-1 0 1-16,-2 2 0 0,-1-2-2 15,3 1 3-15,-6 1-2 0,3 0 1 16,-3 0 0-16,3 0-2 0,-3 0 13 16,0 0-13-16,0 0 0 0,0 0 0 15,-4 0 0-15,4 0 2 0,-7 0 10 16,3 0-11-16,0 1-1 0,-3-1 0 15,3 2 2-15,-3-2 1 0,0 0 9 16,0 2-11-16,0 0 1 16,0-2 1-16,0 0-1 0,-4 0 0 15,4 0 10-15,0 0-10 0,0 2-1 16,-4-1 2-16,4-1 0 0,0 0 0 16,3 1 10-16,-6 1-13 0,6-1 0 15,-3-1 0-15,0 0 0 0,3 1 0 16,1-1 2-16,-1 2 0 0,0-2 0 15,1 1-1-15,-4-1 1 0,3 1 1 16,0 0 0-16,-3-1-1 0,0 0 0 16,-3 0-1-16,2 0-1 0,1 0 2 15,-3 0-1-15,3 2 1 0,0-2 0 16,3 0 10-16,-7 0-8 0,8 0-1 16,-4 0 0-16,-1 0 9 15,1 0-10-15,4 0 1 0,-4 0 16 16,-1 0-17-16,1 0-1 0,0 0 0 15,0 0-1-15,0 0 0 0,-4 0-1 16,4 0 1-16,4 0 0 0,-1 0 1 16,0 0 1-16,1 0 22 0,-1 1-5 15,4-1-17-15,-7 1 13 0,6-1-14 16,-2 2 0-16,-1-2 1 0,0 0 1 16,1 0-2-16,-8 0 2 0,8 0-1 15,-1 1 0-15,-7-1-1 0,4 0-1 16,0 1 1-16,-3-1 2 0,-1 0-3 15,4 2 0-15,-7-2 1 0,3 0-1 16,1 0 0-16,-4 0 0 0,3 0 0 16,4 0 0-16,-3 0 1 0,-1 0-1 15,0 1 0-15,1-1 0 0,3 0 0 16,0 1 0-16,0-1 0 16,-4 2 1-16,4-2 0 0,3 0 1 15,-3 0 0-15,0 0-2 0,3 2 1 16,4 0 0-16,-7-2 0 0,10 0 1 15,-6 0 0-15,2 0 1 0,-6 2-2 16,4-1-1-16,-4-1 1 0,3 1 0 16,-7 1 36-16,1-1-13 0,-1-1-21 15,1 1-1-15,-1-1-1 0,1 2-1 16,-4-2 1-16,3 0 0 0,0 0-1 16,-3 2 2-16,0-2-1 0,4 1-1 15,-1-1 0-15,1 0-1 0,-4 0 1 16,3 1-1-16,1-1 2 0,-1 0-1 15,1 0 1-15,-1 0-1 0,-3 0 0 16,0 0 2-16,0 0 0 0,0 0 0 16,0 0 0-16,0 0-1 0,0 0 0 15,0 0-1-15,0 0-2 0,0 0-59 16,0 0-9-16,0 0-19 0,0 0-10 16,0 0-58-16,3-4-63 0,8-4-80 15,3-5 11-15,-1 0-245 16,1-2-225-16,0 5-385 0</inkml:trace>
</inkml:ink>
</file>

<file path=ppt/ink/ink1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6:19:44.42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9626 12088 183 0,'0'0'32'0,"0"0"386"16,0 0-193-16,0 0-4 0,0 0-19 15,0 0 71-15,-55 2-103 0,48-6-18 16,-3 2 4-16,10 0 39 0,-4-1 9 16,1 0-17-16,-4 2 6 0,3 1-23 15,1-1 0-15,-1 0-42 0,-2-1 6 16,2 2 15-16,-3-1-26 0,4 0-31 15,-4 1-10-15,7 0 31 0,0-2-25 16,0 2-41-16,0 0-25 0,0 0-22 16,0 0-10-16,0 0-15 0,0 0-3 15,0 0-11-15,0 0 1 16,7 0-2-16,-4 3 12 0,1-2 24 16,3 3 2-16,-1-1 1 0,1 2 1 15,7-2 0-15,-7 4 1 0,10-3 0 16,-3 1 12-16,3 2-11 0,-3-2-1 15,7-2-1-15,-4 3 2 0,0-5 14 16,0 2-13-16,1-2-2 0,-5-1 0 16,11 3 0-16,-6-3 12 0,-5 0 21 15,12 0 4-15,-8 0 0 0,-3 0-3 16,10 0-17-16,-7-3-16 0,-3 2 27 16,10-2-17-16,-7 2 7 0,4-2-16 15,-1 3 19-15,-2-3-19 0,2 2 9 16,1-3-12-16,0 3 1 0,-1-1-1 15,1-1 13-15,-4 1-10 0,7 0 12 16,-6 1-13-16,-5-2 0 16,5 2 1-16,-5 1 0 0,1-1 0 15,-4-1 0-15,1 1 9 0,3 1-8 16,-4 0 8-16,7-1-10 0,4 1 17 16,-1-2 5-16,8 2 79 0,3 0-45 15,0-4-42-15,0 2 2 0,4 0-14 16,-8-1-4-16,8-1 12 0,-1 2 0 15,-3-2 4-15,3 1-1 0,-3-2-12 16,-3 3 0-16,0-2 16 0,3 1-7 16,-7-1 4-16,7 1-13 0,-7 3 21 15,3-2-11-15,1 0-10 0,0 2 12 16,-4 0 3-16,0 0-16 0,0 0-2 16,-3 0 4-16,-1 0-1 0,1 0-2 15,-4 2 2-15,0 0-2 0,1 1 11 16,-5-2-11-16,5 2 1 0,-5 0 0 15,5-1 12-15,-5 0-14 0,1 1 0 16,0 0 3-16,0-1 9 16,3 2 12-16,-7-1-2 0,7-2-19 15,-6 0-1-15,6 1 0 0,-7 0 10 16,4 0-9-16,0-2-2 0,-4 2 1 16,7 0 1-16,-6-2-1 0,6 2-1 15,-3 0 0-15,3-2 0 0,4 3 0 16,-4-2 1-16,0 1 0 0,4-1 0 15,0-1 0-15,-1 0 1 0,1 0 12 16,0 0-15-16,3 0 22 0,-4 0-4 16,1-1-15-16,3-2 0 15,0 0 9-15,-3 3-10 0,3-4-1 16,0 2 0-16,-3 0 0 0,-1-1 0 0,1 0 2 16,-4 2-2-16,1 0 1 15,-5 0 0-15,1 1-2 0,-4 0 0 16,1 0 0-16,-4 1-1 0,3-1 2 15,0 0-2-15,-3 0 2 0,0 0-1 16,4 0 0-16,-5 0 1 0,1 1 1 16,0-1 10-16,4 1-12 0,-5 1 0 15,-2-1 0-15,3 0-1 0,0 1 1 16,0-2 1-16,-4 1 0 0,4 0 1 16,0 1-1-16,-4-2 0 0,4 0-1 15,-3 4 0-15,2-4 0 0,1 2 0 16,-3-1 0-16,3 0 0 0,-4 1-1 15,1-1 0-15,-1 2 1 0,0-2 0 16,1-1 1-16,-1 1 0 0,1 1-1 16,-4-1 1-16,3-1 0 0,1 0 1 15,-4 0-2-15,0 1 1 0,0-1-1 16,0 0 0-16,0 0 1 0,0 0 0 16,0 0 0-16,0 0-1 15,0 1-1-15,0-1 1 0,0 0 0 0,0 0 0 16,0 0-1-16,0 0 1 15,0 0 0-15,3 0 0 0,-3 0-1 16,0 0-1-16,0 0 1 0,0 0 0 16,0 0 1-16,0 0-1 0,0 0-1 15,0 0-59-15,0 0 6 0,-3 0-19 16,-1 0-9-16,-6-2-83 0,0-2-232 16,-4-7-245-16,0 5-990 0,-7-12-248 0</inkml:trace>
</inkml:ink>
</file>

<file path=ppt/ink/ink1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6:19:46.41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9612 12414 55 0,'0'0'786'16,"0"0"-366"-16,0 0-120 0,0 0-59 16,0 0 51-16,0 0-72 0,0 0-10 15,0 0 38-15,0 0-42 0,-48-2-14 16,38 2-35-16,3 0-46 0,0 2-16 15,-4 2 10-15,8-1-51 0,0 0-10 16,-1-3-3-16,1 0-10 0,3 2-28 16,0-2-3-16,0 0-1 0,0 0-2 15,0 0-13-15,0 0-6 0,3 0 0 16,-3 2-3-16,4-2 22 0,-1 3 3 16,0-2 15-16,4 3 10 0,4-1 13 15,-4 1 22-15,3 0 28 0,0-3-38 16,4 3-22-16,0-4-3 0,3 3 7 15,0-3 6-15,0 0-4 0,4 0-6 16,0 0 6-16,-4 0-21 16,4 0 3-16,-4 0 2 0,4 0 4 15,-1 0 0-15,-3-3-1 0,1 2-17 16,-1 1 8-16,-3 0-9 0,-1 0 13 16,1 0-13-16,-3 0 9 0,-1 0 0 15,0 0 7-15,4 0-6 0,0 0 8 16,0 0-5-16,-1 0 9 0,1 0 5 15,0 0-5-15,3 0-13 0,-6 0 4 16,6 0-13-16,-7 0 0 0,7 0 12 16,-6 0-2-16,6 0-1 0,-7 0 0 15,11 0-9-15,-7 0 0 16,-1-3 9-16,1 3-11 0,0-1 11 16,0-2-9-16,6 3 10 0,-6-1-10 15,3 1 0-15,4-3 12 0,-4 2-2 16,1 1-12-16,2-3 11 0,-6 2 3 15,3-2-12-15,0 3 10 0,-6-1-11 16,10 1 1-16,-8-3-2 0,1 3 2 16,-7 0 0-16,10 0-2 0,-6 0 0 15,2 0 1-15,1 0 1 0,7 0-1 16,-4 0 1-16,0 3 16 0,0-2-7 16,4-1-11-16,-4 3 0 0,11-2 14 15,-4-1-2-15,-3 3 20 16,3-3-5-16,0 0-10 0,0 0-15 0,-3 0-1 15,10 0 20-15,-7 0-21 0,3 0 1 16,1 0 0-16,0 0 1 16,-4 0 9-16,0-3-12 0,0 2 3 15,0-2-1-15,-3 2 14 0,-1-2-15 16,4 1 1-16,-3 0 10 0,0-1-11 16,-1 0 17-16,5 2 25 0,-5-2-25 15,1-1-14-15,0 1-1 0,-1 0 9 16,-3 1-10-16,1-1 10 0,2 1 3 15,1-1-14-15,-4 0 1 0,0 1 8 16,4-1-9-16,-4 2-1 0,1-1 0 16,2 0 0-16,-6 0 2 0,0 2 0 15,0 0-1-15,-1 0-1 0,-2-2-1 16,-1 2 1-16,0 0 1 0,-3 0-1 16,-3 0 2-16,3 0-1 0,0 0 0 15,-1 0 0-15,-2 0-1 0,-1 0 0 16,4 0 0-16,0 0-1 0,-3 2 1 15,-1-2 0-15,4 0 0 0,0 2 0 16,0 0-1-16,0-2 1 16,3 0 0-16,-3 2 2 0,3-1 0 15,-3-1 1-15,3 1-1 0,1-1 0 16,-1 3 13-16,4-3 22 0,-4 0-13 16,0 1-12-16,1-1-10 0,3 0 1 15,-4 0 0-15,-3 0 0 0,7 0-1 16,-4 0-1-16,-3 0 0 0,3 0 0 15,0 0 1-15,-3 0-1 0,0 0 0 16,0 0-1-16,0 2 0 0,0-2 0 16,0 0 1-16,3 1 0 0,-3-1 0 15,3 0 0-15,1 0-1 0,-4 0 0 16,3 1 0-16,0 1 1 0,-3-2 3 16,0 1-3-16,3-1 1 15,-3 0 0-15,0 0-2 0,4 0 0 16,-1 0 1-16,-7 1 0 0,8-1 1 15,-4 1-2-15,-1-1 0 0,-2 2 0 16,3-2 0-16,-4 1-1 0,1 0 1 16,-1-1 1-16,1 0 0 0,-1 2 0 15,-3-2-1-15,3 1 1 0,-3-1-1 16,4 0 1-16,-4 0-1 0,3 1 0 16,-3-1-1-16,4 2 0 0,-1-2 1 15,-3 0 0-15,4 0-1 0,-1 0 1 16,1 0 0-16,-4 0 0 0,3 0 2 15,0 0-2-15,1 0 0 0,-1 0 2 16,4 0-1-16,-3 0 1 0,-1 0-1 16,4 0 1-16,-4 0 0 0,1 2 0 15,3-2-1-15,-4 0 2 0,1 0 0 16,3 0 0-16,-1 0 9 0,1 0-11 16,0 0 0-16,-3-2 0 0,3 2-1 15,-4 0 1-15,0 0 2 16,1 0-3-16,-1 0 0 0,-3 0 0 15,0 0 15-15,4 0-2 0,-4 0-11 16,0 0 0-16,0 0 0 0,0 0 1 16,0 0-3-16,0 0 2 0,0 0 0 15,0 0-2-15,0 0 0 0,0 0-2 16,-4 0-16-16,4 0-46 0,0-2-37 16,-3 2-12-16,-4-1-153 0,4 0-449 15,-11-11-2271-15,45 28 1884 0</inkml:trace>
</inkml:ink>
</file>

<file path=ppt/ink/ink1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6:22:04.37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7659 6630 391 0,'0'0'993'0,"0"0"-733"0,0 0-45 16,0 0-11-16,0 0 4 0,0 0 25 16,0 0-40-16,0 0-35 0,0 0-46 15,-4 5-12-15,4-5-14 0,0 0-9 16,0 0-13-16,0 0-20 0,0 0-2 16,4 0-14-16,-4 0-15 0,3 0-10 15,-3 0-1-15,0 0 1 16,4 0-1-16,-4 0 0 0,0 0-1 0,3 0-1 15,-3 0-1-15,0 0-34 0,3 0 0 16,1 0 24-16,-1 0 11 0,8 0 32 16,-1-1-3-16,0-1-27 0,1 2 0 15,-1-4-1-15,-7 4 2 16,11-3 10-16,-7 2-11 0,0 1 23 16,3-3-2-16,1 2-23 0,-8-2 1 15,11 2 18-15,-4-2 0 0,1 2-17 16,-1-3 0-16,0 2 1 0,-3 0 0 15,7 0 0-15,-4 2 0 0,1-1 19 16,-1-2-19-16,-3 3-1 0,7-1 9 16,-4 1-11-16,0 0 0 0,4-3 1 15,-7 3-1-15,7 0-1 0,0-1 1 16,-8 1 1-16,5 0 1 0,-1-3 10 16,0 3-8-16,4 0-2 0,-7-1 14 15,7-1 6-15,-7 2-19 0,7-2 0 16,-4 1 19-16,0 0-3 0,1-1-6 15,-5 1 9-15,1 0 16 0,4-1 31 16,-1 1-41-16,-3 1-15 16,0-1-13-16,0 1 0 0,0 0 0 15,-1 0-1-15,-2 0-1 0,6 0 0 16,1 0-14-16,-5 0 13 0,1 0 2 16,7 1-1-16,-7 0 2 0,7 1 10 15,0-2 2-15,-1 0-11 0,-2 0 1 16,2 0 11-16,1 0-11 0,-3 0 23 15,2 0-23-15,-6 0 7 0,11 0-8 16,-5 1-1-16,1-1 2 0,-4 0 2 16,8 0-1-16,-1 3 12 0,-3-3-11 15,3 0-1-15,0 0 0 0,-3 1-1 16,-4-1-1-16,11 0 14 16,-4 1-14-16,0-1 1 0,1 0 10 15,-1 0 4-15,3 0-15 0,-2 0 18 16,-1 0-19-16,4 0 1 0,-1 0 0 15,1 0 11-15,-4 0-10 0,11 0-1 16,-8 0 1-16,4-1 1 0,-3 0 16 16,3 1-17-16,0-2 0 0,-3 1 10 15,3 0-11-15,-3 1 2 0,3-2-2 16,-3 2 1-16,-1 0 2 0,8-1-3 16,-4 1 2-16,0-1 19 0,4 1-10 15,-4-3-10-15,3 2 0 0,4-3 14 16,0 1-4-16,-3 0-9 0,3-2 32 15,0 1 33-15,-7 0-37 0,7-2-12 16,-7 3-3-16,4 0-16 0,-1-1-1 16,-3 3-3-16,1 0-11 0,-1-1 13 15,0 2 1-15,0 0-11 0,3 0 12 16,1 0 2-16,-4 0 0 16,0 0 1-16,4 0-3 0,-1 3 2 15,1-2 1-15,-4-1-3 0,0 3 0 16,-3-2 2-16,3-1-2 0,-3 2 2 15,3-2 0-15,-4 1 0 0,1 0 0 16,0 1 0-16,3-2-2 0,-3 0 1 16,3 0 1-16,0 0 11 0,-4 0-11 15,5 0-1-15,-5 0 1 0,4 0-1 16,-3 0-1-16,0 0 2 0,-1 0-2 16,4 0-1-16,-3 0 1 0,3 0 0 15,-3 0-2-15,0 2-26 0,3-2 28 16,-4 2 19-16,1-2-19 0,0 2-15 15,-1-1 15-15,5-1 13 0,-1 1-10 16,-4 1-3-16,4-2 0 0,1 2-1 16,-5 0 0-16,8 0 1 0,-1 1 0 15,-3-1 0-15,4 2-4 0,-4 0-11 16,0 0 15-16,4 0 1 0,-1-2-1 16,1 1 3-16,-4 0-1 15,4-1 1-15,-4-1 0 0,3 2-1 16,-3-3 2-16,4 1 11 0,-4-1-3 15,0 0-10-15,4 0 0 0,-4 0 15 16,3-1-16-16,-6-2-1 0,3 2 2 16,-3-1-2-16,3-1 1 0,0 2 11 15,-3-3-11-15,-1 1-1 0,1 2 1 16,0-2 1-16,-4 2-2 0,4 0 0 16,-4-1-3-16,0 2 2 0,0-1-3 15,-3 1-11-15,3 0 14 16,-3 0 1-16,3 1 0 0,1-1 2 15,-1 2-1-15,0-1 0 0,-3 0-1 16,3 0-2-16,0 1 2 0,1-2 0 16,2 1 12-16,-3 0-12 0,4-1 0 15,0 2 0-15,-4-2 1 0,4 0 12 16,3 0-12-16,-4 0-1 0,5 0 0 16,-1 0 11-16,0 0-11 0,3 0-1 15,-3 0 1-15,4 0-2 0,0 0-1 16,-4 0 2-16,3 0 1 0,1-2 0 15,-1 1 0-15,1 1 0 0,0 0 0 16,-1 0 0-16,1 0-2 0,-1 0 3 16,1 0-1-16,-1 0 0 0,1 0 0 15,-4 0-1-15,7 0 0 0,-3 1 1 16,-1 1 9-16,1-2-7 0,3 0 14 16,0 0-16-16,3 0 0 0,-3 0 12 15,0 1-10-15,4 2-1 16,-8-3-1-16,4 1-10 0,0 0 8 0,-3 1 1 15,3-2 1-15,-4 0 3 16,4 0 9-16,-3 0-9 0,3-4 10 16,0 1-1-16,-4 0-12 0,1 1 0 15,-4-1-1-15,0 1-1 0,0-1 2 16,1-1 0-16,-5 0 1 0,8 1 2 16,-8-3 13-16,5 2-4 0,-5 0 0 15,4-2-8-15,-3 1-2 0,3 0 13 16,0 1-3-16,-3 0-11 0,-4-1 0 15,4 1 3-15,-1-1-3 0,-2 2 11 16,-1-1-11-16,0 1 0 0,0 0 0 16,1-1-1-16,-5 2-2 0,5-1 2 15,-5 2-1-15,5-2 1 0,-1 2 1 16,-3-2 0-16,6 2-1 0,-2-2 2 16,2 3-1-16,-3-4-1 0,1 4-2 15,-1-4 1-15,4 1 0 0,-4 2-1 16,0-1 2-16,4 0 0 15,-4 2 1-15,0 0-1 0,0-2 0 16,1 2 0-16,-5-2 2 0,5 2 0 16,2-2 0-16,-9 2-1 0,6-2-1 15,-3 2-3-15,3 0 3 0,-3 0 0 16,-1-2-3-16,1 2 3 0,0 0 3 16,0 0-2-16,-4 0-1 0,4 0 1 15,0 0-1-15,-4 0-1 0,4 0 1 16,0 0 0-16,3 0 0 15,-7 0 1-15,4 0 0 0,0 0-1 0,3 2 0 16,-7-2 1-16,4 0 2 0,3 0-3 16,-3 0 0-16,-4 0 0 15,4 2 1-15,-4-2-1 0,4 0 0 16,0 0 2-16,0 0-1 0,3 0-1 16,0 0 1-16,-3 0 2 0,3 0-2 15,0 0-1-15,1 0 13 0,-1 0-12 16,4-2-1-16,-1 0 2 0,-3 0 0 15,8 0-1-15,-8 1-1 0,0-2 2 16,7 0-2-16,-10 2 0 0,3-2 1 16,7 2 0-16,-13-2-1 0,6 3-1 15,-3-3 1-15,3 2 0 0,-3-1 0 16,-1 1 0-16,1 0 0 0,0-1-1 16,0 0 0-16,0 2 0 0,-4-2 1 15,4 1 0-15,-4 0-1 0,0 1-1 16,1-2 2-16,-1 0 0 0,4 2 1 15,-7-1 1-15,3 0-1 0,-3 1-1 16,0-2 0-16,0 2-1 0,-4 0 0 16,7 0 0-16,-6 0-2 0,3 0 0 15,-4 0 2-15,4 0-2 16,0 0 1-16,3 0 2 0,-3 0 0 16,4 0 0-16,-5 0 0 0,5 0 2 15,-4 0-1-15,3 0 0 0,-3 0 1 16,0 0 1-16,3 0-2 0,-3 0 1 15,0-1-2-15,3 1 0 0,1 0 0 16,-5 0-1-16,8 0-1 0,-10 0 2 16,6 0 0-16,0 0 1 0,1-1 0 15,-1 1 0-15,0 0-1 0,-3 0 1 16,4 0-1-16,-1 0-1 0,0 0-1 16,4 0 0-16,-7 0 2 0,3 0-1 15,1 0 0-15,-1 0 1 0,0 0 0 16,1 0 0-16,-1 0-1 0,0 0-2 15,1 0 1-15,-1 0 2 0,4 0-2 16,0 1 2-16,-4 0-3 0,4-1 2 16,-1 2 0-16,1 0 1 0,-3 0 0 15,2 0 0-15,5 0 0 16,-8 0 0-16,0 0-1 0,4 0-1 16,0 0 0-16,0 0 2 0,-1 2 1 15,5-2 10-15,-1-1-11 0,-7 3-1 16,7 0 1-16,-3-1 0 0,3 0 3 15,-3-1-3-15,0 0 0 0,0 0 2 16,3 0-2-16,-7 0 1 0,4 0 1 16,0 0-2-16,3 0 1 0,-3-1 11 15,0-1-12-15,-4 0 1 0,7 3 1 16,-6-3 0-16,-1 0-2 16,0 0 1-16,1 1 2 0,2-1-1 15,-6 0-2-15,4 0 0 0,2 0 2 16,-6 0-1-16,10 0 0 0,-10 0 0 15,0 0 0-15,4 0-2 0,-1 0 1 16,-3 0-2-16,7 0 2 0,-8 0-1 16,5 0 1-16,-1 0-2 0,0 0 0 15,4 0 1-15,-3 0-1 0,-1 0 2 16,0 0 0-16,1 0 1 0,6 0-1 16,-7 3 0-16,0-3 0 0,1 0 0 15,-1 0-1-15,4 0 0 0,-4 0 1 16,1 0 1-16,2 0-1 0,1 0-2 15,0 4 1-15,0-4 0 0,0 0 1 16,6 2 1-16,-9-1 0 0,6-1-1 16,3 0 2-16,-6 1-1 0,0-1-1 15,3 2 0-15,0-1 0 0,-3 0 1 16,3-1 0-16,4 2-1 0,-7-1 1 16,3-1 0-16,4 0 1 15,-7 0-2-15,-1 1 3 0,5-1 0 16,-1 0-1-16,-3 0-1 0,-1 0-1 15,-2 0 0-15,6 0 0 0,-7 0 0 16,4 0 0-16,-4 0-2 0,4 0 1 16,-7 0 1-16,3 0 0 0,-3 0 0 15,4 0-1-15,-1 0 1 0,0 0 0 16,-3 0-1-16,0 2 0 0,3-2-1 16,4 0 2-16,-7 0 0 0,10 0 1 15,-10 0 0-15,7 0-1 0,0 0 2 16,3 0 1-16,-7 0-1 0,4 0 0 15,0 0-1-15,0 0-1 0,-4 0-1 16,0 0 0-16,1 0-2 0,2 0 2 16,1 0-1-16,-3 0 2 0,-1 0 0 15,7 0 1-15,-3 0-1 0,0 0 2 16,-4 0-2-16,7 0 1 16,0 0 1-16,-6 0-2 0,3 0 0 15,-1 0 1-15,8 0-1 0,-11 0 0 16,8 0 0-16,-5 0 0 0,5 0 0 15,-5 0 0-15,5 0 0 0,-1 0 2 16,-3 0-1-16,-1 0 0 0,1 0-1 16,3 0 1-16,-6 0 1 0,6-2-1 15,-7 2 2-15,8-1-2 0,-8 0 2 16,7-1-2-16,-7 2 2 0,11-2 0 16,-14 0-1-16,10 1-1 0,-3-2 0 15,3 3 0-15,-6 0 0 0,2-4-1 16,-2 4-2-16,6 0 0 15,-7-3 2-15,4 2-2 0,0-2 4 0,0 2-1 16,-4 1-1-16,0-2 0 16,4 0 1-16,3 0 0 0,-6 0-1 15,2 0 3-15,5 2-3 0,-1-2 0 16,-10 0 0-16,6 0 0 0,-2 0 0 16,-1 2-2-16,4-1 1 0,-4 1 0 15,1-3 0-15,-1 3 0 0,0 0-3 16,8 0 2-16,-8 0 0 0,0 0-1 15,4 0 3-15,0 0 0 0,-4 0-1 16,4 0 1-16,0 0 0 0,-4 0 0 16,7 0 2-16,-10 0 1 0,7 0-3 15,0 0 2-15,3 0-2 0,-10 0 0 16,7 0 2-16,-1 0-2 0,1 0 0 16,-4 0 3-16,-3 0 0 0,7 0-1 15,-4 0-2-15,-3 0 0 0,7 0-1 16,-10 0 0-16,2 0 0 0,1 3-1 15,4-3 0-15,-1 0 1 16,0 0-1-16,1 1 0 0,-4-1 1 16,6 0 0-16,-2 2 2 0,6-2-1 15,-10 2 2-15,3-2 11 0,0 0-13 16,1 0 2-16,3 0-1 0,-4 0 0 16,-7 0 2-16,8 0-2 0,-1 0-1 15,0 0 0-15,1 0-1 0,-1 0 0 16,-6 0-1-16,2 0 1 0,1 0 0 15,4 0 1-15,-4 0-1 0,3 0 0 16,0 0 1-16,-6 0 0 0,3 0 1 16,-1 0 0-16,1 0 0 0,-3 0 0 15,-1 0 2-15,1 0 0 0,-4 0 0 16,3 0 0-16,-3 0 9 0,0 0-10 16,0 0 1-16,0 0 0 0,0 0-3 15,0 0-1-15,7 0-3 0,-4 0 1 16,1 0-9-16,-1 0 10 15,-3 0-1-15,7 0 1 0,-3 0 1 16,3 0 1-16,-1 0 0 0,-2 0 2 16,3 0 0-16,-4 0 0 0,8 0 0 15,-5 0-2-15,-2 0 0 0,-1 0-1 16,-3 0 1-16,4 2 0 0,-1-2-1 16,-3 0 1-16,0 0 0 0,4 0-1 15,-4 0 0-15,0 0 0 0,0 0-2 16,0 0-9-16,0 0 11 0,0 0-12 15,0 0 11-15,0 2-1 0,0-2-9 16,0 0-1-16,0 0-2 0,-4 2-16 16,4-2-40-16,0 2-22 15,0 2-15-15,0-1-42 0,0 4-130 16,-3-7-430-16,-14-4-1250 0,41-12 758 0</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16T06:27:29.250"/>
    </inkml:context>
    <inkml:brush xml:id="br0">
      <inkml:brushProperty name="width" value="0.05292" units="cm"/>
      <inkml:brushProperty name="height" value="0.05292" units="cm"/>
      <inkml:brushProperty name="color" value="#FF0000"/>
    </inkml:brush>
  </inkml:definitions>
  <inkml:trace contextRef="#ctx0" brushRef="#br0">21605 15746 457 0,'0'0'612'16,"0"0"-140"-16,0 0-263 0,0 0-83 15,0 0-38-15,0 0-4 0,0 0-3 16,0 0-6-16,0 0-20 0,-45-19-19 16,45 19-14-16,0 0-2 0,0 0 2 15,0 0-9-15,0 0-12 0,0 0-1 16,0 0-13-16,0 0-6 0,0 0-10 16,-3 1-16-16,3 2-33 0,-4 4-42 15,1 0-55-15,-1 1-53 0,4 1-120 16,0-2-144-16,0-1-59 0,14-54 276 15</inkml:trace>
  <inkml:trace contextRef="#ctx0" brushRef="#br0" timeOffset="890.343">22463 15705 395 0,'0'0'300'0,"0"0"-105"0,0 0-58 16,0 0 260-16,0 0-78 0,0 0 6 16,0 0-43-16,0 0-43 0,0 0-39 15,0 0-37-15,-21-4-2 0,21 2-11 16,0 2-39-16,0 0-18 0,0 0-17 15,0 0-6-15,0 0-4 0,0 0-12 16,0 0-26-16,0 0-6 0,0 0-20 16,0 0-1-16,0 0 1 15,0 0-1-15,0 2 0 0,0 0-1 16,3 4-2-16,1 2 0 0,-1 2 2 16,4 5 19-16,4 5-6 0,-5 1-13 15,5 6 0-15,-1 3 0 0,7 4-1 16,1 0-1-16,-5 2 2 0,12 2 11 15,-5 1 2-15,1 0-13 0,3-3 0 16,-7-1 0-16,4-2-6 0,3-4 5 16,-10-2 1-16,0-3-18 0,6-3-5 15,-9-2 5-15,-5-4-8 0,5-2 23 16,-4-3-41-16,-4-1-7 0,4-3-6 16,-7-2-6-16,3-1-4 0,-3-2-22 15,0 1-32-15,0-2-35 0,0 0-56 16,-3 0-65-16,3-4-143 0,-7-5-220 15,7 2-148-15,-3-12 29 0</inkml:trace>
  <inkml:trace contextRef="#ctx0" brushRef="#br0" timeOffset="1332.095">22687 15592 1158 0,'0'0'222'0,"0"0"25"15,0 0 29-15,0 0-49 0,0 0-16 16,0 0 18-16,0 0-6 0,0 0-5 16,0 0-35-16,0 0-59 0,-21-14-31 15,21 14-24-15,0 0-11 0,3 2-14 16,1 4 22-16,3 3 26 0,0 3 9 16,0 0-10-16,-1 6-3 0,1 1-12 15,0 3-32-15,4 5-26 0,6 6-2 16,0 10-13-16,4 17 13 0,13 11 2 15,-3 5 7-15,-3-6 6 0,-8-17-15 16,1-12-15-16,-11-10-1 0,4-2-3 16,-4 4-38-16,11 3-12 0,-7 4-21 15,3-6 33-15,4-3-126 0,-7-9-66 16,-1-3-62-16,5-7-669 0,-5-12-1092 16</inkml:trace>
</inkml:ink>
</file>

<file path=ppt/ink/ink1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6:22:07.23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7659 6997 1159 0,'0'0'160'16,"0"0"65"-16,0 0 12 0,0 0-7 15,0 0 10-15,0 0 13 0,0 0-15 16,0 0-125-16,-4 0-71 0,4 0-4 15,4 0 46-15,-4-2 15 0,3 2-13 16,1 0-22-16,-1 0-13 0,0-1-12 16,1 1-14-16,-4 0-9 0,3 0-13 15,1-1 16-15,6 1-18 0,-6 0-1 16,2-2 1-16,1 2 12 0,7 0 3 16,-4 0 19-16,8 0-10 15,-1-1-9-15,0 1-14 0,7 0 11 16,-3 0 6-16,3 0 16 0,-3 0-16 15,3-1 19-15,3 1-10 0,-2-2 13 16,2 1-6-16,-3 0-16 0,4 1-17 16,-1 0 14-16,1 0-1 0,3 0 4 15,-4 0-19-15,4-1 19 0,0-1-3 16,-3 1 0-16,6 1-15 0,-3 0-1 16,0-1 2-16,4-1 23 0,-4 1-9 15,0 1 6-15,-3 0 0 0,9-1 3 16,-6-1 6-16,4 1 1 0,-1 1-3 15,-6-1-11-15,13 1-15 0,-6 0-1 16,-1 0 17-16,11 0-16 0,-7 0 13 16,7 0-14-16,-1 0 10 0,1 0-11 15,10-2 3-15,-10 2 8 0,3-3-10 16,11 0 11-16,-14 1-12 16,6-2 2-16,8 0 15 0,0 0-15 0,3-1-3 15,-11 1 12-15,-6 0-9 16,-7 2 0-16,7 0-3 0,3 1-3 15,-3 1 3-15,3 0 1 0,-3 0-1 16,-7 1-2-16,6 6-10 0,-6-2 12 16,7 0 0-16,-7 1 0 0,3 1 3 15,1 0 0-15,-4-3 0 0,6 3-1 16,-2-2 0-16,-1 0-1 0,4 1-1 16,0-2 1-16,-1 0 1 0,1 0-1 15,0 2 1-15,3-5 11 0,0 1-10 16,-3-2 9-16,3 2-8 0,1-1-2 15,-1 0-1-15,0-1 14 0,0 0-12 16,4 0 10-16,-4-1-10 0,1-4-1 16,-1 0 0-16,3-1 10 0,-2 0-10 15,-1 0 1-15,0-2 28 0,0 0 15 16,1 1-12-16,-1-1-3 16,4 0-30-16,-4-1 1 0,3 3 16 15,-6 0-18-15,0 1-1 0,0 2-1 16,0-1-9-16,-4 4 11 0,0 0 0 15,1 0 1-15,2 0 0 0,1 0 2 16,0 0-2-16,-4 0 1 0,4 4-2 16,0 0 1-16,-7 0 13 15,7-1-14-15,-1 1 0 0,1-3 12 0,-4 3 7 16,4-1 7-16,-3-1-26 0,-1 0-1 16,-3 0 0-16,3 0 1 0,-3 1 0 15,0 0 0-15,0-2 0 0,-4 0 1 16,8 1 0-16,-1-2 1 15,0 0 10-15,1 0 0 0,2-3-12 16,-2 0 2-16,3 1-1 0,-4-2 1 16,0 2-2-16,4-2 3 0,0 0 6 15,-7 0-9-15,3 0-10 0,4 1 10 16,-4 2 1-16,4-2 1 0,-4 2-2 16,1 1 0-16,-1-3 0 0,0 3 3 15,1 0-2-15,3-4 0 0,-8 4-2 16,8-3 1-16,-7 2 0 0,3-1 0 15,1 0 0-15,-1 0-1 0,-3-2 1 16,0 2 0-16,0-2-1 0,0 2 1 16,0 0-1-16,-4 1 1 0,-3 0-1 15,4 0 1-15,-4-1-1 0,-4 2 0 16,4 0-1-16,-3 0 1 0,-4 0-2 16,3 2 0-16,-3-1 1 0,1 3 0 15,-5-2 1-15,1 0-2 0,0 2 2 16,-1 0 1-16,1-2-1 15,-4 2 2-15,4-3-2 0,-4 2 2 16,0 1-2-16,1-1-1 0,-1-2 2 16,3 2 2-16,-2 0 0 0,2-1 0 15,4 2 0-15,1-4 1 0,-1 1-1 16,0 1-1-16,3-1 3 0,-3-1-1 16,4 0-2-16,0 0 11 0,3 0-11 15,-4 0 1-15,1 0-1 0,-1 0 2 16,-3-1-1-16,1-1-2 0,2 1 0 15,-6 1-2-15,6 0 0 0,-3 0 0 16,7 0 0-16,-6 0 1 0,6 1-1 16,0-1 1-16,3 0 0 0,-3 0 1 15,3 2 0-15,-3-1 0 0,4 3 0 16,3-1-3-16,-4-1 2 0,1 0 1 16,3 0 1-16,-4 2-1 0,1-2 0 15,-4 1 0-15,3 0 1 16,4 0-1-16,-4 0-1 0,1-1 1 0,3 2 2 15,0-1-1-15,-4-1-1 16,4-2 2-16,-4 2-2 0,4-2 2 16,0 0 1-16,0 0-2 0,3 0 11 15,-3 0-11-15,4-2 2 0,-4 0-2 16,-1-1-1-16,5 1 0 0,-4-1 1 16,3-1 0-16,-3 1 0 0,3-1-1 15,-6 0 0-15,3 0 0 0,3 0 2 16,-10 0-2-16,7 0-1 0,-7 0 1 15,0 1 1-15,7 0-1 16,-11 0 0-16,4 2 1 0,-3-2-1 0,3 2 0 16,-4-2 0-16,-2-1 1 15,2 4-1-15,1-3-10 0,-8 2 10 16,5 1 0-16,-5-2-1 0,1 2 1 16,3-2 0-16,-7 2-2 0,4 2 1 15,-4-4 0-15,0 2 2 0,4-2-1 16,-4 0 1-16,4 0 1 0,-4 2 1 15,0-2-2-15,4 2 1 0,-4-2 0 16,4 0 0-16,-4 0-1 0,7 2 0 16,-7-4 1-16,4 3-1 0,0-2-1 15,-4 2-1-15,4-2-1 0,-4 2 2 16,-3-1 0-16,6 0 1 0,-2 0 0 16,-5 0 0-16,5 0 0 0,-5 0-1 15,8 0 0-15,-7 0 1 0,0 0-1 16,6 2-2-16,-6-2 1 0,3 0-1 15,4 2 2-15,-4-1-2 0,7 0 0 16,0 1 0-16,-6 0 0 0,2 0 2 16,1 0 0-16,0 0 1 15,-1 0-2-15,-2 0 1 0,-1-2-1 16,3 2 1-16,-2 0 1 0,-1 0-1 16,-3 0 2-16,6 0-1 0,-6 0-1 15,-3 0-3-15,6 0 0 0,-7 0 2 16,-3 0 1-16,7 0 3 0,-4 0-3 15,7 0-2-15,-6 0 2 0,2 0 3 16,5 0-2-16,-1 0 0 0,-3 0-1 16,3 0 0-16,4 0 2 0,-8 0 1 15,8 0-2-15,-4-1 9 0,-3 0-10 16,-4-1 0-16,1 2 1 0,-1-1 0 16,0 0-1-16,-3 0 0 0,0 1 1 15,-7 0-1-15,4 0-3 0,2 0-12 16,1 0 12-16,0 0-1 0,0 0-8 15,-3 0 11-15,6 0 0 0,-3 2-2 16,-4-1 3-16,4-1 0 16,-3 2 3-16,2-2-1 0,-6 0 1 0,4 1 0 15,-4-1-1-15,3 0 17 16,-3 0-17-16,0 0 13 0,0 1-12 16,0-1 10-16,0 0-11 0,-3 0-2 15,3 0-2-15,-4 0-17 0,4 2-2 16,-3-2-7-16,3 0-3 0,-3 0-18 15,3 0-26-15,-4 0-15 0,4 1-18 16,-3 0-23-16,-1 3-30 0,-10 1-94 16,-3 2-209-16,0-3-333 0,-21-4-856 0</inkml:trace>
</inkml:ink>
</file>

<file path=ppt/ink/ink1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6:22:07.97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14391 6667 1186 0,'0'0'214'0,"0"0"138"0,0 0-115 16,0 0-208-16,0 0-10 0,0 0-2 15,0 0 70-15,0 0-32 0,0 0 39 16,0 0 20-16,48-6-30 0,-27 6-33 16,3 0 14-16,3 0-23 0,4 2-4 15,-3 1-12-15,10 1 3 0,-4-1 42 16,4 1 35-16,0 0-32 0,3-1-32 15,4 0-10-15,-4-1 6 0,8-1 7 16,6-1-13-16,7 2-13 0,17-1 10 16,-7 0-26-16,-3 1 32 0,-14-1-32 15,-17 0 20-15,-3 1-20 0,-8 0 35 16,11 0-16-16,7 0 1 16,7 3 5-16,-8-1-9 0,8-1-18 15,3 1 18-15,0-1-3 0,-3 1-3 16,0 0-12-16,-8-3 2 0,8 0 10 15,-4-1-13-15,1 0 0 0,2 0 12 16,-2 0-12-16,-8 2 3 0,4-2 13 16,3 1 3-16,-3 0-19 0,3 2 12 15,0 0-9-15,-7-1 0 0,4 0 9 16,-3 0-9-16,-1-2-1 0,-7 2 10 16,-3-2-11-16,-3 2 1 0,-4-2-1 15,-7 1 0-15,-3 2-1 0,0-3-1 16,-11 0 0-16,1 1 1 0,-1-1-3 15,-3 0-9-15,0 3-61 0,-3-3-67 16,-4 1-77-16,-7 5-72 16,0-1 28-16,-6 3-231 0,2-1-539 0</inkml:trace>
</inkml:ink>
</file>

<file path=ppt/ink/ink1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6:22:10.88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7621 7286 139 0,'0'0'359'0,"0"0"-14"16,0 0-172-16,0 0-20 16,0 0 78-16,-55 8 4 0,51-8-14 15,1 0 19-15,-1 0 55 0,4 0-56 16,0 0-53-16,0 0-92 0,0 2-75 15,0-2-19-15,4 1-29 0,-1 0 3 16,1 1 9-16,-1-2 17 0,1 1 48 16,9 0 20-16,1 1-14 0,0 0 4 15,0 0 0-15,6 0 2 0,-2-1-34 16,-1 2 3-16,10-2 19 0,-3 1-4 16,7 0-12-16,-6 0 3 0,9-2-6 15,1 4-4-15,2-4-9 16,-2 2-13-16,3-2 13 0,0 1 3 0,3 0 0 15,0 1-17-15,1-2 0 16,2 2 0-16,5 0 14 0,9 0 22 16,1 0-9-16,20-2 2 0,-3 0 58 15,-7 0-11-15,0 0-30 0,-7 0-29 16,-4-4 6-16,4 2-3 0,-3 0-22 16,-1 2 0-16,-2 0 0 0,-8 0 0 15,-7 0 1-15,7 2-1 0,4 4 0 16,7 0 0-16,6 0 0 0,-13 1-1 15,-18-3-19-15,-3 0 19 0,-7 2 1 16,14-2 0-16,4 0 1 0,-1 3 0 16,0-2 0-16,1-1 0 0,-1 0-1 15,-7 0 19-15,11 0 3 0,-7-3-10 16,3 1 1-16,1 0-11 0,-4 0 17 16,3-2-17-16,0 0 13 0,1 0-14 15,-1 0 15-15,4 0-14 0,0 2 11 16,-8-2-12-16,12-4 10 0,-5 2-8 15,-2-1 13-15,3-1-15 16,-4 0-1-16,7 0 1 0,-3-1 30 16,0 1-3-16,-4 0-26 0,0 1 11 15,-3 0-13-15,0 2-3 0,-3 1 0 16,-4 0 3-16,3 0-13 0,1 0 13 16,-1 0 0-16,-3 4 1 0,7-4-1 15,0 3 16-15,-4-2-15 0,8-1 2 16,-1 0-2-16,-3 3 0 0,0-3 15 15,3 0-13-15,-3 0-3 0,0 0 2 16,0 0-2-16,-4 1-1 0,1-1-12 16,-4 3 12-16,0 1 0 0,0-3-1 15,0 2 2-15,0-2 1 0,3 0 11 16,-3 1-11-16,4-2 0 0,3 0 0 16,-4 0 11-16,4 1-10 0,0-5 11 15,0 0-12-15,3 0 12 0,0-1-11 16,1-2-2-16,-1 3 0 15,0-2 25-15,4-2-7 0,-3 1-17 16,2 1 1-16,1-1 1 0,-7 0-2 16,7 3-1-16,-4 0 0 0,1-2-1 15,-5 2 1-15,8-2 1 0,-3 3 21 16,6-3-11-16,-3 2-10 0,3 0-1 16,-3-2 0-16,3 1 0 0,0 0 2 15,0 1-1-15,1-1 1 0,-1 1-2 16,-7 2 0-16,7-1-3 0,-3 2 3 15,3-2 2-15,4 0 5 0,-11 1 5 16,8 0-12-16,-1-1 0 0,0 0 2 16,-3 1 1-16,3-2 0 15,-3 0 0-15,0 0-3 0,-1 0 4 16,-2 0-4-16,3 1-2 0,-4-1 2 16,-3 1 4-16,7 0-2 0,-4 1 0 15,-7-2-2-15,4 3 0 0,0 0 0 16,-7 1-11-16,4 0 9 0,-4 0 4 15,0 0-1-15,3 2 0 0,-6 0-1 16,3 0 3-16,3 2-2 0,-3-3 0 16,0 2 1-16,-3-2 7 0,3 2-9 15,-4-3-1-15,8 1 0 0,-11 1-12 16,0-2 13-16,4 2-1 0,-1 0 2 16,-3-1 1-16,4-1 0 0,-1 0-1 15,-3 3 10-15,4-3-11 0,-4 0-1 16,0 0 1-16,0 0 0 0,4 0 0 15,-4-3 9-15,4 2-9 0,-8-1-2 16,8 0 2-16,-1 0 15 16,1 1-15-16,0-2-24 0,6 2 23 0,-10-2 1 15,11 3-1-15,-11-1 1 16,7 1 0-16,0-2 0 0,3 2-1 16,-3 0 1-16,4 0 1 0,-1 0 0 15,0 0-1-15,1 0 1 0,3 0 0 16,-7 0 0-16,7 2-1 0,-4-1 2 15,1 2 10-15,-1-3-12 0,4 0-1 16,-4 1 1-16,4-1 0 0,-3 0 1 16,3 0 3-16,0 0-2 0,-1 0 0 15,5 0 8-15,-1 0-10 0,4 0 0 16,-4 0 1-16,8 0 2 0,-5 0 10 16,1 3 2-16,-4-3-12 0,8 0 0 15,-8 0-1-15,-3 0 39 0,3 0 45 16,4 0-55-16,-11-3-16 0,4 2-13 15,0-2-1-15,-3 2 2 0,-1-1 0 16,-6 0 0-16,3 0-3 0,-4 0 1 16,1 0 0-16,-1 2 0 0,1-2-1 15,0 1-2-15,-1 1 1 16,1 0-2-16,-1 0-1 0,1 0 1 16,-1 0 3-16,1 0 0 0,-1 1-1 15,1 1 2-15,-4-2 9 0,0 0-10 16,4 0 0-16,-11 0 1 0,11 0 20 15,-11-2-21-15,0 0 0 0,7 0 2 16,-10 0 1-16,7-2-3 0,-1 1-1 16,-6 2 0-16,7-2-1 0,-1 2 1 15,-6 0 0-15,7-1-1 16,0 2-10-16,-8 0 10 0,1 0 0 0,0 0 1 16,3 0 1-16,-7 0 0 15,-3 0 3-15,4 0 9 0,-1 0-11 16,0 0 0-16,1 0 2 0,-4 0-3 15,6 0 0-15,1 0 0 0,3-2 1 16,-6 2 2-16,3-2-3 0,-1 2-2 16,5 0 0-16,-12 0 0 0,5 0 0 15,3 0 2-15,-4 0 0 0,4 2-2 16,-4-2 2-16,4 0 0 0,0 0 0 16,-1 0-1-16,-2 0 0 0,2-2 0 15,1 2 1-15,0 0 0 0,-4 0 1 16,1 0-1-16,-1 0 0 0,0 0 1 15,4-2 1-15,-4 2-1 0,-6-1-1 16,6 1-2-16,1 0-10 0,-1 0 10 16,4 0 0-16,-7 0 0 0,3 0 1 15,4 1 0-15,-4 1 1 16,11-2 0-16,-14 0 0 0,6 2 12 16,1 0-9-16,7-2-3 0,-11 0-1 15,4 0 1-15,-4 0-1 0,7 0 0 16,-10 2 1-16,4-1 1 0,3-1 1 15,-4 1 1-15,7-1-3 0,-10 2 1 16,7-1 0-16,-4-1-1 0,4 1 0 16,-4 1 0-16,-3-2 0 0,7 1 3 15,-4-1-2-15,4 0-1 0,-4 0 1 16,-3 0 1-16,7 0-2 0,-4 0 1 16,-3 0 2-16,4 0-1 0,-5-1 2 15,-2-1 8-15,-1 1-10 0,1 1 10 16,-1 0-12-16,4-1-1 0,0 1-1 15,0-2-13-15,3 1 2 0,-3 1 13 16,0 0 0-16,-4 0 0 0,8-1 2 16,-4-1 0-16,0 2-1 0,-1 0-1 15,1 0 0-15,0 0-3 0,0 0-12 16,-3 0 3-16,-1 0 9 0,4 0-13 16,3 0 14-16,1 3 1 0,2 1 1 15,-6 0-1-15,4 0 0 16,2 0 1-16,-2 0 0 0,9 2 2 15,-9-2 0-15,2 0 0 0,5 0 14 16,-5-3-16-16,-2 1 3 0,3 0 0 16,-7 0-2-16,6-2 1 0,-2 1 10 15,-8-1-12-15,4 0 0 0,-4 0 1 16,1 0-1-16,-1 0 0 0,-3 0 3 16,0 0 13-16,0 0-13 0,0 0 15 15,0 0 1-15,-3 0-18 0,3 0-1 16,-7 0-22-16,0 0-12 15,4-3-21-15,-8-1 9 0,1 0 5 16,0-1-2-16,3 3 21 0,0-2-24 16,0 1-35-16,3 0-24 0,4 1-42 15,-3 2-105-15,0-2-233 0,-4 2-596 16,-7-7-585-16</inkml:trace>
</inkml:ink>
</file>

<file path=ppt/ink/ink1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6:22:16.48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9595 7163 963 0,'0'0'182'0,"0"0"-87"16,0 0 224-16,0 0-144 0,0 0-74 15,0 0 26-15,0 0 48 0,0 0-33 16,0 0-41-16,0 2-43 0,0-2-13 16,3 0-12-16,-3 0-32 0,7 0 1 15,-3 0 24-15,-1 0 48 0,14 0-29 16,-3-2-43-16,7 0 34 16,-1-2 2-16,8 0-12 0,0 2-10 15,3-1 16-15,3 1-3 0,-6 0-13 16,13 1 10-16,-10 1-25 0,3 1 44 15,1-1-32-15,-1 0-10 0,1 0-2 16,-1 0 31-16,4 0-9 0,3 0 18 16,1 0-5-16,13 0 2 0,7-4-6 15,14-1-19-15,0-2 12 0,-8-1-9 16,-6 4 0-16,-17-1-16 16,-7 2 0-16,-3-1-1 0,-8 2 1 0,8-3 1 15,6-1 19-15,4 2-8 0,0-3-12 16,3 2 16-16,-7-3-13 15,4 0 1-15,-4 1 12 0,4-3-15 16,-7 2 15-16,0 0-16 0,-4 2 2 16,1-1-4-16,-8 2 2 0,-3 1-2 15,0 1-2-15,-10 1-12 0,0 2 15 16,-7 0 0-16,-4 0-2 0,1 0 2 16,-4 0 1-16,0 0 1 0,0 0 0 15,0 0-1-15,0 2-25 0,0-2-4 16,0 0-10-16,-4 0-2 0,4 0-4 15,-3 0-6-15,-1 0-13 0,4 0-20 16,-3 2-28-16,3-1-53 0,-3 2-74 16,-1 1-59-16,-3 0-94 0,0-1-175 15,0-1-101-15,49-21 205 0</inkml:trace>
</inkml:ink>
</file>

<file path=ppt/ink/ink1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6:22:16.99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10022 6851 1053 0,'0'0'173'0,"0"0"-134"15,0 0 75-15,0 0 48 0,0 0 1 16,66-32 0-16,-49 24-14 0,3 1-19 16,1-1-24-16,-4-1-34 0,14 1 35 15,-7 3-33-15,11-2-74 16,-1 4 32-16,4 2-32 0,-3-2 1 15,6 3 122-15,4 0-36 0,3 3-45 16,14-3 6-16,14-3-3 0,0 3 29 16,-4-1-13-16,-7 1 16 0,-6 0-20 15,0 0-15-15,-4 0-18 0,0 0-23 16,0 0-1-16,-14-3 19 0,-3 2 1 16,-10 1-20-16,3-2 12 0,-4-2-9 15,8 2-2-15,3-2 0 0,-7 2 2 16,-4-1-3-16,-3 2 0 0,-3-1-1 15,-4 1 1-15,-6 1 0 16,-4-1-13-16,-4 1-29 0,-3 0-15 16,0 0-13-16,0 0-55 0,0 0-68 15,-3 0-78-15,-1 0-150 0,1 0-151 16,3-1-436-16</inkml:trace>
</inkml:ink>
</file>

<file path=ppt/ink/ink1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6:25:39.46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8427 12352 147 0,'0'0'385'0,"0"0"-30"0,0 0-124 16,0 0 4-16,0 0 22 0,0 0 6 15,0 0-10-15,0 0-65 0,0 0-4 16,24-8-13-16,-14 5-32 0,-3 0 5 16,-3 1 4-16,-1 1-11 0,1 0-38 15,-4 1-38-15,0-2-14 0,0 2 1 16,3 0 3-16,-3 0 6 0,0 0-16 16,0 0-16-16,0 0-6 0,0 0-17 15,0 0 0-15,0 0-2 0,0 0 0 16,0 0-3-16,0 0-9 15,0 0 9-15,0 0-1 0,0 0-8 16,0 0 10-16,0 0-11 0,0 0 12 16,0 0-12-16,0 0 10 0,0 0-13 15,0 0 14-15,0 0 0 0,0 0-1 16,0 0 2-16,0 0 0 0,0 0 1 16,0 0 0-16,0 0 1 0,-3 0-1 15,-1 0 0-15,4 0 1 0,-3 0-1 16,3 0 0-16,0 0 0 0,0 0-1 15,0 0-1-15,-4 0 2 0,4 0 0 16,0 0 0-16,0 0 0 0,-3 0 0 16,3 0-1-16,0 0-1 0,0 0 2 15,0 0 0-15,0 0 0 16,0 0 2-16,0 0 10 0,0 0-12 16,0 0-2-16,0 0 0 0,0 0-23 15,0 0 12-15,0 0-6 0,0 0 3 16,0 0 14-16,0 0 2 0,0 0 1 15,0 0 0-15,0 0 12 0,0 0-12 16,0 0 2-16,0 0 29 0,0 0 34 16,0 0-47-16,0 0-17 0,0 0-2 15,7 0 1-15,-4 0 1 0,4 0 70 16,-3 0-28-16,6 2-22 0,0-1-21 16,1 0 31-16,2 1-30 0,1-2 14 15,3 0-13-15,1 0 16 0,-5 0-16 16,1 2-1-16,-4-2 14 0,15 0-14 15,-12 1 0-15,5-1-1 0,2 0 0 16,-3 0 2-16,1 0 13 16,6 0-15-16,-7 0 2 0,7 0-2 15,-3 0 0-15,-1-3-1 0,1 3 2 16,0 0-1-16,-4-3 0 0,4 2 1 16,-4 1-2-16,-3 0 0 0,0 0-1 15,3 0 0-15,-3 0 0 0,-1 0 1 16,1 0-3-16,0 0 0 0,-4 2-12 15,4 0 15-15,-7 1 0 0,10-2 0 16,-3 2-1-16,0 1-1 0,3-3 4 16,0 2 8-16,0-2-10 0,4 0 0 15,0-1 1-15,-1 0 18 0,4 0-17 16,1 0 10-16,-1 0-10 0,0-2 14 16,-4 1-15-16,8-2-1 0,-4 0 16 15,0 2-4-15,0-2-12 0,1 2 16 16,-1 1 3-16,0-3-18 0,0 3 18 15,-3-2-19-15,6 0 2 0,-6-1-2 16,-4 3 2-16,4-3 0 0,-8 2 10 16,1 1-12-16,0 0-1 15,0 0-1-15,-4 0 0 0,4 0 1 16,-4 0-1-16,1 0 1 0,-1 0-15 16,7 0 14-16,-7 0 0 0,8 0 2 15,-5 0 14-15,5 0-14 0,-1 1 1 16,0 1 0-16,4-1 0 0,0-1 0 15,-1 3 11-15,1-3-12 0,3 0 3 16,4 0 1-16,-4 0-1 0,3 0-1 16,4 0 23-16,0-2-13 15,0 0-10-15,0-1-1 0,-3-1-1 0,6 0 0 16,-3 0 13-16,0 1 2 16,0-1-13-16,0-3 1 0,-3 3-1 15,-1 0-1-15,1 0 2 0,0-3 9 16,-1 3-10-16,1 0-2 0,-1 0 1 15,-3 0 0-15,0 0 1 0,1 1 0 16,2 0 0-16,-3 1 1 0,4 0-2 16,-4-2 14-16,3 1-15 0,-2-1 1 15,2 0 12-15,1 0-10 0,-1 0 0 16,1 0 9-16,3 2-11 0,-4-2 0 16,1 0-1-16,3 3 12 0,0-2-10 15,3 2 11-15,-3 1-13 0,4 0-2 16,3 1 2-16,0 3 1 0,3 0-1 15,4 2 2-15,0 1 0 0,6 1 10 16,-2-2-12-16,2 0 0 0,8 1 1 16,3 0 2-16,14-3-3 0,-1 3 0 15,-2-6 15-15,-11 2-15 0,-4-3 1 16,-6 0 9-16,3-4-9 16,-10-3-1-16,-7 3 12 0,-7-3-12 15,0 3 0-15,3-3 11 0,8-1-11 16,2 0 0-16,-6 1-1 0,4-1 0 15,-4 1 1-15,-4 2 0 0,0 0 0 16,-3 0-1-16,0 1 1 0,0 1 0 16,-3 2-1-16,0-2 0 0,-4 2 0 15,0 1 1-15,0 0 0 0,0 0 0 16,-3 0 0-16,3 0 2 0,-4 0-1 16,1 0 1-16,3 1-1 0,-3 1-1 15,0-1 0-15,-1 0 1 0,-2 2-1 16,6-2 3-16,-4 2-2 0,-2-3-1 15,6 2 1-15,-11 0 0 0,5-2 1 16,6 2-1-16,-10 0 2 0,3-1-3 16,0 2 2-16,4-3-2 0,-8 2 0 15,8-1-3-15,-4 2 3 0,4-2 1 16,3 2 2-16,-3-3-1 16,3 0 12-16,0 0-13 0,-3 2 10 15,6-2-9-15,-3 0-1 0,1 0-1 16,2 0 4-16,1 0-4 0,-1 0 1 15,1 2 2-15,-1-2-1 0,4 0-1 16,0 2-1-16,-3 0 0 0,3 0 0 16,3 0 12-16,-3 1-10 0,4-2 1 15,-4 2 1-15,3-3-1 0,1 1-1 16,-4-1 13-16,0 0-13 0,3 0 0 16,1 0 29-16,-4 0 47 15,0 0-51-15,-4 0-26 0,4 3-1 16,-3-1-1-16,-1 0 0 0,1 0 1 15,-1 0 0-15,1-2 2 0,0 2 1 16,-1 0 0-16,-3-2-3 0,4 0 4 16,-4 0-1-16,0 0 0 0,0 0 12 15,0 0-15-15,-3 0-1 0,0 0 1 16,-1 3-3-16,1 1 1 0,3-1 0 16,-10 1-1-16,7-2 0 0,-1 3 2 15,-3-1 1-15,4 1 0 0,0-1 1 16,-4 3 0-16,7-7-1 0,-3 4 2 15,3-1 1-15,0-2-2 0,-7 2-1 16,4-2 0-16,0 2 0 0,-1-3 1 16,-3 4-1-16,8-3 2 0,-8 1-2 15,0 0 0-15,4 0-2 0,-4 0 2 16,-3 0-1-16,3 2 0 0,0-1 0 16,0 1 0-16,4 0 0 0,-4-1 0 15,4 1 1-15,0 0 1 16,3 0 1-16,0-2 1 0,0 0 12 15,-3 0-14-15,6 1 12 0,-3 0-10 16,4-3 15-16,-1 0-17 0,1 0 3 16,0 0-2-16,-1 0 13 0,1 0-14 15,-4-3 0-15,3 2 11 0,-2-2-12 16,-1 2 0-16,3-1 2 0,-3 1-2 16,4 0 0-16,-7 0 3 0,10-1-2 15,-7 1-1-15,7-2 13 0,-11 1-13 16,4 0 0-16,1 1-1 0,-5-2 0 15,4 3 1-15,-10-2 1 0,3 1-1 16,4 0 0-16,-7 1 0 0,3 0 0 16,-3-2 0-16,3 1 0 0,-7 1-1 15,8 0 1-15,-5 0 0 0,1 0 1 16,0 0 1-16,0 0-2 0,-4 0 1 16,7 0-1-16,-10 0 1 0,4 0-1 15,-1 0-1-15,0 3 0 0,1-2-1 16,-5 2-1-16,5-3 1 0,-1 3 1 15,4 1 0-15,0-1 0 16,-4-2 0-16,4 3 1 0,0-2-2 16,3 1 1-16,-7 0-1 0,4-1 2 15,0 0 0-15,6 1 0 0,-9-2 2 16,6 2-2-16,0-2 1 0,-3 2-1 16,0-2 0-16,6 1 0 0,-2 0 0 15,-5 0 3-15,5 0-1 0,-5-1 1 16,5 0-1-16,-1 1 0 0,0-1-1 15,0 2-1-15,1-2 0 0,-1 0 2 16,0 1-2-16,-3-1 1 0,0-1 0 16,-1 1-1-16,5-1 1 15,-5 3 0-15,5-3 0 0,2 0-1 16,-6 0 0-16,0 0-1 0,3 1 1 16,4-1 0-16,-8 1 0 0,8-1 0 15,-4 0 0-15,1 0 1 0,-1 0-2 16,3 0 1-16,-6 0 0 0,3 0 0 15,1 0 0-15,-8 0 1 0,4 0 0 16,3 0 0-16,0 0-1 0,-6 0 0 16,2 0 2-16,1 0-2 0,3 0 0 15,-6 0-1-15,3 0 1 0,-1 0 0 16,5-1 0-16,-8 0 0 0,0 1 0 16,1-3 0-16,-1 2 1 0,4 1 1 15,-7-1 20-15,3-1-22 0,0 2-2 16,-3-1 0-16,0 1 2 0,7 0-4 15,-7 0 4-15,0 0 0 0,3 0 0 16,-3 0 0-16,0-1 0 0,-4 1 0 16,7 0 1-16,-3 0-1 15,-3 0-1-15,3-2 0 0,-4 2 0 16,4 0 0-16,0 0 2 0,0 0-1 16,-4 0 0-16,4 0 0 0,0 0 0 15,-4 0 0-15,4 0 0 0,0 0 1 16,0 0-1-16,3 0 1 0,-6 0-1 15,6-1 1-15,1 1 0 0,-11 0-1 16,6 0 3-16,1 0-3 0,-3 0 0 16,3-1 0-16,-4 1 0 0,1 0 1 15,-1-2-1-15,7 2 0 0,-6-1-1 16,-1 1 1-16,1 0 0 0,3-1 0 16,-4 1 0-16,4-2-1 0,0 2 1 15,-4 0-2-15,4 0 0 0,-3 0 2 16,6 0 0-16,-3 0 2 0,-4 0 1 15,1-2-3-15,-1 2-1 0,4 0 1 16,-3 0 0-16,2 0 0 0,-2 0-2 16,3 0 2-16,0 0-1 0,3-2 1 15,-3 2 0-15,0 0 0 16,7 0 0-16,-8 0-2 0,12 0 2 16,-11-2 0-16,3 1 0 0,0 1 0 15,1 0 0-15,2-1 1 0,-6-1 1 16,0 1 0-16,0 1-2 0,3 0 0 15,-3 0-3-15,0-1 2 0,3 1 1 16,-3 0 0-16,-3 0 0 0,-1 0-2 16,1 0 2-16,-1 0 0 0,1 0 1 15,-1 0 0-15,-3 0-1 0,0 0 1 16,0 0 2-16,0 0-2 0,0 0 11 16,0 0-10-16,0 0 1 15,0 0-3-15,0 0 2 0,0 0 1 0,0 0 12 16,0 0-15-16,0 0 1 15,0 0 1-15,0 0 2 0,0 0-1 16,0 0 9-16,0 0-10 0,0 0-2 16,0 0 0-16,0 0-2 0,0 0 1 15,0 0 0-15,0 0-11 0,0 0 10 16,0 0-2-16,0 0-17 0,0 0-1 16,0 0 4-16,0 0 3 0,0 0 2 15,0 0-11-15,0 0-16 0,0 0 9 16,0 0-37-16,0 0-12 0,0 0-38 15,0 0-60-15,0-3-98 0,-3 1-202 16,-8-3-314-16,4-2-799 0,28 24 573 0</inkml:trace>
</inkml:ink>
</file>

<file path=ppt/ink/ink1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6:25:40.23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17691 12417 340 0,'0'0'75'0,"0"0"-32"16,0 0 9-16,0 0-52 0,0 0-28 15,0 0-312-15</inkml:trace>
</inkml:ink>
</file>

<file path=ppt/ink/ink1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6:25:40.89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17412 12277 382 0,'0'0'127'16,"0"0"283"-16,0 0-322 0,0 0-88 16,-48 8-17-16,34-3 3 0,4-2 13 15,-4 4 2-15,7-2 1 0,-3-1 112 16,3 0 42-16,3-2 33 0,4 0 0 16,0-2-33-16,0 0-13 0,0 0-7 15,0 0-19-15,4 0-30 0,3 0 4 16,0 2 113-16,3-2-17 0,4 0-36 15,-4 0-29-15,7 2-52 16,-3-2 1-16,7 0-27 0,-8 0 1 16,8 2 0-16,0-2-44 0,-4 1 14 15,4 3-15-15,3-1 0 0,0 0 0 16,4 1 0-16,3-1 0 0,-4 1 0 16,4 0-16-16,0 2 32 0,7-2-10 15,-4 0-3-15,1-1 1 0,10-1-3 16,-11-1 11-16,7 1-8 15,8-2 21-15,9 0 26 0,15 1-3 16,2-2 66-16,-9-2-67 0,-1 0-25 0,-6 0-19 16,-4 0 19-16,-7 2-3 15,-6 0-16-15,-11 1-1 0,0 0 11 16,7 0-12-16,-1 0-1 0,5 0 0 16,-1 2 0-16,-6 0-1 0,-1 2 1 15,4-2 20-15,-11 2 17 0,4 0 42 16,0-2-35-16,-3 0-12 0,3 0-29 15,-3 0 18-15,-4 1-20 0,3-2 8 16,-3 3-9-16,1-1-9 0,-8 0 9 16,0-1 1-16,7 2 0 0,-10-1 0 15,3 1-1-15,4-4 3 0,-7 4 0 16,6-4 0-16,-3 2-2 0,-3-1 1 16,-3 0 14-16,-1 1-5 0,-7-1-9 15,1-1-1-15,-4 0 14 0,0 0 17 16,0 0 6-16,0 0 3 0,0 0-19 15,0 0-19-15,0 0-3 0,0 0-12 16,0 0-3-16,0 0 2 0,0 0 1 16,0 0-10-16,0 0 2 15,0 0-65-15,0 0-2 0,0 0-30 16,-4 0-98-16,1 0-164 0,-7 1-177 16,-1 1-533-16,-20-4-432 0</inkml:trace>
</inkml:ink>
</file>

<file path=ppt/ink/ink1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6:25:43.06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8396 12809 814 0,'0'0'1022'0,"0"0"-896"16,0 0-125-16,0 0 128 0,0 0 29 15,0 0 4-15,0 0-20 0,48-9 45 16,-37 6-32-16,9-1-72 0,-6 2-3 16,3-2 45-16,11 0 82 0,-1 0-143 15,1 1-32-15,-1-1 22 0,8 0-42 16,-1 3-12-16,-3-2 2 0,7 2-2 16,-10-2 2-16,13 2-1 0,-3 1 14 15,-3-3-2-15,9 3-13 0,-2 0 0 16,6 0 16-16,7-1 25 0,10-2-9 15,11 3-16-15,14-4 50 0,-7-4 85 16,-8 1-82-16,-6 3-22 0,0-4 1 16,0 2-10-16,0 0 5 0,3-2-5 15,1 2-20-15,-1-1 32 0,-3-1-28 16,3 2-10-16,-3 0 7 16,3 0 13-16,1 0-32 0,-4 1-2 0,3 0 2 15,4 1 3-15,0 1 9 16,-1-2-12-16,5 0 4 0,-8 1-3 15,4 0 1-15,-4 3 10 0,4-2-10 16,0 3 11-16,-4 0 2 0,0 0-13 16,1 0 11-16,-1 7-12 0,4-3 0 15,0 2 1-15,0-1 1 0,3 2 0 16,3 1 25-16,1 0 68 0,-4-2-59 16,4 2-13-16,0-1-22 0,3 0-2 15,3 0 3-15,1-3 19 0,3 2-3 16,-7-3-17-16,4 0 10 15,-4 2 0-15,-3-2-12 0,-1-3 2 16,1 4 11-16,-4-1-12 0,4 0 2 16,0 2-1-16,-4-4 10 0,4 3-12 15,-8 0 1-15,5-1 0 0,-5 1 0 16,1-1 11-16,3-2-10 0,-10 6 1 16,4-2 1-16,-4-1-4 0,-1 2 0 15,-2 2 0-15,-4-4 0 0,0 3 0 16,0-3 12-16,0 3-12 0,-3-3-1 15,-1-2 1-15,-3 0 0 0,7-2 12 16,-7 0-12-16,4 0 0 0,-4-3 0 16,4-2 12-16,-4 1-10 0,0-3 0 15,-3 3-2-15,-8-2 3 0,-6 1-2 16,-7 1 2-16,0 2-1 0,4-2-2 16,9-1 64-16,5 1-36 15,-8 0-26-15,0 1 1 0,1 3-1 0,-1 0-2 16,-3 0 2-16,-4 0 1 15,4 0-3-15,-3 0 1 0,-1 0-1 16,-3 0 0-16,0 0 0 0,7 0 2 16,-7 0-2-16,0 0 1 0,4 0-1 15,-4 0 2-15,6 0-2 0,-9 0 1 16,7 0 1-16,-1 0-1 0,-3 0-1 16,3-1 1-16,-3 1-1 0,0 0 0 15,0-3 2-15,0 3-2 0,0 0-1 16,0-4 1-16,4 1 1 0,-8 2-1 15,8-2 1-15,-4 2 1 0,0-2-2 16,-4 2 1-16,5-2-1 0,-1 1-1 16,-4 0 1-16,8 2 1 0,-8-1 0 15,4 1 2-15,-7-1-3 0,11 1 1 16,-15 0-1-16,11 0 0 0,-10 0-1 16,3 0 1-16,4 1 0 0,-4 0 0 15,3 1-1-15,1-2 0 0,-1 1 1 16,1-1-1-16,0 0 1 0,3 0-1 15,3 0 1-15,4 0 1 16,-7-1 1-16,0-1 0 0,10 0-2 16,-6 0 0-16,-1 0 0 0,4 0 0 15,-3 2-1-15,2 0-2 0,5-2 2 16,-8 2-11-16,1 0 12 0,10 0-2 16,-14 0 2-16,6 0 0 0,1 0-2 15,-7 0-1-15,4 0 2 0,-4 2 1 16,3-2 0-16,4 2 1 15,-10-1-1-15,6 0-1 0,1-1 1 0,2 2 0 16,1-2 0-16,4 0 1 0,-4 0 0 16,3 0 0-16,0 0-1 15,-6 0 0-15,6 0 0 0,0 0 0 16,1 0 0-16,-8 0-1 0,1 0 1 16,3 0-3-16,-4 1 3 0,0-1 0 15,-2 0 0-15,-1-1 0 0,3 1 0 16,-6 0 0-16,6 0-3 0,-10 0 1 15,7 0 0-15,-7 0 2 0,7 1 0 16,-10 0-2-16,10 2 0 0,-10 1 0 16,10-3 0-16,-11 2 2 0,4 1 0 15,4 0 1-15,-4-4 0 0,4 4-1 16,-1-4 2-16,1 0-2 0,-1 3-2 16,1-3 2-16,-1 0 0 0,1 0 1 15,-7 0-1-15,6 0 0 0,-13 0-1 16,7 0 0-16,-4 0 0 0,-7 0-2 15,1 0 2-15,-1 0-12 16,-3 0 12-16,-4 0 0 0,8 0 0 0,-8 0 1 16,0 0-3-16,4 0 3 15,-7 1-2-15,4-1 2 0,-4 0-3 16,7 3 1-16,-4-3 1 0,-3 0-1 16,7 0 2-16,-4 1 1 0,4-1 0 15,-7 3 0-15,11-3-1 0,-8 1-1 16,4 2 1-16,-4-3 1 0,4 1-1 15,0-1 0-15,4 3-1 0,-1-2 1 16,7 1 3-16,-10 0-3 0,7 0-1 16,-4-1 1-16,-3 2 0 0,3-2 1 15,-6-1 1-15,-1 0 1 0,-3 0 9 16,0 0-9-16,0 0 0 0,0 0-3 16,-3 0-10-16,-4 0-30 0,-3-1-49 15,-4-2-83-15,-3 2-95 0,-8-1-71 16,1 0-294-16,7 0-688 0,-24-7-625 15</inkml:trace>
</inkml:ink>
</file>

<file path=ppt/ink/ink1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6:25:43.97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12492 12443 320 0,'0'0'303'0,"0"0"46"0,-51 9-173 15,37-6-30-15,0-3 85 0,4 4-55 16,3-4 61-16,3 0-146 0,4 0 13 16,0 0-69-16,0 0-35 0,4 0-65 15,3 0 65-15,0 0 65 0,6 0 75 16,1 0-50-16,3 3-28 0,4-2-8 15,3 2-34-15,0 0-19 0,4 3 15 16,3 0-15-16,0 1-1 0,3 1-1 16,4-1 1-16,7 2 71 0,0-1-3 15,10 0-65-15,10 1 0 0,11-1-3 16,7-2 0-16,-7-1 0 16,3 0 23-16,-7-2-4 0,7-2-19 15,1-1 1-15,2 0 31 0,1 0 23 16,0 0-36-16,3 1-18 0,-3-1 28 15,6-1 20-15,4 1 34 0,7-1 4 16,-7 1-30-16,7-2 20 0,-4 0-4 16,1 2-28-16,-7-3-7 0,3 2-13 15,0-2-23-15,-7 1 20 0,-4-2 10 16,1 0-4-16,-4 0 4 0,-13-2-4 16,-11 3 7-16,-10-1-19 0,-18 3-16 15,4 1-1-15,-7 1-1 0,7-1 0 16,-10 0-14-16,0 4 3 0,-4 0-53 15,-10 0-52-15,0 3 0 0,-7-1-22 16,0 3-88-16,-7 2-149 0,-7 1-238 16,-3-1-620-16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16T06:33:36.742"/>
    </inkml:context>
    <inkml:brush xml:id="br0">
      <inkml:brushProperty name="width" value="0.05292" units="cm"/>
      <inkml:brushProperty name="height" value="0.05292" units="cm"/>
      <inkml:brushProperty name="color" value="#FF0000"/>
    </inkml:brush>
  </inkml:definitions>
  <inkml:trace contextRef="#ctx0" brushRef="#br0">10305 14892 65 0,'0'0'245'0,"0"0"-92"16,0 0 0-16,0 0-26 0,0 0 17 15,0 0-56-15,0 0 19 0,0 0 118 16,0 0-101-16,0-7-20 0,-4 7 20 16,4 0 6-16,0 0-1 0,0 0-15 15,0-3-13-15,0 2-11 16,0 1-9-16,0 0-3 0,0 0 6 15,0 0-16-15,0 0 13 0,0 0-4 16,0 0-6-16,0 0-4 0,0 0-5 16,0 0-18-16,0 0-8 0,0 0-4 15,0 0-3-15,0 0-10 0,0 0-6 16,0 0 0-16,0 0-10 0,0 0 10 16,0 0 3-16,0 0-4 0,0 0 4 15,0 0 7-15,0 0-11 0,0 0 4 16,0 1 0-16,0-1-16 0,0 3-1 15,0-3-1-15,0 0-1 0,0 0-13 16,0 3 3-16,0-2 1 16,0 2 12-16,0-2 15 0,0 2-11 15,4 1 15-15,-4 3-19 0,0-4 2 16,0 5 14-16,0-2-14 0,3 1 1 16,-3 3 20-16,3-3-13 0,-3 1-10 15,0-1 0-15,0 1 1 0,4 0 1 16,-4-1 1-16,0 1 0 0,0 0 11 15,0-1-14-15,0 1-1 0,0-1-2 16,0 2 1-16,0 0 1 0,3-1 0 16,-3 0 1-16,0-1 0 0,4 0-13 15,-4 3 12-15,3-3 1 0,-3 4 4 16,0-4 15-16,4 3-7 0,-4-2-12 16,0 0-25-16,0 0 25 0,0 1 22 15,7-1-6-15,-7-1 0 16,3 0-14-16,-3 0-2 0,3 0-2 0,-3-2 2 15,0 1 0-15,4 1 1 0,-4-2 1 16,3 3 2-16,-3-2 11 16,0 2-12-16,4-1 9 0,-4 1 4 15,3 0-13-15,-3 0 29 0,0-1-19 16,0 3-11-16,0-2 11 0,4 0 3 16,-4 3-14-16,0-3 13 0,0 2-15 15,0-2 0-15,0 1 13 0,0 1-12 16,0 1 14-16,0-2-13 0,0 2 1 15,0 0-1-15,0-2 13 0,0 0-14 16,0-1-1-16,0-1 1 0,0 1 0 16,0 1 1-16,0 1 10 0,0-2-12 15,0 2 3-15,0 1 12 0,0-1-11 16,0 0-3-16,0 1 1 0,0-4-2 16,0 0 0-16,0 1 0 0,3 0-2 15,-3-3-13-15,0 2 15 16,0 0 0-16,0-1-1 0,0 2 0 15,4 0 1-15,-4 0 12 0,0 1-12 16,3 1 1-16,-3-2 10 0,0 1-11 16,0 0-3-16,0 0 1 0,0 0 0 15,0 0 0-15,0 2 2 0,0 0 2 16,0-2 0-16,0 2-2 0,0 0-2 16,0-2 0-16,0-1 2 0,0 3 0 15,0-2 1-15,0-1-1 0,0 2-1 16,0-3-1-16,0 1 1 15,0 0 1-15,0 0 0 0,0-1 1 16,0 0-1-16,0-2-1 0,0-1 0 0,0 2-1 16,0 0 1-16,0 0-2 0,0-2 1 15,0 1 1-15,0 1 1 0,0 1-2 16,0 1-1-16,0-3 3 16,0 1 2-16,0 1-2 0,0-3 0 15,0 4-3-15,0-4-10 0,0 1 12 16,0 1-1-16,0-1-1 0,0-2 0 15,0 4 2-15,0-2 1 0,0 1 1 16,0 2 2-16,0 0-2 0,0 0-1 16,0-1-1-16,0 1-2 0,0-2-9 15,0 2 9-15,0 0 1 0,3-1 1 16,-3 1-1-16,0 2 1 0,4-3 1 16,-4 2-1-16,0-1 1 0,3 2 0 15,-3-1 0-15,0 0 0 0,0 0 0 16,0 2 0-16,4-3 0 0,-4 0 0 15,0 3-2-15,0-4 2 0,0 0-22 16,0-1 6-16,0 0 16 0,0 0-2 16,0 0-11-16,0-2 10 0,0-1-16 15,0 1 17-15,0-2-11 16,0 0 12-16,0 0-1 0,0-1-11 16,0-1-9-16,0 0-48 0,0 0-45 15,0 0-42-15,0 0-129 0,0-3-147 16,10-5-229-16,-6 2-356 0</inkml:trace>
  <inkml:trace contextRef="#ctx0" brushRef="#br0" timeOffset="3477.371">10467 14869 323 0,'0'0'140'0,"0"0"248"16,0 0-199-16,0 0-81 0,0 0 12 15,0 0 30-15,0 0-27 0,0 0-15 16,0 0-4-16,0 0 3 0,0 0 7 16,37-21-33-16,-26 18-29 15,-4 1 0-15,0-1-30 0,-1 2-20 16,5 0 18-16,-1-1-17 0,4 2-3 15,-4 0 0-15,4 0-13 0,3 0 13 16,0 0 18-16,1 4-16 0,6-3-2 16,0 1 38-16,-3-2-37 0,13 0 29 15,-3 0-1-15,0-2-13 0,0 1-14 16,0-3 11-16,-3 2-10 0,-4 0-5 16,-4 1 2-16,-2 0-3 0,-5-1 2 15,1 2-12-15,3 0 13 0,-3 0 3 16,0 0 13-16,0 0-16 0,3 2 13 15,-7 0 10-15,8 0-23 0,-8 0 23 16,7 2 9-16,0-1-3 0,1-1 16 16,-1 2 23-16,3-2 9 0,1 2-22 15,3-1-7-15,-3 1-25 0,3-1 32 16,0 1 6-16,4 2 19 16,-1-2-51-16,1-2-10 0,-1 2 23 0,1-1-20 15,3 1-6-15,0-3 10 16,0 2-2-16,0 1-23 0,-3-4 18 15,3 0-7-15,0 3 14 0,0-3-26 16,0 0 25-16,3 0-21 0,0-3 28 16,1 3-4-16,3-4 26 0,-4 1-3 15,4 2-47-15,-3-2 24 0,-1 3-12 16,-3 0-15-16,0 0-1 0,-3 0 3 16,-1 3 0-16,-3 1-3 0,0 0 2 15,-3-4 0-15,0 7 17 0,-1-4-19 16,1 1 22-16,0-2-19 15,-1 2 19-15,1-2-3 0,3 0 3 16,0 0-9-16,4-2-11 0,-4 0 20 16,4 1-19-16,-1-1 12 0,1 0-15 15,-1 0-1-15,4 0 1 0,-3 0 3 16,3 0 10-16,0 0-13 0,0 0 0 16,0 3 1-16,-4-2-1 0,1 2 0 15,0-2 3-15,-1 2 10 0,-3-2-12 16,0 3 2-16,4-2 26 0,-4-2-7 15,4 2-20-15,-4-2 17 0,3 0-7 16,1 0 10-16,3 0-20 0,0 0 10 16,-4-2-12-16,8 2 2 0,-11-2-2 15,7 2 1-15,-7 0-2 0,0 0 2 16,4 2 9-16,-4 0-9 0,3 0 13 16,-2 4-12-16,2-3 10 0,1 0 4 15,3-1 0-15,0 0-4 16,3-1-10-16,1 0 17 0,3-1 0 0,3 0-18 15,0 0 21-15,-3 0 31 16,3 0-24-16,1 0-8 0,3-2-8 16,-4 0-12-16,4 0 13 0,3 1-14 15,7-1 3-15,7-1-1 0,14-3 0 16,3 2 14-16,-3-2-14 0,-7 1 13 16,-7-2-13-16,3 2-1 0,-3-1 2 15,-3 0-3-15,6 0 1 0,-6 2 0 16,-14 0-1-16,-4 4 1 0,-10-3 1 15,0 2-2-15,4 1-1 0,6-3 1 16,7 2-2-16,-7 1 2 0,1-3 0 16,3 3 2-16,-4 0 13 0,0-1-14 15,1 1-1-15,-1 0 1 0,0 0 0 16,-6 0 0-16,3 0 1 0,3 0-2 16,-7 0-1-16,1 0 1 0,3 0 1 15,-11 0-1-15,8 0 3 16,-8 0-2-16,4 0-1 0,-3 0 1 0,-1 0 10 15,-2 1 8-15,-1 2-16 16,-4-2 12-16,1 2-13 0,3-2-1 16,0 2 0-16,0-3-1 0,0 0 3 15,8 0-1-15,-5 0 0 0,8 0 13 16,-4 0-12-16,3-3 11 0,0 2-14 16,-3-2-10-16,0 2 10 0,0-3 3 15,0 2-1-15,-3 1 9 0,3 1-11 16,0 0-15-16,-3 0 15 0,3 0 25 15,-7 0-25-15,7 4 1 16,-4 0-1-16,4-1 10 0,4 1-8 16,-4-4-2-16,7 4 3 0,-7-4 0 0,3 3 1 15,1-3-2-15,-1 1 0 0,4 2-1 16,-7-2-1-16,3 1 2 16,-6 0-1-16,-1 0-1 0,1 0-18 15,0 0 18-15,-1 0 21 0,-3 2 4 16,0-2-13-16,4-1-12 0,-7 3 0 15,6 0 0-15,-6-1 0 0,3 0 1 16,0-1-1-16,4 0 0 0,-1 1-1 16,1 0 1-16,3-1 0 0,7 0 2 15,-7-1 11-15,7-1-13 0,-1 0 2 16,-2 0-2-16,3 0 15 0,0 0-14 16,-4 0 10-16,4 0-11 0,0 0-3 15,-7 0 1-15,3 0 1 0,1 1 1 16,-1 0 1-16,1 1-1 0,-4-2-1 15,3 2 1-15,-3-2 0 0,7 1 3 16,0-1 8-16,-3 2-11 0,2-2 0 16,1 1 0-16,0-1 1 15,0 0 11-15,0 0-12 0,3 0-20 16,-6 0 20-16,3 1 18 0,3-1 1 16,-10 0-19-16,7 0-2 0,0 3 2 15,-4-2 0-15,1 0-8 0,-1 2 8 16,1-2 0-16,6 2 0 0,-10-2 0 15,3 1-2-15,4-2 0 0,-10 4 1 16,10-4 1-16,-7 0 0 0,7 2 0 16,0-1 3-16,-4-1-3 0,4 0 2 15,3 0 1-15,1 0-2 0,-4 0 0 16,3 0 1-16,0 0 1 0,-6 0 0 16,6-3-3-16,-3 3 0 0,-7 0-1 15,3 0 1-15,4 0 0 0,-7 0-1 16,4 0 1-16,-1 0-1 0,-3 0 1 15,4 0 0-15,-4 3-2 0,3-3 2 16,1 0 1-16,-4 0-1 0,3 0 1 16,-3 0 2-16,3 0-3 0,4 0 1 15,-10 0-1-15,10 0-1 16,-11 0 1-16,4 0-3 0,4 0 2 16,-8 0 1-16,11 0 1 0,-10 0 8 15,10 0-9-15,-11 0-2 0,8 0-9 16,-1 0 11-16,-6 0 1 0,6 0 0 15,-6-1-1-15,6 2 1 0,-6-2-1 16,3 1 1-16,3 0-1 0,-6 0 1 16,10 0-1-16,-11 0 0 0,8 0-1 15,-8 0 1-15,4 0 13 0,4-2-12 16,-4 2-1-16,3 0 0 16,-3 0 0-16,0 0-1 0,7 0 1 0,-10 0 0 15,6 0 1-15,-3 0 1 16,0-2-2-16,-3 2 0 0,3 0-1 15,-4 0 0-15,4 0-2 0,0 0 0 16,-7 0 3-16,14 0 0 0,-10 0 1 16,6 2 0-16,-6-6-1 0,6 4 3 15,-6-3 0-15,3 2 1 0,3-2-4 16,-6 3 1-16,6-3-1 0,-10 2 1 16,11-1 0-16,-11 0 10 0,11 1-11 15,-15 0-13-15,8-1 13 0,-11 2 1 16,4 0-1-16,3-1 0 0,-14 1 1 15,4 0-1-15,0 0 0 0,-4 0 0 16,0 0-1-16,-6 1 0 0,6-1 0 16,-3 0-2-16,7 0 2 0,-7 0 1 15,3 0 0-15,-3 0 1 0,0 0-1 16,0 0 0-16,0 0 3 16,3 0 0-16,-3 0-1 0,0 0-1 15,0 0 0-15,-4 0-2 0,0 0 1 16,4-1-2-16,-3 1 1 0,3 0-1 15,3-1-1-15,-3 1 2 0,0 0-2 16,0 0 0-16,-4 0 3 0,-3 0 0 16,4 0 0-16,-1 0 1 0,0 0 0 15,4 0 0-15,-3 0 0 0,-1 0 1 16,4 0-1-16,-3 0 1 0,-4 0-1 16,3 0 1-16,-3 0-1 0,0 0 0 15,0 0 11-15,0 0-9 0,0 0 0 16,0 0 0-16,0 0-2 0,0 0 0 15,0 0-1-15,0 0 0 0,0 0-1 16,0 0 0-16,0 0-2 0,0 0 1 16,0 0 0-16,0 0-10 0,0 0 9 15,0 0 0-15,0 0-1 0,0 0-11 16,0 0 3-16,0 0-1 0,0 2 12 16,0 4 1-16,0 0 2 15,0-1 0-15,0 1-1 0,0 1 0 0,0 0 2 16,0-1-1-16,0 0 1 15,0 5-3-15,0-3-3 0,0 4-9 16,3 3 12-16,-3-3 0 0,0 7 0 16,0-1-1-16,0 4 1 0,0 3 1 15,-3-1-1-15,0 2 0 0,-1 1 0 16,-3-1-1-16,7-4 1 0,-3 3-1 16,3-3-15-16,0 0 13 15,0-1-9-15,0 0 11 0,0-1 0 0,-4-1-2 16,4-1 2-16,0 1 1 0,0-3-1 15,0 3 0-15,-3-3 1 0,3 0 12 16,0-1-12-16,0-1 0 16,0-2-1-16,0 2 1 0,0-2-2 15,0-1 0-15,0 1 1 0,3-1 0 16,-3 3 1-16,4-2 1 0,-4-1-1 16,3 0-1-16,4 2-15 0,-3 0 15 15,-1-1 0-15,0 0 1 0,1 2 1 16,-1 1-1-16,1-3 1 0,-4 2 1 15,3 1 1-15,-3 0 0 0,0-2-1 16,0-2 10-16,0 3-9 0,0-2-1 16,0 0 0-16,0 1-1 0,0-1-1 15,4 3 1-15,-4-3-1 0,0 2-1 16,0 1 0-16,3-3 1 0,-3 2 2 16,0-2 1-16,0-3-3 0,0 3 28 15,0-2-25-15,0 0 0 0,0 1 9 16,0-3-11-16,0 3 0 15,0-1 0-15,0-1-1 0,0 2 1 0,0-1 2 16,0 0-3-16,4 1 0 16,-4-3 13-16,0 2-13 0,0 0 0 15,0-3 3-15,0 1-3 0,0 1 1 16,0-2 0-16,0-1 2 0,0 0-3 16,0 2 1-16,0-1 0 0,0-3-1 15,0 0 2-15,0 0-1 0,0 0 0 16,0-2 24-16,0 0-23 0,0 0-2 15,0 0 3-15,0-1-1 0,0 0 1 16,0 2 10-16,0-2-11 0,0-1 0 16,0 2-1-16,0 0 0 0,0-2-1 15,-4 1-2-15,4 1-48 0,0-1-12 16,0-1-53-16,-3 0-98 0,3 0-104 16,-4-3-243-16,4-2-568 0,-14-21-916 0</inkml:trace>
  <inkml:trace contextRef="#ctx0" brushRef="#br0" timeOffset="6046.866">10470 16267 673 0,'0'0'332'0,"0"0"56"16,0 0-304-16,0 0-12 0,0 0 48 15,0 0 36-15,0 0-48 0,0 0 2 16,0 0-19-16,59-12 16 0,-46 8 16 16,-6-1-33-16,14 1-25 0,-7 0 6 15,-1 0 3-15,1 2-26 0,0-2 20 16,0 3-20-16,0-2-32 0,-8 3-12 15,12-2 21-15,-5 0-12 0,1 2 13 16,3-2-7-16,4 1 0 0,0-2 20 16,3 1-14-16,0-1-22 0,10-1 35 15,-3 0-37-15,4 3 44 16,3-2 0-16,3 2 3 0,1-2-13 0,-1 3 22 16,4-2-12-16,-1 0 0 15,1 0-14-15,3 1-2 0,-3-2 12 16,3 2-3-16,-3 0-12 0,0-1-4 15,3 2 13-15,-3 0-32 0,3 0 38 16,-3 0-16-16,3-2 7 0,1 0 6 16,9 2 3-16,4 0-19 0,-3 4 0 15,-4-1 6-15,-14 1-10 0,-3-1-17 16,14 4 36-16,-4-2-34 16,0 0 25-16,11 2-6 0,-14-3 6 0,3-1 19 15,7-3 5-15,4 2-31 16,13-2 4-16,-3 0-22 0,-4-4 19 15,-6-1-9-15,-18 1 5 0,-3 0-14 16,-7 2-4-16,-3 0 3 0,6 0-2 16,7-1 11-16,1 0-11 0,3 1 12 15,-4 0-13-15,0 2 0 0,4 0 18 16,-4 0 10-16,1-2-24 0,-1 2 30 16,0-1-33-16,4-2 27 0,-4-1-16 15,4 0-12-15,0 1 13 0,0-4-13 16,0 2 1-16,-4 1 15 0,0-2-16 15,4 2-1-15,-7 2 1 0,0 0 3 16,0 1-2-16,3-2-1 0,-3 3 0 16,3 0 1-16,4 0 26 0,-3 0-8 15,-1 0-17-15,4 4 10 0,3-2 1 16,-3 2-11-16,6 0 0 0,-6 0 13 16,0 0-13-16,0 1-1 15,3 1 1-15,-3-2 2 0,3 0-1 16,-7-2 31-16,1 2-10 0,2-3-11 15,1 0-12-15,7 1 2 0,-11-2 12 16,7 0-13-16,-3 4 1 0,4-4 7 16,-1 3-7-16,-3 1-3 0,-4-1 0 15,4-1-4-15,-1 2 4 0,1-1 1 16,0 1 2-16,-4-2 18 0,4 2-8 16,-4 0-12-16,4-2-1 0,0 2 2 15,-7-2-1-15,3 2 2 0,4-1 0 16,0 1 12-16,-4-3-15 0,1 3 0 15,-1-3 0-15,4 2 0 0,-7 1 0 16,3-3 2-16,-3 3 0 0,3-2 32 16,1 0-12-16,-1-1-22 0,0 0 3 15,4 2-1-15,-4-3 1 16,1 1-1-16,-1-1 9 0,7 0-10 0,0 0 0 16,-6 3 1-16,6-3 17 15,0 0-19-15,1 0-1 0,-5 0 1 0,5 0 0 16,2-3 1-16,-9 3-1 15,9 0-2-15,-6-1 1 0,10 1 0 16,7 0 0-16,11-3 1 0,-11 2 3 16,-11 1-2-16,1-1-1 0,-4 1 3 15,14 0 15-15,4 0-2 0,-15 1-15 16,-16-1 11-16,-4 0-12 0,-4 1 0 16,8-1 0-16,10 3 0 0,6-2 1 15,4 2 9-15,-6-3-8 0,-5 1-1 16,11-1 12-16,1 0-12 0,16 0-1 15,-3-1 1-15,-14-2 10 16,-7 2-11-16,0 1-3 0,-17-3 3 16,7 3 0-16,11 0 1 0,-12-1-1 15,5 1 0-15,13 0 1 0,7 0 17 16,14 0-3-16,-18 0-15 0,-6-1 0 16,-18 1 0-16,-3 0 0 0,7 0-2 15,14 0 1-15,0 0 1 0,-8-2 16 16,8 2-16-16,-10 2-23 0,2-2 22 15,5 0 1-15,-12 0 0 0,8 0 1 16,-7 0 0-16,7 1 0 0,-7 0 0 16,3-1 2-16,-3 3-1 0,7-2 0 15,-7 2-1-15,0-2-1 0,3 2 1 16,-7-2 1-16,4-1 10 0,0 3 2 16,-7-3-14-16,4 1 0 0,3-1 0 15,-7 2 0-15,3 0 1 0,0-2-1 16,-6 0 1-16,10 0-1 0,-11 0 0 15,8 2 0-15,-7-2 1 16,3 0-1-16,3 2 0 0,-3-2 1 16,7 0 0-16,-7 0 1 0,3 0-2 15,4 0 1-15,-3 0-1 0,-1 0 2 16,7 0-2-16,-6 0 2 0,-1-2-2 16,8 0 3-16,-8 2-2 0,1-2 1 15,3-1-2-15,-4 0-1 0,4 2 1 16,-11-2 0-16,8 3 0 0,3 0 0 15,-11 0 0-15,8 0 0 0,-4 0 2 16,0 0 10-16,7 0 0 0,-7 0-12 16,7 0-1-16,0 0 0 0,-4 0 1 15,4 0 1-15,0 0 0 0,-4 0-1 16,4 0 12-16,-3 0-12 0,-4 0 0 16,6 0-2-16,-9 0 1 0,3 3 1 15,-7-3-1-15,4 1 1 0,-8 2 0 16,8-3 0-16,-7 1 0 0,10 1 1 15,-11 0 0-15,11 0 1 16,-7 0-2-16,1 0 2 0,6-2-1 16,-11 1 2-16,8-1-3 0,-8 0 0 15,1 3 3-15,-4-3 0 0,-3 0-3 16,7 1 2-16,-4-1 0 0,-7 0-1 16,8 0 1-16,2 0-1 0,-6 0 0 15,3 0 2-15,4 0-3 0,-7 0 0 16,-4 0 2-16,4-1-1 0,0 1 0 15,-4 0 2-15,-3-3-3 0,-4 3 3 16,4 0-1-16,0-1-1 0,0 1 1 16,-4 0 0-16,8 0-1 0,-8 0-1 15,4-2 0-15,-3 2 0 16,-1 0 0-16,-3 0 12 0,0 0 1 16,3 0-12-16,-3 0 1 0,0 0 1 15,0 0 12-15,0 0-13 0,0 0 1 16,0 0 12-16,0 0-14 0,0 0 20 15,0 0-20-15,0 0-1 0,0 0 0 16,0 0-19-16,0 0-30 0,0-2-15 16,0-2-28-16</inkml:trace>
  <inkml:trace contextRef="#ctx0" brushRef="#br0" timeOffset="8322.293">22098 15410 898 0,'0'0'479'0,"0"0"-206"16,0 0-127-16,0 0-55 0,0 0-13 15,0 0-23-15,0 0 4 0,0 0 119 16,0 0-84-16,24-51-36 0,-17 47-16 16,-4-3 97-16,0 2-17 0,4 0-64 15,-3-1-19-15,3-2 3 0,-4 1-30 16,7-3-12-16,-3-2-2 15,11 0 1-15,-5-3-1 0,1 1 1 16,7-2-2-16,-1-2 2 0,-2 2 1 16,6-1-3-16,-4 0-17 0,8 2 18 15,-4 1 4-15,0-3-4 0,7 3 2 16,-10 3-16-16,6 0 13 0,-9 1-10 16,6 2 10-16,-7 3 0 0,-3-2-13 15,0 3-1-15,3 0 16 0,-3 1-34 16,-7-1 12-16,3 3 21 15,4-2-11-15,-7 3-6 0,-4 0-33 16,4 0 1-16,-4 0-85 0,-3 3 88 16,7-2 22-16,-7 3-16 0,7-1-68 15,-3 2-182-15,2-2 6 0,-2 1-170 16,3-1-359-16</inkml:trace>
  <inkml:trace contextRef="#ctx0" brushRef="#br0" timeOffset="9032.964">22990 14787 440 0,'0'0'1168'0,"0"0"-513"0,0 0-299 16,0 0-140-16,0 0-43 0,0 0-13 16,0 0-16-16,0 0-55 0,0 0-38 15,0 0-23-15,3 4-15 0,-3-4-13 16,0 0-2-16,4 2-33 16,-4-1-9-16,3 0-10 0,1 3 50 15,9 0 4-15,-6 1 0 0,0 0 12 16,0 2-11-16,7-3 20 0,3-2-21 15,0-1-163-15,-6-1-148 0,13-1-302 16,-4-5-160-16,-6 0-580 0</inkml:trace>
  <inkml:trace contextRef="#ctx0" brushRef="#br0" timeOffset="9432.989">23331 14786 2215 0,'0'0'491'16,"0"0"-330"-16,0 0-94 0,0 0 20 16,0 0 6-16,0 0-16 0,0 0-36 15,0 0-40-15,0 0-1 0,0 0-2 16,-38 1-11-16,31 2 11 16,-7 0 0-16,4 0 2 0,3 3 35 15,-7 0-9-15,-3 0-25 0,3 2 0 16,4 1 12-16,-4 0-13 0,-3 0 0 15,3 0 0-15,4 2 3 0,0-1 0 16,-4 0-1-16,3 1 1 0,1 1-1 16,3 0 1-16,4-1-2 0,-1 3 27 15,-3-2-9-15,4-1 0 0,3 3 0 16,0-3-15-16,0 1 24 0,0-2-5 16,3 0 2-16,4 3 26 0,-3-4 66 15,3 2-66-15,6-4-1 0,5 0-12 16,-1-1-10-16,0-4-9 0,7-2-19 15,-3 0-22-15,6-8-38 0,-2-2-50 16,-5-2-33-16,8-3-19 0,-11 0-126 16,7 1-194-16,-7-2-215 0,-6 4-355 15</inkml:trace>
  <inkml:trace contextRef="#ctx0" brushRef="#br0" timeOffset="9681.552">23469 14644 2451 0,'0'0'525'16,"0"0"-387"-16,0 0-103 0,0 0-35 16,0 0-38-16,0 0-100 15,0 0 48-15,0 0 90 0,0 0 0 16,55 11-52-16,-45-11-112 0,4 0-23 15,-7 0-133-15,0 0 11 0,-7 0 121 16,0 0 188-16,-7 7 96 0,0 0-96 16,-3 2-126-16,6 6-89 0,-6-4-49 15,6-2-270-15</inkml:trace>
  <inkml:trace contextRef="#ctx0" brushRef="#br0" timeOffset="10256.326">23655 14976 2052 0,'0'0'621'0,"0"0"-364"16,0 0-100-16,0 0-26 0,0 0-61 15,0 0-28-15,0 0-42 0,0 0-26 16,0 0-3-16,0 0 29 0,34-7 25 15,-27 5 7-15,3 0-6 16,1 0 2-16,-1 2-9 0,0 0-6 16,-3 0 1-16,-3 0-14 0,-1 0-2 15,1 3 2-15,-1 2 0 0,1 0 12 16,-1 3 20-16,0 1-3 0,-3 0-1 16,0 1-2-16,0 2-1 0,0-2-25 15,-3 2-54-15,-4 0-89 16,-3-1-90-16,-1 0-290 0,5-3-677 15</inkml:trace>
  <inkml:trace contextRef="#ctx0" brushRef="#br0" timeOffset="10589.98">24061 14758 2630 0,'0'0'574'0,"0"0"-389"0,0 0-42 15,0 0 44-15,0 0-108 0,0 0-54 16,0 0-25-16,0 0-16 0,0 0-8 15,0 0 24-15,42 6 32 16,-11-10 2-16,-4 1-9 0,11-4-21 16,-7-1 17-16,-7 4-21 0,-7-3-13 15,4 3-107-15,-11-1-12 0,-3-2-43 16,-3 3-70-16,-1 0-236 0,-3-2-283 16,0 2-273-16</inkml:trace>
  <inkml:trace contextRef="#ctx0" brushRef="#br0" timeOffset="10904.512">24227 14650 166 0,'0'0'1836'0,"0"0"-1299"0,0 0-240 15,0 0-5-15,0 0-66 0,0 0-60 16,0 0-11-16,0 0-54 0,-66 28-51 16,56-15-18-16,0 3 12 0,3 0-16 15,0-1-28-15,0 1-3 0,3-1-29 16,4-1-5-16,4 2 8 0,6-2 7 15,1-1 22-15,-1 1 3 16,7-3 54-16,0-1-19 0,-3-2-26 16,3-1-10-16,7-1 11 0,-10 1-11 15,0 0-1-15,7 0-1 0,-11-2 0 16,-3-1-2-16,-4 2 2 0,1 0 0 16,-4 0 1-16,0 2 12 0,-4 2-12 15,4 2 11-15,-7 2 4 0,1-2-15 16,-5 4-1-16,-3-2-91 0,8-1-54 15,-5 0-92-15,8-5-191 0,-1 0-535 16,1-4-339-16</inkml:trace>
  <inkml:trace contextRef="#ctx0" brushRef="#br0" timeOffset="11233.889">24564 14760 1978 0,'0'0'647'16,"0"0"-373"-16,0 0-82 0,0 0 45 15,0 0-91-15,0 0-60 0,0 0-36 16,0 0-21-16,0 0 3 0,62-18 9 16,-41 10-22-16,7 5-7 0,-8-2-10 15,8 2-1-15,-11 0 3 16,-3 2-4-16,-4 1-19 0,4 0-136 16,-14 0-125-16,0 4-133 0,0 4-268 15,-14 2 5-15,7-2-514 0</inkml:trace>
  <inkml:trace contextRef="#ctx0" brushRef="#br0" timeOffset="11399.172">24557 14884 1437 0,'0'0'1008'0,"0"0"-631"16,0 0-168-16,0 0-43 0,0 0-80 15,0 0-86-15,0 0-3 0,0 0 3 16,0 0 2-16,69 16 30 0,-31-24 6 16,0-5-16-16,3-1-22 0,-3 0-9 15,-10-1-131-15,-1 3 9 0,-9 1-23 16,-8 4-110-16,-3 0-127 0,-7 2-53 15,0 1 5-15,-4 1-249 0,-2-1-26 16</inkml:trace>
  <inkml:trace contextRef="#ctx0" brushRef="#br0" timeOffset="11623.964">24816 14576 2047 0,'0'0'495'0,"0"0"-227"0,0 0-5 16,0 0 44-16,0 0-72 0,0 0-49 16,0 0-41-16,0 0-35 0,0 0-63 15,0 0-45-15,-62 45-2 0,48-18 0 16,-7 7-2-16,1 4 2 0,2 6 11 16,-6 1 20-16,11 1-12 0,6-1-16 15,0-7 9-15,7-4-10 16,10-4-2-16</inkml:trace>
  <inkml:trace contextRef="#ctx0" brushRef="#br0" timeOffset="13319.546">24654 14965 88 0,'0'0'519'0,"0"0"-376"16,0 0-97-16,0 0-11 0,0 0 27 16,0 0 30-16,0 0-79 0,0 0 224 15,0 0-132-15,0 0-66 0,24 21 39 16,-24-19 6-16,3 0 21 0,-3 2 12 15,0 0-20-15,0 0 20 0,0 3 19 16,0-4-32-16,0 5-17 0,0-1-6 16,0-1-32-16,0 3-20 0,0-4-14 15,0 3-15-15,4-1-3 16,-1 0-13-16,-3-2 3 0,7 1 13 16,-7 0 6-16,4-3-5 0,3 3 48 15,-4-2 31-15,7-2 33 0,-3 0 55 16,0 2-56-16,0-4-42 0,0 2-18 15,-4-1-1-15,8-1-26 0,-8 3-2 16,1-3-20-16,6 0 10 0,-3 0-12 16,0 0-1-16,0 0-20 0,-1-3-217 15,8-4-185-15,-3-1-349 0,6-11-856 0</inkml:trace>
  <inkml:trace contextRef="#ctx0" brushRef="#br0" timeOffset="13786.999">25112 14664 1208 0,'0'0'1499'16,"0"0"-1085"-16,0 0-149 0,0 0-84 16,0 0-92-16,0 0-64 0,0 0-23 15,0 0-2-15,62-16 44 0,-38 8 7 16,14-3-17-16,-3 1-21 0,-1 1 6 16,0 2-6-16,-9-1-12 0,2 4-1 15,-6 0-1-15,-7 1 0 0,-1 2-3 16,-2-2 4-16,-4 3-97 0,-4-1-68 15,-3 0-54-15,0-1-139 0,0 2-221 16,-3-2-226-16,-4-3-796 0</inkml:trace>
  <inkml:trace contextRef="#ctx0" brushRef="#br0" timeOffset="13985.743">25326 14478 1520 0,'0'0'1375'0,"0"0"-1029"0,0 0-101 16,0 0 5-16,0 0-90 0,0 0-100 16,0 0-60-16,0 0 0 0,0 0-63 15,0 0-9-15,-7 38 72 0,7-19 4 16,7 7-2-16,-7 0-2 0,0-2 0 16,0 1-135-16,0-1-71 0,-11 1-199 15,4-5-343-15,4-3-515 0</inkml:trace>
  <inkml:trace contextRef="#ctx0" brushRef="#br0" timeOffset="14193.722">25198 14818 450 0,'0'0'2169'0,"0"0"-1767"15,0 0-277-15,0 0-42 0,0 0-22 0,0 0-45 16,0 0 9-16,-14 55-24 15,14-36-1-15,0-1-14 0,0-1 14 16,0-1 2-16,4-2-2 0,-1-4-67 16,-3-2-73-16,0-1-94 0,4-3-34 15,-4-4-197-15,0 0-244 0,3 0-454 16</inkml:trace>
  <inkml:trace contextRef="#ctx0" brushRef="#br0" timeOffset="14524.454">25222 14802 1233 0,'0'0'696'0,"0"0"-252"0,0 0-140 16,0 0-44-16,0 0-48 0,0 0-91 15,0 0-50-15,0 0-43 0,0 0 7 16,0 0 7-16,24-37-1 0,-10 32 13 16,3-2 3-16,-3-1 25 0,0 1-16 15,7 3-25-15,-1-2-12 0,-6 2-1 16,7 0-12-16,-1 2 12 0,-6-1-6 15,0 3-3-15,7-1 3 0,-8 1-19 16,-2 0 22-16,-1 0-24 0,4 0 2 16,-4 4-1-16,-6 0-1 0,3 1 2 15,-4 6 29-15,0 0 16 0,-3 2 55 16,4 4-47-16,-4-1-22 0,0 3-12 16,0-1-3-16,-4 1-19 0,4-5-16 15,-6 2-27-15,2-1-57 0,1-1-4 16,-4-2-50-16,0 0-92 0,3-3-238 15,-6-1-288-15,7-3-342 16,-4-1-156-16</inkml:trace>
  <inkml:trace contextRef="#ctx0" brushRef="#br0" timeOffset="14807.354">25219 14900 1596 0,'0'0'1198'0,"0"0"-989"0,0 0-103 16,0 0-68-16,0 0-19 0,0 0 10 16,0 0 51-16,0 0 34 0,65-31-47 15,-44 25-35-15,0 1-16 0,-1-2 4 16,-2 4-19-16,2-1-1 0,-3 0 3 15,-3 3 0-15,-7-2-1 0,0 3-2 16,3 0-63-16,-6 0-131 16,-4 0-104-16,0 4-166 0,-4 4-213 15,-6-3-104-15</inkml:trace>
  <inkml:trace contextRef="#ctx0" brushRef="#br0" timeOffset="15165.932">25236 14967 777 0,'0'0'824'0,"0"0"-450"0,0 0-238 0,0 0-130 16,0 0-3-16,0 0-3 0,0 0 110 16,69-32-36-16,-45 21-73 15,0-1 14-15,-7 3-15 0,4 2 0 16,-7 4 0-16,-4-1 2 0,-10 3-2 16,4 1 0-16,-4 0 2 0,0 0 47 15,-4 4-49-15,1 0-119 0,-8 4-43 16,-6 4-30-16,0-1 10 0,3 1 104 15,0 0 78-15,-6-3 0 0,6 0 0 16,7-3 29-16,0-2 163 0,4-1 26 16,-1-3-21-16,4 0-51 0,0 0-10 15,4 0-56-15,-1 0-77 0,-3 0 30 16,7 0-11-16,-3 0 10 0,-1-2 4 16,7 1 6-16,1 1-23 0,-4-3-16 15,3 3 10-15,-3 2-11 0,3-2-2 16,-3 0-1-16,0 0 1 0,3 0 16 15,-3 0-1-15,-3 0-15 0,-4 0-345 16,0 0-114-16,-4 4-204 0,-3 0-634 16</inkml:trace>
  <inkml:trace contextRef="#ctx0" brushRef="#br0" timeOffset="15383.932">25122 15158 1980 0,'0'0'560'16,"0"0"-270"-16,0 0-68 0,0 0-62 15,0 0-64-15,0 0-95 0,0 0 0 16,0 0 18-16,56-27 83 0,-36 15-13 16,15-2-32-16,-11 1-26 0,10-1 4 15,1 1-32-15,-4 3 8 0,0 1-11 16,-4 0-2-16,-3 3 0 0,0 2 2 16,-6 0 0-16,-1 1 0 0,-3-1-67 15,-4 1-79-15,-7 2-74 0,1 0-139 16,-1 1-225-16,1 0-143 0,-4 0-425 15</inkml:trace>
  <inkml:trace contextRef="#ctx0" brushRef="#br0" timeOffset="15560.237">25236 15181 1779 0,'0'0'535'0,"0"0"-393"15,0 0-113-15,-55 28 0 0,45-18-29 16,-1-2-1-16,4-1-28 0,4-1-77 16,3-2-273-16,3 1-145 0,11-5-69 15,-3 0-228-15</inkml:trace>
  <inkml:trace contextRef="#ctx0" brushRef="#br0" timeOffset="15681.99">25408 15182 723 0,'0'0'642'16,"0"0"-210"-16,0 0-55 0,0 0-47 15,59 4-117-15,-52-1-69 0,0 1-41 16,6 0-39-16,-2 0-41 0,-1 3-1 16,0-6-22-16,4-1-41 0,3 0-542 15,-6-1-743-15</inkml:trace>
  <inkml:trace contextRef="#ctx0" brushRef="#br0" timeOffset="17217.724">26022 14603 1408 0,'0'0'783'0,"0"0"-398"0,0 0-163 16,0 0-61-16,0 0-20 0,0 0-45 16,0 0-42-16,0 0-38 0,0 0-14 15,-25 4 11-15,25-4 19 0,0 0 22 16,-3 3 32-16,3 1 76 0,-3 1-58 16,-8 1-25-16,4 3-4 0,0 5-15 15,-3 6-13-15,0 5-34 0,-4 5-10 16,-3 7 12-16,10 3 10 0,-3 0-5 15,6 0 15-15,1-4-1 0,3-1 7 16,3-6-20-16,4-3-21 16,3-5-21-16,1-5 2 0,6-1-53 0,0-11 53 15,4-1-73-15,3-3 5 16,0-7-122-16,4-9-124 0,-4-3-221 16,7-6-254-16,-14 3-666 0</inkml:trace>
  <inkml:trace contextRef="#ctx0" brushRef="#br0" timeOffset="17470.771">26242 14614 2525 0,'0'0'502'0,"0"0"-354"0,0 0-148 16,0 0-13-16,0 0-93 0,0 0-73 15,0 0 34-15,0 0 32 0,0 0-71 16,55-11-52-16,-41 8 86 0,0 2 79 15,-7 1 48-15,-4 0 23 0,-3 0 26 16,0 1 172-16,0 2 119 0,0 4-33 16,-3-2-184-16,-1 5-77 15,1-2-23-15,3 4-35 0,0-5-13 16,0 3-1-16,10-2-150 0,-3-2-430 16,0-3-689-16</inkml:trace>
  <inkml:trace contextRef="#ctx0" brushRef="#br0" timeOffset="17799.882">26325 14896 1243 0,'0'0'1873'0,"0"0"-1627"16,0 0-214-16,0 0-32 15,0 0 54-15,0 0 6 0,0 0 0 16,0 0-19-16,0 0 13 0,65-20-25 16,-48 13-14-16,4 3-12 0,0-3 19 15,-4 4-19-15,0-1-3 0,0 4-1 16,-6-2 1-16,-4 2 0 0,-4 0-2 16,-3 0 2-16,4 2 1 0,-4 2 0 15,0-1-1-15,0 1-41 0,-4 1-61 16,1 1 55-16,-1 0 15 0,-3-1-44 15,4 0-16-15,-7-1-30 0,3-1-66 16,-7-3-47-16,4 0-158 0,-1 0-266 16,1-7 28-16,3-1-89 0</inkml:trace>
  <inkml:trace contextRef="#ctx0" brushRef="#br0" timeOffset="17959.808">26404 14787 168 0,'0'0'1411'0,"0"0"-829"15,0 0-94-15,0 0-131 0,0 0-53 16,0 0-82-16,0 0-44 15,0 0-56-15,0 0-52 0,-14 56-20 16,11-34-25-16,-1 2-6 0,4 5-7 16,0 0-10-16,0 0 0 0,0 0-2 15,0-5-11-15,4 1 9 0,3-9-165 16,0-2-139-16,-1-6-400 0,-2-4-868 16</inkml:trace>
  <inkml:trace contextRef="#ctx0" brushRef="#br0" timeOffset="18398.457">26728 14844 1564 0,'0'0'582'0,"0"0"-226"16,0 0-53-16,0 0-11 0,0 0-62 15,0 0-49-15,0 0-61 0,0 0-34 16,0 0-30-16,0 0-15 0,17-4 0 16,-3 2-9-16,0-1-16 0,3 0-4 15,-3 1-11-15,6 0-1 0,-2-2 0 16,-5 2 0-16,5-2-112 0,-5-1-172 15,1-2-128-15,-7-3-354 0,0 3-447 16</inkml:trace>
  <inkml:trace contextRef="#ctx0" brushRef="#br0" timeOffset="18568.988">26866 14711 752 0,'0'0'1794'0,"0"0"-1366"15,0 0-188-15,0 0-17 0,0 0-30 16,0 0-126-16,0 0-67 0,0 0-13 15,0 0 1-15,-38 53 8 16,31-40-8-16,0 6 10 0,0 1-14 16,4-2 16-16,-4 1-165 0,7-3-83 0,0 3-176 15,0-7-202-15,0-4-193 16</inkml:trace>
  <inkml:trace contextRef="#ctx0" brushRef="#br0" timeOffset="18941.118">27017 14813 1656 0,'0'0'1381'16,"0"0"-1071"-16,0 0-224 0,0 0-58 15,0 0-5-15,0 0-20 0,0 0-3 16,0 0 28-16,0 54 4 0,0-36 0 16,-7 0 22-16,0 3 15 0,-3 0 76 15,0-3-73-15,-7 3-40 16,-1-3-4-16,1 0 0 0,-7-1-28 0,7 0-1 15,-4-9-52-15,4 2-41 0,3-6-61 16,4-2 19-16,3-2 0 0,3-2-30 16,4-4-138-16,0 1 5 15,4-5-5-15,6-2 149 0,1 0 58 16,-1 0 97-16,7-1 39 0,4 1 93 16,-4 0-83-16,-3 2 64 0,3 3 29 15,-3 2 0-15,-4 1 3 0,4 4-29 16,0 0-68-16,-4 0-26 0,0 2 33 15,-3 3-11-15,0 1 4 0,7 0-22 16,-4-1 3-16,-3 1 2 0,0-3-7 16,0-2-24-16,0-1-211 0,-4 0-255 15,8-2-600-15,-1-8-493 0</inkml:trace>
  <inkml:trace contextRef="#ctx0" brushRef="#br0" timeOffset="19089.009">27210 14693 2970 0,'0'0'542'0,"0"0"-323"16,0 0-128-16,0 0 22 0,0 0-107 15,0 0-6-15,0 0-88 0,0 0-15 16,0 0-94-16,0 0-319 0,35 11-778 16,-11-11-449-16</inkml:trace>
  <inkml:trace contextRef="#ctx0" brushRef="#br0" timeOffset="19378.267">27410 14812 1964 0,'0'0'1587'16,"0"0"-1337"-16,0 0-184 0,0 0 13 16,0 0 18-16,0 0-49 0,0 0-23 15,0 0-23-15,0 0 13 0,69-22-15 16,-42 15-1-16,-2 1 0 0,-1 5-1 16,-7-2 1-16,4 2-103 0,-11 1-59 15,-3 0-58-15,-7 7-173 0,-4 4-268 16,-9 5-465-16,2-4-330 0</inkml:trace>
  <inkml:trace contextRef="#ctx0" brushRef="#br0" timeOffset="19544.566">27382 14966 1891 0,'0'0'1023'0,"0"0"-677"15,0 0-158-15,0 0 43 0,0 0-67 16,0 0-164-16,0 0-22 16,0 0-23-16,0 0 45 0,73-21 25 15,-42 7-9-15,-4 1-4 0,1-1-12 16,-4 2 0-16,0-3-55 0,-7 3-59 15,-3 2-25-15,-7-4-62 0,7 4-77 16,-11-1-114-16,-3 0-164 0,0 1-195 16,-3 2-435-16</inkml:trace>
  <inkml:trace contextRef="#ctx0" brushRef="#br0" timeOffset="19703.907">27520 14723 1279 0,'0'0'647'0,"0"0"-132"0,0 0-92 16,0 0-45-16,0 0-117 0,0 0-87 15,0 0-64-15,0 0-53 0,0 0-29 16,0 0-28-16,7 4-31 0,-3 3 9 16,2 1 19-16,1 8 3 0,-3 3 3 15,3 6-3-15,-7 1-155 0,0 4-165 16,-7 1-334-16,0-10-670 0</inkml:trace>
  <inkml:trace contextRef="#ctx0" brushRef="#br0" timeOffset="19826.54">27458 15103 2463 0,'0'0'973'0,"0"0"-672"0,0 0-191 16,0 0 0-16,0 0-32 0,0 0-30 16,0 0-7-16,55 10-41 0,-31-12-19 15,1-4-123-15,-1-3-147 0,0-3-326 16,-7 2-841-16</inkml:trace>
  <inkml:trace contextRef="#ctx0" brushRef="#br0" timeOffset="21186.869">27865 15043 775 0,'0'0'459'0,"0"0"-241"0,0 0-185 16,0 0-33-16,0 0 348 0,0 0-27 15,0 0-143-15,0 0-87 0,0 0 25 16,3-6 20-16,1 4 9 0,-4 0 6 15,3 0-33-15,1-2-31 0,2 1-11 16,1-1 1-16,0-1-20 0,0-1-25 16,7 2 3-16,0-3-6 0,-4 2-14 15,0 1-2-15,4 1-11 0,-4-1 15 16,1 4-17-16,3-2 0 0,-8 2 2 16,-2 0 1-16,10 2 32 0,-11 0 19 15,1 2-16-15,-1 1 10 0,0 0-14 16,-3 2-19-16,4-2-15 0,-4 1-13 15,0 2 10-15,-7-1-41 0,0 4-32 16,-7 1-54-16,4-1-42 0,-7 0-125 16,3 1-128-16,-3-1-125 0,3-3-149 15,4-2-548-15</inkml:trace>
  <inkml:trace contextRef="#ctx0" brushRef="#br0" timeOffset="21425.851">27896 14974 2250 0,'0'0'440'0,"0"0"-305"0,0 0-61 15,0 0 51-15,0 0-29 0,0 0-41 16,0 0-30-16,0 0 4 0,0 0 0 16,0 0 3-16,0 8 12 0,0 4 68 15,0 6 37-15,0 4-99 0,0 6-24 16,-4-1-26-16,4 4 0 0,-3 0-3 15,-1-1-9-15,4-2 12 0,0-3-22 16,4-4-153-16,3-5-112 0,-4-8-184 16,4-8-501-16,7 0-130 0</inkml:trace>
  <inkml:trace contextRef="#ctx0" brushRef="#br0" timeOffset="21574.908">28134 14965 2690 0,'0'0'504'0,"0"0"-504"16,0 0-16-16,0 0-32 0,-11 50 16 15,15-34 3-15,9-5-241 0,-6-2-512 16,7-5-688-16</inkml:trace>
  <inkml:trace contextRef="#ctx0" brushRef="#br0" timeOffset="22286.608">28509 14633 1472 0,'0'0'698'16,"0"0"-177"-16,0 0-254 0,0 0-1 15,0 0-47-15,0 0-51 0,0 0-95 16,0 0-19-16,-24 50-7 0,20-26-3 16,-2 3-41-16,2 4 23 0,1 3-7 15,-1-5-19-15,4 2 0 0,-7-1-26 16,7-5 23-16,0-1-9 0,7-6-7 15,-3-3-16-15,3-4-155 0,3-5-99 16,0-5-430-16,1-1-492 0</inkml:trace>
  <inkml:trace contextRef="#ctx0" brushRef="#br0" timeOffset="22442.479">28795 14738 2327 0,'0'0'1057'0,"0"0"-866"0,0 0-169 15,0 0-22-15,0 0 76 0,0 0-35 16,0 0-29-16,0 57-12 0,0-39-3 16,3-3 2-16,4 4-43 0,-3-5-178 15,3-2-78-15,-4-4-488 0,7-7-919 0</inkml:trace>
  <inkml:trace contextRef="#ctx0" brushRef="#br0" timeOffset="22722.137">29236 14578 2791 0,'0'0'516'16,"0"0"-278"-16,0 0-130 0,0 0 59 15,0 0-82-15,0 0-84 0,0 0 1 16,-10 51-2-16,10-24 25 0,0 6-12 16,-7-3-11-16,3 4 0 0,1-1 8 15,-1-3-10-15,4-6-2 0,0-1-117 16,0-6-115-16,0-5-100 0,0-8-272 16,0 0-589-16,0-4-275 0</inkml:trace>
  <inkml:trace contextRef="#ctx0" brushRef="#br0" timeOffset="22899.5">29346 14678 2677 0,'0'0'664'0,"0"0"-471"0,0 0-180 16,0 0 9-16,0 0-3 0,0 0 7 16,0 0 5-16,69 0-18 0,-45-1 12 15,-3-2-9-15,0 1-14 0,-4-1-2 16,-3-4-98-16,-4 3-124 0,-7-2-126 15,1 2-209-15,-4-4-231 0,0 1-793 16</inkml:trace>
  <inkml:trace contextRef="#ctx0" brushRef="#br0" timeOffset="23084.336">29477 14494 1967 0,'0'0'770'0,"0"0"-455"0,0 0-232 0,0 0 58 16,0 0 59-16,0 0-92 0,0 0-54 15,0 0 31-15,-3 78 126 0,-8-31-123 16,-6 12-46-16,0 13-11 0,-11 2-29 16,11-10 1-16,0-21-3 15,10-17-3-15,-3-4-31 0,10-3-159 16,-4 0-113-16,4-3-364 0,0-7-683 16</inkml:trace>
  <inkml:trace contextRef="#ctx0" brushRef="#br0" timeOffset="23330.567">29835 14674 2161 0,'0'0'1071'0,"0"0"-857"16,0 0-145-16,0 0-31 0,0 0-25 15,0 0 82-15,56-10 60 0,-22 4-77 16,0-2-62-16,1 0-16 16,-4 3 0-16,-7-1-12 0,-3 0-127 15,-4 0-70-15,-10 2-109 0,-4 3-298 16,-6-2-413-16,-4 3-446 0</inkml:trace>
  <inkml:trace contextRef="#ctx0" brushRef="#br0" timeOffset="23494.738">29973 14498 2032 0,'0'0'753'0,"0"0"-403"0,0 0-123 15,0 0 43-15,-55 40-103 0,41-20-98 16,1 5-56-16,-1 2-2 16,0 3-11-16,4-4-1 0,3 1-18 15,-4-3-144-15,11-3-78 0,0-5-331 16,7-6-777-16</inkml:trace>
  <inkml:trace contextRef="#ctx0" brushRef="#br0" timeOffset="23856.695">30125 14645 2149 0,'0'0'1153'15,"0"0"-952"-15,0 0-160 0,0 0 60 16,-28 64 107-16,25-39-95 0,-4 1-44 15,3 3-36-15,-2 2-11 0,-5 0 12 16,1-1-18-16,-4 1 2 0,0-4 20 16,-3-1 2-16,0-5-24 0,-4-1-4 15,4-3-9-15,3-5-3 16,-3-1-83-16,7-3-90 0,-1-4-15 16,4-4-71-16,7 0-43 0,0-8-105 15,7-5 27-15,4-3 250 0,2-2 85 16,5 1 45-16,2 1 75 0,1 2 64 15,0-1-6-15,-1 4-17 0,-2 1 9 16,2 4-9-16,-6 2 6 0,0 1 21 16,0 3-34-16,-4 0-39 0,0 0-19 15,1 0-17-15,-4 0-21 0,3 0-11 16,0 0 1-16,-3-4-3 0,7-3-66 16,-7-1-192-16,3-5-162 0,0 0-600 15,-3 2-390-15</inkml:trace>
  <inkml:trace contextRef="#ctx0" brushRef="#br0" timeOffset="24005.245">30328 14561 734 0,'0'0'2449'0,"0"0"-1997"16,0 0-254-16,0 0-94 0,0 0 60 16,0 0-130-16,0 0-34 0,0 0-49 15,0 0 33-15,0 0-16 0,4 35-195 16,6-28-232-16,-7-3-716 0,4 0-518 0</inkml:trace>
  <inkml:trace contextRef="#ctx0" brushRef="#br0" timeOffset="24276.358">30604 14625 2609 0,'0'0'597'16,"0"0"-323"-16,0 0-102 0,0 0 67 15,0 0-95-15,0 0-89 0,0 0-15 16,-31 68 23-16,20-42 49 0,1 1-29 16,0 3-36-16,-1-3-28 0,1 1-16 15,0-1-3-15,3-4-16 0,0-1 15 16,7-5-58-16,0-6-81 0,10-4-51 15,1-7-180-15,6-3-285 0,0-5-550 16,7-9-451-16</inkml:trace>
  <inkml:trace contextRef="#ctx0" brushRef="#br0" timeOffset="24443.117">30817 14687 942 0,'0'0'1810'0,"0"0"-1322"0,0 0-259 15,0 0-39-15,0 0 50 0,0 0-115 16,0 0-71-16,0 0-1 15,0 0 60-15,11 51-33 0,-11-27-55 16,0 0-6-16,-4-3-19 0,4-1-2 16,0 0-23-16,0-4-18 0,0 2-217 15,4 1-159-15,-4-7-948 0,10 10-820 0</inkml:trace>
  <inkml:trace contextRef="#ctx0" brushRef="#br0" timeOffset="24577.32">31114 15131 2970 0,'0'0'536'0,"0"0"-324"0,0 0-146 16,0 0 138-16,0 0-129 0,0 0-75 15,0 0-221-15,0 0-244 0,0 0-941 16,0 0-565-16</inkml:trace>
  <inkml:trace contextRef="#ctx0" brushRef="#br0" timeOffset="63506.028">23069 15444 414 0,'0'0'222'0,"0"0"-85"0,0 0-4 16,0 0-22-16,0 0 10 0,0 0 16 16,0 0-4-16,0 0-9 0,0 0-20 15,0-32-20-15,0 32 24 0,0 0 2 16,-3-1-94-16,3 1 23 0,0 0 169 16,-7-1-111-16,7-1-23 0,-4 2-22 15,4 0-7-15,-3 0 7 0,-1 0 0 16,1 0-7-16,-4 0-19 0,7 0-7 15,-7-1 7-15,4 1 9 0,-1 3-16 16,-3-1-16-16,0 2 8 16,-3 1-11-16,3 0 0 0,0 2-3 15,4-1 0-15,-4 4 0 0,0-2 2 16,0 0 0-16,4 1-2 0,-11-1 3 16,11 2 0-16,-4-1 3 0,0 0 9 15,3 1 1-15,1-1 0 0,-4-1-11 16,4 2 1-16,-4 1 0 0,3-3 19 15,-3 2-19-15,4 1 14 0,-1 1-15 16,1-1 14-16,-4 2 13 0,4 1-7 16,3 0-9-16,0-1 6 0,0-2-6 15,0 3-10-15,0-2 17 0,0 0 2 16,0-1-3-16,0-1 1 0,0 4 5 16,0-1 11-16,0-1-4 0,0 2-10 15,0-1-9-15,0 4-11 0,0-2 0 16,0 1 11-16,0 2 3 0,0 0 0 15,0-2 0-15,0 1-16 16,3-1 0-16,1-2 6 0,-1 0 7 16,0 0 3-16,1-3 9 0,-4 1-6 15,10 0-15-15,-6-5 18 0,-1 1-5 16,4-2-17-16,0-2-22 0,-4 3 3 16,1-3 19-16,6 0 9 0,-3-2-9 15,7 1-54-15,0-2-39 0,-4-1-57 16,4 0-69-16,6-1-236 0,-6-3-732 15</inkml:trace>
  <inkml:trace contextRef="#ctx0" brushRef="#br0" timeOffset="64060.889">23389 15433 382 0,'0'0'466'15,"0"0"-209"-15,0 0-45 0,0 0-17 16,0 0 13-16,0 0 10 0,0 0-23 16,0 0-43-16,0 0-36 0,0 0 4 15,0-4 19-15,0 4-10 0,0 1-1 16,0 2-16-16,-3-1-6 0,3 1 6 16,-3 0-20-16,-1 1-28 0,-3 4-23 15,-3 3-41-15,0 3 0 0,-11 4-1 16,7 3 0-16,-3 1-2 0,-7 1 1 15,7 1-14-15,3 0 14 0,-10-1-55 16,10-4-26-16,4 1 9 16,-4-6-82-16,7-3-82 0,0-3-142 0,7-5-233 15,0-2-198-15</inkml:trace>
  <inkml:trace contextRef="#ctx0" brushRef="#br0" timeOffset="64312.994">23383 15461 134 0,'0'0'2244'0,"0"0"-1802"0,0 0-243 15,0 0-93-15,0 0-27 0,0 0-34 16,0 0 3-16,0 0-19 0,0 0-1 16,58 9-12-16,-30-4-16 0,-11-1 2 15,7-1-2-15,0 4 4 0,-7-2-2 16,4-1-2-16,-7 0-51 0,-7 0 6 15,3 0-3-15,-6-1-22 0,-1 4-20 16,4-3-57-16,-7-1-30 0,0 3-71 16,0 0-76-16,-7 2-238 15,4 0-135-15</inkml:trace>
  <inkml:trace contextRef="#ctx0" brushRef="#br0" timeOffset="64608.337">23303 15713 985 0,'0'0'1206'0,"0"0"-918"16,0 0-78-16,0 0-91 0,0 0-52 15,0 0 78-15,0 0 47 16,0 0-87-16,66-38-44 0,-52 35 5 15,10 2 14-15,-11-2-33 0,1 2-5 16,7-2-11-16,-7 3-12 0,-4 0-19 16,-3-1-1-16,3 1-21 0,-6-3 22 15,6 3-2-15,-3-1-30 0,-4 1-25 16,1 0-28-16,-4-3-94 0,0 3-35 16,0 0-78-16,0 0-121 0,-7 0-281 15,3 0-299-15,-9 4 314 0</inkml:trace>
  <inkml:trace contextRef="#ctx0" brushRef="#br0" timeOffset="64817.259">23403 15713 1128 0,'0'0'553'15,"0"0"-186"-15,0 0-49 0,0 0-47 16,0 0-123-16,0 0-96 0,0 0-36 16,0 0 93-16,0 0-29 0,-3 56-3 15,6-42-32-15,1 5-4 16,-1-4 4-16,1 2-13 0,-4-2-19 15,3 3-12-15,-3-4-1 0,0-1-11 16,0-1 9-16,0-2-52 0,0 1-84 16,0-1-73-16,0-3-99 0,0 0-139 15,-3-1-139-15,-1-2-187 0,1-1 17 0</inkml:trace>
  <inkml:trace contextRef="#ctx0" brushRef="#br0" timeOffset="65058.394">23300 15863 1277 0,'0'0'747'0,"0"0"-435"15,0 0-173-15,0 0-49 0,0 0-74 16,0 0 0-16,0 0 26 0,52-22-16 16,-35 15 29-16,10 1-54 0,-3-1-1 15,-3-1 13-15,7 5-13 0,-15-3-1 16,1 4-1-16,3-1-27 15,-6 3 6-15,-8 0 20 0,-3 0-26 16,4 0-74-16,-4 0-36 0,0 0-65 16,0 3-88-16,-4 1-242 0,-3 0-32 15,4 4-142-15</inkml:trace>
  <inkml:trace contextRef="#ctx0" brushRef="#br0" timeOffset="65255.138">23238 16025 2242 0,'0'0'510'0,"0"0"-275"16,0 0-142-16,0 0-55 0,0 0 29 15,62-18 128-15,-31 5-39 0,10-2-81 16,7 0-59-16,-3-1-3 0,-10 3-13 16,-1 5-1-16,1 0-34 0,-11 1-63 15,0 3-32-15,-3 2-43 0,-11 0-102 16,0 2-205-16,-3 0-532 0,3-2-270 0</inkml:trace>
  <inkml:trace contextRef="#ctx0" brushRef="#br0" timeOffset="66023.431">24079 15624 1452 0,'0'0'488'15,"0"0"-235"-15,0 0-72 0,0 0 39 16,0 0-33-16,0 0-29 0,0 0-17 16,0 0-36-16,0 0-25 0,0 0-16 15,-21 1 12-15,21-1 48 0,0 0-19 16,0 0-42-16,0 0-35 0,0 0-9 15,3 0-17-15,1 0 2 0,-1 0 14 16,8-2 11-16,-1-3 5 0,0-2-12 16,11 1-22-16,-4 0 4 0,0-2-4 15,7 1-1-15,-3 2-22 16,-7 0 21-16,10 1 1 0,-7 0 0 16,-3 2 0-16,3 0-1 0,-6 0-10 15,-5 0 8-15,-2 2 1 0,-1 0 3 16,-3 0 1-16,0 0 2 0,0 0 26 15,0 0-4-15,0 0 0 0,0 4 3 16,-3 3 32-16,-4 3 29 0,-3 7-45 16,-8 2-20-16,8 3-20 0,0 0 6 15,-4-2-10-15,4 2-12 0,-1-3 8 16,4-1 3-16,4 1 0 0,3-5 1 16,0-2-2-16,0 1-1 0,7-3-7 15,3 1 8-15,4-2-12 0,3-3-27 16,11-2-22-16,-1-4-22 0,11-2-63 15,-7-7-194-15,4-2-459 0,3-9-1159 0</inkml:trace>
  <inkml:trace contextRef="#ctx0" brushRef="#br0" timeOffset="66561.077">24675 15424 1534 0,'0'0'364'15,"0"0"-156"-15,0 0-4 0,0 0 51 16,0 0-65-16,0 0-58 0,0 0-52 15,0 0-6-15,0 0-10 0,0 0 7 16,0 0-4-16,3 0 0 0,-3 0-29 16,0 0-3-16,0 0-10 0,3 0 10 15,-3 0 0-15,0 0-9 0,4 1-1 16,-1 0 10-16,4 2 9 0,-3 1 23 16,6 1-1-16,4 2-28 15,3 1-10-15,-7 3-7 0,14 1-20 16,-3 2 0-16,-7 5 0 0,10-1 12 15,-7 3-12-15,-6 3 15 0,-5 4 0 16,1 5 9-16,-7 5-10 0,-10 11-15 16,-11 14-12-16,-23 17-92 0,-1-8-158 15,14-19-332-15,-7-10-1225 0</inkml:trace>
</inkml:ink>
</file>

<file path=ppt/ink/ink1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6:25:45.77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8486 12959 404 0,'0'0'362'16,"0"0"42"-16,0 0-221 0,0 0-131 15,0 0 0-15,0 0 16 0,0 0-3 16,0 0-13-16,0 0-16 0,6 3 101 16,-2-3 12-16,-1 1-16 0,4 2-36 15,-3 1-3-15,6-3 3 0,0 2-32 16,1 0-23-16,2 3 6 0,5-1 27 16,6 0-1-16,0 2-55 0,14-4 39 15,7 0-13-15,17-2 10 0,10-1 12 16,4 0-67-16,-4 0-6 15,-3 0-10-15,-10 0 16 0,13-3 2 16,-3 1 20-16,7 0 107 0,-1-2-56 16,1 1 4-16,7 2-58 0,0 1 35 15,3 0 13-15,0 0-32 0,7 0-22 16,-7 4 38-16,4 0-20 0,-1-1-30 16,1 2 42-16,-1-2-2 0,1 0-9 15,3-2 25-15,3-1 19 0,-3 0-4 16,4-3-37-16,-4-1-1 0,3 0-15 15,-3 0 10-15,0-2-28 0,0 1 0 16,-3-3 27-16,3 1-12 16,0-1 2-16,-3 1 11 0,-4-1 75 15,0 1-64-15,-7 1-36 0,0 2 20 16,-6 0 0-16,-4 0-23 0,-1 4 0 16,-2 0 2-16,-1 0-2 0,-3 2 1 15,0 2 41-15,-6-2-12 0,2 2-29 16,1 1 11-16,-4-3-13 0,3 4 3 15,1-2-3-15,-4-2 2 0,0 0-2 16,0 1 11-16,0-2-11 0,4 2 0 16,0-3 4-16,-1 1 11 0,4-1-13 15,-7 0 11-15,7 0-10 0,-3 0 10 16,-1 0-12-16,4-1-1 0,-3 1 16 16,3-1-15-16,0-2 14 0,3 3 32 15,1-1-19-15,3-1-1 0,0 4-27 16,0-2-1-16,0 0 1 0,-1 0-1 15,1 0 1-15,4 1 0 0,-1 2 0 16,0 2 0-16,11 0 8 16,-11 0-6-16,11 0-2 0,3 2 2 15,7-3-1-15,-10-2 1 0,10 0-2 16,-3 0 2-16,3-1 1 0,0-1 0 16,3 0 15-16,-6-3-5 0,3-3-10 15,7 0-3-15,-7-1 18 0,0-3 1 16,3 1-4-16,4 0-14 0,-14-1 1 15,7-1 1-15,0 1-1 0,-7-5 1 16,4 3-2-16,-1 2 17 0,-6-2-16 16,-4 2-2-16,1 1 0 0,-11 1 0 15,-4 2 0-15,0 0 2 0,-9 3-1 16,2 2 1-16,-10 1-1 0,-13 0-1 16,-1 0 0-16,-13 2 0 0,13 2 0 15,-6 2 1-15,10 1 27 0,-4 1-16 16,-6-2-12-16,3 3-1 0,-7-2 1 15,0-1 0-15,0 0 2 16,-7 1-1-16,1-2 0 0,2-1 1 0,-13-1-2 16,7 1 0-16,0 0 1 15,-4 0-1-15,0-2 0 0,1 2 1 16,-1 0-1-16,0 0 0 0,4 0 0 16,-3 0 1-16,-1-1 2 0,4-1-2 15,-1 1 0-15,5 0 11 0,-1 1-9 16,0-4 12-16,7 3-14 0,-3-3 11 15,6 1-11-15,-2-1 38 0,6 0-21 16,-7 0-16-16,10 0 1 0,1 0-2 16,-1 0-1-16,4 0 0 0,0 0 3 15,0-1 8-15,3 1-11 0,4 0-3 16,-7 0 3-16,0-1 0 0,3 1 4 16,-6-2-4-16,6 4 12 15,-3-2-12-15,3 0 0 0,-6 0 0 16,2 0 0-16,5 1-2 0,-11 0 1 15,7 2 0-15,0 1 0 0,-7-2 0 16,6 1 0-16,-2 1 1 0,-1-2 0 16,8 3 0-16,-11-1-1 0,3 2 1 15,4 0 2-15,-10-1-2 0,6 0 0 16,-6 2-2-16,-1-2 1 0,4 1 1 16,-7-1 0-16,4 1 0 0,-1-2 0 15,-2 0 0-15,6 3 0 0,-7-3 1 16,3 0 2-16,1-3 18 0,-1 2-6 15,-6-3-14-15,10 0-2 0,-10 0 1 16,-1 0 0-16,5 0 0 16,-5 0 0-16,1 0-2 0,-7-3-2 0,3 2-8 15,4-2 0-15,-8 2 9 0,-6 1-65 16,0-3-18-16,0 2-19 16,-7-2-21-16,-3-1-60 0,-4 3-203 15,-28-16-1148-15</inkml:trace>
</inkml:ink>
</file>

<file path=ppt/ink/ink1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6:20:52.357"/>
    </inkml:context>
    <inkml:brush xml:id="br0">
      <inkml:brushProperty name="width" value="0.05292" units="cm"/>
      <inkml:brushProperty name="height" value="0.05292" units="cm"/>
      <inkml:brushProperty name="color" value="#FF0000"/>
    </inkml:brush>
  </inkml:definitions>
  <inkml:trace contextRef="#ctx0" brushRef="#br0">11624 4701 238 0,'0'0'26'15,"0"0"219"-15,0 0 143 0,0 0-225 16,0 0-20-16,0 0-10 0,0 0-6 16,0 0-26-16,0 0-6 0,-7-2-1 15,7 1-23-15,0 0-9 0,0 1 3 16,0 0 19-16,0-2 7 15,0 2 3-15,0 0 0 0,0-1-39 0,0 1 74 16,0 0-16-16,0 0 0 0,0 0-3 16,0 0-4-16,0 0-4 15,0 0-12-15,0 0-10 0,0 0-10 16,0 0-6-16,0 0-7 0,0 0-6 16,4 0 0-16,-4 0 0 0,0 0-4 15,0 0-3-15,0 0-2 0,0 1-5 16,0-1-5-16,0 0-13 0,3 0 0 15,-3 0 6-15,4 0 16 0,-1 0 19 16,4 0-10-16,-4 0-25 0,4 0 0 16,-3 0-22-16,-1 0 19 0,1 0 1 15,-1 0-7-15,0 0 5 0,4-1-5 16,0 1 0-16,-3-1-1 0,-1 1 1 16,4 0-13-16,0 0 9 0,0-2-10 15,-4 2 11-15,4 0-10 0,0 0-2 16,0 0-1-16,-4 0 1 0,4 0 1 15,-3 0 0-15,-1 0 1 16,4 0 10-16,-4 0-13 0,1 0 1 16,-1 0-1-16,1 0 3 0,3 0 0 15,0 0-2-15,-4 2 1 0,4-2-1 16,-4 0 2-16,4 0 13 0,0 1-14 16,-3 0 1-16,2-1 10 0,-2 2-13 15,-1-2 1-15,4 1 2 0,-3 0 9 16,-1-1-11-16,1 2 2 0,2-2 0 15,1 0 13-15,-3 1-4 0,3-1-8 16,0 0 11-16,-1 0 13 0,-2 0 25 16,3 0-19-16,0 0-9 0,-4 0-22 15,4 1 12-15,0-1-14 0,-4 0-1 16,4 0 1-16,-3 0 11 0,-1 0-11 16,8 0 1-16,-8 0 10 0,4 0-11 15,3 0 1-15,-3 0 0 0,3 0-1 16,-3 0 1-16,0 0 0 0,0 0-1 15,0 0 2-15,0 0 0 0,0 0 0 16,-4 0 1-16,4 0-2 16,-3 0 1-16,2 0 0 0,-2 0 0 15,-1 0 0-15,4 0 0 0,-3 0-1 16,-1 0 1-16,-3 0-1 0,7 0 0 16,-4 0 1-16,1 0 10 0,-1 0-13 15,1 0 1-15,3 0 1 0,0 0-1 16,-4 2 1-16,4-2-1 0,-4 0 0 15,4 0 1-15,-3 0-1 0,3 0-1 16,-1 0 3-16,1 0-1 0,-3 0 1 16,3 0-2-16,0 0-1 0,-1 0 1 15,1 0 0-15,0 0 1 0,-3 0 1 16,3 0 0-16,3 1-1 0,-7-1 1 16,8 0-1-16,-4 0-1 0,-1 0 1 15,5 1 1-15,-4-1-1 0,0 1 0 16,-1-1 0-16,1 0-2 0,0 2 1 15,4-1 2-15,-1-1 0 16,4 1 10-16,-4-1-11 0,0 0 1 16,4 2 0-16,0 0 0 0,-4-2 49 15,4 0 7-15,0 0-35 0,-4 0-12 16,1 0-12-16,-1 0 1 0,-3 0 12 16,0 0-12-16,0 0-1 0,-4 0 2 15,0 0 0-15,-3 0-1 0,4 0 0 16,-1 0 1-16,1 0-2 0,3 0 0 15,-4 0 0-15,1 0 0 0,-1 0 0 16,4 0 0-16,-4 0 0 0,8 0 2 16,-4 0-1-16,3 0 1 0,0 0 12 15,-3 0-13-15,3 0 0 0,4 0 2 16,-3 0-1-16,-1 2 10 16,4-2-12-16,-1 0 0 0,-2 0 3 15,6 0-2-15,0 0 0 0,0 0 1 16,1 0 1-16,-5 0 0 0,12 0 0 15,-8 0 15-15,0 0-18 0,4 0 2 16,-1 0-2-16,-2 0 3 0,-1 0-1 16,-3 0 0-16,-1 0 1 0,1 0-1 15,0 0-1-15,-4 0 2 0,1-2-1 16,2 2 0-16,-9 0 0 0,3 0-1 16,3 0-1-16,-6 0 0 0,2 0-1 15,1 0 0-15,4 0 1 0,-4 0 0 16,3 0 1-16,0 0 1 0,1 0-2 15,2 0 2-15,1 0 10 0,3 0-12 16,-3 0 1-16,0 0 0 0,3 0 1 16,-3-2 1-16,7 0 0 0,-4 2-1 15,-3-1 11-15,6 0-13 0,-3-1-2 16,1 1 2-16,2 0 1 16,-2 0-1-16,-1 1-1 0,3-2 0 15,-2 1 1-15,-1 0 0 0,0 1 1 16,0 0-1-16,-3-2 0 0,0 2 0 15,0 0 0-15,-7 0-1 0,6 0 1 16,-6 0-1-16,4 0 1 0,-4 0 0 16,-1 0-1-16,1 0 1 0,4 0-2 15,-8 0 2-15,1 0 0 0,2 0 0 16,-2 0-1-16,-1 0 2 0,4 0-1 16,-3 0 2-16,3 0-1 0,-7 0-1 15,6 0 0-15,-2 0 0 0,3 0 0 16,-7 0 0-16,7 2-1 0,0-2 1 15,-1 0 1-15,1 0 2 0,4 1 0 16,-1 0-1-16,-3 1 0 0,0-1 0 16,0 0-1-16,0-1 0 0,3 1 1 15,-3-1 0-15,3 2-1 0,0-2 1 16,1 1-2-16,-4 0 1 16,3-1 1-16,0 0 1 0,4 3-2 15,-7-2 1-15,7-1-2 0,-4 0 0 16,0 2 2-16,4-2 0 0,0 0-1 15,0 0 12-15,0 0-12 0,3 0 2 16,0 0 9-16,0 0-12 0,0 0 0 16,1 0 0-16,-5 2 11 0,5-2 41 15,-4 0-37-15,3 0-12 0,0 0 15 16,0 0-17-16,-3 0-1 0,3-2 2 16,-3 2 0-16,3 0-1 0,0-2 1 15,-3 2 0-15,3-1-2 0,-6 1 2 16,-1-1-1-16,4-1 1 0,-7 2-1 15,7 0 1-15,-11-1-1 0,4 1 0 16,0 0 0-16,0-1 0 16,0 1-1-16,-1 0 1 0,-2 0 0 15,6 0-1-15,-6 0-1 0,3 0 1 16,-1 0-1-16,1 0-1 0,4 0 2 16,-1 0-1-16,4 0 1 0,-4 0 0 15,4 0 1-15,0 0 0 0,3 0 0 16,-7 0 0-16,4 0 1 0,0 0-1 15,3 0-1-15,-3 0 0 0,3-2 1 16,4 2 1-16,-4-1 1 0,0 1-1 16,4-1-1-16,-7 0 2 0,3 1-2 15,0-2 1-15,0 4 0 0,1-4-2 16,-1 0 1-16,-3 3 1 0,-1-2-2 16,5 1 1-16,-5 0 0 15,5-2 0-15,-5 2-1 0,5-1 0 16,-1 0 1-16,-7 1 2 0,4-2-3 15,0 1 0-15,-1 0 0 0,-2 1 0 16,-1 0 1-16,0-2 0 0,4 2-1 16,0-2 0-16,-7 2 2 0,3 0-1 15,1-2 0-15,2 2 2 0,1 0-3 16,-7 0 2-16,3-2-1 0,1 2-1 16,-1 0 0-16,4 0-1 0,-4 0 1 15,1 0-2-15,2-1 1 0,1 1 1 16,0-1 1-16,0 1-1 0,3-2 2 15,0 2 0-15,-7-1-2 0,8 0 1 16,-5-1 1-16,5 2-1 0,-8 0-1 16,0 0 2-16,8-2-2 0,-5 1 0 15,1 1 2-15,0-1-2 0,3-1 0 16,-3 2 0-16,0-1 0 0,3 0 2 16,4-1-2-16,-8 2 1 0,5-1 1 15,6-2-1-15,-11 2 1 0,5-1-1 16,-1-1 0-16,4 2 0 15,-8-2 1-15,5 2 0 0,-1-2-2 16,0 2 0-16,-3-1 0 0,7-2 0 16,-8 4 0-16,1-2-1 0,0 1 0 15,7 0-2-15,-8-2 3 0,1 3 0 16,3-1 0-16,-6-1 1 0,2 1-1 16,1 1 0-16,-3-1-1 0,2 1 1 15,-6-1 0-15,0 1 0 0,3 0 1 16,-3-1-1-16,0 1 1 0,4 0-2 15,-5 0 1-15,-2 0 0 16,3 0-1-16,-4-2 0 0,4 2 0 0,-3 0 0 16,2-1 1-16,-2 1 0 15,-1 0 1-15,1 0 0 0,6 0-1 16,-10 0 0-16,4-1 0 0,-1 1 0 16,-3 0-1-16,3 0 1 0,-3 0 0 15,4 0 0-15,-4 0 1 0,0 0 1 16,0 0-1-16,0 0 0 0,0 0 2 15,0 0-2-15,0 0 1 0,0 0-1 16,0 0-1-16,0 0 0 0,0 0 0 16,0 0-2-16,0 0 0 0,0 0 0 15,0 0 0-15,3 0 1 0,-3 0 0 16,0 0-1-16,0 0 2 0,4 0 0 16,-4 0 0-16,0 0 2 0,0 0-1 15,0 0 0-15,0 0 0 0,0 0 0 16,0 0 0-16,0 0 0 0,0 0-1 15,0 0 0-15,0 0 0 0,0 0 0 16,0 0 0-16,0 0 1 0,0 0-1 16,0 0 0-16,0 0 0 15,0 0 0-15,0 0 1 0,0 0 0 16,0 0 1-16,0 0 1 0,0 0-2 16,0 0 1-16,0 0 1 0,0 0-2 15,0 0 0-15,0 0-1 0,0 0-1 16,0 0 1-16,0 0-1 0,0 0-11 15,0 0 0-15,0 0-16 0,0 0-42 16,-4 0-27-16,1 0-35 0,-1 0-31 16,4 0-102-16,-3-3-445 0,3-7-1448 0,14 23 559 15</inkml:trace>
  <inkml:trace contextRef="#ctx0" brushRef="#br0" timeOffset="8140.407">14339 3343 418 0,'0'0'297'0,"0"0"117"16,0 0-306-16,0 0-79 0,0 0-3 16,0 0 36-16,0 0 48 0,0 0 34 15,0 0-24-15,-4-4-29 0,4 3 0 16,0 1 6-16,0-1 17 0,0 1-7 15,0 0-20-15,0-1-29 0,0 1-19 16,0 0-16-16,0 0-20 0,0 0-2 16,0-3-1-16,0 2-3 0,4-3-49 15,-4-2 23-15,3 0 10 16,1 1 2-16,-1 1 8 0,-3-2 9 16,11 1 39-16,-8-2-17 0,-3 1-22 15,3-2-1-15,4 3 0 0,-3-2-1 16,-1 1 2-16,4 0 26 0,0-2-13 15,0 1-13-15,-4 1-1 0,8-2 1 16,-8 1 11-16,7-3 2 16,-6 2-13-16,6 2-8 0,-3-1-5 0,0 0 16 15,0 0-3-15,3-1 2 16,-3 0 14-16,0 2-16 0,0-2 2 0,3 2 38 16,1-1-23-16,-1-1-15 15,-7 2 17-15,4 0 0 0,0 0 4 16,0-1-4-16,3 2-15 0,-3-3 9 15,7 1-12-15,-10 1 0 0,6 0-1 16,-3-1-43-16,3 1 43 0,0-2 87 16,4-1-56-16,-3 2-31 0,-1-3-13 15,4 3-19-15,-4-1 16 0,4 2-8 16,0 0 24-16,-4-1 16 0,4 0-16 16,-1 1 1-16,-2-1-1 0,-1 1 1 15,0 0 1-15,4 0 14 0,-3 0-16 16,-1 0-17-16,-3 2 15 0,3 0 0 15,0 0-1-15,-3 0-10 0,4 3-23 16,-8-1 36-16,1 0-1 0,6 2 0 16,-10-2 1-16,7 2 1 0,-4 0 2 15,1-2 13-15,-1 2-3 0,1 0-12 16,-1-2 1-16,0 2 17 16,1 0-17-16,3 0-2 0,-4-3 0 15,-3 3 1-15,0 0 2 0,4-1 0 16,-4 1-1-16,3 0 0 0,-3 0 0 15,0 0-1-15,0 0 1 0,0 0-2 16,0 0 0-16,0 0-1 0,0 0 0 16,0-3-12-16,0 3-100 0,0 0-77 15,0-1-66-15,0 1-170 0,0-2-235 16,0 8-291-16</inkml:trace>
  <inkml:trace contextRef="#ctx0" brushRef="#br0" timeOffset="8824.545">14308 3081 372 0,'0'0'186'0,"0"0"-134"0,0 0-29 16,0 0 276-16,0 0-38 0,0 0-75 16,0 0-59-16,0 0-62 0,0 0-16 15,0 0 19-15,0 4 3 0,0-4-15 16,0 0-37-16,0 0-16 0,3 0 17 16,-3 0 6-16,0 0 9 0,0 1 4 15,0 1-3-15,4-1-7 0,-4 1-3 16,3 2 65-16,1 2 103 0,-1 1-74 15,4 2-62-15,-4 3-13 0,4 2-25 16,-3-1 28-16,-1 5-36 0,1-4-11 16,3 0 11-16,-7 0 1 0,3-2-13 15,-3-1-1-15,0-3-1 0,3-1-2 16,-3-3-25-16,4 0 16 0,-4 0 13 16,0-1 33-16,3-1 2 15,-3 2-15-15,0-4-18 0,0 2 0 0,0 0 11 16,0-2 6-16,0 2 4 0,4 0-1 15,-4-2-6-15,0 0-3 16,0 0 0-16,0 1-13 0,0-1 0 16,3 1-3-16,4-1 3 0,0 2 32 15,3-2 29-15,4 1-3 0,0-1-29 16,0 0-10-16,3 0-17 0,4-3-2 16,-1 2-28-16,1 0-65 0,-4-1-65 15,4 0-29-15,0 2-68 0,-4 0-108 16,-3 0-167-16,-1 0-206 0</inkml:trace>
  <inkml:trace contextRef="#ctx0" brushRef="#br0" timeOffset="10202.963">15583 2574 350 0,'0'0'287'0,"0"0"241"16,0 0-284-16,0 0-101 0,0 0-16 16,0 0 3-16,0 0 7 0,0 0-17 15,0 0 0-15,3 0-1 0,-3 2 1 16,0-1 16-16,0 2-1 0,0-3-25 15,0 2-27-15,0 0 4 0,-3-2-13 16,3 2-10-16,-4 3-26 16,1 2 7-16,-8 4 35 0,5 3-58 15,-1 1-3-15,-4-3-4 0,4 2-15 16,-3-2-13-16,7 0-3 0,-8-1-19 16,4-2-22-16,1 2-36 0,2-5-48 15,1 1-81-15,-1-3-116 0,1-1-103 16,3-2-92-16,0-1-89 0,0 0-193 15</inkml:trace>
  <inkml:trace contextRef="#ctx0" brushRef="#br0" timeOffset="10622.339">15555 2625 265 0,'0'0'1578'0,"0"0"-1319"15,0 0-155-15,0 0-84 0,0 0-8 16,0 0 50-16,0 0 25 16,0 0-22-16,0 0-34 0,0 0-31 15,35-20-3-15,-29 20 3 0,5-2 42 0,-1 2 32 16,0 0-22-16,-3 0-17 16,4 0-31-16,-4 0 16 0,3 0-18 15,-3 0-1-15,0 2-1 0,3 0-41 16,-7 0 41-16,4 0 33 0,-3 0-30 15,-1 0 0-15,1 0 0 0,-1 0-1 16,-3 1 21-16,0 1 22 0,0 2 16 16,0 2 52-16,0 2 57 0,-7 4-49 15,0 2-44-15,0 3-11 0,-10 2-34 16,0 1-16-16,3 1-1 0,0-1-14 16,-6-1 11-16,3 1-10 0,-1-1-1 15,-2-2 2-15,2 2-3 0,5-4-22 16,-5 0-10-16,1-1 3 15,3-1-22-15,4 2-32 0,-4-4-44 0,0 1-63 16,4-2-144-16,3-3-61 0,0-3-127 16,4-2-74-16,-7-2-494 0</inkml:trace>
  <inkml:trace contextRef="#ctx0" brushRef="#br0" timeOffset="10891.532">15545 2728 863 0,'0'0'1310'0,"0"0"-932"16,0 0-197-16,0 0-85 15,0 0-9-15,0 0 45 0,0 0 18 16,0 0-54-16,0 0-90 0,0 0-6 15,10 11 0-15,-6-7 42 0,-1 3-7 16,0-1-35-16,11 1 2 0,-10 0 9 16,6 0-11-16,4 1-57 0,-4-1-96 15,7-4-139-15,-6 0-302 0,-1-2-482 16</inkml:trace>
  <inkml:trace contextRef="#ctx0" brushRef="#br0" timeOffset="11651.496">15672 2912 212 0,'0'0'1854'0,"0"0"-1534"16,0 0-171-16,0 0-52 0,0 0-17 15,0 0 14-15,0 0 25 0,0 0-81 16,0 0-38-16,0 0-48 0,-3 3 13 15,3 0-7-15,0-3-13 0,3 0-25 16,-3 0 2-16,0 0 40 0,0 0 25 16,0 0 12-16,0 0-16 0,0 1-63 15,4-1-30-15,-4 0-29 0,0 0-46 16,7 0-39-16,-7 0 3 0,0 0 29 16,3 0 42-16,0-4 33 15,-3 1 26-15,0-3 25 0,4 0 63 16,-1-2-33-16,1 0-26 0,-4-1 46 15,3-1 16-15,1 2-1 0,3-1-1 16,-4 3 2-16,0-2 1 0,1 2 41 16,-1 0 27-16,1 3 25 0,6-1-3 15,-6 0 20-15,-4 1 6 0,3 1 10 16,4-1-19-16,0 1-14 16,-4 0 10-16,4 2-3 0,3 0-1 0,-6 0-35 15,6 0 32-15,-6 2-12 0,3 0-43 16,-4 1-20-16,0 1-19 0,4 0 0 15,-3 2-1-15,-1-2 1 16,-3 4 36-16,0-1-20 0,0 2 1 16,0 3 41-16,-3 1-19 0,-4-2-3 15,0 1-36-15,-3 2-3 0,3-1-3 16,-7-1 1-16,4 0-18 0,-4-2-15 16,7 0 18-16,0-5 17 0,-3-1 16 15,6-2 22-15,4 0 8 0,0-2-21 16,0 0-12-16,0 0 0 0,0 0 0 15,0 0-11-15,0 0 2 0,0 0-4 16,0 1-25-16,0-1-43 0,4 0-19 16,6-3 77-16,-6 2-6 0,6-2 10 15,4-2-179-15,-1-1-116 0,5-2-99 16,-8-1-167-16</inkml:trace>
  <inkml:trace contextRef="#ctx0" brushRef="#br0" timeOffset="12074.608">16058 2541 1182 0,'0'0'1281'0,"0"0"-1013"16,0 0-114-16,0 0-29 0,0 0-13 16,0 0 13-16,0 0 9 0,0 0-55 15,0 0-79-15,0 0-10 0,0 5 8 16,0-5 2-16,4 1-29 0,2 1-38 16,-2 2 48-16,3 0 18 0,0-2 1 15,10 1-108-15,4-3-110 0,-4 0-233 16,3-5-336-16,5-2-349 0</inkml:trace>
  <inkml:trace contextRef="#ctx0" brushRef="#br0" timeOffset="12259.439">16344 2477 1659 0,'0'0'1193'0,"0"0"-1040"0,0 0-152 15,0 0 75-15,0 0-9 0,0 0 19 16,0 0-31-16,0 0-55 0,0 0-42 15,0 0 7-15,-38 41 16 0,35-37-48 16,3 1-55-16,-7 0-35 0,3 2-92 16,-6-1-126-16,0 2-202 0,-4-1 108 15,0 1-343-15</inkml:trace>
  <inkml:trace contextRef="#ctx0" brushRef="#br0" timeOffset="12516.338">16020 2683 787 0,'0'0'1022'16,"0"0"-607"-16,0 0-69 0,0 0-72 16,0 0-100-16,0 0-24 15,0 0 10-15,0 0-39 0,0 0-10 16,59-33-23-16,-35 25-24 0,3-2-26 16,1 1-26-16,0 1-9 0,-1 2-2 15,1 0-1-15,-1 1 0 0,-3-1-1 16,-3 3-14-16,-4 2 11 0,4-3-15 15,-11 4-31-15,1-3-26 0,-5 3-3 16,1 0-29-16,-3 0 3 0,-1 0-29 16,-3 0-52-16,0 0-81 0,0 0-101 15,0 3-164-15,-7 1-1 0,4-1-129 16</inkml:trace>
  <inkml:trace contextRef="#ctx0" brushRef="#br0" timeOffset="12810.381">16031 2784 1056 0,'0'0'1138'15,"0"0"-808"-15,0 0-30 0,0 0-62 16,0 0-104-16,0 0 48 0,0 0-52 15,-14 50 28-15,14-46-120 0,0 0-38 16,0 0-72-16,3 3-4 0,-3 3 76 16,0 4 19-16,4 5-16 15,-1-1 9-15,1 1 1 0,-4-2-12 16,0 1-1-16,3-2-13 0,-3-4-44 16,0 1-136-16,0-3-41 0,0 0-151 0,0-4-148 15,-3-2-237-15,3-3-314 16</inkml:trace>
  <inkml:trace contextRef="#ctx0" brushRef="#br0" timeOffset="13245.907">16062 2798 620 0,'0'0'1492'0,"0"0"-1194"0,0 0-220 16,0 0-17-16,0 0-29 0,0 0 17 16,0 0 5-16,0 0 11 0,0 0-30 15,0 0-19-15,37-21 39 0,-26 18 16 16,-4 2 9-16,3-3 45 0,-3 2-26 16,0 0-32-16,0 0-19 15,0 2 3-15,-1-2-7 0,1 2-6 16,-3 0-12-16,3 0 6 0,0 0 15 15,-7 4 57-15,6 0-50 0,-2 2-29 16,3 2-3-16,0 1 7 0,-4 4-17 16,4 2 10-16,-4 2-22 0,1 3 13 15,-4 2 6-15,7 0-19 0,-7 1 6 16,0-1-6-16,0 1 0 0,-11-1-14 16,11-1 14-16,-6 0 10 0,2-3-10 15,-3 3 0-15,4-7-13 0,-4 1-24 16,7-3-30-16,-7-3-15 0,4-2-25 15,3-2-20-15,0-3-48 0,0 0-84 16,0-2-140-16,0 0-57 0,0-4-28 16,0-4-261-16</inkml:trace>
  <inkml:trace contextRef="#ctx0" brushRef="#br0" timeOffset="13610.09">16051 2873 202 0,'0'0'1555'0,"0"0"-1198"15,0 0-357-15,0 0-87 0,0 0-7 16,0 0 94-16,0 0-2 15,0 0-18-15,52-31-65 0,-38 27-116 16,-1 0-50-16,-9 4-55 0,-1 0 46 16,-3 0 28-16,0 5 177 0,0 2 55 15,0 0 212-15,-3 0 78 0,-1 0 9 16,4-1-32-16,-3 0-33 0,3-1-46 16,-3-1-80-16,3 0-14 0,0 0 35 15,0 0-48-15,3 0-81 0,0-2-29 16,1 0-4-16,3-2 33 0,7 0 0 15,-1 0-42-15,1-7-123 0,0 0-72 16,0-4-228-16,-4-2-251 0,-3 4-20 16</inkml:trace>
  <inkml:trace contextRef="#ctx0" brushRef="#br0" timeOffset="13811.06">16351 2724 1474 0,'0'0'1664'0,"0"0"-1488"0,0 0-176 16,0 0 0-16,0 0 13 0,0 0 38 15,0 0-29-15,0 0-22 0,0 0-32 16,0 57 3-16,0-49 4 0,0 2 9 16,0-3-77-16,0-1-137 0,0 0-88 15,0-2-245-15,0-4-451 0</inkml:trace>
  <inkml:trace contextRef="#ctx0" brushRef="#br0" timeOffset="14040.319">16406 2734 78 0,'0'0'1639'16,"0"0"-932"-16,0 0-442 0,0 0-153 16,0 0-47-16,0 0-11 0,0 0 23 15,0 0-25-15,0 0-27 0,0 0 110 16,10 33-11-16,-6-19-9 15,-1 4 8-15,-3 5-5 0,0 1-33 16,0 1-22-16,0 0-13 0,-7 2-22 16,4 1 1-16,-1-1-11 0,1-1-18 15,0-1-15-15,-8-5-10 0,8-1-10 16,3-5-44-16,0-2-186 0,0-5-188 16,0-7-681-16,10 0-697 0</inkml:trace>
  <inkml:trace contextRef="#ctx0" brushRef="#br0" timeOffset="14389.182">16599 2716 848 0,'0'0'1743'15,"0"0"-1518"-15,0 0-160 0,0 0-30 16,0 0 42-16,0 0 51 0,0 0 0 16,0 0-128-16,0 0 26 0,0 0 25 15,48-4 76-15,-31-1-3 0,11-1-80 16,-4-1-28-16,0 1-16 0,0-2 0 15,4 0 0-15,-11 2 0 0,0 2-13 16,1-1-72-16,-8 0-27 0,0 2-47 16,-3-1-55-16,-3 1-69 15,-1-1-217-15,-3-2-247 0,0 3-553 16</inkml:trace>
  <inkml:trace contextRef="#ctx0" brushRef="#br0" timeOffset="14675.26">16785 2557 980 0,'0'0'1712'0,"0"0"-1448"0,0 0-162 15,0 0 13-15,0 0 16 0,0 0-35 16,0 0-39-16,0 0-57 0,0 0 1 16,-41 58-1-16,37-44 13 0,4 0 6 15,-3-1-16-15,3-1-3 0,0 1-1 16,0-3-27-16,0 4 28 15,0 0 41-15,3-3-14 0,-3 5-27 0,4-5-25 16,-1 2 25-16,4 1 13 16,0-1 3-16,-4 0-16 0,4-1 0 0,0-4-13 15,3 0-6-15,-3 0-16 16,0-6-83-16,4 0-67 0,-1-2-129 16,7-4-54-16,-7-6-215 0,1-1-142 15,3 2-401-15</inkml:trace>
  <inkml:trace contextRef="#ctx0" brushRef="#br0" timeOffset="14932.454">16909 2767 36 0,'0'0'143'16,"0"0"1010"-16,0 0-795 0,0 0-33 15,0 0-89-15,0 0-41 0,0 0-8 16,0 0-62-16,-52 6 20 0,45-4-26 16,-10 2-81-16,7 1 4 0,-7 3 28 15,6-1-18-15,-6 5 56 0,0-1 10 16,3 0-10-16,0 1-29 0,-3 0 3 15,3 2-13-15,1-1 1 0,2 3-39 16,1-1-31-16,3-1-2 0,4 0-1 16,3-2-22-16,0 1 12 15,0-3-3-15,3 0-3 0,4-2-31 16,7-2-22-16,3 0-14 0,4-5-34 16,-1-1-52-16,4-7-180 0,7-7-180 15,-10-4-220-15,3 3-781 0</inkml:trace>
  <inkml:trace contextRef="#ctx0" brushRef="#br0" timeOffset="15413.071">17119 2734 160 0,'0'0'1775'0,"0"0"-1419"0,0 0-58 16,0 0-12-16,0 0-96 0,0 0-21 16,0 0-9-16,0 0-71 0,0 0-54 15,0 0-35-15,14-4 3 0,0 2 51 16,3-2 6-16,4 0-13 0,-1 0-15 16,4 1-7-16,-3 2-3 0,3 0 6 15,-3 1-24-15,3 0 9 16,0 0-13-16,-10 4-2 0,7 1-11 15,-8 3 13-15,-2 2 13 0,-4-2 8 16,-4 6-20-16,0-1 14 0,-3 3 4 16,-3 5 9-16,-4 2-15 0,-3 4-13 15,-14-1 0-15,6-2-129 0,1-2-99 16,0-4-161-16,3-7-618 0,4-4-699 16</inkml:trace>
  <inkml:trace contextRef="#ctx0" brushRef="#br0" timeOffset="15741.828">17684 2622 1854 0,'0'0'693'0,"0"0"-497"16,0 0-35-16,0 0 16 0,0 0-24 15,0 0-22-15,0 0-36 0,0 0-56 16,0 0-36-16,0 0 35 0,-7 9 3 16,7 0-41-16,-3 5 19 0,-1 4 32 15,1 4-20-15,-7 4-6 16,6 0-25-16,1 1-25 0,3-5-6 15,-4 3-1-15,4-3-3 0,0-4-120 0,0 0-43 16,0-5-180-16,0-4-407 16,0-5-503-16,0-4 508 0</inkml:trace>
  <inkml:trace contextRef="#ctx0" brushRef="#br0" timeOffset="15956.414">17746 2688 1869 0,'0'0'1105'0,"0"0"-1057"16,0 0 45-16,0 0 54 0,59-1-42 15,-32-3-19-15,-3 0-35 0,7 0-42 16,-6-1-9-16,-1 1-25 0,-4 0 12 16,-6 2-31-16,0 0-39 0,-7 2-61 15,0 0-44-15,-4-1-44 0,-3 0-32 16,0-2-105-16,-10-1-248 15,6 0-847-15</inkml:trace>
  <inkml:trace contextRef="#ctx0" brushRef="#br0" timeOffset="16179.357">17901 2519 1984 0,'0'0'1189'0,"0"0"-978"16,0 0-103-16,0 0 3 0,0 0 53 15,0 0-31-15,0 0-58 0,0 0-75 16,0 0 1-16,0 0 15 0,4 53 47 16,-4-26-22-16,0 5-38 0,0 3 12 15,-7 4-15-15,7 2-3 0,-11-3-35 16,1 0 19-16,3-1-73 0,0-5-40 16,4-4-130-16,-1-6-312 0,1-8-599 15,3-10-633-15</inkml:trace>
  <inkml:trace contextRef="#ctx0" brushRef="#br0" timeOffset="16919.496">18149 2562 2917 0,'0'0'394'0,"0"0"-261"0,0 0-69 16,0 0-23-16,0 0 32 0,0 0 31 16,0 0-85-16,0 0-6 0,0 0-13 15,52-19 16-15,-28 11 3 0,-10 0-19 16,3 3 0-16,0 0-3 0,-6 2 1 15,-4 1-13-15,-1 2-1 0,1 0 14 16,0 0-17-16,-3 1 16 0,-1 1 3 16,1 5 25-16,2 0-4 0,-6 1-20 15,4 4 10-15,-4 2 12 0,0 3-20 16,-10-2 0-16,6 3 14 0,-10-1-15 16,4-1 11-16,3 0-12 0,-7-2 3 15,-3-1-1-15,3-3 9 0,4-1-12 16,7-1-1-16,-4-4-11 0,3 1-7 15,-3-4 3-15,7 1-6 16,0-2-10-16,0 0-5 0,0 0-11 16,0 0-12-16,7 0-3 0,-3 1 60 15,3 0 3-15,-4-1 44 0,0 2-22 16,8 2-3-16,-4-2-17 0,3 2 0 16,4 0-2-16,-4 2-2 0,-6 2-1 15,6-1-16-15,-3 3 19 0,3 0 0 16,-6 2-19-16,6 0 19 0,-7 1 1 15,1 1 12-15,-4 0 28 0,0 1-22 16,-4-1 25-16,-3-1-19 0,-3-1 1 16,-4 0 0-16,4-3-26 0,3-1-38 15,-7 0-25-15,1-4 6 0,-1-1-25 16,3-2-39-16,5-1-32 0,-5 0-58 16,1-5-62-16,3-2-107 0,7-3 186 15,0-1 83-15,0-3-51 0,3 2 130 16,1 1 32-16,6 3 36 15,-3 0 87-15,0 4 36 0,-7 0-46 0,3 2-45 16,4 0 19-16,-3 2 0 16,-1 0 13-16,4 4 64 0,0 4-19 15,3 0-4-15,1 1-71 0,-4 0-54 16,-1-3-16-16,5 3-35 0,-4-3-99 16,0-6-194-16,3 0-419 0,-7 0-1036 15</inkml:trace>
  <inkml:trace contextRef="#ctx0" brushRef="#br0" timeOffset="17440.887">18625 2563 1512 0,'0'0'1562'0,"0"0"-1338"0,0 0-170 16,0 0 23-16,0 0-4 0,0 0 19 15,0 0-83-15,0 0-9 0,0 0-104 16,0 0 104-16,34 21 3 0,-23-16-3 16,-1 1-16-16,7 0-210 0,4-4-101 15,-11-2-250-15,7 0-415 0,-6 0-301 16</inkml:trace>
  <inkml:trace contextRef="#ctx0" brushRef="#br0" timeOffset="17709.269">18838 2570 2183 0,'0'0'601'0,"0"0"-386"0,0 0-26 15,0 0 6-15,0 0-100 0,-65 18 23 16,48-11-55-16,-1 5-41 0,8 2-22 15,-11 1 19-15,8 2 22 0,-5 1 6 16,12-1 45-16,-5 0-23 0,1 0-25 16,3 1-19-16,0-1-23 0,4-1 17 15,3-1-17-15,0-1 0 0,0 0 0 16,7-2 0-16,-1 1-2 0,1-3-13 16,11 0-37-16,-8-1-16 0,11-2 4 15,3-1-11-15,-4-5-34 16,15-1-42-16,-4-5-67 0,7-9-207 15,6-4-391-15,-16 4-701 0</inkml:trace>
  <inkml:trace contextRef="#ctx0" brushRef="#br0" timeOffset="17992.35">19049 2574 2050 0,'0'0'1500'0,"0"0"-1310"15,0 0-146-15,0 0-6 0,0 0 25 16,0 0 3-16,0 0-19 0,0 0-44 16,0 0 22-16,65-12-25 0,-41 4 0 15,0 3-31-15,-10-1-48 0,3 4-34 16,-6 2-7-16,-1 0-35 0,-10 2-122 15,0 4-191-15,-4 4-19 16,-6 1 169-16,-7 3-202 0,3 3-89 16,-10-3 74-16</inkml:trace>
  <inkml:trace contextRef="#ctx0" brushRef="#br0" timeOffset="18129.013">19069 2672 911 0,'0'0'635'0,"0"0"-200"0,0 0-146 16,0 0-31-16,0 0-61 0,0 0-71 15,0 0-23-15,0 0-17 0,0 0 4 16,31 2-42-16,-17-8-26 0,-4 1-3 15,4-1-19-15,3-1-9 0,-3 2-81 16,-10-1-35-16,6 1-87 0,0-3-85 16,-6 3-198-16,-1-1-315 0,1 2-371 15</inkml:trace>
  <inkml:trace contextRef="#ctx0" brushRef="#br0" timeOffset="18360.598">19114 2480 2711 0,'0'0'565'0,"0"0"-314"0,0 0-83 15,0 0 15-15,0 0-11 0,0 0-40 16,0 0-57-16,0 0-53 0,0 0-21 16,0 0-1-16,7 10-8 0,0-2 8 15,3 3 31-15,0 5-29 0,4-1-2 16,-7 4-1-16,-3-1-24 0,-1 3-59 15,0-4-44-15,-3 2-11 0,0 0-116 16,-6 0-238-16,-1-2-499 0,0-3-348 16</inkml:trace>
  <inkml:trace contextRef="#ctx0" brushRef="#br0" timeOffset="18499.852">19035 2837 153 0,'0'0'2025'15,"0"0"-1386"-15,0 0-462 0,0 0-106 16,0 0 47-16,0 0 45 0,0 0-10 15,0 0-71-15,51 33-41 0,-33-29-41 16,-8 0-23-16,0-1-34 0,4-2-77 16,3 0-86-16,-6-1-309 0,-4-1-701 15</inkml:trace>
  <inkml:trace contextRef="#ctx0" brushRef="#br0" timeOffset="19020.9">19510 2607 3074 0,'0'0'453'16,"0"0"-371"-16,0 0-25 0,0 0 22 15,0 0 6-15,0 0 0 0,0 0-85 16,0 0-37-16,0 0 21 0,0 0 16 16,14 33 72-16,-14-19-19 0,3 2-34 15,-3 2 13-15,0-1-10 0,-3-1 7 16,-4 1 2-16,0-2-9 0,-3 1 6 16,3-4 3-16,-10-1-12 0,3-1-7 15,0-4-12-15,7 0-2 0,-3-4-42 16,0-2-2-16,6-2-46 0,-3-6-8 15,7-5-20-15,-3-1 70 16,3-5-42-16,3-5 7 0,4 0 56 0,0 0 26 16,7 2 1-16,-7 1 2 15,0 3 2-15,6 4 0 0,-2 0 46 16,3 4 15-16,-4 2-12 0,4 3-7 16,-1-3 9-16,5 6-5 0,-5 0 2 15,12 2 6-15,-1 0-28 0,-7 4 1 16,10 5 12-16,-9 3-25 0,-1 6 9 15,4 1-3-15,-8 5-3 0,-9 2-17 16,3 3 16-16,-7 2-18 0,0 0-1 16,-4-1 1-16,-3-2-40 0,-3-5-71 15,-4-2-83-15,0-6-144 0,4-5-838 16,7-10-1122-16</inkml:trace>
  <inkml:trace contextRef="#ctx0" brushRef="#br0" timeOffset="19655.213">20072 2433 670 0,'0'0'1729'15,"0"0"-1361"-15,0 0-162 0,0 0 15 16,0 0 5-16,0 0-10 0,0 0-27 16,0 0-79-16,0 0-60 15,0 0-6-15,3 10-2 0,-3-4-17 16,0 5-23-16,0 9 45 0,-3 6 9 15,-8 5-28-15,5 6-27 0,-5 2-1 16,-6 0-3-16,3-3-25 0,4-2-6 16,3-4-10-16,0-3 16 0,0-7-64 15,-3-1-56-15,6-8-79 0,4-4-196 16,0-5-245-16,0-2-589 0,4-10-21 16</inkml:trace>
  <inkml:trace contextRef="#ctx0" brushRef="#br0" timeOffset="19987.068">20185 2486 866 0,'0'0'1833'0,"0"0"-1326"0,0 0-296 16,0 0-52-16,0 0 30 0,0 0 19 15,0 0-51-15,0 0-48 0,0 0-56 16,0 0-12-16,7 12 8 0,-7-2-8 15,0 7 45-15,-3 3-5 0,-1 3-41 16,4 1-25-16,-3 3-13 0,3-4-2 16,0-2 0-16,0 1 0 0,7-4 3 15,-4 1 13-15,-3-3-4 0,11-2-9 16,-8-1 9-16,1-3 7 16,2 0-18-16,-2 0 2 0,-1-2-1 0,1-1-2 15,6-1-1-15,-3-2 0 16,7-2-24-16,0-2 1 0,-1 0-10 15,5-2-16-15,9-10-5 0,1-4-47 16,-1-9-100-16,8-6-298 0,-15 6-826 16,1-7-1027-16</inkml:trace>
  <inkml:trace contextRef="#ctx0" brushRef="#br0" timeOffset="20307.4">20489 2643 3230 0,'0'0'492'15,"0"0"-347"-15,0 0-44 0,0 0-20 16,0 0 11-16,0 0-27 16,0 0-46-16,0 0-4 0,0 0 13 15,58-13-9-15,-37 5-7 0,6 5-12 16,-6-1-3-16,7 2-25 0,-8 0 10 16,1 2-79-16,3 0-120 0,-10 2-114 15,-4 0-797-15,1-2-1047 0</inkml:trace>
  <inkml:trace contextRef="#ctx0" brushRef="#br0" timeOffset="20736.883">21019 2386 771 0,'0'0'1736'0,"0"0"-1391"15,0 0-178-15,0 0 12 0,0 0 38 16,0 0-21-16,0 0-44 0,0 0-70 16,0 0-32-16,0 0 1 15,0 2 11-15,0-1 40 0,0 1-40 16,0 2-31-16,0 3-15 0,0 9-4 16,0 5 38-16,-7 5-10 0,0 7-37 15,-6 1-3-15,6 1-9 0,-14-1 6 16,4-1-16-16,6-1-18 0,-6-5-63 15,0-1-32-15,3-7-22 0,7 0-70 16,0-3-138-16,1-8-296 0,2-1-628 16</inkml:trace>
  <inkml:trace contextRef="#ctx0" brushRef="#br0" timeOffset="21106.16">21109 2468 1755 0,'0'0'1770'0,"0"0"-1514"15,0 0-136-15,0 0 34 0,0 0 21 16,0 0-44-16,0 0-35 0,0 0-56 16,0 0-37-16,0 0 19 0,-4 8 12 15,4-7-13-15,0 6-21 0,0 0-11 16,0 7 11-16,0 7 18 0,0 2 4 15,-3 5-22-15,-1 0 0 0,4-3-3 16,0-1-22-16,0-2 22 0,0-4 0 16,0 1 0-16,4-3 3 15,-4-3 0-15,3-3 2 0,-3-1-1 0,4-3 2 16,-1-3 19-16,-3 1-22 0,4-1 0 16,-1-3-2-16,-3 0-14 15,4 4 13-15,-1-4-15 0,11 0-10 16,-7 0-6-16,6 0-13 0,-2-4 10 15,13-6-43-15,-7-1-54 0,4-5-130 16,3-2-334-16,-10 7-777 0,-1-9-586 0</inkml:trace>
  <inkml:trace contextRef="#ctx0" brushRef="#br0" timeOffset="21340.961">21663 2900 2820 0,'0'0'1649'0,"0"0"-1636"15,0 0-13-15,0 0-81 0,0 0 59 16,0 0 20-16,0 0-16 0,0 0-160 15,0 0-595-15,0 0-870 0,4 8-122 0</inkml:trace>
  <inkml:trace contextRef="#ctx0" brushRef="#br0" timeOffset="126740.332">25291 5591 811 0,'0'0'488'16,"0"0"-256"-16,0 0-64 0,0 0-167 16,0 0 316-16,0 0-87 0,0 0-20 15,0 0-48-15,0 0-11 0,-14-21-22 16,14 21 3-16,-3-2-4 16,0 2-29-16,-4 0-10 0,3 0-13 15,4 0 4-15,-3 0-23 0,3 2-29 16,-4 1-27-16,4 1 28 0,-3 0 40 15,3-2-5-15,-4-1-30 0,4 0-18 16,0-1-15-16,0 0 2 0,0 0 0 16,0 0 13-16,-3 2-3 0,0-2-10 15,3 0 16-15,-4 2-4 0,4-2-12 16,-3 0-2-16,-1 2 0 0,1-2 0 16,3 0-1-16,-4 2 0 0,1-1 0 15,-7 2-2-15,6-1 2 0,-3 3 0 16,0 0 50-16,4 2-25 0,-4-1-23 15,0 1-2-15,0-1-1 0,-7 1-1 16,11 0-8-16,-7 1 10 0,6-3 4 16,1 0-4-16,-1 1 0 0,1-2-4 15,-1 2 3-15,1-2-1 0,0 0 0 16,-1-1 0-16,1 1-1 0,3-3-10 16,-4 3 12-16,4-3 1 15,-7 2-1-15,7 1-1 0,-3-1 1 16,3-1-2-16,0 0 0 0,0-2 0 15,0 0-13-15,0 0 4 0,0 0 9 16,0 0-15-16,0 0-11 0,0 0 13 16,0 0 4-16,3 0-1 0,-3 0 11 15,7 0-10-15,-7 0 9 0,0 0 1 16,4 0 1-16,-1 0-11 0,1 0 12 16,2 2 2-16,-2 0 10 15,6 0 10-15,-6 0-19 0,6 1 12 16,0 0-14-16,-3-1 1 0,4-1 13 15,-5 2-14-15,1-2-2 0,0 2 1 16,0-2-3-16,3 2 1 0,-3-2 0 16,0 1 2-16,0 0-3 0,-3 0 1 15,2 0-11-15,-6 0 12 0,4 1 0 16,-1-2-2-16,-3 1-10 0,4 1 12 16,-4 0 0-16,0 1-1 0,3-2-1 15,-3 2 1-15,0 0 2 0,4 1 2 16,3 1-1-16,-7 0 2 0,3-2-1 15,-3 2 14-15,0-1-13 0,0 2 0 16,0-2 10-16,0 1-11 0,0 0 17 16,0 0-4-16,-3-2 1 0,-4 0-13 15,3 0 16-15,4 3-3 0,-3 1-4 16,-4-2 1-16,3 2 0 0,-2-2-1 16,-1 1-9-16,0 0 10 0,-4-2-13 15,1 2 0-15,3-2-1 16,0-1-24-16,0 0-19 0,1-3-3 15,2 0-42-15,1 1-27 0,-1-2-62 16,4 0-51-16,0 0-169 0,0-4-231 16,4-2-452-16,3 0 23 0</inkml:trace>
  <inkml:trace contextRef="#ctx0" brushRef="#br0" timeOffset="127464.245">25667 5691 2290 0,'0'0'485'0,"0"0"-373"0,0 0-32 0,0 0 26 15,0 0 13-15,0 0 21 0,0 0-32 16,0 0-28-16,0 0-27 16,0 0 8-16,-4-12 21 0,1 10-7 15,-1 0-30-15,-2 0-14 0,2 0-3 16,-3 0-12-16,4 0-14 0,-4 1 17 16,0 0 0-16,0-2-19 0,-3 3 0 15,-1-1-1-15,5 1 2 0,-1 0-1 16,0 0 0-16,0 0-13 0,0 0-6 15,0 1 7-15,0 2 11 0,-3 3-15 16,3-2 15-16,3 0-18 16,-6 1 17-16,3 5 1 0,-3-1-15 15,-4 4 1-15,4 1-1 0,6-1 3 16,-3 4-6-16,1-3-3 0,2 2-3 16,1-2-10-16,3-3 7 0,0 1-4 15,0 0 10-15,3-5 3 0,4 0 10 16,0 1 8-16,0-1 2 0,3-5 1 15,4 0 14-15,0-2-4 0,-1-2-10 16,-2-3-1-16,9-4 13 0,-6-1-13 16,0-1 11-16,3-4 7 0,-3-1-16 15,0 0 22-15,-4 1-9 0,1-1-13 16,2 2 10-16,-6 3-12 0,0 1 11 16,-7 3 1-16,4 3 3 0,-4 3 3 15,3-2 6-15,-3 3 10 0,0 0 24 16,0 0-9-16,0 1 67 0,0 2-20 15,0-2-66-15,0 1-29 0,0-1-2 16,0 0-12-16,-3 3-4 0,3 4-5 16,-4 3 5-16,4 1 16 15,-3 2-13-15,-1 1-11 0,4-1 8 16,0-4-3-16,4 2-10 0,-1-1 10 16,4-3 0-16,0 2 19 0,0-6-1 15,7 0 0-15,3-1-99 0,-3-3-13 16,-1 0-29-16,11-7-36 0,-6-3-227 15,-1-6-103-15,7 4-293 0,-7-16-810 0</inkml:trace>
  <inkml:trace contextRef="#ctx0" brushRef="#br0" timeOffset="128006.378">26042 5464 1448 0,'0'0'653'0,"0"0"-335"15,0 0-179-15,0 0-14 0,0 0 36 16,0 0-19-16,0 0-27 0,0 0-70 15,0 0-26-15,0 0-17 0,-7 0 20 16,7 0 17-16,0 0-4 0,0 2-13 16,0-2-3-16,0 0 1 0,0 0-5 15,0 0-12-15,0 1-3 0,0 5-19 16,0 6 19-16,0 7 38 0,-3 6 0 16,-1 2-6-16,1 8-16 0,0 0 9 15,-4 4-25-15,0-1 0 0,0 2 0 16,0-1 0-16,0-2 0 0,-3-1 0 15,6-1-13-15,1-6 12 0,3 0-2 16,0-5 1-16,0-1-20 0,0-3-134 16,3-3-52-16,4-5-194 0,0-2-320 15,0-6-703-15</inkml:trace>
  <inkml:trace contextRef="#ctx0" brushRef="#br0" timeOffset="130842.304">26614 5503 375 0,'0'0'39'0,"0"0"779"0,0 0-401 0,0 0-154 15,0 0-10-15,0 0 25 0,0 0-29 16,0 0-17-16,0 0-53 16,-7-2-19-16,7 2-1 0,0 0-22 15,0 0-23-15,0 0-26 0,0 0-19 16,0 0-12-16,0 0-16 0,0 0-4 16,0 0-15-16,0 0-3 0,0 0-3 15,0 0-4-15,0 0 1 0,0 0-11 16,0 0 12-16,0 0-12 0,0 0 0 15,0 0 10-15,0 0 1 0,0 0-11 16,0 0 0-16,0 0 0 0,0 0 1 16,0 0-1-16,0 0-2 0,0 0-1 15,0 0-1-15,0 0-1 0,0 0 0 16,0 0-10-16,0 0 12 0,0 0-1 16,0 0 0-16,0 0 1 15,0 0 1-15,0 0 0 0,0 0 0 16,0 0 1-16,0 0-1 0,0 0 0 15,0 0 0-15,0 0 0 0,0 0-1 16,0 0 1-16,0 0 0 0,0 0-1 16,0 0-1-16,0 0 1 0,0 0 0 15,0 0 0-15,0 0-1 0,0 0 1 16,0 0 0-16,0 0 0 0,0 0 1 16,0 0 0-16,0 0 0 0,0 0-1 15,0 0-2-15,0 0-10 0,0 0 12 16,0 0 0-16,0 0-1 0,0 0-11 15,0 0 12-15,0 0 0 0,0 0 0 16,0 0-2-16,0 0 0 0,0 0 1 16,0 0 0-16,0 0 1 0,0 0-3 15,0 0 2-15,0 0-10 16,0 0 9-16,0 0-13 0,0 0 13 0,0 0-19 16,0 0 19-16,0 0-16 15,4 2 16-15,-1 0-16 0,-3 1 19 16,0 0 0-16,4 1 2 0,-1-2-2 15,-3 2 0-15,4 0 0 0,-1 0 1 16,-3 1-1-16,7 1 0 0,-4-1 1 16,1 2 1-16,3 1 11 0,-4 0-13 15,1 3 1-15,2-1-1 0,1 0 0 16,-3 0 0-16,3 1 0 0,-4-2-2 16,1 0 2-16,-1-1-1 0,0 0 0 15,1-1 1-15,3 1-13 0,0 0 12 16,-4-1-2-16,4 0 1 0,-4 0 0 15,1-2 0-15,-1 2 2 0,1-1-1 16,-1 2 0-16,1-4 1 0,-1 2-1 16,-3-1 2-16,4-1-1 0,-4-2 0 15,0 0 0-15,3 2-1 0,-3-4 1 16,7 2 0-16,-7 0 1 16,0-1 0-16,3 0 0 0,-3 1-1 15,0-1 0-15,0 0 1 0,0-1-1 16,0 0 1-16,0 0-1 0,0 2 1 15,0-2 0-15,0 0 1 0,0 0-1 16,0 0 1-16,0 0 1 0,0 0-1 16,0 0 0-16,0 0 2 0,0 0-2 15,0 0 1-15,0 0 0 0,0 0 0 16,0 0 0-16,0 0 13 0,0 0-13 16,0 0-1-16,0 0 0 15,0 0 1-15,0 0 0 0,0 0 1 0,0 0-1 16,0 0-1-16,0 0 0 15,0 0 0-15,0 0 0 0,0 0-1 16,0 0 1-16,0 0 0 0,0 0 0 16,0 0-1-16,0 0 1 0,0 0-1 15,0 0 2-15,0 0-1 0,0 0-1 16,0 0 0-16,0 0 0 0,0 0 0 16,0 0 0-16,0 0 1 0,0 0-1 15,0 0 1-15,0 0 1 0,0 0 0 16,0 0 1-16,0 0 8 0,0 0-9 15,0 0-1-15,0 0 2 0,0 0 8 16,0 0-11-16,0 2-1 0,0 2 3 16,-10 0-1-16,7 0 1 0,-1-2 16 15,4 1-18-15,-3 2 1 0,-4 0 11 16,0-1-10-16,0 4 13 0,0-2-1 16,-3 2 4-16,-7 3-16 0,10-1-2 15,-7 0 1-15,-3 5 1 16,-1-1 0-16,5-1 10 0,-1 2-12 15,-7-2 0-15,11 0 2 0,-1 1 0 16,1-4 0-16,0 0-1 0,-4 1-1 16,7-1 0-16,4-4 2 0,-4 2-1 15,0-5 0-15,3 1 1 0,1-1 9 16,0 1-9-16,-1-4 0 0,4 0 10 16,0 3-11-16,-3-2 11 0,3-1-11 15,0 0 0-15,0 0-2 0,0 0-11 16,0 0-42-16,0-2-72 0,0-4-67 15,0-1-162-15,0 2-743 0,7-17-766 16</inkml:trace>
  <inkml:trace contextRef="#ctx0" brushRef="#br0" timeOffset="132305.525">27365 5579 26 0,'0'0'134'0,"0"0"26"16,0 0 511-16,0 0-270 0,0 0-151 16,0 0-29-16,0 0 3 0,0 0-29 15,0 0-43-15,0 1 19 0,0-1 16 16,0 0 2-16,0 0-22 0,0 0-11 15,0 1-16-15,0-1-19 0,0 0-29 16,0 0-4-16,0 0-6 0,0 0-6 16,0 2-17-16,0-2-5 0,0 0-16 15,0 1-6-15,0-1-11 0,0 1 1 16,0-1-9-16,0 0-1 0,0 0-10 16,0 0-1-16,0 2-1 0,0 0-1 15,0 2-17-15,-3 6 5 0,-8 5 12 16,8 5 1-16,-4 4-2 0,-3 6 1 15,3 0-23-15,-7 1 21 0,0 0-16 16,7 3 7-16,-3-3-5 16,3 0 15-16,-3-3-17 0,0-1 17 15,-1-2-1-15,8-1-10 0,-4-5 10 16,3-5-19-16,1-3-85 0,3-1-25 16,0-4-108-16,0-4-245 0,7-2-205 15,0-2-284-15,-4-3 153 0</inkml:trace>
  <inkml:trace contextRef="#ctx0" brushRef="#br0" timeOffset="132795.044">27558 5556 661 0,'0'0'1556'15,"0"0"-1259"-15,0 0-209 0,0 0 8 16,0 0 27-16,0 0-17 0,0 0-16 16,0 0-33-16,0 0-2 0,0 0 25 15,0-6 76-15,0 8 19 0,0-1-49 16,0-1-59-16,0 3-42 0,0-3-6 16,0 4 0-16,-3-2-17 0,-1 3-2 15,1 1-2-15,-4 4-17 0,0 0 19 16,0 5-13-16,-3 1 12 0,6 4-1 15,-6 1 1-15,0 5-1 0,-1-2-1 16,4 4 0-16,-6-1-13 16,9 0 14-16,1 1 2 0,-1-4 29 0,1-4-17 15,3 1-12-15,0-3 0 16,3-4 1-16,4-1-1 0,7-3-10 16,3-4-18-16,0-3 15 0,-3-3-28 15,14-1 41-15,-11-7 0 0,4-2 2 16,-4-3-2-16,0-1 3 0,-6 1-3 15,2 0 12-15,-6 1 10 0,-3 2 16 16,-4-1-6-16,0 3 12 0,-7 0-2 16,-10 0-42-16,-1 5-19 0,-2 0 7 15,-5 3 12-15,-2 3 0 0,-1 4-43 16,4 3 27-16,-3 0-28 0,13 2-104 16,4-1-189-16,3-3-480 0,3-2-947 15</inkml:trace>
  <inkml:trace contextRef="#ctx0" brushRef="#br0" timeOffset="133332.014">27968 6052 624 0,'0'0'1994'0,"0"0"-1544"15,0 0-166-15,0 0-20 0,0 0-78 16,0 0-41-16,0 0-51 0,0 0-78 16,0 0-16-16,0 0-29 0,14-4-12 15,-4 2 29-15,4 0 9 0,-4 0-95 16,14 0-122-16,-3 0-270 15,-11 0-601-15,15-3-800 0</inkml:trace>
  <inkml:trace contextRef="#ctx0" brushRef="#br0" timeOffset="134271.085">28547 5732 781 0,'0'0'4'15,"0"0"755"-15,0 0-412 0,0 0-123 16,0 0-39-16,0 0 32 0,0 0 12 15,0 0 8-15,0 0-32 0,0 0-39 16,-7-33-13-16,4 30-23 16,-4 1-26-16,0 2-28 0,3 0-29 15,-6 0-16-15,7 0-27 0,-4 0-4 16,-4 2-16-16,4 1 3 0,-6 4 1 16,-1 1-17-16,7 0 10 0,0 2 7 15,-3-1-7-15,6 1-6 0,1-2 0 16,-1 2-4-16,1-2 1 0,3-1-10 15,3 1 19-15,4-3-10 0,-3 0 26 16,10 1-67-16,-4-6-51 0,4 0 52 16,-1 0 49-16,-2-4 20 0,3-4-25 15,-8 0 23-15,8-1-21 0,-3-1 20 16,-5 1 3-16,-2 1 0 0,3 3 16 16,-7 1 10-16,3 2 6 0,-3 2 28 15,0 0 55-15,0 0 8 0,0 4-44 16,-3 2-44-16,3 6-35 0,0 5 0 15,0 3 0-15,0 3 0 0,3 0-2 16,4-4-14-16,10 2 0 0,1-6 4 16,2-1-11-16,11-6-15 15,-7-4-145-15,11-4-37 0,-4-5-316 16,-4-2-534-16,1-11-550 0</inkml:trace>
  <inkml:trace contextRef="#ctx0" brushRef="#br0" timeOffset="168414.785">29298 5122 868 0,'0'0'43'0,"0"0"530"16,0 0-251-16,0 0-98 0,0 0-52 15,0 0 16-15,0 0-11 16,0 0-48-16,0 0-48 0,0-4-4 16,-3 6 3-16,-1 0-6 0,-6 0-74 15,6 2-13-15,-9 2-38 0,-5 2-10 16,-2 2 32-16,-1 3 28 0,-10 5-28 15,7 0 27-15,-11 5-1 0,8-3-17 16,-4 5 19-16,3-3 0 0,4-2-2 16,3-2-49-16,4-1 30 0,0-4-14 15,14-2 14-15,-4-1-1 0,3-4-19 16,4-2-90-16,0 0-198 0,0-2-83 16,0 0-101-16,0 1-128 0</inkml:trace>
  <inkml:trace contextRef="#ctx0" brushRef="#br0" timeOffset="168781.786">28964 5191 1479 0,'0'0'653'0,"0"0"-288"0,0 0-271 15,0 0-39-15,0 0 9 0,0 0-25 16,0 0-39-16,0 0-53 0,0 0 2 16,0 0 40-16,-4 6 11 0,-3 0 3 15,4 7 49-15,0 4-1 0,-8 3-6 16,4 4-32-16,4-3 10 0,-1 1-20 16,-2-1 0-16,2-2 0 0,1 1-5 15,3-6 3-15,0 0-2 0,0-3-20 16,3-1 21-16,4-3 67 0,0-1 58 15,3-3-64-15,1 1-16 0,2-2-16 16,5-2 19-16,-1 0-10 0,3-2-9 16,1-2-13-16,0 1-16 0,-4-2 0 15,0 3-69-15,4-2-75 16,-4 0-62-16,0 2-135 0,1-2-272 16,-1 0-431-16</inkml:trace>
  <inkml:trace contextRef="#ctx0" brushRef="#br0" timeOffset="169387.294">29481 5208 1600 0,'0'0'387'0,"0"0"-199"15,0 0 35-15,0 0-10 0,0 0-90 16,0 0-27-16,0 0-15 16,0 0-43-16,0 0-22 0,0 0-3 15,6-6 0-15,-2 6-2 0,-1-1-9 16,4-2-2-16,4 2 32 0,2-2-13 15,1 0 13-15,3 1-29 0,1 0-2 16,-5 0-1-16,5 1-19 0,-8 1 6 16,11 0 12-16,-8 0 1 0,5 1-2 15,-8 3 1-15,4 0-18 0,-4 0 19 16,0 1-13-16,-3 1 10 0,0 0 1 16,-7 2 2-16,0 2 9 0,0 2 23 15,0 4 96-15,-3 1-22 0,-8 3-17 16,-2 1-41-16,-1 0-23 0,0-1-24 15,-3-1-1-15,3-3-1 0,0 1-43 16,1-3-33-16,2-3-19 0,4-2-57 16,0-1-46-16,4-3-65 15,3-3-140-15,0-2-184 0,0 0-180 16</inkml:trace>
  <inkml:trace contextRef="#ctx0" brushRef="#br0" timeOffset="169652.588">29722 5081 1547 0,'0'0'409'0,"0"0"-146"0,0 0-46 16,0 0-20-16,0 0 3 0,0 0-30 15,0 0-42-15,0 0-55 16,0 0-15-16,0 0 3 0,0-6 21 0,0 8 14 15,-4 2-39-15,-3 1-31 0,-3 7-26 16,-7 5-3-16,-4 4-13 16,1 4 3-16,-8 1-2 0,0 1-4 15,8-2-39-15,-4-1-66 0,6 1-64 16,5-3-126-16,2-3-245 0,4-3-464 16</inkml:trace>
  <inkml:trace contextRef="#ctx0" brushRef="#br0" timeOffset="170037.86">29977 5130 2137 0,'0'0'408'16,"0"0"-221"-16,0 0 9 0,0 0-7 15,0 0-39-15,0 0-32 0,0 0-54 16,0 0-17-16,0 0-15 0,0 0-3 15,55-29-14-15,-41 25-15 0,-4 1 0 16,7 2-1-16,-3-1 0 0,0 2-11 16,-4 0 11-16,0 0-17 0,-3 3 17 15,0 0-62-15,-3-1-112 0,-1 2-45 16,-3 2-92-16,0 2-156 0,-3 3-223 16,-4-3-614-16</inkml:trace>
  <inkml:trace contextRef="#ctx0" brushRef="#br0" timeOffset="170280.285">29908 5251 2244 0,'0'0'504'0,"0"0"-347"16,0 0-134-16,0 0-14 0,51-22 43 16,-26 15 2-16,-1 1-9 0,3 0-19 15,-6 2 3-15,3 2 3 16,-10 2-7-16,0 0-25 0,-4 2-3 0,-3 4 0 15,-4 0 3-15,-3 4 16 0,0 2 57 16,-3 4 16-16,-11 3-12 16,4 0-55-16,-8 2-22 0,1-1-29 15,-3 1 7-15,2-3-77 0,5-1-57 16,-1-2-104-16,7-2-168 0,0-3-334 16,7-4-481-16</inkml:trace>
  <inkml:trace contextRef="#ctx0" brushRef="#br0" timeOffset="170679.398">30373 5161 2711 0,'0'0'472'0,"0"0"-331"0,0 0-126 15,0 0 33-15,0 0-32 0,0 0-16 16,0 0 0-16,0 0-32 16,0 0 32-16,0 0 82 0,-31 28-31 15,14-11-33-15,-7 5-17 0,-1-3 0 16,1 3 2-16,4-3 11 0,2 1-14 16,1-3-3-16,3-3-1 0,4 0-15 15,3-7-6-15,7 0-4 0,0-4-12 16,0-1 3-16,0 0 25 0,0 0 13 15,7-2 0-15,0 2 3 0,7-2 13 16,0 0 3-16,-1 0 10 0,8-6-17 16,-4 2-12-16,0-1 0 0,8-2 2 15,-12 0 0-15,5 3-2 0,-1 0-3 16,-7-2 1-16,4 0-100 0,-7 4-19 16,0-2-62-16,0 3-157 0,-4-3-229 15,0 2-241-15,-3 0-512 0</inkml:trace>
  <inkml:trace contextRef="#ctx0" brushRef="#br0" timeOffset="170851.632">30394 5280 2719 0,'0'0'599'0,"0"0"-345"16,0 0-159-16,0 0-6 0,0 0-39 16,0 0-50-16,0 0-33 0,0 0 33 15,0 0 15-15,0 0 14 0,17 65-26 16,-14-46-1-16,-3 1-2 0,4 0 0 15,-4-1-148-15,3-1-173 0,1-4-281 16,-4-5-562-16,10-5-423 0</inkml:trace>
  <inkml:trace contextRef="#ctx0" brushRef="#br0" timeOffset="171656.422">30828 5144 463 0,'0'0'1357'0,"0"0"-1016"16,0 0-105-16,0 0 13 0,0 0-30 15,0 0-62-15,0 0-54 0,0 0-52 16,0 0 6-16,0 0 26 15,-24 54 32-15,10-27-10 0,-3 4-52 16,3 0-24-16,0-2-7 0,0 0-22 16,0-4 0-16,11-1-22 0,-4-3 19 15,4-3-23-15,3-5-2 0,0-3-182 16,0 0-132-16,3-6-102 0,7-4-226 16,-3 0-302-16</inkml:trace>
  <inkml:trace contextRef="#ctx0" brushRef="#br0" timeOffset="171956.625">30914 5198 1715 0,'0'0'422'16,"0"0"-325"-16,0 0-97 0,0 0-16 16,0 0 16-16,0 0 0 0,0 0-21 15,51 0 21-15,-40 4 0 0,-1 4-29 16,-3 0-19-16,-7 3-128 0,0 3-2 15,0-1-30-15,0 4 120 16,-3-4 88-16,-8-1 26 0,4-2 150 16,0-2 119-16,4-1 84 0,0-2 18 15,-1-1-2-15,4-3-63 0,0 3-69 16,0-4-52-16,0 0-85 0,4 2-79 16,-1-2-47-16,0 2-18 0,4 2 6 15,4 0 10-15,-1 3-34 0,11-3-80 16,-1 0-92-16,-2 0-159 0,2-4-668 15,1 0-756-15</inkml:trace>
  <inkml:trace contextRef="#ctx0" brushRef="#br0" timeOffset="172375.743">31372 5099 1049 0,'0'0'0'0,"0"0"-108"16,0 0-9-16,0 0 114 0,0 0 3 15,0 0 91-15,0 0 7 0,0 0 51 16,0 0 21-16,3-51 97 16,-3 51 74-16,0 0-33 0,0 0-33 15,0 0-17-15,0 0-33 0,0 0-62 16,0 0-61-16,0 4-54 0,0 2-47 16,0 3 1-16,-3 7 25 0,-4 5 21 15,0 5-13-15,0 2-20 0,0 5 1 16,1-2-16-16,2 2-1 0,-3-1-1 15,4-3 2-15,3-3-13 0,0-1 10 16,-4-5-16-16,4-1-25 0,0-4-157 16,0-3-94-16,0-4-176 0,0-4-278 15,0-4-700-15</inkml:trace>
  <inkml:trace contextRef="#ctx0" brushRef="#br0" timeOffset="172776.368">31420 5070 1026 0,'0'0'1580'0,"0"0"-1316"0,0 0-33 16,0 0 21-16,0 0-61 0,0 0-77 16,0 0-48-16,0 0-63 0,0 0 13 15,0 0-3-15,0-10 3 0,4 10-4 16,-4 0 4-16,3 0-15 0,-3 0 15 15,4 0 6-15,2 0 16 0,5 0 9 16,3-2-10-16,-1 0-12 0,1 2 7 16,0-2-30-16,0 2-2 0,-1 0 0 15,-2 0-2-15,-1 2-14 0,4 0 16 16,-7 3-13-16,3-1 11 0,-3 4-8 16,0 1 10-16,0 1 12 0,-4 3-12 15,4 1 2-15,-7 1-2 0,0 5 25 16,0 1 6-16,-3 0-5 0,-1 1-7 15,-3-2 12-15,0 1-29 16,-3 2-1-16,0-3-1 0,3-2-50 16,0 1-45-16,-3-4-2 0,6 1-23 15,-6-2-50-15,3-2-81 0,0 0-140 16,4-1-95-16,-4-3-136 0,7-4-74 16</inkml:trace>
  <inkml:trace contextRef="#ctx0" brushRef="#br0" timeOffset="173055.99">31406 5179 2282 0,'0'0'500'0,"0"0"-314"15,0 0-131-15,0 0 32 0,0 0-14 16,0 0-9-16,0 0 44 0,0 0 4 16,62-6-65-16,-44 4-44 0,-1 1 0 15,-3 1 0-15,3-1 0 0,-3 1-3 16,-1 0-15-16,-2 0-26 0,-4 0-105 16,-4 2-75-16,1 0-110 0,-4 2-214 15,-4 2-128-15,1-2-376 0</inkml:trace>
  <inkml:trace contextRef="#ctx0" brushRef="#br0" timeOffset="173262.195">31382 5277 2326 0,'0'0'503'0,"0"0"-371"0,0 0-77 15,0 0-4-15,0 0-48 0,0 0 20 16,0 0-7-16,0 0 4 0,59 0-20 15,-42-2 0-15,-7 1-1 0,4 0 0 16,-3 1-22-16,-5 0-108 0,1 0-68 16,-3 0-5-16,-4 4-74 0,0-1-127 15,-11 5-21-15,1-2-23 0,3 2-197 16</inkml:trace>
  <inkml:trace contextRef="#ctx0" brushRef="#br0" timeOffset="173436.123">31358 5372 1197 0,'0'0'482'0,"0"0"-144"15,0 0-21-15,0 0-74 0,0 0-204 16,0 0-7-16,0 0-29 0,0 0 68 16,0 0-42-16,59-12-26 0,-45 12-3 15,-1-1-11-15,1 1 11 0,-4 0 4 16,8 0 9-16,-11 0-13 0,3 0-186 16,-3 0-70-16,-4 4-68 15,1-3-180-15,-4 2-281 0,0 0 80 0</inkml:trace>
  <inkml:trace contextRef="#ctx0" brushRef="#br0" timeOffset="173667.553">31358 5451 658 0,'0'0'1714'0,"0"0"-1417"0,0 0-84 15,0 0 66-15,0 0-69 16,0 0-137-16,0 0-73 0,0 0-44 15,0 0-29-15,0 0 6 0,17 0 32 16,-10-1 35-16,7-2 28 0,0 1-6 16,0-1-22-16,-1 0-13 0,1 1 12 15,0 0-1-15,3-1 0 0,-6 2-62 16,2-1-93-16,-6 0-62 0,0 2-90 16,-3 0-209-16,-4 0-191 0,0 0-477 15</inkml:trace>
  <inkml:trace contextRef="#ctx0" brushRef="#br0" timeOffset="173839.573">31434 5446 1085 0,'0'0'621'0,"0"0"-244"15,0 0-102-15,0 0-23 0,0 0-68 16,-52 20-78-16,39-14-42 0,-5 2-45 16,5-2-15-16,-1 1-4 0,0 0-15 15,4 0-14-15,-1-3-26 16,8 0-90-16,-1-1-93 0,1 0-105 15,3-2-255-15,0-1-174 0,7 0-20 16</inkml:trace>
  <inkml:trace contextRef="#ctx0" brushRef="#br0" timeOffset="174014.203">31434 5463 1726 0,'0'0'639'15,"0"0"-371"-15,0 0-85 0,0 0 106 16,0 0-56-16,0 0-99 0,0 0-83 15,17 55-32-15,-10-44-1 0,3 0-17 16,4-3 29-16,3-3 34 0,8-2-64 16,-1-3-55-16,3-3-62 0,8-6-113 15,-4-3-99-15,0-3-317 0,-11 2-526 16</inkml:trace>
  <inkml:trace contextRef="#ctx0" brushRef="#br0" timeOffset="174271.338">31909 5077 3191 0,'0'0'508'0,"0"0"-325"15,0 0-127-15,0 0 41 0,0 0 5 16,0 0-99-16,0 0-3 0,0 0-19 15,0 0 19-15,66 2 1 0,-49-2-1 16,4 0-1-16,-7 2-46 0,-4-2-108 16,-3 2-5-16,0 0-49 15,-4 2-122-15,-3 1-224 0,-3 2-144 16,-8 3 130-16,1-3-404 0</inkml:trace>
  <inkml:trace contextRef="#ctx0" brushRef="#br0" timeOffset="174648.034">31851 5222 2391 0,'0'0'580'0,"0"0"-401"0,0 0-118 15,0 0 6-15,0 0-42 0,0 0-25 16,0 0-30-16,0 0-6 0,0 0 36 16,0 0-32-16,27 11 26 0,-23-1 6 15,-1 4 16-15,-3 3 67 0,-3 3-7 16,-4 4-25-16,0 0 7 15,-3 1-46-15,-1-5 4 0,1-2 0 0,3-4-16 16,0-4-2-16,4-3 1 0,3-3-15 16,0-3 3-16,0 0-15 15,0-1-112-15,0 0-14 0,0-3 30 16,3-4 53-16,1 0 49 0,3-3-26 16,0 3 48-16,-4 0 24 0,0 0-24 15,1 7 2-15,-1 0 72 0,-3 0 16 16,0 0 25-16,0 0-16 0,4 0-39 15,-4 0-28-15,0 4-32 0,3-2 2 16,1 2 36-16,3 1-35 0,-1-1 25 16,1 0-26-16,4-2-2 0,2 0-28 15,5-2-192-15,-1 0-43 0,0-2-168 16,4 0-249-16,-7 0-361 0</inkml:trace>
  <inkml:trace contextRef="#ctx0" brushRef="#br0" timeOffset="174880.251">32209 5175 3086 0,'0'0'567'0,"0"0"-457"15,0 0-82-15,0 0 20 0,0 0-4 16,0 0-28-16,0 0-16 0,52 9 2 15,-35-6 0-15,0-1 0 0,1 0-2 16,-8 0-123-16,0-1-29 0,-3-1-38 16,-3 1-116-16,-1 1-215 0,0-2-259 15,-3 0-440-15</inkml:trace>
  <inkml:trace contextRef="#ctx0" brushRef="#br0" timeOffset="175061.397">32344 5070 706 0,'0'0'2186'0,"0"0"-1834"0,0 0-231 16,0 0-35-16,0 0 57 0,0 0-77 15,-59 56-31-15,42-36-25 0,6 4-8 16,-2-1 6-16,2 0-8 0,1-1-16 16,3-1-25-16,0-1-162 0,4-5-167 15,3 1-248-15,0-8-366 0,0-3-499 0</inkml:trace>
  <inkml:trace contextRef="#ctx0" brushRef="#br0" timeOffset="175395.968">32395 5239 2794 0,'0'0'378'0,"0"0"-320"0,0 0-36 15,0 0 99-15,0 0 48 0,-14 59-81 16,4-39-40-16,0 1-16 0,-1-1-1 15,-2 1-12-15,2-7-3 0,-2 3-15 16,2-3 11-16,-3-4-11 0,-3-2-1 16,3 2 0-16,1-4-78 0,-1-2-87 15,4-1-29-15,3-2-39 0,3-1-14 16,4-1-10-16,0-3 37 0,0-2 68 16,7-1 94-16,0-1 58 0,3 2 87 15,1 2 42-15,-1 0 43 0,0 0 44 16,4 4-20-16,-4-1-7 0,4 0-43 15,-3 1-21-15,-5 0-27 0,5 0 3 16,-4 0-50-16,3 0-32 0,0 0 9 16,4 0-27-16,-4-2-1 0,1-2-106 15,-1-1-135-15,4-1-85 0,-4-4-214 16,-3 3-669-16</inkml:trace>
  <inkml:trace contextRef="#ctx0" brushRef="#br0" timeOffset="175582.375">32595 5132 3336 0,'0'0'545'0,"0"0"-481"0,0 0-62 16,0 0 102-16,0 0-104 0,0 0-25 15,0 0-66-15,0 0 44 0,0 0 25 16,0 0-135-16,0 45-237 0,0-35-270 15,0-6-569-15</inkml:trace>
  <inkml:trace contextRef="#ctx0" brushRef="#br0" timeOffset="175849.164">32729 5206 3216 0,'0'0'464'0,"0"0"-338"0,0 0-57 15,0 0 38-15,0 0-107 0,0 0 0 16,0 0-88-16,0 0 88 0,-13 59 47 16,6-33-28-16,0 1-19 0,-3-3 16 15,-1 2-16-15,1-3-1 16,3-3 0-16,0 1 0 0,4-7-84 15,-1-2-91-15,4-3-211 0,7-6-219 16,0-1-177-16,14-6-574 0</inkml:trace>
  <inkml:trace contextRef="#ctx0" brushRef="#br0" timeOffset="176007.296">32953 5284 2259 0,'0'0'1051'16,"0"0"-864"-16,0 0-69 0,0 0-30 15,0 0-39-15,0 0-47 0,0 0 27 16,0 0 21-16,-10 65-37 0,7-44-13 16,-4 0-3-16,3 2-158 0,1-1-332 15,-1-4-673-15,4 6-798 0</inkml:trace>
  <inkml:trace contextRef="#ctx0" brushRef="#br0" timeOffset="176141.087">33067 5711 3282 0,'0'0'514'0,"0"0"-294"0,0 0-60 16,0 0 2-16,0 0-162 0,0 0-25 15,0 0-250-15,0 0-287 0,0 0-490 16,0 0-918-16</inkml:trace>
  <inkml:trace contextRef="#ctx0" brushRef="#br0" timeOffset="187908.797">10887 8729 636 0,'0'0'241'0,"0"0"189"16,0 0-218-16,0 0-111 0,0 0 61 15,0 0 75-15,0 0-29 0,0 0-50 16,0 0-58-16,21-2-45 16,-21 0-26-16,0 1-6 0,3 1-23 15,-3 0-2-15,0 0-18 0,3 0 18 16,-3 0 1-16,0 0-2 0,0 0 1 15,0 0-1-15,0 0 3 0,0 0 1 16,0 0 12-16,0 0-11 0,0 0 0 16,0 0 0-16,0 0 0 0,0 0 1 15,0 0-3-15,4 0-3 0,-4 0-19 16,0 0 22-16,3 0 19 0,-3 0-17 16,0 0 1-16,4 0 1 0,-4 0-2 15,0 0 0-15,0 0-1 0,0 0 1 16,3 0 0-16,-3 0 0 15,0 0 1-15,0 0-1 0,0 0 0 16,0 0 0-16,0 0 11 0,0 0-10 16,0 1 13-16,0-1-3 0,0 0 3 15,0 0 0-15,0 0 10 0,0 0-3 16,0 0-4-16,0 0 4 0,0 0-7 16,0 0-13-16,0 0 10 0,0 0-12 15,0 0 0-15,0 0-1 0,0 0-1 16,0 0-1-16,0 0-2 0,0 0 1 15,0 0 0-15,0 0 2 0,0 0 0 16,0 0 1-16,0 0 2 0,0 0 17 16,0 0-6-16,0 0-11 0,0 0 14 15,0 0-13-15,0 0-2 0,0 0 1 16,0 0 11-16,0 0 22 0,0 0-25 16,0 0-10-16,0 0-26 0,0 0-3 15,0 0 0-15,0 0-3 16,0 0 6-16,4 0 13 0,-1 0 13 15,4 0 26-15,3 0 6 0,-3 2 26 16,4-2-26-16,-1 0-3 0,0 0 6 16,4 0-15-16,0 0-8 0,-4 0-8 15,0 0-3-15,1 0-1 0,3 0 19 16,-4-2-6-16,4 0 6 0,-4 2-6 16,0 0-13-16,4-2 2 0,-4 2 10 15,1-1-12-15,-1 1 0 0,0 0 0 16,-3 0-3-16,4 0 0 0,-4 0-8 15,-1 0 11-15,1 0 2 0,0 0-1 16,0 0 1-16,-3 0 0 0,2 0-2 16,5 1 1-16,-8-1 0 0,8 2 3 15,-5-2-1-15,1 0-1 0,0 1 17 16,0-1-19-16,0 0 2 0,3 0-1 16,-6 0 15-16,3 0-16 0,-4 0-1 15,4 0 0-15,0 0-1 16,-4 0 1-16,1 0 1 0,3 0 0 0,-4 0 1 15,4 0-1-15,-4 0 0 16,4 0 1-16,0 0 1 0,0 3 17 16,0-3-18-16,0 0 2 0,7 0 67 15,-4 0 93-15,7 1-109 0,-3 0-38 16,0-1-15-16,0 2 24 0,6-2-9 16,-6 0-13-16,3 0 13 0,4 0-3 15,-4-3-12-15,-3 2 11 0,3-1-8 16,-3 0 21-16,3 2-23 15,-6-3 11-15,-1 2 2 0,4 0-12 0,-7-2-3 16,-1 3 0-16,5 0 1 0,-4-1 0 16,3 1-1-16,0 0-3 15,-3 0-1-15,0 0 4 0,3 0-1 16,-3 0 1-16,0 0-1 0,0 0 0 16,0 0-2-16,0 0 1 0,0 0 1 15,0 0 1-15,0 0-1 0,-1 0 0 16,-2 0 0-16,-1 0 0 0,1 0 1 15,-1 0 0-15,4 0 1 0,-3 0-1 16,2 0 2-16,1 0-2 0,4 0 0 16,-4 0 0-16,-1 0 0 0,5 0 0 15,-1 0-1-15,-3 0 0 0,3 0-1 16,-3 0 1-16,4 0 1 0,-4 0 11 16,3 0-11-16,0 0 0 0,1 0-1 15,-1 0 0-15,4 0 0 0,-1 0 1 16,1-2 2-16,0 1-1 0,3 1-1 15,-3 0 0-15,0-1-1 0,-4 1 2 16,4 0 0-16,-7-2-1 0,3 2 0 16,-3 0 0-16,0-1 0 15,3 1 0-15,-3 0-12 0,0 0 9 16,0 0 2-16,0 0-2 0,-4 0 3 16,4 1 1-16,0 1 0 0,0-2 0 15,0 1-1-15,-4-1-1 0,4 0 0 16,0 0 0-16,0 1-1 0,-4 1 1 15,4-2 1-15,0 1 2 0,0-1 1 16,0 0 8-16,0 0-11 0,0 0 0 16,0 0 0-16,-4 1 1 0,0-1-1 15,1 0 2-15,-4 0-1 0,0 0 0 16,0 0 0-16,0 0 1 0,0 0 0 16,0 0 2-16,0 0-3 0,0 2-1 15,0-2 0-15,0 0-4 0,0 0 1 16,0 0-13-16,0 0 4 0,0 0-1 15,0 0-3-15,0 0 1 0,0 0-14 16,0 0-86-16,0 0 49 0,3 0 24 16,-3 0-44-16,4 0-39 15,-1 0-23-15,1 1-41 0,-4 0-69 0,3 2-115 16,-3 1-169-16,0 0-237 16,-14 0 14-16,11-21 765 0</inkml:trace>
  <inkml:trace contextRef="#ctx0" brushRef="#br0" timeOffset="189122.979">10942 8862 317 0,'0'0'124'0,"0"0"150"0,0 0 6 16,0 0-91-16,0 0-6 0,0 0 41 15,0 0-25-15,0 0-30 0,0 0-14 16,0 0-12-16,-14-2-20 0,14 2 3 15,-3 0-3-15,-1 0-17 0,4 0-26 16,-3 0-18-16,3 0-2 0,-4 0 24 16,1 0 9-16,3 0-26 15,0 0-38-15,-3 0-10 0,3 0-16 16,0 0 16-16,0 0-6 0,0 0 22 16,0 0 0-16,0 0-3 0,0 0-7 15,3 0 4-15,-3 0 0 0,0 0 9 16,3 0-3-16,-3 0 3 0,4 0 3 15,-4 0-3-15,0 0 0 0,0 0-19 16,3 0-18-16,1 2 12 0,-1-1-10 16,4 0-2-16,-7 1 1 0,10 1-2 15,1-2 3-15,-1 2 0 0,0 1 13 16,4-3 0-16,-3 2-13 0,2-1-1 16,1 0 14-16,0-1-14 0,-4 2 10 15,4-3-11-15,0 1 2 0,0-1-2 16,-4 1 2-16,4-1 0 0,-4 2-2 15,7-2 15-15,-3 0-16 16,3 0-2-16,-3 0 2 0,3 0 1 16,-3 0 0-16,3 0 7 0,-3 0-8 15,0-2 0-15,0 1 0 0,-1 0-1 16,-2 1 1-16,2 0 0 0,1-2-2 16,0 1 0-16,-4 0 2 0,8 1 0 15,-8-2 0-15,7 2 0 0,-3-1 0 16,3 1 0-16,0 0 0 0,4 0 0 15,0 0 1-15,6 0 1 0,1 1 0 16,3 1 74-16,3 0-45 0,1 0-15 16,-1 0 12-16,-3-2-28 0,4 0-16 15,-8 0 16-15,4 0 0 0,-7 0 0 16,0 0 1-16,1 0 0 16,-5 0 1-16,1 0 2 0,-7 0-2 0,3 0 23 15,0 0-10-15,0 0-13 0,-3 0 11 16,0 0-11-16,7 0 0 0,-8 0 15 15,5 0-17-15,-5 2-2 16,5 0 0-16,-5 0 2 0,1-2 0 16,0 4 0-16,0-4 0 0,-4 2 2 15,0-2 13-15,-3 1-14 0,0-1 11 16,0 0-9-16,-3 3 13 0,-1-3 3 16,-3 0-16-16,0 0-1 0,0 0 10 15,0 0-10-15,0 0 1 0,0 0 9 16,0 0-12-16,0 0-13 0,0 0 11 15,0 0-10-15,0 0 10 0,0 0-17 16,0 0-6-16,0 0-111 0,0 4-27 16,7-1-113-16,-4 2-385 0,1-1-791 15,-18-20 69-15</inkml:trace>
  <inkml:trace contextRef="#ctx0" brushRef="#br0" timeOffset="193926.731">11304 9390 215 0,'0'0'242'0,"0"0"572"15,0 0-508-15,0 0-195 0,0 0-30 16,0 0 23-16,0 0 6 15,0 0 10-15,0 0-13 0,3 0-29 16,-3 0-10-16,0 0 19 0,0 0 30 16,0 0 18-16,0 0-25 0,0 0-20 15,0 0-10-15,0 0-13 0,0 0-12 16,0 0-20-16,0 0-9 0,0 0-11 16,0 0-11-16,0 0 8 0,0 0-9 15,0 0 0-15,0 0 0 0,0 0 13 16,0 0-13-16,0 0 13 0,0 0-3 15,0 0 0-15,0 0 3 0,0 0 3 16,0 0-6-16,0 0-10 0,0 0 13 16,0 0-13-16,0 0 10 0,0 0-12 15,0 0 2-15,0 0 0 0,0 0 0 16,0 0 10-16,0 0 0 0,0 0-13 16,0 0 2-16,0 0 1 0,0 0 0 15,0 0 13-15,0 0-13 0,0 0 16 16,0 0 0-16,0 0 4 0,0 0 8 15,0 0 45-15,0 0 10 16,0 0-45-16,0 0-22 0,0 0-16 16,0 0 0-16,0 0-1 0,0 0 1 15,0 0-3-15,0 0 0 0,0 0 0 16,0 0-1-16,0 0-2 0,0 0 2 16,0 3-1-16,0-2-10 0,0 2 10 15,0-3-2-15,0 0-8 0,0 0 10 16,0 3-11-16,0-2 11 0,0 3 2 15,0 2 1-15,0 0-1 0,0-1 0 16,-3 4 0-16,3-2-2 0,-4 3 2 16,1 0-1-16,-1 1 0 15,4 0 1-15,0-1 3 0,-3 2-1 16,-1 0-1-16,1-2 1 0,3 1 0 16,0 1 0-16,-3-2 0 0,-1 2-2 15,4-1 2-15,-3-1 0 0,3 2 0 16,-4-2 14-16,1 2-13 0,3-3-1 15,-4 3 10-15,1-2-8 0,3-1-4 16,-4 2 2-16,1 1 8 0,0-2-10 16,3 2-1-16,-4-3 0 0,4-2 1 15,-3 3 1-15,-1-3 0 0,4 1-1 16,0-2 3-16,0 0 0 0,-3 0 10 16,3 2 0-16,-4-4-11 0,4 3 1 15,-3-3 16-15,3 0-3 0,0-2 2 16,0 0-5-16,0-1 0 0,-4 0-11 15,4-1 10-15,0 0-10 0,0 2 2 16,0-2-1-16,0 0 0 0,0 0 0 16,0 0 10-16,0 0-11 15,0 0-1-15,0 0 1 0,0 0-2 16,0 0-3-16,0 0-26 0,0 0-34 16,4-4-221-16,3-3-281 0,0 2-745 15,10-20-341-15</inkml:trace>
  <inkml:trace contextRef="#ctx0" brushRef="#br0" timeOffset="194662.073">11693 9459 720 0,'0'0'814'0,"0"0"-505"16,0 0-157-16,0 0-28 0,0 0 5 15,0 0 20-15,0 0-13 0,0 0-30 16,0 0-48-16,0 0-9 0,-38 26 15 16,35-21 13-16,-1 2-3 0,1-2-13 15,-4 3-19-15,3-1 3 0,1 1 9 16,0 2-3-16,-1 2-10 0,-3 0 11 16,4 2 8-16,-4 1-9 0,3-1-22 15,1 0-7-15,0 3-3 0,3-1-3 16,0-3 31-16,0 0-31 0,3-1 0 15,0-1 3-15,8 0-18 0,-4-5 2 16,3 2-2-16,4-4 21 0,3-2-9 16,0-2-10-16,4 0 13 0,-4-2-16 15,4-6-16-15,-4-1-6 16,-3 0-35-16,3-2 40 0,-7-1 17 0,4-2 16 16,-4-1-13-16,1 0 16 15,-1-1 3-15,0-2-3 0,-6 2 7 16,3-1-4-16,-4 2 3 0,-3-1-3 15,0 4 10-15,-3-2 12 0,-4 1 3 16,-3 1-19-16,-1 2 13 0,-6 1-41 16,-4 1-9-16,1 4 9 0,-8 3-50 15,-3 1-20-15,0 5 10 0,-3 6 13 16,6 3-54-16,4 2-7 0,7 2-134 16,6-3-420-16,5-4-876 0</inkml:trace>
  <inkml:trace contextRef="#ctx0" brushRef="#br0" timeOffset="197401.376">12685 9299 453 0,'0'0'1535'0,"0"0"-1182"16,0 0-162-16,0 0-43 0,0 0 3 16,0 0 16-16,0 0-19 0,0 0-85 15,0 0-63-15,4 10-26 0,-8-5 13 16,1 2 12-16,3-3-2 0,0 2-13 15,0-1-9-15,0-1 2 0,0 1 10 16,0-1-3-16,0-1 14 0,0 3-17 16,0-1 17-16,0 1 2 0,0-1-2 15,0 2-72-15,0 1-283 0,0 0-287 16,0-2-480-16</inkml:trace>
  <inkml:trace contextRef="#ctx0" brushRef="#br0" timeOffset="197671.294">12454 9506 2111 0,'0'0'466'0,"0"0"-292"15,0 0-97-15,0 0-51 0,0 0 9 16,0 0 46-16,0 0-20 0,0 0-41 15,0 0-18-15,62-34 12 16,-41 29-12-16,0 1 0 0,-1 0-2 0,5 2 0 16,2-1 2-16,-3 1-1 15,4-1-1-15,-1-1-31 0,-3 1-113 16,-3-1-59-16,3 0-42 0,-7 0-79 16,4-1-212-16,-7-1-43 0,-4 4-226 15</inkml:trace>
  <inkml:trace contextRef="#ctx0" brushRef="#br0" timeOffset="197895.7">12799 9464 1477 0,'0'0'443'0,"0"0"-135"0,0 0-33 16,0 0-24-16,0 0-55 0,0 0-23 16,0 0-48-16,0 0-67 0,0 0-57 15,0 0-1-15,-31 19-12 0,17-5-1 16,-7 1-3-16,1 1 7 0,-4 7 9 15,0-1 0-15,-4 1-12 16,4-1-11-16,-4 1 11 0,4-3 10 16,0-2-21-16,7-3-18 0,0 0-46 15,3-5-102-15,4-2-75 0,3-4-179 16,0-4-233-16,7 0-355 0</inkml:trace>
  <inkml:trace contextRef="#ctx0" brushRef="#br0" timeOffset="198106.667">12558 9559 901 0,'0'0'671'0,"0"0"-346"15,0 0-130-15,0 0-43 0,0 0 19 16,0 0 13-16,0 0-22 0,0 0-14 16,55 21-17-16,-38-12 10 0,4 4-90 15,3 3-25-15,0-1 6 0,4 1-30 16,-1-1 20-16,1 0-9 0,-1 0-13 15,-3-3-147-15,0-3-206 0,1 0-247 16,-12-4-622-16</inkml:trace>
  <inkml:trace contextRef="#ctx0" brushRef="#br0" timeOffset="198498.221">13350 9249 192 0,'0'0'1907'16,"0"0"-1554"-16,0 0-162 0,0 0-92 15,0 0 4-15,0 0 55 0,0 0 40 16,0 0-122-16,-17 51-76 0,17-42-3 15,0 0-23-15,0 1 23 0,0-2-23 16,0 0 7-16,0 0-134 0,0 2-227 16,-4-3-290-16,1-2-567 0,-4-1 477 15</inkml:trace>
  <inkml:trace contextRef="#ctx0" brushRef="#br0" timeOffset="198697.918">13150 9390 1580 0,'0'0'718'0,"0"0"-456"0,0 0-188 16,0 0-32-16,0 0-29 0,0 0 0 16,0 0-13-16,-27 50-20 0,23-38-41 15,4-2 19-15,0-1 0 0,0 1-184 16,0-2-293-16,0-4-279 0</inkml:trace>
  <inkml:trace contextRef="#ctx0" brushRef="#br0" timeOffset="198988.358">13154 9426 836 0,'0'0'1260'15,"0"0"-946"-15,0 0-143 16,0 0-93-16,0 0-20 0,0 0 93 15,69-33 64-15,-42 21-100 0,1 0-61 16,-1 1-19-16,1 1-15 0,6 3-1 16,-13 2 19-16,7 4-22 0,-8 1-16 15,-2 0 22-15,-1 3 7 0,-3 4 25 16,-1 4 31-16,-6-1 7 0,4-2-41 16,-5 4-13-16,-2-1-13 0,3 0-23 15,-4-1 14-15,1 2-1 0,-4 0-14 16,0-4 3-16,0 3-1 15,0-1-3-15,-4-2-13 0,1 2-40 16,-8 0-58-16,5 1-98 0,-5-4-126 16,-3 4-286-16,8-7-645 0</inkml:trace>
  <inkml:trace contextRef="#ctx0" brushRef="#br0" timeOffset="199415.947">13233 9540 1944 0,'0'0'1007'0,"0"0"-805"0,0 0-147 15,0 0-55-15,0 0-2 0,0 0-10 16,0 0 12-16,0 0-22 0,0 0 21 16,0 0 2-16,34 8-2 15,-27-4 1-15,0 0-2 0,-3-1-55 16,-4 3 2-16,0 0 14 0,0 2 18 15,0 0-3-15,-4 1 26 0,1 1 4 16,-1 0 8-16,1-1 1 0,-1-4-13 16,4 0 0-16,-3-1-35 0,3-2-10 15,0 0-3-15,0-2 3 0,3 0 24 16,1 2 21-16,-1-2 46 0,1 0 66 16,3 0-54-16,0 4-58 0,-1-2-9 15,1 2 9-15,0 1 2 0,-3 1 1 16,-1-1 20-16,1 3-1 0,-1 3 20 15,-3-4 6-15,0 2 3 0,0 2-38 16,0-3 9-16,0 2-9 0,0-3 6 16,-3 1-17-16,-4 0 17 0,3-2-17 15,-3 3-2-15,0 0-119 0,1-1-79 16,-5-1-95-16,-3-1-201 0,4-2-286 16,-4 0-540-16</inkml:trace>
  <inkml:trace contextRef="#ctx0" brushRef="#br0" timeOffset="199571.523">13171 9698 401 0,'0'0'1921'15,"0"0"-1656"-15,0 0-107 0,0 0 118 16,72-8-71-16,-44 4-62 0,3-3-22 16,7 2-64-16,0-3-38 0,7 2-16 15,-4-2-3-15,4 1-76 0,-4 1-195 16,-3 0-268-16,-7 2-751 0</inkml:trace>
  <inkml:trace contextRef="#ctx0" brushRef="#br0" timeOffset="200629.055">13988 9356 1299 0,'0'0'1024'0,"0"0"-608"16,0 0-133-16,0 0-91 0,0 0-64 15,0 0-33-15,0 0-19 0,0 0-47 16,0 0-29-16,0 29-22 0,0-17-4 15,0 4 10-15,0-1-6 0,0 2-13 16,0-1 22-16,0 2-44 16,0-3-192-16,0 3-101 0,0-2-241 15,-4-4-395-15,-3 7-189 0</inkml:trace>
  <inkml:trace contextRef="#ctx0" brushRef="#br0" timeOffset="200811.005">13870 9682 65 0,'0'0'1915'0,"0"0"-1448"16,0 0-97-16,0 0-103 0,0 0-168 16,0 0-67-16,0 0 3 0,0 0-22 15,0 0-11-15,52-37-1 0,-35 23 0 16,7 1-1-16,1-1-13 0,-5 0 1 16,4 1-148-16,-6 2-94 0,2 1-65 15,-3 2-144-15,-6-1-206 0,-1 2-446 16</inkml:trace>
  <inkml:trace contextRef="#ctx0" brushRef="#br0" timeOffset="201006.648">14143 9442 1447 0,'0'0'559'16,"0"0"-177"-16,0 0-17 0,0 0-101 15,0 0-56-15,0 0-20 0,0 0-58 16,0 0-124-16,0 0-6 0,0 0-6 15,6 25 6-15,-2-13 0 0,-1 2 0 16,8 0-22-16,-4-1 0 0,3-1-4 16,0-1-181-16,-3-6-94 0,3-1-156 15,1-4-275-15,-4 0-76 0</inkml:trace>
  <inkml:trace contextRef="#ctx0" brushRef="#br0" timeOffset="201215.862">14325 9448 339 0,'0'0'1876'0,"0"0"-1556"0,0 0-75 16,0 0-7-16,0 0-81 0,0 0-30 0,-45 55-3 15,35-38-35-15,0-1-51 16,-1 4-25-16,-2-1 9 0,-5 0-6 16,8 1-6-16,-4-3-10 0,-3 3-13 15,3-1 11-15,0-3-24 0,4-4-27 16,-4 0-196-16,7-4-74 0,4-6-160 15,3-2-256-15,0-1-401 0</inkml:trace>
  <inkml:trace contextRef="#ctx0" brushRef="#br0" timeOffset="201338.704">14211 9625 1069 0,'0'0'401'0,"0"0"21"16,0 0-52-16,0 0-53 16,0 0-8-16,0 0-49 0,56 54-84 15,-50-39-81-15,5 0-61 0,-1-3-34 16,4 0-16-16,-4-4 3 0,4-4-114 15,0-4-254-15,3-6-135 0,-7-2-503 16</inkml:trace>
  <inkml:trace contextRef="#ctx0" brushRef="#br0" timeOffset="201562.772">14504 9386 2523 0,'0'0'322'0,"0"0"-216"16,0 0-35-16,0 0-49 0,0 0 4 15,0 0 29-15,0 0-55 0,0 0-3 16,0 0-24-16,0 0 27 0,-10 39 0 16,3-30 0-16,7-1-29 15,-7 3-193-15,4-3-210 0,-1-1-366 16,4-3-598-16</inkml:trace>
  <inkml:trace contextRef="#ctx0" brushRef="#br0" timeOffset="201966.957">14484 9411 140 0,'0'0'1399'0,"0"0"-1022"16,0 0-46-16,0 0-24 0,0 0-17 15,0 0-7-15,0 0-22 0,0 0-54 16,0 0-71-16,0 0-20 0,-4 2-12 16,4 2-42-16,0 4-58 0,0 5-4 15,0 7 0-15,-3 5 1 0,-1 6 0 16,4 2-1-16,-3-1-1 0,3-1-1 16,0 0-2-16,0-2-17 0,0-5 18 15,0-3-9-15,0-1-7 0,-7-8 0 16,7-1-88-16,0-5-60 15,0-1-153-15,0-4-270 0,0-1-437 16,0 0-121-16</inkml:trace>
  <inkml:trace contextRef="#ctx0" brushRef="#br0" timeOffset="202298.604">14525 9430 1876 0,'0'0'803'0,"0"0"-481"0,0 0-92 16,0 0-128-16,0 0-76 0,0 0 37 15,0 0 14-15,0 0-24 0,0 0-21 16,59-41 3-16,-42 33-22 0,0 0 9 16,4 1-6-16,-4 3 9 0,4 1 10 15,-4 3-1-15,0 0-31 0,0 7 13 16,0 4 3-16,-6 1 25 15,-1 2 50-15,4 2-31 0,-7 3-44 16,0 0-3-16,3 3 3 0,-10-1-16 16,3 3-1-16,1-4 0 0,-4 2 23 15,0 0-25-15,-4 0-3 0,1-3-45 16,0 1-34-16,-8-5-15 0,8 0-58 16,-8 0-105-16,5-3-193 0,-1-3-195 15,0-1-432-15</inkml:trace>
  <inkml:trace contextRef="#ctx0" brushRef="#br0" timeOffset="202575.393">14663 9300 2597 0,'0'0'486'0,"0"0"-253"16,0 0-115-16,0 0-58 0,0 0-3 16,0 0-16-16,0 0-41 0,0 0-75 15,0 0 75-15,-11 62 13 0,5-34 19 16,-5 1-31-16,1 4 1 0,-4-2-2 16,0 0-18-16,1-2 17 0,-5-3-17 15,1 1-103-15,3-3-131 0,4-6-59 16,-4-4-192-16,7-6-224 0,4-4-402 15</inkml:trace>
  <inkml:trace contextRef="#ctx0" brushRef="#br0" timeOffset="202703.141">14611 9544 1041 0,'0'0'823'16,"0"0"-372"-16,0 0-28 0,0 0-130 16,0 0-105-16,0 0 10 0,55 8-58 15,-41-1-77-15,0-1-28 0,0 0-35 16,3-1 0-16,-3-1-222 0,3-4-270 15,-10 0-837-15</inkml:trace>
  <inkml:trace contextRef="#ctx0" brushRef="#br0" timeOffset="203178.085">15097 9479 2449 0,'0'0'467'0,"0"0"-345"0,0 0-39 16,0 0-67-16,0 0-16 0,0 0-2 15,0 0 2-15,0 0 18 0,0 0 8 16,0 0 19-16,10 60 31 0,-17-43 32 15,0 0-41-15,1 2-32 0,-1-4-13 16,-7-1 1-16,0-1-11 0,4-2-12 16,3-4 2-16,0-3-1 0,4-1-1 15,-8-3-32-15,8-3-92 0,-4-4-80 16,7-5-4-16,0-4 60 0,0-1 55 16,0-2 38-16,7 0 23 0,3 0 32 15,0 0 19-15,4 1 29 16,0 3 1-16,7 3 5 0,-11 1 23 15,4 5 33-15,3 2-11 0,-3 4-3 16,0 0-23-16,3 5 0 0,3 7 7 0,-6 3 44 16,-3 3 9-16,2 5-33 15,-2 3-34-15,-1 2-37 0,-3 1 5 16,-7-4-34-16,0-1 0 0,0-1 0 16,0-4-88-16,-7-4-104 0,7-4-215 15,-3-4-588-15,-4-7-919 0</inkml:trace>
  <inkml:trace contextRef="#ctx0" brushRef="#br0" timeOffset="203634.808">15700 9311 1532 0,'0'0'730'0,"0"0"-413"16,0 0-101-16,0 0 2 15,0 0 38-15,0 0-30 0,0 0-32 16,0 0-100-16,-4 62-47 0,1-45-21 15,-1 1-14-15,4 0-10 0,0-2 0 16,-3 1-2-16,0-3-15 0,-4 0 14 16,3-3-44-16,4-3-163 0,-7 0-122 15,0-2-270-15,4-2-527 0,-11-3-419 0</inkml:trace>
  <inkml:trace contextRef="#ctx0" brushRef="#br0" timeOffset="203847.349">15548 9490 848 0,'0'0'1875'0,"0"0"-1624"0,0 0-142 15,0 0-55-15,0 0 13 0,0 0 55 16,0 0 34-16,59-19-61 16,-35 14-67-16,-7 0-26 0,7 2 0 15,-3 1-2-15,3-1-10 0,-3 2 9 16,-4 2 1-16,-3-1-35 0,-1 0-89 15,-2 0-83-15,-4 1-94 0,-7 1-266 16,3-1-471-16</inkml:trace>
  <inkml:trace contextRef="#ctx0" brushRef="#br0" timeOffset="204285.244">15607 9517 2255 0,'0'0'552'0,"0"0"-388"0,0 0-52 16,0 0-42-16,-42 52-35 0,36-36 17 15,-1 1-21-15,0-3-31 0,0-1-35 16,3 0 13-16,4-4-4 0,-3-3 1 16,0-1 6-16,3-1-116 0,-4-3-61 15,4 2-10-15,0-3-56 0,0 0-72 16,0 0 29-16,0 0 91 0,4-3-31 15,-1-2-35-15,0 0 52 0,4-1 140 16,0 0 88-16,0-2 120 0,0 0 43 16,3 0 3-16,-3 3 36 0,0-1-14 15,3 2-48-15,1 2 23 0,-1-2 9 16,4 4-13-16,-7 0 26 0,0 0-8 16,6 0-5-16,-2 2-37 0,3 2-10 15,-4 0 20-15,0 2-33 0,4 2-39 16,-4 1-12-16,1 0 21 0,-4 1 4 15,-4 4 25-15,-3 2 6 0,0-1-16 16,0 3-22-16,-7 2-16 16,-7 0-26-16,1 1-12 0,-1-2-22 15,3 0 10-15,-6-5-13 0,3-1-31 16,4-5-92-16,7-5-135 0,-1-3-287 16,4 0-714-16,4-19-551 0</inkml:trace>
  <inkml:trace contextRef="#ctx0" brushRef="#br0" timeOffset="204820.409">16031 9531 1398 0,'0'0'660'0,"0"0"-242"16,0 0-15-16,0 0-83 0,0 0-65 16,0 0-115-16,0 0-77 0,0 0-28 15,0 0-35-15,0 0 22 0,41-7 22 16,-27 0-3-16,3 4 6 0,4-4-12 15,-4 2-10-15,-3 1-9 0,3 1-14 16,0 3 1-16,-7 0-3 0,4 2 0 16,-4 5 0-16,1 5 0 0,-4 0 0 15,-4 7 72-15,-3-1-8 0,0 5-11 16,0-1-31-16,-3-1-21 0,-1 0 1 16,-6-2-2-16,3 0-28 0,0-7-45 15,-3 0-40-15,3-5-60 0,0-3-150 16,4-2-353-16,-1-2-753 0</inkml:trace>
  <inkml:trace contextRef="#ctx0" brushRef="#br0" timeOffset="205067.422">16237 9397 992 0,'0'0'1869'0,"0"0"-1561"0,0 0-81 16,0 0-12-16,0 0-63 0,0 0-10 16,0 0-29-16,0 0-82 0,0 0-31 15,0 0-22-15,-69 57 3 0,45-32 16 16,7 2-22-16,-4-1 3 0,1 3-3 16,6-2 0-16,-3-1-3 0,6-3-20 15,4-3-138-15,4-3-249 0,3-8-330 16,0-2-516-16</inkml:trace>
  <inkml:trace contextRef="#ctx0" brushRef="#br0" timeOffset="205355.422">16344 9417 2786 0,'0'0'465'0,"0"0"-366"0,0 0-99 16,0 0-48-16,0 0-19 0,0 0-9 16,0 0-36-16,48-6-107 0,-27 0-74 15,-4 1-95-15,-3-1-44 0,0 5 139 16,-11 1 274-16,-3 0 19 0,0 0 536 16,0 4 34-16,-3 0-100 15,-1 2-166-15,-3 0-49 0,4 0-84 16,3 0-77-16,0-3-94 0,0 0-13 15,0 0-37-15,0 1 6 0,3-4-149 16,11 0-267-16,-7 0-184 0,0-4-728 16,-21-33 345-16</inkml:trace>
  <inkml:trace contextRef="#ctx0" brushRef="#br0" timeOffset="206047.242">16819 9307 1311 0,'0'0'1412'0,"0"0"-1094"16,0 0-52-16,0 0-72 0,0 0-84 16,0 0-27-16,0 0-26 0,0 0-57 15,0 0-15-15,0 0 2 0,-6 59-12 16,6-47 12-16,0 3 12 0,0-4-113 16,0-1-156-16,0 1-181 0,0-2-273 15,0-1-464-15</inkml:trace>
  <inkml:trace contextRef="#ctx0" brushRef="#br0" timeOffset="206343.294">16692 9464 365 0,'0'0'1996'0,"0"0"-1692"15,0 0-165-15,0 0-20 0,0 0 34 16,0 0 39-16,0 0-29 15,0 0-58-15,62-11-42 0,-48 10-19 16,3-1-6-16,-3 1-26 0,0 1-11 16,3 0-1-16,0 0 2 0,-7 0-2 15,1 0 2-15,-1 1 9 0,-3 2-11 16,-4 1-13-16,4 2 11 0,-7 2 2 16,0 4 19-16,-7 0 3 0,0 7 6 15,-3-2-11-15,0 4-17 0,-1-4-41 16,1 2-32-16,-4-5-53 0,1-2-94 15,2-2-138-15,4-4-245 0,4-1-549 16</inkml:trace>
  <inkml:trace contextRef="#ctx0" brushRef="#br0" timeOffset="206661.21">16709 9592 1997 0,'0'0'606'0,"0"0"-493"15,0 0-84-15,0 0 3 16,0 0 35-16,0 0-2 0,55-17-33 16,-41 15-10-16,0 0-22 0,-7 0-16 15,-4 2-58-15,-3 0-87 0,0 7-77 16,-3 1 53-16,-1 4 82 0,-13-1 99 16,7 3 4-16,-4-2 0 0,4 0 26 15,3-5 39-15,-7 0 77 0,11-4 33 16,-1-1-30-16,4-2-26 0,0 0-39 15,4 0 42-15,-1 0-122 0,7-4-13 16,-3 0 13-16,0 0 32 0,3 1-3 16,4-5-27-16,-7 2 1 0,7 0-3 15,-7 2-60-15,-4-1-65 16,4 0-46-16,-3 0-64 0,-1-1-118 16,0 0-192-16,-3 1-107 0</inkml:trace>
  <inkml:trace contextRef="#ctx0" brushRef="#br0" timeOffset="206899.395">16675 9438 1885 0,'0'0'541'16,"0"0"-215"-16,0 0-46 0,0 0-101 16,0 0-93-16,0 0-13 0,0 0-28 15,-31 64-4-15,27-41-19 0,1 4 58 16,-1 1 81-16,1 0-44 0,0 1-64 15,-1 0-28-15,1-1 0 16,-4-3-9-16,3 1-15 0,1-3-1 16,-1-3-3-16,4-1-13 0,0-1 1 0,0-2-114 15,4-5-36-15,-1 1-178 16,15-7-327-16,-15-2-493 0,14-8-289 0</inkml:trace>
  <inkml:trace contextRef="#ctx0" brushRef="#br0" timeOffset="207210.284">16923 9678 1929 0,'0'0'632'0,"0"0"-481"0,0 0-22 16,0 0-13-16,0 0-39 0,0 0-10 16,-52 43-33-16,38-36-34 0,1 0-41 15,-5 0-110-15,-2-2-84 0,2 2-49 16,-6-3-273-16,4-2-149 0,6 0 138 15,-3-2 568-15,10 0 82 0,0 0 166 16,7 0-17-16,0-2 65 16,0 0 26-16,3 2-124 0,4 0-129 15,0 0 73-15,10 0 149 0,-3 0-52 16,3 4-52-16,7 0-52 0,-6 2-78 16,6 2-25-16,0-1 7 0,0 2-17 15,0-1-3-15,-7-1-6 0,4-1-13 16,0-2-20-16,-11-4-208 0,4 0-203 15,-4 0-347-15,1-6-871 0</inkml:trace>
  <inkml:trace contextRef="#ctx0" brushRef="#br0" timeOffset="207514.349">17250 9471 2413 0,'0'0'692'0,"0"0"-497"16,0 0-45-16,0 0-14 0,0 0-19 16,0 0-3-16,0 0-4 0,0 0-60 15,-41 57-31-15,30-34 12 0,1 2 27 16,0 3 48-16,3 1-25 0,-3 2-32 15,3-1-21-15,3-4-9 0,4 1-16 16,0-2-3-16,7-2-29 0,7-4-52 16,0-1-50-16,10-5-45 0,3-2 6 15,-3-7-165-15,11-4-263 0,-8 0-656 16</inkml:trace>
  <inkml:trace contextRef="#ctx0" brushRef="#br0" timeOffset="207661.78">17922 9807 3317 0,'0'0'645'15,"0"0"-512"-15,0 0-133 0,0 0-32 16,0 0-110-16,0 0-25 0,0 0-64 16,0 0-546-16,0 0-1535 0</inkml:trace>
  <inkml:trace contextRef="#ctx0" brushRef="#br0" timeOffset="-192685.393">25329 10048 199 0,'0'0'244'0,"0"0"-133"0,0 0-36 16,0 0-22-16,0 0-53 0,0 0-12 15,0 0-21-15,0 0-88 0,0 0-136 16</inkml:trace>
  <inkml:trace contextRef="#ctx0" brushRef="#br0" timeOffset="-191157.616">25291 10490 484 0,'0'0'287'0,"0"0"-216"15,0 0-58-15,0 0 59 0,0 0 62 16,0 0 42-16,0 0-23 0,0 0-152 15,0 0 57-15,0 0 274 0,-3-1-150 16,6 1-98-16,-3 0-81 0,0 0 1 16,0 0 15-16,0 0 17 0,4 0 16 15,-1 0 9-15,1 1-25 16,-1-1 32-16,4 0 10 0,0 0-7 16,3 0-26-16,0 0 3 0,1 0-22 15,-1 0-10-15,0 0 4 0,4-1-6 16,3-1-13-16,-3 2-2 0,-3-2 0 15,9 0-3-15,-3 0 2 0,-3 2-11 16,7-1 13-16,-7 1 11 0,3-3-11 16,0 3-3-16,0-1 0 0,-3 1 1 15,0-3 2-15,3 3 0 0,0 0 13 16,-3 0-12-16,10 0 1 0,-6 0-1 16,2 0 117-16,8 0 75 0,-8 0-155 15,11 0-15-15,-6 0-20 0,9 0-3 16,-6 0 16-16,6 0-16 15,-10 0-1-15,11 0 1 0,-4 0 8 0,-4 0-8 16,1-4 0-16,-4 4 12 16,-3-3-9-16,3 2-1 0,-7-2 1 15,7-1 9-15,-7 3 20 0,0-3-16 16,8 1-15-16,-8 2 22 0,3-2-20 16,8 2 0-16,-11 1 16 0,11 0-3 15,-4 0 0-15,0 0 0 0,4-3 3 16,-8 3 10-16,8 0 32 0,-4-4-4 15,7 4-16-15,-10-3-12 0,10 2-10 16,-7-2 7-16,7 0-11 0,-4-1-2 16,4 1-12-16,4-1 16 0,-4 1-15 15,0 1-2-15,0-2 13 0,0 3-13 16,-4-2 12-16,8 0-10 0,-4 2-2 16,0-2 0-16,3 3 1 15,-6-4 2-15,3 4 8 0,-4-3-11 0,4 2 0 16,-6 1 1-16,-1-3 2 15,0 2-1-15,-4 1 0 0,1 0-2 16,-4-2-1-16,-6 2 1 0,9 0-2 16,-6 0 1-16,0 0 1 0,0 0 2 15,-1 0 0-15,-2 0 0 0,-1 0-1 16,-3 0-1-16,0 2 1 0,7-2-2 16,-4 0-1-16,0 1 1 0,1 0-2 15,-1 1 3-15,11-1 3 0,-8 0-2 16,5 1 1-16,2-2-2 0,-2 0-1 15,-1 0 1-15,0 2 2 0,0 0-2 16,-3-2-1-16,-7 0 1 0,3 2 1 16,-3-2 2-16,0 1 16 0,0-1-16 15,-4 0-1-15,1 0 2 16,-1 1-1-16,1-1 38 0,-1 0-9 0,-3 0-30 16,4 0-1-16,-4 0-1 0,0 2-2 15,0-2-1-15,3 1 2 16,1-1 1-16,2 0 0 0,1 0 1 15,-3 1 2-15,3 1-1 0,-4-1-2 16,1 0 3-16,2-1 0 0,-2 2-1 16,3-1 1-16,-7-1-1 0,0 1 11 15,3 0-13-15,-3-1 1 0,0 0 1 16,0 0-2-16,0 0 1 0,0 0-1 16,0 0 0-16,0 0-22 0,0 0-22 15,0 0 0-15,0 0-45 0,0 0-64 16,0-1-118-16,0 0-140 0,0 1-223 15,-3 0-84-15,-4-1-638 0,17 4 1356 16</inkml:trace>
  <inkml:trace contextRef="#ctx0" brushRef="#br0" timeOffset="-189670.162">25426 10795 813 0,'0'0'603'0,"0"0"-314"15,0 0-222-15,0 0-67 0,0 0-13 16,0 0 13-16,0 0 2 0,0 0 47 16,0 0 3-16,0 0 3 15,-38 0-22-15,38 0-1 0,0 0 7 16,0 0 13-16,0 0-3 0,0 0 16 16,0 0-10-16,0 0-23 0,0 0-16 15,3 0-14-15,-3 0-2 0,0 0 0 16,0 0-1-16,0 0-12 0,0 0 13 15,4 0 33-15,-1 0-14 0,0 0 14 16,1 0-1-16,-1 0 13 0,4 0 0 16,-3-4 1-16,3 4-4 0,6-3-10 15,-6 1 3-15,4 1 7 0,-5-2-3 16,1 2 16-16,4 1 25 16,-8-3-25-16,11 3-39 0,-7-1-3 0,0 1-12 15,3-3-1-15,-7 3-2 16,8 0 0-16,-1 0 4 0,0-1-1 15,1 1-1-15,-1 0-1 0,-3-3 1 16,3 3 0-16,4-1 2 0,0-2 0 16,-4 3 14-16,-3-4-3 0,4 4 6 15,2-3 3-15,-2 2-2 0,-4 1-20 16,3-3 0-16,-3 2 2 0,0 1-1 16,6-3-1-16,-6 3-2 0,4-1 1 15,-1 1-1-15,0 0 2 0,14 0 47 16,-6 0-25-16,-1 0-21 0,10-3 1 15,-6 3 12-15,10-1-2 0,-10-2-11 16,10 2 0-16,-11-2 0 16,11 1 1-16,-6 0-1 0,2 2-1 0,-3-2 0 15,0 1-3-15,-3 1 0 16,0 0-8-16,6 0 9 0,-6 0-7 16,3 0 8-16,0 0 2 0,-3 0 2 15,6 0 9-15,-2 0 24 0,6 0-36 16,-4 0 1-16,4 0 11 0,-7 3 4 15,11-3-15-15,-8 2 12 0,1-1-11 16,-1 0 17-16,-3 2 10 0,-3-2-28 16,7-1 28-16,-8 3 35 0,5-2-7 15,-1-1-25-15,0 3-29 0,0-2 10 16,-3 2-1-16,10-3-9 0,-7 1 9 16,7-1-9-16,-7 3-1 0,7-2-2 15,-11-1 2-15,11 3 17 0,-6-3-19 16,2 4 2-16,-6-4-2 0,3 0-16 15,-3 3 16-15,-4-2 0 0,4 2 1 16,-4-2 0-16,0-1 12 16,4 3-11-16,-1-2-1 0,-6 2-1 15,10-2 0-15,-3-1 0 0,3 3 3 0,0-3 15 16,-7 1-18-16,11-1-2 16,-7 0 0-16,-4 2 0 0,3-2-11 15,-6 0 13-15,-3 0 1 0,6 0 15 16,-7 2 38-16,0-2-4 0,1 1-31 15,-8-1-15-15,1 0-2 0,6 0-1 16,-3 1-1-16,-4-1-2 0,4 0 1 16,-3 1 0-16,3-1 0 0,-1 2-3 15,1-2 3-15,-3 0-1 0,6 2 1 16,-3 0 1-16,0-2 0 0,0 0 1 16,3 1 0-16,-3 0-1 0,0-1 1 15,-4 2-1-15,8-2 0 0,-4 0 1 16,0 1-1-16,-4 0 2 0,4 1 1 15,-4-2-3-15,4 0 1 16,-3 0 1-16,-1 2 0 0,7 0 0 16,-3-2 0-16,-3 0-1 0,-1 0 2 15,-3 0-1-15,0 0 11 0,0 0-10 16,0 0 16-16,0 0 3 0,0 0-22 16,0 0-6-16,0 0-35 0,-3 0-32 15,3 0-9-15,-7 0-33 0,-3 0-79 16,3-4-188-16,-11 4-325 0,8-3-279 15,65 10-152-15</inkml:trace>
  <inkml:trace contextRef="#ctx0" brushRef="#br0" timeOffset="-188507.329">25253 11041 1423 0,'0'0'277'0,"0"0"-222"16,0 0-55-16,0 0 0 0,0 0 6 15,0 0 102-15,0 0 77 0,0 0-17 16,0 0-58-16,0 0-45 15,-3 0-7-15,10 0 29 0,0-4 39 16,6 1-36-16,1-2-28 0,3 0-11 16,8-2-6-16,-1 0-16 0,0-3-7 15,3 4-19-15,4-2 0 0,0 2-3 16,0 1 16-16,4-1 16 0,6 2 3 16,11 0 32-16,6-2 13 0,11 4-48 15,11-2-31-15,-12 3 15 0,-2-1-15 16,-8 1 3-16,1-2 12 0,0 3-6 15,-11 0-10-15,-3-2 0 0,-1 2 11 16,-9-1-8-16,-1 1 19 0,11 0 20 16,-10 0 88-16,-1 0-66 0,11 0-27 15,-4 0-14-15,1 0 27 0,-8 0-21 16,7 0-26-16,-6 0 13 0,-1 0-15 16,1 0 2-16,-4 0 16 0,0 0-19 15,0 0 1-15,0 0-2 0,-4 0 2 16,4 0 14-16,0 0 0 0,0 0-14 15,-3 0-1-15,-1 0 1 16,4 0-1-16,-3 0 16 0,3 0-14 16,-3 0 0-16,6 0 11 0,-3-3-13 15,-3 2-1-15,3-2 1 0,-4 3 2 16,1-1-2-16,-1 1 0 0,-6 0 0 16,3 0 0-16,-7 0 0 0,7 0-12 15,-6 0 12-15,-5 0 12 0,8 0-12 16,-7 0 69-16,0 0-3 0,-4 0-47 15,4 0-6-15,0 1-12 0,-4-1 1 16,4 3 10-16,-11-3-10 0,11 0 0 16,-4 1 2-16,-3-1-3 0,0 0 2 15,3 3 12-15,-6-3-14 0,-1 1 1 16,1 1 0-16,3-2 1 0,-4 2-2 16,-3-1 1-16,3-1-1 0,-3 0 2 15,4 1 0-15,-4-1-2 0,0 0 1 16,0 0-1-16,0 0-1 0,0 0 1 15,0 0 0-15,0 0-1 16,0 0-1-16,0 2-1 0,3-2 2 16,-3 1 0-16,0-1 0 0,0 0-1 15,4 0 1-15,-1 1 0 0,-3 1 1 16,4-1-1-16,-1 0 0 0,1 0 0 16,-1 1 0-16,0-2-1 0,-3 1 1 15,4 0 0-15,-4-1 0 0,3 2-22 16,-3-2-6-16,0 0-3 0,0 0-22 15,4 0-10-15,-4 0-22 0,0 0-105 16,7 0-61-16,-7 0-146 16,3 0-300-16,-3-4-449 0</inkml:trace>
  <inkml:trace contextRef="#ctx0" brushRef="#br0" timeOffset="-186674.12">27190 9434 1420 0,'0'0'111'0,"0"0"41"0,0 0 56 16,0 0-65-16,0 0-52 0,0 0 0 16,0 0-26-16,0 0-30 0,0 0-6 15,-14 4 7-15,14-4 22 0,-4 0 0 16,1 4-19-16,3-4-20 0,-4 4 10 15,1 0 20-15,-4 2-7 0,4 0-13 16,-4 0-27-16,-4 1 11 0,5 1-12 16,2-1 2-16,1 1 16 0,-4 0-3 15,0 0 4-15,0-1-1 0,0 4-19 16,-7 1 1-16,7 3 0 0,0 2 2 16,-3 3 0-16,0 0 19 0,-4 1 1 15,0 2-1-15,4-1-9 0,0-2-10 16,-4 2 1-16,0 0-1 15,7 0 35-15,-3-2-6 0,-1 3-31 0,1-2 1 16,0-1-2-16,-1 0 0 16,5-2-2-16,-1 0 0 0,0-3-11 15,3 0-19-15,1-4 30 0,-1 1-1 16,1-2-16-16,0-2-13 0,3-4-14 16,-4 0 18-16,4 0-21 0,0-1-67 15,0-2-71-15,0-1-104 0,0 0-86 16,4 0-36-16,-1-5-121 0,0 2-236 15</inkml:trace>
  <inkml:trace contextRef="#ctx0" brushRef="#br0" timeOffset="-186192.487">26790 9756 1433 0,'0'0'406'0,"0"0"-178"16,0 0-215-16,0 0 6 0,0 0 20 15,0 0 10-15,0 0-13 0,0 0-33 16,0 0 46-16,0 0 51 0,10 24 1 15,-6-13 8-15,-4 1-34 0,3-1-11 16,-3 4-19-16,7 1 16 0,-7 2-16 16,3-3 4-16,-3 4-14 0,4-4 3 15,-4 3-2-15,3-4-24 16,-3 1 8-16,4-1-17 0,-4-4 13 16,3 1-3-16,-3-3 9 0,4 0-19 15,-4-4 13-15,3 0 4 0,1-4-5 16,-1 3 21-16,-3-2 28 0,3 1 34 15,1-2-44-15,-1 0-12 0,8 0 2 16,-4 0-3-16,3-3 16 0,0 0 4 16,4-1-17-16,0-3-13 0,3-1-13 15,-3 3-17-15,3-2 0 0,4-1 0 16,-4 2-1-16,0 0-150 0,7 1-18 16,0 0-142-16,1 2-223 0,-1 2-283 15,-4 0-461-15</inkml:trace>
  <inkml:trace contextRef="#ctx0" brushRef="#br0" timeOffset="-180354.399">27789 8901 889 0,'0'0'241'0,"0"0"403"0,0 0-303 16,0 0-56-16,0 0-36 0,0 0 5 15,0 0-39-15,0 0-42 0,0 0-40 16,3-8-28-16,-3 8-4 16,0 0 1-16,0 0-14 0,0 0-16 15,4 0-15-15,-4 0-17 0,0 0-27 16,7 0-13-16,-7 0-25 0,7 1-10 16,0 2 32-16,3-1 0 0,0 3 2 15,1-2 1-15,6 4 0 0,-7-2 0 16,0 2 2-16,4-3-1 0,-10 0 1 15,9 0 9-15,-9-4-11 0,-1 0-50 16,1 2-20-16,-1-2-11 0,-3 0-27 16,0 0-22-16,0 0-73 0,0 0-117 15,0 0-186-15,0 0-191 0,0 0-363 16,0 2 334-16</inkml:trace>
  <inkml:trace contextRef="#ctx0" brushRef="#br0" timeOffset="-180024.261">27758 9069 2516 0,'0'0'505'16,"0"0"-355"-16,0 0-60 0,0 0-7 15,0 0 6-15,0 0 19 0,0 0-20 16,0 0-50-16,0 0-3 0,0 0 6 15,34-8 0-15,-20 4-3 0,-3 2-3 16,2-2-17-16,1 0-5 0,-7 0-10 16,10 0 0-16,-6 0-2 15,2 1 2-15,-2-1-3 0,-1 4 0 0,0-4-3 16,1 2 2-16,-4 1 1 0,3 0-3 16,-7-1-41-16,1 1-19 15,6 0-22-15,-6 1-13 0,-1 0-13 16,0 0-23-16,-3 0-60 0,0 0-69 15,0 0-66-15,0 1-72 0,-3 4-8 16,-4 1-56-16,0 1-242 0</inkml:trace>
  <inkml:trace contextRef="#ctx0" brushRef="#br0" timeOffset="-179728.634">27765 9169 1832 0,'0'0'774'0,"0"0"-401"16,0 0-219-16,0 0-42 0,0 0-10 15,0 0-13-15,0 0-38 0,0 0-7 16,0 0 4-16,0 0 21 0,58-14-34 16,-40 10-16-16,-8-2-6 15,11 3 3-15,-4-1-13 0,-3 0-2 16,3 3 10-16,-7-3-11 0,1 3-1 15,-8-1-1-15,4 2 1 0,-4-1-49 16,-3 1-45-16,0 0-38 0,0 0-23 16,0 0-33-16,0 0-67 0,0 1-118 15,0 5-119-15,-3-3-82 0,-4 0-181 16,-3 4 91-16</inkml:trace>
  <inkml:trace contextRef="#ctx0" brushRef="#br0" timeOffset="-179501.214">27761 9243 1210 0,'0'0'723'0,"0"0"-315"16,0 0-95-16,0 0 64 0,0 0-90 16,0 0-144-16,0 0-66 0,0 0-33 15,0 0 29-15,0 0-7 0,31-8-6 16,-13 5-10-16,-1-2-12 16,0 1-16-16,0-3-22 0,1 2 0 15,-1 1 0-15,-10 1 0 0,6-1 2 16,-2 1-2-16,-4 2-19 0,-4 1-53 15,1 0-35-15,2-2-23 0,-2 2-22 16,-1 0-75-16,1 0-116 0,-4 0-199 16,3 0-149-16,-3 0-343 0</inkml:trace>
  <inkml:trace contextRef="#ctx0" brushRef="#br0" timeOffset="-179042.023">27775 9346 1186 0,'0'0'1265'15,"0"0"-997"-15,0 0-210 0,0 0-7 16,0 0 23-16,0 0-58 0,0 0-3 16,0 0-13-16,0 0-28 0,0 0-14 15,-3 8 33-15,3-10 9 0,3 2 13 16,1-6 6-16,3 2 13 0,-4 0 0 15,4-2-19-15,3 1-12 0,4-1-1 16,-7 0-16-16,3 0 3 0,1 2-9 16,2 0 6-16,-2 2 15 0,-1 0-1 15,0 1-24-15,-3 1 13 0,-3 0 13 16,-1 3 0-16,7 3 55 0,-10 0 31 16,0 1-25-16,0 0-13 0,-3 1-16 15,-7 3 0-15,6 1 0 0,-6-2-10 16,0-2 1-16,3 3-4 15,-4-6-3-15,8-1 19 0,-4-1-10 16,4-3 7-16,3 3 6 0,0-3-6 16,0 0-9-16,0 0-23 0,3 0-4 15,-3 0-37-15,10 0-32 0,-6 0 60 16,6 3 13-16,-3-1 2 0,3 1-2 16,-3 0-19-16,7-2 17 0,-4-1-14 15,1 0 0-15,-1-1-38 0,0-5-84 16,4-2-118-16,0 0-203 0,-4-3-326 15,7-8-801-15</inkml:trace>
  <inkml:trace contextRef="#ctx0" brushRef="#br0" timeOffset="-178591.969">28299 8827 650 0,'0'0'1439'0,"0"0"-1131"0,0 0-127 15,0 0 45-15,0 0 50 16,0 0-101-16,0 0-41 0,0 0-45 16,0 0-25-16,0 0-4 0,-10 0 6 15,10 0 10-15,3 0-10 0,-3 0-37 16,7 1-14-16,-4 2-2 0,4-1 22 15,0 2 2-15,0 1-2 0,7-1-4 16,-7 2-18-16,6 0 2 0,-2-2-13 16,-1 0-1-16,0-1 12 0,-3 0-13 15,-3-2-93-15,-1 2-70 0,-3-2-71 16,0 3-187-16,0 0-364 0,-3 1-398 16</inkml:trace>
  <inkml:trace contextRef="#ctx0" brushRef="#br0" timeOffset="-178350.401">28254 8987 1034 0,'0'0'1947'0,"0"0"-1560"16,0 0-266-16,0 0-80 0,0 0 19 16,0 0-6-16,0 0 6 0,0 0 0 15,52-4-22-15,-38 1-22 0,-1 2-14 16,-2-2-1-16,-1 2 0 0,0-1 1 15,-3 1 0-15,0 0-1 0,-3 1 2 16,-1 0-3-16,-3 0-1 0,3 0-109 16,-3 0-67-16,0 0-42 0,-3 2-76 15,0 2-94-15,-4 2-50 0,0 2-117 16,-4 2-124-16,-2-3-135 0</inkml:trace>
  <inkml:trace contextRef="#ctx0" brushRef="#br0" timeOffset="-178157.243">28251 9066 239 0,'0'0'714'16,"0"0"-264"-16,0 0-138 0,0 0-46 15,0 0-13-15,0 0-42 0,0 0-21 16,0 0-109-16,0 0-62 16,0 0 94-16,20 3 66 0,-6-7-38 0,0 0-58 15,0 0-41-15,3 2-23 16,-3-2 3-16,-4 2-22 0,4 2-2 16,-7 0 0-16,0 0-9 0,-4 0 11 15,0 2 0-15,1 0-102 0,-4 0-90 16,0 1-87-16,0 4-118 0,-7-3-87 15,0 7-114-15,-3-3-70 0,-1-3 69 16</inkml:trace>
  <inkml:trace contextRef="#ctx0" brushRef="#br0" timeOffset="-177995.501">28282 9142 966 0,'0'0'450'0,"0"0"-109"0,0 0 26 16,0 0 28-16,0 0-66 0,0 0-121 16,0 0-96-16,0 0-13 15,0 0-25-15,0 0-30 0,10-1 1 16,0-3-1-16,1 0-12 0,2 0-10 15,-2 0-22-15,-1 0-3 0,4 1 3 16,0-1-38-16,-7 4-124 0,-1 0-30 16,-2 0-90-16,-1 2-147 0,-3 3-155 15,0 2-161-15</inkml:trace>
  <inkml:trace contextRef="#ctx0" brushRef="#br0" timeOffset="-177746.886">28213 9301 1639 0,'0'0'678'0,"0"0"-368"16,0 0-168-16,0 0-116 0,0 0 9 16,0 0-28-16,0 0 83 0,0 0-29 15,58-19-32-15,-44 15-29 0,-7 2-19 16,7 2 19-16,-7 0-1 0,-4 0 0 16,1 0 1-16,-4 0 13 0,0 4 90 15,0-1 12-15,0 4-23 16,0-2-38-16,0 1-25 0,0 0-27 15,0-2-2-15,0-1-73 0,0 0-64 16,0-3-65-16,3 0-74 0,7-3-96 16,1-6 19-16,2-1-151 0,-2-2-245 15,6-8 11-15</inkml:trace>
  <inkml:trace contextRef="#ctx0" brushRef="#br0" timeOffset="-177431.635">28606 8869 1829 0,'0'0'800'0,"0"0"-402"0,0 0-196 15,0 0-36-15,0 0 8 0,0 0-88 16,0 0-55-16,0 0 4 0,0 0 3 16,0 0 0-16,68-14-23 0,-50 9-13 15,2 1 0-15,-2-1-2 0,2 1-1 16,-6 3-2-16,-4 0 3 0,1-1-1 16,-11 1-74-16,0 1-71 0,0 0-57 15,0 0-46-15,0 0-162 16,-4 0-242-16,-3 3-356 0</inkml:trace>
  <inkml:trace contextRef="#ctx0" brushRef="#br0" timeOffset="-177249.574">28668 8874 251 0,'0'0'2258'0,"0"0"-1756"16,0 0-342-16,0 0-77 0,0 0 26 15,0 0-42-15,0 0-20 0,-18 61-24 16,15-46-1-16,-1 2-19 0,4-1 19 15,-3-4-9-15,0-2-13 0,3-2-98 16,-4-1-61-16,1-3-45 0,-8 0-62 16,11 0-167-16,-7-4-329 0,1 2-500 15</inkml:trace>
  <inkml:trace contextRef="#ctx0" brushRef="#br0" timeOffset="-176847.409">28550 9020 680 0,'0'0'1700'0,"0"0"-1197"15,0 0-250-15,0 0-147 0,0 0-17 0,0 0-3 16,0 0-16-16,52-33-38 16,-35 26-13-16,-3 2 0 0,0 1-16 15,0 4 13-15,-1 0-1 0,1 0 8 16,-3 1-8-16,-1 3 4 0,-3 1 19 16,0 1 7-16,0 0-4 0,-7-1 12 15,0 1-9-15,0-1-19 0,0 2-25 16,0-2-40-16,0 2-48 0,-7-1-60 15,-4 0-33-15,-2 3-109 0,-8-1-185 16,7 0-104-16,-3 0-143 0,-7-1 31 16,10 1 202-16,-3-3 444 0,3 2 45 15,0-3 228-15,11-2 176 0,-1-2 30 16,4 0 57-16,0 0-20 16,0 0-41-16,0 0-105 0,7-2-85 0,-7 2-29 15,10-4-43-15,1 0-54 0,-1 0-25 16,7-3-36-16,1 2-15 15,2 1-7-15,-6-3-31 0,0 4-1 16,7 2-2-16,-8-3 3 0,1 1 3 16,-7 3-3-16,3 0-55 0,-6 0-90 15,-1 0-65-15,-3 0-108 0,0 3-242 16,-3 1-233-16,-1 0-298 0,-9 3 391 0</inkml:trace>
  <inkml:trace contextRef="#ctx0" brushRef="#br0" timeOffset="-176481.005">28543 9201 65 0,'0'0'2071'0,"0"0"-1634"15,0 0-305-15,0 0-71 0,0 0 74 0,0 0-39 16,0 0-15-16,0 0-11 16,0 0-23-16,0 0-47 0,-10 26-3 15,14-26-7-15,-1 0 10 0,0-3 64 16,4-1-3-16,0-1-10 0,0-1-17 15,3-2-8-15,4 1-24 0,-3 3-2 16,-1-3 0-16,0 2-13 0,8 1 12 16,-8 4-18-16,-3 0-13 0,3 0 16 15,-6 4 16-15,2 1 42 0,-6 2-7 16,0 4-3-16,0-1 12 0,0 2-9 16,4 0-13-16,-8 0 0 0,1-1-3 15,-4-3 4-15,4 2-1 0,-4-3-3 16,3-2-17-16,1-1 1 0,-1 0-2 15,4-1-1-15,-3-3-1 0,3 0-24 16,0 0-32-16,3 0-70 0,4-3-23 16,-3-1-6-16,10-2 18 15,-8-4-206-15,15-3-177 0,-11 1-216 16,11-8-667-16</inkml:trace>
  <inkml:trace contextRef="#ctx0" brushRef="#br0" timeOffset="-176189.766">29005 8886 1064 0,'0'0'1816'0,"0"0"-1521"16,0 0-190-16,0 0 19 0,0 0 108 15,0 0-115-15,0 0-58 0,0 0-46 16,0 0 3-16,0 0 62 16,-10 72 68-16,-1-40-53 0,5 2-46 15,-1 0-44-15,-4-3-2 0,4-2-1 16,4-4-2-16,3-5 0 0,-3-3 0 16,3-3-85-16,0-10-61 0,0-1-69 15,0-3-211-15,3-5-616 0,0-1-70 16</inkml:trace>
  <inkml:trace contextRef="#ctx0" brushRef="#br0" timeOffset="-175895.834">29105 8969 2336 0,'0'0'503'0,"0"0"-413"0,0 0-16 15,0 0 63-15,52-13-37 0,-38 10-72 16,10 2-26-16,-11-2-2 0,1 3-131 15,-10 1-58-15,-1 5 6 0,-3 7-23 16,0 1-50-16,-7 5 59 0,-7 1-4 16,1 1 128-16,-8-2 73 0,7 3 175 15,4-6 30-15,0-2-31 0,-1 0-28 16,8-5 51-16,-4-1 5 0,7-2-51 16,0-4-23-16,7 2-55 0,0-2-19 15,0 2 4-15,-1-4 18 0,8 2-31 16,-3-2-20-16,-1 0-5 0,4-4-20 15,-1-2-95-15,1-4-109 0,-7-1-229 16,10 2-598-16,-3-9-626 0</inkml:trace>
  <inkml:trace contextRef="#ctx0" brushRef="#br0" timeOffset="-175614.361">29532 8938 1580 0,'0'0'1670'16,"0"0"-1434"-16,0 0-225 0,0 0-9 15,0 0 63-15,0 0 33 0,0 0 28 16,69 6-37-16,-45-6-58 0,0 0-28 15,-3 0-2-15,7 0 0 0,-8 0-1 16,1 0-71-16,-7 0-109 0,-4 0-48 16,-3-2-126-16,-4 2-365 15,-3-2-323-15,-3 0-210 0</inkml:trace>
  <inkml:trace contextRef="#ctx0" brushRef="#br0" timeOffset="-175210.048">29529 8856 2598 0,'0'0'483'0,"0"0"-272"0,0 0-30 16,0 0 50-16,0 0-92 0,0 0-89 16,0 0-35-16,0 0-15 0,0 0-3 15,0 0 3-15,10 14 41 0,-3 1 6 16,-4 1 9-16,4 6 76 0,-3 4-63 15,-4 2-13-15,0 3-10 16,0-1-24-16,-4-2-21 0,4-1 0 16,-10-4 11-16,3-2-9 0,-3-5 0 15,-1 1-3-15,-2-4-28 0,9-2-53 16,-6-1-50-16,6-5-20 0,1-3 10 16,3-2 5-16,0 0-25 0,0 0 2 15,3-4 0-15,4 1 22 0,0-4 137 16,4 0 57-16,-1 3 7 0,0 0-7 15,-3 2 14-15,0 2 24 0,0 0-28 16,-4 2-17-16,1 3-12 0,6 2 0 16,-6 0-3-16,-1-1 9 0,0 2-9 15,1 0-16-15,-1 0-6 0,-3-4-13 16,7 0-136-16,-3-1-143 0,6-3-294 16,-6 0-629-16,-1-3-401 0</inkml:trace>
  <inkml:trace contextRef="#ctx0" brushRef="#br0" timeOffset="-174952.324">29842 9130 284 0,'0'0'3177'15,"0"0"-2797"-15,0 0-380 0,0 0 2 16,0 0 36-16,0 0-4 0,59-20-31 15,-42 17 11-15,0 2-14 0,-6 1 0 16,-1 0-2-16,-3 2 1 0,-4 4 1 16,1 1 28-16,-4 1-6 0,-4 4-5 15,-6-2-17-15,0 2-16 0,3 0-50 16,-4-1-28-16,1-3-29 0,7-1-115 16,-4-1-334-16,3-2-560 0,4-4-381 15</inkml:trace>
  <inkml:trace contextRef="#ctx0" brushRef="#br0" timeOffset="-174577.724">30221 8907 473 0,'0'0'2705'0,"0"0"-2383"16,0 0-322-16,0 0 34 0,0 0-2 16,0 0 12-16,0 0-12 0,0 0-10 15,0 0-8-15,55-3-14 16,-44 3-12-16,-4 3 12 0,-4 1 29 16,1 0-13-16,-1 3 9 0,0 1 28 15,-3 0 117-15,0 6-56 0,0 0-30 16,0 0-15-16,0 0 3 0,-3 0-32 15,3-1-18-15,-3 0-10 0,-1-2 3 16,1 2 20-16,-1-2-4 0,1 1 37 16,-1 0-7-16,-3-3-41 0,7 1-20 15,0 0-1-15,0-2-15 0,0 0 15 16,0-1-33-16,14-5-95 0,0 0-48 16,7-2-109-16,3-8-295 0,-4-1-999 15</inkml:trace>
  <inkml:trace contextRef="#ctx0" brushRef="#br0" timeOffset="-173905.859">30773 8874 1641 0,'0'0'691'15,"0"0"-371"-15,0 0-82 0,0 0 57 16,0 0-46-16,0 0-103 0,0 0-42 16,0 0-12-16,0 0 40 0,0 0 3 15,-7 49-47-15,-4-23-16 0,1 5-16 16,-4 5-19-16,0-1-20 0,8 2-17 16,-5-4-3-16,8-2-16 0,-1-4 19 15,1-5 0-15,3-7-1 0,0-3-98 16,7-5-49-16,-4-4-81 0,8-3-167 15,-5-6-180-15,8-6-122 0,-3 1-127 16</inkml:trace>
  <inkml:trace contextRef="#ctx0" brushRef="#br0" timeOffset="-173709.253">30828 9028 1299 0,'0'0'1088'0,"0"0"-720"15,0 0-130-15,0 0-62 0,0 0-29 16,0 0-96-16,0 0 22 0,0 0 13 15,55-4 56-15,-31 2-41 0,0 1-38 16,0 1-22-16,-3 0-22 0,-4 0-16 16,7 0 1-16,-10 0-3 0,0 3 2 15,-7-3 11-15,-1 0-14 0,-6 0-100 16,4 0-90-16,-4 0-64 0,0-4-84 16,-7-4-184-16,4 0-674 0</inkml:trace>
  <inkml:trace contextRef="#ctx0" brushRef="#br0" timeOffset="-173358.196">30979 8842 2062 0,'0'0'618'0,"0"0"-277"16,0 0-95-16,0 0-1 0,0 0-64 16,0 0-96-16,0 0-47 15,0 0-38-15,0 0 25 0,0 0 38 16,7 55 53-16,-3-30-31 0,-1 2-53 15,-3 1-8-15,0-1 1 0,0 1-9 16,-3-2-14-16,-1 0 0 0,-3-2 14 16,-7-2-4-16,4-3 1 0,-7-1-13 15,3-2-7-15,0-1-92 0,-3-2-56 16,3-4-40-16,1-2-79 0,6-6-215 16,3-1 13-16,4 0 72 0,7-5 199 15,3-6 49-15,8 3 156 16,6-2 276-16,0 2-10 0,7 1-40 15,-7 6 10-15,4 1-56 0,-4 1-39 16,-7 8 2-16,0 0-44 0,0 1-32 16,-6 3-35-16,-1-1-3 0,4 2-29 15,-4-2-16-15,1-2-223 0,-1-6-152 16,-3 0-788-16</inkml:trace>
  <inkml:trace contextRef="#ctx0" brushRef="#br0" timeOffset="-171850.16">28588 9581 1272 0,'0'0'365'0,"0"0"252"16,0 0-220-16,0 0-107 0,0 0-72 16,0 0 21-16,0 0-65 0,0 0-31 15,0 0-36-15,4-1-13 0,-4 4-6 16,0-2-24-16,0-1-20 0,3 4-16 15,-3-2-16-15,0 4-10 0,0 2 0 16,0-2 0-16,0 2-2 0,0-1 0 16,0 1-1-16,0-2-131 0,0 0-34 15,0-2-42-15,-3 2-129 0,-4-1-259 16,0 1-230-16,-3-2-488 0</inkml:trace>
  <inkml:trace contextRef="#ctx0" brushRef="#br0" timeOffset="-171597.457">28399 9733 931 0,'0'0'2110'15,"0"0"-1689"-15,0 0-297 0,0 0-92 16,0 0-13-16,0 0-3 0,0 0 60 16,55-16 24-16,-28 5-34 0,1 2-31 15,3-1-32-15,-7 5 0 0,7-2 16 16,-7 3-6-16,4 3-13 0,-7 1-2 15,-11 0 2-15,7 0 13 16,-10 0-11-16,-4 0-2 0,1 0-34 0,-4 0-32 16,0 0-26-16,3 0-31 0,-3 0-29 15,0 0-61-15,0 0-136 0,-3 0-195 16,-1 0-157-16,-2-3-363 16</inkml:trace>
  <inkml:trace contextRef="#ctx0" brushRef="#br0" timeOffset="-171416.884">28454 9754 1509 0,'0'0'1502'0,"0"0"-1246"0,0 0-253 16,0 0 20-16,0 0 37 0,0 0-30 16,0 0-30-16,0 0-48 0,0 0-67 15,0 0-32-15,41 34-58 0,-30-34-75 16,-5-1-160-16,15-3-70 0,-7-3-115 15,-4 3-128-15</inkml:trace>
  <inkml:trace contextRef="#ctx0" brushRef="#br0" timeOffset="-171274.192">28654 9758 1490 0,'0'0'666'0,"0"0"-339"16,0 0-139-16,0 0 91 0,0 0-80 15,0 0-90-15,0 0-68 0,0 0-41 16,-45 53-11-16,35-46-52 0,3 0-107 15,-7 0-48-15,0 2-92 0,0-1-211 16,1-1-450-16,-1-3-53 0</inkml:trace>
  <inkml:trace contextRef="#ctx0" brushRef="#br0" timeOffset="-171047.961">28368 9889 2190 0,'0'0'633'0,"0"0"-447"16,0 0-86-16,0 0 136 0,62-16-49 15,-38 10-44-15,7-2 11 0,3 1-44 16,4 0-63-16,-3-1-15 0,-4 0-20 16,7 4-9-16,-7 0 10 0,-4 0-12 15,-6 1 0-15,0 3 0 0,-11 0-1 16,0 0-2-16,-6 0-54 0,-1 0-39 16,-3 0-53-16,0 0-10 15,0 0 0-15,-3 3-53 0,-4 1-157 16,-7 0-200-16,4 3-547 0</inkml:trace>
  <inkml:trace contextRef="#ctx0" brushRef="#br0" timeOffset="-170617.378">28419 9979 258 0,'0'0'2543'0,"0"0"-2094"0,0 0-366 15,0 0-61-15,0 0 71 0,0 0-14 16,0 53-9-16,0-40-20 0,4 1-12 16,-1-6-19-16,-3 0-6 0,4-3-11 15,-4-1-2-15,3-4-66 0,-3 0-67 16,0 0-45-16,4-1-17 0,-4-6-58 16,3 1 5-16,1-5 61 0,2-1-24 15,-2-1-38-15,-4 0 24 0,10 2 112 16,-3-1 93-16,0 1 20 0,0 3 137 15,-4 0 58-15,4 2 32 0,0-1 19 16,0 2-20-16,3 1-43 0,1-1-22 16,-1 1-14-16,-3 2-13 0,3-1-4 15,-3 2 20-15,7 1-40 0,0 0-34 16,-4 0-22-16,4 2-10 0,0 4-3 16,-1 0-13-16,-2-1-9 0,-1 3-16 15,0-2 19-15,-6 2-20 16,6 0 14-16,-6-4-1 0,-1 0-12 15,-3 3 19-15,4-3-8 0,-4 0-14 16,0 1-66-16,-7-2-19 0,0 1-47 16,-4 3-67-16,5-2-151 0,-8 0-289 15,7-1-440-15,-10 0-417 0</inkml:trace>
  <inkml:trace contextRef="#ctx0" brushRef="#br0" timeOffset="-170389.116">28488 10042 2639 0,'0'0'760'0,"0"0"-551"0,0 0-209 16,0 0 0-16,0 0 47 0,0 0 7 16,52-18-4-16,-28 12-25 0,-3-5-12 15,-4 6-13-15,-3 1-1 0,-7 0 0 16,3 4-37-16,-6-3-95 0,-4 3-54 15,0 0-42-15,-7 7-21 16,-4 1-124-16,4 4-400 0,-3-5-343 16,-7 7 424-16</inkml:trace>
  <inkml:trace contextRef="#ctx0" brushRef="#br0" timeOffset="-170227.574">28475 10129 994 0,'0'0'681'0,"0"0"-223"15,0 0-125-15,0 0-10 0,0 0-83 16,0 0-121-16,0 0-78 0,0 0-2 15,0 0 9-15,0 0-7 16,48-9 4-16,-31 5-1 0,0-1-21 16,-6 1-4-16,9-1-19 0,-9 1-69 0,2 2-62 15,-6-1-45-15,-7 2-219 16,4 1-294-16,-4 0-333 0</inkml:trace>
  <inkml:trace contextRef="#ctx0" brushRef="#br0" timeOffset="-170009.751">28371 10250 2136 0,'0'0'527'0,"0"0"-376"0,0 0-115 16,0 0 63-16,0 0-70 0,-51 33-29 15,47-29-48-15,4 0-168 0,0-3-90 16,0 2 11-16,4-2-140 0,-1-1-82 16,0 0-152-16</inkml:trace>
  <inkml:trace contextRef="#ctx0" brushRef="#br0" timeOffset="-169834.153">28509 10211 355 0,'0'0'1487'16,"0"0"-878"-16,0 0-277 0,0 0-52 15,0 0-25-15,0 0-99 0,0 0-61 16,0 0-47-16,0 0-13 0,55 59-20 16,-45-49-11-16,8-2 8 0,-4-1 4 15,-1-6-16-15,8-1-29 0,-4-1-79 16,0-10-45-16,-3 1-92 0,-3-2-118 16,-5-4-322-16,1 5-286 0</inkml:trace>
  <inkml:trace contextRef="#ctx0" brushRef="#br0" timeOffset="-169644.126">28730 10134 1189 0,'0'0'1352'0,"0"0"-917"16,0 0-243-16,0 0-99 15,0 0-93-15,0 0-7 0,0 0-44 16,0 0 51-16,0 0 30 0,0 0 2 16,31 7-3-16,-25-6-7 0,1 2 7 15,0 1-4-15,-3-4 10 0,-4 3 3 16,3-2-12-16,4-1-23 0,-7 0 13 15,3 0-16-15,1 0-213 0,-1-4-165 16,1-3-362-16,-1-1-577 0</inkml:trace>
  <inkml:trace contextRef="#ctx0" brushRef="#br0" timeOffset="-169332.948">29036 9769 2407 0,'0'0'605'0,"0"0"-409"15,0 0-101-15,0 0 125 0,0 0-40 16,0 0-104-16,0 0-48 0,0 0 32 15,0 0 3-15,10 68 12 0,-10-42-27 16,0 1-26-16,0 1-6 0,-3 0-16 16,3 1 1-16,-3-5 2 0,-1-5-3 15,4-2-16-15,-3-7-107 0,-1-3-56 16,4-4-61-16,0-3-229 16,0-8-517-16,0 1-31 0</inkml:trace>
  <inkml:trace contextRef="#ctx0" brushRef="#br0" timeOffset="-168996.498">29060 9787 265 0,'0'0'1626'0,"0"0"-1188"15,0 0-260-15,0 0-20 0,0 0 48 16,0 0-68-16,0 0-38 0,0 0 5 15,0 0 29-15,0 0-10 0,4-1-29 16,-4 1-32-16,7 0-34 0,-1 1-27 16,1-1 20-16,0 0 10 0,7 0-1 15,-4 0 4-15,11 0 15 16,-4 0 32-16,-3 0-41 0,-7 0-22 0,7 0-18 16,-4 1 1-16,-3 2-1 15,-4 1 11-15,1 4 7 0,-4 0 45 16,0 6-8-16,0 2 3 0,-4 3-46 15,-2 2-13-15,-5-2-50 0,1 1-22 16,0-4-35-16,-1 1-35 0,1-4-63 16,0-3-141-16,-1 1-209 0,-3 0-238 15,4-6-216-15</inkml:trace>
  <inkml:trace contextRef="#ctx0" brushRef="#br0" timeOffset="-168859.596">29026 10043 1390 0,'0'0'1162'0,"0"0"-666"16,0 0-209-16,0 0-105 15,0 0-53-15,0 0-46 0,0 0-21 16,0 0 27-16,0 0 8 0,0 0-44 16,65-12-43-16,-51 3-10 0,0 1-104 15,7-4-94-15,-8 1-151 0,1 3-468 16,-7-6-802-16</inkml:trace>
  <inkml:trace contextRef="#ctx0" brushRef="#br0" timeOffset="-168462.437">29350 9768 1378 0,'0'0'1218'0,"0"0"-883"16,0 0-165-16,0 0 44 0,0 0-17 15,0 0-92-15,0 0-45 0,0 0-22 16,0 0-7-16,0 0-5 0,13 1 8 15,-2-2 26-15,6-5 22 0,0 2-29 16,4-2-28-16,0 0-22 0,6 2 0 16,-6-1-3-16,-1 3-2 0,-6 2-17 15,-3 0-97-15,-5 0-69 0,1 0-72 16,-7 0-190-16,-3 7-262 0,-7 1-74 16,-1 0-669-16</inkml:trace>
  <inkml:trace contextRef="#ctx0" brushRef="#br0" timeOffset="-168307.118">29377 9873 1953 0,'0'0'1152'0,"0"0"-836"16,0 0-182-16,0 0-46 0,0 0 1 15,0 0-36-15,0 0-2 0,0 0-23 16,62-24-6-16,-45 15-6 0,1-3-16 16,-1 2-20-16,-7-1-68 0,4 0-67 15,-4-1-150-15,-3 4-194 0,0-4-274 16,-3 3-377-16</inkml:trace>
  <inkml:trace contextRef="#ctx0" brushRef="#br0" timeOffset="-168077.864">29491 9604 1981 0,'0'0'760'16,"0"0"-336"-16,0 0-134 0,0 0-71 15,0 0-109-15,0 0-56 0,0 0-35 16,0 0-1-16,0 0 17 0,0 0 81 15,7 60-5-15,-4-30-46 0,-3 0-21 16,0 8-23-16,0-1-2 0,-3 1-17 16,-4 2 8-16,3-4-10 0,1-3-3 15,0-3 1-15,-1-7 1 0,1-2 0 16,-1-7-83-16,1-5-53 0,3-5-55 16,0-2-137-16,0-2-460 0,0-2-600 15</inkml:trace>
  <inkml:trace contextRef="#ctx0" brushRef="#br0" timeOffset="-167785.925">29429 9944 684 0,'0'0'2147'16,"0"0"-1701"-16,0 0-271 0,0 0-36 16,0 0 73-16,-55 29-149 0,48-22-51 15,-3 0-12-15,3-4-3 0,-7 2 0 16,14-1 1-16,-7 0-14 0,4-1-24 15,-1-3-33-15,4 0-28 0,0 0-29 16,0-4-29-16,4 0-74 0,6-4-62 16,0 1 176-16,7-1 70 0,1-2 24 15,-8 3-4-15,14 2 29 0,-10 1 25 16,3 1 95-16,4 3-27 0,-7 0 45 16,3 3-29-16,-3 2 13 0,-1 2-4 15,1 1-55-15,3-1-21 0,-6 0-14 16,2-3-28-16,-6-4-103 0,4 0-168 15,-1-4-298-15,-3 1-792 0</inkml:trace>
  <inkml:trace contextRef="#ctx0" brushRef="#br0" timeOffset="-167290.118">29815 9727 858 0,'0'0'394'15,"0"0"-157"-15,0 0-35 0,0 0 25 16,0 0 30-16,0 0-40 0,0 0-27 16,0 0-22-16,0 0-14 0,0 0-6 15,-7 2 21-15,7-2-3 0,0 0-16 16,0 2 2-16,3-2-11 0,-3 0-18 15,0 0-22-15,4 0-41 0,3 0-26 16,0 0-15-16,-1 0 15 0,19-4 3 16,-1 0 41-16,0 0-44 15,3-1-31-15,1 0 0 0,-4 1-2 0,-3 0 2 16,-1 1-3-16,-6-1-58 0,-4 4-58 16,-6 0-44-16,-4-4-38 15,0 4-48-15,0 0-46 0,-4-3-48 16,-6 2-324-16,3-2-387 0,-3-1 507 15,0 0 195-15</inkml:trace>
  <inkml:trace contextRef="#ctx0" brushRef="#br0" timeOffset="-167091.861">29953 9638 166 0,'0'0'414'15,"0"0"681"-15,0 0-624 0,0 0-22 16,0 0-50-16,0 0-54 0,0 0-62 16,0 0-62-16,0 0-67 0,0 0-50 15,-56 56-13-15,50-36-7 0,-8 1-38 16,3 2-30-16,5 1-16 0,2-1-1 15,1 0-2-15,3-3-19 0,0-4 19 16,3-2-28-16,4-1-16 0,0-4-25 16,0-1-2-16,3 0-3 15,4-6-54-15,0 0-49 0,-1-2-77 16,1 0-113-16,0-4-193 0,3-4-111 0,-10 0-97 16</inkml:trace>
  <inkml:trace contextRef="#ctx0" brushRef="#br0" timeOffset="-166878.459">29997 9829 140 0,'0'0'1639'0,"0"0"-1033"16,0 0-296-16,-72 12-120 0,48-4 118 15,3 2-34-15,1 1-37 0,-5 4-79 16,12 0-89-16,-1 1-47 0,4 2 12 16,-1-3 10-16,4 3-8 0,7-2 4 15,0 0 10-15,11-1-9 0,-4-1-4 16,3-2-18-16,4-1-19 15,6-3 0-15,1-5-34 0,7-3-22 16,-1 0-41-16,1-7-48 0,3-9-104 16,-7-1-251-16,-4 2-840 0,8-13-493 0</inkml:trace>
  <inkml:trace contextRef="#ctx0" brushRef="#br0" timeOffset="-166249.333">30332 9690 2399 0,'0'0'387'0,"0"0"-245"16,0 0 47-16,0 0 184 0,0 0-151 15,0 0-103-15,0 0-52 0,0 0-36 16,0 0-19-16,0 0-8 0,17 4 46 16,0-8-3-16,4-3 16 0,6-1-16 15,1 0-31-15,-4 1-14 0,-7 0-1 16,-3 3 0-16,3 4-1 0,-10-2-21 15,-4 2-83-15,-3 0-59 16,0 2-29-16,-6 5-17 0,-5 4-101 16,-6 8-239-16,-4-3-202 0,1 5-40 15,2-7-291-15</inkml:trace>
  <inkml:trace contextRef="#ctx0" brushRef="#br0" timeOffset="-166107.121">30301 9852 1487 0,'0'0'1170'15,"0"0"-794"-15,0 0-194 0,0 0-48 16,0 0-7-16,0 0-76 0,0 0 16 15,0 0-4-15,58-19-3 0,-37 7-41 16,3-2 6-16,0 1-25 0,-3-5-25 16,-1 4-102-16,-2-6-44 0,-1 2-132 15,0 0-208-15,-7 2-201 0,1 1-306 16</inkml:trace>
  <inkml:trace contextRef="#ctx0" brushRef="#br0" timeOffset="-165896.855">30511 9569 3 0,'0'0'2170'0,"0"0"-1682"16,0 0-141-16,0 0-30 0,0 0 22 16,0 0-118-16,0 0-96 0,0 0-39 15,0 0-33-15,-59 56-25 16,45-25 0-16,-6 7 10 0,2 3 8 16,1 2 66-16,3 0-41 0,4 0-31 15,3-4-38-15,4-4-2 0,3-7-34 16,7-4-43-16,6-4-1 0,5-10-55 15,6-2-15-15,3-8-119 0,4-4-151 16,-3-9-243-16,-1 1-568 0</inkml:trace>
  <inkml:trace contextRef="#ctx0" brushRef="#br0" timeOffset="-165614.123">30683 9731 3073 0,'0'0'624'0,"0"0"-454"16,0 0-151-16,0 0 44 0,0 0-61 15,0 0 0-15,0 0 57 0,62-12-17 16,-38 7-14-16,-3 0-24 0,-4 2 11 16,0 3 7-16,-3 0-10 0,3 3 13 15,-6 3 0-15,-1 2 84 0,-3 4-3 16,-7 3-41-16,7 1-12 0,-7 4-1 15,0 1 0-15,-7 1-18 0,-4-2-24 16,-2 0-10-16,2-2-13 16,-2-2-89-16,2-2-49 0,-3-3-42 0,4-1-181 15,3-6-618-15,4-2-646 16</inkml:trace>
  <inkml:trace contextRef="#ctx0" brushRef="#br0" timeOffset="-165325.643">31152 9607 3295 0,'0'0'608'0,"0"0"-435"16,0 0-117-16,0 0 35 0,0 0-44 15,0 0-47-15,0 0 0 0,0 0 26 16,58 5 15-16,-30-6-13 0,3-3-13 16,0 1-14-16,-4-4 0 0,1 3-1 15,-8 1-56-15,-2 1-34 16,-5 1 0-16,-6-2-55 0,0 0-56 0,-7 1-150 16,0-4-180-16,0 2-449 15,0-2-407-15</inkml:trace>
  <inkml:trace contextRef="#ctx0" brushRef="#br0" timeOffset="-165112.12">31317 9473 1501 0,'0'0'1843'0,"0"0"-1475"16,0 0-186-16,0 0 48 0,0 0-34 16,0 0-140-16,0 0-56 0,0 0-9 15,-31 63 9-15,21-30 18 0,-4 5 13 16,-10 12 4-16,3-2-1 0,-3 1-4 15,3-3-8-15,4-10 6 0,-4 1-28 16,7-5-45-16,4-6-67 0,0-8-15 16,6-4-63-16,1-6-132 0,3-6-338 15,0-2-705-15,0-4-379 0</inkml:trace>
  <inkml:trace contextRef="#ctx0" brushRef="#br0" timeOffset="-164857.692">31265 9766 2331 0,'0'0'426'16,"0"0"-403"-16,0 0-13 0,0 0 137 15,0 0-73-15,59-4-35 0,-52 6 12 16,0 3 26-16,-4 6 19 0,-3-1 56 16,0 3 48-16,-7 2 5 0,-3-1-70 15,3 3-36-15,-3-3-12 0,3-3-25 16,3 2-43-16,1-3-19 15,-1-3-1-15,4-2-21 0,0 0 10 16,0-1-4-16,7 0 15 0,-3-1-17 16,3-1-42-16,-1-1-19 0,5-1-12 15,3 0-57-15,-1-2-120 0,5-3-336 16,-8 0-725-16</inkml:trace>
  <inkml:trace contextRef="#ctx0" brushRef="#br0" timeOffset="-164573.584">31717 9592 408 0,'0'0'2999'16,"0"0"-2609"-16,0 0-318 0,0 0-18 15,0 0 68-15,0 0-93 0,0 0-26 16,0 0 10-16,20 59 21 0,-9-36 10 16,2 0-7-16,-2 3-6 0,2 0-12 15,-2-1 0-15,3 0-18 0,-4-6-1 16,0-1-63-16,1-5-27 0,-5-6-108 16,1-4-99-16,0-3-337 0,-3-3-668 15,6-13-378-15</inkml:trace>
  <inkml:trace contextRef="#ctx0" brushRef="#br0" timeOffset="-164159.009">31944 9551 2751 0,'0'0'691'16,"0"0"-475"-16,0 0-124 0,0 0 99 15,0 0-70-15,0 0-118 0,0 0-2 16,-10 56 14-16,3-30 14 0,-4 5 8 15,-2 2 0-15,-5 3-9 16,1 0 0-16,-7-2 7 0,0-1-4 16,0-5-7-16,-4-3-23 0,4-2 9 15,0-7-10-15,3-2 0 0,1-6-47 16,2-5-15-16,8-3-28 0,-4-5-71 16,7-7-53-16,4-4-29 0,3-3-24 15,0-1 88-15,0-2 105 0,10 0 32 16,1 0 42-16,2 3 0 0,5-1 51 15,2 4 1-15,1 1 47 0,0 1 19 16,3 4-6-16,3 2-11 0,-3 1-25 16,-3 6-15-16,3-2 46 15,0 3-22-15,-3 7-6 0,0 1-23 16,-4 2 7-16,0 1 29 0,-3 5 1 16,-4-2-46-16,1 4 3 0,-5-1-7 15,-2 1-6-15,-4 2-9 0,0-1-28 16,-4 2-21-16,1-2-72 0,0 1-70 15,-1-4-157-15,1-3-801 0,3-1-1127 0</inkml:trace>
  <inkml:trace contextRef="#ctx0" brushRef="#br0" timeOffset="-164014.977">32202 10145 1550 0,'0'0'2475'0,"0"0"-2199"0,0 0-276 15,0 0-13-15,0 0-2 0,0 0-246 16,0 0-104-16,0 0-291 0,0 0-1011 16</inkml:trace>
  <inkml:trace contextRef="#ctx0" brushRef="#br0" timeOffset="-130526.854">9805 14892 795 0,'0'0'394'0,"0"0"172"0,0 0-138 16,0 0-107-16,0 0-38 16,0 0-35-16,0 0-40 0,0 0-46 15,0 0-16-15,-14-16-10 0,14 13-28 16,-3-1-33-16,3 4 1 0,-4-4-4 15,-3 4 1-15,7 0-5 0,0 0 4 16,-6-2-10-16,2 2 16 0,-3 0-38 16,0 0-21-16,4 2 6 0,-7 2 6 15,3 0-30-15,-4 2 0 0,4-3 30 16,-3 0-29-16,3 1-2 0,0 0-2 16,-3-1-11-16,-4 5 1 0,7 0 11 15,-3 0 0-15,0-1-2 0,3 1-10 16,0 0 12-16,0 1-1 0,0-1-1 15,4-1-9-15,-1 0 10 0,1 1-1 16,3-4 1-16,0 3-14 0,0-2 4 16,3 2-1-16,1-2 10 0,-1 1-12 15,14 2 3-15,-3-3 12 16,3 0 3-16,1 0 8 0,-1 2-11 0,-3-3-22 16,-1 0 20-16,5 0-11 15,-8 0 1-15,4 0 12 0,-1 4 12 16,-2-2-10-16,-1 2-2 0,-3 0 0 15,3 1-38-15,-3-1 23 0,0 4 15 16,-3 1 3-16,-4 1 12 0,6 0-15 16,-2 2 1-16,-4-1 3 0,0 1 11 15,-4-1 1-15,-2 1-4 0,2-1 0 16,-3-2 1-16,-3 0-10 0,3-2 12 16,-3 3 1-16,-1-4-15 0,-2 1 1 15,-1 1 10-15,-3-4-10 0,-1-1-1 16,5-2-1-16,-1-2-62 0,0-3-43 15,0-3-113-15,14-9-313 0,-3 1-614 16,3-15-501-16</inkml:trace>
  <inkml:trace contextRef="#ctx0" brushRef="#br0" timeOffset="-129936.491">10256 14875 1606 0,'0'0'410'15,"0"0"-135"-15,0 0 84 0,0 0-2 16,0 0-82-16,0 0-24 0,0 0-73 16,0 0-74-16,0 0-45 0,0 0-8 15,0 0-18-15,7-2-33 16,4 1 0-16,2-2 19 0,5-4 19 0,6 0-7 15,0-1-11-15,3-1-20 16,-2 1 1-16,-1 2 0 0,-4-1-1 16,1-1-2-16,0 5-1 0,-4-1 0 15,-3 1-16-15,-4 3 0 0,-3-1-72 16,0 1-10-16,-4 0-12 0,-3 0-23 16,0 1-61-16,0 2-74 0,0 2-50 15,-3 1-96-15,-4 1-247 0,-3 1-454 16</inkml:trace>
  <inkml:trace contextRef="#ctx0" brushRef="#br0" timeOffset="-129658.746">10249 14900 2019 0,'0'0'512'0,"0"0"-264"0,0 0 15 16,0 0-13-16,0 0-50 15,0 0-32-15,0 0-35 0,0 0-83 16,0 0-50-16,0 0-1 0,-10 7-15 16,10 0-9-16,0 6-3 0,0 8 24 15,0 5 4-15,-3 6 9 0,3 1-9 16,-4 4 0-16,4-2-1 0,0 2 0 16,0-4-18-16,0-1 18 0,-3 1-24 15,3-4-4-15,0-5 1 0,0-3-29 16,0-2-108-16,0-3-58 0,0-8-146 15,0 0-127-15,0-4-156 16,0-2-126-16</inkml:trace>
  <inkml:trace contextRef="#ctx0" brushRef="#br0" timeOffset="-129417.237">10274 15155 1642 0,'0'0'633'15,"0"0"-284"-15,0 0-91 0,0 0-30 16,0 0-30-16,0 0-112 0,0 0-76 16,0 0-8-16,0 0 25 0,0 0 1 15,62-30-28-15,-45 25-1 0,3 2-21 16,-9 1 21-16,10 2 0 0,-4 0-2 16,-3 0-13-16,-4 4-35 0,0 0-115 15,-3 1-45-15,-3-1 31 0,-1 1 0 16,0 2-37-16,-3 1-100 0,-3 2-174 15,0-2-258-15</inkml:trace>
  <inkml:trace contextRef="#ctx0" brushRef="#br0" timeOffset="-129262.581">10236 15377 1580 0,'0'0'1049'0,"0"0"-827"15,0 0-168-15,0 0-54 0,0 0 0 16,0 0 61-16,0 0 32 0,75-4-32 15,-47-2-22-15,6 1-38 0,4-2-1 16,-3 0-255-16,6-1-31 0,-3 0-251 16,-14 2-586-16</inkml:trace>
  <inkml:trace contextRef="#ctx0" brushRef="#br0" timeOffset="-128623.277">10935 14820 7 0,'0'0'1836'15,"0"0"-1421"-15,0 0-85 0,0 0-95 16,0 0-36-16,0 0 34 0,0 0 16 16,0 0-43-16,0 0-52 0,0 0-29 15,0 0-33-15,0 0-26 0,0 2-16 16,0 0-19-16,0-2-12 0,0 4-7 16,0 2-10-16,-3 7-2 0,-4 7 2 15,0 9 11-15,-3 10-13 0,-1 12 0 16,-6 10-3-16,7 11 0 0,-8 0-16 15,8-14 6-15,3-16 13 0,-3-16 0 16,10-4 1-16,0 1 13 16,0-4 11-16,-4 2 9 0,4-7 0 0,-3-5-15 15,3-4-17-15,0-2-2 16,0-3-12-16,0 0 12 0,3 0 0 0,1 0 1 16,3 0 43-16,0 0-10 15,3 0-15-15,0-3-4 0,1 0 1 16,6 0-14-16,0 0-1 0,0-2-1 15,-3 2-2-15,14 2-11 0,-4 0 10 16,0 1-25-16,3 0-90 0,4 0-28 16,-3 1-152-16,3-1-307 0,-7 0-833 15,0-8-398-15</inkml:trace>
  <inkml:trace contextRef="#ctx0" brushRef="#br0" timeOffset="-127912.685">11369 14832 1353 0,'0'0'643'15,"0"0"-228"-15,0 0 11 0,0 0-86 16,0 0-15-16,0 0-66 0,0 0-48 15,0 0-72-15,0 0-62 16,0 0-33-16,-7-4-22 0,11 4-22 16,6-1-30-16,0 0 24 0,8-1 6 15,6-2 2-15,7 1 9 0,-4 0-11 16,4 1 0-16,-3-1-1 0,-1 2-1 16,-2 1-14-16,-1-1-2 0,-11 1-48 15,1-1-66-15,-7 1-16 0,0 0-22 16,-7-2-144-16,0 2-153 0,0 0 9 15,-7 0 69-15,0 0-365 0</inkml:trace>
  <inkml:trace contextRef="#ctx0" brushRef="#br0" timeOffset="-127683.715">11383 14844 1297 0,'0'0'514'0,"0"0"-128"0,0 0 35 15,0 0-45-15,0 0-91 0,0 0-43 16,0 0-37-16,0 0-69 0,0 0-45 15,0 0-35-15,-14 11-18 16,11-1-36-16,3 6-2 0,0 6 0 16,-4 9 0-16,1 2 0 0,-1 6-2 15,4 2-11-15,0 0 12 0,0 0-27 16,0 0-3-16,0-3 30 0,4-6-27 16,-1-7-19-16,1-3-127 0,-1-6-50 15,4-6-229-15,0-6-260 0,-4-3-348 16,4-5-212-16</inkml:trace>
  <inkml:trace contextRef="#ctx0" brushRef="#br0" timeOffset="-127431.581">11362 15105 466 0,'0'0'1928'0,"0"0"-1496"0,0 0-201 16,0 0-71-16,0 0 3 0,0 0-93 15,0 0-69-15,0 0 24 0,0 0 36 16,0 0-8-16,69-27-8 0,-52 23-15 16,4 2-30-16,0 2-22 0,3 0 22 15,-3 4 1-15,-1 2 1 0,-3 0-2 16,1 2-1-16,-5-1-30 0,-2 0-71 16,-4 0-47-16,0 0-55 0,-4 0-27 15,0-1-133-15,-3 1-99 0,-3 1-183 16,-4 0-591-16</inkml:trace>
  <inkml:trace contextRef="#ctx0" brushRef="#br0" timeOffset="-127260.347">11383 15338 1869 0,'0'0'1052'0,"0"0"-949"16,0 0-90-16,0 0 35 0,0 0 102 15,0 0 146-15,0 0-96 0,62 6-100 16,-41-5-33-16,3 2-14 0,0-3-41 15,7 0-11-15,-4 0-1 0,8 0-12 16,-1 0-174-16,1 0-165 0,-11 0-612 16,7-7-1181-16</inkml:trace>
  <inkml:trace contextRef="#ctx0" brushRef="#br0" timeOffset="-126267.342">12196 14943 1716 0,'0'0'448'0,"0"0"-92"16,0 0-21-16,0 0-53 0,0 0-77 15,0 0-46-15,0 0-11 0,0 0-34 16,0 0-63-16,0 0 12 0,-38-27 2 16,31 23 1-16,0 2 1 15,-3-1-17-15,0 0-22 0,-1 3-15 16,1 0-13-16,0 0 0 0,-4 6 0 15,0 0-1-15,0 4-21 0,1 2 9 16,-1 2 13-16,0 0-18 0,4 4 18 16,-4 0 1-16,7 4 2 0,-3 1-3 15,-1 4 0-15,8 2 1 16,-1 4 1-16,1-1-2 0,3 1 0 0,3 0-3 16,4-2 3-16,7 0 2 0,0-3 23 15,7-4 6-15,-1-5-31 16,8-1-2-16,-1-9 1 0,4-7-15 15,4-2-43-15,-1-7-55 0,8-11-118 16,-5-9-50-16,1-3-255 0,-7 5-481 16,7-15-395-16</inkml:trace>
  <inkml:trace contextRef="#ctx0" brushRef="#br0" timeOffset="-126002.302">12434 14931 1898 0,'0'0'457'0,"0"0"-111"0,0 0 26 16,0 0-113-16,0 0-78 0,0 0-35 15,0 0-29-15,0 0-79 0,0 0-16 16,0 0 47-16,51-1 19 16,-30-3-3-16,10-2-41 0,-3 2-41 15,3-2 23-15,0 3-25 0,-4-1-2 16,1 1-10-16,-4 3-2 0,-3-4 1 15,3 4-74-15,-11 0-33 0,-2 0-16 16,-4 0-71-16,-4 0-166 0,-3 4-180 16,0-1-147-16,-3 1 58 0,-8-1-656 0</inkml:trace>
  <inkml:trace contextRef="#ctx0" brushRef="#br0" timeOffset="-125803.304">12585 14948 140 0,'0'0'2010'0,"0"0"-1525"15,0 0-48-15,0 0-108 0,0 0-37 16,0 0-97-16,0 0-44 0,0 0-35 16,0 0-53-16,0 0-38 0,-24 17-24 15,24-3 1-15,0 7 26 0,0 6-7 16,0 11-17-16,-3 10 8 0,-1 15-12 16,1 9-3-16,-1-7-16 0,4-12-3 15,0-16 1-15,0-10-101 16,7 1-111-16,-3-6-538 0,3 7-1345 0</inkml:trace>
  <inkml:trace contextRef="#ctx0" brushRef="#br0" timeOffset="-124814.039">14091 14893 260 0,'0'0'622'0,"0"0"-410"0,0 0 176 15,0 0-144-15,0 0-137 0,0 0-55 16,0 0-24-16,0 0-28 0,0 0-49 16,0 0-3-16,0-4-16 0,0 3-202 15,0 1-121-15,0-3-169 0</inkml:trace>
  <inkml:trace contextRef="#ctx0" brushRef="#br0" timeOffset="-124083.772">14091 14893 95 0,'7'-4'257'16,"-7"4"-104"-16,0 0 7 0,0 0 29 16,0 0 4-16,0 0-1 0,0 0 32 15,0 0-9-15,0 0-14 0,0 0 7 16,0-1 0-16,0 1-11 0,0 0-13 16,0-3-1-16,0 3-9 0,0 0-21 15,0 0-15-15,0 0-8 0,0-1-13 16,0 1-15-16,-4-2-14 0,4 2-25 15,0-1-3-15,0 1 9 0,0 0 25 16,-3 0-12-16,3 0-29 0,0 0-9 16,0-1-7-16,-4 0-9 15,4-1-3-15,0 2-6 0,-3-1 6 0,-4-2 6 16,4 3 0-16,-1-2 3 16,-3 0-13-16,4 0 4 0,-7 0-13 15,6 2 16-15,-6-3-15 0,3 3-11 16,-3-4 10-16,-1 4-12 0,-3 0 1 15,8 0 1-15,-5 0 0 0,-3 0-2 16,4 0 0-16,-4 4 0 0,4-1-12 16,0 1 10-16,-4 2-1 0,0 0-13 15,4 1 14-15,-1-3 1 0,4 0-2 16,1 4 2-16,-1-4-2 0,0 2-13 16,0 2 15-16,0 0-2 0,4 3-9 15,-1 1-7-15,-3-2 16 0,4 5-9 16,-1-3 0-16,4 1-1 0,0-1-12 15,0 0 7-15,0-1-1 0,4 1-6 16,3-4 7-16,3 4-1 0,-3-4 7 16,7 2 9-16,3-2 2 15,-3-1-15-15,-1 0 16 0,5 0 0 0,2-1-1 16,-2 0 1-16,-1 2-3 16,0-1 1-16,0-1 1 0,1 2 0 15,-5-1 2-15,-2 0-1 0,-4 0 2 16,3 1-1-16,-7 1 2 0,1 0 16 15,-4 1 5-15,-4 6 1 0,-3 1 16 16,-3 2-17-16,-4 1-8 0,-6 1-13 16,-1-1-1-16,4-3-2 0,-4 0 0 15,4-8-2-15,3-1-20 0,0-6-61 16,4-2-64-16,6-12-157 0,4-6-244 16,0-1-729-16,18-18-341 0</inkml:trace>
  <inkml:trace contextRef="#ctx0" brushRef="#br0" timeOffset="-123778.741">14284 14851 2719 0,'0'0'599'0,"0"0"-373"16,0 0-24-16,0 0-60 0,0 0-38 15,0 0-25-15,0 0-32 0,0 0-33 16,0 0-13-16,0 0 30 0,41 0 12 16,-20-2 4-16,-1-3-31 0,8 0-1 15,-4 0-15-15,-3 1-1 0,0 1-1 16,-1 0-1-16,1 3-13 0,-7 0-6 16,-1 0-40-16,1 0-10 0,-7 0-29 15,0 0-9-15,-4 0 10 0,1 0-39 16,-4 0-51-16,0 0-88 15,0 0-68-15,-4 0-31 0,-6 0-99 16,3 0-344-16</inkml:trace>
  <inkml:trace contextRef="#ctx0" brushRef="#br0" timeOffset="-123565.955">14329 14836 1485 0,'0'0'530'0,"0"0"-190"15,0 0 31-15,0 0-43 0,0 0-31 16,0 0-59-16,0 0-61 0,0 0-89 15,0 0-76-15,-45 64-11 0,45-40 36 16,-4 5-6-16,4 2-12 0,0 2-7 16,0 5 7-16,0-1-19 0,0 3 2 15,-3-2-2-15,3 1 0 0,-4 0-2 16,1-8-79-16,0-3-11 0,-1-7-53 16,4-5-124-16,-3-5-204 0,3-7-270 15,0-1-653-15</inkml:trace>
  <inkml:trace contextRef="#ctx0" brushRef="#br0" timeOffset="-123347.603">14325 15096 2782 0,'0'0'627'16,"0"0"-420"-16,0 0-125 0,0 0-79 15,0 0 10-15,0 0-13 0,0 0 56 16,66-31-11-16,-39 21-20 0,-6 2-25 15,3 3-2-15,0-2-20 0,-7 6 9 16,-3 1-9-16,-4 1-88 16,1 7-36-16,-8 3-45 0,-3 1-7 15,0 6 112-15,-3 3-116 0,-8-1-163 16,-2 3-166-16,-5 2-181 0,5-7-289 16</inkml:trace>
  <inkml:trace contextRef="#ctx0" brushRef="#br0" timeOffset="-123226.293">14332 15340 1161 0,'0'0'800'0,"0"0"-289"0,0 0-53 15,0 0-112-15,0 0-219 0,0 0-125 16,0 0 20-16,0 0 93 0,0 0 43 16,0 0-57-16,72 23-48 0,-41-27-53 15,-3 0-75-15,3-3-80 0,0 3-86 16,-7 0-351-16,-3 2-678 0</inkml:trace>
  <inkml:trace contextRef="#ctx0" brushRef="#br0" timeOffset="-122309.946">14880 14802 1779 0,'0'0'571'0,"0"0"-178"15,0 0-55-15,0 0-51 0,0 0-4 16,0 0-22-16,0 0-47 0,0 0-46 16,0 0-50-16,0 0-28 0,0-3 3 15,0 3-10-15,0 1-37 0,0-1-24 16,0 2-10-16,0-2-9 0,0 4-3 16,0 2 0-16,0 6-3 0,0 8 3 15,-4 7-2-15,4 5 1 0,-3 6-1 16,-1 3-14-16,1 2 16 0,0 2-1 15,-1 2-2-15,4-1 2 0,-3-1 0 16,-8-5 1-16,11-6-2 0,-3-4 1 16,-1-4 0-16,4-5 1 0,0-5 1 15,-3-2 2-15,3-5 0 16,0-3 0-16,0-3-1 0,0-2-1 16,0-1-1-16,0 0 1 0,0 0 3 15,0 0 8-15,0 0-9 0,0 0 9 16,3 0 0-16,-3 0 1 0,0 0-1 15,0 0 0-15,0-1-9 0,0 0-2 16,7 1-1-16,4-2-10 0,-4 1 10 16,10-2 12-16,3 3 1 0,5-4-13 15,-5 2 0-15,8 1-1 0,-4-2-1 16,4 3-1-16,-8 0-59 0,4 0 19 16,0 0-31-16,-6 0-46 0,2 3-32 15,-2-3-128-15,-8 0-345 0,0 0-941 16,-3-11-346-16</inkml:trace>
  <inkml:trace contextRef="#ctx0" brushRef="#br0" timeOffset="-121885.949">15286 14845 2334 0,'0'0'443'0,"0"0"-81"15,0 0-55-15,0 0-82 16,0 0-36-16,0 0-20 0,0 0-37 16,0 0-69-16,0 0-32 0,0 0 0 15,-10 6-12-15,17-6-19 0,0 0 2 16,7 0 33-16,-1 0 8 0,11 0 29 16,1 0-29-16,-1 0-40 0,3-3 15 15,1 0-18-15,-4 1-2 0,0-1-1 16,-7 1-68-16,1 0-6 0,-8 2-41 15,0-1-7-15,-3 1-45 0,-3 0-98 16,-4 0-215-16,0 0-137 0,-7 0-173 16,0 1-458-16</inkml:trace>
  <inkml:trace contextRef="#ctx0" brushRef="#br0" timeOffset="-121653.826">15314 14840 1747 0,'0'0'998'15,"0"0"-732"-15,0 0 70 0,0 0-92 16,0 0-38-16,0 0-65 0,0 0-47 16,0 0-49-16,0 0-44 0,0 0 2 15,-10 56 22-15,10-30 3 0,3 5-6 16,-3 2-21-16,3 5 2 0,-3 0 19 16,0 5-6-16,0-4-13 0,0 2 0 15,0-6-3-15,0 2-9 0,0-7-4 16,0-3-58-16,0-5-49 0,0-7-41 15,0-3-142-15,0-4-358 0,4-4-552 16,-4-4-414-16</inkml:trace>
  <inkml:trace contextRef="#ctx0" brushRef="#br0" timeOffset="-121410.61">15290 15137 2630 0,'0'0'565'0,"0"0"-323"16,0 0-137-16,0 0-102 0,0 0-1 16,0 0 33-16,0 0 6 0,51-34-16 15,-23 20 1-15,-4 5-25 0,0-1 1 16,0 5-4-16,4 2-9 0,-11 3 10 16,0 0-18-16,4 0-22 0,-11 4-70 15,-3 2-13-15,0 0-39 0,-3 2-6 16,-4 1-30-16,0-1-82 0,0 2 42 15,-4 2-335-15,-3 0-611 0</inkml:trace>
  <inkml:trace contextRef="#ctx0" brushRef="#br0" timeOffset="-121238.834">15359 15373 3213 0,'0'0'735'0,"0"0"-512"16,0 0-161-16,0 0-45 0,0 0-15 15,0 0 55-15,0 0-4 0,62 27-1 16,-42-20-24-16,1-2-28 0,0-1-31 16,3-1-31-16,0-3-87 0,0 0-112 15,0-4-349-15,-7-3-922 0</inkml:trace>
  <inkml:trace contextRef="#ctx0" brushRef="#br0" timeOffset="-120804.822">16075 14907 1197 0,'0'0'1180'0,"0"0"-764"0,0 0-12 16,0 0-130-16,0 0-21 0,0 0-67 16,0 0 3-16,0 0-77 0,0 0-31 15,0 0-3-15,-51-30-19 0,40 30 6 16,-9 0-25-16,2 0-15 0,1 5-22 15,-7 5-3-15,0 2-11 16,0 6 11-16,0 3 2 0,-4 5 0 16,4 3 1-16,7 2 0 0,-4 2-3 15,7 2-1-15,4 0 0 0,7-2-12 16,6-1-5-16,11-1 17 0,10-2 1 16,17-5 0-16,14-6-27 0,14-9-44 15,4-9-44-15,-11-9-13 0,-18-5-217 16,-23 4-363-16,7-8-944 0</inkml:trace>
  <inkml:trace contextRef="#ctx0" brushRef="#br0" timeOffset="-120356.282">16296 14924 300 0,'0'0'1721'0,"0"0"-1283"16,0 0-52-16,0 0-52 0,0 0-63 16,0 0-78-16,0 0-35 0,0 0-1 15,0 0-66-15,0 0-55 0,7 0-5 16,-4-2 0-16,4 0 3 0,0 0 10 16,3-2 27-16,7 0-8 15,1-3-29-15,6 0-19 0,3-4-12 16,4 2-3-16,4-2 0 0,3 3 0 15,-4-2-1-15,4 1-2 0,-3 1-9 16,-4 2-41-16,-4-1-40 0,-3 3-19 16,-3-1-8-16,-11 3-9 0,1-1-73 15,-5 2-172-15,-6 1-232 0,0 0-457 16,-3 0-290-16</inkml:trace>
  <inkml:trace contextRef="#ctx0" brushRef="#br0" timeOffset="-120154.641">16544 14871 2827 0,'0'0'500'0,"0"0"-192"0,0 0-34 15,0 0-76-15,0 0-54 0,0 0-48 16,0 0-46-16,0 0-35 0,-28 74-14 16,21-30 12-16,-3 18 8 15,3 21-2-15,-3 6-17 0,6-9 26 16,1-17-28-16,3-23-20 0,0-9-32 15,7-7-110-15,0 3-136 0,-4-6-649 16,4-1-996-16</inkml:trace>
  <inkml:trace contextRef="#ctx0" brushRef="#br0" timeOffset="-119426.93">15782 13824 686 0,'0'0'791'15,"0"0"-384"-15,0 0-112 0,0 0 51 16,0 0-52-16,0 0-41 0,0 0-39 16,0 0-58-16,0 0-29 0,-24-38 9 15,24 37-29-15,0 1-12 0,0 0 8 16,0 0-33-16,-3 0-10 15,3 1-14-15,-4 4-11 0,-2 4-35 16,-8 7-19-16,3 7-18 0,-6 3 18 16,7 3 6-16,0-1-2 0,-4 2-4 15,3 1 3-15,5-2 4 0,-1 2-8 16,0 2-11-16,3 0-1 0,-3 3 10 16,-3 2-56-16,3 2-76 0,0 0-115 15,0-2-198-15,1-3-177 0,2-6-177 16,1-9-274-16</inkml:trace>
  <inkml:trace contextRef="#ctx0" brushRef="#br0" timeOffset="-119061.32">15452 14111 1121 0,'0'0'991'0,"0"0"-712"0,0 0-57 16,0 0 43-16,0 0-47 0,0 0-27 15,0 0-28-15,0 0-58 0,0 0-65 16,0 0-40-16,-7 6-19 0,7 1 19 16,3 6 20-16,-3 5 21 0,4 3-38 15,-1 2 0-15,8 1 0 0,-8 1-3 16,7 2 0-16,1-4-10 0,-4-4 10 15,3 0 2-15,0-5 14 0,-3 1 12 16,0-4-12-16,0-2 9 16,3-2 7-16,1-1-7 0,2-4 54 15,-2 0 6-15,-1-2-23 0,4 0-24 16,0-4-9-16,-1-2-4 0,1-3-16 16,3-2-9-16,7-3-69 0,-10-1-79 15,10-4-114-15,-3-6-186 0,0 5-344 16,6-14-899-16</inkml:trace>
  <inkml:trace contextRef="#ctx0" brushRef="#br0" timeOffset="-118527.863">16168 13767 323 0,'0'0'1224'0,"0"0"-847"0,0 0-85 15,0 0 9-15,0 0-2 0,0 0-83 16,0 0-24-16,0 0-33 16,0 0-35-16,0 0-54 0,-20 5-32 15,23-5-15-15,-3 0-23 0,7 0-33 16,3 0 33-16,4 0 54 0,0 0-10 15,7-1-6-15,3-2-25 0,-4 3-11 16,1 0-2-16,3 0-1 0,0 0 1 16,-3 1-19-16,0 5 17 0,-4 2 0 15,0 2 0-15,-7 2 1 0,-3 4 1 16,0 5 17-16,-7 2-1 0,0 2 9 16,-7-1-12-16,-3 3 3 0,0-6-4 15,-4-1-9-15,0-6 7 0,4-4-10 16,3-2-3-16,3-6-48 0,1-1-97 15,3-1-65-15,-4 0-134 0,4-7-414 16,0 1-715-16</inkml:trace>
  <inkml:trace contextRef="#ctx0" brushRef="#br0" timeOffset="-118275.766">16368 13662 1914 0,'0'0'506'0,"0"0"-203"16,0 0 28-16,0 0-94 0,0 0-56 15,0 0-26-15,0 0-47 0,0 0-42 16,0 0-35-16,0 0-9 0,-10 8-22 16,3 7-1-16,-10 3-52 0,-1 9 18 15,-2 3 33-15,-1 3-17 0,0 1 0 16,8-3-22-16,-5-3 10 0,8-2-42 15,3-3-143-15,0-5-293 0,7-1-464 16,-3-9-486-16</inkml:trace>
  <inkml:trace contextRef="#ctx0" brushRef="#br0" timeOffset="-117976.829">16668 13685 2308 0,'0'0'779'15,"0"0"-412"-15,0 0-117 0,0 0-73 16,0 0-77-16,0 0-37 0,0 0-63 15,0 0-6-15,0 0-70 16,0 0-18-16,14 5 64 0,-1-3 30 16,1 2 1-16,0-3-1 0,3 2-54 15,-6-2-104-15,-1 3-108 0,-3 1-253 16,-7 0-198-16,3 1-452 0</inkml:trace>
  <inkml:trace contextRef="#ctx0" brushRef="#br0" timeOffset="-117722.764">16592 13875 2330 0,'0'0'545'0,"0"0"-480"15,0 0-65-15,0 0 0 0,0 0 25 16,0 0 94-16,0 0-26 0,66-25-75 16,-49 17-18-16,0 5-16 0,-7 0 0 15,4 2 14-15,-7 1-33 16,3 1 31-16,-6 5 4 0,-4 4 0 15,0 0 48-15,0 4-6 0,-14 5-13 16,4 2 3-16,-1 0-1 0,-2 1-11 16,2-2-18-16,-6-1-2 0,7 0-14 15,-1-3-8-15,4-4-20 0,1 0-54 16,6-1-225-16,0-3-234 0,0-5-620 16</inkml:trace>
  <inkml:trace contextRef="#ctx0" brushRef="#br0" timeOffset="-117341.119">17012 13820 2861 0,'0'0'477'15,"0"0"-302"-15,0 0 9 0,0 0-80 16,0 0-76-16,0 0 4 15,0 0-4-15,0 0-28 0,0 0-18 16,0 0 18-16,-24 8 22 0,14 0-22 16,-4 4-15-16,4 5-14 0,-14 2 27 15,3 4-1-15,0-1-10 0,4 2-6 16,3-2 4-16,1-3 14 0,-1-1-12 16,7-6-9-16,3-5-3 0,1 0-4 15,3-2 4-15,0-3 25 16,0 1 22-16,7-2-21 0,0 2 12 0,3-2-11 15,4-1 9-15,0-1-11 16,6-4-16-16,4-1-44 0,1-4 0 0,-1 2-67 16,0-1-55-16,0 1-51 0,-7 2-1 15,0 0-86-15,1 2-87 16,-8 0-107-16,-7 1-124 0,1 2-180 16</inkml:trace>
  <inkml:trace contextRef="#ctx0" brushRef="#br0" timeOffset="-117197.99">17071 13959 1713 0,'0'0'661'0,"0"0"-141"0,0 0-120 16,0 0-48-16,0 0-99 0,0 0-119 16,0 0-108-16,0 0-26 0,0 0-26 15,-21 79 14-15,14-49 10 0,7-3-33 16,0 2-5-16,4-5 8 0,3-2 4 16,10-3-7-16,-7-8-287 0,1-4-748 15,2-7-879-15</inkml:trace>
  <inkml:trace contextRef="#ctx0" brushRef="#br0" timeOffset="-116772.642">17429 13752 1923 0,'0'0'470'0,"0"0"-115"15,0 0-28-15,0 0-30 0,0 0-59 16,0 0-61-16,0 0-70 0,0 0-107 16,0 0-3-16,-45 60 0 0,28-37-13 15,0 1 13-15,3-3-9 0,-3-2-1 16,7-4-6-16,-1-2-12 0,8-3-1 15,-1-6-97-15,1 0-151 0,3-4-209 16,-3 0-329-16,3-4-648 0</inkml:trace>
  <inkml:trace contextRef="#ctx0" brushRef="#br0" timeOffset="-116480.202">17378 13783 1930 0,'0'0'532'0,"0"0"-300"0,0 0-39 15,0 0-26-15,0 0-29 0,0 0-30 16,0 0 7-16,0 0 28 0,48-11-48 16,-28 7-35-16,-6 1-35 0,0 2-3 15,0 1-22-15,0 0 0 0,-7 0-3 16,-4 1 0-16,0 5 3 0,1 2 0 16,-4-1 47-16,0 4 3 0,0 5-6 15,0 3-15-15,-4 4 5 0,-2 2-18 16,-8 2-13-16,3 0 0 0,-6 2 0 15,3 1-2-15,-6-2-1 0,-1 0-14 16,4 1-2-16,-11-2 3 16,8 0-2-16,-5-3-32 0,1-1-64 15,11-2-43-15,-8-6-148 0,7-2-143 16,4-7-143-16,6-2-572 0</inkml:trace>
  <inkml:trace contextRef="#ctx0" brushRef="#br0" timeOffset="-116324.729">17347 13933 2504 0,'0'0'512'0,"0"0"-452"0,0 0-60 16,0 0-77-16,0 0-48 0,0 0 90 16,0 0 22-16,55-3-161 0,-38-1-554 15,14-5-989-15</inkml:trace>
  <inkml:trace contextRef="#ctx0" brushRef="#br0" timeOffset="-115833.957">17536 14055 2187 0,'0'0'265'0,"0"0"-265"0,0 0 0 15,0 0 78-15,0 0 5 0,-17 55-24 16,17-48-33-16,0 0-26 0,0-3-35 16,0-4 32-16,0 1 1 0,0-1 2 15,0 0-17-15,0 0-92 0,0 0-144 16,0-4 59-16,0-4 9 0,0 1-36 16,3-5-137-16,1 2 202 0,3 0 120 15,0-2 36-15,-1 3 13 16,8-1 26-16,-7 0 0 0,3 0 13 15,4 3 7-15,-3-1 6 0,6 2 3 16,-10 2-29-16,3 2 30 0,-3 0-33 16,0 2-4-16,0 0 23 0,-4 0 30 15,4 4-7-15,-4 2-7 0,1 0-9 16,-1 1-43-16,-3 3-2 0,0 0-17 16,0 0-104-16,0 1-7 0,0 3 7 15,-7-2 104-15,-6 1 7 0,2 0 29 16,-6 1 12-16,7-5 99 0,-7 2 83 15,6-1 32-15,1-4 25 0,3-2-30 16,0 1 9-16,7-4-30 0,0 1-100 16,0-2-120-16,0 0-16 0,0 2-73 15,4-1-35-15,6 1 108 0,4-2-22 16,3 0 12-16,0 0-123 0,4-3-197 16,3-5-266-16,-14 4-720 0</inkml:trace>
  <inkml:trace contextRef="#ctx0" brushRef="#br0" timeOffset="-113706.463">9626 16007 303 0,'0'0'297'0,"0"0"130"16,0 0-140-16,0 0-66 0,0 0-3 15,0 0-75-15,0 0-4 0,0 0 7 16,0 0 39-16,-45 4-37 0,42-4 65 15,3 0 3-15,0 0-40 0,0 0-10 16,0 0-7-16,0 0-22 0,0 0-26 16,0 0-29-16,0 0-26 0,3 0-32 15,-3 0-24-15,0 0-28 0,4 0-16 16,2 0-28-16,5 2 56 0,-1 0 15 16,11 0 0-16,-1 2-2 0,5-4 3 15,-5 3-4-15,4-2 4 16,0-1-1-16,1 0 0 0,-5 0 0 15,1 0 1-15,0-1 0 0,-4-2 0 16,-3 3 3-16,-1 0-3 0,-2 0 1 16,-11 0-1-16,7 0-3 0,0 0 1 15,-4 0 1-15,-3 0-2 0,3 0-26 16,-3 0-2-16,0 2-131 0,0 0-58 16,0 2-177-16,0 0-217 0,-3 0-535 15</inkml:trace>
  <inkml:trace contextRef="#ctx0" brushRef="#br0" timeOffset="-113466.203">9943 15795 149 0,'0'0'46'16,"0"0"-46"-16,0 0-27 0,0 0-109 16</inkml:trace>
  <inkml:trace contextRef="#ctx0" brushRef="#br0" timeOffset="-112912.308">9585 16003 1280 0,'0'0'511'15,"0"0"-174"-15,0 0-65 0,0 0-55 16,0 0-14-16,0 0-17 0,0 0-58 15,0 0-70-15,0 0-58 0,0 0 0 16,-11 4-45-16,11 9-6 0,-3 6 27 16,3 11 23-16,-4 4 2 0,1 4 21 15,-4 3-21-15,7-3-1 0,-3 1-1 16,3-3-3-16,0-1 3 0,0-6 0 16,0-2-28-16,0 0-6 0,0-3 33 15,0-4-1-15,3-5-145 0,-3-4-10 16,7-2-90-16,-7-5-124 0,3-4-197 15,1 0-170-15,-4 0-46 0</inkml:trace>
  <inkml:trace contextRef="#ctx0" brushRef="#br0" timeOffset="-112744.082">9612 16269 919 0,'0'0'1453'0,"0"0"-892"0,0 0-317 16,0 0-139-16,0 0-35 0,0 0-70 15,0 0-28-15,0 0-20 0,0 0 48 16,76 0 38-16,-49 0-36 16,8 0-2-16,-8 0-73 0,11 0-244 15,-7 0-199-15,-10 0-746 0</inkml:trace>
  <inkml:trace contextRef="#ctx0" brushRef="#br0" timeOffset="-112292.717">10091 16075 1818 0,'0'0'706'16,"0"0"-322"-16,0 0-80 0,0 0-52 15,0 0-53-15,0 0-44 0,0 0-17 16,0 0-56-16,0 0-60 16,0 0-22-16,0-17-29 0,3 15 26 15,8-2-9-15,-1 0-4 0,0 0 13 16,1 1-19-16,3 1-3 0,-1 2 25 15,5 0-1-15,-5 0-1 0,1 7 2 16,-4-1-1-16,4 4 0 0,-3 1-18 16,-5-1 3-16,1 0 16 0,-3 2 2 15,-4-2 1-15,0 1-2 0,0-3 12 16,-4 4-13-16,-3 0-18 0,1 5-10 16,-8-3-26-16,-3 5-28 0,-1-3-41 15,-2 4 12-15,-4-2-83 0,3-3-148 16,0 1-138-16,1-3-122 0,-1-5-195 15,7-4 135-15</inkml:trace>
  <inkml:trace contextRef="#ctx0" brushRef="#br0" timeOffset="-112033.06">10081 16095 49 0,'0'0'636'16,"0"0"508"-16,0 0-732 15,0 0-79-15,0 0-21 0,0 0 2 16,0 0-103-16,0 0-84 0,0 0-48 15,0 0-29-15,0-3-5 0,0 3-7 16,0 4-14-16,0 0-24 0,0 6-35 16,0 6 2-16,0 8 33 0,-4 9 26 15,-3 6-25-15,-3 1 1 0,0 2 0 16,-1 1-2-16,-2-4-2 0,-1 2-17 16,0-6 6-16,4-1-3 0,-1-7-6 15,4-4-19-15,-3-7-57 16,7-1-42-16,3-7-118 0,0-7-144 15,0-1-251-15,7-4-173 0,-1-8 109 16</inkml:trace>
  <inkml:trace contextRef="#ctx0" brushRef="#br0" timeOffset="-111866.05">10046 16370 166 0,'0'0'590'16,"0"0"683"-16,0 0-813 0,0 0-231 15,0 0-162-15,0 0-67 0,0 0 20 16,0 0-11-16,0 0 62 0,0 0-4 15,62 40-25-15,-38-29 19 0,-3 2-42 16,3-2-17-16,-3-1-2 0,-1 0 0 16,5-3-3-16,-1 1-234 0,-7-1-215 15,0-1-223-15,-3-1-416 0</inkml:trace>
  <inkml:trace contextRef="#ctx0" brushRef="#br0" timeOffset="-111419.229">10508 16205 1241 0,'0'0'712'0,"0"0"-329"15,0 0-86-15,0 0-7 0,0 0-18 16,0 0-65-16,0 0-51 0,0 0-46 16,0 0-37-16,0 0-41 0,-14 23-32 15,14-5-16-15,-3 5 15 0,-1 4-12 16,4-1 10-16,0-1-22 0,4-4-4 16,-1 0-15-16,11-6 3 0,0 1-7 15,3-5 29-15,-7-5 19 16,14-4 0-16,-3-2 0 0,-4-8-76 15,4-8-16-15,0-3-23 0,-4-2 32 16,0-1-13-16,-7-1 22 0,1-1 41 16,-4 3 33-16,-7 1 32 0,6-3 36 15,-6 5-1-15,-6-1-13 0,-5 3 1 16,-3 2 31-16,1 3-15 0,-8 3-69 16,0 6 18-16,-3 2-20 0,-3 10-25 15,3 3-49-15,-1 3-21 0,5 1 37 16,6 1-3-16,7-4-186 0,4-1-427 15,3-5-674-15</inkml:trace>
  <inkml:trace contextRef="#ctx0" brushRef="#br0" timeOffset="-111022.468">10980 16028 630 0,'0'0'82'0,"0"0"735"0,0 0-300 15,0 0-115-15,0 0-54 0,0 0-40 16,0 0-36-16,0 0-79 16,0 0-104-16,0 0-42 0,0 0-18 0,0 1 2 15,0-1 4-15,0 5-4 16,0 4-9-16,-4 6-22 0,-2 10-11 16,-1 7 11-16,3 7 1 0,-3 2-1 15,0 0-3-15,4-1-16 0,-4-2-3 16,7-1-7-16,0-4 4 0,-3-1-44 15,3-3-140-15,-4-4-180 0,1-5-246 16,-1-4-482-16,4-9-209 0</inkml:trace>
  <inkml:trace contextRef="#ctx0" brushRef="#br0" timeOffset="-110768.314">11035 16052 1148 0,'0'0'1122'0,"0"0"-721"16,0 0-48-16,0 0-49 16,0 0-50-16,0 0-74 0,0 0-67 15,0 0-53-15,0 0-41 0,0 0-19 16,-7-1 0-16,11 6-22 0,-1 5-9 16,7 10 31-16,1 4 28 0,2 7 0 15,1 3-27-15,3 0-1 0,-3-1-2 16,3 1-10-16,-3-6 9 0,0 1 0 15,3-7-19-15,-6-3-116 0,-5-4-80 16,1-4-199-16,0-7-243 0,-3 0-476 16</inkml:trace>
  <inkml:trace contextRef="#ctx0" brushRef="#br0" timeOffset="-110537.783">11304 16002 2357 0,'0'0'491'0,"0"0"-248"16,0 0-70-16,0 0-36 0,0 0-67 15,-35 50-16-15,28-28-13 0,-3 3-39 16,3 3-1-16,-3 1 0 0,-4 4 2 16,4 2-3-16,-4-4-10 0,0 1-6 15,4-1 3-15,-1-2-15 0,1-5-10 16,3-3-150-16,0-5-81 0,4-4-107 15,-1-5-249-15,1 0-457 0</inkml:trace>
  <inkml:trace contextRef="#ctx0" brushRef="#br0" timeOffset="-110346.953">11290 16047 1076 0,'0'0'1935'0,"0"0"-1497"15,0 0-296-15,0 0-56 0,0 0-13 16,0 0-20-16,7 56 38 0,-4-28-12 16,4 5-79-16,0 0-2 0,0 0-14 15,3-1-3-15,4 1-3 0,-4-2-22 16,4 0-256-16,-7-9-396 0,7 3-1025 0</inkml:trace>
  <inkml:trace contextRef="#ctx0" brushRef="#br0" timeOffset="-108747.088">13671 16077 862 0,'0'0'677'16,"0"0"-280"-16,0 0-134 0,0 0 66 15,0 0-80-15,0 0-89 0,0 0-15 16,0 0-27-16,0 0-28 0,-18-3-4 16,18 3 9-16,0 0 0 0,0 0 6 15,0 0-12-15,0 0-1 0,0 0 13 16,0 0-14-16,0 0-29 0,0 0-27 16,4 0-9-16,-4 0-22 0,0 0-12 15,7 0-3-15,0-1-11 0,-1-2 26 16,8 1 15-16,0 0-2 0,3 0-13 15,0 0 1-15,1 2-2 0,-1 0-11 16,0 6-3-16,0 1 15 0,-3 5-1 16,0 1 0-16,0 5 1 0,-7-2 0 15,3 6-1-15,-7 1 1 16,1-2 1-16,-1 3 2 0,-3-4 9 16,0 3-12-16,-7-1 19 0,0-1-3 15,-6 3-13-15,-1 0 15 0,0 0-14 16,-7 0-1-16,1 1-3 0,-1 1-1 15,-3 0-15-15,3-6 4 16,4 1-70-16,-4-6 12 0,8-2-27 0,2-5-86 16,1-6-156-16,3-2-247 0,7-4-597 15,0-17-415-15</inkml:trace>
  <inkml:trace contextRef="#ctx0" brushRef="#br0" timeOffset="-108506.922">13681 16092 1121 0,'0'0'1568'0,"0"0"-1266"15,0 0-40-15,0 0-16 0,0 0-66 16,0 0-48-16,0 0-37 0,0 0-45 16,0 0-33-16,0 0-17 0,-10 5-1 15,10 1 0-15,0 2-2 0,0 11 3 16,0 7 18-16,-4 9 17 0,1 6-35 15,-4 3-2-15,0 2 0 0,0-2-30 16,0-2 1-16,7-3-167 16,0-2-173-16,0-12-600 0,0-5-550 0</inkml:trace>
  <inkml:trace contextRef="#ctx0" brushRef="#br0" timeOffset="-107914.077">14208 16039 2531 0,'0'0'540'0,"0"0"-303"15,0 0-43-15,0 0-17 0,0 0-57 16,0 0-45-16,0 0-34 0,0 0-38 16,0 0 13-16,0 0-14 0,52-22 0 15,-35 18 0-15,0 1-1 0,-3 0-1 16,-4 3-1-16,4 0-17 0,-4 0 15 16,-3 6-12-16,-3 0 14 15,3 2-18-15,-7 4 19 0,0 3 12 16,-14 3 14-16,0 2-4 0,-3 3 3 15,-4 0-23-15,-3-1 1 0,7-3 12 16,-4-2-13-16,4-4 1 0,7-4 15 16,3-3-14-16,3-2-4 0,4-4 0 15,0 0-29-15,0 0-21 0,0 0-22 16,4 0-23-16,6 0 73 16,4 0 22-16,3 0 19 0,-3 0 7 0,0-1-12 15,-1 1-13-15,1 0-2 16,-4 1-20-16,-6 3 20 0,6 4 1 0,-6 0 2 15,-1 3 17-15,-3 6 19 16,0 0-7-16,0 4 1 0,-3 2 6 16,-1-2-10-16,-6 0-13 0,6-4 7 15,-6-2-3-15,0-2-6 0,3-3 0 16,-3-3 0-16,3-1 2 0,0 0-2 16,-7-4-13-16,-3 0-73 0,3-2-75 15,-7 0-22-15,4 0-67 0,0-2-104 16,7-2-64-16,-8-2-157 0,8-4-85 15,3-5 19-15,0 3-125 0</inkml:trace>
  <inkml:trace contextRef="#ctx0" brushRef="#br0" timeOffset="-107729.971">14198 16000 1513 0,'0'0'679'0,"0"0"-275"0,0 0-140 0,0 0-122 16,0 0 5-16,-18 56 51 15,15-30 12-15,3-1-55 0,-7 6-45 16,4 3-16-16,-1 0-15 0,-3 4-29 16,7 2-21-16,0 0-29 0,0-1-1 15,0-2-12-15,0-2-22 0,7-2-131 16,-3-9-385-16,-4 1-1364 0</inkml:trace>
  <inkml:trace contextRef="#ctx0" brushRef="#br0" timeOffset="-98487.712">3752 13372 1519 0,'0'0'633'0,"0"0"-332"0,0 0-162 15,0 0-23-15,0 0 90 0,0 0-4 16,0 0-23-16,0 0-52 0,0 0-25 16,0 0-20-16,0 0-18 0,0 0 2 15,0 0-9-15,0 0-23 0,0 0-5 16,0 0-11-16,0 0-2 0,3 0-13 15,-3 0 0-15,0 0 0 0,0 0-1 16,0 0 0-16,0 0-2 16,0 0-1-16,0 0-1 0,0 0 0 0,4 0 0 15,-4 0 0-15,0 0 2 16,0 0 13-16,0 0 21 0,3 0-18 16,-3 1-16-16,4-1-2 0,-1 4 2 15,0-1 21-15,8-2-21 0,-4 1-16 16,-4 0 4-16,4 0 12 0,0 0 12 15,0-2 1-15,0 2-11 0,0 0 0 16,3 0-2-16,-3-1 1 0,0-1-1 16,-4 3 0-16,4-2 1 0,-3 2-1 15,2 1 2-15,1-3-2 0,4 1 13 16,-1 0-10-16,-3 0-2 16,0-2 0-16,0 3 1 0,3-3 17 15,4 3-16-15,-4-2 0 0,0 0-2 16,-3 1 0-16,4-2 0 0,-4 1 0 15,6-1-1-15,-2 1 2 0,-1 0-2 16,-3-1 0-16,0 2-1 0,0-2-2 16,3 0 2-16,-7 0 1 0,4 0-1 15,4 0 1-15,-8 0 2 0,4 0-1 16,3 0 15-16,4 0-13 0,-4 0-1 16,1 0 15-16,-1-2-3 0,4 1-13 15,3-1-2-15,-3 0 1 0,-4 1-10 16,1 0 9-16,6-1 1 0,-3 1 0 15,-4 0-1-15,0-1-9 0,1 2 10 16,6 0 4-16,-3-4-2 0,-1 4 1 16,5-2 15-16,2 1-18 0,-6 0-4 15,7-2 4-15,-1 3-11 0,-9-3 11 16,13 2 0-16,-7 1-9 16,-3-3 9-16,3 3 2 0,4-1-2 15,-4 1 0-15,-3 0-14 0,0 0 14 16,3 0-1-16,-7 0 1 0,4 0-1 15,7 0 1-15,-8 0 0 0,5 0 1 16,6 0 10-16,-4 0-11 0,-2 0-1 16,9 0 1-16,-6 0 3 0,3 0 12 15,-3 0-15-15,3-2 2 0,0 0 17 16,-3 0-18-16,6 2 30 0,-10-2 0 16,7 0-18-16,1 0 6 0,-8-1-17 15,10 0 13-15,-9 3-15 0,6-1 1 16,-4-2 0-16,-2 3-1 0,2-1-2 15,1 1 2-15,-4 0-3 0,4 0 2 16,-4 0-2-16,0 0 0 0,4 0 1 16,-7 1 1-16,3 2 1 15,4-2-1-15,-4-1 0 0,0 3 0 16,4-3 1-16,-4 1 13 0,0-1-13 16,7 2 2-16,-3-2-2 0,-4 0 0 15,7 2 0-15,-3-2 2 0,3 0-1 16,0 0-1-16,0 0 0 0,0 0 3 15,-6 0-3-15,9-2 3 0,-6 0-3 16,0 1 3-16,-1-2-3 0,-3 3 1 16,8-1 10-16,-8-2-11 0,3 3 0 15,5-1 1-15,-5 1-1 0,1-3 16 16,0 3-16-16,-4 0-13 0,10 0 11 16,-6 0 1-16,-7 0-1 0,13 0 1 15,-9 0 1-15,2 0 2 16,1 0-1-16,-7 0 10 0,6 0-11 15,1 0-4-15,-7 0 2 0,-4 0 0 16,14 0 2-16,-10 3 0 0,3-2 1 16,1 2-1-16,-5-3 3 0,1 0-3 15,-4 0-1-15,8 1 1 0,-5-1 0 16,-2 0 3-16,-4 3-3 0,6-3 0 16,-2 1-2-16,3-1 1 0,-8 2-1 15,5 0 2-15,3-2 0 0,-1 2 0 16,1-2-2-16,-3 2 1 0,9 0 0 15,-6 0 1-15,0 0 1 0,0-2 1 16,3 0 0-16,-3 0-2 0,-1 0 4 16,-6 0-1-16,10 0 9 0,-3 0-11 15,-3 0 2-15,-1 0 0 0,0 0 19 16,4-2-9-16,0 2-11 0,-4-2-2 16,0 2 0-16,8 0 0 0,-5-2 0 15,1 2-1-15,-3 0-1 16,2 0 2-16,5 0-1 0,-8 0-2 0,0 0 3 15,1 0 0-15,2 0 1 16,1 0 1-16,-7 0-1 0,3 0-1 16,-3 0 0-16,7 0 1 0,-4 0 0 15,1 0-1-15,-1 0 0 0,0 0 0 16,4 0 0-16,3 0 0 0,-3 0 1 16,0 0 1-16,3 0 13 0,-3 0-2 15,3 0-13-15,-10-2 2 0,14 2-1 16,-7 0 2-16,-1 0 9 0,1 0 4 15,3 0-14-15,-3-2-2 0,-4 2 2 16,4 0 10-16,0-2-9 0,-4 2 10 16,1 0-11-16,-4-2 10 0,-1 2-10 15,5 0 11-15,-4-1-10 0,0 1 7 16,-1 0-10-16,5 0 0 0,-4 0 1 16,-4 0 1-16,7 0-2 15,-6 0-1-15,3 0 1 0,-4 0 0 0,1 0 0 16,-1 0 0-16,-3 0 0 15,0 0 1-15,0 0 1 0,0 0 1 16,0 0 1-16,0 0-4 0,0 0-4 16,0 0-30-16,-3 0-112 0,-8 3-53 15,-6 9-179-15,7 0-681 0,-38 6-1102 16</inkml:trace>
  <inkml:trace contextRef="#ctx0" brushRef="#br0" timeOffset="-96391.876">4303 13641 135 0,'0'0'94'16,"0"0"-74"-16,0 0-17 16,0 0 20-16,0 0 45 0,0 0-36 15,0 0-31-15,0 0 37 0,0 0 37 16,0 21-42-16,4-18 22 0,-4 1 33 15,0-3-58-15,0 2 51 0,0-2 7 16,0 2-55-16,3-2 12 0,-3 3 14 16,0 2 48-16,0-1-35 0,0 3 9 15,0 2-51-15,0 1-30 0,0 1-14 16,-3 0 14-16,3 2 36 0,-4 2-20 16,1-1-16-16,3 1-31 0,-4 1 9 15,4-5 22-15,-3 6 0 0,-1-1 13 16,4 2 0-16,-7 1 29 0,4-1-42 15,-1-3-33-15,-6 5 11 0,10-4 22 16,-3 2 13-16,-1 2-11 0,4-2-2 16,-3 1 0-16,3 1 0 0,-4 1-2 15,4-2-9-15,0 0 9 16,0-1-12-16,0 2-22 0,0-5 32 0,0 2 8 16,0 1 13-16,0 1-17 15,0 1-3-15,0-1 1 0,0 1 1 16,0 0-31-16,4 1 32 0,-1 1 20 15,1-1-17-15,-4 0-3 0,0 1 49 16,0-1-46-16,0 0 0 0,0-2 30 16,0 0 81-16,0 0-39 0,-4-1 42 15,4 0-65-15,-3 0-52 0,-1 1 39 16,4 1 48-16,0 1-85 0,0 0-2 16,-3-1 3-16,3 4-3 15,0-2 1-15,0 4 53 0,0-2-53 16,0-5-2-16,0 2-101 0,0-3 86 0,0 0 16 15,0-1 0-15,0 5 2 16,3-2-2-16,-3 3 59 0,0-1-50 16,0-3-9-16,0 2-3 0,0-1 3 15,0 2 17-15,0-1-13 0,0 3-4 16,0-1 13-16,0 1-13 0,0 1-27 16,0 1 26-16,0 1-18 0,0-1-4 15,0 2 23-15,0 2 26 0,0 0-26 16,0-1 0-16,-3-1 0 0,3 1 62 15,-4-3-33-15,4 0-19 0,-3 0-8 16,3-3-4-16,0 1 4 0,-3-3 27 16,-1-1 23-16,1 2-52 0,3-1-26 15,-4 1 26-15,4-1 46 0,-3 1-14 16,3-1 26-16,-4 1-57 0,4-1 14 16,-7-1 20-16,7 1 66 0,0-1-99 15,-3-2 11-15,3-1 0 16,0-2 6-16,0 3-19 0,0-5-17 0,0 4 17 15,0-1 91-15,0-1-43 16,0-2-48-16,0 1-2 0,0 0-14 16,0-1 2-16,3 0 12 0,-3 4-9 15,7 0 11-15,-7 1 23 0,0 0-23 16,4 3 6-16,-4-1-8 0,3-2 4 16,-3 1-3-16,0-1 1 0,0-3-26 15,0 0 7-15,4 1 19 0,-4-3 0 16,0 1 0-16,0-1 2 0,0 3-2 15,0-2 1-15,0 2-1 0,0 1 0 16,0 1 19-16,-4 3-19 0,1-1-1 16,3 1 0-16,-4-1-1 0,4 1 1 15,0 1-18-15,-7 3 2 0,4 0-5 16,3-3 22-16,0 2 1 0,-3-1-1 16,3-2-19-16,-4-2 19 15,4 2 3-15,-3-4 29 0,3 1-31 16,0-2 35-16,-4 0-36 0,4-2-13 15,0-2 0-15,0 0-7 0,0 0 18 16,0-2-35-16,0 1 36 0,0 2 1 16,4-2-19-16,-1 2 5 0,-3-1 14 15,4 4 19-15,-1-3 11 0,-3 2-30 16,0-1-13-16,0 0 13 0,3 0 16 16,-3-2-16-16,7 3 16 0,-7-1 3 15,0-1-19-15,4 0-2 0,-4 2 2 16,3-3 12-16,-3-2-9 0,0 1-3 15,4-5-1-15,-4-2-34 0,3 2-160 16,1-3-16-16,-1-4-315 0,-3-4-539 16</inkml:trace>
  <inkml:trace contextRef="#ctx0" brushRef="#br0" timeOffset="-94523.949">4213 17168 91 0,'0'0'79'0,"0"0"-44"15,0 0 217-15,0 0-21 0,0 0-45 16,0 0-92-16,0 0 14 0,0 0 29 16,0 0 6-16,-17-4-16 15,17 4-10-15,0 0 7 0,0 0-20 16,0 0-36-16,0 0-41 0,0 0-27 15,0 0-39-15,0 1-26 0,0 6-26 16,0 4 91-16,0 5 13 0,0 3 25 16,0 4-38-16,0 3 0 0,0 1-1 15,0 1-12-15,0 2-7 0,0 0 14 16,4 0-17-16,-1-3 23 0,-3 2 0 16,4 2 3-16,-1-5-3 0,0-1 16 15,4-2-16-15,-7-3-6 0,4-2-10 16,-4-2-1-16,3-2 17 0,-3-2 13 15,0-5 38-15,0 1-50 0,0-1 24 16,0 1 14-16,0-2-35 0,0 1-1 16,0 0-2-16,0-4-1 0,0 1-2 15,0-4 0-15,0 3 1 0,-3-2 1 16,3-1 3-16,0 0-1 0,0 3-2 16,-4-2 1-16,4 1 14 15,0 1-15-15,0 0 0 0,-7 3 16 16,7-2-13-16,0 0-3 0,0 0 0 15,-3 0-13-15,3-1 12 0,0 1-18 16,0 0 19-16,0 0 26 0,0 0-25 16,0-2-1-16,0 0-13 0,0-2 11 15,0 0-1-15,0 0 3 0,0 0 0 16,0 0 2-16,0 0 11 0,0 0 3 16,0 0 10-16,0 0 0 0,0 0 13 15,0 0 13-15,0 0 3 0,0 0-26 16,0-2-29-16,0 2-3 0,0 0-23 15,0-1 23-15,0 1 3 16,0 0 0-16,3 0 3 0,-3 0 17 16,0 0 6-16,0 0 3 0,0 0 3 15,0 0 20-15,0 0 16 0,0 0 23 16,0 0-1-16,0 0-38 0,0 0-36 16,7 0-16-16,-7 0-1 0,0 0-12 15,0 0 11-15,0 0 2 0,0 0 0 16,0 0 13-16,0 0-10 0,0 0 13 15,0 0-13-15,0 0 13 0,0 0-3 16,0 0 3-16,0 0-3 0,0 0-9 16,0 0-2-16,0 0-1 0,0 0 0 15,0 0 0-15,0 0 0 0,0 0 2 16,0 0 10-16,0 0-11 0,0 0 1 16,0 0-3-16,0 0-2 0,0 0-10 15,0 0-11-15,0 0-3 0,0 0-9 16,0 0-17-16,0 0 52 15,7 0 19-15,0 0 4 0,3 0-4 16,-3 1-3-16,7 1 13 0,10-1 7 16,-6 0-4-16,6 1-11 0,0-1-19 15,0 0 2-15,7 1 12 0,-7-1-19 16,7 0 6-16,-7 0 26 0,4-1-13 16,-4 2-16-16,0-1-33 0,-7-1 33 15,0 0 35-15,4 0 1 0,-7 0-14 16,-4 0 65-16,0 0 29 0,8 0-30 15,-8 0-69-15,-3 0-17 0,-4-1 0 16,4 1 2-16,-7-2-2 0,4 2 13 16,-1 0 6-16,-3 0 13 0,0 0 7 15,0 0-1-15,0 0-6 0,0 0-4 16,0 0-5-16,0 0-11 0,0 0-11 16,0 0 1-16,0 0-2 0,0 0-3 15,0 0 0-15,0 0 0 16,-3 0-10-16,3 0 1 0,0 0-11 15,0 0-56-15,-4 0-142 0,4 0-117 16,0 0-247-16,0 0-455 0,7 0-16 0</inkml:trace>
  <inkml:trace contextRef="#ctx0" brushRef="#br0" timeOffset="-94179.764">4641 17615 209 0,'0'0'1717'0,"0"0"-1376"15,0 0-167-15,0 0 39 0,0 0 51 16,0 0-65-16,0 0-26 0,0 0-56 16,0 0-34-16,0 0-23 0,-11 2-25 15,11-2-20-15,0 0-15 0,4 0-25 16,-4 0-23-16,3 0-35 0,1 2-37 15,3 2 37-15,6 1 83 0,1 1-1 16,0 5 3-16,0-2-2 0,-1-2 3 16,-2 1-3-16,-1 0-12 0,0 0 12 15,-3 2 1-15,0-1-1 0,-3 1 45 16,3 0-4-16,-7 2 17 0,0 3 24 16,-11 5-40-16,1 1-20 0,0 3-22 15,-1 1-1-15,-3-1-91 0,1-3-208 16,2-9-285-16,11-7-1019 0</inkml:trace>
  <inkml:trace contextRef="#ctx0" brushRef="#br0" timeOffset="-92472.138">5185 17382 727 0,'0'0'977'0,"0"0"-746"0,0 0-121 16,0 0 33-16,0 0 57 0,0 0-44 15,0 0-47-15,0 0-12 0,0 0-20 16,0 0-3-16,3 0-7 0,-3 0-12 16,0 0-7-16,0 0-22 0,0 0-7 15,0 0-3-15,0 0-16 16,0 0 0-16,0 2-3 0,0-2 0 15,0 0-9-15,0 0 12 0,0 0 1 16,0 0 0-16,0 0-1 0,0 0 0 16,0 0-26-16,0 0-25 0,0 0-32 15,0 0-88-15,0 0-70 0,0 0-148 16,0 2-273-16,0-2 56 0,4 2-154 16,-8-6 633-16</inkml:trace>
  <inkml:trace contextRef="#ctx0" brushRef="#br0" timeOffset="-92315.032">5185 17382 1254 0</inkml:trace>
  <inkml:trace contextRef="#ctx0" brushRef="#br0" timeOffset="-91613.172">5185 17382 1254 0,'-41'30'598'0,"41"-30"-354"0,0 0-111 0,0 0 64 0,0 0 74 0,0 0-78 16,0 0-58-16,0 0-29 0,0 0-10 16,0 0 15-16,0 0 10 0,0 0-10 15,0 0-25-15,0 0-29 0,3 0-16 16,-3 0-10-16,0 0-2 0,0 0-11 16,0 0 0-16,0 0-18 0,4 0-19 15,-4 0-18-15,6 0-33 0,-2 0 7 16,3 0 3-16,3 0 60 0,0 0 0 15,4 0-14-15,7 0 14 0,-4 0 7 16,-3 1-7-16,7-1 19 16,-8 0-19-16,1 0-2 0,-7 0 2 15,0 0-2-15,3 0-1 0,-6 0 1 16,-4 0-1-16,0 2 3 0,0-1 2 16,0-1 13-16,0 1-14 0,0-1 0 15,0 0 2-15,0 2 0 0,0-1 16 16,0 0-17-16,-4 2 11 0,1 4 3 15,-4 1 19-15,0 4 6 0,0 2-29 16,0-1 10-16,-7 1-22 0,4 1 0 16,-7-1 12-16,7-1-12 0,-1-1-14 15,-3 0 14-15,-3 0-1 0,7-4 1 16,6-1 27-16,-2-3-1 0,2-2-16 16,1-1-8-16,3-1-2 0,0 0 3 15,0 0-3-15,0 0-1 16,0 0-2-16,0 0-13 0,0 0 4 0,0 0-7 15,0 0-9-15,0 0-7 0,0 0-16 16,3-1 1-16,-3-1-14 16,4 2-18-16,2 0 47 0,-2-3 33 15,6 3-12-15,1-3 12 0,-1 1-9 16,0 0-4-16,-3 1-23 0,-3 0 37 16,2 1-15-16,-2-2 16 0,-1 2 0 15,-3 0-14-15,0 0 14 0,0 0 25 16,0 0-3-16,0 2 1 0,0-1 2 15,0-1 0-15,0 3-9 0,-3 1 0 16,3 3-14-16,-4 5 21 0,-2 1 11 16,6 0-11-16,-7-1 11 0,3-1-18 15,1 0-3-15,-4-2 34 0,0 5 20 16,4 2-17-16,-8-2-22 16,8-1-9-16,-1-3-17 0,1 1 0 15,3-1-2-15,0 0 2 0,0-2 12 16,3 2-14-16,1-3-28 0,3 1 25 15,6-1 0-15,-2-2 3 0,-1 1 17 16,4-2-17-16,3-4-50 0,0 0-16 16,-3 0-48-16,7-3-57 0,-4-2-135 15,0-2-273-15,4-2-81 0,-7 3-434 16</inkml:trace>
  <inkml:trace contextRef="#ctx0" brushRef="#br0" timeOffset="-90970.266">5733 17566 1434 0,'0'0'809'0,"0"0"-563"16,0 0-211-16,0 0 81 0,0 0 78 15,0 0-24-15,0 0-68 0,0 0-57 16,0 0-26-16,0 0-3 0,0 0 0 15,0-2-13-15,0 2-3 0,0 2-28 16,0 1-4-16,0 3 3 0,-4 4 29 16,4 1 28-16,-7 2-3 0,1 0 4 15,-1-1 9-15,-4 0-9 0,4-1-7 16,4-3-18-16,-7 2 15 0,-1 0-19 16,1 1 2-16,-4 1 14 0,4-4-10 15,0-2 16-15,-1-2 17 16,4-4-39-16,0 0-4 0,-3-3-62 15,3-6-72-15,4-2 10 0,-1-3 64 16,1-3 3-16,3 2 59 0,0-2 2 16,0 1-48-16,0 1 45 0,7-1 3 15,-4 2-16-15,4 3 5 0,3-1 11 16,4 0 3-16,-7 2 13 0,7 3-16 16,-4-1-32-16,14 0 32 0,-6 3 60 15,-5-2-28-15,11 4 42 16,-3 0-58-16,-11 3 3 0,15 2 26 0,-12 6 51 15,-2 2-74-15,2 4 14 16,1 3-8-16,-3 7 27 0,-8 0-20 16,1-1 25-16,-1 3 0 0,-3 1-31 15,-3 1-27-15,-4 8-4 0,0-3-12 16,0-6-186-16,0-1-258 0,3-9-710 16,-6-9-500-16</inkml:trace>
  <inkml:trace contextRef="#ctx0" brushRef="#br0" timeOffset="-88049.869">6170 17218 362 0,'0'0'590'0,"0"0"-33"15,0 0-79-15,0 0-112 0,0 0-37 16,0 0-75-16,0 0-1 0,0 0-29 16,0 0-43-16,0 0-55 0,-3-8-35 15,3 8-12-15,3 0 0 0,-3 0-32 16,0 0-29-16,0 0-16 0,0 0-2 16,0 0-1-16,0 0-21 0,4 0-3 15,-4 0-6-15,0 3-3 0,0-2 2 16,3 2-2-16,4 0 34 0,-3 1 20 15,2 2-18-15,5 0-2 0,-4 1-1 16,0-2 1-16,-1-2 12 0,1 3-10 16,0-2-2-16,-7-2-2 15,7 2 2-15,-7-2 2 0,4 2-1 16,-4-2 0-16,6 0-1 0,-6 1-12 16,4-2-80-16,-4 2-18 0,0-2-45 15,3 3-138-15,-3 1-149 0,4 0-91 16,-4 0-191-16,0-3-104 0,0 2 123 0</inkml:trace>
  <inkml:trace contextRef="#ctx0" brushRef="#br0" timeOffset="-87688.843">6060 17442 787 0,'0'0'1230'0,"0"0"-922"0,0 0-95 0,0 0 39 16,0 0-34-16,0 0-83 15,0 0-59-15,0 0-34 0,0 0-42 16,0 0-1-16,10-7-38 0,-3 5 39 16,7-2 34-16,3 0 40 0,-3 2-7 15,3-1-67-15,4 0 0 0,-4 1 0 16,0 0 13-16,4 2-10 0,-7-1-3 15,0 0 0-15,-1 1-3 0,1 0 2 16,-7 0-8-16,0 0 7 0,-4 0 2 16,-3 0-1-16,4 0 1 0,-4 1-4 15,0 0-27-15,0-1-1 0,0 2 0 16,0 0-38-16,0 0-10 0,0 3-51 16,0 0-88-16,-4 1-68 0,4 0-104 15,-3 0-71-15,0 1-202 0,-1-3-329 16</inkml:trace>
  <inkml:trace contextRef="#ctx0" brushRef="#br0" timeOffset="-87358.046">6108 17556 1467 0,'0'0'451'15,"0"0"-155"-15,0 0 40 0,0 0-4 16,0 0-108-16,0 0-80 0,0 0-35 16,0 0-36-16,0 0-29 0,0 0-18 15,7-4-23-15,-7 4-3 0,7 0-30 16,0 0 30-16,0-2 38 16,7 0-38-16,3-2 10 0,-3 1-10 15,-1 0 19-15,5-1 9 0,-1 3-28 16,-7-2-12-16,1 2 11 0,2 1-1 15,-2-2 2-15,-8 2 0 0,1 0-15 16,-4 0-74-16,0 0-112 0,0 0 6 16,0 0 19-16,0 3-30 0,-4 4-134 15,-3 2-55-15,-3 3-194 0,-4 2-85 16,7-5-1-16</inkml:trace>
  <inkml:trace contextRef="#ctx0" brushRef="#br0" timeOffset="-87104.363">6139 17628 118 0,'0'0'812'0,"0"0"-297"16,0 0-164-16,0 0-78 0,0 0 31 16,0 0 13-16,0 0-92 0,0 0-100 15,0 0-42-15,0 0 4 0,-7-4-14 16,7 4-9-16,4 0-7 16,-4-2-47-16,3 3-10 0,4-4-23 15,4 2 23-15,-1-1 26 0,0 0 18 16,4 0-40-16,7-2-3 0,-8 1 0 15,1 2 29-15,3-1-28 0,-3 0-2 16,-3 2 0-16,-5 0-74 0,1 0-133 16,-3 0 63-16,-1 0-26 0,1 3-71 15,-4 0-85-15,0 3-60 0,0 3-134 16,0-3-210-16,-7 4 29 0</inkml:trace>
  <inkml:trace contextRef="#ctx0" brushRef="#br0" timeOffset="-86457.226">6077 17771 1332 0,'0'0'498'0,"0"0"-284"0,0 0-97 16,0 0 67-16,0 0-9 0,0 0-69 15,0 0-60-15,0 0-46 0,0 0-78 16,0 0 14-16,-3 2-17 0,6 2 81 16,-3 1 39-16,4 2-1 0,-4 0-38 15,3-1-35-15,-3 0 33 0,0-2 2 16,0-2-36-16,0 2 36 0,0-4 0 16,0 2-16-16,0 0-55 0,0-1-149 15,0-1-30-15,0 3-43 16,0-2 17-16,0 2 2 0,0-3 7 15,0 0 6-15,0 0 65 0,0 0 92 16,0 0 71-16,7-4 33 0,-3 1 46 16,-1-2 114-16,-3-1 39 0,3 1 6 15,4-2-32-15,-3-1-56 0,-1 2-61 16,4-1-24-16,-3 1 14 0,-1 1 90 16,0 2 63-16,1-1-79 0,-1 1-90 15,4 0 5-15,0 1 47 0,0-2 25 16,0 3 10-16,0-3-46 0,0 3-61 15,0-2-10-15,-1 3-4 0,8-1 4 16,-7 1 43-16,3 0 41 0,-3 1-84 16,0 4 1-16,-7 1-1 0,7 2 39 15,-7 2 12-15,0 3-2 0,0 1-49 16,0 2-68-16,-7 2-84 0,0 1-27 16,-3-1 11-16,0 1-184 0,-8-2 59 15,8 0 153-15,0-4 140 0,-1-3 79 16,5-2 93-16,-1-5 40 0,-4 1 54 15,11-4 30-15,-3 0 28 16,3 0-59-16,0 0-188 0,0 0-77 16,3-2-26-16,-3 0-42 0,7 2 36 15,4 0 32-15,-1-2 26 0,0 1-11 16,1 0-14-16,9-2-2 0,1-1-43 16,0-2-218-16,6-2-335 0,-10 0-618 15</inkml:trace>
  <inkml:trace contextRef="#ctx0" brushRef="#br0" timeOffset="-86089.447">6625 17390 1577 0,'0'0'614'0,"0"0"-313"16,0 0-43-16,0 0 60 0,0 0-12 15,0 0-64-15,0 0-81 0,0 0-89 16,0 0-40-16,0 0-17 0,0 0-15 15,0 0-11-15,0 0-24 16,0 0-31-16,4 2 6 0,-1 0-19 16,0 2 77-16,8 0 2 0,-4 0-1 15,3 2-12-15,-7-1-2 0,4-1-150 16,0 2-116-16,-7-2-207 0,4 3-169 16,-4-2-440-16</inkml:trace>
  <inkml:trace contextRef="#ctx0" brushRef="#br0" timeOffset="-85862.983">6539 17570 470 0,'0'0'1856'0,"0"0"-1472"0,0 0-204 16,0 0 13-16,0 0-1 0,0 0-75 16,0 0-85-16,0 0-32 0,0 0-38 15,0 0-45-15,17-2 39 0,-10 2 31 16,0 0 13-16,10-2 14 0,-3 1-14 15,-4 0-5-15,1 1 5 0,-4 0 0 16,-1 0-6-16,1 0-211 0,-3 0-18 16,-4 2-116-16,0 4-12 0,0 0-193 15,-4 3 9-15,-3-3-219 16</inkml:trace>
  <inkml:trace contextRef="#ctx0" brushRef="#br0" timeOffset="-85678.298">6556 17657 1305 0,'0'0'715'0,"0"0"-313"15,0 0-160-15,0 0 67 0,0 0-50 16,0 0-100-16,0 0-82 0,0 0-65 16,0 0-12-16,0 0-44 0,7-8-36 15,-3 7 80-15,-1-1-1 0,4 1-1 16,-4 1-45-16,8 0-88 0,-8 0-31 16,1 0-30-16,-1 1-78 0,0 3-144 15,-3 3-17-15,0-3-76 0,0 3-212 16,-48-18 275-16</inkml:trace>
  <inkml:trace contextRef="#ctx0" brushRef="#br0" timeOffset="-85138.801">6542 17741 417 0,'0'0'574'0,"0"0"-574"0,0 0-10 16,0 0-123-16,0 0 89 0,0 0 42 15,0 0 2-15,0 0 0 0,0 0 26 16,0 0 10-16,45-21-34 0,-41 19 73 15,-1 2-36-15,1 0-26 0,-1 0-13 16,-3 0-68-16,0 2 35 0,0 4 33 16,0-2 4-16,-3 2-4 0,-1 2-141 15,1-1-18-15,-1-1 123 0,-3-2 34 16,4 2-5-16,-1-1 7 16,1-2 104-16,0 1 82 0,-1-2 20 0,1-1 74 15,-1 1 65-15,1-1-138 16,-1-1-47-16,4 1-60 0,-3-1-42 15,3 2-12-15,0-2-26 0,0 1-20 16,0-1-52-16,0 0-29 0,0 0 20 16,0 0 48-16,3 0-20 0,-3-1-57 15,4-1 60-15,-1 1 30 0,1 0 130 16,-1-1-39-16,1 2-72 0,-1 0-15 16,-3-1-4-16,3 1-36 0,1 0 35 15,-1 0-35-15,-3 0 36 0,0 1 3 16,0 2 1-16,0 4 100 0,-3 1 12 15,-1 3-45-15,1 0-3 0,0 2-42 16,-4 1-26-16,0-1 0 0,0 1 0 16,-3-2 19-16,-1-1 23 15,4-1-6-15,0-6 67 0,4 0 23 16,0-1-68-16,3-2-7 0,0-1-4 0,0 0-47 16,0 0-64-16,0 0-13 15,0 0 0-15,3 0-7 0,-3 0 0 16,3-1 81-16,1 0 3 0,3-1 48 15,3 1-25-15,4-2-4 0,-4-1 7 16,4-3-26-16,3-2-213 0,0 0-169 16,-3 0-307-16</inkml:trace>
  <inkml:trace contextRef="#ctx0" brushRef="#br0" timeOffset="-84830.224">6794 17482 2096 0,'0'0'547'0,"0"0"-277"16,0 0-142-16,0 0 35 15,0 0-48-15,0 0-71 0,0 0-44 16,0 0-38-16,0 0 38 0,0 0 51 15,45-20-13-15,-31 13-26 0,3-1-11 16,0 3-1-16,-3 0-19 0,-4 1 3 16,4 1 15-16,-4 0 1 0,-3 3-28 15,0 0-65-15,-4 0-57 0,1 0 3 16,-1 0-20-16,-3 0-156 0,0 0-56 16,0 0-95-16,0 0-69 0,0 0-99 15</inkml:trace>
  <inkml:trace contextRef="#ctx0" brushRef="#br0" timeOffset="-84670.364">6890 17451 620 0,'0'0'1212'0,"0"0"-959"0,0 0-130 15,0 0 29-15,0 0 23 0,0 0-59 16,0 0-58-16,0 0-45 0,0 0-13 16,-10 66-13-16,10-46 0 0,0-1-45 15,0 0 29-15,0 1 26 0,0-2-194 16,-3-3-124-16,-4-2-192 0,3-4-314 15,-9 1 79-15</inkml:trace>
  <inkml:trace contextRef="#ctx0" brushRef="#br0" timeOffset="-84403.123">6794 17601 1216 0,'0'0'1250'0,"0"0"-1079"15,0 0-158-15,0 0 42 0,0 0 90 16,0 0-33-16,0 0-89 0,0 0 2 15,0 0-25-15,0 0 68 16,41-8-66-16,-30 8 1 0,-1-1 35 16,7 0-25-16,-3 1 6 0,-4 0-19 15,-3 1-2-15,7 4-12 0,-7-1 14 16,0 0 26-16,-4 0-25 0,-3 0 18 16,0 0-6-16,0-1-10 0,0 3 10 15,0 0 16-15,-3 4-29 0,-4-2-131 16,-7 2-100-16,7-1-33 0,-7 1-118 15,1 0-342-15,-11 5 161 0,3-2-383 16</inkml:trace>
  <inkml:trace contextRef="#ctx0" brushRef="#br0" timeOffset="-84209.567">6763 17748 345 0,'0'0'564'0,"0"0"-24"0,0 0-166 15,0 0-7-15,-52 10 21 0,52-10-169 16,0 0-129-16,0 0-22 0,4-3-24 16,3 2 82-16,-1-2 11 0,5 0-64 15,3-1-16-15,3-1 4 16,-3 0-7-16,3-1-51 0,3 0 15 15,-2 0-18-15,-1 0 0 0,4 2-1 16,-8 1-18-16,1-1 6 0,0 1-18 16,0 3-103-16,-4-1-74 0,-3 1-39 15,3-3 35-15,-3 2-98 0,7 1-76 16,-7 0 156-16,-4 0-184 0,4 0-16 16,-7 0 88-16,0 1-209 0</inkml:trace>
  <inkml:trace contextRef="#ctx0" brushRef="#br0" timeOffset="-83733.64">6780 17831 1935 0,'0'0'230'0,"0"0"-230"16,0 0 0-16,0 0 143 0,0 0-30 15,0 0-113-15,0 0-10 0,0 0-22 16,0 0 32-16,-21 58 0 0,21-48 0 16,0 1 1-16,-3-4 2 0,3 1 11 15,-3-3-14-15,3-2-48 0,0-2-131 16,0-1-113-16,0 0-81 0,0-4 112 16,3-1 95-16,0-4 146 0,1-1 19 15,-1 2 1-15,1-4 0 0,3 2 36 16,0 2 49-16,-1 0-33 0,1-1 59 15,4 1-69-15,-1 0-3 16,4 3-19-16,-4-2-4 0,1 4 52 16,2 1 23-16,-2 2 17 0,-1 0 18 15,-3 2-28-15,0 1-7 0,-4 4-14 16,1-2-34-16,-4 1-17 0,3 2 25 16,-3 1 76-16,-3 1-21 0,-1-2-9 15,1 2-39-15,-4 0-9 0,0-1 2 16,0-3 68-16,0 2 23 0,0-4 88 15,4 0-109-15,-4-2-86 0,7 0-35 16,0 0-73-16,0-2-51 0,0 1 28 16,10-1 54-16,1 0 3 0,-1 0-50 15,4-4-266-15,-4-3-283 0,7-1-376 16</inkml:trace>
  <inkml:trace contextRef="#ctx0" brushRef="#br0" timeOffset="-83388.705">7235 17624 1626 0,'0'0'464'16,"0"0"-198"-16,0 0-56 0,0 0 119 16,0 0-41-16,0 0-58 0,0 0-37 15,0 0-69-15,0 0-39 0,0 0-10 16,-7 4-15-16,7 2-38 0,-3 1-22 16,3 5-50-16,-4 0 34 15,1 8 15-15,-1 1-12 0,-3 5-21 16,7 0 2-16,0 1 13 0,0-1-6 15,0-3-3-15,0 0-23 0,4-4 20 16,-1-2-239-16,1-3-274 0,-1-4-166 16,-3-4-421-16</inkml:trace>
  <inkml:trace contextRef="#ctx0" brushRef="#br0" timeOffset="-83040.797">7366 17620 641 0,'0'0'362'0,"0"0"-88"0,0 0-95 15,0 0-17-15,0 0-51 0,0 0-77 16,55 6-34-16,-45-4 0 0,4 0-3 16,-7 4 2-16,0-2-207 15,3 2 45-15,-10 1-29 0,0 0 33 16,0 2-40-16,-7 1 85 0,0 0-137 15,4 5-134-15,-7 1 385 0,-1 0 140 16,-2-1 137-16,-1-1 137 0,7 0 3 16,-3-4 32-16,3-1 9 0,0 0-32 15,0-2-11-15,3-3-179 0,1 0-153 16,3-3-80-16,0 2 26 0,0-2-29 16,0 2-13-16,0 1-15 0,7-3-1 15,0 3-3-15,0 0 7 0,6-2 5 16,-2-2-165-16,9 0-101 0,-9-4-340 15,13-11-801-15</inkml:trace>
  <inkml:trace contextRef="#ctx0" brushRef="#br0" timeOffset="-82675.443">7672 17714 1007 0,'0'0'1626'0,"0"0"-1272"15,0 0-197-15,0 0 44 0,0 0 46 16,0 0-104-16,0 0-77 0,0 0-35 16,0 0-18-16,0 0-11 0,25-11 1 15,-12 3-3-15,1 0-1 0,0 2-15 16,7 0 4-16,-4 0-1 0,-3 1 12 16,6 1-21-16,-3-2-95 0,-3-2-54 15,4 2-51-15,-1-2-130 0,-7 0-100 16,0-2-228-16,-3 2-320 0,7-3 209 0</inkml:trace>
  <inkml:trace contextRef="#ctx0" brushRef="#br0" timeOffset="-82229.544">7738 17506 1213 0,'0'0'1106'0,"0"0"-934"15,0 0-127-15,0 0 91 0,0 0 118 16,0 0-97-16,0 0-80 0,0 0-77 16,0 0-23-16,0 0 1 0,17 13 22 15,-10-2 77-15,0 5-20 0,0 4-22 16,3 1-34-16,-6-1 60 0,-1 0-61 16,4-2 57-16,-4 2-35 0,1 4-6 15,-1 1 13-15,-3 1-26 0,0-1 29 16,-3-1-29-16,-4 1 13 0,-3-2 4 15,3 2-20-15,-7-3-22 0,0-4-20 16,4 0-50-16,-4-5 6 0,7-5-22 16,0-2 47-16,4-3 61 0,-1-3-19 15,1 0 19-15,3-4-39 0,0-3 39 16,0 1-70-16,0 0 43 0,3-2 27 16,4 0 42-16,0 2-13 15,0-1-3-15,0 3-23 0,7 3-3 0,-4 0 2 16,-3 1 33-16,7 0-12 0,-7 5-23 15,10 0 0-15,-3 3 30 16,3 1 2-16,-10-1-31 0,13 0-1 16,-9 0-49-16,3-1-69 0,-8-3-91 15,-2-4-84-15,6 0-258 0,-6 0-21 16,-1-3-546-16</inkml:trace>
  <inkml:trace contextRef="#ctx0" brushRef="#br0" timeOffset="-82065.518">8089 17519 2692 0,'0'0'590'0,"0"0"-405"0,0 0-183 16,0 0 99-16,0 0-79 0,0 0-22 16,0 0-75-16,0 0-40 0,0 0 7 15,0 0-106-15,11 19-359 0,-11-13-674 16</inkml:trace>
  <inkml:trace contextRef="#ctx0" brushRef="#br0" timeOffset="-81757.489">8110 17720 859 0,'0'0'1059'16,"0"0"-747"-16,0 0-128 0,0 0 20 16,0 0 86-16,0 0-79 0,0 0-80 15,0 0-57-15,0 0-27 0,0 0 49 16,7 39 15-16,-4-19-51 0,-3-1-38 15,0 5-22-15,4 1-13 0,-4 0-9 16,7-1-13-16,-7-1-219 0,3-3-284 16,-3-7-569-16,4 0-535 0</inkml:trace>
  <inkml:trace contextRef="#ctx0" brushRef="#br0" timeOffset="-81535.028">8365 17714 1714 0,'0'0'1529'15,"0"0"-1373"-15,0 0-143 0,0 0 82 16,0 0 95-16,0 0-55 0,0 0-109 16,0 0-26-16,0 0-44 0,0 0 40 15,3 26 4-15,1-17 1 0,-4 5 12 16,0 0-13-16,0 3-2 0,0 0-111 15,0 2-211-15,0-6-384 0,0 4-989 16</inkml:trace>
  <inkml:trace contextRef="#ctx0" brushRef="#br0" timeOffset="-81049.354">8544 17675 1053 0,'0'0'1399'16,"0"0"-1221"-16,0 0-127 0,0 0 62 15,0 0 80-15,0 0-49 0,0 0-29 16,0 0 9-16,0 0-28 0,0 0-7 16,4 0-4-16,-4-2-15 0,0 2-67 15,3 0-3-15,0 0-57 0,4-1-7 16,-7 1 16-16,14-3 46 16,0 2-12-16,0-2-24 0,-1 2-3 15,-2-2 18-15,-1 3-9 0,0 0 29 16,-3 0-20-16,-3 3 23 0,-1 2 11 15,1-1 24-15,-4 4-23 0,0 3 55 16,-4 3 6-16,-3 2-25 0,4 2 2 16,-4 3-9-16,0-2 57 0,-3 0 15 15,3 0-37-15,3-2-33 0,4 1-7 16,0-3-36-16,0 3-1 0,0-3-1 16,11 0-40-16,3-1 4 0,3-1 10 15,0-2 28-15,11-4-15 0,-1-3-165 16,8-4-241-16,-15-3-982 0,25-15-538 0</inkml:trace>
  <inkml:trace contextRef="#ctx0" brushRef="#br0" timeOffset="-79659.306">9323 17714 978 0,'0'0'1138'0,"0"0"-694"15,0 0-158-15,0 0 35 0,0 0-18 16,0 0-91-16,0 0-67 0,0 0 19 16,3 0 9-16,1 0-46 0,-4 0-37 15,0-1-34-15,0 1-37 0,0 0-19 16,3-1-22-16,-3 1-3 0,0-2-9 15,10 2 22-15,4-4 10 0,3 1 2 16,1-4 11-16,9 2-10 16,-3-1-1-16,0 2 0 0,-3 0 1 15,0 0-2-15,-4 3 0 0,0-2 0 16,-6 2-2-16,-1-2-12 0,-3 3 14 16,-4-1 0-16,1 1-30 0,-4-3-12 15,0 3-44-15,0 0-16 0,0 0-11 16,0 0-28-16,0 0-53 0,-4-1-139 15,1-1-207-15,-1 1-532 0,-9-8-615 0</inkml:trace>
  <inkml:trace contextRef="#ctx0" brushRef="#br0" timeOffset="-79157.83">9492 17435 2336 0,'0'0'429'0,"0"0"-349"0,0 0 4 16,0 0 73-16,0 0-32 0,0 0-45 15,0 0-42-15,0 0-37 0,0 0-1 16,0 0 1-16,6 12 53 0,-6-4-13 16,0 1 7-16,4 3 19 0,3 1 6 15,-4 5 15-15,-3 4-22 0,0 3-12 16,0 0-51-16,0 1 25 0,0-4-9 15,0 0-18-15,-3 1-1 0,-4 1-10 16,3 3 8-16,4-1 2 0,-3-3 0 16,-4-1 0-16,4-2 0 0,-4 0 0 15,0-3-1-15,0-1-1 0,-3-1-20 16,-1-3-29-16,4-1-69 0,-3-3-28 16,3-1 11-16,-3-4 32 0,3-1-61 15,-3-2 15-15,6-2-13 0,4-4 64 16,-3-1-6-16,3-2 28 0,0-2 20 15,0 0-2-15,3-1 59 16,1 2-73-16,9 0 73 0,-6 2 1 0,0 3 33 16,4 1 38-16,-5 1 29 15,1 3-23-15,-3 0-22 0,6 3 3 16,0 1 23-16,-3 3-20 0,0 5 80 16,0 0 29-16,0 5-46 0,-4-1-57 15,-3 5-3-15,4-1-45 0,-4 2-19 16,0 1-35-16,0-2-67 0,-4 1-125 15,4-5-158-15,-3-2-659 0,-4 1-579 16</inkml:trace>
  <inkml:trace contextRef="#ctx0" brushRef="#br0" timeOffset="-78679.603">9833 17753 2094 0,'0'0'453'0,"0"0"-350"15,0 0-19-15,0 0 109 0,0 0 22 16,0 0-46-16,0 0-99 0,0 0-57 15,0 0 9-15,0 0 26 0,-4-2 9 16,8 2-7-16,-4 0-18 0,0-3-16 16,6 3 16-16,-2-4 9 0,6 0-7 15,-3 0 1-15,3-2 0 0,4 0-13 16,-3 0 0-16,6-2-11 0,-3 4-10 16,-1-2 0-16,-2 2-1 15,-4 3-3-15,-4 1 1 0,-3 0-1 16,4 0 3-16,-4 1 16 0,3 7 72 15,-3 0 69-15,0 2-57 0,0 3-53 16,0 3-7-16,-3 0-18 0,3 1 0 16,-4 1-4-16,4 0-16 0,-3 1 0 15,3-1-2-15,0 1-4 0,0-1-11 16,0-1 3-16,0-1-13 0,3-1-3 16,4-1 12-16,0-2-15 0,0-2-16 15,7-2-176-15,-4-2-127 0,7-6-284 16,-7 0-694-16,11-14-318 0</inkml:trace>
  <inkml:trace contextRef="#ctx0" brushRef="#br0" timeOffset="-78330.832">10163 17600 1273 0,'0'0'1503'16,"0"0"-1282"-16,0 0-118 0,0 0 57 16,0 0 75-16,0 0-121 0,0 0-114 15,0 0-22-15,0 0-60 0,0 0-20 16,0 1-118-16,0-1-129 0,11 0-229 16,-8 0-45-16,7-2 20 0,-6-2-189 15</inkml:trace>
  <inkml:trace contextRef="#ctx0" brushRef="#br0" timeOffset="-78240.904">10163 17600 1001 0,'66'-28'537'16,"-66"28"-134"-16,0 0-153 0,3 0-166 16,-3 2-84-16,4 1-48 0,3-1-150 15,-1 0-185-15,1-2-269 0</inkml:trace>
  <inkml:trace contextRef="#ctx0" brushRef="#br0" timeOffset="-77892.155">10418 17657 1873 0,'0'0'584'15,"0"0"-581"-15,0 0 27 0,0 0 228 16,0 0 149-16,0 0-129 0,0 0-72 16,0 0-7-16,0 0-33 0,0 0-40 15,0 1-26-15,0 2-16 0,-3 1-31 16,3 4-38-16,-4 6-14 0,1-1-1 16,0 9-11-16,-1 3-8 0,1-1 17 15,3 4-16-15,-4-1 5 0,4 0-2 16,0 0-19-16,0-5 18 0,0-1-115 15,4-2-23-15,-1-5-114 16,4-4-368-16,-4-2-491 0,1-4-96 16</inkml:trace>
  <inkml:trace contextRef="#ctx0" brushRef="#br0" timeOffset="-77570.81">10604 17689 1876 0,'0'0'334'0,"0"0"-330"0,0 0 60 16,0 0 69-16,0 0-72 15,0 0-19-15,0 0-16 0,0 0 7 16,0 0-5-16,0 0-28 0,55 0 0 16,-55 3 14-16,14 4-14 0,-7 4-204 15,-7-1 52-15,0 4 16 0,0 3-82 16,0 3 11-16,-7-2-50 0,0 1 149 15,0-4 108-15,4 1 140 0,-4-6 176 16,4-2 70-16,3-2 12 0,-4-2-3 16,4-3-49-16,0 2-127 0,0-2-76 15,0 2-77-15,0-2-47 0,0 3-19 16,0 0-11-16,4 1-18 0,-1 0-6 16,4-1 4-16,-4 0-137 0,8-1-215 15,-1-2-312-15,0-5-1016 0</inkml:trace>
  <inkml:trace contextRef="#ctx0" brushRef="#br0" timeOffset="-77126.995">11535 17280 1007 0,'0'0'1468'0,"0"0"-985"0,0 0-211 16,0 0-17-16,0 0 14 0,0 0-34 15,0 0-96-15,0 0-67 0,0 0-54 16,0 0-17-16,6 16 0 0,-2-6 1 15,-4 2-2-15,0 1-1 0,0 1-21 16,0 2-90-16,0-2-43 0,0-1-53 16,-4 1-118-16,-2-1-327 0,2-4-622 15</inkml:trace>
  <inkml:trace contextRef="#ctx0" brushRef="#br0" timeOffset="-76823.768">11276 17503 2100 0,'0'0'611'0,"0"0"-443"0,0 0-127 16,0 0 59-16,0 0 28 0,0 0-23 16,0 0-31-16,0 0 15 0,0 0 82 15,0 0-51-15,62-27-47 0,-45 21-23 16,4 1-12-16,3-2-10 0,4 0-26 15,3-1-1-15,-4 2 21 0,1 0-22 16,-1 0-3-16,-2 2-9 0,-5 0-4 16,-3 0-59-16,-3 2-20 0,0 1-6 15,-4-1 19-15,1 2-14 0,-8 0-44 16,-3 0-7-16,0 0-32 0,0 2-14 16,-3 1-78-16,-1 1-150 15,-6 3-163-15,0-4-405 0</inkml:trace>
  <inkml:trace contextRef="#ctx0" brushRef="#br0" timeOffset="-76645.376">11362 17521 359 0,'0'0'1516'16,"0"0"-1107"-16,0 0-199 0,0 0 83 16,0 0 38-16,0 0-155 0,0 0-112 15,0 0-64-15,0 0-16 0,0 0-55 16,-3 20 4-16,10-17 39 0,3 3-30 15,4-4-376-15,3-2 34 0,0 0-149 16,1-4-212-16</inkml:trace>
  <inkml:trace contextRef="#ctx0" brushRef="#br0" timeOffset="-76503.769">11583 17503 1578 0,'0'0'423'0,"0"0"-174"15,0 0 81-15,0 0 24 0,0 0-50 16,-42 61-71-16,32-51-65 0,3-1-89 15,-3 0-63-15,3-1-13 0,-7 1-3 16,4-3-32-16,0 2-126 0,-4-1-154 16,-3 1-240-16,-1 0-468 0,5-4-353 15</inkml:trace>
  <inkml:trace contextRef="#ctx0" brushRef="#br0" timeOffset="-76262.552">11273 17679 1603 0,'0'0'653'0,"0"0"-449"0,0 0-79 16,0 0 79-16,0 0 69 0,0 0-69 16,0 0 51-16,0 0-113 0,58-29-63 15,-37 20-28-15,3 0-48 0,7-1-2 16,0 1 2-16,4-3 19 0,2 3-22 16,-6 2-2-16,0 0-42 0,-3 2-29 15,-4 0-75-15,-3 2 30 0,-11 3-28 16,0-1 21-16,-3 1-22 0,-7 0 12 15,0 0-13-15,0 4-52 0,-7 2-68 16,-3 1-105-16,0 1-219 0,-4 0-70 16,7-1 21-16</inkml:trace>
  <inkml:trace contextRef="#ctx0" brushRef="#br0" timeOffset="-76034.334">11297 17754 1161 0,'0'0'709'16,"0"0"-440"-16,0 0-88 0,0 0 49 15,0 0-27-15,0 0-116 0,0 0-85 16,0 0 66-16,0 0 28 0,0 0-9 16,3 50-17-16,1-36-57 0,-1-1-11 15,-3-1-2-15,4-1 0 0,-1-2-15 16,-3-2-23-16,3-1-113 0,-3-3-103 15,0-2-127-15,4-1-197 0,-4 0-134 16</inkml:trace>
  <inkml:trace contextRef="#ctx0" brushRef="#br0" timeOffset="-75755.912">11345 17779 355 0,'0'0'1588'0,"0"0"-1338"15,0 0-227-15,0 0 22 0,0 0 146 16,0 0 58-16,0 0-92 0,0 0-44 15,59-43 5-15,-39 29-3 16,1-2-32-16,7 1-25 0,-8 3 21 16,1 6-12-16,-4 1-3 0,-3 2-20 15,-4 3-16-15,4 3 10 0,-7 2 26 16,0 1 5-16,0 0 19 0,-4 4-25 16,1 1-32-16,2 3-12 0,-6 0 22 15,4 0-38-15,-1-1-3 16,-3-1-19-16,0 0 16 0,0-5-19 0,0 4-50 15,0-3-35-15,0-3-32 0,0 1 25 16,0-1-61-16,-3 2-89 16,-1-2-99-16,-2 1-215 0,2-2-435 0</inkml:trace>
  <inkml:trace contextRef="#ctx0" brushRef="#br0" timeOffset="-75521.498">11355 17849 1942 0,'0'0'748'0,"0"0"-542"15,0 0-97-15,0 0-23 0,0 0 7 16,0 0-32-16,0 0-36 0,0 0 23 16,0 0 6-16,0 0-31 0,56-23-20 15,-43 17 15-15,5 0-18 0,-1 0-2 16,-3 5-11-16,-1-3-76 0,-2 3-128 15,-1 1-66-15,-7 0-110 0,-3 1-168 16,0 4-15-16,0-1-219 16</inkml:trace>
  <inkml:trace contextRef="#ctx0" brushRef="#br0" timeOffset="-75355.705">11379 17906 688 0,'0'0'1722'0,"0"0"-1299"15,0 0-167-15,0 0 47 0,0 0-84 16,0 0-111-16,0 0-64 0,0 0-43 15,0 0-1-15,0 0-25 0,11 0 23 16,-1-3 1-16,-3 2 2 0,7-4 9 16,0 1-10-16,-1-1-164 0,1-1-30 15,3 0-58-15,-3 2-265 0,0-1-470 16,-7 0-268-16</inkml:trace>
  <inkml:trace contextRef="#ctx0" brushRef="#br0" timeOffset="-75143.476">11362 17989 1952 0,'0'0'712'0,"0"0"-545"0,0 0-67 16,0 0-4-16,0 0 64 0,0 0-10 16,-51 26-64-16,40-21-86 0,1 2-9 15,3 0-7-15,-3 0-3 0,3 0-13 16,0 0-3-16,3-2-3 0,-2 0-61 15,6 0-36-15,-4-1-45 0,4-3-187 16,0 2-288-16,0-3 8 0,4 0-509 16</inkml:trace>
  <inkml:trace contextRef="#ctx0" brushRef="#br0" timeOffset="-74911.436">11348 18040 278 0,'0'0'1376'0,"0"0"-954"16,0 0-137-16,0 0-42 0,0 0-21 15,0 0-36-15,0 0-102 0,0 0-84 16,0 0-30-16,0 0 30 0,25-2 25 16,-19 2 27-16,5 0-17 15,-1 0-16-15,1 0-6 0,2 0-13 16,1 0 1-16,0 0-3 0,-4 0 2 16,7 0-12-16,-3 2 11 0,0-1-1 15,0 0-94-15,3-1-84 0,-3 0-39 16,3-1-10-16,-7-3-94 0,8-5-109 15,-8-2-89-15,0 3-199 0</inkml:trace>
  <inkml:trace contextRef="#ctx0" brushRef="#br0" timeOffset="-74647.252">11696 17893 1398 0,'0'0'1486'0,"0"0"-1159"0,0 0-130 15,0 0-117-15,0 0-56 0,0 0-24 16,0 0-3-16,0 0-38 0,0 0-10 16,0 0-3-16,-3 10 12 0,10-10-2 15,-4 0-103-15,4 0-49 0,0 0-84 16,0 0 25-16,0 2 106 0,0-2-6 16,0 1 44-16,0-1 95 0,-4 3 16 15,0-2 221-15,1 2 102 0,-4-1 0 16,0 2-15-16,0-2-88 0,0 2-160 15,0-2-60-15,0-2-95 0,3 0-353 16,1-2-347-16,6-20-1013 0</inkml:trace>
  <inkml:trace contextRef="#ctx0" brushRef="#br0" timeOffset="-74224.815">12038 17653 1197 0,'0'0'1413'0,"0"0"-1110"16,0 0-88-16,0 0-30 16,0 0 57-16,0 0-53 0,0 0-60 15,0 0-50-15,0 0-48 0,0 0-29 16,-7 16 11-16,3-4-11 0,1 2 20 15,3 1-22-15,-4 1-13 0,1-2 11 16,3-3 2-16,-4-1-15 0,4-4-4 16,0-2-66-16,0 0-126 0,0-4-100 15,0 0-249-15,0 0-158 0,0-4 55 16,0-4-4-16,0 2-91 0</inkml:trace>
  <inkml:trace contextRef="#ctx0" brushRef="#br0" timeOffset="-73922.293">12038 17653 432 0,'20'7'511'0,"-20"-9"-146"15,7 1-65-15,-3-2 34 0,2-1-103 16,1 0-92-16,4 2 10 0,-4 0-56 16,6 0-15-16,-2 0 18 0,6 2 24 15,-3 0-56-15,3 0-51 0,0 0-4 16,-3 7-6-16,-4 1-3 0,4-3 0 16,-11 2-138-16,-3 5-20 0,0-2 49 15,0 3-56-15,-3 7 65 0,-11-4-131 16,0 5-149-16,-6 1-56 0,-1-5-72 15,-3 3-30-15,3-5 538 0,1 1 590 16,6-6-91-16,0-2 50 0,11-5-156 16,-4 1-82-16,7-4-47 0,0 0-1 15,0 0-135-15,0 0-108 0,3 0-20 16,1 0 31-16,-1 0 14 16,4 0-22-16,0 0-21 0,0 0 17 15,3 0-2-15,4 0-17 0,-4-2-93 0,7-3-115 16,1-2-148-16,-5 2-444 0,15-14-941 15</inkml:trace>
  <inkml:trace contextRef="#ctx0" brushRef="#br0" timeOffset="-73670.356">12385 17613 2119 0,'0'0'1228'0,"0"0"-1082"0,0 0-51 16,0 0-19-16,0 0 22 0,0 0-41 16,0 0-41-16,0 0 6 0,0 0 44 15,56-4-19-15,-39 0-22 0,4 2-3 16,-4 0-22-16,0-2 0 0,-3 3-2 16,-4 1-2-16,4 0-30 0,-7 0-107 15,-4 3-27-15,1 2-31 16,-4 2-104-16,0 2-220 0,-7 5-300 15,-4-3-575-15</inkml:trace>
  <inkml:trace contextRef="#ctx0" brushRef="#br0" timeOffset="-73506.117">12348 17789 196 0,'0'0'2956'0,"0"0"-2498"16,0 0-347-16,0 0-98 0,0 0-12 15,0 0-1-15,0 0 0 0,0 0 9 16,0 0-8-16,0 0 12 0,48 3-1 15,-34-3 7-15,-1 0-19 16,1-4-151-16,3-2-33 0,1 1-45 16,-5-3-220-16,5-2-266 0,-8 2-461 15</inkml:trace>
  <inkml:trace contextRef="#ctx0" brushRef="#br0" timeOffset="-73246.534">12475 17519 2255 0,'0'0'610'0,"0"0"-338"16,0 0-36-16,0 0 31 0,0 0-40 15,0 0-86-15,0 0-49 0,0 0-48 16,0 0-22-16,0 0-4 0,-3 29 4 16,3-7-19-16,-4 0-1 0,1 1 0 15,-1 2-2-15,4 3-1 0,-7 4-17 16,7 5 15-16,-3 3-1 0,-4 1-8 15,4-1 9-15,-1 0-13 16,1-1-46-16,-1-6-52 0,1-4-8 0,-1-3-39 16,4-7-159-16,0-4-305 15,0-6-486-15,0-9-444 0</inkml:trace>
  <inkml:trace contextRef="#ctx0" brushRef="#br0" timeOffset="-73047.767">12465 17814 2375 0,'0'0'1016'0,"0"0"-860"0,0 0-74 15,0 0-40-15,0 0 24 0,0 0-6 16,-59 56-13-16,45-42-30 0,1 4-17 16,-1-3-19-16,0 1 16 0,0-2 0 15,0 0-57-15,4-5-171 0,0-1-129 16,-1-2-163-16,5-6-303 0,2 0-473 15</inkml:trace>
  <inkml:trace contextRef="#ctx0" brushRef="#br0" timeOffset="-72913.512">12361 17890 784 0,'0'0'645'0,"0"0"-164"0,0 0-31 16,0 0-82-16,0 0-114 16,0 0-10-16,62 8-123 0,-48-1-16 15,3-2-54-15,1 1-50 0,2-1 27 16,1-1-28-16,3-2-82 0,0-2-77 15,-3-4-290-15,-4 0-820 0</inkml:trace>
  <inkml:trace contextRef="#ctx0" brushRef="#br0" timeOffset="-72339.633">12937 17708 1038 0,'0'0'1369'0,"0"0"-1117"16,0 0-72-16,0 0 77 0,0 0 8 15,0 0-106-15,0 0-71 0,0 0-50 16,0 0-12-16,-11 51 5 0,5-35 17 16,6 1-1-16,-7 2 50 0,3-3-9 15,-3 4-38-15,-3-1-11 16,0-1-5-16,-1-4-15 0,-3 1-3 15,1-1-16-15,-1-4-2 0,4 0-23 16,-4-3 9-16,3-5-54 0,-2-2-58 16,6 0-80-16,-4-5 122 0,8-4 39 15,-4-3-58-15,7-2 25 0,0-3 42 16,0 2 27-16,7-4 11 0,0 1 38 16,3 1 3-16,4-2 13 0,0 2-9 15,3 2-26-15,0 1 19 0,4 2-7 16,0 2 14-16,-1 3-7 0,4 2 12 15,-3 4-49-15,-4 1 28 0,4 1-14 16,-4 7 26-16,0 2-9 16,1 2 9-16,-5 6-10 0,-2-1-28 0,-1 7-3 15,-3-1-22-15,-4 4-69 0,1-1-73 16,-4-1-42-16,0 1-232 0,0-8-614 16,-7-1-882-16</inkml:trace>
  <inkml:trace contextRef="#ctx0" brushRef="#br0" timeOffset="-71952.07">13374 17696 1794 0,'0'0'538'16,"0"0"-112"-16,0 0-40 0,0 0-55 15,0 0-18-15,0 0-143 0,0 0-65 16,0 0-30-16,0 0-26 0,0 0-32 15,11-1-17-15,-5-2-2 0,12 0 2 16,-1-3 12-16,7 2-12 0,4 0 0 16,-1 1-3-16,4 0-3 0,0 2 6 15,0-2 0-15,-3 3-68 0,-1-4-112 16,-6 3-18-16,3-2-61 0,-14-4-194 16,1 1-263-16,-1 0-273 15,-10-4-353-15</inkml:trace>
  <inkml:trace contextRef="#ctx0" brushRef="#br0" timeOffset="-71710.99">13526 17503 1520 0,'0'0'1194'0,"0"0"-959"0,0 0-20 16,0 0-17-16,0 0 43 0,0 0-51 15,0 0-55-15,0 0-29 0,0 0-42 16,0 0-27-16,-10 10-15 0,10 4-19 15,3 7 13-15,-3 6-13 0,3 1-3 16,-3-1-1-16,4 3-2 0,-4 1 3 16,0 5-3-16,7 6-13 0,-7 0-2 15,0 0-17-15,3-3-82 0,1-2-59 16,-1-5-117-16,1-1-244 0,2-8-439 16,-6-8-102-16</inkml:trace>
  <inkml:trace contextRef="#ctx0" brushRef="#br0" timeOffset="-71311.652">13698 17726 2135 0,'0'0'520'0,"0"0"-497"15,0 0-7-15,0 0 132 0,0 0 48 16,-52 62-10-16,42-47-62 0,-4 2-73 15,4 0-50-15,-4 3 1 0,4-2 49 16,-7 1-17-16,-1 0-34 0,1-3-1 16,-3-1-2-16,-5-1-77 15,5-2 4-15,-4-4-36 0,6-2 10 16,1-4 51-16,3-2-139 0,1-6 107 16,6-2-17-16,3-3-39 0,4-4 26 15,4-2 30-15,6-2 83 0,4-1 1 16,0 1 67-16,6-1 3 0,1 3 45 15,0 1 29-15,-1 2 0 0,4 2-84 16,1 2-10-16,-5 5 7 0,1 3 22 16,0 2 16-16,-8 4-10 0,1 6 16 15,3 4-13-15,-6 5 12 0,-1 0-9 16,-3 6-32-16,-4 1-7 0,1-1-53 16,-4 2-34-16,0-3-51 0,0 1-99 15,0-4-166-15,0-8-442 16,-4-4-881-16</inkml:trace>
  <inkml:trace contextRef="#ctx0" brushRef="#br0" timeOffset="-70590.366">14125 17642 339 0,'0'0'2065'0,"0"0"-1846"0,0 0-84 15,0 0-44-15,0 0 88 0,0 0 26 16,0 0-115-16,0 0-33 0,0 0-13 16,0 0 10-16,-13-5 38 0,13 4 48 15,3 1-36-15,0-2-41 0,-3-2-32 16,11 2-3-16,-1-4-3 0,0-2-3 15,4-1-20-15,3 1-2 0,1 0 3 16,-1 1-3-16,-7 3-3 16,4 3-9-16,-11 1 11 0,8 0-2 15,-11 1 0-15,0 4-44 0,0 1 20 0,0 8 27 16,-11 0 16-16,5 1-3 16,-1-1-10-16,-7 4 11 0,0-3-14 15,-3 2-3-15,0 3 3 0,-4-4 1 16,4 0 12-16,0-5-4 0,6 1-9 15,-3-6 0-15,11-1-1 16,-7-2-11-16,10-3-20 0,0 0-18 0,0 0-32 16,0 0-13-16,3 0-25 0,7 0 64 15,-3-1 55-15,4-1 1 0,2 2 0 16,1-1-2-16,0 1-8 16,3 0 10-16,0 3 0 0,1 5-3 15,-1 0 3-15,-3 4 13 0,-1 2 3 16,-2 1 3-16,-1 1 0 0,-3-2-17 15,-4 1 26-15,1-3 1 0,-4 0 25 16,0 1 9-16,-4-2-41 0,-2 1-22 16,-5 0-9-16,-6 0-29 0,3 2-26 15,-6-1-5-15,-1-1-36 0,0-1-28 16,1-1 24-16,-1-4-70 0,0-2 12 16,7-4-42-16,4 0-33 0,3-7 151 15,4-3-16-15,3-4 107 0,0-2 20 16,7-1-20-16,6 3 32 0,-6-1 62 15,4 5 51-15,2 0 72 0,1 3-47 16,-3 4-77-16,2 1-6 0,-2 2 50 16,-1 0 0-16,-3 2-41 0,3 4-39 15,-3 0-32-15,3 0-24 0,1-2-1 16,3-1-181-16,-1-3-170 16,-2 0-459-16,13-19-845 0</inkml:trace>
  <inkml:trace contextRef="#ctx0" brushRef="#br0" timeOffset="-70110.391">14783 17352 1585 0,'0'0'1396'0,"0"0"-1108"0,0 0-87 16,0 0 68-16,0 0 30 0,0 0-74 15,0 0-63-15,0 0-63 0,0 0-56 16,0 0-41-16,7 0-2 15,-7 0-22-15,0 0-5 0,4 1-14 16,3 3 4-16,-4 2 34 0,0-1-9 16,4 2-10-16,-3-2-143 0,3 1-67 15,0-2-193-15,-4 0-264 0,0-1-448 16,1-2-448-16,-56-47 1413 0</inkml:trace>
  <inkml:trace contextRef="#ctx0" brushRef="#br0" timeOffset="-69863.973">14652 17552 3071 0,'0'0'542'0,"0"0"-328"0,0 0-22 15,0 0 21-15,0 0-95 0,0 0-87 16,0 0-31-16,0 0-26 0,0 0 26 16,0 0 0-16,52 0 13 15,-35-1-10-15,1-2 16 0,6 3-17 16,-4-2 9-16,1 0-11 0,0 2-15 15,-4 0 14-15,0-2-60 0,-3 2-41 16,-7 0-51-16,0 0-20 0,0 0-102 16,-4 2-116-16,-3 0-113 0,0 4-223 15,-7 2 83-15,0-3-623 0</inkml:trace>
  <inkml:trace contextRef="#ctx0" brushRef="#br0" timeOffset="-69649.608">14656 17669 2218 0,'0'0'736'16,"0"0"-474"-16,0 0-4 0,0 0 5 16,0 0-52-16,0 0-51 0,0 0-75 15,0 0-60-15,0 0-25 0,0 0-60 16,21 0 48-16,-4 0 12 0,0 0 24 16,4 0-23-16,-4 0 12 15,4 0-13-15,-1-1-53 0,-6 1-29 0,0-3-12 16,0 3-41-16,-8-1-67 0,1 1-68 15,-7 0-213-15,0 0-221 16,0 4-5-16,0 0-79 0</inkml:trace>
  <inkml:trace contextRef="#ctx0" brushRef="#br0" timeOffset="-69473.964">14659 17792 1763 0,'0'0'1438'15,"0"0"-1202"-15,0 0-77 0,0 0-23 16,0 0 21-16,0 0-57 0,0 0-56 15,0 0-32-15,0 0-12 0,0 0-2 16,21 0 2-16,-11-3 0 16,-3 0 0-16,7 1 1 0,0-1-1 15,0-1-184-15,3 2-15 0,-3-2-67 16,3-2-249-16,-3 2-451 0,-8 2-41 16</inkml:trace>
  <inkml:trace contextRef="#ctx0" brushRef="#br0" timeOffset="-69158.717">14639 17913 795 0,'0'0'2325'0,"0"0"-2082"0,0 0-243 15,0 0 0-15,0 0 48 0,0 0 9 16,0 0-32-16,0 0-25 0,0 0-32 15,0 0-15-15,0 4-11 0,0-4 1 16,3 0 32-16,4 0 25 16,-4 0-215-16,8 0-19 0,3-2-37 15,-1-2-84-15,-6-1-61 0,7 0 26 16,0-2 100-16,-4 2 85 0,0 0 143 16,-6 3 36-16,3 2 26 0,-4 0 189 15,-3 0 13-15,0 2-124 0,0 3-78 16,0 2-46-16,0 2-113 0,0-1-154 15,-3 2 78-15,3 0-62 0</inkml:trace>
  <inkml:trace contextRef="#ctx0" brushRef="#br0" timeOffset="-68990.891">14656 18023 388 0,'0'0'685'16,"0"0"-93"-16,0 0 38 0,0 0-24 16,0 0-161-16,0 0-216 0,0 0-106 15,0 0-63-15,0 0-32 0,0 0-28 16,-38 37-3-16,45-36 0 15,7 2 3-15,-1-2 23 0,8 0-23 16,0 1-28-16,-4-2 3 0,7 0-39 0,-7 0-31 16,1-2-12-16,2 0-91 15,-6-2-292-15,0 2-514 0,6-15-788 0</inkml:trace>
  <inkml:trace contextRef="#ctx0" brushRef="#br0" timeOffset="-67214.534">15269 17492 986 0,'0'0'335'0,"0"0"-45"0,0 0 51 16,0 0 25-16,0 0-10 0,0 0-6 15,0 0-40-15,0 0-49 0,0 0-56 16,0 0-35-16,-3 1-22 0,3-1-45 15,3 0-35-15,-3 0-31 0,4 0-23 16,-4 0-14-16,3 0-47 0,7 0-18 16,8-1 59-16,-5 0 6 0,15-4 22 15,6-2-7-15,4 0 4 0,0-1-17 16,4-1 1-16,-5 1-1 0,5 0-2 16,-8 3-3-16,1 1 1 0,-8 1 1 15,1 0 0-15,-4 3 0 16,-7-1-2-16,-7 1 0 0,1 0-10 0,-8 0 11 15,1 0-1-15,-1 0-19 0,-3 0-31 16,0 0 19-16,0 0-10 16,0 0-10-16,0 0-18 0,0 0-7 15,0 0-21-15,0 0-17 0,0 0-41 16,-3 0-62-16,-1 0-119 0,-3 1-144 16,0 2-286-16,-13-3-930 0,61-4 1689 0</inkml:trace>
  <inkml:trace contextRef="#ctx0" brushRef="#br0" timeOffset="-66984.815">15390 17353 2713 0,'0'0'558'0,"0"0"-398"0,0 0-59 15,0 0 67-15,0 0 21 0,0 0-101 16,0 0-88-16,0 0-25 0,0 0 25 15,7 63-13-15,-7-41 13 0,3 2-1 16,7-2-14-16,-6 0 13 0,3-3-30 16,0-2-62-16,-1-3-93 15,5-4-156-15,6-4-247 0,-10-4-423 16,10-8-295-16</inkml:trace>
  <inkml:trace contextRef="#ctx0" brushRef="#br0" timeOffset="-66840.162">15707 17431 2741 0,'0'0'507'0,"0"0"-303"16,0 0-144-16,0 0-35 0,0 0-25 15,-52 55-19-15,42-42-4 0,-1 1-63 16,4 0-137-16,-3-3-97 16,0 2-167-16,-1-4-495 0</inkml:trace>
  <inkml:trace contextRef="#ctx0" brushRef="#br0" timeOffset="-66500.554">15276 17739 2550 0,'0'0'524'16,"0"0"-389"-16,0 0-52 0,0 0 28 15,0 0 23-15,0 0-65 0,0 0-40 16,0 0-28-16,0 0 24 0,0 0 26 16,38-2 27-16,-21 0 64 0,7-3-73 15,4-2-36-15,6-2-33 0,1 1 0 16,3-2 2-16,-4 3-2 0,-3 1 0 16,-3 0 0-16,-1 4 2 15,-3-1-2-15,-3 0-20 0,-4 2-34 16,0-2-2-16,-6 3 15 0,-4-1-12 15,0 1-26-15,-4-3 6 0,0 3-9 16,-3 0-10-16,0-1-54 0,0 1-129 16,-6-2-156-16,2-2-281 0,-3 0-530 15</inkml:trace>
  <inkml:trace contextRef="#ctx0" brushRef="#br0" timeOffset="-66284.079">15538 17623 1888 0,'0'0'635'15,"0"0"-435"-15,0 0 3 0,0 0 2 16,0 0 69-16,0 0-90 0,0 0-57 16,0 0-36-16,0 0-21 0,0 0-20 15,-21 7 6-15,21 0-6 0,-7 4-50 16,4-1-13-16,-1 0 11 16,1 3-1-16,3-3-23 0,0 3 8 0,-3 1-11 15,3-1 1-15,0 0-25 16,3-6-190-16,4 1-17 0,7-4-153 15,-4-2-556-15,4-2 328 0,0 0-507 16</inkml:trace>
  <inkml:trace contextRef="#ctx0" brushRef="#br0" timeOffset="-66145.833">15672 17699 691 0,'0'0'1922'16,"0"0"-1442"-16,0 0-181 0,0 0-99 15,0 0-73-15,0 0-83 0,0 0-44 16,0 0-19-16,0 0-19 0,0 0-22 15,0 9-95-15,-3-5-68 16,-1 0-177-16,-3 0-285 0,1 0-480 16</inkml:trace>
  <inkml:trace contextRef="#ctx0" brushRef="#br0" timeOffset="-65758.209">15393 17637 68 0,'0'0'1802'15,"0"0"-1442"-15,0 0-150 0,0 0 26 16,0 0 79-16,0 0-97 0,0 0-97 16,0 0-61-16,0 0-28 0,0 0 3 15,-3 24 48-15,3-16 34 0,0 2-51 16,0 2-34-16,0 0-17 15,-4 5 8-15,1-2-8 0,-1 3-2 16,1-2-11-16,-1 3 1 0,1-4 0 16,0 0 9-16,-1-2-12 0,4-3-13 15,0 0-20-15,0-4 33 0,4-1 0 16,2 0-10-16,5-2-12 0,-1-1 0 16,7 2-3-16,-3-4 23 0,3 0 1 15,8 0 0-15,-12-1-18 0,11-3 0 16,-3-1-29-16,0 0-12 0,-4 1-45 15,0 0-76-15,-6 2-136 0,2-2-108 16,-2 2-99-16,-4-2 20 0,3 2-69 16,-7 2-216-16</inkml:trace>
  <inkml:trace contextRef="#ctx0" brushRef="#br0" timeOffset="-65451.385">15345 17999 196 0,'0'0'1979'16,"0"0"-1620"-16,0 0-172 0,0 0 38 16,0 0 31-16,0 0-103 0,0 0-57 15,0 0-71-15,0 0-25 0,0 0 0 16,10-2 43-16,1 1 4 0,-1-2 7 15,7-1-22-15,4 3-4 0,-4-3-9 16,7 0-19-16,0 0 16 16,0-2-15-16,4 1-1 0,-4-2 0 0,0 0-53 15,-7 2-67-15,1-2-68 16,-1 2 10-16,-10 0-111 0,0 1-152 16,0 2-94-16,-7-1-93 0,3 2-482 15</inkml:trace>
  <inkml:trace contextRef="#ctx0" brushRef="#br0" timeOffset="-65221.278">15545 17839 2534 0,'0'0'495'16,"0"0"-306"-16,0 0-29 0,0 0 65 15,0 0-67-15,0 0-67 0,0 0-53 16,0 0-36-16,0 0-2 0,0 0 1 15,-21 63 15-15,21-44 3 0,-3 3 6 16,-1 3-24-16,-6 0 11 16,10 2-12-16,-7 1 0 0,4-2-10 0,-4 0-15 15,3-3-151-15,1 0-42 16,-1-4-146-16,1-7-349 0,-1-3-469 16</inkml:trace>
  <inkml:trace contextRef="#ctx0" brushRef="#br0" timeOffset="-65012.379">15503 18019 2343 0,'0'0'310'16,"0"0"-220"-16,0 0-22 0,0 0 125 16,0 0 44-16,0 0-126 0,0 0-85 15,-51 22-26-15,33-11-39 0,1 1 14 16,0 3 9-16,-4-1 3 0,1 3-63 15,-1-3 21-15,-3 0-121 0,10-2 32 16,-3-4-98-16,7-5-273 0,-1 1-310 16</inkml:trace>
  <inkml:trace contextRef="#ctx0" brushRef="#br0" timeOffset="-64872.792">15497 18050 1572 0,'0'0'520'16,"0"0"-22"-16,0 0-240 0,48 23-11 15,-34-15-1-15,3 0-135 0,-3 3-51 16,3-1-22-16,7 0-38 0,-7 0 0 16,11-2-10-16,-4-2-309 0,0-2 124 15,10-4-1053-15</inkml:trace>
  <inkml:trace contextRef="#ctx0" brushRef="#br0" timeOffset="-64616.395">16368 18335 3636 0,'0'0'0'16,"0"0"-378"-16,0 0-969 0,0 0 836 15,0 0 33-15,0 0-354 0</inkml:trace>
</inkml:ink>
</file>

<file path=ppt/ink/ink1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6:30:46.55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11293 4074 117 0,'0'0'56'15,"0"0"391"-15,0 0-141 0,0 0-26 16,0 0-23-16,0 0-13 0,0 0 10 16,0 0 18-16,0 0-10 0,-17-10-23 15,14 10-21-15,3-2-125 0,0 0 198 16,-4 2-97-16,4 0-58 0,0 0-63 15,0 3 88-15,0-2-27 0,0 1-70 16,0-1-45-16,0-1-17 0,0 0-1 16,0 0 11-16,0 0 7 15,0 0-19-15,0 0 0 0,0 0-16 16,0 0 13-16,0 0 0 0,0 0 1 16,0 0-1-16,0 0 1 0,0 0-10 15,4 0-1-15,-4 0 10 0,0 0-10 16,0 0 10-16,0 0-12 0,0 0 1 15,3 0-2-15,1 0 16 0,2 1 1 16,1-1 1-16,0 0-2 0,4 2-2 16,-1-2 2-16,0 2 0 0,4-2 1 15,0 2 3-15,3-2-1 0,-3 2 0 16,0-2 10-16,3 1-12 16,0-1 3-16,0 0 8 0,1 0 1 15,-1 0-1-15,7 0 4 0,-7-1-1 16,4 1-2-16,-1-2-1 0,1 2-9 15,0-2 10-15,3 2 6 0,0-2-19 16,-3 0 1-16,3 2 0 0,0-2 11 16,0 0-9-16,0 1-2 0,0-2 2 15,0 3-1-15,4-4 2 0,-1 2 8 16,1 0-12-16,0-1 3 0,3-1-2 16,0 2 0-16,0-4-1 0,0 4 0 15,0-2 2-15,0-2-2 0,0 4-6 16,0 0 6-16,0-1 2 0,3 0-1 15,-3 3 0-15,0-3-2 0,0 2 2 16,0-1 0-16,0 1 0 0,0 0 1 16,0 1-2-16,-3 0 0 0,-1 0 19 15,1 0-3-15,-4 0-1 0,4 0-13 16,-8 0-1-16,4 0 15 16,0 1-16-16,-3 0 12 0,3 1-9 15,-3-1 13-15,3 0-16 0,-3 1 15 16,3-2-14-16,-4 0 24 0,1 3 9 15,3-3-15-15,-7 3-4 0,8-2-12 16,-8 0-2-16,7 1 0 0,-3 0 14 16,3 0-12-16,0-2 0 0,-3 2 0 15,3-2 16-15,0 0-19 0,-4 1 3 16,1 0-2-16,0 1 10 0,3-2-10 16,0 0 14-16,4 0-15 0,-1 0 2 15,-3 0 10-15,0 0 38 0,4 0-29 16,-1 0 1-16,-2 0-21 0,-1 0 0 15,0 0 1-15,3-2-1 0,1 2 2 16,0-1 0-16,-1 0-2 0,1 1 1 16,-1 0-2-16,1 0 1 0,-1 0 1 15,1-2-2-15,-1 2 1 0,1 0-1 16,0 0 2-16,3 0-1 16,-4 0 0-16,4 0 0 0,-3 0-1 15,3-2 2-15,0 0 2 0,3 2 8 16,-10 0-9-16,7 0-2 0,-3 0-1 15,3 0 1-15,-4 0-1 0,1 0 12 16,-4 0-10-16,4 0-1 0,-4 0 1 16,7 4-2-16,-7-2 13 0,3 2-13 15,-2 0-2-15,-1-2-1 0,0 2 3 16,3-1 0-16,1 2 0 0,0-2-1 16,-1 1 1-16,4-2 2 15,-3 0 0-15,6 0 10 0,-6 0-10 16,3-2 26-16,-4 2-10 0,4-2-15 15,-3 2-1-15,-1-2-1 0,1 2 1 16,-1-2 0-16,4 2 11 0,0-2-10 16,0 1-1-16,-3 0-1 0,3-1 1 15,0 2-2-15,4-2 2 0,-8 0 1 16,4 0 9-16,4 0-12 0,-4 0 3 16,6 0-1-16,-6 0 0 0,7 0 1 15,-3-3 1-15,-1 2 14 0,4-1-15 16,0-2-2-16,0 2-1 0,-4 1 1 15,1 0 0-15,-4-1-1 0,3 2-2 16,-6 0 1-16,3 0 1 0,-7 4 0 16,4 0 1-16,-4 0-1 0,0 0-1 15,0 1 0-15,0 1-2 0,0 0 0 16,0-2 3-16,0 2 0 0,-3-1 0 16,3 1-1-16,0-2 1 0,0 1 0 15,-3-1 0-15,3 1 0 16,4-1 2-16,-11 0-1 0,7 0 1 0,0-3 13 15,-3 2-14-15,6-2-1 16,-13-1 31-16,7 3-28 0,0-2-2 16,-8 2 1-16,5-2 1 0,2 1-1 15,-6 0-1-15,3 2 1 0,4-1-1 16,-4 1-1-16,7-1 2 0,-3 1-1 16,3-2 0-16,4 0 0 0,-8 0-1 15,11-2 2-15,-7 2 1 0,7 0 10 16,-10-2-13-16,14 0-10 0,-15 0 10 15,8 0 27-15,-4 0-24 0,3-2 9 16,-2 0-10-16,-5 0-1 0,4 2 1 16,-10-2 0-16,3 2 0 0,4 0-2 15,-7 0-2-15,3 0 1 0,-3 0 1 16,6 0-2-16,-6 2 1 16,7 0 1-16,0 0 0 0,-4 1 0 0,3 0 0 15,1-2 0-15,3 0-1 0,0 2 0 16,-6-2 1-16,6 1 1 15,-4-2-1-15,1 0 0 0,3 0 1 16,-10 0 0-16,7 0 0 0,3 1 1 16,-10-1-2-16,10 1 0 0,-4 0 2 15,4-1 0-15,4 2-2 0,-4-2 2 16,11 0 1-16,-11 0-2 0,7 0 2 16,-4 0 15-16,4 0-3 0,0-2-14 15,-3 1-1-15,-1-1 1 0,4 0-1 16,-3 0 2-16,3 0-1 15,0 0 0-15,0 0-1 0,0 0 1 16,-3 0-1-16,6 0 2 0,-6 0-4 0,3 2 2 16,-4-2 0-16,4 0 0 15,4-1 2-15,-11 2-1 0,10-2 1 16,-10 1-2-16,7 0 2 0,-7 0-1 16,7 1-1-16,-6-1 0 0,2 1 0 15,-3 0-1-15,7 1 0 0,-7-2 1 16,7 0 2-16,-7 1-2 0,7-2 0 15,-6 2 0-15,6-2 0 0,-7 3 1 16,0-1 0-16,0-2-1 0,0 3 1 16,0 0-1-16,-3-1 0 0,3 1 0 15,-7 0 1-15,4-2-2 0,3 2 1 16,-7 2 0-16,4-2 0 0,3 0 0 16,-7 0 0-16,7 0 3 0,-3 0 0 15,0 0 9-15,3 0-10 0,-4-2-1 16,5 0-1-16,-5 2 2 0,4-2 0 15,0-2 0-15,-6 2-1 0,9 0 0 16,-10 2-2-16,8-3 1 0,-1 2 0 16,-4 0 1-16,11-1-1 15,-6 1 0-15,6 1-1 0,-4-1 0 16,4-1 1-16,-3 1 0 0,3-2 0 16,0 2 0-16,0-1-1 0,3 1 0 15,-10-2 1-15,7 2 0 0,-7-2 0 16,7 2 0-16,-10-1 0 0,0 0 1 15,3 0-1-15,-3 0 0 0,3 2-1 16,-11-1 1-16,5 1 0 0,2-1 0 16,-2 1 0-16,-1 0 0 0,3 0 1 15,-2 0-1-15,-5 0-1 0,1-2 1 16,10 2 0-16,-10 0 0 0,3 0 0 16,7 0 0-16,-10 0 0 0,10 0 0 15,-3 0 1-15,0 0-1 0,3 0 2 16,-7 0-2-16,11 0 1 0,-8 0-1 15,-6 0 0-15,10 0-1 0,-7 0 1 16,4 0 0-16,3 0 0 0,-7 0 0 16,4 3 0-16,7 0-1 15,-8-1 1-15,8 0 16 0,-4-2-1 16,4 2-13-16,-8-2 0 0,8 1 0 16,-11 0 0-16,11 1-1 0,-1-2-1 15,-10 0 1-15,7 0-1 0,-6 0 3 16,2 0-3-16,1 0 0 0,-11 1 1 15,8-1 0-15,-1 1 0 0,-3 1 1 16,-4-2-2-16,4 1 1 0,3 0-1 16,0 0 1-16,-3-1 0 0,3 1 0 15,7 1-1-15,-10-2 0 0,10 1 0 16,-3-1 0-16,-4 0 0 16,4 1 0-16,-4-1 0 0,-3 0-2 15,6 0 1-15,-6 2 1 0,0-2 1 16,0 0 0-16,3 0-1 0,-3 0 0 15,-4 0 1-15,4 1-1 0,3-1 1 16,-7 0 0-16,-3 0-1 0,7 1 0 16,-4 2 0-16,4-3 0 0,3 1 0 15,-10-1 0-15,11 3 0 0,-1-1 0 16,-3-2 0-16,3 2 0 0,4-2-2 16,-4 0 2-16,-3 2 0 0,-1 0 0 15,8 0 0-15,-11-2 0 0,4 2 0 16,3-2 1-16,-6 0 0 0,-1 0 0 15,-7 0-1-15,8 2 0 0,-4-2 0 16,0 0-1-16,3 0 1 0,-3 1 0 16,0-1 0-16,0 3 0 0,-4-3 0 15,7 0 0-15,-3 1-1 0,4-1 1 16,-1 0 1-16,-7 3-1 16,4-3 0-16,-3 0-1 0,-4 0 1 15,7 0 1-15,-1 1-1 0,-2-1 0 16,10 0-1-16,-7 1 1 0,3 1 0 15,-3-1 0-15,3-1-1 0,0 1 1 16,4 0 0-16,0 1 0 0,-7-2 0 16,3 1-1-16,1-1 1 0,-1 1 1 15,4 1-1-15,-4-2 0 0,0 1-1 16,1 1 1-16,9-2-1 0,-6 0 1 16,3 2 1-16,4-1-1 0,-7 0 0 15,0-1 1-15,-1 0-1 0,1 1-1 16,-7 1-2-16,0-2 2 0,-7 1 1 15,3-1 0-15,-3 0 2 0,0 0 0 16,0 0-2-16,0 0 0 0,0 0-1 16,0 0-1-16,0 0 0 0,0 1 1 15,0-1-1-15,0 0-1 0,0 0 2 16,0 0-2-16,0 0 1 0,0 0 0 16,0 0-13-16,0 2-62 15,0-2-33-15,4 0-7 0,6 0-52 16,-3-3-150-16,7-6-208 0,-7-9-590 15,0 1-212-15</inkml:trace>
</inkml:ink>
</file>

<file path=ppt/ink/ink1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6:30:48.54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11231 4490 307 0,'0'0'1193'16,"0"0"-894"-16,0 0-65 0,0 0 12 16,0 0-58-16,0 0-33 0,0 0 22 15,0 0 0-15,0 0-49 0,-10-6-6 16,10 6-20-16,3 0-16 0,-3 0-4 16,0 0-34-16,4 0-23 0,-1 0-23 15,1 0 0-15,3 0 21 0,6 0 49 16,1 2 36-16,3 0-58 0,4 1-34 15,3 1-15-15,0-1 0 0,0 2 18 16,4-1-19-16,3 2 12 0,4-1-8 16,-1 0 18-16,4 1-22 15,0 0 2-15,7 1 13 0,-1 0-15 16,1 0 0-16,14-1 3 0,6 2 15 16,14-3-16-16,1-2-1 0,-8-1 37 15,-3-2-13-15,-7 1 13 0,0-6 44 16,0 0-16-16,0-2-29 0,0-1-9 15,-3 2-3-15,-1 0-23 0,4-1 17 16,0-1-17-16,-3 2 13 0,-1 0-2 16,-3 2-1-16,1-1 10 0,-1 0-10 15,7 2 1-15,-7-1-1 0,0 2 22 16,0 2-3-16,-10 0-15 0,-7 0-4 16,10 0 0-16,4-2-9 0,6 1 22 15,1 1-10-15,-18-1 1 0,-10 1-15 16,0 0 0-16,0 0 11 0,10 0-9 15,4 0 16-15,0-2-18 0,0 4 11 16,0-4 10-16,-4 2 9 16,4 0-13-16,0 0-17 0,-1-1 2 15,-2 1 13-15,2-1-13 0,5-1 0 16,-5 2-1-16,12-2 16 0,2 0-15 16,-3-1 10-16,-3 0-12 0,0 3 14 15,-1-4-3-15,15 1 4 0,6 0-13 16,-6-3 0-16,-1 2 12 0,-10-1-14 15,0 1 0-15,0-2 12 0,4 2-12 16,-7 0 2-16,3 0 0 0,0 0-1 16,0 0 1-16,4 0 0 0,-1 0 18 15,-3 1-8-15,4 1-11 0,-1 0 13 16,1 2-13-16,0 0 0 0,3 0 1 16,-4 0 0-16,8 2-1 0,-8 2 0 15,11-3 0-15,-10 5 0 0,3-1 0 16,-4-2-2-16,1 5 22 0,-4-2-1 15,0 0-18-15,-3-1-2 0,-8 1-1 16,-6 0 1-16,-10-2-1 16,6 0 2-16,-6 0 0 0,10 2-1 15,7 2 2-15,-4-1-3 0,0 1 4 16,1 0 20-16,2-2 4 0,-2 0-26 16,-1 0 10-16,4 1-12 0,3-1 3 15,0-2 9-15,4-1-12 0,-7-2 1 16,7 1-1-16,-4-2 0 0,-7 0 12 15,7 1 0-15,1-1-11 0,-1 0 0 16,-10 0-1-16,3 0 1 0,-3 0 0 16,-4 1 0-16,8 1 0 0,-8 0 1 15,1 0-2-15,3 0 1 0,-1 0-1 16,-2 0 1-16,-1 2-1 0,8-4 0 16,-4 2 0-16,3 0 1 15,0-1-1-15,4 0 2 0,0-1-2 16,-4 0 12-16,4 0-10 0,0 1 10 15,3-1-11-15,-3-1 1 0,-4 0-2 16,4 0 0-16,0 1 1 0,-1-3-2 16,1 2 1-16,-3 1-1 0,2-2 1 15,1 1-1-15,7 0 1 0,13 1 0 16,4-3 1-16,10 2-1 0,-13-3 0 16,-1 2 0-16,-6-1 0 0,-4 0 0 15,4 1 1-15,-1 0 11 0,-3 2-12 16,-3 0-1-16,0 0-1 0,3 0 2 15,-3 0-1-15,3 0-1 0,0 0 1 16,0 0 1-16,0 0 1 0,4 0-1 16,-1 0 1-16,1 0-1 0,-4 0 1 15,7 2-1-15,-7-2 0 0,4 0-1 16,-8 0 0-16,4 0 1 0,-6 0 1 16,-5 0-1-16,-6 0 0 15,-3 0 0-15,-11 0-2 0,14 1 2 16,0 0-1-16,6 2 1 0,-2 0 0 15,6-1 2-15,-7 2 0 0,-3-2-2 16,0 1 0-16,3 0 1 0,-6 1 0 16,-1-1 0-16,4 0 0 0,-7-1 0 15,7 1 0-15,-10-1-1 0,6 0 0 16,1 0 0-16,-4 0 2 0,3 0 1 16,-3 0 0-16,4-2 12 0,-1 0-14 15,-6 0 1-15,9 0-2 0,-12 0-1 16,2 2 0-16,-6-2 1 0,3 0-1 15,-3 0 1-15,-8 2 0 0,8-2-1 16,-4 0 0-16,-6 2 0 0,6 0 1 16,0-2-1-16,-7 2-2 0,1-2 2 15,-1 4-1-15,0-4-1 0,4 1 1 16,-3 2 0-16,-5-2-72 0,1 1 7 16,4-2-55-16,-4 0-20 15,3-3-129-15,0-11-197 0,-3-20-295 16,-3 2-634-16,-8-37-442 0</inkml:trace>
</inkml:ink>
</file>

<file path=ppt/ink/ink1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6:30:51.86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2060 5532 409 0,'0'0'280'0,"0"0"56"16,0 0-124-16,0 0-108 0,0 0 88 16,0 0 29-16,0 0-29 0,0 0-34 15,0 0-8-15,14-10 8 0,-14 10 49 16,0 0 44-16,3 0 2 0,-3 0-32 16,0 0-37-16,0 0-35 0,4 0-42 15,-4 0-38-15,0 0-18 0,0 0-14 16,0 0-19-16,0 0-18 0,3 0-22 15,1 0-6-15,3 0 28 0,0 0 0 16,3 0 12-16,7 0-11 0,4 0 0 16,-4 0 17-16,4 3-14 0,-1-3-3 15,8 1 24-15,-4 2-10 0,11-2 23 16,-8 1-26-16,11 2 11 0,-7 0-19 16,7 1 18-16,7 2 9 0,-4-3-13 15,0 3-2-15,4 0 9 0,3 0-9 16,7-1-16-16,4 0 21 0,13 2-18 15,1-4 10-15,-15-1-11 16,-13-2-2-16,-4 1 9 0,15-2-9 16,2 0 0-16,14 0 4 0,-20 0 11 15,-17 0-15-15,-4 0 19 0,-4-3-18 16,4 2 14-16,7 1 4 0,-3-2-17 16,6 2 23-16,-3 0-25 0,-7 0 25 15,7 0-1-15,-11 3 1 0,11 0-3 16,0 1-20-16,-7 0 1 0,7-2 17 15,3 2-20-15,-6 0 0 0,3-1 1 16,3 1 0-16,-3-2 1 0,-4 2-1 16,8 0 12-16,-8-2-12 0,1 0-1 15,6 1 28-15,0 1-26 0,-6-1 1 16,10 1 13-16,-1-2-13 0,1 1 0 16,0-2 22-16,0 2-1 0,-1-1 7 15,5 0-3-15,-1-2-13 0,-3 2-13 16,3 0 14-16,-7 0-13 15,4-1-1-15,3-1-2 0,1 3 0 16,-8-2-3-16,0 2 1 0,4-2 2 16,3 2-2-16,0-3 2 0,1 0 14 15,-1 0-13-15,0 0-1 0,7 0 3 16,-10 0-2-16,7-4 2 0,-4 0 18 16,-3 1-20-16,3-2-1 0,0 1 2 15,0 0-2-15,-3 2 12 0,-3-1-12 16,-1 1-9-16,0-1 9 0,-6 2 2 15,6-1-2-15,-3 1 2 0,0 1-2 16,0-1 1-16,3-1 1 16,-3 1 0-16,-4 1 1 0,8-1 10 15,-4-1-13-15,-4 2 1 0,4 0 1 16,0 0 0-16,-4 0 1 0,4 0 7 16,-3 0-9-16,-1 0-1 0,4 0 0 15,0-2 2-15,-7 4 10 0,10-2-11 16,-3-2 1-16,0 1 2 0,3 0-1 15,4 1 0-15,-7-3 12 0,4 0 13 16,2 1-1-16,1-2-8 0,0 0-16 16,0 0-1-16,-4 0 0 0,7 2 1 15,-3-1-1-15,10 1-1 0,-3-2 11 16,-4 2-12-16,11 0 1 0,-1 0 0 16,15 0 0-16,2 0 0 0,-6-1 0 15,-7 2 10-15,-7-1-11 0,-3 0-3 16,7 2 3-16,-8 0 0 0,4 0 3 15,1 0-2-15,-1 0-1 0,0 0 0 16,0 4 15-16,0 0-15 0,0-2 0 16,4 0 0-16,-4 1 1 0,3 0 0 15,1 1 11-15,0-2-11 16,3 1 11-16,-7-1-12 0,3-2 1 16,8 2-2-16,-1-1 2 0,-3-1 14 15,0 1-15-15,-3-1 0 0,-1-1 0 16,1 0 0-16,-1-1 0 0,-2 1-1 15,-1-1 1-15,0 2 3 0,0 0-2 16,-3-2 2-16,-1 0-1 0,4 0 1 16,-3 1 9-16,-7 0-12 0,-4-1 0 15,1 0 1-15,-1 0 0 0,-3 0 2 16,3 0 0-16,-3-1 9 0,3 0-12 16,15 1 4-16,6-3-2 0,-7 1 16 15,-4 1-16-15,-6-1 1 0,-10 1 22 16,9-1-25-16,5-2 3 0,-1 2-2 15,7-3 2-15,10 0-2 0,8-1 1 16,-1-1 13-16,-17 1-15 0,-7 2 2 16,-20 3-1-16,3-1-1 0,7 1 1 15,7-2-1-15,3 0 2 16,0 1-2-16,0 1 0 0,1-1 0 16,6-2 0-16,7 2 1 0,10-2 0 15,-3 1 1-15,0 0-1 0,-10 1 1 16,-4-1 0-16,-4 2-2 0,4 0 12 15,-3 0-11-15,3 0 0 0,-3 2-1 16,0 0 2-16,-1 1-2 0,1-2 1 16,-7 2-1-16,-7 0 1 0,10 0-1 15,-10 0 0-15,3 0 0 0,11 2 4 16,-14-2-2-16,6 4 1 0,19 0-2 16,-22-1-1-16,11 0 1 15,6 3 0-15,-13-1 1 0,7 1-1 16,6 0 1-16,-3 0 0 0,18 2-2 15,-1-1 0-15,-3-2 1 0,-7 0-1 16,0-1 0-16,-7 0 2 0,4-2 8 16,-4 0-8-16,0 2 8 0,3-2-8 15,-2-1 19-15,-1 3-18 0,0-1 0 16,0-2 9-16,0 2-11 0,-3-2 1 16,-1 1-1-16,8 0 0 0,-7 0 0 15,3 0 2-15,0 0 7 0,-14 0-10 16,1 0 0-16,2-1 0 0,11 0 1 15,4 2-1-15,10 0 1 0,-7-2 0 16,-10 2 0-16,3-1 1 0,0 0 0 16,0 0 0-16,4 0-2 0,-4 1 12 15,3 0-12-15,-3-2 2 0,0 0-4 16,4 0 2-16,-4-1 0 0,7 2-1 16,-3-1 2-16,-1 0 0 15,1-1-1-15,-1 0 2 0,1 0-2 16,0 0 2-16,3 0-2 0,-4 0 0 15,4 2 3-15,-3-1 0 0,-1 0-3 16,1 3 2-16,3-2 0 0,-4 2-2 16,1-2 1-16,-4 2-1 0,4 0 0 15,-1-2 2-15,1 0-2 0,-4 0 0 16,4 0 1-16,-1 0 0 0,1-2-1 16,3 0 3-16,-4 0-2 0,1 0-1 15,-1 0 1-15,1 0-1 0,6 1 1 16,-6-1 1-16,0 0-2 0,-4 0 21 15,3 0-9-15,-3 0-10 0,4 0 1 16,0 1-1-16,-4-3 0 0,3 0 0 16,1 0-2-16,-8-2 2 0,8 2-1 15,-14 2-1-15,0-2 1 16,-4 2 1-16,11-2-2 0,6-1 0 16,15 0 0-16,-18-1 4 0,-7 2 8 15,-14-2-12-15,-3 3 0 0,0-2-1 16,14 1 0-16,0 0 1 0,3-1 3 15,4 0-1-15,-7 0 0 0,-1 1-2 16,8 0 0-16,-7 0 0 0,3 0 3 16,0 2-1-16,1-3-1 0,2 3 2 15,-2-3-2-15,-8 2 0 0,7-3 0 16,0 3-1-16,1-1 0 0,2-2 1 16,1 2-1-16,0-2 1 0,3 1 11 15,-10 0-12-15,-1-1 1 0,18-1 2 16,-3-1-3-16,13-2 1 15,4 1-1-15,-7-2 0 0,-7 4 0 16,-7 0 0-16,-3 0 0 0,-1 1 3 16,-6 0 9-16,-7 0-12 0,10 2 3 15,4-1-2-15,7 1 1 0,6-1-1 16,-13 2 0-16,-11-1 1 0,7 1 1 16,7 0-3-16,-3-1 16 0,3 2-16 15,-20-1-2-15,-1 2 0 0,1-1 2 16,6 0 0-16,7-1 0 0,-3 1 0 15,10 0 0-15,7 0 0 0,-7 0 11 16,-3-1-11-16,-7 1-1 0,-18 0-11 16,15 0 12-16,2 0 2 0,1 0-2 15,-10 0 2-15,9 0 1 0,-2 1 0 16,-8-1-1-16,1 0-2 0,3 0 0 16,-11 0-1-16,4 1 0 0,-7-1 1 15,7 2 1-15,-10-2-1 0,6 1 0 16,-13 0 0-16,3 1 3 15,1-2-3-15,-8 1 1 0,-3 0 0 16,-7-1-1-16,3 0 3 0,-3 0 9 16,0 2-10-16,0-2 0 0,0 0 1 15,0 0 9-15,0 0 0 0,0 0 0 16,0 0 4-16,0 0-13 0,0 0 12 16,0 0-15-16,0 0 1 0,0 0 0 15,0 0-1-15,0 0 0 0,0 0-12 16,0 0 11-16,0 0-11 0,0 0 10 15,0 0-11-15,0 0-17 0,0 0-31 16,0 0 1-16,0 0-7 0,0 0-22 16,-3 0-39-16,3 0-80 0,0 0-118 15,0 0-260-15,0-2-836 0,-10-9-775 0,23 24 1870 16</inkml:trace>
</inkml:ink>
</file>

<file path=ppt/ink/ink1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6:30:54.92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2370 5876 1899 0,'0'0'1090'16,"0"0"-901"-16,0 0-151 0,0 0 45 15,0 0 86-15,0 0 2 0,0 0-51 16,0 0-76-16,0 0-43 0,7-2-1 16,-7 2 0-16,4 0-19 0,-4-1-19 15,3 1 4-15,4 0-1 0,3-1 35 16,1 1 31-16,-1-2 10 0,0 1-1 16,4 1-18-16,0 0-22 0,0-1 16 15,-4-1 3-15,4 2-7 0,3-1-12 16,0 1 0-16,-6 0 0 0,2-1 1 15,8 1 1-15,-7 0-1 0,3 0 15 16,4 0-1-16,-4 0 20 0,4 1-19 16,6 3-16-16,-6 0 21 15,6 0-8-15,-3 1 4 0,8 0-15 16,-8 2 11-16,10-2 3 0,-6 1 0 16,6 0-15-16,1 0-1 0,-1 0 20 15,11-2-2-15,-4 1 20 0,-3 2-4 16,7-5 25-16,0 1-21 0,6-1-13 15,-6 0-11-15,3-1-13 0,1 0 1 16,6-1 1-16,7 0 10 0,7 0 6 16,-4 0 5-16,-10-1-22 0,-10 0 17 15,-18-1-16-15,8 2-1 0,3 0 23 16,0 0-22-16,13-1 16 0,-2 1-17 16,6 0 1-16,7 0 12 0,10 0 7 15,0 3-21-15,-6-2 24 0,-4 0 6 16,-3 0 12-16,-4 2-12 0,-4-3-31 15,4 2 12-15,4 1-10 0,-4 0 20 16,4-2-21-16,3 2 0 16,-4-1 1-16,4 0 1 0,0 2 12 15,0-1-14-15,0 0 12 0,-3 1-13 16,3-4 3-16,-4 1-2 0,8 1 14 16,-7 0-2-16,3 0-13 0,-4 0 3 15,4-2-1-15,0 0 10 0,-3 0-11 16,-1 0 17-16,4 0-17 0,-3 0 12 15,6-2-11-15,1 0 16 0,-8 0-15 16,4 2 10-16,-3 0-10 0,3 0 9 16,-3 0-10-16,-4 0 0 0,3 0-1 15,4 0 0-15,-7 0 1 0,11 0 0 16,-4 0 10-16,-4 0-11 16,4 0 2-16,0 0-1 0,-3 0 0 15,6 0 1-15,-6 0 9 0,6 0-10 16,-3 2 1-16,0-2-3 0,0 0 1 15,1 2-1-15,5 0 1 0,-9-2 11 16,10 0-12-16,-4 2 0 0,-3-2 1 16,4 4 1-16,-1-2-2 0,-3 0 0 15,7-1 4-15,-3-1-1 0,-1 0-1 16,4 0-1-16,0 0 0 0,3 0 11 16,1 0-11-16,-8 0 0 0,11-3 1 15,-4 1 0-15,1-2-1 0,2-2 2 16,-2 2 0-16,-1-1-2 0,7-2 18 15,-6 2 20-15,-4-1-26 0,6 3 0 16,-6-1-12-16,0 0-1 0,-7 3 0 16,11 0 1-16,-8-2-1 0,4 3 1 15,-4 0 1-15,-3-4 0 0,7 4 1 16,-3-2 9-16,-1 1-11 16,1-1 13-16,-1 0-12 0,-3 0-2 15,0 0 1-15,4 0 0 0,-4 0 0 16,0 0 0-16,0-2-1 0,0 1 0 15,-4 0 2-15,11-1 0 0,-3 1 1 16,-4-1-2-16,3-1 1 0,0 0 10 16,-6 1-11-16,7 0-1 0,-4 0 1 15,0 2-1-15,-4-1-1 0,1 2 1 16,-1-1 0-16,1 2 1 0,-4 0 0 16,4 0 0-16,-1 0 1 0,-3 0-1 15,4 0 0-15,-1 0 0 0,1 0 1 16,-4 0-1-16,7 2 2 0,-3-1-1 15,3-1-2-15,0 0 2 0,0 0 0 16,0 0 0-16,3 0-1 0,-3 0 2 16,7 0-1-16,-3 0-1 0,-1-1 1 15,7 1 0-15,-3 0 0 0,4 0 19 16,-5 1 37-16,1 0-46 16,-3 1-9-16,3 2 0 0,-4-4-3 15,4 2 0-15,0-2 0 0,0 2 1 16,-7-2 0-16,7 4-2 0,-4-2-10 15,1-1 11-15,-1 1 10 0,-3 0-10 16,4-1-1-16,-4 1 1 0,3 1 0 16,1-3 0-16,-4 3 0 0,0-3 1 15,0 2 0-15,0-1 0 0,3 2-1 16,-3-2 2-16,-3 3 0 0,6-4-1 16,-10 3 1-16,4 0 0 0,-1-1-2 15,1 2 3-15,-4 1-2 0,0-1 3 16,4 2-3-16,-1-2-1 15,1 0 1-15,0 0 0 0,3-2-1 16,-4 0 2-16,4 0 9 0,-3 0-10 16,6-2-1-16,-6 0 1 0,-4 0 0 15,0 0 2-15,0 2-2 0,4-2 1 16,-1 2 0-16,-3 0 0 0,4-2-2 16,-4 1 3-16,4 2-1 0,-1-2 0 15,1-1-1-15,-4 0 1 0,3 0-1 16,1 0 0-16,0 3-1 0,-1-3 1 15,1 0 0-15,-4 0 0 0,10 0-1 16,-6 0 1-16,-1-3 2 0,-2 0-1 16,2 2 0-16,-3-2-1 0,4 3-1 15,-4-2 1-15,-3 0-1 0,6 2 0 16,-3 0 0-16,0 0 1 0,4 0 0 16,-4 0-1-16,0 0-2 0,7 0 2 15,-3 0 2-15,3 0-2 0,0 0 0 16,-4-2 1-16,1 1-1 15,6 1 1-15,-6-1 0 0,0-1-1 16,-4 1-1-16,0-2 1 0,0 1 0 16,0 2 2-16,0-3-1 0,0 2 12 15,0-3-12-15,4 0 1 0,-7 2 0 16,3-1-2-16,0 1 2 0,-3-2 0 16,3 2-1-16,-14 0 0 0,-3 0 0 15,0 0 2-15,-14 2-3 0,21-1 0 16,-4-2 2-16,14 2-2 0,0-2 2 15,0-1 9-15,18-1-10 0,-1 0-1 16,-10 0 2-16,-20 3-2 0,-11-2-1 16,-4 2 0-16,8 0 0 0,9-2 1 15,-2 2 0-15,-1-1 1 0,4 0-1 16,-4 2 0-16,4-2 0 0,-7 2-1 16,3-2 1-16,1 1 0 0,-1-1 0 15,-3 2 0-15,0-2 0 0,10 2 1 16,-10-2-1-16,3-1 3 15,0 4-2-15,4-4-1 0,-3 1 0 16,-4 0 0-16,-1 1 1 0,5 0-1 16,-8 0 0-16,-3 0 0 0,7 2-1 15,-7 0 1-15,7 0 1 0,-10 0-1 16,9 0 1-16,1 0-1 0,-3 0-1 16,-1 0 0-16,8-2 1 0,-8 2 0 15,1-2 11-15,6 2-8 0,-10 0-2 16,0-2 2-16,3 2-1 0,-6 0-2 15,-1 0 0-15,-2 0-1 0,-5 0 1 16,8 0 1-16,-11 0 1 0,4 0 0 16,-1 2-1-16,-6 0 2 15,7 0 0-15,-4 2-1 0,-3-2-2 16,3 2 1-16,7 1-1 0,-7-2 0 16,4 1-1-16,0-1 1 0,-1 0 0 15,5 1 0-15,-8-2 0 0,10 1 0 16,-6 1 0-16,0-2 1 0,3 0 0 15,-7 0 0-15,0 0-1 0,11 0 0 16,-14 0 1-16,3 1-2 0,10 0 2 16,-13-1-1-16,10 2 0 0,-3-1 0 15,-4 0 1-15,7 0-1 0,-7 1 1 16,4-2-1-16,3 1 0 0,-7-2 0 16,4 1 0-16,-4-1 1 0,-6 0-1 15,6 1 2-15,-7-2-2 0,4 0 1 16,-7 0 0-16,-4 1-1 0,4-1 0 15,-3 1 0-15,-1-1 0 0,1 0 1 16,-4 0 1-16,0 2 13 0,3-2-12 16,-3 0-1-16,0 0 10 15,0 0-10-15,0 0-2 0,0 0 0 0,0 0-1 16,0 0-10-16,0 0-44 16,0 0-12-16,0 0-30 0,-3 0-13 15,3 0-73-15,0-2-113 0,0-2-223 16,-4-2-604-16,-6-16-585 0,27 56 480 0</inkml:trace>
</inkml:ink>
</file>

<file path=ppt/ink/ink1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6:30:58.35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2219 5237 279 0,'0'0'323'0,"0"0"-124"16,0 0-16-16,0 0-27 0,0 0 228 16,0 0 78-16,0 0-54 0,0 0-60 15,0 0-52-15,17 0-53 0,-17 0-42 16,0 0-43-16,0 0-41 0,0 0-35 16,0 0-32-16,0 0-28 15,0 0-22-15,0 0-1 0,3 0-40 16,4 1 3-16,4 1 38 0,-1 2 13 15,7 0-12-15,7 0 2 0,-6 0-2 16,9 1 13-16,-3-3-14 0,7 2 0 16,-7-1 3-16,11 0 10 0,-11-1-12 15,14 2 11-15,-11-1 10 0,8 1-3 16,-1-1-16-16,-3 0 25 0,7 1-15 16,-7 1 3-16,4 0-14 0,-1 0 10 15,-3 0 8-15,7 1-18 0,-4 0-1 16,1-1 28-16,6-1 3 0,-3 1 24 15,-3-2-6-15,6 1-32 0,-3-4-5 16,-7 2 9-16,10 0-22 0,-3-2 0 16,-4 0 1-16,8 0 14 0,-4 0-15 15,-4 0 19-15,8 0-16 0,2 0 25 16,-2 0-25-16,-4 0-3 16,3 0 11-16,0 0-9 0,1 0-2 15,-1 3 15-15,0 1-15 0,4 0-1 16,0 0 1-16,3 0 2 0,7 2-2 15,7 0 16-15,11 1-13 0,2 0 12 16,1-1 1-16,-7-1-4 0,-7-4-10 16,4-1 39-16,6 0 17 0,-3 0-33 15,-4 0-3-15,8-4-20 0,9 0 10 16,-9-2-9-16,6 1 28 0,-3-2-29 16,-4 1 1-16,7 0 19 0,-6 1-21 15,-1 1 11-15,0-2-11 0,-3 2-1 16,0 0 1-16,-3 0 1 0,6 0 0 15,-7 0-1-15,-3 2 0 0,0 0-1 16,0 2 1-16,4 0 2 0,-8-1-2 16,4 1 12-16,-3 0-11 0,0 0-2 15,-1 1 0-15,-3 1 1 0,4 2 0 16,-4-2 2-16,0 0-2 16,0 4 0-16,0-2-1 0,-3-1 1 15,3 1-1-15,0 0 2 0,0-1-1 16,4 0 11-16,-4 1 1 0,0-4-12 15,4 2-1-15,-4 0 1 0,0-2-1 16,0 0 1-16,4 0 0 0,-4 0-1 16,0 0 2-16,0 0-2 0,0 2 0 15,0-2 1-15,4-2 11 0,3 0-12 16,-7 0 2-16,7-2 8 0,4 1-7 16,-8-1-2-16,8-2 1 0,-8 2 1 15,8-2 9-15,-4-2 31 0,0 4-22 16,3-2-17-16,1 1-1 15,-4 0 9-15,0 0-10 0,-4-3-1 16,4 4 2-16,0-1-2 0,-3-1 0 16,-4 3-2-16,3-1 1 0,4 0 0 15,0 3 0-15,-6-1 0 0,-1 0 0 16,3 2 2-16,-6 0-1 0,3 0-1 16,-3 0 1-16,3 2-1 0,-3 1 0 15,-4 0 1-15,3-2-1 0,5 3 1 16,-5-3-1-16,-6 1 2 0,-7-1-1 15,7 1 1-15,6-2-2 0,8 0 0 16,10 0 1-16,-11 0 0 0,-6 0-1 16,3 0 0-16,0 0 1 0,-3 0 0 15,0 0 1-15,-8 0 9 0,-6 0-11 16,-7 0 0-16,0 0 0 0,11 2 1 16,3 0 1-16,3 0 0 0,10 0 1 15,-13 0-2-15,7 0 1 0,6 0-2 16,1 1 1-16,13-2 0 0,1 1 1 15,-4-2-1-15,-11 0-1 16,-6 0 0-16,3 0 2 0,-3 0 10 16,-1 0-9-16,-6 0-2 0,-7-2 0 15,-7 4-1-15,0-2 0 0,14 0 1 16,0 0 0-16,6 0 0 0,-3 1 1 16,-3 0 10-16,3 1-12 0,4 0 0 15,-4 0 0-15,1 1 0 0,-1-1 0 16,0 0 0-16,0 1 0 0,1 0 1 15,-1-1-1-15,-3 0 0 0,3 0 0 16,0 0 1-16,4 0 1 0,-4-2 0 16,0 1 0-16,7-1 1 0,4 0-3 15,10 0 1-15,3 0 0 0,-6 0 11 16,-8-1-11-16,-6 1-1 0,-7 0 3 16,-8-2-2-16,-5 1 1 0,-1 0-2 15,6 1-2-15,5-2 2 0,6 2 1 16,0-2-1-16,0 2-1 0,1-2 1 15,-1 2 0-15,0-2 0 16,0 1 0-16,-3-2 0 0,3 2 1 16,-3-2-1-16,3 2-1 0,1-1 1 15,-1-1 1-15,0-1-1 0,0 0 0 16,4-1 0-16,3 0 0 0,-7 0 0 16,4 0 1-16,-4 1 1 0,-3-1 11 15,3 0-13-15,1 1 0 0,-5-2-1 16,1 2 0-16,0 0-1 0,-4 1 2 15,4-1 0-15,-4 1 0 0,-3 2 1 16,7-3-1-16,-4 2 0 0,-3-1 0 16,7 1 2-16,-4-2-2 15,1 0 1-15,3-1 0 0,-1 1-1 16,1-2 0-16,0 2 0 0,0-2-1 16,-4 3 1-16,4-1 2 0,-4 0-2 15,4 2 1-15,0-2-1 0,-7 2 0 16,0 0 0-16,3 2-1 0,-3-2 1 15,0 2 0-15,3-1 0 0,0 1 1 16,-6 0 0-16,-1 0 11 0,11 0-12 16,-10 0-2-16,-1 0 2 0,7 0 0 15,-6 0 1-15,-1 0-1 0,8 0 0 16,-5 0 0-16,1 1 1 0,4-1 0 16,-1 0-1-16,-3 2 0 0,0-2 0 15,3 1 24-15,-3 0 7 0,-3 1-7 16,2 0-20-16,1 0-2 0,-3 0-1 15,3 0-1-15,-4 1 0 0,1-2 0 16,6 2 0-16,-7-1 0 0,4 0 1 16,0 0 0-16,0 0 1 15,3 0-2-15,-3 0 0 0,4 2-1 16,-8-2 2-16,7 0-1 0,1 1 1 16,-8 0 1-16,4-2-1 0,3 3 0 15,-6 0 0-15,3-2-1 0,0 1 0 16,0-1 1-16,0 2-1 0,-1-1 0 15,5 1 0-15,-8 0 1 0,4 0-1 16,7 0 0-16,-11 0 1 0,8 0-1 16,-1 1 1-16,0-1-1 0,1 0 0 15,-1-1 2-15,4 0 1 0,3 1-1 16,-3-4-2-16,0 4 1 0,-1-4 2 16,1 0-2-16,3 2 11 0,1-2-11 15,-15 0-1-15,11 2 1 0,-4-2 0 16,4 0 1-16,-7 2-2 0,3-2 0 15,-3 2 1-15,7-2-1 0,-7 1 10 16,0 0-10-16,3 1 0 0,0-2 0 16,-3 0 0-16,0 0 0 15,4 0 1-15,-4 0-1 0,-1 0 4 16,1 0-3-16,-3 0-1 0,-1-3 0 16,4 2 2-16,-7 1-2 0,4-2 0 15,2 0 0-15,-6 2 0 0,7-2 0 16,-7 0 1-16,7 2-1 0,4 0 2 15,-11-1-4-15,7 0 4 0,-1-1-3 16,-2 2 1-16,-1 0 0 0,4 0 0 16,-7 0 0-16,4 0-1 0,-4 0 0 15,3 0 1-15,4 0 1 0,-7 0-1 16,0 0 0-16,0 2 1 16,3-1 1-16,1 0-2 0,-4-1 0 15,3 2 2-15,4 0 0 0,-7-2-2 16,7 2 0-16,-3-2-2 0,-1 2 1 15,7-2 1-15,-3 1 3 0,-3-1-3 16,6 0 0-16,-3 0 0 0,0 0 1 16,0 0 1-16,3 0-1 0,-3 1-1 15,-3-1 0-15,6 0-1 0,-10 0 1 16,0 0 0-16,7 0 1 0,-11 0-1 16,11 0 0-16,-10 0 0 0,6 2 2 15,4-2 0-15,-3 0 1 0,2 0 0 16,5 0 0-16,-8 0-2 0,4-3 0 15,7 0 0-15,-11 1-1 0,1 0 2 16,3 0-1-16,-11 0 2 0,4 0 0 16,-7 2-1-16,7-1 0 0,-6 0 0 15,2-1 13-15,-3 1-13 0,0 0-2 16,-3 0-1-16,0 1 1 0,-1 0 0 16,-6 0 0-16,0 0 0 15,-4 0 1-15,4 0-1 0,-4 0 0 16,-3 0 0-16,-3 0 2 0,-1 0-1 15,4 1-1-15,-3-1 0 0,-1 1 0 16,0-1-1-16,4 1-1 0,-3-1 2 16,-1 0 2-16,1 2-2 0,-1-2 0 15,4 1-3-15,-7-1 2 0,3 0 1 16,1 1 0-16,-1-1 1 0,4 0-1 16,0 2-2-16,-3-1 2 0,9-1 1 15,-6 1-1-15,4-1 0 0,-5 0-1 16,5 0 1-16,3 2 0 0,-4-2 0 15,0 0 0-15,-3 0-1 0,0 0 1 16,3 2 1-16,-6-2-1 0,6 2 0 16,-3-2 0-16,0 2 0 0,-4-2 0 15,1 0-1-15,-4 1 0 16,7 0 1-16,-4 1-1 0,4-1-1 0,-4 0 2 16,8 1 0-16,-4-1-2 15,0 0 1-15,-1 1 1 0,-2-2-3 16,-1 1 0-16,1 0 0 0,-1 0-39 15,1-1 5-15,-1 2-3 0,1-1-27 16,6 0-9-16,4-1-38 0,-4 0-108 16,7-2-137-16,7-7-220 0,-10-1-658 15,-4-16-508-15</inkml:trace>
</inkml:ink>
</file>

<file path=ppt/ink/ink1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6:30:59.52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11683 4275 1482 0,'0'0'331'0,"0"0"-19"16,0 0-79-16,0 0-68 0,0 0-23 16,0 0 22-16,0 0 6 0,0 0-35 15,0 0-39-15,-11-2-10 16,11 2 16-16,0 0 12 0,0 0-19 16,0 0-16-16,0 0-12 0,0 0-23 15,0 0-3-15,0 0-7 0,0 0-31 16,0 0-3-16,4 0 0 0,-4 0-31 15,3 0-10-15,-3 0-22 0,7 0-6 16,7 0 46-16,0 0 20 0,6-2 3 16,8 1 0-16,-1 0 1 0,1-1 12 15,3-2-10-15,-3 2 0 0,-1 1 26 16,1-2-28-16,3 3 11 0,0 0-9 16,3 0 25-16,4 2-12 0,3-2-14 15,4 0 17-15,3 0-7 0,8 0 1 16,9 0-13-16,7-4 2 0,1 0 1 15,-11-1 10-15,-17 2-10 0,3-1-2 16,-14 1 2-16,4 1-1 0,3 0 11 16,-6-1-1-16,6 2 4 15,7-1 0-15,-3 1-1 0,0 0 4 16,3 1 6-16,-6-2-23 0,2 2 1 16,1 0 9-16,-3-2 4 0,2 2-15 15,1-2 2-15,-4 2 13 0,-3-2-15 16,4 1 0-16,-4-2 10 0,0 2-11 15,-7-2-1-15,-4 2 1 0,-3 0-1 16,-7 0 1-16,-3 1 1 0,-3 0 1 16,-8-2-2-16,-3 2-72 0,0 0 53 15,0 0-12-15,0 0-23 0,-3 0-31 16,-4-1-25-16,-7 1-125 0,0 0-183 16,-13 0-149-16,9 0-574 0,-33 5-157 0</inkml:trace>
</inkml:ink>
</file>

<file path=ppt/ink/ink1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6:31:00.03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11249 4357 1047 0,'0'0'390'16,"0"0"-113"-16,0 0-141 0,0 0-136 16,0 0-58-16,0 0 58 15,0 0 133-15,0 0 58 0,65-8-58 16,-48 5 6-16,7-1 13 0,-3-2 0 15,7-1-27-15,-4 2-25 0,0 0-16 16,3 1-30-16,1 0 55 0,6 1 25 16,-6 1-70-16,10 0-13 0,0 0-13 15,3 0-13-15,4 2 4 0,0 0-7 16,3 0 7-16,0 0-10 0,0 0-4 16,1 0-15-16,-1 0 4 0,-3 0 11 15,-1 0-11-15,1 0 30 0,-3 0-2 16,-1 0 3-16,0 0 3 0,-3 0-1 15,-7 0-11-15,4 0-23 0,-8 0 0 16,1 0 0-16,-8 2 0 0,1 0-2 16,-4 0-1-16,-3 2 0 0,-4-3 0 15,1 0-2-15,-4 1-64 0,-4-1-3 16,1-1-20-16,-4 1-35 0,0 1-54 16,0-1-62-16,0-1-113 15,0 3-119-15,-7-1-132 0,0 0-426 16</inkml:trace>
</inkml:ink>
</file>

<file path=ppt/ink/ink1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6:31:00.37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11235 4417 2579 0,'0'0'0'15,"89"-17"-65"-15,-27 11 27 0,4-1 15 16,-1 4 23-16,-3-1 110 0,4-4 32 16,6-1-81-16,0-5-6 0,11-1-54 15,3 1 15-15,7 2-15 16,4 0-1-16,-1 3 0 0,4-1-13 15,7 3-3-15,-4 4 3 0,4-1-9 16,0 2-14-16,3 1 19 0,4-2 17 16,3 2 0-16,0-2-13 0,7-1 12 15,4 1-25-15,-1-1-41 0,-3 0-134 16,0-2-246-16,-34 3-190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16T00:47:38.101"/>
    </inkml:context>
    <inkml:brush xml:id="br0">
      <inkml:brushProperty name="width" value="0.05292" units="cm"/>
      <inkml:brushProperty name="height" value="0.05292" units="cm"/>
      <inkml:brushProperty name="color" value="#FF0000"/>
    </inkml:brush>
  </inkml:definitions>
  <inkml:trace contextRef="#ctx0" brushRef="#br0">10191 14220 196 0,'0'0'55'0,"0"0"7"0,0 0 166 16,0 0-97-16,0 0-73 0,0 0 8 16,0 0 48-16,0 0 6 0,0 0-32 15,7-7 0-15,-4 5 16 16,-3 2 7-16,4-1 9 0,-4 0-2 15,3-1-27-15,1 2-33 0,2-4-29 16,1 1-27-16,7-1 41 0,0-3-41 16,7 0 34-16,3-2-14 0,3-2-20 15,4 1-2-15,-3-1 0 0,6 2 0 16,-3 1-16-16,4-2 16 0,-4 2 10 16,-4 3-9-16,1 1-1 0,-7 2-3 15,-1-1-23-15,-3 3 3 0,-3 0 22 16,3 0 1-16,-6 3 0 0,3 0 1 15,-1 1-1-15,1 1 26 0,0-1 39 16,0 2-23-16,-1-2-13 0,1-1 14 16,0 1 34-16,3-3-22 0,0-1-19 15,1 0-7-15,2 0 7 16,8 0-20-16,-4-4 23 0,0 0-37 0,7 0-1 16,-3 0 1-16,-4 0-2 0,3 1-1 15,1-1 0-15,0 2-19 16,-4 0 20-16,0 2 3 0,0-1-3 15,0 0 16-15,-3 0 7 0,-1 1-21 16,1-2 14-16,-4 1 3 0,4 1-19 16,-4-1 1-16,0 1 16 0,4 0-6 15,-4 0-10-15,-3-2 15 0,7 2-14 16,-4 0-1-16,-3 0-2 0,3 0-1 16,-3 0 2-16,0 0 2 0,3 2-2 15,0-1 0-15,0-1-13 0,0 0 13 16,8 0 23-16,-1 0-21 15,3-1-2-15,4-3 0 0,0-1 2 16,0-1-1-16,4 0 2 0,-1 1 26 16,1-2-29-16,-4 1-3 0,3 3 0 15,1-1-24-15,-4 4 27 0,0 0 3 16,3 0-2-16,-3 0-1 0,3 0-3 16,1 0 3-16,-1 2 0 0,-3 0 1 15,4 0 1-15,-1-1 0 0,1 0-1 16,-1-1 22-16,-3 0-20 0,4 0-3 15,-4 0-3-15,-4 0 2 0,4 2-2 16,0-1 1-16,-3 0 2 0,3 2 0 16,0-1-12-16,-4 1 21 0,4-3-9 15,0 1 3-15,-3 2 0 0,-1-3 0 16,1 0 10-16,0 0-13 0,-1 1 2 16,-3-1 11-16,7 0-10 15,-10 0-2-15,7 0 1 0,-1 0 0 16,1 0 0-16,-1 0 8 0,1-1-9 15,-4 1 0-15,0 0 18 0,4-1-18 16,-1 2 0-16,-3-2 2 0,4-1 10 16,-1 1-11-16,4 1 14 0,0 0 10 15,-3 0-7-15,3 0 17 0,3 0-14 16,-3 0-2-16,-3 0 12 0,0 0-3 16,-1 0-3-16,-3 0 3 0,-3 0-1 15,3 0-15-15,-3 0 0 0,-4 0-11 16,4 0 1-16,-1 1-3 0,-3 1 0 15,1-1 0-15,-1 2 3 0,-7-3-3 16,4 0 0-16,0 2 1 0,-4-2 2 16,4 2 0-16,-4-2 0 0,-3 0 10 15,7 0-12-15,-7 0-1 0,7-4 0 16,-8 1 1-16,8 2 1 0,0-2 11 16,0 0 3-16,0 1-14 0,-4-1 14 15,4 1 1-15,-1 0-1 0,-2 1-13 16,3 1 13-16,-7 0-3 0,3 0-11 15,0 0-1-15,1 0 1 16,-1 0 1-16,0 0 10 0,1 0-13 16,2 0 16-16,-2 0 0 0,-1 1 10 15,0-1-14-15,1 2 1 0,-4-1 0 16,-1-1 0-16,1 1-12 0,-3-1-1 16,-4 0 1-16,0 1 1 0,0 1 17 15,-4 0-19-15,1 0-89 0,-4-1-203 16,0-1-241-16,0 0-634 0</inkml:trace>
  <inkml:trace contextRef="#ctx0" brushRef="#br0" timeOffset="1243.23">10790 14248 218 0,'0'0'180'0,"0"0"354"15,0 0-286-15,0 0-95 0,0 0-6 16,0 0 35-16,0 0 10 0,0 0-24 16,0 0-44-16,-13 0-43 15,13 0-39-15,0 0-7 0,0 0 1 16,0 0-7-16,0 4-6 0,0 3 19 15,-7 1 13-15,7 4 0 0,0 0-7 16,-7 6 20-16,3 1-17 0,1 2-49 16,-1 2 40-16,1 1-22 0,0 0-20 15,-1 4-15-15,4 0 15 0,0 3 0 16,0 1-37-16,0 1 37 16,0 5 16-16,0 0-16 0,0 0 1 0,0 0-1 15,0 3 26-15,0 1-25 16,0-4-1-16,0-1 0 0,0 1-1 15,0-3-23-15,0-4 24 0,0 0 33 16,0-1-15-16,0-3-18 0,0-2 0 16,0-4 0-16,-3 0 0 0,3 0-32 15,0 0 32-15,0 1 0 0,0 0-10 16,0-1 10-16,0-4-2 0,0 1 2 16,0-1 3-16,0-3 0 0,0 0 10 15,0-2 10-15,-4-1-10 0,4-3-1 16,0 0 5-16,0-4-17 0,0 0-4 15,0-2-15-15,0 0 6 0,0 0 11 16,0-2-1-16,0 0 0 0,0 1 1 16,0-1 2-16,0 0 4 0,0 0-1 15,0 0-3-15,0 0 0 0,0 0-2 16,0 0 1-16,0 0 1 0,0 0 2 16,0 0 20-16,0 0 1 0,0 0-7 15,0 0-16-15,0 0-12 16,0-1-20-16,0 1-7 0,4-2 1 0,-4 0-17 15,3 0 0-15,1 0 55 16,2-2 10-16,5 2 9 0,-4 1 1 16,6-2 41-16,1 2-10 0,0-2-2 15,0 2-24-15,10-2 20 0,-3-1-13 16,3 1-3-16,0-1 0 0,3 0-16 16,4 0 0-16,4-2-11 0,-1 0 17 15,-3 2-17-15,4-2-2 0,-1 2 2 16,-3 4 1-16,-3-2-3 0,-4 1-4 15,-3 1 1-15,-4 0-10 0,-7 0 0 16,-3 3-3-16,-4-1-9 0,-3 0 25 16,0-2 9-16,0 3 23 0,0-3-3 15,0 1-14-15,0-1-15 0,0 2-2 16,0-2-14-16,0 0-32 0,0 0-26 16,0 0-13-16,0 0-22 0,0 0-33 15,0 0-61-15,0 0-131 16,4 0-150-16,-4 0-226 0,-4-3-139 0</inkml:trace>
  <inkml:trace contextRef="#ctx0" brushRef="#br0" timeOffset="1666.667">11218 15148 1687 0,'0'0'318'0,"0"0"-195"0,0 0-51 16,0 0 38-16,0 0 6 15,0 0-25-15,0 0-11 0,0 0-25 16,0 0-13-16,0 0 6 0,-7 2 33 16,7-1 35-16,0-1-11 0,0 1-34 15,0-1-36-15,3 0-13 0,-3 3-18 16,4-2-4-16,2 3 0 0,-2 0-23 15,6 1 23-15,1 3 17 0,-1 0 2 16,4 0-15-16,-1-1-2 0,1 2-2 16,0-1-2-16,0-1 2 0,-4 1 0 15,0 0-12-15,1 0 11 0,-4-1 1 16,3 0-12-16,-7 2 11 0,1-3 2 16,-1 2 0-16,-3 0 15 0,0 2 3 15,-3 3 20-15,-4 2-20 0,-3 5 22 16,-8 2-13-16,-6 1-28 15,0 3-13-15,0 1-9 0,0-1 21 0,0-3-111 16,7-1-67-16,-1-3-94 0,5-4-144 16,2-7-614-16</inkml:trace>
  <inkml:trace contextRef="#ctx0" brushRef="#br0" timeOffset="3848.536">12007 14869 838 0,'0'0'629'0,"0"0"-324"0,0 0-100 16,0 0-23-16,0 0-1 0,0 0-3 15,0 0-30-15,0 0-45 0,0 0-32 16,-7-10-32-16,7 9 15 0,0 1 39 16,0-1-16-16,3-1-29 0,1 2-16 15,-1-2-6-15,0 0 6 0,8-1 76 16,-1-1 7-16,0 0-65 0,1 0-21 15,-1 3-29-15,0 0-54 0,-6 1 3 16,3 0 7-16,-4 1 42 0,4 2 0 16,3 2 2-16,1 0 11 15,-1 0-11-15,0 0-2 0,1 2 2 16,3 0-13-16,-1 1 26 0,1 1-10 16,-4-2 0-16,1 5 13 0,3-2-15 15,-8-1-1-15,5 5 16 0,-1-3-16 16,-3-1 0-16,0 0-1 0,0 0 2 15,-4-2-1-15,4 3 1 0,-3-3-1 16,-1 0 13-16,0 2-11 0,1 0-2 16,-1 0 13-16,-3 5 12 0,0-5-24 15,0 2 1-15,0 3 2 0,0-4 15 16,0 0-19-16,-3 4 12 0,-4-1-10 16,4 2 17-16,-8 4-6 15,1 2-13-15,-4 1 1 0,4 0-1 16,-4-1-2-16,-3-2-14 0,3 1 15 15,-3 2 1-15,3-1 1 0,-3-2-1 16,0 2-13-16,3-4 1 0,-3 1 12 16,3-3 0-16,0-1 0 0,4-1-26 15,-4-4-5-15,4 0-58 0,-1-3-17 16,4-3-12-16,-3-1-209 0,3-3-219 16,4 0-168-16,-4-3-418 0</inkml:trace>
  <inkml:trace contextRef="#ctx0" brushRef="#br0" timeOffset="4154.059">11962 14951 1015 0,'0'0'671'16,"0"0"-373"-16,0 0-242 0,0 0-56 16,0 0 39-16,0 0 19 0,0 0 20 15,0 0-33-15,0 0-43 0,0 0 34 16,7 27 132-16,-4-5 77 0,1 5-81 16,-1 8-67-16,0 4-46 0,-3 12 0 15,0 10-15-15,0 11-19 0,0 1-15 16,0-12 5-16,0-16-7 0,0-15-22 15,-3-4-7-15,3 5-163 0,0-3-143 16,0 2-213-16,0-12-461 0</inkml:trace>
  <inkml:trace contextRef="#ctx0" brushRef="#br0" timeOffset="4732.476">12644 15283 264 0,'0'0'1418'0,"0"0"-1271"0,0 0-99 15,0 0-28-15,0 0 64 0,0 0 104 16,0 0 36-16,0 0-69 16,0 0-52-16,0 0-26 0,-7-11 10 15,4 11-13-15,-1-1 7 0,-3 1-43 16,4 0 1-16,-4 0-38 0,0 0 24 16,0 1 35-16,0 3-60 0,0 2-16 15,0 3 3-15,-3 4-38 0,3 3 6 16,-3 2 10-16,0 2 32 0,3-3-23 15,0 2 24-15,3-2-24 0,4-2 7 16,0-3-10-16,0-2-19 0,0-1 6 16,7-5 16-16,-3 0-9 0,3-4 15 15,-1 0 19-15,5-4-108 0,-4-4 105 16,0-2-63-16,3-3 54 0,0-1-75 16,-3-2-9-16,3-2 42 0,-3 5-3 15,0 2 58-15,-3 1 0 0,-1 5 29 16,1 2 7-16,-4 2 116 15,0 1 58-15,0 0 25 0,0 0-33 16,0 4-36-16,0 4-13 0,0 3-51 16,0 4-54-16,0 6-17 0,3 0-12 15,0-1-19-15,1-1-22 0,6-2 3 16,1 0 0-16,2-4 4 0,5-5 14 16,-1-4-93-16,7-4-171 0,0-4-339 15,-7-7-661-15</inkml:trace>
  <inkml:trace contextRef="#ctx0" brushRef="#br0" timeOffset="5246.54">12947 15105 897 0,'0'0'1347'0,"0"0"-1014"0,0 0-98 15,0 0 0-15,0 0 17 0,0 0-71 16,0 0-104-16,0 0-45 0,0 0-32 15,0 0-16-15,10 0-18 0,1-2 34 16,3-2 11-16,3 0 30 0,3-3-28 16,5 1 12-16,-1 0-12 0,0 2-13 15,-4 1 1-15,1-1-2 0,-7 4-11 16,3-3 10-16,-7 3 2 0,1 0-1 16,-8 0-24-16,1 0-108 0,-1 3-13 15,-3-3-17-15,0 1-71 0,-3-1-143 16,-4 3-225-16,0-2-150 0</inkml:trace>
  <inkml:trace contextRef="#ctx0" brushRef="#br0" timeOffset="5485.598">13040 14888 1928 0,'0'0'431'16,"0"0"-30"-16,0 0-135 0,0 0-51 15,0 0-31-15,0 0-50 0,0 0-39 16,0 0-57-16,0 0-35 0,0 0 6 16,-3 65 7-16,3-28 3 0,0 8-16 15,0 9-3-15,0-10-9 0,0 5 7 16,0 1 2-16,0-7-16 0,0 0 13 16,3-2-19-16,-3-2-118 0,0-7-92 15,0-6-190-15,0-6-224 0,0-6-594 16</inkml:trace>
  <inkml:trace contextRef="#ctx0" brushRef="#br0" timeOffset="5965.445">13329 15289 2085 0,'0'0'427'0,"0"0"-414"16,0 0-13-16,0 0 0 0,0 0 30 15,0 0 22-15,0 0 6 0,0 0-16 16,0 0 13-16,0 0 61 0,-10 0 153 16,7 0-148-16,-8 1-57 15,4 2-45-15,-3 2-16 0,0 1 11 0,-1 4-14 16,1 4-35-16,-4 1-16 15,4 1 29-15,0 2 3 0,6-1-13 16,-3-1 0-16,7-2 6 0,0-3-6 16,0-1-6-16,0 2-10 0,7-5 12 15,0-2 11-15,3-4-4 0,1-1-61 16,-1-1-61-16,0-7 96 0,1-4 54 16,-1 1-70-16,4-5 32 0,-4 2 7 15,-6-1 16-15,6 3-1 0,-3 0 14 16,0 5-10-16,-4 3-13 0,1 1 26 15,-1 3 20-15,-3 0 141 0,0 0 49 16,4 0-66-16,-4 7-67 0,3 0-29 16,0 6 109-16,4 5-14 0,4 1-85 15,-1-1-40-15,7 0-18 0,1-4 0 16,2-7-11-16,1-1 9 0,0-6-136 16,-4-6-445-16,14-13-1045 0</inkml:trace>
  <inkml:trace contextRef="#ctx0" brushRef="#br0" timeOffset="7148.236">14267 14810 1492 0,'0'0'662'0,"0"0"-354"15,0 0-111-15,0 0 5 0,0 0-51 16,0 0-23-16,0 0-25 16,0 0-20-16,0 0-29 0,0 0-7 15,0 0 20-15,0 0 22 0,0 0 19 16,0 0-39-16,0 0-19 0,3 0-18 16,-3 0-22-16,3 0-10 0,1 0-28 15,3 0 12-15,3 0 16 0,7 0 16 16,4-1 3-16,0-1-3 0,3-1-15 15,3 2 13-15,-3 0-13 0,1 1-2 16,-5 0 0-16,-2 0-14 0,-1 2 11 16,0 2-11-16,-10 1 12 0,0-1 2 15,0-1-1-15,-4 1 2 0,-3-2 3 16,0 2 19-16,0 0 0 0,0 3 9 16,-7 3 7-16,-3 4 6 0,-7 3-22 15,-1 4-1-15,-6 2-17 16,0 0 9-16,0 2-13 0,-4-1-3 0,1 2 2 15,3-3-15-15,0-1 16 16,10-5 0-16,0-3-9 0,4-4 7 16,-1-1-20-16,8-5 9 0,3-2 12 15,0 0-24-15,0-2-19 0,0 0 13 16,0 0-4-16,0 0-9 0,3 0 16 16,1 0 28-16,3 0 0 0,0 0 25 15,0 0-9-15,6 0-14 0,1 2 11 16,3-2-10-16,1 3 12 0,-1-2-14 15,0 3-1-15,7 1 0 0,-10 1 2 16,3 0-1-16,-3 2-2 0,0 2-8 16,-7 0 9-16,-4 4 2 0,1 3 36 15,-4 2-7-15,-4 4 16 0,-3 1-18 16,0 4-7-16,-10-4 0 16,0 0 10-16,3 2-29 0,-7-3-2 15,8-1 1-15,-5-1-2 0,-2-2-12 16,2-3 8-16,1 0-106 0,-3-4-41 15,2-5-159-15,5-4-239 0,-1-3-451 16,-3-7-623-16</inkml:trace>
  <inkml:trace contextRef="#ctx0" brushRef="#br0" timeOffset="7449.228">14205 14869 2097 0,'0'0'601'0,"0"0"-449"0,0 0-117 16,0 0 4-16,0 0 2 0,0 0 7 15,0 0-16-15,0 0 10 0,0 0 150 16,17 65 31-16,-14-27-119 0,-3 17-44 15,-7 18-34-15,0 1-4 0,1-2-9 16,-1-8-13-16,7-16 0 0,-4-10-18 16,-3-9 18-16,4-5-35 0,3 2-124 15,0 4-185-15,0-2-363 0,0-9-680 16</inkml:trace>
  <inkml:trace contextRef="#ctx0" brushRef="#br0" timeOffset="8149.236">14928 15193 901 0,'0'0'729'0,"0"0"-459"0,0 0-114 15,0 0-49-15,0 0-23 0,0 0-45 16,0 0-10-16,0 0-13 0,0 0 10 16,0 0 10-16,-41 4 54 0,34-4 85 15,3 0-27-15,-3 0-29 0,1 3-7 16,-1-2 19-16,-4 3-6 0,1 0-49 16,0 2-25-16,3-1-38 0,-4 3 0 15,5 0 15-15,-5 2-2 0,1 3-26 16,0 1 0-16,3 2-3 0,0 3 3 15,0 1 3-15,-7 0-1 0,11 1-1 16,-1 0-1-16,1 0 0 0,3-2 2 16,0-4-4-16,7 1-25 0,0-2 24 15,3-3-29-15,4-3-6 0,-4-2 0 16,4-4 9-16,3-2-47 16,-3-6 74-16,0-8-101 0,-1 1-12 15,1-7 29-15,0 0 21 0,-4-1 43 16,1 2-3-16,-5-1 25 0,-6 6 29 0,4-1 0 15,3 7 10-15,-4 2 50 16,-3 4 30-16,0-2-7 0,0 4-10 16,0 0-4-16,0 0 48 0,0 0-41 15,0 4-58-15,0 0-25 0,0 4-3 16,0 7-7-16,0 3 2 0,0 6-14 16,4 2-1-16,-1-4-24 0,4 2 12 15,0-5 10-15,0-1-19 0,3-3 3 16,4-3 0-16,-4-4-145 0,4-4-183 15,0-4-273-15,-4 0-413 0,7-16-525 0</inkml:trace>
  <inkml:trace contextRef="#ctx0" brushRef="#br0" timeOffset="9299.32">15545 15043 157 0,'0'0'2065'16,"0"0"-1674"-16,0 0-181 0,0 0 5 15,0 0-52-15,0 0-32 0,0 0-13 16,0 0-13-16,0 0-33 0,0 0-31 16,-4 0 16-16,4 0 16 0,0 0 31 15,0 0-32-15,0 0-35 0,0 0-18 16,0 0 7-16,-3 3-7 0,-1-3-16 15,4 1 8-15,-3-1-9 0,0 3 8 16,-1-3 1-16,4 1-11 0,-3 2-16 16,-1-2 15-16,-3-1 1 0,4 3 1 15,-1-3 1-15,1 4-2 0,3-4 3 16,-3 3 0-16,-1-2-2 16,1 2-1-16,-1-2-1 0,1 1 0 15,-1 0 0-15,1 0 1 0,-4 2 0 16,0 2-2-16,-3-3 1 0,3 4-11 15,0 0 8-15,0-3 4 0,0 2 0 16,0 0 2-16,4 0-1 0,-4 0-1 16,-3 0-4-16,3 1 1 0,0 0-9 15,3 0 10-15,-3-1-12 0,4 0 14 16,-4 1-12-16,4-2 9 0,3 0 2 16,-4 1 1-16,4-3 0 0,-3 2 3 15,3-1-3-15,-7 0 0 0,7 0 1 16,-4 0-1-16,4-2-1 0,0-1 1 15,0 2-4-15,0-2-11 0,0 2-1 16,0-2 13-16,0-1-16 0,0 3 0 16,0-2-3-16,0 1 10 0,0 0 9 15,0 2-19-15,0-2 20 0,4 2-17 16,3-1 19-16,-7-1-19 0,3 1 17 16,1 1-11-16,-1-1 13 0,4-1 16 15,0 3 15-15,3-2 1 0,1-1 2 16,2 1-15-16,-6 0 0 15,4-1-7-15,-1 0-10 0,0 2-2 16,-3-2-2-16,7 0 2 0,-7 2-2 16,-4-1 1-16,4 1 0 0,-3 0-1 15,3 0 2-15,-4 3 2 0,0 0 0 16,1 3-1-16,-4 1 24 0,0 3-2 16,0 2-10-16,0 3-10 0,-7 0 19 15,-3 5-19-15,-4-4 0 0,4 3 19 16,-8-1-7-16,4-3-15 15,1-1-4-15,2-3-39 0,1-4-33 16,3-4-72-16,4-4-107 0,-1-3-309 16,4 0-650-16,0-10-618 0</inkml:trace>
  <inkml:trace contextRef="#ctx0" brushRef="#br0" timeOffset="9815.266">15820 15318 2786 0,'0'0'468'0,"0"0"-331"16,0 0-98-16,0 0-8 0,0 0-31 15,0 0-19-15,0 0 0 0,0 0-19 16,0 0 38-16,0 0 0 0,18 2 22 15,-8 0-9-15,-3-2 9 16,0 0-9-16,3 0 3 0,0 0-16 16,1 0 3-16,2 0 19 0,-2-2-6 15,-1-4 16-15,4-1-4 0,-4-2-28 16,4-2-41-16,-4 1 0 0,-3 0 6 16,0 2 33-16,-3 2 2 0,-1 1 3 15,-3 1 16-15,0 2 19 0,0-2-3 16,0 2 0-16,-3-2 3 0,-4 3-19 15,3-3-18-15,-3 0-1 0,4 1-41 16,-4 2-16-16,0-1 35 0,-3 0 3 16,-1 2 3-16,-2 0 16 0,-1 2 0 15,-3 4 1-15,3-1 14 0,-3 5-13 16,3 3 30-16,-7 1 28 0,4 3-26 16,3 1-21-16,-3 2 3 0,0 1 38 15,3 1 31-15,7 0 63 0,-3-1-70 16,3-1-59-16,7-1-3 15,0 1 0-15,0-3 6 0,7-1 12 0,7-1-6 16,-4-3-9-16,7 0-18 16,7-6-2-16,0-1-26 0,11-5-17 15,3-5-126-15,0-11-154 0,-4 2-381 16,4-13-1168-16</inkml:trace>
  <inkml:trace contextRef="#ctx0" brushRef="#br0" timeOffset="10905.384">16985 14803 346 0,'0'0'723'0,"0"0"-430"16,0 0-201-16,0 0-27 15,0 0-36-15,0 0 13 0,0 0 377 16,0 0 25-16,0 0-157 0,0-12-68 16,0 12-8-16,0 0 0 0,3 0-43 15,-3 0-35-15,0 0-19 0,0 2-32 16,0-2-23-16,0 1-5 0,0-1-17 16,0 1 8-16,0-1-23 0,0 0-10 15,0 1 4-15,0 1-4 0,0-1-12 16,0 2 3-16,0 1-2 0,0 2 11 15,0 2-9-15,-7 6 16 0,4 1-7 16,0 5-10-16,-4 3-1 0,3 5 13 16,1 7-14-16,-4 8-1 0,-7 14-15 15,7 13 16-15,-3 6-3 0,3-5 0 16,0-7-8-16,4-15 11 0,-1-12 3 16,1-6 9-16,-1-5 4 0,-6 1-4 15,6 2-9-15,1 0-3 16,0-6-19-16,3-7-6 0,-4-8-34 15,4-4-80-15,0-4-113 0,0-4-288 16,0-7-563-16,0-1-55 0</inkml:trace>
  <inkml:trace contextRef="#ctx0" brushRef="#br0" timeOffset="11231.62">16961 14904 2357 0,'0'0'648'0,"0"0"-466"15,0 0-105-15,0 0-13 0,0 0-32 16,0 0-20-16,0 0-11 0,0 0 0 16,0 0 3-16,0 0 31 0,7 4 38 15,-7 0 6-15,7 2 51 16,3 6-1-16,0 3-25 0,4 7 22 15,-4 5-16-15,4 4-51 0,0 6-44 16,3 2-12-16,-7 0-3 0,1-1 0 16,3-1 0-16,-4-1-3 0,4-4-9 15,-11-5 9-15,1-2 1 0,-1-5 2 16,-3-4-31-16,0-5-63 0,0 1-45 16,0-6-65-16,0-2-208 0,-3-2-590 15,3-2-527-15</inkml:trace>
  <inkml:trace contextRef="#ctx0" brushRef="#br0" timeOffset="11494.722">17247 14938 2812 0,'0'0'697'0,"0"0"-491"0,0 0-146 15,0 0-45-15,0 0-14 0,0 0-1 16,0 0-1-16,0 0 1 0,0 0 22 16,-11 58 23-16,4-23-20 0,-10 6 6 15,3 4-15-15,-3 3-15 0,7-1-1 16,-7-1-2-16,3-5-17 0,4-5 17 16,6-4-14-16,-3-6 0 0,-3-7-34 15,6-5-98-15,1-3-93 0,0-5-232 16,-1-4-507-16,4 0-376 0</inkml:trace>
  <inkml:trace contextRef="#ctx0" brushRef="#br0" timeOffset="11731.762">17267 14945 3011 0,'0'0'663'16,"0"0"-465"-16,0 0-172 0,0 0-8 15,0 0 1-15,0 0 25 0,24 57 35 16,-20-35 9-16,3 4-13 0,3 4-35 16,-3 3 1-16,0 6-7 0,7 5-13 15,-7 2-2-15,-4 3-18 0,0 0-1 16,1 0 0-16,-1-5-2 0,1-6-110 16,-4-3-69-16,3-8-190 0,-3-9-813 15,4-7-1127-15</inkml:trace>
  <inkml:trace contextRef="#ctx0" brushRef="#br0" timeOffset="12249.389">17760 15236 1045 0,'0'0'1629'0,"0"0"-1472"16,0 0-157-16,0 0-29 0,0 0 28 16,0 0-21-16,0 0 22 0,0 0 51 15,0 0 36-15,0 0 0 16,-14-17 67-16,11 15 66 0,-1 2-90 16,-3 0-51-16,1 0-34 0,-5 0-4 15,8 0 19-15,-8 3-35 0,5 1-22 16,-1 3 10-16,0 2 0 0,3 2-13 15,-3 3-41-15,-3 0 13 0,7 2 6 16,3-1 0-16,-4 1 3 0,4-2-10 16,0-3 1-16,4 0-1 0,6-2-6 15,0-3 16-15,-6-2 7 0,3-4 10 16,0 0-27-16,3-4-92 0,-3-6 48 16,10-2 44-16,-7-7-16 0,4-1-47 15,0-1-1-15,0 3 19 0,-7 3 23 16,-1 3 49-16,1 4-1 0,-3 4 3 15,-1 4 93-15,1 0 106 16,-4 0 59-16,0 6-55 0,0 3-61 0,0 3-57 16,-4 4-22-16,4 3-41 0,0-1 3 15,0 3-22-15,0-5-2 16,7 2-1-16,0-5-15 0,3-1-7 16,1-4-7-16,6-3-68 0,-3-5-77 15,6 0-105-15,-9-7-297 0,2 3-585 16,1-11-469-16</inkml:trace>
  <inkml:trace contextRef="#ctx0" brushRef="#br0" timeOffset="16199.814">18149 15258 948 0,'0'0'1085'0,"0"0"-809"16,0 0-134-16,0 0 6 0,0 0 7 15,0 0-29-15,0 0 2 0,0 0 35 16,0 0-9-16,4-20-53 16,6 18 11-16,-10 2 27 0,4 0-19 15,-1 0-35-15,-3 0-22 0,0 0-20 16,0 0-14-16,0 2-8 0,0 0-21 15,0 2 0-15,0 3-13 0,0 1 1 16,0 4 12-16,0 0 4 0,0 4 21 16,0 2-25-16,0 0 0 0,0 2-12 15,-3 2 10-15,3 1 0 0,0-3 0 16,-4-2-17-16,4-1 17 0,0-3 2 16,0-4-2-16,0-3-1 0,0-1 0 15,0-4 0-15,0-2 3 0,0 0 0 16,0 0 18-16,0 0 7 0,0 0-18 15,0-2-6-15,0-2-2 0,-7-2-14 16,7-5-23-16,-3-3 4 0,3-4 3 16,0-1-7-16,0-1 10 0,3-1-1 15,4 1 10-15,0 1 18 16,-4 3-18-16,1 2 7 0,-1 0 12 16,4 3 0-16,0-2 1 0,-3 4 0 15,-1 3 12-15,0 0 15 0,1 4-9 16,-4-1 3-16,3 1-20 0,4 0 23 15,-3 0-3-15,-1 2 0 0,1-2 0 16,-1 0 0-16,0 2-10 0,8-2-8 16,-4 0 8-16,3 1 4 0,0-2-14 15,-3 2-2-15,0-2 3 0,-3 2-2 16,-1 1 0-16,0 0 15 0,1 0-13 16,-1 0 48-16,1 1-4 0,-1 7 3 15,1 2-7-15,3 5 7 0,-1 4-16 16,1 3-9-16,0 2-22 0,-7 2 13 15,4-3-16-15,-1 0 0 0,1 0 1 16,-1-2 0-16,-3-2 0 0,0-2 1 16,0-3-2-16,0 0-121 0,0-3-83 15,0-4-117-15,0-3-767 16,0-4-682-16</inkml:trace>
  <inkml:trace contextRef="#ctx0" brushRef="#br0" timeOffset="17948.243">18752 15283 192 0,'0'0'72'15,"0"0"-59"-15,0 0-13 0,0 0 20 16,0 0 68-16,0 0 120 0,0 0 86 16,0 0-1-16,0 0-16 0,0 0-30 15,4-7-42-15,-4 7-56 0,3 0-52 16,-3 0-32-16,0 0 0 0,0 0 13 16,0 0 38-16,0-1 10 0,0 1 29 15,0-2-7-15,0 2 18 0,0 0-3 16,0 0-29-16,0-1-35 15,0 1-20-15,0-3-38 0,0 2-3 16,0 0-15-16,0-1-8 0,0-1-11 16,0 2 8-16,-3-2 10 0,3-1 0 15,-4 3-6-15,4-2 6 0,-3 2-3 16,3-2 0-16,-4 1 12 0,1 0 4 16,-1 0 12-16,1 0-18 0,0 2-11 15,3-2-16-15,-4 0 2 0,4 0 8 16,-3 2-10-16,-1 0 1 0,1-1 10 15,3 1-10-15,-4 0-1 0,-3 0-1 16,7 0 2-16,-3 0 13 0,3 0-16 16,0 0 0-16,0 0 2 0,-3 0 14 15,3 0 7-15,0 0-5 0,-4 1-14 16,1-1-1-16,3 2 15 0,-4-2-17 16,4 2 3-16,-3 0 14 15,-1 0-16-15,4 2 1 0,-3-2 7 16,3 1-10-16,-4 1-1 0,4 1-12 15,-3 0-2-15,3 0 14 0,-3 0-2 16,3 1-1-16,-4-2 2 0,1 2-10 16,-1 0-10-16,4 2 9 0,-7-1 10 15,7 3-17-15,-3 1 17 0,3-2 0 16,0 2-16-16,0-4 19 0,0 2-12 16,0-3 10-16,0 2-1 0,0-4-15 15,0 1 18-15,3-1 0 0,4 0 0 16,-7-2 15-16,4 1-12 15,-1-2 25-15,1 1-26 0,-1-1 0 16,0-1 0-16,1 1 10 0,3-1-12 16,-4 0 0-16,4 0 1 0,-3 0 0 15,-1-2 0-15,7 0 0 0,-6-2 0 16,3 2 0-16,-4 0-1 0,-3-1-1 16,4 0 0-16,-1-1-1 0,0 3-13 15,1-3 15-15,3 2 0 0,-4-2-1 16,1 0-1-16,-1 0-23 0,1-1 9 15,2-2 14-15,-2 0-10 0,-1-1 8 16,-3 2 2-16,0-1-13 0,0 0 15 16,0 1 0-16,0 2 2 0,0-2-2 15,0 2 3-15,0 0-2 0,0 1-1 16,0-1-1-16,0-2-2 0,0 2-10 16,0 1 1-16,4-1 10 0,-4-1-2 15,0 1 1-15,0 0 0 0,0 0 2 16,0 0 0-16,0 3 1 15,3 0 13-15,-3 1-1 0,0-1-9 0,0 1 13 16,0 0-15-16,0 0 21 16,0 0-6-16,0 0-13 0,0 0 9 15,0 0-9-15,0 0 0 0,0 0 12 16,0 0-14-16,0 0 2 0,0 0-1 16,0 0-2-16,0 0 0 0,0 0-1 15,0 0 1-15,0 0 1 0,0 0 2 16,0 0 0-16,0 0 0 0,0 0-3 15,0 0 0-15,0 0 0 0,0 0 1 16,0 0 0-16,0 0-2 0,0 0 1 16,0 0-3-16,0 0 3 0,0 0-2 15,0 0-11-15,0 0 12 0,0 0-15 16,0 0 16-16,0 0-1 0,0 0 0 16,0 0-2-16,0 0 2 0,0 0-2 15,0 0 2-15,0 0 0 0,0 0 1 16,0 0-1-16,0 0 0 0,0 0-1 15,0 0 1-15,0 0 1 16,0 0-2-16,0 0 2 0,0 0 1 16,0 0 1-16,0 0 0 0,0 0-1 15,0 0 0-15,0 0-1 0,0 0-1 16,0 0-1-16,0 0 0 0,0 0 0 16,0 0 1-16,0 0 0 0,0 0 1 15,0 0-2-15,0 0 0 0,0 0 1 16,0 0-1-16,0 0 1 0,0 0-1 15,0 0 2-15,0 0 0 0,0 0 0 16,0 0 0-16,0 0 1 0,0 0 0 16,0 0-1-16,0 0-2 0,0 0 1 15,0 0 1-15,0 0-2 0,0 0 1 16,0 0 1-16,0 0 0 16,0 0-1-16,0 0 1 0,0 0-2 15,0 0 0-15,0 0 2 0,0 0 0 16,0 0 0-16,0 0 3 0,0 0 0 15,0 0 10-15,0 0-12 0,0 0 20 16,0 0-5-16,0 0 0 0,0 0-3 16,0 0 12-16,0 0-12 0,0 0 12 15,0 0-13-15,0 0 13 0,0 0 0 16,0 2 6-16,0 3 22 0,0-2 25 16,0 1-19-16,0 2-28 0,0 5-15 15,0 1-14-15,4 1-2 0,-1 0-4 16,4 2-11-16,0-3-7 0,0 2 22 15,7-3-1-15,-4 2 1 0,0 1 2 16,4-2 14-16,0-1-4 16,6-4-9-16,-9 0-3 0,-1-6-63 15,4-1-111-15,0-9-187 0,-7 0-980 16,-4-17-1115-16</inkml:trace>
  <inkml:trace contextRef="#ctx0" brushRef="#br0" timeOffset="18799.371">19338 15107 1874 0,'0'0'441'0,"0"0"-282"0,0 0-24 16,0 0 7-16,0 0-84 0,0 0-16 15,0 0 16-15,0 0 22 0,0 0 77 16,0 0 53-16,-4 0 6 0,4 0-23 16,0 2-57-16,-3-1-39 0,0 2-30 15,-4-1-24-15,-4 3-2 0,4 0-41 16,-3 3 1-16,3 0 0 0,0 2 12 16,-3 1-13-16,0 0-18 0,3 2-13 15,0-2 15-15,0 1-3 0,4-1 7 16,-1-3-8-16,4 2-5 15,0-4 3-15,0 0-3 0,0-1 12 16,4-1-12-16,2-1 3 0,1 0-15 16,0-3 11-16,4 0-8 0,-5 0 15 15,1 0 17-15,0-4 0 0,4-3-14 16,-5-1 16-16,5-2 0 0,-1-2 1 16,0 1 12-16,-3-1-13 0,0 0-1 15,0 1-1-15,0 3-13 0,0 1 14 16,0 2-2-16,-4 2-1 0,-3 0-14 15,4 3 18-15,-4 0 2 0,3 0 29 16,-3 2-9-16,4 2-19 0,-4 2 41 16,6 4-3-16,-2 2 0 0,3 6-16 15,0 1 3-15,0 2-12 0,-4 2 3 16,-3 1-7-16,0 3-8 0,0 3 31 16,-3-1-32-16,-8-2 28 0,1 3-27 15,0-4-4-15,-11 0-10 16,4 1-2-16,-1-3 12 0,-2-3-58 15,3-1-1-15,-1-6-54 0,8-3-35 16,-4-9-30-16,4-2-9 0,6-9-114 16,1-4-52-16,3-5 1 0,3-3 206 15,8-2 127-15,3 3 19 0,-1-1 103 16,1 3 11-16,3 3-11 0,4 2 55 16,-7 3 52-16,0 3-44 0,3 3-22 15,-3 3-22-15,-1 1-55 0,1 0-26 16,3 1-15-16,-6 3-4 0,2 0-6 15,-2 1-4-15,-1-1 17 0,7-4-29 16,-10 0-13-16,7 0-254 0,-7-3-411 16,3-8-789-16</inkml:trace>
  <inkml:trace contextRef="#ctx0" brushRef="#br0" timeOffset="19231.608">19682 15394 3075 0,'0'0'482'0,"0"0"-394"0,0 0-88 16,0 0 0-16,0 0-28 0,0 0 28 15,0 0 19-15,0 0 16 0,59-21-23 16,-45 15 7-16,0 1-18 0,-4-2 12 15,-10 3 9-15,7-6-5 16,0 4-17-16,-4-1 0 0,1-1-1 16,-4 2-31-16,0-4 30 0,0 1-23 15,0 0 23-15,0-1-52 0,-4 2 10 16,-3 2 34-16,4 2 10 0,-4 0 25 16,3 4 1-16,-2 0 34 0,-8 0-3 15,0 7 12-15,4 0-29 0,-1 4-39 16,-9 3 23-16,2 3 4 0,5 3 4 15,-5 1 59-15,1 3 47 0,3-3-48 16,4 3-43-16,3-3 6 0,0 0-13 16,0-3-12-16,7 0 0 0,11-3-6 15,3-3-22-15,-4-2-19 0,17-4-12 16,1-4 6-16,10-2 3 0,-4-12-80 16,4-6-104-16,7-9-330 0,-21 5-1199 15</inkml:trace>
  <inkml:trace contextRef="#ctx0" brushRef="#br0" timeOffset="20218.569">20151 15258 1744 0,'0'0'646'0,"0"0"-398"16,0 0-93-16,0 0-17 0,0 0-35 15,0 0-23-15,0 0-26 0,0 0-16 16,0 0 4-16,0 0 19 0,7 3 60 16,-7-2 15-16,3 2-47 15,-3 0-29-15,0 6 3 0,0 5 6 16,4 5-12-16,-4 3-13 0,0 1-26 16,0 4-18-16,0 2 16 0,0-2-14 15,0-3-1-15,-4-4-1 0,4-1-1 16,-3-7 1-16,3 0 2 0,0-4 1 15,0-2 1-15,0-4-2 0,0-2-1 16,0 0-1-16,0 0-59 0,0-4-41 16,0-4 2-16,0-4 0 0,0-3 9 15,0-5 29-15,7-4 3 0,-7 0 22 16,3 0-10-16,4-1 17 0,-3 2 25 16,2 0-10-16,1 1 0 0,4 1 11 15,-4 2 1-15,-1 4 1 0,-2-1 2 16,3 4 43-16,-4 2-10 0,1 6 12 15,-1 3 20-15,1 1 3 16,-4 0 3-16,3 0-13 0,0 0-16 0,-3 0 3 16,7 4-12-16,0 4-1 15,0-1 14-15,0 4-14 0,0 3-2 16,0 2-1-16,3 5-6 0,-6-1-3 16,6 7-2-16,-10-1-1 0,0 1-4 15,0-1 13-15,-4 1-9 0,-2-2-7 16,-1-3-10-16,0-5 11 0,3 1-10 15,-3-6-1-15,4-4 11 0,3-3-13 16,0-3 0-16,0-2-44 0,0 0-54 16,0-4-46-16,0-7 21 0,0-3 13 15,3-6 37-15,4-3 35 0,4-2-3 16,2-3 19-16,-2-1 10 0,-1 3 11 16,-3 3 0-16,3 4-15 0,1 3 16 15,-1 2 25-15,-3 7 23 0,0 2 6 16,-7 2 9-16,3 3 16 15,-3 0-13-15,0 1-19 0,0 5 1 16,7 0 8-16,-3 6 4 0,2 2 6 0,-2 3-25 16,-1 3-13-16,1-1-6 0,3 2-21 15,-4-2 2-15,1-2-3 16,-1-2-11-16,0-3-188 0,4-2-65 16,-7-4-190-16,7-2-598 0,-3-1-432 15</inkml:trace>
  <inkml:trace contextRef="#ctx0" brushRef="#br0" timeOffset="20631.767">20564 15416 2695 0,'0'0'670'0,"0"0"-517"15,0 0-111-15,0 0-42 16,0 0-89-16,0 0 19 0,0 0 56 15,0 0 14-15,0 0 3 0,0 0 10 16,52 3-10-16,-38-10 23 0,0-1 6 16,3-2-10-16,-10 1-1 0,7-3-21 15,-8-2-16-15,8 3-13 0,-7-5-9 16,0 2-16-16,-7-1 22 0,0-1 1 16,0 5-5-16,0 0 36 0,0 3 36 15,-3 2 24-15,-8 5 7 0,-3 1-16 16,1 3-10-16,-1 6 32 0,-7 4-16 15,1 3 12-15,6 6 67 0,0-1-23 16,-3 3-41-16,6 0-18 0,1 0 30 16,7-1 44-16,3 0-57 0,0-4-21 15,0 3-22-15,7-2 12 0,-1-4-12 16,8 2 0-16,3-5-4 0,-3-1-22 16,7-4-2-16,10-5-30 0,-10-3-29 15,13-7-78-15,-10-7-80 16,7-5-180-16,-10 1-575 0,10-11-826 0</inkml:trace>
  <inkml:trace contextRef="#ctx0" brushRef="#br0" timeOffset="21099.808">21005 15310 140 0,'0'0'1760'0,"0"0"-1361"15,0 0-231-15,0 0-10 0,0 0-3 16,0 0-33-16,0 0 19 0,0 0 35 16,0 0-39-16,0 0-13 0,4 14 29 15,-1-3 23-15,-3 5 13 16,0 2-100-16,0 3-30 0,0 4-34 15,0-2-6-15,0 0-17 0,0-5 10 16,0-3-10-16,0-3 0 0,0-5 1 16,0-3-1-16,0-4-2 0,0 0-76 15,0-4-91-15,0-3-53 0,4-3 55 16,-1-4 130-16,4-3 13 0,0-3 0 16,3 1 9-16,-3 1-3 0,0-1 13 15,3 1-29-15,4 2 20 0,-3 4 11 16,-1 1 1-16,-7 3 20 0,4 4 21 15,0 2 51-15,-3 2 3 16,-1 2 6-16,0 4 0 0,8 4-7 16,-4 2 1-16,-4 7-8 0,4 3-6 15,-7 0-37-15,3 1-1 0,-3 0-24 16,0-2 5-16,4-5-24 0,-4-1-16 16,3-7-180-16,1-5-165 0,3-3-428 15,-4-3-908-15</inkml:trace>
  <inkml:trace contextRef="#ctx0" brushRef="#br0" timeOffset="21380.433">21329 15291 1520 0,'0'0'1681'0,"0"0"-1455"0,0 0-194 16,0 0-9-16,0 0 24 0,0 0 54 15,52-1 54-15,-31-4-13 0,6-1-67 16,-3 3-34-16,4-5-28 0,-8 5 9 16,8-1-6-16,-11 1-14 0,4-1-2 15,-7 4-25-15,-7-1-98 0,-4 1-120 16,-3 0-137-16,0-2-329 0,-3 2-393 15,-8-1-412-15</inkml:trace>
  <inkml:trace contextRef="#ctx0" brushRef="#br0" timeOffset="21616.939">21446 15082 2949 0,'0'0'702'0,"0"0"-409"0,0 0-77 15,0 0-60-15,0 0-97 0,0 0-59 16,0 0 2-16,0 0 23 0,-3 74 15 16,3-44 7-16,0 7 48 15,0 11 7-15,0-3-56 0,3 2-18 16,4 2 58-16,7-8 21 0,0 6-58 16,-4-3-49-16,-3-5-165 0,3-5-103 15,-3-7-302-15,-7-11-726 0,0-2-758 0</inkml:trace>
  <inkml:trace contextRef="#ctx0" brushRef="#br0" timeOffset="23099.264">22535 14939 1244 0,'0'0'400'0,"0"0"204"15,0 0-319-15,0 0-111 0,0 0-7 16,0 0-86-16,0 0 5 0,0 0 26 16,0 0 19-16,4-4-23 0,-4 4 29 15,0 0 75-15,0 0-14 0,0 0 7 16,0 0-53-16,0 0-21 0,0 0-8 16,0 0-33-16,0-1-4 15,0 1-37-15,0-3-6 0,-4-1-9 16,4 3-6-16,-7-1-1 0,4 0-26 15,-4 0 16-15,-4-2-15 0,8 4 8 16,-7-2-7-16,3 2-2 0,3 0 14 16,-3 0-15-16,-3 0 2 0,-4 0-3 15,7 0 1-15,-3 2-1 0,3 0 0 16,-7 2-13-16,4 1-1 0,-7 6 12 16,3-2-28-16,-3 4 9 0,-7 2-5 15,10 2 27-15,-7 2-19 0,4 1 16 16,3-1-12-16,4-3 3 0,0 0-1 15,3-2 1-15,0-5 10 0,3-1-22 16,4-1 8-16,0-2 1 0,0-1-7 16,0 0 19-16,0 0-8 0,0 0 11 15,4-1 1-15,3 1-1 0,0 2-2 16,0-1 2-16,3-1 0 0,-7-1 11 16,8 1-9-16,-1 0 1 0,4 0 13 15,0 0-1-15,-4 0-12 16,4-1 0-16,-1 1 0 0,1-1 19 15,-3 1-10-15,2 1-11 0,5-1 2 16,-5 0 0-16,-6 2-2 0,7-2 0 16,-4 1 0-16,8 3-1 0,-8 0 0 15,-3-1-1-15,3 1 1 0,-3 1 1 16,3 0 1-16,-3-1 0 0,0 1-2 16,-3-1 0-16,-1 0 2 0,-3-2-1 15,0 0 15-15,4 3-16 0,-4-1 2 16,0 1 13-16,0 1 1 0,-4 3-16 15,1 2 15-15,-8 2-3 0,-3 0-12 16,4 2 12-16,0-1-8 0,-1 3-1 16,-6-1 0-16,0-1 12 0,3 1-14 15,-6-2 1-15,-1-3-1 0,7-1-1 16,-3-3-52-16,0-3-46 16,3-8-35-16,4 0-55 0,-1-11-281 0,1 1-813 15,0-17-1061-15</inkml:trace>
  <inkml:trace contextRef="#ctx0" brushRef="#br0" timeOffset="23593.247">22821 15293 2928 0,'0'0'575'0,"0"0"-376"16,0 0-66-16,0 0 20 0,0 0-123 15,0 0-30-15,0 0-25 0,0 0 3 16,0 0 22-16,0 0 22 0,17 25 0 16,-3-17-7-16,-7 2-2 15,0-2-12-15,0 3 25 0,6-4-26 16,1-3-125-16,0-3-121 0,0-1-71 16,-4-1-256-16,7-7-431 0,-6 1-140 15</inkml:trace>
  <inkml:trace contextRef="#ctx0" brushRef="#br0" timeOffset="23814.856">23069 15254 680 0,'0'0'1843'0,"0"0"-1293"16,0 0-253-16,0 0-49 0,0 0-59 15,0 0-79-15,0 0-50 0,0 0 3 16,0 0 7-16,0 0 23 0,-31 31-6 16,24-14-15-16,-7 5-26 0,-6 5 1 15,-1 4-1-15,0 7-18 0,-6 2 9 16,6 1 15-16,-10 1-15 0,10 3-18 15,-3-4 1-15,7-3-20 0,0-4-2 16,0-5-19-16,6-5-4 0,4-6-49 16,7-7-50-16,0-3-74 15,0-8-119-15,11-4-383 0,-4-4-720 16,17-20-393-16</inkml:trace>
  <inkml:trace contextRef="#ctx0" brushRef="#br0" timeOffset="24431.53">23396 15217 1221 0,'0'0'797'0,"0"0"-334"0,0 0-137 16,0 0-92-16,0 0-64 0,0 0 2 16,0 0 22-16,0 0 2 0,-44 55-36 15,26-38-30-15,5 1-21 0,-1-1-3 16,0 3-47-16,-3-2-22 0,10-3-37 15,0-3 0-15,7-1-3 0,-3-7-25 16,3 2 9-16,0-4-2 0,0 1-10 16,3-2 27-16,4 0 4 0,0-1 0 15,3 2-3-15,0-2 3 0,1 0-2 16,-1 0 2-16,4 2 11 0,3-1-11 16,-3 2 0-16,-7 1 2 0,3 0 0 15,-3 1-1-15,3 1 1 0,-6 2 10 16,-4 2 1-16,0 3 12 0,0 1 3 15,-14 6 6-15,4-2-13 16,-4-1 1-16,-3 5-11 0,-4-5-11 16,4 0-59-16,3-3-96 0,-7-4-112 15,11-1-295-15,3-5-789 0,0-4-698 0</inkml:trace>
  <inkml:trace contextRef="#ctx0" brushRef="#br0" timeOffset="24741.217">23700 15258 1997 0,'0'0'1104'0,"0"0"-1002"15,0 0-60-15,0 0-33 0,0 0 4 16,0 0 13-16,0 0 76 0,0 0-4 16,72-18-9-16,-48 10-29 0,-7 3 13 15,11-3 9-15,-4 2-22 0,-3 1-32 16,3 1-26-16,-11 0-1 0,1 1 2 16,0 2-3-16,-11 1-56 0,-3-3-127 15,0 3-71-15,-3-4-101 0,0 2-243 16,-8 0-881-16</inkml:trace>
  <inkml:trace contextRef="#ctx0" brushRef="#br0" timeOffset="24981.533">23841 15038 2182 0,'0'0'675'0,"0"0"-338"0,0 0-114 15,0 0 34-15,0 0-106 16,0 0-75-16,0 0-7 0,0 0 35 15,0 0 2-15,-21 63-22 0,14-39-3 16,0 6 56-16,0 1-57 0,-3 3-37 16,-7 1-12-16,10 3 0 0,0-1-16 15,4 0 0-15,-4 3-13 0,7-6 1 16,0 3-1-16,0-6-2 0,0-3-19 16,7-3-110-16,-7-3-45 0,3-5-118 15,-3-4-356-15,4-7-1021 0</inkml:trace>
  <inkml:trace contextRef="#ctx0" brushRef="#br0" timeOffset="25500.885">24072 15441 225 0,'0'0'1899'0,"0"0"-1401"16,0 0-298-16,0 0-65 0,0 0 6 16,0 0-36-16,0 0-38 0,0 0 29 15,0 0 66-15,0 0-42 0,44 4-22 16,-26-4-16-16,-5-4-12 0,12 0-17 15,-5-3-25-15,-3-1-15 16,4 2 5-16,-7-2-15 0,-7 2-3 16,-4 0-30-16,4-1-26 0,-3 0-7 15,-4 2 22-15,0 1 6 0,0-2 23 16,0 1 11-16,-7-2-2 0,3 0 3 16,-3 2 4-16,-3 1-4 0,0 1 0 15,-8 1 13-15,8 2 16 0,-4 0-10 16,-3 4 0-16,0 2 6 0,3 1 0 15,0 5 13-15,-6 0-17 0,6 3 39 16,7 1-6-16,-3-1-29 0,3 2 6 16,0 1-6-16,7 0-6 0,0-2 15 15,0 4-2-15,0-5-7 0,3 1-4 16,8-2 13-16,2 0-6 0,1-4 10 16,10-2-14-16,-3-4-24 0,7-3-19 15,-1-1-62-15,1-8-59 0,-4-2-74 16,-7-2-174-16,11-3-336 0,-15 3-725 15</inkml:trace>
  <inkml:trace contextRef="#ctx0" brushRef="#br0" timeOffset="25692.37">24626 15341 548 0,'0'0'127'0,"0"0"-127"0,0 0-310 16</inkml:trace>
  <inkml:trace contextRef="#ctx0" brushRef="#br0" timeOffset="26316.88">24626 15341 16 0,'0'0'750'0,"-51"-29"-274"0,44 31-79 16,0 0-101-16,3-1 5 0,1-1-116 15,3 1-69-15,0 1-29 16,0-2-19-16,0 0 12 0,0 0 30 16,0 0 34-16,0 0 26 0,0 0-7 15,0 0 5-15,3 0-3 0,-3 0-33 16,0 2-25-16,0 0-32 0,0-2-27 16,0 4-7-16,4 2-13 0,-4 4 3 15,3 4 0-15,-3 1 7 0,0 5-10 16,0-1 6-16,4 0-18 0,-4 3 12 15,0-4-16-15,-4 1 3 0,4-3 1 16,-7-1-13-16,4-1 13 16,-4-5-4-16,7-1-10 0,-3-2 0 0,3-2-1 15,0-4-1-15,-4 0-2 0,4 0-1 16,0 0-28-16,0-4-53 16,0-3-12-16,4-5 11 0,-1-2 22 15,4-5 35-15,3-1-4 0,-3-5-27 16,4 1 24-16,-5-1 19 0,5-1 14 15,3 3-14-15,-1 0 13 0,-2 3-5 16,-4 4 6-16,-1 3 2 0,1 3-2 16,0 4 2-16,-3 0 12 0,-1 5 26 15,1 1 0-15,-4 0-4 0,0 0 26 16,3 0 4-16,-3 4-8 0,3 1-19 16,-3 1-3-16,4 4 1 0,-4 3-4 15,3-1-16-15,1 4-12 0,-1 5 12 16,-3-1-3-16,0 1 4 0,0 3-13 15,0-1 13-15,0-2-13 0,0-3-1 16,-3-2 13-16,-1-1-12 16,1-4-1-16,3-6 14 0,0-1-14 15,-4-4-1-15,4 0 8 0,0 0-9 16,0-2-68-16,0-4-53 0,0-6 18 16,4-1 44-16,-1-5 20 0,4-3 11 15,0-5 3-15,0 2 12 0,10-2-6 16,-3-1 16-16,-4 1 0 0,4 4-13 15,0 3 16-15,0 4 0 0,-4 4 2 16,-3 3 20-16,0 1 0 0,0 5-3 16,0-2 0-16,-1 4 3 0,1 0 6 15,0 0 14-15,0 0 5 0,-3 5 6 16</inkml:trace>
  <inkml:trace contextRef="#ctx0" brushRef="#br0" timeOffset="30216.876">24857 15310 39 0,'0'0'493'0,"0"0"-282"0,0 0-129 15,0 0-36-15,0 0-17 0,0 0 17 16,0 0-20-16,0 0-1 0,0 0-25 16,28-24-49-16,-21 23 49 0,-7-1 43 15,3 2 257-15,-3 0-92 0,0-1-22 16,0 1-24-16,0 0 30 0,0-1-17 15,0 1-14-15,0 0-18 0,0 0-40 16,0 0-29-16,0-2-29 0,0 2-32 16,0 0-13-16,0-3-22 0,0 3 5 15,0-3 17-15,3 2 0 0,-3 1 29 16,4 0 4-16,-4-1 5 0,3 1 14 16,-3 0 28-16,0 0 61 15,0 0-70-15,0 0-43 0,4 0-12 16,-1-2-13-16,1 1-3 0,-4 1 0 15,3-3-2-15,4 3 0 0,-4-2 0 16,1 1 2-16,3 0 1 0,-4-1 0 16,4 2 1-16,-7-1-1 0,4 1 0 15,-4 0 0-15,0 0 2 0,3 1 131 16,-3 3-1-16,0-2-76 0,0 1-22 16,3 1-32-16,-3-3 13 0,0 2-14 15,0-2-2-15,0 1-19 0,0 0 7 16,4 0-1-16,-4 0 13 0,0 0-1 15,0 2 0-15,0 0 1 0,0 1 0 16,0 2 3-16,0 0 13 16,-4-1-3-16,4 5-10 0,0-2 9 15,-3-1 4-15,0-1-15 0,3 1 12 16,0 0-13-16,-4-2-13 0,4-1 12 16,0-1 1-16,0 3 2 0,0-2 20 15,0 0-9-15,0-1 3 0,0 1-3 16,0 0-13-16,-3 0 2 0,3 2 14 15,0-2-13-15,-4 0 13 0,4 1-14 16,0-2 10-16,-3 3-11 0,3-2 12 16,0-1-12-16,-7 1-1 0,7-1 0 15,0-2 1-15,0 2 1 0,0 0 1 16,0-2-1-16,0 2 14 0,0 0-3 16,0 0-1-16,0-1-11 0,0 1 15 15,0 0-15-15,0 0 15 0,0 0-16 16,0-1 2-16,7 1 17 15,-7-1-17-15,0 1 1 0,3 0-1 0,-3-2 17 16,0 2-3-16,4-2 0 16,-1-1 12-16,1 2 25 0,-4-2-15 15,3-1-19-15,0 0 3 0,1 3-20 16,-1-3-2-16,1 0 0 0,-1 1 12 16,1 1-10-16,-1-2-1 0,1 1-1 15,-1-1 0-15,4 0 2 0,-7 1-2 16,3 1 1-16,1-2 2 0,-1 0-3 15,1 2 13-15,-1-2-12 0,-3 2 0 16,4-2 1-16,-1 0 0 0,0 0 0 16,1 0 15-16,-4 0-17 0,3 0-1 15,1 0 0-15,-1 0-1 0,1-2 1 16,-4 0-46-16,3 0-108 0,-3-2-198 16,0 0-366-16,0 3-805 0</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16T06:38:16.918"/>
    </inkml:context>
    <inkml:brush xml:id="br0">
      <inkml:brushProperty name="width" value="0.05292" units="cm"/>
      <inkml:brushProperty name="height" value="0.05292" units="cm"/>
      <inkml:brushProperty name="color" value="#FF0000"/>
    </inkml:brush>
  </inkml:definitions>
  <inkml:trace contextRef="#ctx0" brushRef="#br0">22487 12010 207 0,'0'0'267'0,"0"0"-55"0,0 0 52 15,0 0-212-15,0 0 29 0,0 0 346 16,0 0-164-16,0 0-74 0,0 0-53 16,-11 0-19-16,11 0-20 0,0-2-10 15,0 2 4-15,0 0-30 0,0 0-6 16,0 0-7-16,0 0-3 0,0 0-6 15,4 0-36-15,-4 0 1 0,3 0 15 16,1 2-4-16,-1 2-14 0,4-2 0 16,3 3-1-16,4-1 3 0,-3 2-6 15,-4 0-2-15,-1-2 4 0,5 2 0 16,3-1 1-16,-4-1 3 0,0-1-3 16,-3 1-2-16,3 0-18 0,-3 0 19 15,7-1-1-15,-4-1 1 16,1 2-2-16,-4 0 1 0,0 0-1 15,3 1 3-15,0 0-2 0,1-1 2 16,-5 1 13-16,-2 0-13 0,-1 0-1 16,1 5 1-16,3-6 64 0,-4 3 20 15,1 1-42-15,-4 0 3 0,3 0-7 16,4 2-22-16,-7 1 32 0,0 2-6 16,0 0-16-16,3 1-23 0,-3 1-2 15,0-1 1-15,4 4 0 0,-4-2 0 16,0 3 36-16,3-3-23 0,-3 1-15 15,0 0-9-15,0 0 9 0,0 1 19 16,0 0-6-16,0-2 3 16,0 4 3-16,0-5-6 0,0 3-10 15,0-1 10-15,0 0 3 0,0 0-4 16,0 0 11-16,-3 2-1 0,-1-1-3 16,1-2-16-16,3 3 29 0,0-1-31 15,-7-2 1-15,4 1-1 0,3-1 28 16,0 1-1-16,0 3-9 0,-4-1-15 15,4 0 11-15,0 0-11 0,0 0-2 16,0 1 10-16,0-1-9 0,0 2 9 16,0-1-11-16,0 2 1 0,0 0-2 15,0 0-2-15,0 0 1 0,0-1 1 16,4 3 2-16,-4-4 0 0,0 2 0 16,0-2 0-16,3 0-1 0,4 1 0 15,-7-3-1-15,3 2-2 0,1-2-1 16,-1 3 1-16,-3-1-1 0,4 0-13 15,-4-2 16-15,3 2 1 16,-3 1 2-16,0-2-3 0,4 1 1 16,-4 0-1-16,0 1-4 0,0-3 2 15,3 2-10-15,-3-1 12 0,0 3 1 16,0-1 1-16,3 2-1 0,-3 0-1 16,0 0 0-16,0 1 0 0,0 0 0 15,0 0 20-15,0-1-20 0,0-1-3 16,0-3 1-16,0 3 0 0,0-4-14 15,0 2 16-15,0-2 0 0,0-2 0 16,0 1-1-16,0-1 1 0,0 3 0 16,0-7 0-16,4 4 15 0,-1-2-15 15,1-4-12-15,-4-1 9 0,3 2-20 16,1-4 4-16,-1 2 0 0,7 0 18 16,-6 0 0-16,3-2-15 0,0 1 14 15,-4-4 1-15,1 3-24 0,-1-2 6 16,4-1-1-16,0 1 17 15,-4-4 0-15,4 3-10 0,0-1 12 16,-4 1 1-16,1-4 0 0,-1 4-1 0,-3-4 0 16,4 1 1-16,-4-1 0 15,0 0 1-15,0 3 2 0,0-3-1 16,3 0-2-16,-3 0-20 0,4 0 1 16,-4 0 18-16,0 3 1 0,0-2 2 15,0-1 14-15,0 3 3 0,0-2 4 16,0-1 15-16,0 2 0 0,0 0-6 15,0 2-10-15,-4 2 3 0,-3 2-6 16,0 1-1-16,1 0-18 0,-8 2 0 16,3 4 2-16,5-3 2 0,-1 0-3 15,0 0-1-15,0-1-1 16,0-1-2-16,0 1 2 0,4-3-1 0,-1 1-1 16,1-2 0-16,-1-1 0 0,1 0 1 15,3 0 0-15,0-2 0 16,-4 1 0-16,4 1-1 0,0 0 0 15,0-1 0-15,0-1 1 0,0 3-11 16,0-3 12-16,0 0 0 0,0 1-1 16,0-2-1-16,0 1-13 0,0 0 3 15,0-1 11-15,0 3 2 0,4 0 0 16,-4 3 2-16,3 0 11 0,1 2-12 16,-1-3 0-16,-3 7 2 0,4-3 16 15,-4 5-3-15,3-1-14 0,4-1-1 16,-7 0 0-16,0 5-1 0,0-3 13 15,0 6-10-15,0-3 10 0,0-1-13 16,0 5 2-16,0-4-1 0,0 3 0 16,-7-1 1-16,7 1-1 15,0 3 0-15,-3 1-1 0,3-2 0 0,0-1 0 16,0 1-1-16,0 2 0 0,0-3 1 16,0 3 1-16,0-3 1 15,-4 3-2-15,4-2 0 0,0 2-2 16,-3-1-1-16,-1 1 3 0,1-1 0 15,3 1 3-15,-4-2 0 0,4-2-2 16,0-3-1-16,0 3 1 0,0-3-1 16,-3 0 1-16,3-1-1 0,0 1 1 15,0-1 1-15,0-1 0 0,0 1-1 16,0 1 0-16,-3 1 1 0,3-1-1 16,0 3 2-16,-4 1-1 0,4 2 1 15,-3-2 1-15,-1 6-1 0,1-1-1 16,-1 0 0-16,1-1 1 0,-7-1-3 15,6-1 2-15,1-1 1 0,-4 2 1 16,3-1-3-16,1 0-1 0,-1-2-11 16,1 3 10-16,0-1-1 0,-4 1 1 15,3-3 1-15,1 3-2 0,-4-1 2 16,3-1 0-16,4-4 1 0,-3 1-1 16,0-1 3-16,-1-5 0 0,4 3-1 15,0-4 17-15,-3 0 0 16,3-2-16-16,-4 1 16 0,4 0-16 15,-3-2 10-15,-1 3-10 0,4-1 16 16,-7 1-6-16,4-1-12 0,-4 3 15 16,-3-1-14-16,3 0 1 0,0 2 9 15,4 0-12-15,-4-3 2 0,3 4 1 16,-3-3-2-16,0 1 2 0,1-2 13 16,-5 2-16-16,4 1 1 0,4-1-1 15,-4-1 2-15,0 1-2 16,4-2-1-16,-8-1 0 0,4 0 0 15,-3-6-3-15,7 0-30 0,-1-3-48 16,1-1-35-16,-1-4-26 0,4-2-119 16,-3-6-267-16,3-7-489 0,0 5-267 15</inkml:trace>
  <inkml:trace contextRef="#ctx0" brushRef="#br0" timeOffset="1054.958">23496 12098 1286 0,'0'0'674'0,"0"0"-366"0,0 0-172 16,0 0-72-16,0 0-35 0,0 0 7 15,0 0-36-15,0 0-1 0,0 0 1 16,14 8 15-16,-11-5 17 0,4 2 10 16,-3-2 0-16,-1 4 29 0,-3 0 83 15,4-3-25-15,-1 3 2 0,-3 1-22 16,0-3-20-16,0 2-13 16,0 0 10-16,0 0-16 0,0 3-45 15,0-1-6-15,4 1-17 0,-4-1-1 16,3 2-1-16,-3-1 1 0,4 0-1 15,-4 1 0-15,0 1 3 0,0 2 13 16,0 1-16-16,0 0 0 0,0 0 2 16,-4-1-2-16,4 0-6 0,-3 0 3 15,-1 0 3-15,4 0 0 0,0-1 0 16,0 1 0-16,-3-2 1 0,3 0 0 16,-4-1 1-16,4 3 0 0,-3-2-1 15,3-1 1-15,-4-1-1 0,-3 0-1 16,7 0-1-16,-3 3 1 0,0-1 0 15,-4-2-1-15,3 3 0 0,4-1 0 16,-3-4 1-16,-1 4 0 0,1-1 1 16,-1 0 0-16,1-1 1 0,3-2 1 15,-7 0-1-15,7 0-2 16,-7-1-12-16,4 0-32 0,-1-3-23 16,1-1-31-16,-1-3-42 0,4 0-161 15,0-5-279-15,0-3-670 0</inkml:trace>
  <inkml:trace contextRef="#ctx0" brushRef="#br0" timeOffset="1594.203">23589 12331 944 0,'0'0'339'0,"0"0"-143"0,0 0-50 16,0 0-16-16,0 0 3 0,0 0 0 15,0 0-16-15,0 0-7 0,0 0 7 16,0 0-7-16,7 0-1 0,0 0-2 15,-3 0 9-15,9-1-23 16,1-2-10-16,-4-1-2 0,1 0-36 16,6-2-20-16,0 2 10 0,-6-1-35 15,-1 1-19-15,7 1 13 0,-3-4 6 16,-4 3 12-16,-3 3-12 0,3-3-19 16,-6 0 16-16,6 1 3 0,-3 3-1 15,-3-1 0-15,-1 0-18 0,-3-1 3 16,0 2-23-16,0 0-208 0,0 0-127 15,0 0-222-15,-3 0-514 0,-8 0 379 0</inkml:trace>
  <inkml:trace contextRef="#ctx0" brushRef="#br0" timeOffset="1845.687">23748 12165 1715 0,'0'0'584'0,"0"0"-264"16,0 0-101-16,0 0-113 0,0 0-55 16,0 0 49-16,0 0 40 0,0 0-60 15,0 0-48-15,7 52-16 0,-7-40 6 16,0 3-9-16,0 1 12 0,0 1 45 16,0 3-70-16,0-4-16 0,0 1-133 15,0-5 50-15,0 0 80 0,0-1 19 16,-4-1-131-16,4 1-197 0,-3-2-4 15,3-1-180-15,0-1-207 0</inkml:trace>
  <inkml:trace contextRef="#ctx0" brushRef="#br0" timeOffset="2282.821">23569 12534 1634 0,'0'0'464'0,"0"0"-302"16,0 0-120-16,0 0 39 0,0 0 0 15,0 0-42-15,0 0-39 0,0 0 16 16,0 0 6-16,0 0 20 16,34-20 4-16,-20 17-11 0,-4-1 13 15,1 1-19-15,-5 2-28 0,1 0 2 16,4-1 20-16,6 2-7 0,-3 0-3 16,-7 0-10-16,6 0 1 0,1 3 15 15,0 1-38-15,-4-1 35 0,-3 1-17 16,3-1 1-16,-3 2 0 0,4-1 1 15,-1 1-1-15,-7 1 1 0,1 2 14 16,-4 2 17-16,0 3 39 0,0 5 79 16,-4 5-25-16,-2 1-55 0,-1 3-70 15,-7-3-1-15,10-1-18 0,-2-2-3 16,2-5-215-16,4-8-314 0,0-8-901 0</inkml:trace>
  <inkml:trace contextRef="#ctx0" brushRef="#br0" timeOffset="2900.864">24302 12131 1102 0,'0'0'803'0,"0"0"-375"0,0 0-247 15,0 0-35-15,0 0 31 0,0 0-55 16,0 0-56-16,0 0-66 0,0 0-32 15,0 0-3-15,4 7 35 0,-1-2 3 16,-3 6 42-16,4 0-16 0,-1 0 0 16,1 4-7-16,-1-2-21 0,-3 0 1 15,0-1-2-15,0-1-99 0,0-1-300 16,0-1-362-16,-3-4-645 0</inkml:trace>
  <inkml:trace contextRef="#ctx0" brushRef="#br0" timeOffset="3189.003">24137 12338 2199 0,'0'0'497'0,"0"0"-410"15,0 0-87-15,0 0 26 0,0 0 22 16,0 0 49-16,62-25-24 0,-34 16-47 15,-1-2-7-15,1 4-19 0,-1-1-2 16,-3 2 1-16,-3 0-17 0,-4 2 18 16,4 2-13-16,-4 1 13 0,-6 0 9 15,-5-1-9-15,1 2 0 0,4-1 2 16,-8 1-2-16,1 0 2 0,2 0-2 16,-6 0 0-16,0 0-13 0,0 0-196 15,0 0-145-15,-10 1-314 0,0 2-575 16</inkml:trace>
  <inkml:trace contextRef="#ctx0" brushRef="#br0" timeOffset="3455.087">24247 12338 2019 0,'0'0'476'0,"0"0"-314"16,0 0-101-16,0 0 35 0,0 0-6 16,0 0-13-16,0 0-77 0,0 0-6 15,0 0-23-15,0 0 29 0,0 34 77 16,-3-16-26-16,-4 2-34 0,4 2-15 16,-8 1-2-16,1 1 0 0,3-3-20 15,0-3 7-15,0 2-54 0,0-5-180 16,4 0-102-16,-4-4-222 0,4-4-193 15</inkml:trace>
  <inkml:trace contextRef="#ctx0" brushRef="#br0" timeOffset="3822.597">24189 12493 1157 0,'0'0'313'16,"0"0"-216"-16,0 0 30 0,0 0 13 15,0 0-62-15,0 0 29 0,0 0 23 16,0 0-17-16,51-34 7 0,-44 34-13 16,0 0-14-16,4 0-22 15,-5 0-13-15,8 0 10 0,-3 0-20 0,-1 0 10 16,-7 0-19-16,8 0 2 0,-4 0-2 16,6 0-17-16,-6 0 17 0,0 0-20 15,0 0-17-15,-4 0 1 0,8 3 1 16,-8-2 8-16,11 2-12 0,-7 0 20 15,0 1-5-15,0 0-15 16,0 3 3-16,-4 1 8 0,0 0-10 16,4-1 27-16,-3 2-6 0,3 1-2 15,-7 1-4-15,3-3 6 0,-3 4-3 16,0-1 19-16,-10 1 26 0,3 5 0 16,-3-1-17-16,3-1-25 0,-7 2-22 15,-7-2-20-15,11-1-119 0,3-4-162 16,0-2-223-16,4-1-593 0</inkml:trace>
  <inkml:trace contextRef="#ctx0" brushRef="#br0" timeOffset="6603.092">25129 12376 722 0,'0'0'339'0,"0"0"325"0,0 0-320 16,0 0-88-16,0 0-14 0,0 0-106 16,0 0-46-16,0 0 19 0,0 0-6 15,-3-5-36-15,6 5 4 0,-3 0-8 16,4 0 1-16,-4 0-6 0,0 0-17 16,3 0-9-16,-3 0-10 0,4-3 1 15,6 2-20-15,0-3 16 0,4 0 0 16,0 0-19-16,-4-2 0 0,7 2-1 15,4-1-1-15,-11 0 0 0,8 1 2 16,2 0 0-16,-6 0-2 0,-4 2-1 16,1-2 1-16,3 2-1 0,-4 2-10 15,-7-2 13-15,1 2-3 16,-4 0 3-16,0 0 1 0,0 0 21 16,0 0-6-16,0 0-12 0,0 0 11 15,0 2 11-15,0 0-14 0,0 2 4 16,-4 5 19-16,1-1-19 0,-4 7 3 15,4-1-16-15,-11 2 10 0,10 0-10 16,-3 2-1-16,4 1 20 0,0 0-6 16,-4-3-3-16,3 1-1 0,4-2 4 15,-3-1-3-15,-1 2 5 0,4-4-2 16,0 3-14-16,0-4-2 0,4 1-1 16,-1-1-15-16,4 0-6 0,3-3 7 15,1-1 15-15,13-2 12 0,-7-1-10 16,4-4-1-16,3 0-1 0,-7-9-59 15,11-2-109-15,-8-4-122 0,-6 0-410 16,3 4-770-16</inkml:trace>
  <inkml:trace contextRef="#ctx0" brushRef="#br0" timeOffset="6804.982">25484 12199 1479 0,'0'0'1611'0,"0"0"-1473"0,0 0-138 16,0 0-179-16,0 0 31 16,0 0 7-16,0 0 25 0,62-20-237 15,-45 13-231-15,-3 5-239 0</inkml:trace>
  <inkml:trace contextRef="#ctx0" brushRef="#br0" timeOffset="6898.391">25581 12186 143 0,'0'0'1680'16,"0"0"-1006"-16,0 0-335 0,0 0-124 16,0 0-68-16,0 0-147 0,0 0-38 15,0 0-199-15,0 0-79 0,0 0-40 16,20 9-416-16</inkml:trace>
  <inkml:trace contextRef="#ctx0" brushRef="#br0" timeOffset="7234.835">25839 12278 897 0,'0'0'1817'15,"0"0"-1345"-15,0 0-245 0,0 0 14 16,0 0-55-16,0 0-108 0,0 0-78 16,0 0-40-16,0 0-58 0,0 0 85 15,41 0 13-15,-20-4 1 0,-4 0-1 16,7 0-31-16,-10 0-80 0,0 4-31 15,-4-3-113-15,4 3-275 0,-4 0-227 16,-6 0-455-16,-4 0 482 0</inkml:trace>
  <inkml:trace contextRef="#ctx0" brushRef="#br0" timeOffset="7418.863">25846 12408 1962 0,'0'0'486'0,"0"0"-228"0,0 0 22 16,0 0-63-16,0 0-127 0,0 0-54 15,0 0-36-15,0 0-105 0,0 0 105 16,0 0 12-16,48 2-8 0,-27-10 11 16,6 0-15-16,-6-3-12 0,-4 3-27 15,7-1 11-15,-10 1-46 0,0-1-67 16,3-2-62-16,0 0-142 0,-6-1-154 16,-1-2-259-16,4 6-337 0</inkml:trace>
  <inkml:trace contextRef="#ctx0" brushRef="#br0" timeOffset="7670.896">25980 12196 160 0,'0'0'1631'0,"0"0"-1148"0,0 0-215 15,0 0-6-15,0 0 7 0,0 0-67 16,0 0-34-16,0 0-44 0,0 0-16 15,0 0-29-15,-14 35-29 0,1-10-22 16,-1 8 23-16,-3 5 12 0,6 0 27 16,1 3-54-16,3 1-36 0,4-2-23 15,3 1 20-15,0-4-19 0,10-5 20 16,4-5-48-16,13-7-76 0,-3-11-76 16,7-8-422-16,14-18-939 0</inkml:trace>
  <inkml:trace contextRef="#ctx0" brushRef="#br0" timeOffset="8505.324">26724 12127 676 0,'0'0'359'0,"0"0"282"15,0 0-151-15,0 0-50 0,0 0-102 16,0 0-47-16,0 0-74 0,0 0-65 16,0 0-35-16,0 0-41 15,0-3-26-15,0 3-12 0,4 0-24 16,-1 0-14-16,4 0-4 0,0-1 4 16,14-5 41-16,-1 1-6 0,1-2-20 15,14-1 4-15,-8 1-19 0,1-1-13 16,-1 1 13-16,-3-1 3 0,-3 2-3 15,0 2 0-15,-11 0-2 0,0 3-30 16,-3 0-131-16,-7 1-36 0,0 0-8 16,-3 0-51-16,-4 1-272 0,-3 3-254 15,-1-1-843-15</inkml:trace>
  <inkml:trace contextRef="#ctx0" brushRef="#br0" timeOffset="8741.098">26855 11989 2139 0,'0'0'627'0,"0"0"-306"0,0 0-139 15,0 0 0-15,0 0-96 0,0 0-46 16,0 0-40-16,0 0-22 0,0 0 3 16,0 0 6-16,4 8 13 0,-4 2 36 15,7 1 21-15,-4 8-10 0,1-1-12 16,-4 2-33-16,3 2 1 0,-3 1 9 15,0-1-12-15,0-3-29 0,0 2-119 16,0-4-152-16,-3-1-190 0,-4-2-530 16,0-3-345-16</inkml:trace>
  <inkml:trace contextRef="#ctx0" brushRef="#br0" timeOffset="8958.119">26745 12282 2387 0,'0'0'699'0,"0"0"-383"0,0 0-230 16,0 0-41-16,0 0-45 15,0 0-50-15,0 0 25 0,0 0 24 16,0 63 1-16,4-45-3 0,-1-2-19 16,4 3 22-16,-4-3-1 0,1 1-15 15,-1-4-7-15,1-2-139 0,-4-3-78 16,0-2-172-16,0-4-245 0,3-2-498 15,-3-4 389-15</inkml:trace>
  <inkml:trace contextRef="#ctx0" brushRef="#br0" timeOffset="9289.053">26797 12224 1148 0,'0'0'1390'16,"0"0"-1064"-16,0 0-182 0,0 0-16 15,0 0-58-15,0 0-70 0,0 0 0 16,0 0 10-16,0 0 41 0,55-41-6 16,-41 32-10-16,3 1-3 0,-3 3 9 15,-1-1 10-15,1 5 0 0,0-2-13 16,-4 3 6-16,4 0-6 0,-7 0-9 16,10 3 2-16,-3 1-15 0,-4-1-3 15,4 6-13-15,0 0 1 0,0 3 21 16,-7 2-10-16,3 0 4 0,-3 3-1 15,-4-1-14-15,-3 2 32 0,0 2 5 16,0-1-3-16,-3 0-7 0,-1 1-10 16,-3-3-18-16,1-3-3 0,-1 0-57 15,0-1-88-15,0-5-51 0,0 2-193 16,0-3-74-16,0-2-109 0,4-2-147 16,-4-2-109-16</inkml:trace>
  <inkml:trace contextRef="#ctx0" brushRef="#br0" timeOffset="9864.672">26842 12324 2271 0,'0'0'597'0,"0"0"-408"16,0 0-153-16,0 0-1 0,0 0-13 15,0 0 48-15,0 0-9 0,51-27-13 16,-37 19-32-16,7 1-16 0,-8 2-3 16,-2 2-1-16,-1 1-8 0,-3 0 10 15,0 2-18-15,-7 2-37 0,0 3-202 16,0 4-95-16,-10 2-128 0,-1 5-151 16,-3 1 53-16,1-2 241 15,-5-3 179-15,8-1 134 0,0-3 26 16,-4-1 232-16,4-3 97 0,-1-1-52 15,8 0 9-15,3-3 39 0,0 0-46 16,0 0-65-16,0 0-39 0,0 0-175 16,0-3-95-16,7-1-25 0,3 1 94 15,0-1 10-15,1 0 13 0,-4 0-30 16,3 1 17-16,-3 0 15 0,3 0 1 16,1 2-29-16,-5 1-149 0,-2-2 103 15,3 2 20-15,-7 0 27 0,0 0 28 16,0 0 13-16,-4 4 58 0,-3 1-71 15,-3 6-94-15,-7-4 3 16,10 5 91-16,-7-4 35 0,0 2 52 16,4-4 89-16,0 0-11 0,10-2-6 15,-4-1-46-15,4-3-113 0,0 0-52 16,4 0 26-16,6 0 26 0,-3-3 158 16,7 2-25-16,-7-4-14 0,3 1-29 15,-3 0-29-15,7 0-26 0,-4 0-16 16,-3 1-7-16,0 0-12 0,0 1-3 15,-4 0-10-15,1 1 12 0,-1 0-2 16,4 1-315-16,-4 0-99 0,1 0-242 16,-1 0-409-16</inkml:trace>
  <inkml:trace contextRef="#ctx0" brushRef="#br0" timeOffset="10159.304">26697 12629 2246 0,'0'0'571'15,"0"0"-471"-15,0 0-87 0,0 0 45 16,0 0 41-16,0 0-9 0,76-39-14 16,-52 25-34-16,3 3-7 0,1 1-19 15,-1 0 6-15,1 0-6 0,0 3-15 16,-1 1 2-16,-3 1-1 0,-3 2-1 15,-7 0 0-15,3 3 1 0,-3-1-1 16,-7 1-1-16,3 0 0 0,-7 0 0 16,-3 1-13-16,4 3-22 0,-4-2 0 15,0 3-99-15,3-1-97 0,-3 4-91 16,0-1-147-16,0 0-210 0,-3-3-339 16</inkml:trace>
  <inkml:trace contextRef="#ctx0" brushRef="#br0" timeOffset="10361.452">26848 12692 2185 0,'0'0'433'0,"0"0"-349"0,0 0-36 15,-51 39-48-15,44-30-54 0,3-1-20 16,4-4-246-16,4-4-413 0,3 0-519 16</inkml:trace>
  <inkml:trace contextRef="#ctx0" brushRef="#br0" timeOffset="10469.751">27128 12628 1724 0,'0'0'220'0,"0"0"-138"0,0 0-27 15,0 0-16-15,0 0-39 0,55 20-523 16</inkml:trace>
  <inkml:trace contextRef="#ctx0" brushRef="#br0" timeOffset="11001.674">27510 12229 1011 0,'0'0'1643'0,"0"0"-1148"16,0 0-227-16,0 0-40 0,0 0-20 16,0 0-79-16,0 0-21 0,0 0-52 15,0 0-56-15,0 0-18 0,17 0 18 16,-3 0 22-16,7 0 15 0,-1-1-15 15,1-2-6-15,3-1-14 0,0-2-2 16,-3 2-2-16,-7 0-26 0,6-2-217 16,-9 4-83-16,-4-2-415 0,-1 1-728 15</inkml:trace>
  <inkml:trace contextRef="#ctx0" brushRef="#br0" timeOffset="11214.974">27679 12116 2093 0,'0'0'736'0,"0"0"-415"0,0 0-123 15,0 0 46-15,0 0-60 0,0 0-90 16,0 0-34-16,0 0-60 0,0 0-16 16,-42 56 1-16,29-33 12 0,-5 1 1 15,8 2-32-15,-4-2-7 0,4 0 0 16,6-2-98-16,4-3-124 0,0-4-301 15,0-7-429-15,4-3-268 0</inkml:trace>
  <inkml:trace contextRef="#ctx0" brushRef="#br0" timeOffset="11434.622">27792 12285 2694 0,'0'0'555'0,"0"0"-517"0,0 0 1 15,0 0 24-15,0 0 23 0,0 0-16 16,4 63-7-16,-4-46-37 0,0 1-1 16,-4-1 13-16,1 3-13 0,-4-4 7 15,-3 3-13-15,-4-3-18 0,-3 3-1 16,3-2-76-16,-7 0-158 0,-3-2-82 16,14-1-130-16,-4-3-62 0,0-4-109 15,7-3 44-15,7-4-59 0</inkml:trace>
  <inkml:trace contextRef="#ctx0" brushRef="#br0" timeOffset="11544.628">27675 12545 173 0,'0'0'424'0,"0"0"-20"16,0 0-98-16,0 0-81 0,52-14-92 16,-42 14-26-16,4 0 0 0,0 0-29 15,0 3 17-15,-4-2-50 0,-3-1-16 16,10 0 4-16,-7 0-11 0,-3-5-22 16,0 1-558-16,0-10-975 0</inkml:trace>
  <inkml:trace contextRef="#ctx0" brushRef="#br0" timeOffset="11705.716">27958 12102 2846 0,'0'0'627'16,"0"0"-446"-16,0 0-165 0,0 0-23 15,0 0 7-15,0 0-95 0,0 0 35 16,0 0-77-16,0 0-413 15,0 0-932-15</inkml:trace>
  <inkml:trace contextRef="#ctx0" brushRef="#br0" timeOffset="11975.727">28261 12047 2282 0,'0'0'995'0,"0"0"-798"0,0 0-184 0,0 0 22 15,0 0 6-15,0 0-41 0,0 0-32 16,0 0 32-16,55 8 2 15,-41-7 1-15,0-1-3 0,3 0-339 16,-7 0-668-16,-6 0-1029 0</inkml:trace>
  <inkml:trace contextRef="#ctx0" brushRef="#br0" timeOffset="12271.014">28171 12232 2221 0,'0'0'1256'15,"0"0"-1040"-15,0 0-175 0,0 0 41 16,0 0-60-16,0 0-22 0,0 0-29 16,0 0 1-16,-31 58 9 0,35-47-9 15,3 0 3-15,0 0 21 0,0-3-56 16,6 1-41-16,1-3-13 0,3 0 2 16,4-4-15-16,0-1 34 0,-1-1-84 15,-2 0-6-15,6 0-14 0,-7 0-26 16,-3 0 26-16,-4 3 41 15,-7 4 101-15,1 0 55 0,-8 4 100 16,-6 4 89-16,3 4 24 0,-10 3-38 16,-4 1 21-16,4 0-19 0,-4 0-121 15,8-1-56-15,-1-4-45 0,10-6-196 16,-2-4-1045-16</inkml:trace>
  <inkml:trace contextRef="#ctx0" brushRef="#br0" timeOffset="12943.777">28867 12120 2342 0,'0'0'731'0,"0"0"-424"0,0 0-212 16,0 0 83-16,0 0-74 0,0 0-60 15,0 0 3-15,0 0 38 0,76-18 51 16,-41 9-64-16,2-2-35 0,1 0-15 16,0 2-5-16,0 2-17 0,-3 0-2 15,-4 0 2-15,-7 3-1 16,-4 0 0-16,-2 1-2 0,-8-1-22 16,-3 3-96-16,-4 0-87 0,-3-1-35 15,0 2-110-15,-7-2-118 0,-3 0-606 16,0 0-334-16</inkml:trace>
  <inkml:trace contextRef="#ctx0" brushRef="#br0" timeOffset="13143.912">29046 11939 749 0,'0'0'1902'0,"0"0"-1420"16,0 0-198-16,0 0-18 15,0 0-51-15,0 0-131 0,0 0-84 16,0 0-3-16,0 0-38 0,0 0 13 15,4 18 28-15,3-6 0 0,-4 0 3 16,11 0-2-16,-7 2 1 0,0-1 12 16,-4 0-14-16,1-1-19 0,-4 2-119 15,0 2-179-15,-4-1-416 0,-3-4-849 16</inkml:trace>
  <inkml:trace contextRef="#ctx0" brushRef="#br0" timeOffset="13358.505">28909 12286 2877 0,'0'0'638'0,"0"0"-489"15,0 0-136-15,0 0 26 0,0 0-37 16,0 0 15-16,0 0-5 0,7 63 17 16,-4-41-7-16,0 1 9 15,1 0-12-15,-4 3-16 0,0-3 13 16,3-3-16-16,-3-2-1 0,0-5-2 15,0-2-205-15,0-6-65 0,0-5-188 16,4-2-519-16,-1-3-235 0,1-14 489 0</inkml:trace>
  <inkml:trace contextRef="#ctx0" brushRef="#br0" timeOffset="13745.001">28964 12252 1076 0,'0'0'1172'0,"0"0"-903"16,0 0-192-16,0 0 39 0,0 0 26 16,0 0-55-16,0 0-4 0,0 0 64 15,0 0-6-15,45-29-27 0,-28 23 35 16,-7 0-6-16,4 0-55 16,-4 1-28-16,7 0-7 0,-3 1-9 15,0 0-3-15,-4 0-3 0,11 0-6 16,-7 1-7-16,7 1 6 0,-8-2-15 15,5 0 6-15,-1 3-1 0,0 1-5 16,-3 0-13-16,-4 0-3 0,0 0 0 16,1 0-2-16,-11 1 1 0,10 3 1 15,-3 2 0-15,-4 2 0 0,4 3 16 16,-3 5 5-16,-4 2 1 0,0 5 19 16,0 3-16-16,0 1-10 0,-4 0-4 15,-3 2-10-15,1-4-2 0,-5 1-24 16,8-3 0-16,-4-3-38 15,0-4-64-15,-3 1-28 0,6-5-65 16,-3-5-87-16,4 1-205 0,-4-5-16 16,0-1-199-16,4-2-303 0</inkml:trace>
  <inkml:trace contextRef="#ctx0" brushRef="#br0" timeOffset="14073.874">29009 12328 1858 0,'0'0'777'0,"0"0"-381"15,0 0-217-15,0 0 41 0,0 0-59 0,0 0-85 16,0 0-41-16,0 0-34 16,0 0 31-16,0 0 9 0,51-19-16 15,-34 14-23-15,1-2-2 0,2 3-1 16,-6 1-12-16,3-1 2 0,-3 3 10 16,-3 1 0-16,-1 0-18 0,-3 0-19 15,-4 0-152-15,1 0-71 0,-4 4-226 16,-4 0-517-16,1 0-182 0</inkml:trace>
  <inkml:trace contextRef="#ctx0" brushRef="#br0" timeOffset="14264.454">28950 12431 779 0,'0'0'1827'0,"0"0"-1473"0,0 0-296 15,0 0-58-15,0 0-26 0,0 0-16 16,0 0 42-16,69-28 0 15,-45 19 7-15,-3-2-7 0,6 3-61 16,-10 1-33-16,-6 4 56 0,3-1-46 16,-7 4-126-16,-4 0-32 0,-3 0-66 15,-3 4-53-15,-4 2-147 0,0-1-504 16</inkml:trace>
  <inkml:trace contextRef="#ctx0" brushRef="#br0" timeOffset="14453.954">28978 12486 1537 0,'0'0'617'15,"0"0"-296"-15,0 0-134 0,0 0-20 16,0 0-151-16,0 0 7 16,0 0-7-16,0 0 51 0,0 0 4 0,51 6-7 15,-37-6 10-15,3-3-46 16,4-1 39-16,0-1-22 0,-8 0-29 16,5-1-16-16,-5 3-1 0,1-1-1 15,-3 1-129-15,-8-1-35 0,7 4-143 16,-3-3-172-16,-3 3-283 0,-4 0-384 15</inkml:trace>
  <inkml:trace contextRef="#ctx0" brushRef="#br0" timeOffset="14905.091">28785 12674 2011 0,'0'0'457'16,"0"0"-205"-16,0 0-69 0,0 0 10 15,0 0-123-15,0 0-70 0,0 0 0 16,0 0 22-16,0 0 55 0,0 0-10 16,65-36 16-16,-41 27-7 0,-3-3 3 15,10 4-15-15,-7-3-20 0,10 3-3 16,-3-3-9-16,4 3-18 0,-4 1-13 16,0 0 0-16,0 2 0 0,-3 0 9 15,3-1-8-15,-7 3-4 0,3-1 2 16,-6 1 0-16,-4 1 0 0,0-1 3 15,-6 3-3-15,2-1 0 16,-9 0 0-16,-4 1 1 0,3 0-1 16,-3 0 0-16,0 0 0 0,0 0 0 0,0 0-79 15,-3 0-95-15,3 2-64 16,-7 3-143-16,0 2-168 0,-3 0-577 16</inkml:trace>
  <inkml:trace contextRef="#ctx0" brushRef="#br0" timeOffset="15141.909">28981 12703 417 0,'0'0'1512'15,"0"0"-1239"-15,0 0-183 0,-52 33 98 16,42-24-4-16,0-2-120 0,-4 1-64 16,14 0-57-16,0 0-105 0,0-5-142 15,0 1-89-15,3-1-140 0,4-3-562 16</inkml:trace>
  <inkml:trace contextRef="#ctx0" brushRef="#br0" timeOffset="15278.064">29202 12711 1269 0,'0'0'810'16,"0"0"-373"-16,0 0-160 0,0 0-81 16,58 29-4-16,-41-21-112 0,-3-1-45 15,7 1-19-15,3-3 6 0,-3-1-22 16,-4-2-471-16,0 0-1167 0</inkml:trace>
  <inkml:trace contextRef="#ctx0" brushRef="#br0" timeOffset="32700.097">23358 13173 1692 0,'0'0'762'0,"0"0"-468"0,0 0-278 16,0 0-3-16,0 0 35 0,0 0 42 0,0 0-13 15,0 0-22-15,0 0-23 16,11 1 19-16,-8 1 35 0,1-2 54 15,-4 0-19-15,3 1-48 0,-3-1-22 16,0 0-13-16,4 0 0 0,-4 0-19 16,0 0-16-16,3 0-1 0,-3 1 0 15,0 0-2-15,3 0 0 0,4 2 0 16,-3-2-3-16,-1 1 3 0,4 0-2 16,0 0-1-16,-4 0-13 0,1 1 15 15,-1 1-15-15,8-3-158 0,-8 2-148 16,7 4-272-16,-3-2-587 0,-79-41-210 0</inkml:trace>
  <inkml:trace contextRef="#ctx0" brushRef="#br0" timeOffset="33210.824">23651 13218 1446 0,'0'0'367'0,"0"0"-211"0,0 0 7 16,0 0 41-16,0 0-81 0,0 0-4 15,0 0-9-15,0 0-49 0,0 0 3 16,0 0 13-16,-20-19 20 0,20 16 12 16,-7 2-33-16,3-1-2 15,-6 2-29-15,3-1-20 0,0 1-22 16,0 0 7-16,0 0 3 0,1 3-12 0,-5 1 1 15,1 0 15-15,0 0-15 16,3 0-4-16,0 0 1 0,0 0-12 16,0 3 0-16,0-2 10 0,-7 1 3 15,7-1-3-15,0 5 0 0,1-4 3 16,2 3 11-16,-3-1-7 0,0 2 15 16,0-2-3-16,1 0-1 0,2 1-11 15,1 1-1-15,-1-2-3 0,4 2 0 16,0-2-2-16,0 4-9 0,0-1 11 15,0-3 0-15,4 4 0 0,-1-2 26 16,11-2 5-16,-7 1 1 0,3-1 6 16,-3-3-3-16,7-1-3 0,3-2-16 15,-3-2 12-15,-4 0-9 0,7 0 13 16,1-2-10-16,-5-2-9 0,-2-3-12 16,3 2 0-16,3-2-1 0,-7 0-86 15,0 0-28-15,-6 2-99 16,3-3-107-16,0 2-176 0,-4-2-214 0,-3 4-429 15</inkml:trace>
  <inkml:trace contextRef="#ctx0" brushRef="#br0" timeOffset="33526.489">23717 13106 1626 0,'0'0'630'15,"0"0"-336"-15,0 0-187 0,0 0-101 16,0 0-6-16,0 0-110 0,0 0-42 16,0 0 26-16,0 0 110 0,0 0-364 15,20 4-62-15,-13-4 87 0,0 0 140 16,-3 0 131-16,-4 0 84 15,0 0 146-15,0 0 209 0,0 0-16 0,0 0-27 16,0 0-59-16,0 1-108 16,0 1-132-16,3-2-13 0,-3 2-68 15,7 0 52-15,-4 0-3 0,4-2-1 16,4 0-398-16,-1-5-1186 0</inkml:trace>
  <inkml:trace contextRef="#ctx0" brushRef="#br0" timeOffset="34138.72">24041 13065 1138 0,'0'0'498'0,"0"0"-177"16,0 0-87-16,0 0 22 0,0 0-14 15,0 0-49-15,0 0-46 0,0 0-54 16,0 0-29-16,0 0-6 0,-4-5 6 15,4 5 2-15,0 0-5 0,0 0-29 16,0 0-13-16,0 1-16 0,0-1-3 16,0 3-12-16,0-2-23 0,4 3-28 15,-4 3 40-15,0 5 23 0,3 5 42 16,1 3-10-16,-4 2-20 0,3 3 17 16,-3 2-29-16,0 1 0 0,0 1 0 15,0 0 2-15,-3-1-2 0,-1 0-3 16,1 0 1-16,-4-2-11 15,7-4-3-15,0 1-6 0,-4-4 20 0,1-4 1 16,3-3-22-16,0-2-21 0,0-3-90 16,0-3-132-16,3-4-143 0,1 0-174 15,-4-7 34-15,3 3-214 16</inkml:trace>
  <inkml:trace contextRef="#ctx0" brushRef="#br0" timeOffset="34991.524">23913 13304 1454 0,'0'0'481'0,"0"0"-238"0,0 0-46 15,0 0 36-15,0 0-85 0,0 0-35 16,0 0-49-16,0 0-41 0,0 0-21 16,0 0-1-16,0-1 2 0,4-1 10 15,2 0 22-15,-2-1 17 0,3-3 2 16,10 1-16-16,-3-1-3 0,0-2 13 16,10 0-22-16,-4-1-26 0,-2 1 1 15,6 0-1-15,-4 3 3 0,-2-1-3 16,2 1 0-16,-6 1 0 0,-4 0-13 15,1 1 10-15,3 3 0 0,-11 0-13 16,4 0-3-16,-4 0 16 0,1 0 2 16,-4 0-2-16,3 0 1 0,-3 0-10 15,4 0 12-15,-4 0 0 0,0 0 16 16,0 0-13-16,0 0 26 0,0 0 9 16,0 0 0-16,0 0-6 0,-4 4-7 15,1-1 7-15,-4 2 5 16,0 3-37-16,-10 3-3 0,6 2 2 15,-2-1 0-15,2 0 1 0,-6-1-2 16,7 0-14-16,-1 0 15 0,1 1 1 16,-4 2-2-16,1-3-1 0,2 2-9 15,1 1 12-15,-1-1 0 0,-2 1 0 16,-5-3-1-16,12 2-2 0,-5-2-10 16,1-2 13-16,0-1-1 0,-1-4 1 15,8 3 0-15,-4-3 1 0,3-3 2 16,4 0 10-16,0 1 3 0,0-2-16 15,0 0 0-15,0 0-2 0,0 0-17 16,0 0-10-16,0-2 0 0,0 0 1 16,0-1 9-16,4-1 16 0,3-2 0 15,-4 1-16-15,8-3 16 16,-5 0 3-16,5 1 0 0,-1-1 3 16,-3 1 32-16,3 0-12 0,4-1-20 0,0 0 9 15,-4 0 1-15,1 2 3 0,-1 1 6 16,4-2-6-16,-4 3-5 15,0 0-9-15,1-3 12 0,-4 3 2 16,10-1-16-16,-7 0 1 0,1 1 1 16,-5 0-1-16,5 2 12 0,-1 0-13 15,-3 0 3-15,0 2-3 0,-4 0 0 16,1 0-3-16,-1 0-1 0,1 2 1 16,-1 4 3-16,-3 2 15 0,4 4 7 15,-1 3 7-15,0 3 22 16,-3 2-4-16,4-1-15 0,-4-1-29 15,10 1 15-15,-6-7-18 0,3 1-35 16,3-7 10-16,4-6-1 0,10-5 1 16,-4-6-437-16,18-23-1244 0</inkml:trace>
  <inkml:trace contextRef="#ctx0" brushRef="#br0" timeOffset="36373.844">24502 13262 773 0,'0'0'479'15,"0"0"-125"-15,0 0-110 0,0 0 58 16,0 0 12-16,0 0-62 16,0 0-37-16,0 0-29 0,0 0-23 15,-3-2-26-15,3 2-4 0,0 0-6 16,0 0-36-16,0 0-18 0,0 0-4 15,3 0-6-15,-3 0-7 0,0 0-5 16,4 0-32-16,-1-1 3 0,4-3-3 16,0-3-1-16,0 0-14 0,7-1 20 15,3-2-24-15,-3 2-12 0,-4 3 10 16,7-2-13-16,4 4 15 0,-4-2 0 16,0 1-18-16,4 1 1 0,-4 1 17 15,-3 0 2-15,7 2-1 0,-8 0-2 16,-6 0-10-16,4 0 8 0,2 4-16 15,-6 1 19-15,0 2 2 16,0 0-2-16,0 4 3 0,-4 1 0 16,1 0 13-16,3 4-4 0,-4-3-12 15,1 2 0-15,3 0 0 0,-7 0 1 16,3-1 12-16,-3 0-12 0,0 3 0 16,-10-2 11-16,6 2 4 0,-3-2-15 15,0 2 1-15,4-2 14 0,-7 0-14 16,3-1-2-16,0-3 0 0,-3-2-2 15,6-2-11-15,1-3-21 0,3-4-108 16,-4 0-50-16,4 0-98 0,0-10-250 16,0 0-560-16,0 0-295 0</inkml:trace>
  <inkml:trace contextRef="#ctx0" brushRef="#br0" timeOffset="36699.996">24795 13083 1836 0,'0'0'490'16,"0"0"-267"-16,0 0-71 0,0 0 28 16,0 0-45-16,0 0-23 0,0 0-16 15,0 0-1-15,0 0 7 0,0 0-3 16,0-3 5-16,0 3-15 0,0 0-33 15,0 3-18-15,-3 2-16 0,-4 3-8 16,0 2-14-16,-7 5-21 0,4 2 20 16,-1 3 1-16,1-1-2 0,-4 0-11 15,-3 3-12-15,7-2 12 0,-1 0 10 16,-2-2-9-16,-1-3-1 0,4-1-6 16,6-3-12-16,-3-3-49 0,4-1-94 15,3-4-65-15,0 1-188 16,0-4-287-16,7 0-295 0</inkml:trace>
  <inkml:trace contextRef="#ctx0" brushRef="#br0" timeOffset="36930.072">24912 13098 1277 0,'0'0'1242'0,"0"0"-968"0,0 0-232 15,0 0 16-15,0 0-7 0,0 0-6 16,0 0 38-16,0 0 20 0,0 0-11 16,0 0-28-16,48 17-19 0,-37-8-26 15,-4 1 28-15,0 4-21 16,3 3-10-16,-3 1 3 0,0 2-7 16,0 0-24-16,-4-1 12 0,0 2-338 15,1-5-286-15,-4 1-1101 0</inkml:trace>
  <inkml:trace contextRef="#ctx0" brushRef="#br0" timeOffset="38194.028">23400 13970 948 0,'0'0'443'0,"0"0"-355"16,0 0 435-16,0 0-222 0,0 0-107 15,0 0 51-15,0 0 19 0,0 0-75 16,0 0-30-16,-28 5 13 0,28-5-39 15,0 3-35-15,0-3-19 0,0 0-16 16,0 0 6-16,4 0 3 0,-4 0-9 16,0 0-22-16,3 0-13 0,-3 0-6 15,4 0-7-15,-1 0-15 0,0 0-11 16,8 0 11-16,-1 0 22 0,0 0 6 16,8-3 0-16,-1 2 0 15,4-2-13-15,-4-1 16 0,7 0-6 16,-3 0-22-16,3 0 19 0,0 2-7 15,-3 0-15-15,3-1 0 0,-11 2-1 16,5 1 0-16,2-2 1 0,-9 2 0 16,-1 0 1-16,-3 0 1 0,0 0 13 15,3 0-14-15,-6 0 1 0,-4 0 0 16,3 0 20-16,-3 0-10 0,0 0-12 16,0 0 0-16,0 0-1 0,-3-1-70 15,-1 1-116-15,4-3-105 0,-7 1-411 16,4-4-1312-16</inkml:trace>
  <inkml:trace contextRef="#ctx0" brushRef="#br0" timeOffset="38663.377">23934 13863 1891 0,'0'0'513'0,"0"0"-262"16,0 0-28-16,0 0-37 15,0 0-87-15,0 0-38 0,0 0-17 0,0 0-18 16,0 0-13-16,0 0 22 16,14 0 25-16,-11 0 61 0,7 0 59 15,1 0-25-15,-4-1-42 0,6-2-18 16,8 2-30-16,-11-2-18 0,4 0-19 16,0 1-9-16,7 0-7 0,-8 0-12 15,1 2 0-15,3 0 0 0,-3 0-2 16,-3 0-10-16,-5 4 9 0,1 1-9 15,-3 2 11-15,-1 0 1 0,4 1 0 16,-3 3 16-16,-4 0-13 0,0 4 37 16,-11 1-18-16,4 2 12 0,-3 0-13 15,0-1-21-15,-8 0-12 0,1-1-135 16,7-1-91-16,0-8-306 0,-1 0-835 16,1-7-644-16</inkml:trace>
  <inkml:trace contextRef="#ctx0" brushRef="#br0" timeOffset="45372.172">23279 13014 295 0,'0'0'335'0,"0"0"307"16,0 0-284-16,0 0-153 0,0 0-20 15,0 0-6-15,0 0-44 0,0 0-28 16,0 0-16-16,-3 5-4 0,3-5 3 16,0 0 10-16,0 1 6 0,0-1-26 15,0 0-25-15,0 0-26 0,0 1-13 16,0 1-15-16,-4 0-1 0,4 1 0 16,-3 0-1-16,-1 3 1 0,1-2 1 15,0 3 15-15,-1-2 0 16,1-1-15-16,-1 3 0 0,1-2 12 15,-1 2-11-15,-3 1 0 0,4 2-2 16,-4-2-1-16,4 1-12 0,-4 1 0 16,3 0 10-16,1-2-13 0,-1 0 13 15,4 3-10-15,-6-1-6 0,2-1 17 16,1 1-2-16,-1 2 4 0,1-4 2 16,-4 0 10-16,0 4 1 0,7-2 0 15,-3-1 0-15,-1 1 3 0,1 1-3 16,-1 1-12-16,4-1 2 0,-3 0 0 15,-1 1-1-15,4 1 14 0,-3-1-15 16,3 0 18-16,-4 0-3 0,1-1-3 16,0 1-12-16,3 2 0 0,-4 1 14 15,1 0-14-15,-1 1 14 0,1 1-12 16,-8 1 26-16,11-2-7 16,-3 3 36-16,0-3-36 0,-1 0-19 15,1 1-1-15,-1-2 16 0,4-1-18 16,0 0-1-16,0 0 0 0,0 1-1 15,0-1 0-15,0-2 2 0,0 4 0 16,0-2-1-16,0 1-2 0,0 0 3 16,0 1 1-16,0-2 2 0,0-1 0 15,0 1 0-15,0 0 0 0,0 1 1 16,0-2 12-16,0 1-14 0,0-1 10 16,0-2-12-16,0 3 1 0,0-3 12 15,4-1-11-15,-4 0 1 0,0 0 13 16,0 1-3-16,3-3 0 0,-3 3 9 15,4-2 16-15,-4 0-13 16,3 0-23-16,-3-1 11 0,0-1-13 16,3 1 1-16,-3-2 0 0,0 0-2 15,0 0 2-15,4-1 0 0,3 1 0 16,-4-2 1-16,-3 2-1 0,7 0 3 16,-3 0-1-16,2-2 16 0,-6 2-17 15,7-3 17-15,-3 1-17 0,3 0 27 16,0 0-29-16,-4 0-4 0,7-2-8 15,-6 2-4-15,6-1-13 0,-6 0-2 16,2-1-29-16,5 1-36 0,-4-1-175 16,10 0-317-16,-10-2-589 0</inkml:trace>
  <inkml:trace contextRef="#ctx0" brushRef="#br0" timeOffset="51520.664">25074 12989 575 0,'0'0'381'0,"0"0"-182"0,0 0-69 16,0 0 127-16,0 0-6 0,0 0-248 16,0 0 153-16,0 0-39 0,0 0 119 15,24-14-122-15,-24 14-21 0,0 0-18 16,0 0 15-16,0 0-13 0,0 0-22 16,0 0-10-16,0 0-19 0,0 0-26 15,0 0 0-15,0 0-3 0,0 0-10 16,0 0 9-16,0 1-15 0,7 0 3 15,-7 1 0-15,0 0 4 0,0 2 12 16,0 0 3-16,0 0-1 0,4 1 1 16,-4-1-2-16,0 1-1 0,0 0-1 15,3-1-3-15,-3 0-17 0,4 0 20 16,-4 0 2-16,3 1 5 0,0 0 17 16,-3-2-21-16,4 4-1 15,-4-3 15-15,3 1-13 0,1-1 0 16,-1 0-2-16,-3 3 1 0,4-3-2 15,-1 0 2-15,1 0 1 0,-1 2 13 16,0 0 10-16,4 0-4 0,-3 1-2 16,-1-2 2-16,1 2 1 0,-1-1-11 15,1 0 17-15,-1 2-13 0,-3-2 13 16,3 1-6-16,1-1-4 0,-1-1 3 16,-3 3-18-16,0-4 27 0,4 2-28 15,-1-1 13-15,1-1-4 0,-4 0 4 16,3 3 0-16,-3-3 3 0,0 3 4 15,4-2-4-15,-4 3 0 16,0-1 2-16,6 1-20 0,-6-2 1 16,0 2-1-16,4-1-1 0,-4 1-4 15,0-3 2-15,3 1 2 0,-3 1 0 16,0-1 3-16,0 0 13 0,4 2-16 16,-4 0 1-16,0-1 12 0,0 0-12 15,0 0 1-15,0 1-1 0,0-1 0 16,0 1-1-16,0 0 2 0,0-1-2 15,0 0 3-15,0 3-2 0,0-3-1 16,0 3 3-16,0 0 0 0,0-1 13 16,0-2-14-16,0 2-1 0,0-1 14 15,0 0-14-15,0 0-1 0,0 1 1 16</inkml:trace>
  <inkml:trace contextRef="#ctx0" brushRef="#br0" timeOffset="53042.632">25281 13502 421 0</inkml:trace>
  <inkml:trace contextRef="#ctx0" brushRef="#br0" timeOffset="53886.414">25281 13502 421 0,'-4'-55'505'0,"4"55"-205"0,0 0-118 0,0 0-16 16,0 0 0-16,0-2-39 0,0 2-24 15,0 0-44-15,0 0-20 0,0 0-4 16,0 0 11-16,0 0 15 0,0 0-12 16,0 0-13-16,0 0 2 0,0 0 4 15,0 0 4-15,0 0-7 0,0 0-24 16,0 4-15-16,-3 2-29 16,3 0 25-16,-3-1-9 0,3 0-3 0,0 0 0 15,-7 1 0-15,7 1 13 16,-4 0 3-16,4 5 2 0,-3-1 0 15,3 1 24-15,-4 0-23 0,1 1 23 16,-1 0 6-16,1 1-9 0,0-3-7 16,-1 4 3-16,1-3-2 0,-1-1-16 15,1 2 1-15,3-3-1 0,-4 1-1 16,1 0-1-16,3-3-2 0,-4-1 3 16,4-2-11-16,0 1 11 15,-6 1 16-15,6-2-3 0,-4 1 6 16,4-1-6-16,-3 3-11 0,-1-1 11 0,4 0 7 15,-3 3-18-15,-1-3 1 16,4 3-1-16,0 0 0 0,-3-2-1 16,-1 0 1-16,1-1 2 0,0 1-2 15,3-3 17-15,-4 1-18 0,4-2 3 16,-3 1 18-16,-1 1-3 0,4 2-15 16,-3-3 12-16,-8 2 9 0,8 0-5 15,3-3 2-15,-7 3 7 0,4-1 0 16,-1 1-3-16,4-1-7 0,-3-1-3 15,-1 1-14-15,1 0 11 0,-1-1-11 16,1-1 18-16,0 0 2 0,-1 0-22 16,1 1 0-16,3 0 0 0,-11 0 13 15,11 0-11-15,-3 1-1 0,-1 1-1 16,1-2 0-16,0 3-1 0,-1-1 0 16,1 1 1-16,-1 0-1 0,1-2-1 15,3 0 0-15,-4 1-2 0,1-1 4 16,-1-2-3-16,1 3 0 15,3-2 0-15,-3 1 0 0,-1 1 0 16,4-2 3-16,-7-1 0 0,4 0 1 16,3-1 2-16,0 1 0 0,0-1-1 15,0-2 14-15,-4 2-16 0,4-2 2 16,0 2 11-16,-3 1-11 0,3-3 1 16,-4 2 13-16,1-1-15 0,3 1 2 15,0-1 13-15,-4 2-15 0,4-3 0 16,-3 2 1-16,0 1-1 0,-1-1 1 15,4 1-1-15,-3-4 2 0,-1 4 17 16,4-1-18-16,-3-2-1 0,-1 2 1 16,1-2 0-16,3 2 1 0,-7-2 10 15,7 2-13-15,0-2 2 0,-3 2 11 16,3-3 0-16,0 0 0 0,0 1-1 16,0-1-8-16,0 0 8 0,0 0-10 15,-4 0 1-15,4 2-2 0,0-2-1 16,0 0 0-16,-3 1 0 15,3 2-2-15,-4-2-11 0,4 2 11 16,0-3-2-16,0 0-12 0,0 1 1 16,0-1-17-16,0 0-71 0,0 0-267 15,0 0-209-15,0 0-476 0,7-9 69 0</inkml:trace>
  <inkml:trace contextRef="#ctx0" brushRef="#br0" timeOffset="54927.096">23124 13963 383 0,'0'0'423'0,"0"0"-207"0,0 0-96 16,0 0-19-16,0 0 10 0,0 0-46 16,0 0-26-16,0 0 0 0,0 0 29 15,-3 0 4-15,3 0-36 0,0 0 152 16,0 0 7-16,0 0-117 0,0 0 67 15,0 0 69-15,0 0-27 0,0 0-84 16,0 0-58-16,-7 4-45 0,3 3-16 16,4 1 0-16,-3-4-35 0,3 0-17 15,0 2 3-15,0 0 11 0,0-2 12 16,0 2 16-16,0-2 3 0,0-1 7 16,0 1 14-16,0-2-1 0,0 0-1 15,0 2-9-15,0-2-2 0,0 0 15 16,0 4 4-16,3-2 18 15,-3 0-8-15,0 0-14 0,4 0-19 16,-4 0-7-16,7 0 26 0,-4 0 16 16,1 1-15-16,-1-1-1 0,1 1 2 15,-1-1 27-15,-3 0-12 0,3 0 8 16,-3-1-8-16,4 2-1 0,-1-1-15 16,-3 0 2-16,4 0 20 0,-1-2-23 15</inkml:trace>
</inkml:ink>
</file>

<file path=ppt/ink/ink2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6:31:45.09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2773 9449 375 0,'0'0'362'0,"0"0"13"15,0 0-76-15,0 0 1 0,0 0-31 16,0 0-22-16,0 0-40 0,0 0-14 16,0 0-31-16,-7 4-27 0,7-4-7 15,0 0-13-15,0 0-16 0,0 0-3 16,0 0-14-16,0 0-8 16,0 0-14-16,0 1-3 0,0-1-7 0,0 0-9 15,0 0 16-15,0 2-19 16,0-2-19-16,0 0 9 0,0 0-27 15,0 0 1-15,0 0-2 0,0 0-1 16,4 0 1-16,-4 0 0 0,0 0-2 16,0 0-14-16,0 0-3 0,3 0 1 15,-3 0-8-15,0 0-8 0,4 0 2 16,-1 0 18-16,8 1 14 0,-1 1 3 16,0 0 12-16,4 0 26 0,7-2-6 15,-1 1-10-15,-2 1 0 0,2-1-25 16,1-1 16-16,-4 0 9 0,4 0-21 15,-4 0 8-15,0 0 19 0,1 0-18 16,-1 0-11-16,-3 0 11 0,3 0-1 16,-3 0 7-16,-1 0-7 0,1 0 1 15,3 0 3-15,-6 1-16 0,2-1-1 16,-6 0-11-16,7 1 12 16,0 1 13-16,-4-2-13 0,1 2 0 15,-1 0-9-15,0 0 9 0,7 0 3 16,-6-1 0-16,-1 2 13 0,4-3-16 15,3 4 0-15,-3-4-1 0,0 3 1 16,6 0 22-16,-2-2 6 0,-8 0-9 16,7 2-7-16,4-3 4 0,-7 1 0 15,-1-1 18-15,8 0 13 0,-7 0-13 16,0 0-22-16,-1 0 4 0,8 0-4 16,-7 0-12-16,0 0 3 0,6 0 1 15,-2 0 8-15,-5 0-10 0,8 0 1 16,0 0 13-16,-8 0-15 0,12 0 11 15,-8-1-9-15,0 1-2 16,11-1 15-16,-11-2-4 0,0 2-9 16,11-2 22-16,-11 0 0 0,7 1 0 15,-7 0-24-15,4-1 1 0,3 0 16 16,-7 1-17-16,0 0 15 0,4 0-14 16,-4-1-1-16,1 2-1 0,6 0 11 15,-7-2-10-15,0 3 10 0,7-1-11 16,-7 0-2-16,4 1 1 0,0 0-2 15,-4-2 3-15,4 4-1 0,-4-2-2 16,0 0 3-16,7 0 0 0,-3 0 0 16,-4 0 12-16,7 0-11 0,-6 0 3 15,-1 0-1-15,7 0 0 0,-10 0 12 16,10 0-14-16,-4 0 24 0,-9 0-4 16,6 0 1-16,4 0-10 0,-8 0-8 15,1 0-4-15,3 0 2 16,1 0 10-16,-8 0-10 0,4 0 0 15,6-2 12-15,-6 2-13 0,-3 0 0 16,2-1 1-16,5 1-2 0,-5-1 1 16,1 0 11-16,3 1-12 0,-3 0 0 15,3-2 1-15,-3 2 1 0,3-1 1 16,-3 1 12-16,3-3-15 0,1 2 1 16,-1 0 2-16,-3-1 10 0,3 1-11 15,4 0 1-15,-4-1-3 0,-3 0 21 16,6 0 10-16,-6 2-10 0,3-2-21 15,0 2 0-15,1-1 0 0,-1 1 0 16,4 0 0-16,-1 0 3 0,1 1-1 16,3 3-2-16,-3-2 1 0,6 2 0 15,-3 3-1-15,7-4-1 0,-7 2 1 16,4-2 0-16,0 0 0 0,3 1 3 16,-4 0 0-16,1 0-3 0,-1 0 2 15,4-2-1-15,-7 0 0 16,4 0-1-16,0-1 2 0,-1 0 13 0,-3 1-15 15,0-2 3-15,0 0 10 16,-3 0-10-16,7 0-3 0,-11 1 3 16,7-1 12-16,-3 0-13 0,-4 0 0 15,4 0 0-15,-4-1-1 0,-3 1 0 16,3 0 11-16,-3 0-12 0,-4 0 0 16,0-2 1-16,-3 2-1 0,7 0 0 15,-7 0 1-15,3 0-1 0,-6 0 0 16,6 0-1-16,-7 0 0 0,1 0 1 15,3 0 0-15,3 0 0 0,-6 0 0 16,2 0 2-16,1 0-1 0,0 0 2 16,0 0-1-16,0 0 0 0,0 0-1 15,3 0-1-15,-3 0-1 16,3 0 1-16,-3 0 1 0,4 2-1 16,6-1 1-16,-3-1-1 0,3 0 2 15,-3 1 0-15,10-1-1 0,-7 0 2 16,0 0 8-16,7 0-10 0,-3 0 1 15,3 0 19-15,0 0-21 0,0 0 56 16,0 0-29-16,-3-1-15 0,7 0-10 16,-8-2 1-16,1 2-3 0,3-1 1 15,-3 2 0-15,3-4 1 0,-3 4 0 16,3-2 1-16,0 1-1 0,-7 0-1 16,11 1 1-16,-8 0 0 0,4-2-2 15,-3 1 1-15,-4 0 1 0,7 1-1 16,-3 0 0-16,-4 0-1 0,4 0 0 15,-4 0 1-15,4 0-1 0,0 0 0 16,-4 0 0-16,0 0 1 0,4 0-2 16,-4 0 1-16,4 0 0 15,-4 0 0-15,0 1-1 0,0-1 1 16,4 1-1-16,-4 1 1 0,0-2 0 16,4 2 1-16,-4 0 1 0,1-2-2 15,-1 0 0-15,0 4 0 0,0-4 0 16,-3 0-1-16,3 0 1 0,-3 0 2 15,3 3-1-15,0-3 1 0,1 1-2 16,-5-1 1-16,8 2 2 0,-7-2-1 16,0 0 1-16,10 0-1 0,-7 0 1 15,-3 0-3-15,10 0 3 0,-7 0 0 16,4 0 9-16,-1 0-12 0,1-2 0 16,0 2 0-16,-4 0 0 0,0 0 0 15,4 0 0-15,-4 0-1 0,0 0 1 16,4 0 0-16,-4-1 0 0,1 1 0 15,6 0-1-15,-4 0 1 0,-2 0 0 16,9 0 0-16,-6 0-2 0,-1 1 2 16,-2 1 0-16,2-1-1 15,4-1 1-15,-6 3 0 0,-1-2 0 16,10 0 0-16,-6 0 1 0,0 1-1 16,-1 2 0-16,1-3 0 0,7 2-1 15,-8-1 1-15,5 0 1 0,-1 0-1 16,-4-2 3-16,4 0 10 0,-6 1-12 15,9 2-1-15,-6-3 1 0,-7 1 0 16,10-1 1-16,-4 3-2 0,-2-3 1 16,-1 0 19-16,0 0-8 0,-3 0 3 15,7 1-12-15,-4-1 9 0,-3 3-11 16,6-3-1-16,-6 0 2 0,3 0-1 16,-3 0-1-16,0 0 1 15,-4 3-1-15,4-2 0 0,-4-1 0 16,8 4 1-16,-8-4-1 0,7 3 0 15,-7-2 0-15,8-1 1 0,-5 3 0 16,1-2 1-16,-3-1-2 0,6 3 1 16,-3-3 1-16,3 0 10 0,-3 1-12 15,-1-1 1-15,5 0 0 0,-5 0 2 16,8 0 0-16,-4 0 9 0,0 0-10 16,1 0-1-16,-5 0-1 0,1 0 0 15,-3 0-1-15,6 0-10 0,-3 0 11 16,-1 0 1-16,-2 0-1 0,-1 0 2 15,4 0 0-15,-4 3-1 0,0-3 2 16,-3 0-1-16,-3 0-1 0,6 0-1 16,-6 0 1-16,2 0 0 0,-2 0-2 15,3 0 3-15,-7 0-2 16,3 0 0-16,1 0 1 0,-1 0-1 16,1 0 1-16,-4 0-1 0,3 0 0 15,0 0 1-15,1 0-1 0,-4 0-3 16,0 0 3-16,3 0 1 0,4 0 0 15,-3 0-1-15,3 0 0 0,0 0 0 16,-4 0-2-16,4 0 1 0,-4 0 0 16,4 0 2-16,0 1-1 0,-3-1 0 15,6 0 1-15,0 0 0 0,-3 0-1 16,3 0 1-16,1 3 0 0,-4-3 0 16,6 0 1-16,1 0 0 0,-7 0 1 15,7 0-1-15,-11 0 1 0,15-3-1 16,-8 3 0-16,0 0-1 0,1-1 1 15,-5 1 1-15,5 0-3 0,-1 0 1 16,0 0 0-16,1 0-1 0,-1-3 0 16,-6 3 0-16,9 0-1 0,-2 0 1 15,-1 0 0-15,0-1 0 0,1 1 3 16,2 0 8-16,-2 0-11 16,-1 0 0-16,4 0 0 0,-7 0 0 15,10 0 1-15,-7 0 0 0,4 0 1 16,-4-3 0-16,4 3 1 0,-3-1-1 15,2 1 0-15,1 0-1 0,-7 0-1 16,10 0 0-16,-3 0 0 0,-4 0-1 16,4-3 1-16,0 3 0 0,-4 0 0 15,1 0-1-15,2 0 0 0,-6 0 1 16,7 0 1-16,-4 0 1 0,-3 0-1 16,4 0 1-16,-4 0 0 0,-1 0-1 15,5-1 0-15,-4 1-1 0,0 0 1 16,-1 0-1-16,1 0 0 15,0 0 0-15,-3 0 0 0,3 0 0 16,-4 0 0-16,7 0 0 0,-6 0-2 16,6 0 1-16,-6 0 0 0,2 0 1 15,1 0 0-15,0 0 1 0,0 0 0 16,0 0 0-16,-4 0 0 0,4 0 0 16,0 0-1-16,-3 0 0 0,-1 0 1 15,1 0-1-15,-1 0 1 0,0 0-1 16,1 0 2-16,-4 0-2 0,3 0 1 15,1 0-1-15,-1 0 1 0,-3 0 0 16,0 1 0-16,7-1-1 0,-3 0 0 16,-1 0 0-16,0 0 1 0,1 0 1 15,3 0 0-15,-4 0-1 0,1 0 0 16,-1 0 0-16,1 0-1 0,-1 0 0 16,4 0-1-16,-4 0 1 0,-3 0 0 15,0 0-1-15,11 0 1 0,-8 0 1 16,4 0-1-16,0 0 0 15,-4 0 0-15,4 0-2 0,4 0 2 16,-5 0 0-16,1 0 0 0,4 0 0 16,-1 0 0-16,0-1 1 0,1 1 0 15,-4 0 0-15,6-3 0 0,-6 3 0 16,0 0-1-16,3 0 2 0,-3-1-4 16,0 1 1-16,-3 0-1 0,3 0 2 15,0 0 0-15,-1 0-1 0,-2 0 1 16,-1 0-1-16,4 0 0 0,-3 0 1 15,3 0 3-15,-4 0-2 0,4 0 3 16,-7 0-3-16,10 0 0 0,-6 0 2 16,3 0-1-16,-1 0-2 0,-2 0 0 15,-1 0 2-15,1 0-1 0,-1 0 0 16,4 0 0-16,-3 0 0 0,-1 0-1 16,-3 0 0-16,7 0-1 0,-4 0 1 15,-3 0 0-15,4 0 1 0,-1 0 0 16,4 0 0-16,-7 0 1 15,4 0-2-15,-1 0 1 0,0 0 0 16,1 0 0-16,-1 0-1 0,1 1 0 16,3-1 0-16,-4 0 0 0,-3 0 0 15,7 0 0-15,0 0 0 0,-4 0 1 16,4 0-1-16,-3 0 0 0,-1 0 0 16,4 0 0-16,0 0-2 0,-4 0 1 15,4 0 1-15,0 0 0 0,3 0 0 16,-3 0-1-16,0 0 0 0,4 0 1 15,-1 0 0-15,-7 0 1 0,11 0-1 16,-7 0-1-16,0 0 1 16,3 0 0-16,-3 0 0 0,0 0-1 15,-4 0 1-15,4 0-1 0,0 0-1 0,0 0 2 16,0 0 3-16,0 0-1 16,0 0 0-16,3 0 0 0,-6 0-1 15,2 0 1-15,1 0 0 0,0 0-1 16,0 3 0-16,-3-3-1 0,-1 0 1 15,0 0-1-15,1 0 0 0,-4 0 0 16,3 0 0-16,1 0-1 0,-1 0 1 16,1 0 0-16,-4 1 0 0,10-1 0 15,-3 0-1-15,-4 0 0 0,4 3 0 16,0-3 1-16,3 0 0 0,-3 1-1 16,-3-1 0-16,3 0 1 0,0 3 0 15,0-3 0-15,-1 0 1 0,-2 1-1 16,3-1 0-16,-4 0 0 0,4 0 0 15,0 0 1-15,-7 0 0 0,7 0-1 16,0 3 1-16,-4-3 0 16,4 0-1-16,-3 0 0 0,2 0-2 0,-2 0 2 15,3 0 0-15,0 0 0 16,-4 0 2-16,7 0-2 0,-3 0 3 16,0 0-1-16,4 0-1 0,-5 0 0 15,8 0-1-15,-3 0 0 0,2 0-1 16,1 0 1-16,3 0 1 0,1 0-1 15,-1-3 1-15,3 3-1 0,-2-1 2 16,-1-2 10-16,0 2-11 0,0-2 11 16,1 3 0-16,-1-1-11 0,-10-2-1 15,10 3-2-15,-3 0 2 0,-4 0 0 16,0 0 0-16,1 0 0 0,-1 0 1 16,-3 0 0-16,0 0 1 0,-4 0-1 15,1 0 2-15,-1 0-2 0,1 0 0 16,-4 0-1-16,0 0 3 0,0 0-2 15,3 0 0-15,-3 0-1 0,3 0 0 16,1 0-1-16,-4 0 0 16,0 0 0-16,0 0-1 0,7 0 2 15,-4 3 0-15,1-3 0 0,-1 0 1 16,-3 0 0-16,0 0-1 0,4 0 1 16,-4 0 2-16,0 0-1 0,0 0-1 15,0 0 0-15,0 0 0 0,3 0 0 16,-3 0-1-16,0 0-1 0,0 0 1 15,0 0-1-15,0 0 0 0,0 0 1 16,4 0-1-16,-4 0 0 0,0 0 0 16,0 0-1-16,3 0 1 0,-3 0-10 15,3 0 11-15,1 0 0 16,-1 0-1-16,1 0 1 0,-1 0 1 0,4 1 0 16,0-1-1-16,-4 0 0 0,8 0 0 15,-4 0-1-15,0 3 1 16,-1-3 0-16,1 0 0 0,0 0 0 15,-7 1 0-15,11-1 1 0,-8 3 0 16,4-3 0-16,-4 0 2 0,1 0-1 16,-4 0 0-16,0 0-2 0,3 0 0 15,-3 0 0-15,4 0 0 0,-1 1 0 16,1-1-1-16,-1 0 1 0,-3 0 0 16,3 0-1-16,1 0 1 0,-1 0 1 15,-3 0-1-15,0 0 1 0,0 0 1 16,0 0-2-16,0 0 12 0,0 0-12 15,0 0 12-15,0 0-10 0,0 0-1 16,0 0 1-16,0 0 1 0,0 0-2 16,0 0 1-16,0 0-1 0,0 0-1 15,0 0 0-15,0 0-1 0,0 0 0 16,0 0-10-16,0 0 11 0,0 0 1 16,0 0 0-16,0 0 1 0,0 0-1 15,0 0-1-15,0 0 1 16,0 0-1-16,0 0 1 0,0 0-1 15,0 0 0-15,0 0 0 0,0 0-1 16,0 0 0-16,0 0-1 0,0 0-1 16,0 0-12-16,0 0 12 0,0 0 3 15,0 0-1-15,0 0-12 0,0 0 13 16,4 0 1-16,-4 0-1 0,7 0 0 16,-4 0-3-16,-3 0 0 0,4 0 1 15,-4 0 2-15,3 0 0 0,-3 0 1 16,0 0-1-16,0 0-1 0,0 0 1 15,0 0-1-15,0 0-1 0,0 0-13 16,0 0-3-16,3 0-9 0,-3 3-25 16,0-2-18-16</inkml:trace>
</inkml:ink>
</file>

<file path=ppt/ink/ink2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6:31:46.38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2987 9247 320 0</inkml:trace>
</inkml:ink>
</file>

<file path=ppt/ink/ink2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6:31:48.40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2987 9247 320 0,'-17'37'303'0,"17"-37"-238"0,3-1-64 0,-3-2-1 0,4-3 36 0,-1 1 32 16,1 1 4-16,-1 2-23 0,4-1-3 15,-4-1 38-15,1 3-41 0,6-2-11 16,-6 2 4-16,2 0-13 0,1 0 0 16,-3-1-23-16,-1 2 1 0,8 0 11 15,-5 0 79-15,8 0 0 0,0 0-62 16,-4 0-28-16,1 0 45 0,9 0-4 16,-6-1-25-16,0 1-17 0,3 0 19 15,7-3-19-15,-13 2 0 0,9 1-17 16,1-3 17-16,-7 3 23 15,3 0 23-15,7 0-46 0,-7 0 0 16,1 0 16-16,6 3 7 0,-7-2 0 16,10 3-7-16,-6-2 10 0,-4 0 1 15,7 3-27-15,-3-2 0 0,3 1-3 16,-3-3 0-16,0 3 2 0,6-3 2 16,-10 0 17-16,11 1 15 0,-7-2 19 15,10 0-7-15,-7 0-6 0,3 0 7 16,-3 0-11-16,-3 1 14 0,10-1-20 15,-7 0-3-15,4 0-3 0,-8 0-20 16,5 0-1-16,-1 3 5 0,0 1 12 16,-4-1-3-16,1 4-12 0,3-1 9 15,-3-1-13-15,3 3 16 0,-3-4-15 16,-1 2 12-16,8 0 0 0,-11-3-10 16,11 1 36-16,-4-1-37 0,3-2-1 15,-3-1 35-15,7 0-20 0,-3 0 7 16,3 0-22-16,-3 0 0 15,3 0 30-15,-4 0-28 0,11-1 23 16,-10 1-10-16,6 0-14 0,1 0 0 16,-8 0 56-16,11 1 35 0,-7 0-60 15,3 2-14-15,-3-2-17 0,0 0-2 16,7 1 0-16,-7 0 13 0,7 0 26 16,-3-2-39-16,-1 0 2 0,8 0 11 15,-1 0 29-15,0-4-13 0,-3-3 9 16,10 2-36-16,-6-2 1 0,2-1 23 15,-2 2-5-15,3 0-19 0,-1 1 25 16,1 0-27-16,-7 1 0 0,0 0 13 16,3 1 4-16,1 2 5 0,-8 0 13 15,7 1-35-15,-3 0 13 0,0 1 16 16,-3 3-26-16,-1 0 0 0,-3 0 1 16,4 1 15-16,-4 0 0 0,3 1-19 15,-6 0 0-15,3 2 0 16,0-4 1-16,-4 3 0 0,4-1-1 15,-7 0 12-15,7-2-11 0,-7 0 1 16,7-1 24-16,-6 0-1 0,2-2-25 16,-3 2 2-16,4-3-2 0,-4 0 2 15,0 3 14-15,-3-2-4 0,3 2-11 16,0-3 31-16,-3 1-6 0,6-1-4 16,-6 0-22-16,3 0 1 0,0 0 17 15,-3 0-15-15,6 0 0 0,-6 0 9 16,7 0-10-16,-4 0-1 0,0 3-1 15,0-6 3-15,-3 3-2 0,10 0 1 16,-14 0-2-16,10 0 3 0,-3 0-3 16,4 0-1-16,-4 3 0 15,0-2 1-15,4 2 3 0,-1-2 10 16,1 2-10-16,0-2 29 0,-1-1-13 16,1 3-16-16,3-3 10 0,-4 0 9 15,4 0-19-15,0-3 10 0,-3 2-12 16,6-6 14-16,-6 3-14 0,6 0-1 15,-3 0 3-15,0 1-3 0,0 2 0 16,-3-3 0-16,-4 2 0 0,4 0 0 16,-4 2 0-16,0 0-1 0,-7 0 1 15,11 0 51-15,-8 0-32 0,1 0-19 16,0 0 3-16,-1 2 1 0,1 0-3 16,0 2 0-16,-8-3-1 0,15 2 2 15,-11-3-1-15,4 0 1 0,-1 3 11 16,-2-2-13-16,-1 3-1 0,4-1-2 15,-4-2 3-15,0 2 0 0,0 1-1 16,1 0 1-16,-5-3-2 16,11 3 1-16,-3-1 1 0,-4 0 14 15,4-2-14-15,0 3-1 0,3-2 1 16,-4 0 25-16,-2 0 13 0,6-2-35 16,-4 1 1-16,-2-1-2 0,2 0 1 15,1 0 13-15,-4 0-13 0,4 0 22 16,0 0 7-16,-1-1-4 0,1-1-6 15,-4 1-9-15,7 0-12 0,-3-1-1 16,0 2 0-16,-4 0 1 0,7-1 1 16,-7 0 1-16,4-1-1 0,-4 2-1 15,4 0-1-15,-4-1 2 0,0 1 10 16,7 0-12-16,-3-3-12 0,0 3 12 16,-1 0 1-16,4 0 12 0,-3 0-12 15,0 0 1-15,-4 0 33 0,11 0 0 16,-8-3-23-16,1 2 0 0,0-2-12 15,-4 2 0-15,10-2 1 0,-6 3-1 16,0 0 0-16,-1 0 1 16,1 0 0-16,7-1 1 0,-4 1-1 15,0 0-1-15,3-3 1 0,1 2 2 16,-4-2 41-16,4 2-28 0,-1-2-14 16,1 2-2-16,-1-3 0 0,1 1 2 15,-1 3 0-15,1-3-2 0,3 2 1 16,-3-3 2-16,-1 2-2 0,1 0 1 15,-1 0-1-15,-3-2 12 0,4 2-13 16,-4 0-3-16,4-1 3 0,-4 0 0 16,-4 1 0-16,5 1 0 0,-1-2-1 15,0 3 0-15,-4-1 1 0,1 1-1 16,0 0 1-16,-4 1 10 16,0-1-9-16,4 0 0 0,-7 0 10 15,3 0-11-15,-3 0 0 0,-1 0 0 16,5 0 0-16,-5 0 2 0,-2 0 0 15,3 0-1-15,-4 0 0 0,4 0 0 16,-4 0-1-16,0 1-1 0,1-1 1 16,-1 0 1-16,4 0 1 0,-7 2-1 15,7-2-1-15,-4 0 2 0,0 0 0 16,4 0-1-16,-4 0 2 0,4 0 1 16,0 0 27-16,0 0-29 0,-1 0 15 15,5-2-17-15,-1 2 3 0,-3-1 0 16,6 0-1-16,-2-1-1 0,2 1 1 15,1-2-1-15,0 1 2 0,3 0-1 16,-4-2 2-16,4 2-3 0,1 0 2 16,2-2-3-16,1 2 2 0,-1 0 17 15,1 2-4-15,6-1-12 0,-3-2 0 16,4 3-1-16,-1 0 0 0,-3-1-2 16,7 1 2-16,-3 0 1 15,2 0-1-15,-2 0-2 0,-1 0 3 16,1 0-3-16,-1 0 2 0,-6 1 0 15,3 2-1-15,0 0-2 0,-4 1 1 16,1-2 0-16,0 2 0 0,-1-3 1 16,-3 2-1-16,0 1 0 0,0-2 0 15,-3 0 1-15,-4 4 18 0,4-5-7 16,-7 3-10-16,0-3 0 0,-1 0 2 16,-2 1 8-16,-4-1-12 0,-4-1 1 15,0 0 1-15,1 0 14 0,-4 0-4 16,0 0 13-16,0 0-3 0,0 0 15 15,0 0-6-15,0 0-6 0,0 0-6 16,0 0-1-16,0 0 7 0,0 0-4 16,0 0-21-16,0 0-1 0,0 1-15 15,-4-1-12-15,1 0-15 0,3 0-22 16,-3 0-26-16,-1 0-21 0,1 0-11 16,-1 0-59-16,1 0-214 15,3-2-302-15,-4-2-1052 0,32 9 797 0</inkml:trace>
</inkml:ink>
</file>

<file path=ppt/ink/ink2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6:32:44.374"/>
    </inkml:context>
    <inkml:brush xml:id="br0">
      <inkml:brushProperty name="width" value="0.05292" units="cm"/>
      <inkml:brushProperty name="height" value="0.05292" units="cm"/>
      <inkml:brushProperty name="color" value="#FF0000"/>
    </inkml:brush>
  </inkml:definitions>
  <inkml:trace contextRef="#ctx0" brushRef="#br0">23279 10573 134 0,'0'0'1148'0,"0"0"-858"0,0 0-63 16,0 0 49-16,0 0 16 0,0 0-21 16,0 0-26-16,0 0-37 0,0 0-57 15,0-14-49-15,0 14-32 0,0 0-10 16,7 0 4-16,-3-2-11 0,-1 0-21 16,4 0-16-16,0 0 6 0,0-2 3 15,3 0-9-15,0 0 3 0,11 1 0 16,-7-1 3-16,3 2-9 0,11-2-1 15,-11 2-9-15,10-1 10 0,-6 0-12 16,7 3 0-16,-4-4-1 0,-4 4 0 16,5 0 0-16,-8 0 1 0,0 2 2 15,4 3-1-15,-11-1 1 0,0 3 15 16,1 0 1-16,-8 1 0 0,7-2-17 16,-3 0 17-16,0 1 9 15,-3-2-12-15,-1 0-3 0,1-1-10 16,2-1 0-16,1-1 9 0,0 1-9 15,7-3-1-15,0 0 10 0,0-3 4 16,13-3 57-16,-3-2 2 0,11-1-44 16,-4-1-31-16,7 0 2 0,-4 0 1 15,-6 3-2-15,3 0-1 0,-4 3 3 16,-3 0 10-16,-3 4-11 0,-7 0 0 16,3 0-2-16,-7 0 2 0,1 4 14 15,-1 0-1-15,-3-1-12 0,0 1-2 16,7 0 2-16,-8-1-2 15,5 1 0-15,-1 2 1 0,-6-4-1 16,6 1 2-16,0 1 0 0,-3-3 9 16,0 0-9-16,0 1 0 0,-4-2 0 15,4 0 8-15,4 0-11 0,6 0 0 16,-3-4-2-16,3-2 0 0,3 0-1 16,1 1 0-16,0-3 0 0,3 3 3 15,-7 2-2-15,-3-3 2 0,7 4 1 16,-4-1 0-16,-3 2-1 0,10 1-1 15,-11 0-11-15,1 0 12 0,0 0 1 16,3 0 0-16,-3 1 0 0,-7 2-1 16,7-2 0-16,0 2 2 0,-4-1 0 15,-3 0 2-15,3-2-1 0,-3 2 9 16,3-2-10-16,4 0-1 0,-4 0 0 16,4 0 2-16,-3 0 1 0,2 0-4 15,5 0 1-15,-5 0 0 0,-2 0 1 16,9 0-1-16,-2 0 1 15,-5 0-1-15,11 0 0 0,-3 0 1 16,0-2-1-16,10 2-1 0,-7-4-1 16,10 2 1-16,1-2 0 0,-1-1 1 15,1-1-2-15,3-1-1 0,-11 2 1 16,11 0 1-16,-14 1 1 0,7 1-1 16,-10-1 0-16,3 4 1 0,-3 0-1 15,-4 0 1-15,0 0 2 0,0 0-1 16,-6 4-2-16,-1-1 0 0,-3 4 2 15,7-1 0-15,-7-1 1 0,3 0 13 16,-3 2-16-16,0-3 2 0,0 2 10 16,10-2-12-16,-3-2 3 0,-1 1 13 15,-2-3-1-15,6 0-15 0,0 0-2 16,-3 0-1-16,7-4 3 0,-4 1 19 16,0-1-16-16,4-2 0 0,-4 1 13 15,-3 1-14-15,0-1 10 0,6 2-9 16,-6 2-2-16,-4-2 1 15,8 1 0-15,-5 0-1 0,-2 0-1 16,2 2 0-16,-2 0 0 0,3 0 0 16,-4 0-1-16,0 2 1 0,-3 2 1 15,3 0 15-15,1 3-4 0,-1-2-11 16,0 2 1-16,4-3 14 0,-3 3-16 16,9-3 1-16,-6 0 0 0,0-2 0 15,6-1 1-15,1-1-2 0,-4 0 0 16,11-3 0-16,-7-2 0 0,3-1 0 15,-4 0 0-15,1 1 0 0,7 0-1 16,-11 1 1-16,7 0-1 0,-7 0 0 16,0 3-1-16,4-1 1 15,-4 2 1-15,-3 0-1 0,0 0 1 16,3 0-1-16,-7 0 1 0,1 0 0 16,-4 0 1-16,0 3 1 0,3-2 1 15,-3 2-1-15,0-2 1 0,0 2 12 16,-1-3-11-16,1 1-4 0,4-1 1 15,-1 0 11-15,0 0-12 0,1 0 0 16,-1 0 0-16,-3 0-9 0,3-1 9 16,4 0 2-16,-7-1 16 0,0 1-5 15,0 1-12-15,0 0 14 0,-1 0-13 16,-2 0-1-16,6 0 0 0,-3 0 0 16,3 0-1-16,-3 3 1 0,0 0-1 15,0 0 3-15,3 0-2 0,8 1-1 16,-8 0 2-16,0 0 11 0,1-1-11 15,3 0 0-15,3-1 0 0,-3 2 0 16,-1-3-2-16,11 0 0 0,-3-1 0 16,0 0-3-16,-1-2 2 15,1-2 1-15,3 0 0 0,0 0 0 16,-3 0-1-16,0 1 1 0,-4 2 0 16,7-3 1-16,-7 2-1 0,0 0-1 15,8 0 0-15,-8 0 0 0,-3 1 0 16,6-2-1-16,-6 3 2 0,0-1 1 15,3 1 0-15,-3 0 1 0,-4 0-2 16,4 0 0-16,-7 0 0 0,10 0 1 16,-7 1-1-16,4-1 0 0,-3 1 1 15,2 1-1-15,1-2 1 0,-4 0 1 16,4 0-1-16,-7 0-1 0,7 0 0 16,0 0 2-16,-7-3-1 0,3 2-1 15,0-2 0-15,4 0 0 0,0-1-1 16,0 1 1-16,-1-4 0 0,5 3 0 15,-5 0-1-15,5 0 0 0,-12 0-1 16,8 1 2-16,-3 3-1 0,-5 0 0 16,1 0 0-16,-3 0 0 0,3 4 1 15,-4 0 2-15,-3 0 0 16,4 3 1-16,-1-3 0 0,7 2-2 16,-3 1 11-16,0-2-10 0,0-1 1 15,7-1-1-15,-7-2-2 0,6-1 1 16,5 0-1-16,-1-1-1 0,4-3 1 15,3-3-1-15,-4 1 1 0,11-3-2 16,-10 2-2-16,10 0 1 0,-10 2 2 16,6-2-2-16,-3 3 1 0,-6 3 1 15,-1 1-1-15,0 0 0 0,-7 0 2 16,1 0 0-16,-1 4 0 0,0-3-1 16,-3 3 0-16,0 0 0 0,0 3 1 15,0-3 1-15,3 0 2 16,1-1-2-16,-1 1 1 0,4-3-1 15,-7-1 1-15,10 0-2 0,-3 0-2 16,3 0 1-16,0-1 0 0,4-3 0 16,-4 1 1-16,0-4 0 0,4 3 0 15,-4-1 3-15,0 2 16 0,1-1-17 16,-5 4-1-16,1-1-1 0,-3 1 2 16,-1 0 0-16,-3 0 10 0,-4 1 1 15,1 3-10-15,-1 0-3 0,1-1 1 16,-1 1-1-16,0-3 0 0,1 2 2 15,-1 1 0-15,1-4 0 0,6 3 0 16,0-2-1-16,1-1 10 0,3 0-11 16,3 0 0-16,0-1 0 0,0-2-3 15,-3-1 3-15,7 0 0 0,-4 0 2 16,-3 1-2-16,3-1 1 0,-3 3-1 16,-1-2 0-16,-2 2-2 0,-8-2-9 15,11 3 11-15,-4 0 1 16,-3 0-1-16,0 0 1 0,-3 3 1 15,2 1 1-15,-6 0 15 0,4 0-15 16,-4 0 9-16,0 0-11 0,3 0-1 16,4 3 2-16,-3-4 10 0,3 1-12 15,-4-1 0-15,4 0 0 0,3-2 0 16,1-1 0-16,2 0 0 0,1 0 0 16,3-3 3-16,1-1 0 0,6-3 0 15,-4 0-2-15,-2 3 1 0,2-3-2 16,-6 2 3-16,0 1-2 0,3 0-1 15,-7 1 0-15,4 2 1 0,-3-2-1 16,-8 3 0-16,7 0 0 0,-6 0-2 16,-1 0-1-16,1 0 3 0,-1 3 0 15,-3-2 3-15,4 2 0 16,-4 1-1-16,3-3 1 0,0 3-1 16,1-1 0-16,-4-2-1 0,7 2 1 15,-4-2-1-15,1-1 0 0,6 0-1 16,0 0 1-16,1 0-1 0,-1 0-2 15,4-1 2-15,-11-3-1 0,14 0 1 16,-6 0 0-16,-4 1 0 0,-4 2 0 16,1-2 1-16,-1 3-1 0,-3 0 1 15,0 0 1-15,0 0-1 0,0 3-1 16,0-2 1-16,0-1 0 0,0 3-1 16,0-2 0-16,0 2 0 0,0-3 0 15,0 0 0-15,0 1-1 0,0-1 0 16,0 0-11-16,0 0 10 0,3 0 2 15,1 0 2-15,-4-1 0 16,0-2 1-16,0 3-2 0,3-4-1 16,4 4 12-16,-7-1-9 0,4 1 13 15,-4 0-13-15,0 0 9 0,0 0 0 16,0 1 4-16,0 2-1 0,-4-2-14 16,4 2 0-16,-7-2-1 0,7 2 0 15,0-3 2-15,-3 1-2 0,3-1 0 16,0 3-12-16,0-3 9 0,0 0-10 15,0 0-2-15,3 0 3 0,-3 0 12 16,0 0-2-16,0 0 2 0,0 0 0 16,0 0 0-16,0 0-1 0,0 0-36 15,0-3-18-15,0 3-38 0,-3-5-86 16,-1 1-384-16,-16-21-2321 0</inkml:trace>
  <inkml:trace contextRef="#ctx0" brushRef="#br0" timeOffset="4715.042">22191 10656 93 0,'0'0'216'15,"0"0"-30"-15,0 0-4 0,0 0-62 16,0 0-119-16,0 0 47 0,0 0 163 15,0 0 43-15,0 0-94 0,-4 0-40 16,4 0 7-16,0-1-26 0,4-1-13 16,-4 1 22-16,0 1 13 0,0 0-6 15,0-1-46-15,0-1-16 0,3 2 19 16,-3 0 14-16,3-2-17 0,-3 2-10 16,4-2-3-16,-1 2 3 0,1-3-16 15,-1 2-13-15,4-3-3 0,3-2 3 16,1 3 0-16,-1-1 77 0,0-1-22 15,1-2-46-15,6-1-40 0,4 1 0 16,-11-2 10-16,11-1-11 16,-1 2-3-16,-2-1 1 0,-1 0 1 15,3 1 0-15,-6 2-3 0,7 0 4 16,-4 2-2-16,-3 1-1 0,-4 3-13 16,1 0 14-16,-5 0 2 0,5 5 42 15,-8 0-7-15,4 3 3 0,-3 0-12 16,-1 0 5-16,1-4-15 0,-1 3-13 15,0-2 29-15,4-1-6 0,0 1-25 16,4-1 1-16,-5-3-2 0,5 2 0 16,-4-3 0-16,-4 0 13 0,7 0-1 15,-3 0 1-15,7 0-12 0,-4 0 12 16,4-3 0-16,-7 2-10 0,7-4 0 16,7 1 10-16,-8-1 21 0,5 0 23 15,2-1-3-15,-3 2-35 0,1 0-17 16,-1 0 0-16,4 0 11 15,-8-1-10-15,5-1 0 0,-5 2 10 16,-2 0-12-16,6 1 0 0,-3-1 0 16,-4 4-1-16,0 0 0 0,1 0 0 15,-1 0 0-15,7 0 3 0,-3 3 0 16,-7-1-3-16,7 2 2 0,-7 0 0 16,6-2 10-16,-2 1-10 0,-1 1 14 15,-3-3-15-15,0 2-1 0,7-3 3 16,-7 2 0-16,-1 0-3 0,1-1 1 15,-3 2-1-15,-1-3 0 0,1 4 0 16,-1-2 0-16,4 0-2 0,0 1 2 16,7 1 1-16,-4-1-1 0,0-2-1 15,1 0-10-15,6 0 11 0,-7-1 1 16,1 0-1-16,-1-1-2 0,0-1-17 16,4-1-3-16,0-2-60 0,-4 1 25 15,4 2-7-15,-4-2 13 0,7 4 51 16,-10-2 0-16,-3 2 1 0,-4 0-1 15,0 0-2-15,0 0-1 16,0 0-19-16,0 0 22 0,0 0 0 16,0 0 2-16,0 0 0 0,0 0-2 15,0 0 0-15,0 0-19 0,0 0 6 16,0 0-6-16,3 0 3 0,-3 0 14 16,4 0 2-16,-4 0 0 0,3 0 3 15,1-1 10-15,-1 1-11 0,0-1-1 16,1-1 1-16,-4 2 14 0,3-1-14 15,4 0-2-15,0 1 0 0,0-4 0 16,0 1-1-16,0 1 0 0,0-2-11 16,3 1 8-16,4 1 1 0,-7-1-19 15,3 2-13-15,-3-2 13 16,0 2 6-16,0 1 12 0,0 0-15 16,-1 0 18-16,-2 0 1 0,-1 0 0 15,1 0-1-15,-1 0 1 0,-3 0-1 16,0 0-1-16,0 0 1 0,4-1-1 15,-4 1 0-15,3 0 2 0,-3 0 1 16,4 0-1-16,-4 0 1 0,3 0 1 16,-3 0-2-16,3 0-1 0,1 0-1 15,-1 0 2-15,4 0 0 0,-3 0 1 16,3 0-1-16,-1 0-1 0,-2 0 1 16,3 0 0-16,-4 0 1 0,4 0 16 15,-3-2-17-15,3 2-13 0,-1 0 13 16,-2 0 1-16,3 0-1 0,0 0-1 15,-4 0 1-15,1 0 0 0,2 0-3 16,-2 0 2-16,-1 0 1 0,1 0-3 16,3 2 3-16,0-1 0 15,-4-1 0-15,7 1 0 0,-3-1 0 16,0 0 1-16,-3 0 10 0,2 0-11 16,-2 0 0-16,3 0 4 0,0 0-3 15,3 0 0-15,-3 0-1 0,0 0 0 16,0 0-1-16,-4-1 0 0,1 1 1 15,-1-1 14-15,4-1-12 0,0 2-1 16,-7 0-1-16,3 0-3 0,4 0 3 16,-3 0-1-16,-1 0-1 0,0 0-1 15,1 0 1-15,-4 0 0 0,3 0 1 16,1 0-1-16,-4 0 0 0,3 0-1 16,1 0 1-16,-1 0-1 0,1 0 1 15,2 0-24-15,-2 0 24 0,6 0 2 16,-3 0 2-16,0 0-2 0,-4 0-2 15,1 0-27-15,-1 0 17 0,1 0 11 16,-4 0-3-16,0 0 2 0,0 0-1 16,0 0-10-16,0 0 12 15,0 0-15-15,0 0 0 0,0 0 14 16,0 0-11-16,0 0 1 0,3 2 8 16,-3-1-8-16,0-1-4 0,0 3 12 15,4-2 2-15,-4 2 1 0,3-2 0 16,-3-1-2-16,4 2-32 0,-4-1-4 15,3-1-51-15,-3 0-9 0,0 2 57 16,0-1 16-16,3-1 10 0,4 1 3 16,-7 2-1-16,4 0 12 0,-1-1 2 15,-3 2-23-15,4 0 1 0,-1 3 9 16,1-3 13-16,-1 2-1 0,0-1 0 16,1-1-1-16,-1 0 1 15,-3-2 1-15,4-1 0 0,-1 2 2 16,1-2-1-16,-1 2-1 0,-3-3 0 15,0 0-74-15,0 0-17 0,0 0-93 16,0 0 5-16,0 0-80 0,0 0-109 16,4 0-231-16</inkml:trace>
  <inkml:trace contextRef="#ctx0" brushRef="#br0" timeOffset="18261.914">23000 10827 176 0,'0'0'39'0,"0"0"1010"0,0 0-747 15,0 0-149-15,0 0-55 0,0 0 32 16,0 0-10-16,0 0 3 0,0-1 0 16,0 1-32-16,0-2-24 0,0 1 1 15,0 0-16-15,0 1-39 0,0 0 6 16,0 0-16-16,0 0 20 0,0 0 3 15,0 0 3-15,0 0 3 0,0 0 7 16,0-1 2-16,0 1 8 0,0 0 9 16,0 0-1-16,0 0-5 0,0 0-4 15,0 0-26-15,0 0-9 0,0 0-13 16,0 0-2-16,0 0 0 0,0 0-2 16,0 1 1-16,0-1 0 0,0 0 0 15,0 0 0-15,0 0 1 0,0 0-1 16,0 0 2-16,0 0 1 0,0 0 1 15,0 0 3-15,0 1 8 0,0-1-8 16,0 0-2-16,0 1 0 0,0-1 0 16,0 0-1-16,0 0-1 0,0 0-2 15,0 0-17-15,0 0 17 0,0 0-11 16,0 2 10-16,0-2-1 0,0 0 1 16,0 0-13-16,0 0 13 0,0 0-10 15,0 1 0-15,0 0-3 16,0 1 4-16,0 2 12 0,0 2 3 15,0-1 0-15,0 2-2 0,-3-1-1 16,3-1 0-16,0 3 0 0,0 0 0 16,-4-2 1-16,4 2 15 0,0-1-15 15,-3 2 11-15,3-1-12 0,0-1 0 16,0-3-3-16,0 3-13 0,0-3 12 16,0 2 2-16,0-2 2 0,0 2-1 15,0 0 0-15,0-1-21 0,0 2 22 16,0-1 1-16,0 0 0 0,0 0-1 15,0 1 2-15,0-1-2 0,-4 0-5 16,4 1 5-16,0 1 0 0,0-3-12 16,0 2 11-16,0 0 1 0,0 1 0 15,0-1-11-15,0 0 11 0,0-2 0 16,0-1-1-16,0 3-1 0,0-3 2 16,0 0 0-16,0 0 2 0,0-1 1 15,0 0 10-15,0 1-13 16,0 0 3-16,0 3 13 0,0-2-13 15,0 2 1-15,0-1-1 0,0-1-1 16,0 0 0-16,0 0 1 0,0-1 13 16,-3 0-12-16,3-1 8 0,0-2-8 15,0 1-1-15,0 0 10 0,0 0-11 16,0 0 10-16,0-1-12 0,0 0 0 16,0 1-2-16,0-2-1 0,0 0 0 15,0 2 3-15,0 0 0 16,0-2 0-16,0 0 0 0,0 0 0 15,0 0 0-15,0 0 1 0,0 0-1 16,0 0 1-16,0 0 1 0,0 0 2 16,0 0-1-16,0 0-1 0,0 0 1 15,0 0 10-15,0 0-12 0,0 0 1 16,0 0 0-16,0 0 1 0,0 0 13 16,0 0-12-16,0 0 12 0,0 0-4 15,0 0-8-15,0 0 12 0,0 0-13 16,0 0 0-16,0 0 10 0,0 0-12 15,0 0 0-15,0 0 1 0,0 0 1 16,0 0-1-16,0 0 11 0,0 0 3 16,0 0 6-16,0 0 17 0,0 0 5 15,0 0 20-15,0 0-13 0,0 0-26 16,0 0-9-16,0 0-3 0,0 0-10 16,0 0 0-16,0 0 13 0,0 0-13 15,0 0 13-15,0 0-13 0,0 0 16 16,0 0-3-16,0 0-3 0,0 0 3 15,0 0 3-15,0 0-7 16,0 0 7-16,0 0 3 0,0 0-3 16,0 0 7-16,0 0-1 0,0 0-3 15,0 0-3-15,0 0-7 0,0 0-10 16,0 0 2-16,3 0-1 0,-3 0-3 16,0 0 0-16,0 0-1 0,0 0-2 15,0 0-1-15,0 0-8 0,0 0 9 16,4 0-1-16,-4 0-8 0,3 0 12 15,1 0 12-15,-1 0 7 0,1 0-6 16,9 0 6-16,-9 0-18 0,3 0 2 16,0 0 0-16,-4 0-1 0,7 0 1 15,-6 0 13-15,3 0-15 0,3-2 0 16,-3 2 0-16,0-1 0 0,-4 0 12 16,4 1-11-16,-3 0-2 0,6-2 2 15,-3 2 14-15,3-2-4 0,1 2-10 16,-5-2 1-16,1 1-1 15,0 0 0-15,0 1 0 0,0 0-1 16,0 0 2-16,0 0-2 0,-7 0-1 16,3-2 1-16,1 2-1 0,-1 0 0 15,-3 0 0-15,4 0 1 0,-4 0 0 16,6 0 1-16,-6 0 2 0,7-1-3 16,0 0 11-16,0 1-11 0,7-1-1 15,-7 1 1-15,0-2 0 0,0 2 0 16,-4 0 0-16,4-1-1 0,0 1 2 15,-4 0-2-15,8 0-2 16,-8 0 2-16,0 0 0 0,1 0-1 0,-4 0 0 16,7 0 1-16,-7 0-1 0,3 0-1 15,1 0 1-15,-4 0-1 16,3 0 0-16,1 0 0 0,-4 0 0 16,3 0-1-16,-3 0 0 0,3 0 3 15,1 0 0-15,-4 0 0 0,0 0 4 16,3 0-1-16,-3 0-2 0,7 0 1 15,-7 0-1-15,4 0 1 0,-4 0 0 16,3 0-1-16,-3 0 0 0,0 0-1 16,4 0 0-16,-4 0 1 0,0 0-1 15,0 0-1-15,3 0 1 0,-3 0-1 16,0 0 0-16,0 0 0 0,3 0 1 16,-3 0 0-16,0 0 0 0,0 0 0 15,0 0 0-15,0 0 0 0,0 0-2 16,0 0 1-16,4 0 0 0,-4 0 0 15,0 0-1-15,0 0 1 0,3 0-1 16,-3 0-11-16,0 0-37 0,0 1-4 16,4-1-40-16,-4 0-23 15,0 0-35-15,0 0-43 0,0 2-89 0,0-1-73 16,0-1-22-16,0 2-98 16,0 0-82-16,0-2-106 0,-4-8 115 0</inkml:trace>
  <inkml:trace contextRef="#ctx0" brushRef="#br0" timeOffset="19186.808">23307 11025 39 0,'0'0'1141'0,"0"0"-828"0,0 0-154 16,0 0-16-16,0 0 16 0,0 0 7 15,0 0-17-15,0 0-30 0,0 0-28 16,0 0-14-16,0 0 7 0,-4 0 19 16,4 0-3-16,0 0-16 0,0 0-30 15,0 0-9-15,0 0 0 0,0 0-10 16,0 0-6-16,0 0-13 16,0 0 0-16,0 0-14 0,0 0-1 0,0 0-1 15,0 0 0-15,0 0-3 16,0 0-10-16,0 0-3 0,0 0 14 15,0 0-1-15,0 0-10 0,0 0 10 16,0 0-10-16,0 0 0 0,0 0 11 16,0 0-11-16,0 1 10 0,4 2-7 15,-4 1 10-15,7 0 12 0,-7 0-12 16,0-2 1-16,3-1 2 0,1 3 13 16,2-1-1-16,-2 1-15 0,-4-4-1 15,3 4 1-15,4-1 0 0,0 2 2 16,-3-1 17-16,-1-1-17 0,0 1-1 15,1-3 1-15,-1 3 11 0,1-1-11 16,-4 1-1-16,3-1 1 0,1-2-1 16,-4 2 1-16,3 0 0 0,1-3-2 15,-4 4-2-15,3-4 2 0,-3 3-1 16,0-2 1-16,3 2 4 0,4 0-2 16,-7-1 10-16,4 1-8 0,-4 1 15 15,3-3-19-15,-3 2 13 0,4-2-12 16,-4 2 2-16,0-3-2 15,0 4-1-15,3-4 0 0,-3 3 0 16,0-3 1-16,0 1 1 0,0 1 0 16,0-2 1-16,4 1 1 0,-4-1-3 15,0 0 1-15,0 0-1 0,0 0 0 16,0 0 0-16,0 0 2 0,0 0 0 16,0 0 1-16,0 0-1 0,0 0 10 15,0 0-10-15,0 0 0 0,0 0 0 16,0 0 0-16,0 0 10 0,0 0-12 15,0 0 0-15,0 1 1 0,0-1 1 16,0 2 0-16,0-2 0 0,0 0 16 16,0 2 29-16,0 2-16 0,-7 1 44 15,3 3-19-15,-10 4-16 0,8-1-19 16,-8 4-9-16,7 0-12 0,-7 0 2 16,-3-2 12-16,7 1-15 0,-1-3-3 15,4 1-13-15,-3-1-9 16,3-4-29-16,-3-3-239 0,10-3-207 15,0-1-915-15</inkml:trace>
  <inkml:trace contextRef="#ctx0" brushRef="#br0" timeOffset="23526.178">23855 10904 278 0,'0'0'186'0,"0"0"-39"0,0 0-66 16,0 0 314-16,0 0-92 0,0 0-63 16,0 0-22-16,0 0-13 0,0 0 5 15,0-3 10-15,0 3 3 0,0 0-27 16,0 0-32-16,0 0-30 0,0 0-13 15,0 0-6-15,0 0-29 0,0 0-39 16,0 0-21-16,0 0-11 0,0 0 1 16,0 0-3-16,0 0-10 0,0 0 10 15,0 0 3-15,0 0-1 0,0 0 4 16,0 0-6-16,0 0 3 0,0 0-4 16,0 0-12-16,0 0-2 0,0 0-17 15,0 0-9-15,3 0-1 16,4 3 16-16,-4-3 13 0,4 1 12 15,0-1 7-15,7 0-7 0,-4 3-11 16,-3-3-2-16,0 1 1 0,-4 2 0 16,8-3 0-16,-8 1-1 0,11 2-1 15,-7-2 0-15,3-1 2 0,-6 3 2 16,3-3 0-16,-4 0-1 0,0 1 1 16,4-1 1-16,-7 0-1 0,0 3-1 15,0-3-1-15,0 0 1 0,0 0 1 16,0 0-1-16,0 4-1 0,0-1 1 15,0 1 14-15,0 0-2 0,4 2-10 16,-4-1-1-16,0 2 1 0,0-3 0 16,0 2-1-16,0 0-2 0,0-2-4 15,-4 3-37-15,4-1-66 0,0 1-29 16,-3 0-40-16,-1 3-47 16,-2-3-76-16,2 2-101 0,-3 3-96 0,-3-2-171 15,0 0-93-15</inkml:trace>
  <inkml:trace contextRef="#ctx0" brushRef="#br0" timeOffset="23735.567">23820 11149 1115 0,'0'0'592'16,"0"0"-179"-16,0 0-70 0,0 0-24 16,0 0-49-16,0 0-46 0,0 0-33 15,0 0-77-15,0 0-44 0,0 0-32 16,4 2-7-16,-4-1-31 0,3-1-10 15,0 4-30-15,11-1 40 0,-3 0 1 16,-1 3-1-16,0-2-1 0,7-2-155 16,-3 2-146-16,0-4-215 0,-7 0-465 15,3 0-406-15</inkml:trace>
  <inkml:trace contextRef="#ctx0" brushRef="#br0" timeOffset="24198.014">24337 10848 398 0,'0'0'808'15,"0"0"-482"-15,0 0-183 0,0 0 23 16,0 0 61-16,0 0 3 0,0 0 16 16,0 0-37-16,0 0-6 0,0 0-21 15,0-10 0-15,0 10-10 0,0 0-55 16,0 0-50-16,0 2-23 0,0-1-6 15,0 0-10-15,0 2-27 0,0 1-1 16,0 2-34-16,0 5 34 0,3 3 0 16,-3 3 1-16,0 3 0 0,0 3-1 15,4 0 0-15,-4 2 0 0,0-3-1 16,0 1-2-16,0-1-1 0,0-2-21 16,3-1 24-16,-3-3-2 0,0-3-35 15,0-5-54-15,4-2-35 0,-4-2-35 16,0-2-68-16,3 0-72 15,-3-2-105-15,0 0-98 0,0 0-84 0,0 0-138 16</inkml:trace>
  <inkml:trace contextRef="#ctx0" brushRef="#br0" timeOffset="24941.137">24223 10986 1626 0,'0'0'396'0,"0"0"-237"16,0 0-65-16,0 0-59 0,0 0-34 16,0 0 46-16,0 0 24 0,0 0-22 15,0 0-20-15,59-38-3 0,-42 32 13 16,-3 0-17-16,0 2-22 0,3 0 2 15,-7 0 11-15,4 4 0 16,-4-3 13-16,4 2-24 0,-4 1 0 16,-3 0 1-16,4 0 1 0,-8 0-2 15,0 0 1-15,1 0-1 0,-1 0 0 16,-3 0-2-16,4 0 0 0,-4 0 3 16,0 1 9-16,0-1 8 0,0 0 5 15,0 3 1-15,0-3 90 0,0 4-7 16,-4 0-57-16,-3 4-17 0,1 2-35 15,-5 3-13-15,-3 1-3 0,-3 2-13 16,3 1 26-16,-3-1-23 0,-3 2 23 16,2 0-23-16,5-2 23 0,-5-1 1 15,5-4 1-15,2 0-2 16,1-3 1-16,0 0-2 0,3-1 2 16,-4-3 2-16,8-1 19 0,3-3-6 15,-4 2-13-15,4-2 0 0,0 0-38 16,0 0-1-16,0 0-28 0,0 0 6 15,0-2 48-15,0 0 9 0,4 1-18 16,-4-3 22-16,0 1-13 0,10-4-13 16,-6 0 1-16,3 0 12 0,3-1-23 15,0 0 24-15,1 0 12 0,6-3 1 16,0 2 3-16,-3-2 12 0,6 0-14 16,-2 2-2-16,-5 0 3 0,1 3 39 15,7-1-7-15,-11 4 27 0,1 0 2 16,-8 3-6-16,4 0-36 0,-4 0 55 15,-3 3 100-15,4 3 43 0,-4-1-61 16,7 3-23-16,-4 1-48 0,1 1-53 16,2 0-32-16,-2 2-3 15,3-3-1-15,0 1 0 0,-4 1-2 16,7-4 3-16,1 3-13 0,3 0 13 16,-4-3-1-16,-3 3-1 0,7-2-12 15,-1 0 12-15,-2 0 2 0,-4 0-101 16,0-2-38-16,-4-2-55 0,7-2-87 15,4-2-257-15,-7-1-469 0,14-18-404 0</inkml:trace>
  <inkml:trace contextRef="#ctx0" brushRef="#br0" timeOffset="25586.286">24754 10989 1532 0,'0'0'432'0,"0"0"-169"0,0 0-47 15,0 0 23-15,0 0-23 0,0 0 2 16,0 0-97-16,0 0-73 0,0 0-3 16,0 0 6-16,10-6 19 0,-6 3 31 15,6 2-9-15,0-3-47 0,1 2-14 16,-5-2-18-16,5 4-11 0,3-2 0 15,-1 2-2-15,-2 0 0 0,2 0 1 16,-2 0 1-16,6 0 0 0,-3 0-2 16,-4 0 0-16,0 2-1 0,4 2-1 15,-3-1 0-15,-5 2-11 0,1 3 13 16,-3 0 1-16,-4 3 12 0,0 5 15 16,0 1 4-16,0 4-1 0,0 0-28 15,-7 0 1-15,0-1 8 0,0-2-12 16,0-4 0-16,-3-2-1 15,6-4-68-15,1-4-29 0,0-4-73 16,3 0-112-16,0-2-237 0,0-6-227 16,0-1-80-16</inkml:trace>
  <inkml:trace contextRef="#ctx0" brushRef="#br0" timeOffset="25938.314">24960 10838 1271 0,'0'0'521'16,"0"0"-210"-16,0 0-77 0,0 0 11 15,0 0-6-15,0 0-27 0,0 0-56 16,0 0-28-16,0 0-13 0,0 0-1 16,-3 8-44-16,0-2-64 0,-4 2-6 15,-7 4-32-15,7 3 13 0,-3 2 4 16,3 0-1-16,-4 2 14 0,1-1-27 16,-4 0 13-16,7-1-9 0,4-2-7 15,0-2-57-15,-1 0-77 0,1 0-61 16,3-5-163-16,0 0-222 15,0-4-133-15,3 0-462 0</inkml:trace>
  <inkml:trace contextRef="#ctx0" brushRef="#br0" timeOffset="26326.738">25088 10844 2522 0,'0'0'509'15,"0"0"-324"-15,0 0-92 0,0 0-11 16,0 0-65-16,0 0-17 0,0 0-50 16,0 0-27-16,0 0 32 0,0 0 45 15,24 8-89-15,-14-5-145 0,-3-2-36 16,0 1-21-16,4-2-137 15,-5 0-21-15,8 0-69 0,-7-2 101 16,-3 1 72-16,-4 1 345 0,3 0 185 16,-3 0 360-16,0 0-21 0,0 0-75 15,0 3-41-15,0-2-36 0,0-1-70 16,0 1-151-16,0-1-62 0,0 0-44 16,0 0-45-16,0 0-10 0,0 0-25 15,0 2-16-15,3-2-3 0,1 1 52 16,-1-1-14-16,-3 1-141 0,4 1 34 15,-1-1 1-15,4 0-88 0,-3 0-139 16,2 2-203-16,-2-2-535 0,-42-14 590 0</inkml:trace>
  <inkml:trace contextRef="#ctx0" brushRef="#br0" timeOffset="27379.91">25339 10993 2176 0,'0'0'633'0,"0"0"-315"0,0 0-117 16,0 0-14-16,0 0-41 0,0 0-45 16,0 0-19-16,0 0-69 0,0 0-13 15,0 0 0-15,18-8 0 16,-8 6 12-16,7-2-11 0,0 0 0 15,-3 0-1-15,7 2-2 0,0-4 0 16,-8 4 1-16,1-2 0 0,3 1 0 16,-3 2 0-16,-4 1-2 0,-6-3-111 15,3 3-44-15,-7-1-48 0,3 1-162 16,4 0-198-16,-7 0-167 0,0 0-350 16</inkml:trace>
  <inkml:trace contextRef="#ctx0" brushRef="#br0" timeOffset="27618.901">25501 10854 2164 0,'0'0'562'0,"0"0"-231"0,0 0-85 16,0 0-61-16,0 0-65 16,0 0-15-16,0 0-8 0,0 0-43 15,0 0-32-15,0 0-20 0,-7 1 1 16,4 6 22-16,-7 3-25 0,-1 7-26 15,1 3-2-15,-7 6 6 0,0-3 6 16,3 3-6-16,3-3-13 0,-2 0-43 16,-1-1-21-16,10 0-56 0,1-6-110 15,3-2-207-15,0-6-184 0,3-3-320 16</inkml:trace>
  <inkml:trace contextRef="#ctx0" brushRef="#br0" timeOffset="27973.175">25594 10991 2293 0,'0'0'552'0,"0"0"-362"15,0 0-126-15,0 0-10 0,0 0-19 16,0 0-9-16,-13 53-7 0,13-38-19 16,-7 1-2-16,0-1 0 0,3 1 1 15,-6 1 1-15,-4-1 0 16,4 0-2-16,0 1 0 0,-1-2-24 15,1-1-41-15,-4-2-103 0,7-4-4 16,0-4 20-16,7-1 5 0,-3-3 33 16,3 0-4-16,0-3-22 0,0-1 60 15,3 0 5-15,1-3 2 0,3-1 75 16,-4 2 84-16,7 1 20 0,1 0-3 16,-4 1 9-16,-4 2-10 0,7 0-25 15,-6 2 2-15,3 0-6 0,7 0 7 16,-1 0-37-16,-6 2-18 15,4 1-7-15,-4 0-3 0,-1-2-10 16,5 2 0-16,-1-2-3 0,-3-1-45 16,0 0-239-16,0-4-198 0,-4-1-536 15</inkml:trace>
  <inkml:trace contextRef="#ctx0" brushRef="#br0" timeOffset="28135.837">25736 10879 726 0,'0'0'1993'16,"0"0"-1589"-16,0 0-247 0,0 0-90 16,0 0-67-16,0 0 0 0,0 0-61 15,0 0-50-15,0 0 56 0,0 0-124 16,10 33-163-16,-10-24-321 0,3-2-400 16</inkml:trace>
  <inkml:trace contextRef="#ctx0" brushRef="#br0" timeOffset="28377.747">25870 10931 2681 0,'0'0'491'0,"0"0"-433"0,0 0-36 16,0 0-12-16,0 0 12 0,0 0 13 15,-3 59 29-15,3-41-13 0,3 2-48 16,-3 0-1-16,7 2 11 0,-7-2-12 16,0 1 0-16,0-1-1 0,0-6 0 15,0-2-102-15,3-5-128 0,1-3-145 16,-1-4-311-16,1 0-388 0</inkml:trace>
  <inkml:trace contextRef="#ctx0" brushRef="#br0" timeOffset="28550.715">26063 10966 2718 0,'0'0'621'0,"0"0"-417"15,0 0-160-15,0 0-9 0,0 0-35 16,0 0 1-16,0 0-1 0,0 0-2 16,0 0-11-16,3 59 12 0,-3-47-1 15,0-1 0-15,0 0-172 0,0 0-142 16,0-2-157-16,0-2-281 0,0 0-542 15,-3-134 706-15</inkml:trace>
  <inkml:trace contextRef="#ctx0" brushRef="#br0" timeOffset="28840.517">26277 10963 2592 0,'0'0'476'0,"0"0"-319"15,0 0-27-15,0 0 52 0,0 0-84 16,0 0-67-16,0 0-30 0,0 0-1 16,0 0-1-16,0 0-14 0,0-1 13 15,0 4 2-15,3 1-6 0,0 4 6 16,1 3 1-16,-1-1-1 0,1 3-16 15,-1-3-41-15,1 2-54 0,3-3-96 16,-4 0-132-16,7-5-174 0,1 0-197 16,-8-4-407-16</inkml:trace>
  <inkml:trace contextRef="#ctx0" brushRef="#br0" timeOffset="29144.259">26442 10979 1368 0,'0'0'1568'0,"0"0"-1206"0,0 0-187 16,0 0-45-16,0 0-19 0,0 0-67 15,0 0-9-15,0 0-33 0,0 0-2 16,0 0-16-16,-62 10-3 0,48-1 18 16,4-1 1-16,-1 3 3 0,1 1 10 15,0 0 2-15,-4 2 17 0,7 1-4 16,0-2-12-16,0 4-3 0,0-3-11 15,7 0 10-15,-3 3-11 0,3-3-1 16,0 1-3-16,3-1 0 0,4 3 3 16,0-5 1-16,4 0-1 0,2-1-16 15,5-4-6-15,-5-2-41 16,-2-3-31-16,9-2 27 0,4-7-72 16,-3-8-103-16,7-7-361 0,-11 5-714 15</inkml:trace>
  <inkml:trace contextRef="#ctx0" brushRef="#br0" timeOffset="30129.201">26845 10913 137 0,'0'0'603'16,"0"0"-316"-16,0 0-144 0,0 0 43 15,0 0 25-15,0 0-67 0,0 0 24 16,0 0 21-16,0 0 2 0,0 0-3 16,0-20 5-16,0 20 13 0,0 0-16 15,0 0-27-15,0 0-23 0,0 0-6 16,0 0-1-16,0 0-19 15,0 0-19-15,0 0-4 0,0 0-19 16,0 0-9-16,0 0-18 0,0 0-5 16,0 0-2-16,0 0-1 0,0 0-6 15,0 4-3-15,0-4-9 0,0 0 0 16,0 4-17-16,0 3-2 0,0 5-22 16,0 4 21-16,-3 9-1 0,-1 5 0 15,1 4-11-15,3 0 11 0,-4 4 0 16,1-4 2-16,-1 0 0 15,1-5-12-15,3-2 0 0,0-3 11 16,-4-5-1-16,4-2 0 0,0-5-1 16,0-2 0-16,0-4-10 0,0-2 10 15,0-2-12-15,0 0 11 0,0-2-8 16,4 0 12-16,-4 0 28 0,0 0-16 16,0 0 7-16,3 0-6 0,-3-3-1 15,0 0-9-15,4 3 19 0,-1-4-3 16,4 1-16-16,3-2 28 0,-3-4-6 15,7 1-10-15,3-2-14 0,-3 0 1 16,-4 0 0-16,8 2-2 0,-5-3-2 16,1 3-85-16,-3 0-28 0,2 4-30 15,1-3-59-15,-4-1-134 0,4 4-237 16,0 1-187-16,-4-1-414 0</inkml:trace>
  <inkml:trace contextRef="#ctx0" brushRef="#br0" timeOffset="30568.788">27165 10939 2259 0,'0'0'562'0,"0"0"-302"16,0 0-72-16,0 0-3 0,0 0-55 16,0 0-22-16,0 0-20 0,0 0-12 15,0 0-20-15,0 0-12 0,7 0-16 16,-3 0-26-16,3 0 27 0,0-4-8 16,10 1 2-16,-3-1 3 0,-1 4-14 15,-2-4-10-15,6 4 1 0,-7 0-1 16,1 0 0-16,-1 0-1 15,-7 0-1-15,8 0 0 0,-8 4 3 16,4-4-1-16,-4 4 10 0,1 0-9 16,-1 4 16-16,-3 1 0 0,4 4 37 15,-4 1 56-15,0 4-50 0,0 1-25 16,-4 1-35-16,1 2-2 0,-4-2 0 16,0 1-3-16,4-5-56 0,-8 1-22 15,8-5-18-15,-1 0-20 0,-2-3-36 16,2-1-78-16,-3-2-211 0,4 1-212 15,-4-1-407-15,0-1-389 0</inkml:trace>
  <inkml:trace contextRef="#ctx0" brushRef="#br0" timeOffset="30748.942">27155 11241 2111 0,'0'0'1065'0,"0"0"-712"0,0 0-166 16,0 0-77-16,0 0-37 0,0 0-17 15,0 0-15-15,0 0-10 0,0 0-9 16,0 0-8-16,66-28-14 0,-53 21-3 16,5 3-13-16,-1 0 0 0,0 0-103 15,4 2-76-15,-4 1-100 0,-3-2-326 16,-4 2-595-16</inkml:trace>
  <inkml:trace contextRef="#ctx0" brushRef="#br0" timeOffset="31035.594">27537 11047 2932 0,'0'0'641'0,"0"0"-375"16,0 0-175-16,0 0-19 0,0 0-5 16,0 0-23-16,0 0-16 0,0 0-6 15,56-12-10-15,-36 10-11 0,-2-2-1 16,6 4-3-16,-7-1-13 0,-3 1 15 16,6 0-74-16,-6 0-123 0,0 0-121 15,-7 1-416-15,3-1-762 0</inkml:trace>
  <inkml:trace contextRef="#ctx0" brushRef="#br0" timeOffset="31399.258">27903 10766 2259 0,'0'0'452'0,"0"0"-288"0,0 0-35 15,0 0 76-15,0 0-36 0,0 0-58 16,0 0-44-16,0 0-10 16,0 0 0-16,0 0 31 0,0 4 54 15,0 3-42-15,0 4-8 0,0 4 4 16,0 6-11-16,0 7-42 0,-4 1-30 15,1 3-12-15,3 4-1 0,-4-1-2 16,-3-1-17-16,7 3 6 0,-3-6 12 16,3-1-11-16,-3-1 9 0,3-6 1 15,0-4-11-15,0-4-61 0,0-3-29 16,0-2-27-16,3-5-43 0,-3-1-130 16,0-1-189-16,0-3-137 0,0-3-140 15,0 2-409-15</inkml:trace>
  <inkml:trace contextRef="#ctx0" brushRef="#br0" timeOffset="31589.391">27934 11047 2289 0,'0'0'565'16,"0"0"-356"-16,0 0-107 16,0 0 3-16,0 0-41 0,0 0-42 15,0 0 13-15,0 0-3 0,51 8-19 16,-37-4-10-16,-4-1-3 0,8 1 1 15,-5-3-1-15,-2 2 0 0,-1-2-114 16,-3-1-148-16,3-1-150 0,-3-3-313 16,-3-3-548-16</inkml:trace>
  <inkml:trace contextRef="#ctx0" brushRef="#br0" timeOffset="31814.937">28113 10885 2649 0,'0'0'498'16,"0"0"-362"-16,0 0-135 0,0 0 30 16,0 0-31-16,0 0-112 0,0 0 64 15,0 0 29-15,0 0 16 0,0 0-10 16,48-2-16-16,-41 2 29 0,-7 0 16 16,3 2 23-16,1 0 9 15,-4 1 57-15,0 0 7 0,0 4-43 16,0-2-69-16,0 2-41 0,3-2-207 15,-3-2-263-15,0-2-669 0</inkml:trace>
  <inkml:trace contextRef="#ctx0" brushRef="#br0" timeOffset="32280.435">28423 10953 2851 0,'0'0'410'15,"0"0"-356"-15,0 0-38 0,0 0-26 16,0 0 10-16,0 0-12 0,0 0 12 16,0 0 12-16,0 0 43 0,7 53 34 15,-7-35 60-15,0 5 5 0,-7-3-75 16,-3 3-44-16,-4-5-16 0,7-1 3 15,-3-4-4-15,3-2-18 0,-7-4-26 16,7-1 7-16,-3-4-21 0,6-2-33 16,1-2-66-16,-1-7-121 0,1-1 75 15,3-4-62-15,-4-1 58 0,4-2 83 16,0-1 73-16,4 1 7 0,3-1 26 16,0 2 49-16,6-1-4 0,1 1-10 15,0 1-6-15,3 4 32 16,7-1-15-16,-6 4 63 0,2 4-32 15,1 1-10-15,-7 3 3 0,-4 0 1 16,7 4 8-16,-3 5-2 0,-7 2 18 16,3 2-6-16,-3 2-7 0,-7 1 0 15,4 2-25-15,-4-2-10 0,6 3-19 16,-6-3-12-16,0-1-16 0,-6-2-59 16,2-3-79-16,1 0-100 0,-4-2-241 15,0-2-902-15</inkml:trace>
  <inkml:trace contextRef="#ctx0" brushRef="#br0" timeOffset="33056.381">28950 10770 1125 0,'0'0'998'0,"0"0"-684"15,0 0-117-15,0 0 44 0,0 0 32 16,0 0-78-16,0 0-39 0,0 0-33 16,0 0 22-16,0 0 10 0,0 11-17 15,-3-2-56-15,-8 6-54 0,1 6-28 16,-4 1-2-16,-3 5-1 0,3-5-19 16,0 5-3-16,1-6-25 0,-1-1-33 15,7-1-36-15,-3-5-64 0,3 0-233 16,0-5-300-16,3-2-431 0,1-7-257 0</inkml:trace>
  <inkml:trace contextRef="#ctx0" brushRef="#br0" timeOffset="33243.674">28864 10921 2539 0,'0'0'662'0,"0"0"-416"0,0 0-199 16,0 0-45-16,0 0-1 0,0 0 43 15,76-21 3-15,-45 11-12 0,3 0-35 16,-3 1 0-16,-7 4 0 0,4 2-1 16,-14 2-24-16,-1 1-102 0,-2 2-29 15,-8 6-96-15,-3 3-192 0,-14 3-148 16,11-2-169-16</inkml:trace>
  <inkml:trace contextRef="#ctx0" brushRef="#br0" timeOffset="33413.494">28898 11075 1094 0,'0'0'1036'0,"0"0"-676"16,0 0-173-16,0 0-87 0,0 0-17 15,0 0 33-15,0 0-13 0,0 0-62 16,69-38-15-16,-55 29-13 0,0-2-3 16,-4 2-10-16,7-1-19 0,-6 2-170 15,-4 1-78-15,-1-3-121 0,1 0-176 16,-3 2-188-16</inkml:trace>
  <inkml:trace contextRef="#ctx0" brushRef="#br0" timeOffset="33636.28">29060 10773 105 0,'0'0'1855'16,"0"0"-1321"-16,0 0-157 0,0 0-72 15,0 0-41-15,0 0-115 0,0 0-82 16,0 0-49-16,0 0-17 0,-31 72-1 15,24-38 31-15,-6 11-5 0,6 2 2 16,-4-1-15-16,4 4 9 0,4-10 3 16,-4 5-3-16,4-6-7 0,-1-6-15 15,4-9-73-15,0-6-88 0,4-8-128 16,3-9-252-16,3-2-242 0,0-6-504 16</inkml:trace>
  <inkml:trace contextRef="#ctx0" brushRef="#br0" timeOffset="33878.522">29205 10834 1175 0,'0'0'1859'16,"0"0"-1479"-16,0 0-275 15,0 0-83-15,0 0 3 0,0 0 7 16,0 0-4-16,0 0 13 0,52-13 1 15,-35 7-40-15,0 4 1 0,4 0 9 16,-4-2-12-16,-7 4 0 0,8-2-12 16,-8 1 12-16,-3 0-1 0,-4-1-98 15,4 1-127-15,-7-2-138 0,0 1-219 16,0-3-166-16,0 1-395 0</inkml:trace>
  <inkml:trace contextRef="#ctx0" brushRef="#br0" timeOffset="34029.795">29346 10732 1846 0,'0'0'729'16,"0"0"-221"-16,0 0-154 0,0 0-91 16,0 0-131-16,0 0-84 0,0 0-36 15,0 0-12-15,0 0-1 0,-20 56-18 16,16-41 4-16,4 0 11 0,-3-2-8 16,-1 1-127-16,1 1-117 0,-4 0-172 15,-3 3-268-15,-1-10-522 0</inkml:trace>
  <inkml:trace contextRef="#ctx0" brushRef="#br0" timeOffset="34243.034">29171 10997 2013 0,'0'0'1188'0,"0"0"-800"0,0 0-204 16,0 0-118-16,0 0-63 0,0 0-3 15,0 0 0-15,55-18 16 0,-28 12-13 16,-3 0-1-16,-3 0-1 0,3 2-1 15,-10 2 1-15,7 0-1 16,-11 2 0-16,0 0-13 0,-3 0-72 16,-3 0-28-16,-4 1-39 0,0 2-74 15,0-1-107-15,-4 4-108 0,-3 0-152 16,0-1-123-16</inkml:trace>
  <inkml:trace contextRef="#ctx0" brushRef="#br0" timeOffset="34431.272">29215 11071 1582 0,'0'0'759'15,"0"0"-243"-15,0 0-192 0,0 0-47 16,0 0-115-16,0 0-73 0,0 0-39 16,0 0-50-16,0 0 0 0,0 0 6 15,52 3-3-15,-38-10 13 0,13 3-4 16,-9-4-12-16,-5 4-41 0,8-3-13 16,-7 2-69-16,0-1-46 0,-8-2-54 15,8 0-165-15,-10 1-109 0,3 0-48 16,-4-1-5-16,-3 1-53 0,0 0 0 15</inkml:trace>
  <inkml:trace contextRef="#ctx0" brushRef="#br0" timeOffset="34607.513">29415 10942 404 0,'0'0'528'0,"0"0"-32"0,0 0-9 15,0 0-4-15,0 0-44 0,0 0-80 16,0 0-88-16,0 0-144 0,0 0-96 16,0 0-29-16,-24 55-2 0,21-35 13 15,-1 5 19-15,-3 0-7 0,4 5-22 16,-4-4-1-16,3-1 11 0,1 0-13 15,0-4 2-15,-1 2-2 0,1-7-26 16,-1-2-123-16,4-1-64 0,-7-3-152 16,4-2-241-16,3-1-371 15,0-2-305-15</inkml:trace>
  <inkml:trace contextRef="#ctx0" brushRef="#br0" timeOffset="34771.354">29253 11164 2651 0,'0'0'705'0,"0"0"-466"0,0 0-214 15,0 0-24-15,0 0-1 0,0 0-60 16,0 0-29-16,0 0 54 0,0 0-147 16,0 0-244-16,48 4-612 0,-37-7-642 0</inkml:trace>
  <inkml:trace contextRef="#ctx0" brushRef="#br0" timeOffset="35025.734">29835 10647 2906 0,'0'0'655'16,"0"0"-399"-16,0 0-237 0,0 0 6 16,0 0-9-16,0 0-16 0,0 0-54 15,0 0 17-15,0 0 37 0,0 0 15 16,0 66-15-16,0-48-76 0,0-2-126 16,-3 3-110-16,-7-4-237 0,-1-3-251 15,-2 2-739-15</inkml:trace>
  <inkml:trace contextRef="#ctx0" brushRef="#br0" timeOffset="35174.589">29584 10883 2130 0,'0'0'637'0,"0"0"-527"15,0 0-110-15,0 0-3 0,0 0-22 16,0 0-94-16,-28 53-292 0,28-49-559 15</inkml:trace>
  <inkml:trace contextRef="#ctx0" brushRef="#br0" timeOffset="35463.172">29584 10883 1076 0,'31'3'1376'0,"-31"-4"-992"16,7-1-195-16,0 2-83 0,7-4 9 15,3-3 47-15,7-2-47 0,7 1-42 16,3-3-45-16,-3 3-9 0,7-1-17 16,-3 1 27-16,-1 3-28 0,-3 2 2 15,-3 1 10-15,-4 2 9 0,-4 0 3 16,-9 2-9-16,3 2-4 0,-4 3-9 16,-3-2 32-16,0 2 38 0,-4 0 30 15,1 1-53-15,-4 2-8 0,0-2-11 16,0 1-15-16,0 1-16 0,-7 1-41 15,0-4-38-15,0 2-37 0,-7 2-64 16,0-3-73-16,-3 0-252 0,-4 0-279 16,4-3-564-16</inkml:trace>
  <inkml:trace contextRef="#ctx0" brushRef="#br0" timeOffset="35660.953">29680 11014 1967 0,'0'0'980'0,"0"0"-663"16,0 0-161-16,0 0-61 0,0 0-3 16,0 0-35-16,0 0-22 0,0 0 12 15,62-25-12-15,-41 20-33 0,3 0-2 16,-3 2 0-16,0 0-2 0,-15 3-14 16,12 0-123-16,-15 0-83 0,1 0-145 15,-4 0-242-15,-4 3-176 0,-3 0-275 16</inkml:trace>
  <inkml:trace contextRef="#ctx0" brushRef="#br0" timeOffset="35833.604">29746 11042 1717 0,'0'0'972'0,"0"0"-590"16,0 0-193-16,0 0-65 0,0 0-60 16,-21 51-36-16,21-33 14 0,-3 2-30 15,3-3-11-15,0 0 1 0,0 0-1 16,0-5-1-16,0 0-88 15,0-1-107-15,-4-4-154 0,4-3-202 16,0-3-212-16,-3-1-560 0</inkml:trace>
  <inkml:trace contextRef="#ctx0" brushRef="#br0" timeOffset="36015.894">29749 11112 2021 0,'0'0'605'0,"0"0"-405"15,0 0-177-15,0 0 41 0,0 0 22 16,0 0-9-16,62-18-51 0,-44 14-24 16,-1 0-2-16,0 4 1 0,0-3 1 15,-6 2-2-15,-1 1-16 0,-3 0-154 16,-4 0-87-16,-3 0-89 0,0 4-241 16,-3-4-439-16,-14 7 321 0</inkml:trace>
  <inkml:trace contextRef="#ctx0" brushRef="#br0" timeOffset="36393.151">29643 11151 1383 0,'0'0'1631'16,"0"0"-1301"-16,0 0-228 0,0 0-42 15,0 0 22-15,0 0-50 0,0 0-32 16,0 0-41-16,0 0 25 0,0 0 16 15,0 29 35-15,-7-15 3 16,-4 1-38-16,1 0-7 0,0-2-5 16,-4-2-29-16,0 3-42 0,-3-4-34 15,10-2-30-15,-7-2-39 0,7-2 3 16,4-1 45-16,-1-3 51 0,4 0-29 16,0 0 9-16,7-4 81 0,-3 0 26 15,6 0 83-15,0 0 43 0,8 0-7 16,-1 0 4-16,4 1-1 0,-1 1-7 15,4 2-51-15,-3 0 13 0,0 2-7 16,3 4-3-16,-4-1-22 0,1 3 6 16,3 0-20-16,-3-2-11 0,0-1-8 15,3 2 4-15,-4-3-16 0,4 0-56 16,1 0-81-16,-1 0 0 0,3 0 41 16,-3-1-254-16,-10-2-1209 0</inkml:trace>
  <inkml:trace contextRef="#ctx0" brushRef="#br0" timeOffset="37127.996">30228 11038 209 0,'0'0'538'16,"0"0"-137"-16,0 0-105 0,0 0 84 15,0 0-39-15,0 0-50 0,0 0-26 16,0 0-5-16,0 0-55 0,0 0-42 15,-7-5-23-15,7 5-20 0,0 0-15 16,0 0-17-16,0-2-19 0,0 2-12 16,7-1-4-16,0 0-15 0,3-3 7 15,1 0 8-15,6-1 6 0,0-1-25 16,4 0-21-16,-4 1-1 0,4 3-12 16,-4 2-15-16,0 0 12 0,-3 2-16 15,3 7 16-15,-6 0 3 0,-5 7 2 16,1 3 41-16,-3 3-8 0,-4 4-19 15,0-1-16-15,-7-1-1 0,0-1-17 16,-3-2 16-16,3-4-17 0,-7 1-6 16,4-5-47-16,-1-2-15 0,1-3-49 15,0-2-50-15,-1-6-178 16,-2 0-338-16,9 0-459 0,-6-12-357 0</inkml:trace>
  <inkml:trace contextRef="#ctx0" brushRef="#br0" timeOffset="37375.607">30387 10858 810 0,'0'0'1808'0,"0"0"-1400"0,0 0-222 16,0 0-46-16,0 0 98 0,0 0-83 15,0 0-48-15,0 0-15 0,0 0 21 16,0 0-22-16,-21 35-69 15,7-11-22-15,-6 4-22 0,2 4 9 16,-2-1 1-16,2 0-10 0,1 0-6 16,3-1-4-16,4-6-62 0,-4-3-60 15,11-7-93-15,-1-5-212 0,4-7-282 16,4-2-472-16</inkml:trace>
  <inkml:trace contextRef="#ctx0" brushRef="#br0" timeOffset="37675.982">30518 10883 1949 0,'0'0'1122'0,"0"0"-869"16,0 0-199-16,0 0 3 16,0 0-57-16,0 0-6 0,0 0-74 15,0 0-64-15,0 0 68 0,0 0-49 16,44 0-58-16,-33 0-56 0,2-2-113 15,1 0 18-15,-7 2 54 0,3 0 101 16,-3 0 117-16,-3 0 62 0,-4 0 7 16,3 0 315-16,-3 0 171 0,0 1-66 15,0-1-137-15,0 1-91 0,0-1-94 16,4 2-70-16,-4-2-35 0,0 3-41 16,3 1 25-16,1-1 16 0,3 4-16 15,-1-2-128-15,1 2-178 0,-7-3-195 16,7 0-275-16,-45-44-613 0</inkml:trace>
  <inkml:trace contextRef="#ctx0" brushRef="#br0" timeOffset="38080.654">30738 11018 2654 0,'0'0'559'0,"0"0"-365"16,0 0-114-16,0 0 21 0,0 0-101 16,0 0 16-16,0 0-16 0,59-16 73 15,-35 7 18-15,3-1-56 0,-6 2-10 16,3 0 4-16,-7 3-14 15,4 2 1-15,-14 1 0 0,10 2-15 16,-10 0-1-16,-4 0 0 0,1 2 3 16,-4 2 19-16,0 4 81 0,0 5 36 15,-4 2-30-15,-6 7-50 0,3 1-31 16,-3 0-10-16,0 3-18 0,3-4 0 16,0-2-3-16,3 1-9 0,1-1 10 15,3-4-17-15,0 1 1 0,3-5-1 16,4 0-90-16,7-1-35 0,-7-4 28 15,10-2-29-15,0-3-130 0,1-2-152 16,-5-7-220-16,5 0-177 0,-1-13-719 0</inkml:trace>
  <inkml:trace contextRef="#ctx0" brushRef="#br0" timeOffset="38346.9">31076 10856 3020 0,'0'0'498'0,"0"0"-312"0,0 0-132 16,0 0-32-16,0 0-22 0,0 0-167 15,0 0 49-15,0 0 74 0,0 0 2 16,55-1 23-16,-45 1-6 0,-3-1 25 16,-3 1 0-16,-4 0 15 0,0 0 109 15,0 4 69-15,0 1-13 0,-4 3 34 16,1 1-105-16,-4 1-65 0,3 0-34 15,1 2-10-15,3 0-25 0,0-4 0 16,0 2-112-16,3-3-122 0,8-2-286 16,-4-2-518-16,3-3-429 0</inkml:trace>
  <inkml:trace contextRef="#ctx0" brushRef="#br0" timeOffset="38601.032">31307 10975 2940 0,'0'0'685'16,"0"0"-401"-16,0 0-209 0,0 0 1 15,0 0-22-15,0 0-26 0,0 0-6 16,58-16-10-16,-30 10-9 0,-4 1-2 15,-4 1-1-15,1 0-90 0,-7 4-30 16,0 0-44-16,-11 0-51 0,-3 4-176 16,0 4-248-16,-10 3-64 0,-4-1-55 15</inkml:trace>
  <inkml:trace contextRef="#ctx0" brushRef="#br0" timeOffset="38757.614">31276 11086 218 0,'0'0'1771'0,"0"0"-1211"15,0 0-170-15,0 0-61 0,0 0-77 16,0 0-230-16,0 0-6 0,0 0-16 15,0 0 53-15,65 0-5 0,-37-4-23 16,-1-4-23-16,-3 0-2 16,4 1-12-16,-8-1-29 0,1 1-73 15,-4 4-42-15,-6-3-93 0,-4 4-133 16,-4-2-200-16,-3 1-404 0</inkml:trace>
  <inkml:trace contextRef="#ctx0" brushRef="#br0" timeOffset="38944.806">31468 10886 3033 0,'0'0'624'15,"0"0"-290"-15,0 0-171 0,0 0 12 16,0 0-117-16,0 0-58 0,0 0-11 16,0 0-23-16,0 0-6 0,0 0 40 15,14 38-1-15,-10-22-30 0,-1 5-82 16,-3 1-44-16,0 1-85 0,-3 4-202 15,-8-1-246-15,1-6-373 0,-7 8-435 0</inkml:trace>
  <inkml:trace contextRef="#ctx0" brushRef="#br0" timeOffset="39077.782">31372 11236 2354 0,'0'0'744'0,"0"0"-381"16,0 0-195-16,0 0-38 0,0 0-70 15,0 0-59-15,0 0-1 0,0 0-35 16,0 0-53-16,52 15-45 0,-35-15-67 15,4-6-270-15,-11 2-561 0,11-12-572 16</inkml:trace>
  <inkml:trace contextRef="#ctx0" brushRef="#br0" timeOffset="39327.865">31782 10935 3127 0,'0'0'550'0,"0"0"-333"0,0 0-141 16,0 0 41-16,0 0-18 0,0 0-99 16,0 0-36-16,0 0 35 0,0 0 1 15,65 10 0-15,-37-9 2 0,0 2-2 16,3-2-3-16,-7 2-85 0,-4-3-60 15,-2 0-34-15,-8 0-221 0,-3 0-342 16,-7-1-542-16</inkml:trace>
  <inkml:trace contextRef="#ctx0" brushRef="#br0" timeOffset="39527.13">31889 10823 2935 0,'0'0'531'0,"0"0"-256"16,0 0-86-16,0 0 40 0,0 0-162 16,0 0-67-16,0 0-16 0,-31 60 13 15,20-38-9-15,1 4 10 0,0-2-1 16,-1 0-16-16,1-4-62 0,7-1-52 16,-1-2-93-16,4-4-286 0,7-6-491 15,-3-3-29-15</inkml:trace>
  <inkml:trace contextRef="#ctx0" brushRef="#br0" timeOffset="39839.111">32002 10975 2320 0,'0'0'687'16,"0"0"-434"-16,0 0-139 0,0 0 125 16,-10 63-88-16,3-42-53 0,4 6-13 15,-4-5-23-15,-3 1-14 0,3-2-16 16,-4-3 5-16,1-1-18 0,-4-3 0 15,0-2-7-15,-3-1-1 0,3-3-11 16,-3 0-77-16,3-4-81 0,1-1-37 16,2-2 15-16,8-1-17 0,-1 0 12 15,4 0 12-15,0 0-4 0,4-1 45 16,6-1 49-16,1 1 83 0,-1-3 132 16,7 1-4-16,-3-1-41 0,3 0 32 15,4 0-7-15,-4 0-39 16,4 0-22-16,-4 0-22 0,4-3-10 15,-4-1-16-15,3 1-3 0,1-4-10 16,-7 0-187-16,3-2-227 0,-3 0-593 16,-4 1-259-16</inkml:trace>
  <inkml:trace contextRef="#ctx0" brushRef="#br0" timeOffset="40005.119">32199 10886 2663 0,'0'0'711'0,"0"0"-308"15,0 0-183-15,0 0-25 0,0 0-124 16,0 0-71-16,0 0-40 0,0 0-13 16,0 0 22-16,0 0-44 0,0 26-105 15,7-21-152-15,-4 2-293 0,1-3-587 16,-1-1-503-16</inkml:trace>
  <inkml:trace contextRef="#ctx0" brushRef="#br0" timeOffset="40256.937">32333 10913 3224 0,'0'0'467'0,"0"0"-319"0,0 0-48 15,0 0 161-15,0 0-172 16,0 0-89-16,0 0-32 0,0 0 32 15,0 0 19-15,-10 66-16 0,10-43 19 16,0 1-7-16,0 1 1 0,0-1-16 16,3 1 0-16,1-8-36 0,6 1-54 15,0-8-70-15,8-3-13 0,-5-7-92 16,5 0-199-16,2-7-286 0,-6 0-425 16</inkml:trace>
  <inkml:trace contextRef="#ctx0" brushRef="#br0" timeOffset="40437.918">32602 11020 1045 0,'0'0'1776'16,"0"0"-1200"-16,0 0-199 0,0 0-28 16,0 0-75-16,0 0-107 0,0 0-99 15,0 0-41-15,0 0-9 0,0 0-18 16,7 24-1-16,-7-16-1 0,0 3-1 16,3 5-10-16,4-2 10 0,3 1-21 15,4 4 22-15,4-5-140 16,2 1-128-16,1-2-376 0,-7-2-1130 15,13 3-19-15</inkml:trace>
  <inkml:trace contextRef="#ctx0" brushRef="#br0" timeOffset="40567.13">32867 11360 3539 0,'0'0'472'0,"0"0"-427"16,0 0-45-16,0 0-13 0,0 0-216 15,0 0-566-15,0 0-844 0</inkml:trace>
  <inkml:trace contextRef="#ctx0" brushRef="#br0" timeOffset="-12377.869">5578 12443 280 0,'0'0'421'0,"0"0"-167"0,0 0-55 16,0 0 0-16,0 0-17 0,0 0-49 15,0 0 17-15,0 0-63 16,0 0-31-16,7-15 9 0,-4 13-62 16,-3 0 88-16,0-1-56 0,4 2 189 15,-4-2-92-15,6 2-74 0,-6-1-29 16,4 2 7-16,-4 0-7 0,0 0-16 15,0-2-13-15,3 0-23 0,1 2-3 16,-4-2 14-16,3 1-8 0,1 0-9 16,-1 1-6-16,-3 0 6 0,4 0 3 15,-1 0-19-15,4 0 2 0,-7 0 14 16,7 0 7-16,-4 1-7 0,1 2 25 16,6-1-12-16,-7 0 14 0,4 1-21 15,-3 1 23-15,-1-1 14 16,4 1-13-16,0-1 2 0,-4 1 7 15,1 0-10-15,6-3-2 0,-6 3 0 16,3-1 1-16,-4 1 1 0,4-3 2 16,-4 2 24-16,-3-3-7 0,4 0 4 15,3 0-4-15,-4 0 14 0,1 0 22 16,2 0 6-16,5-4-22 0,-4 0-10 16,0 1-28-16,-1-1 0 0,-2 3-1 15,-1-2-3-15,4 3-49 0,-7 0 1 16,4-1 9-16,-1 1 6 0,1 0 7 15,2 0 9-15,1 0 17 0,0 0 3 16,0 0 13-16,0 0 10 0,3 0 9 16,-6 0 4-16,10 0-7 0,-4 0 0 15,-3 0-29-15,0 0-3 0,-4 0-39 16,-3 0 26-16,0 0-7 16,4 0-13-16,-4 0-15 0,0 0-1 15,3 1 27-15,-3-1 25 0,4 3 13 16,-4-3-10-16,6 1-1 0,-2 2 34 15,3-3-4-15,0 0 1 0,-4 1-11 16,4-1 14-16,-4 0-7 0,1 0 0 16,3 0-3-16,-4 0-4 0,1 0-18 15,-1 0-4-15,1 0-20 0,-1 0-6 16,7 3-9-16,-6-3-17 0,3 1 30 16,0 2 9-16,-4-2-1 0,0 2 14 15,4-3 2-15,-3 0-1 0,3 4 15 16,3-4 13-16,-3 0 10 0,3 0 6 15,-3 0-3-15,3 0 0 0,1-4 3 16,-1 1-31-16,0-1-14 0,1 3-19 16,-4-2 18-16,0 3-2 0,-4-1-10 15,4 1-10-15,-4 0-16 0,-3 0-3 16,7 0 0-16,-3 0 7 16,-1 0 6-16,1 0 3 0,-1 1 6 15,0 2 18-15,1-2-1 0,-1-1 1 16,1 3 2-16,-1-3 25 0,4 0 4 15,-3 0 3-15,2 0 4 0,5 0-7 16,-1 0 26-16,0-3-20 0,-3 2-12 16,0-2-21-16,4-1-2 0,2 4-23 15,-6-1 20-15,0-2-42 0,0 3 6 16,-4 0 26-16,4 0 11 0,-7 0-17 16,4 0-7-16,3 0 3 0,-7 0 7 15,7 0-3-15,-1 0-1 0,1 3 6 16,0-2 14-16,-3 2 16 15,6-3 23-15,-3 0 29 0,10 0-29 16,-3 0 12-16,-4 0-2 0,1 0-17 16,-1-3-32-16,4 2 16 0,-4-2 5 15,-3 2-21-15,-4 1-16 0,1 0-13 16,-1 0-7-16,1 0 10 0,-4 0 7 16,0 0 17-16,0 0 0 0,0 0-21 15,0 0 4-15,3 0 19 0,-3 1 0 16,4-1 16-16,-1 0-3 0,7 3 12 15,-3-3 1-15,0 0 10 0,0 0-1 16,3 0-15-16,1 0-1 0,3 0 26 16,-4-3-45-16,0 3 3 0,1-1-3 15,-8 1-14-15,4 0-12 0,3-3 24 16,-3 3 1-16,-3 0-24 0,-1 0-1 16,0 0 23-16,1 0-17 0,-1 0 4 15,-3 0-7-15,4 0 10 0,-1 0 13 16,4 0 26-16,-7 0 26 0,10 0-23 15,1 0 10-15,3 0-23 16,-4-1 9-16,4-2-12 0,-1-1 10 16,1 4-7-16,0-3-16 0,-4 0-1 15,-6 2-12-15,3 1-3 0,0-1 0 16,-4 1-13-16,0 0 0 0,-3 0-3 16,0 0-10-16,0 0-7 0,0 0 11 15,0 0 9-15,4 1 9 0,-4 0 17 16,3 1 3-16,-3-1 2 0,7 2 27 15,-3-3-3-15,3 4-3 0,3-1-1 16,4-3 4-16,-4 1 16 0,4 2 0 16,3-3-20-16,-10 0 0 0,14 0-21 15,-8 0 20-15,1 0-19 0,-7 0 2 16,10 0 28-16,-3-4-32 0,-4 4 2 16,-3-3-2-16,0 3-13 0,0 0-6 15,-3 0 3-15,-1 0-4 0,0 0-5 16,-3 0-4-16,4 0-7 15,-1 0 10-15,1 0 26 0,-1 0 0 16,-3 0 23-16,4 0-7 0,-1 0 0 16,1 0-3-16,-1 0 6 0,0 0 17 15,4 0 2-15,0 0-5 0,0-4 9 16,3 4-14-16,-3-3-24 0,0-1 8 16,4 1-12-16,-8 3-1 0,0-2 1 15,4 0-2-15,-3 2-20 0,-1 0-1 16,1 0-6-16,-1 0-9 0,1 0-14 15,-4 0 4-15,6 0 16 0,1 0-1 16,4 0 33-16,-4 0 42 0,6 0-42 16,1 0 29-16,3 0 23 15,-6 0-14-15,9-3-12 0,-6 2 10 16,0-2-23-16,0 0 6 0,-1 2-16 16,-2 0 13-16,-1 0-13 0,-3-1-3 15,0 1-2-15,0 1 1 0,-4 0-2 16,1-1 3-16,-1 1 2 0,1 0-2 15,-1 0 1-15,0 0 0 0,1 0 2 16,3-2 1-16,-4 2-4 0,1 0 1 16,-1-1-1-16,1 1 2 0,9 0 1 15,-6-3 26-15,4 2-13 0,-1 0-13 16,0-1-2-16,-3-2 0 0,7 2 1 16,-4 0 0-16,1-1-2 0,-1 0 0 15,-7 3-12-15,1 0-8 0,6 0-8 16,-3 0 15-16,-3 0 13 0,-1 2 2 15,0 2-1-15,1-2 1 0,-1 0 20 16,4 2-2-16,0-1 2 16,-3 1 23-16,-1-1-13 0,11-2 3 15,-7 2-6-15,3-2 6 0,4-1-6 16,-4 0-10-16,7 0 13 0,1-3-3 16,-1-1-10-16,0 0 4 0,-3 0-23 15,0 0 0-15,-4 2 0 0,-7 1 0 16,8-2 1-16,-8 2 1 0,-3 1-1 15,4 0-1-15,-4-1 0 0,0 1-3 16,0 0-13-16,3 0 0 0,-3 0-10 16,0 0-12-16,0 0-10 0,0 0 3 15,0 0 10-15,0 0 35 0,3 1 0 16,-3-1 13-16,4 1 3 0,-4 1-13 16,3-2 19-16,-3 0-3 0,4 0-3 15,-1 0-3-15,-3 0-10 0,4 1 10 16,-1-1-12-16,1 0 2 0,-1 1 10 15,0 1-13-15,1-2-2 0,10 0 2 16,-7 2 0-16,-1 0 6 0,8-2-3 16,-3 0-1-16,2 0 0 0,1 0 14 15,0 0-13-15,0 0 16 16,6 0-17-16,-6 0 2 0,3 0 18 16,4-4 7-16,-7 4-26 0,3-3-2 15,-7 2 0-15,8-2 21 0,-8 3-22 16,-3-1-9-16,3 1 6 0,-6 0-12 15,3 0-5-15,3 0 8 0,-3 0 12 16,0 0 12-16,0 0 8 0,3 0 2 16,-3 0-3-16,0-2-3 0,6 1 6 15,-6 1-21-15,-3-1-1 0,-1 0-13 16,1 1 11-16,-1 0 0 0,1 0-11 16,-4 0 1-16,0 0-7 15,0 0 0-15,0 0-1 0,0 0-2 16,0 0-10-16,0 0 3 0,3 2 29 15,0-1 3-15,1 2 13 0,-4 0-15 16,7-1 11-16,3 0 4 0,4 2 7 16,-4-4 9-16,7 0-1 0,-3 0-12 15,3 0-16-15,1 0 16 0,-1 0-3 16,0-4-4-16,0 2-10 0,-3 0 1 16,7-1-2-16,-7 2-1 0,-4-2-1 15,-3 3-25-15,7 0 23 0,-4 0 3 16,-3 0 1-16,0 0 12 0,0 0 3 15,0 0-13-15,-4 1 10 0,14 2-11 16,-6-2 17-16,-1 1-3 0,4-1 0 16,-1-1-13-16,5 0 13 0,-1 0-1 15,-7-3-12-15,11 1-1 0,-7-1 17 16,-1 0-17-16,-6 0-2 16,11 2 0-16,-12-3 0 0,1 4-2 15,0 0-17-15,-3 0 6 0,3 0 10 16,-4 0-13-16,0 0 13 0,-3 1-10 15,11 0 13-15,-8 1 0 0,4 2 0 16,-3-3 2-16,2 1 11 0,1 2 0 16,0-1-10-16,4-1 9 0,-8 0-11 15,7 2-1-15,1-4 13 0,-1 3 6 16,4 0-3-16,-7-2-3 0,10 2-10 16,-3-2 9-16,-4-1-9 0,4 1 0 15,0-1 9-15,3 0-11 0,-7 0 3 16,4 0-1-16,0 0-2 0,0 0 2 15,-8 0 0-15,5 0 0 0,-8 0 10 16,1 0-13-16,-1 0-3 0,-3 0-23 16,0 0-37-16,0 3-96 0,-3 1-64 15,-4 2-97-15,-4 3-248 0,1-4-691 16</inkml:trace>
  <inkml:trace contextRef="#ctx0" brushRef="#br0" timeOffset="-2813.716">16988 12463 329 0,'0'0'362'0,"0"0"-143"0,0 0-200 0,0 0 177 15,0 0 191-15,0 0-328 0,0 0 288 16,0 0-188-16,0 0-97 15,0 0-33-15,7 6 26 0,-7-6 20 16,4 0 9-16,-4 0 6 0,7 0-31 16,-7 0-56-16,3 0 10 0,0 0 6 15,1-2-3-15,3 1-14 0,-4-2 2 16,8-1 12-16,-5 4-3 0,5-4-13 16,3 0 1-16,-4-3 1 0,0 3 0 15,7 0-2-15,1-1-1 0,-8 0 1 16,4 0 0-16,0 2 0 0,-1-1-1 15,-6 2 0-15,4-2 1 0,-1 2 2 16,-3 0-2-16,0 0 2 0,-4 2 0 16,7 0 2-16,-6 0 6 0,-1 0-10 15,-3 0-22-15,7 0 22 16,-3 1 19-16,-1 4-6 0,4-3 16 16,0 4-29-16,0-2 1 0,-4 0 18 15,11 0-16-15,-11 0 0 0,4 0 10 16,4 3 12-16,-1-6-12 0,0 2-11 15,4-2 11-15,-7-1 10 0,7 0-10 16,0 0 6-16,3 0-16 0,-10 0 23 16,6-1-26-16,1-2-3 0,3 3-13 15,-6-1 15-15,-1-2 0 0,7 3-1 16,-6 0 0-16,6 0-14 0,-10 0 13 16,7 0-9-16,-4 0 11 0,4 0 1 15,-4 0 0-15,4 3 0 0,0-3 0 16,-4 1 0-16,7 2-2 0,-10-3 2 15,3 1 0-15,1 2 1 0,-1-3-1 16,4 1 0-16,-7-1-24 0,0 3 24 16,3-3 13-16,0 4-13 0,4-4 0 15,-4 0 0-15,-3 3 4 16,0-2 8-16,4-1-12 0,-5 0 13 16,1 0-10-16,7 3 1 0,-10-3 21 15,2 0 11-15,8 0-4 0,3 0 39 16,1 1 181-16,2-1-172 0,8 0-55 15,-7 2-25-15,3-2 0 0,7 0 1 16,3 0 18-16,-6 0-18 0,6 0 0 16,-6 0-1-16,3-2 0 0,-4 1 0 15,1 1 2-15,-11-3 0 0,-3 2 0 16,3 1 11-16,-10-3-12 0,-4 3 1 16,4 0-1-16,-7 0 1 0,0 0 11 15,4 0-13-15,-4 0 0 0,3 0-1 16,-3 0-1-16,4 0-11 0,-1 0 12 15,4 0 1-15,-4 0 1 0,8 0 0 16,-8 0 1-16,4 0-1 0,-3 0-1 16,2 0 2-16,1 0 11 15,0 0-11-15,0-4-2 0,3 4 0 16,-6 0 0-16,3 0-1 0,-4 0 0 16,1 0-2-16,6 0-13 0,-3 0 15 15,3 0 0-15,4 0 1 0,-4 0-3 16,-3 0 2-16,10 0 0 0,4 0 1 15,-7 0 1-15,10 0 11 0,0 0-10 16,-3 0-4-16,-4 0 1 0,4 0-2 16,-1 4 3-16,1-4-3 0,-4 3 1 15,1-3-9-15,2 1 11 0,-3-1 4 16,1 3-1-16,2-3-1 0,-6 0-1 16,-4 0 0-16,8 0 1 15,-1 0 17-15,-7 0-17 0,4-3 11 16,3 2-12-16,4-2 2 0,-7-1 12 15,10 1-15-15,0-1 0 0,-3 0 0 16,6 0 0-16,-6 0-1 0,6 0 2 16,-9 0-1-16,2 0 2 0,4 1 1 15,-6 2 0-15,-1-2-3 0,4 3-3 16,-11 0 2-16,7-1 1 0,0 1 2 16,1-2 2-16,-5 2 8 0,5 0-8 15,2 0 11-15,-6 0-11 0,3 0-2 16,0 0-1-16,-6 0-1 0,3 0-16 15,-4 0 16-15,-3 0 0 0,0 0-2 16,0 0 0-16,-4 2 1 0,0-1-12 16,-3-1 0-16,0 1 11 0,4-1 0 15,-4 2 2-15,3-2 2 0,-3 1 0 16,4-1 0-16,-1 0 0 0,1 1 21 16,-1-1-11-16,4 0-10 15,-4 0 11-15,8 0 0 0,-8 0-12 16,8 0 1-16,-8-1 0 0,4 1 1 15,7-1-2-15,-4-2 1 0,7 2 1 16,-10-1-2-16,10 0-1 0,-3 0 0 16,3 2 1-16,-10-3-1 0,11 2-2 15,-8-1-1-15,11 1 1 0,-11 2 1 16,7-3-1-16,-7 3-8 0,8-1-3 16,-11 0 12-16,3 0 0 0,4 0 1 15,-1 0 10-15,-2 0-10 0,-4 0 0 16,3 1 0-16,4 1 0 0,0-2-1 15,-1 0-10-15,-6 1 11 0,7-1 2 16,-4 1-1-16,4 1-1 0,0-2-2 16,-11 0 2-16,8 4 0 0,-1-4-11 15,4 2 10-15,-7-1 0 16,3 0 1-16,-7 2 1 0,8-2 0 0,-1 1-1 16,4-2 2-16,0 2 9 15,-11 0-10-15,11-2-1 0,0 0 1 16,-1 0 1-16,1 0 0 0,-7 0 1 15,7 0 10-15,0 0-13 0,-1 0-1 16,-6 0-12-16,4 0 13 0,-1 0-1 16,-3 0 2-16,7 0 0 0,-4 0-1 15,-3 0-11-15,7 0 11 0,-4 0 0 16,4 0 1-16,-4 0-1 0,-3 0-1 16,3 3-1-16,-3-3-11 0,0 1 11 15,4 2 1-15,-5 1-2 0,1-3-13 16,-3 2 3-16,-1 1 0 15,1-3 13-15,3 2 2 0,-4-2-1 16,0-1 0-16,1 3 1 0,-1-3 20 16,8 0-9-16,-4 0 6 0,-1 4-17 15,-2-4 1-15,3 0 10 0,3 0-11 16,0 0 0-16,1 0 1 0,-1 0 10 16,-3-4-11-16,3 4-1 0,1-3 0 15,-4 2-1-15,6 1 1 0,-2-3-1 16,-8 3-1-16,4 0-1 0,0 0-1 15,0 0 0-15,-4 0-10 0,8 0 10 16,-8 0-1-16,4 0-8 0,-4 0 10 16,1 0 2-16,-1 0 0 0,4 0 0 15,-3 3 0-15,6-2 2 0,-3 2 14 16,3-3-13-16,0 0 13 0,-3 0-16 16,0 0 1-16,4 0 18 0,-5 0-17 15,5 0-2-15,-1 0-1 0,-3 4 0 16,-4-4-2-16,4 0-13 15,4 3 15-15,-4-2 0 0,3 2 0 16,0-2 1-16,1-1 1 0,-4 2 0 16,3-2 1-16,0 0 20 0,7 0-20 15,-6 0-1-15,-1 0 0 0,4 0 1 16,7-2 1-16,-11 2 1 0,7-1-4 16,4-2 1-16,-4 2 0 0,0-2 0 15,4 3-1-15,-4-4 0 0,-3 4 0 16,0 0-3-16,3 0 2 0,-7 0-2 15,1 0-9-15,-1 0 12 0,-3 0 0 16,7 0-1-16,-8 0 1 0,1 0-2 16,-3 0 2-16,3 0 0 0,3 0 0 15,-3 0 1-15,7 0 1 0,-7 0 0 16,-1 0-1-16,1 0 0 0,4 0 1 16,-1 0 11-16,7 0-10 0,-6 0-1 15,2-3 0-15,8 3 14 0,-4-1-16 16,-6-3-1-16,6 4 0 15,0-3 1-15,0 2 0 0,-6-2 1 16,-1 2-1-16,7-2 0 0,-3 2 0 16,-11 1-1-16,8-3 0 0,-1 3 0 15,0 0 0-15,1 0 0 0,-4 0 1 16,0-1 1-16,3 1 0 0,-3 0 0 16,7 0 1-16,-4 0 11 0,-3 0-12 15,0-3 0-15,3 3 1 0,0 0-1 16,4 0 2-16,-7 0-1 0,3-2-1 15,-6 0-1-15,3 2 2 0,0-3 0 16,-1 3 1-16,5-1 12 0,-4-1-14 16,-4 1 3-16,4 1-4 0,-4-1 0 15,1-1 0-15,-4 2-3 16,0 0 1-16,0 0 0 0,0 0 1 16,0 0 0-16,0 0 0 0,0 0-18 15,0 0 0-15,0 0-9 0,3 0-1 16,-3 0-12-16,4 2 25 0,3 0 16 15,-4 4 25-15,4-2-6 0,7-1-16 16,-4-2 19-16,-3 2-3 0,7-3-3 16,-4 0-1-16,11 0-15 0,-11 0 1 15,7 0 3-15,4 0-3 0,-7 0 1 16,3-3 0-16,0 2-1 0,-3-2-1 16,-4 3 0-16,1 0 0 0,-1 0-2 15,4 0-9-15,-7 0 11 0,-4 0 0 16,4 0-1-16,-3 0-21 0,-4 3 9 15,6-3 10-15,-2 1-7 0,3 3 10 16,0-1 3-16,3-2 10 16,-3 3-12-16,0-4 11 0,0 3-9 15,0-3 20-15,-1 1 2 0,5-1-6 16,6 0-6-16,-7 0 2 0,1 0-14 16,2 0 0-16,8-1-1 0,-7-2 0 15,7 3-1-15,-1-1-9 0,-3-2 9 16,1 3 1-16,6 0-1 0,-14-1 0 15,7 1 0-15,-3 0 0 0,0 0 1 16,-7 0-1-16,-4 0-2 0,4 1 2 16,-3 2-1-16,2 1-14 0,-2-3 13 15,-1 3 0-15,8-1 1 0,-4-3 2 16,0 4 16-16,-1 0-14 0,1-1 1 16,4-2 10-16,2 1 3 0,1-2-13 15,0 0 0-15,0 0 13 0,6 0-15 16,-2 0-1-16,-5 0 0 0,5 0 1 15,-1-2 0-15,-3 1-1 0,3 1 0 16,4-3 1-16,-8 2-1 0,5-2 0 16,-1 3-1-16,-7 0-1 15,-3 0 2-15,3 0-1 0,-6 0 1 16,3 0-3-16,-4 0-10 0,-3 0 10 16,7 0-16-16,-4 0 18 0,1 0-2 15,3 0 3-15,0 3 1 0,-4-2-1 16,4-1 12-16,3 3 4 0,4-3-13 15,0 0 10-15,-4 1 0 0,7-1-11 16,4 0 1-16,-4 0 0 0,1 0-1 16,6-1 11-16,-7-2-13 0,0 3-2 15,4-1-2-15,-7 1 4 0,-1 0 0 16,-2 0-1-16,6 0 0 0,-7 0-1 16,-3 0 0-16,4 0 0 15,-5 0-1-15,8 0 3 0,-3 0 0 16,-1 0 1-16,-3 0 0 0,7 0 1 15,-1 0 0-15,1 0 1 0,-4 1 16 16,-3-1-6-16,7 0-1 0,3 0 1 16,-3 0-12-16,-4 0 0 0,4 0-1 15,7 0 1-15,-7-1-1 0,3-2 1 16,4 3 0-16,-4 0 1 0,0-4-1 16,7 1 1-16,-10 3 0 0,3-1-2 15,0-2 0-15,-3 3 0 0,-7 0 1 16,3 0 1-16,-3 0 0 0,7 0 10 15,-7 0-10-15,0 3-2 0,3-3 2 16,-6 1 10-16,6-1-9 0,-7 3 13 16,11-3 6-16,-3 0-6 0,-1 0 9 15,0 4 0-15,4-4-12 0,3 0-10 16,0 0 0-16,-3 0 0 16,3 0 10-16,1-4-13 0,-1 4 1 15,4-3 0-15,-1 3 0 0,-3-1-1 16,8-2 0-16,-8 2 0 0,-7 1-1 15,11 0 1-15,-7 0-1 0,-4 0-3 16,-3 0 3-16,3 0 0 0,7 0 1 16,-3 0 2-16,-7 1 1 0,7-1-3 15,0 3 3-15,-1-3 12 0,-2 0-2 16,3 1-1-16,3-1-10 0,3 0-2 16,-9 0 3-16,13 0 0 0,-3 0-1 15,-1-1-1-15,8-2-1 0,-8 2-1 16,11-2 1-16,-10-1 1 0,7 3-1 15,-4-2-1-15,-4 2 0 0,8-2 1 16,-7 2 0-16,3-2 0 0,-7 1 1 16,-3 0-1-16,6 2 1 0,-9 0 0 15,-1 0-1-15,-6 0-1 16,2 0 0-16,-2 0-1 0,-1 4-23 16,-3-4 6-16,4 4 6 0,3-1 12 15,-4 1 0-15,1 0-1 0,2 0 2 16,-2-3 2-16,3 3 11 0,3-1 2 15,1-3-11-15,6 4 11 0,-3-4-2 16,-1 0-10-16,8 0-1 0,0 0 0 16,-4 0 1-16,7 0-2 0,-3-4 1 15,-1 1 1-15,8 2-3 0,-11-2 4 16,7-1-4-16,-7 3 1 0,1-2-1 16,2 3 1-16,-6-1-1 0,-4 1-1 15,-3 0 0-15,0 0 0 0,4 0 0 16,-5 0 1-16,-2 0-13 15,3 0 13-15,0 0-1 0,0 0 0 16,3 0 1-16,7 0 1 0,0 1-1 16,-6-1 0-16,6 0 1 0,7 3-1 15,-10-3 3-15,0 0-1 0,6 0-2 16,-6 0 1-16,0 0-1 0,3 0 2 16,-3 0 0-16,0 0-2 0,-7 0 0 15,3 0 0-15,0 0 0 0,-3 0 1 16,0 0 2-16,-4 0-2 0,-3 0-1 15,0 0 2-15,0 0-2 0,0 0 0 16,0 0-13-16,4 1 12 0,-4-1-11 16,0 0-4-16,0 0 3 0,0 0-5 15,3 3 18-15,-3-3 2 0,4 1 13 16,-1-1-13-16,-3 0 2 0,4 3 17 16,-1-3-18-16,1 0 12 0,-1 0-14 15,0 0 0-15,4 0-1 0,0 0-2 16,-3 0 0-16,6 0 1 15,0 0-2-15,-3 0 3 0,10 0-2 16,-3 1 2-16,0-1 0 0,0 0 0 16,3 0 3-16,-3 0-2 0,0 0 0 15,-4 0-1-15,4 0 2 0,-7 0-2 16,-4 0 0-16,0 0 0 0,-3 0 0 16,0 0-3-16,0 0-47 0,0 0-16 15,0 0-3-15,0 0-7 0,0 0-9 16,0-1-23-16,0 1-101 0,0 0-207 15,4-3-339-15,3-5-707 0</inkml:trace>
  <inkml:trace contextRef="#ctx0" brushRef="#br0" timeOffset="-1614.363">26080 11834 743 0,'0'0'326'15,"0"0"-208"-15,0 0 240 0,0 0-30 16,0 0-91-16,0 0-39 0,0 0 12 16,0 0 15-16,0 0-12 0,11-4-15 15,-11 4-28-15,0 0-8 0,0 0-4 16,0 0-13-16,0 0-12 0,0 4-14 15,-4-4-34-15,-6 1-69 0,3 2-16 16,-4 1-35-16,-6-1 4 0,0 5 12 16,0-1-38-16,0 1-40 0,-4 3-26 15,4 0-79-15,-4-1-206 0,0 3-231 16,11-5-342-16,-7-1-334 0</inkml:trace>
  <inkml:trace contextRef="#ctx0" brushRef="#br0" timeOffset="-1331.106">25836 12000 2726 0,'0'0'775'0,"0"0"-529"0,0 0-246 15,0 0 7-15,0 0-7 0,0 0 12 16,0 0 29-16,72-11-3 0,-45 3-22 15,4 0-16-15,0 1-3 0,-3 3 2 16,0-1 1-16,-4 3 0 0,-10-1-3 16,6 2 0-16,-6-1 3 0,-7 1 0 15,3 0-1-15,-6 1-11 0,6 0-45 16,-7 0-22-16,1 0-19 16,-1 0-26-16,-3 0-47 0,0 0-79 0,0 2-119 15,0 2-165-15,-7 1-102 16,1 0-387-16</inkml:trace>
  <inkml:trace contextRef="#ctx0" brushRef="#br0" timeOffset="-1055.632">25829 12120 111 0,'0'0'2338'0,"0"0"-1816"16,0 0-388-16,0 0-76 0,0 0 3 16,0 0-36-16,0 0 13 0,0 0 10 15,0 0-13-15,0 0-9 0,3 46-4 16,1-36 0-16,-4-3-6 0,0 1-14 16,0-2-1-16,0-2-1 0,3-1-124 15,-3-2-77-15,0-1-91 0,0 0-124 16,0-1-122-16,3-4 24 0,-3-2 75 15,0-2 15-15,4 2 39 0</inkml:trace>
  <inkml:trace contextRef="#ctx0" brushRef="#br0" timeOffset="-797.849">25829 12120 93 0,'27'27'375'16,"-27"-32"13"-16,0 1-68 0,4-3-50 15,-1 4-26-15,1-1-13 0,6-3-24 16,0 1-19-16,1 0-13 0,-1-1-1 16,0 2-6-16,7-2-21 0,-3 0-2 15,0 1-15-15,0 0 4 0,3 1 3 16,-3 2-26-16,0 0-19 0,-4 2-23 15,7-1-25-15,-3 2-6 16,0 0-4-16,-7 0-2 0,10 3-14 16,-7 0 4-16,1 1-22 0,-1 4 2 15,-3-1 14-15,0 1-3 0,6-1 12 16,-9 1-12-16,3 0 0 0,-4-1-10 16,-3 1 0-16,0-1-3 0,0 1-1 15,0-1-28-15,0-2-12 0,0 2-25 16,-3-3-38-16,-4 3-34 0,0 0-20 15,-7 0-78-15,7 1-157 0,-3 0-140 16,-4-2-206-16,4-1-390 0</inkml:trace>
  <inkml:trace contextRef="#ctx0" brushRef="#br0" timeOffset="-469.568">25884 12204 2340 0,'0'0'709'16,"0"0"-425"-16,0 0-150 0,0 0-36 16,0 0 7-16,0 0-33 0,0 0-31 15,0 0-19-15,0 0 10 0,0 0-10 16,51-7-3-16,-30 5-7 0,-4-2 7 15,7 0-19-15,-3 0 2 0,-7 0 1 16,10 1 0-16,-10 1-2 0,0 0-1 16,-1 0 0-16,-6 1-56 15,0-2-36-15,0 3-18 0,-7 0-10 16,4 0-36-16,-4 0-80 0,0 0-117 16,0 0-170-16,-4 3-107 0,1 0-342 15,-11 4 302-15</inkml:trace>
  <inkml:trace contextRef="#ctx0" brushRef="#br0" timeOffset="-194.905">25867 12277 2584 0,'0'0'553'0,"0"0"-326"16,0 0-116-16,0 0-3 0,0 0-13 15,0 0-44-15,0 0 2 0,0 0-9 16,55-9-41-16,-35 7 0 16,-2-2 1-16,-5 4-2 0,8-3-2 15,0 3 1-15,-8-1 1 0,5-1 14 16,-1 2-15-16,-7-1-1 0,-3 0-89 16,0-1-37-16,3 2-42 0,-3-4-74 15,0 4-94-15,-7-2-167 0,4 2-133 16,-4 0-344-16,-4 0 202 0</inkml:trace>
  <inkml:trace contextRef="#ctx0" brushRef="#br0" timeOffset="53.199">25867 12365 2325 0,'0'0'731'16,"0"0"-408"-16,0 0-177 0,0 0-19 15,0 0-42-15,0 0-64 0,0 0-20 16,0 0-1-16,0 0 38 0,0 0-10 16,68-3 0-16,-50 0 1 0,-1-1-17 15,4-1-10-15,-4 0 11 16,-3 0-12-16,-4 1-1 0,7 0-47 16,-7 3-66-16,-6-2-4 0,-1 2-29 15,1 1-109-15,-4 0-149 0,0 0-238 16,-4 3-67-16,1 1-484 0</inkml:trace>
  <inkml:trace contextRef="#ctx0" brushRef="#br0" timeOffset="297.42">25770 12529 1258 0,'0'0'1645'0,"0"0"-1270"15,0 0-280-15,0 0-92 0,0 0 76 16,0 0-6-16,59-26 16 0,-32 16-32 15,8-2-16-15,-8 2-41 0,11 1-2 16,-7 2 2-16,0 0 9 0,-7 3-7 16,4 0 0-16,-11 3 1 0,7-2-1 15,-7 2-2-15,-3-2 12 0,0 2-12 16,0 1-2-16,-4-3-52 0,-3-1 1 16,0 4-36-16,0-3-35 0,3 0-29 15,-6 1-93-15,-1-2-130 0,-3-2-129 16,0-1-66-16,0 2-159 0</inkml:trace>
  <inkml:trace contextRef="#ctx0" brushRef="#br0" timeOffset="599.051">26022 11959 1913 0,'0'0'590'0,"0"0"-252"0,0 0-136 16,0 0-7-16,0 0-61 0,0 0-16 16,0 0-32-16,0 0-29 0,0 0 3 15,0 0 50-15,0 62-34 0,0-30-26 16,0 5-27-16,-4 4-23 0,4 4-3 15,-3-4-13-15,3-2 14 0,0-2 1 16,0-2-27-16,0-6-123 0,0-5-61 16,3-5-241-16,1-5-590 0,-4-11-598 0</inkml:trace>
  <inkml:trace contextRef="#ctx0" brushRef="#br0" timeOffset="953.25">26507 11890 1961 0,'0'0'750'0,"0"0"-432"0,0 0-189 15,0 0 43-15,0 0 19 0,0 0-93 16,0 0-63-16,0 0-19 0,0 0 9 16,0 0-9-16,-10 65-1 0,3-51-15 15,4 5-2-15,-8-7 0 0,8 2-36 16,-1 1-114-16,-2-3-57 0,2-1-98 15,-6-1-263-15,3-1-163 0,-3-2-381 16</inkml:trace>
  <inkml:trace contextRef="#ctx0" brushRef="#br0" timeOffset="1392.939">26390 12047 2154 0,'0'0'566'0,"0"0"-380"16,0 0-118-16,0 0-26 15,0 0 2-15,0 0 49 0,0 0 3 16,62-10-29-16,-45 8-32 0,4 0-6 16,-7 0 12-16,0 1 16 0,-1 0-6 15,5 1-22-15,-8 0-7 0,-7 0-6 16,4 0 3-16,-7 0-7 0,0 0 39 16,0 2 72-16,0 1-19 0,-3 4-13 15,-4 4-24-15,-3 2-27 0,-14 5-17 16,6 4-23-16,-6 1-25 0,-3 0 0 15,3-2 6-15,-1-1-26 0,1-1-20 16,4-3 8-16,6-3-12 0,4-5-29 16,3-4-50-16,3-2-151 0,4-2-201 15,0-2-127-15,7-5 81 0,-3 0 309 16,2-2 220-16,1 1 17 0,0 1 95 16,-3 2 84-16,6 0 58 0,-3 2 58 15,-4 1-13-15,4 0-69 16,-3 2-26-16,-1 0-36 0,4 0-13 0,-4 6 9 15,1 1-7-15,3 6-29 16,-4 4 3-16,4 2-26 0,-3 4-25 16,-4 0-28-16,0 3-22 0,0-7 7 15,0 2-20-15,-4-6-1 0,-3-1-97 16,4-4-51-16,-1-4-57 0,1-2-52 16,3-4-201-16,-4 0-198 0,4-3-375 15</inkml:trace>
  <inkml:trace contextRef="#ctx0" brushRef="#br0" timeOffset="1555.158">26456 12217 704 0,'0'0'1507'0,"0"0"-980"0,0 0-251 0,0 0-80 16,0 0-40-16,0 0-89 16,0 0-35-16,0 0-1 0,0 0-15 15,0 0 0-15,62 15-16 0,-52-15-82 16,7-1-132-16,-3-6-119 0,0-3-390 15,-7 1-362-15</inkml:trace>
  <inkml:trace contextRef="#ctx0" brushRef="#br0" timeOffset="1758.68">26786 11860 2682 0,'0'0'632'15,"0"0"-473"-15,0 0-140 0,0 0-3 16,0 0-16-16,0 0 0 0,-27 58-2 16,17-41-1-16,3 0-42 15,-4 0-76-15,-2 2-32 0,-1-3-87 16,0 0-234-16,4-3-203 0,-1-3-68 16,4-1-303-16</inkml:trace>
  <inkml:trace contextRef="#ctx0" brushRef="#br0" timeOffset="1928.966">26721 12000 1532 0,'0'0'568'16,"0"0"-267"-16,0 0-55 0,0 0-24 15,52-15-20-15,-35 14-74 0,-3-2-42 16,3 3-28-16,-3-1-36 0,3 1 3 16,-3-3-12-16,-4 3-13 0,0 0-62 15,-3 0-79-15,-3 0-77 0,-1 0-132 16,-3 3-288-16,0-2-119 0,0 2-480 15</inkml:trace>
  <inkml:trace contextRef="#ctx0" brushRef="#br0" timeOffset="2294.833">26711 12096 2249 0,'0'0'552'0,"0"0"-397"0,0 0-94 15,0 0 25-15,0 0 4 0,0 0-74 16,0 0-16-16,0 0-32 0,-4 51-26 16,8-48-22-16,-4-3 3 0,0 0-39 15,3 0-77-15,1-4-23 0,-1-3 57 16,0 3 69-16,4-7 5 0,0 2-2 16,0-2-1-16,7 0 36 0,-7 4 51 15,3-1 1-15,0 1 81 16,-3 1 52-16,0 0 55 0,0 3 6 15,3 2-26-15,-3-2-7 0,0 3-29 16,-3 0 0-16,3 0-11 0,-1 4 1 16,-2-1-27-16,-1 1-25 0,1 2-22 15,3 0 2-15,-4 1-18 0,-3-1 0 16,0 0-32-16,0 2-42 0,0 0-33 16,0-2-46-16,-10 1-35 0,6-2-65 15,1 2-159-15,-4-3-150 0,-3 3-169 16,3-6-327-16</inkml:trace>
  <inkml:trace contextRef="#ctx0" brushRef="#br0" timeOffset="2626.972">26721 12165 232 0,'0'0'1880'0,"0"0"-1366"0,0 0-285 0,0 0-94 15,0 0-32-15,0 0-56 16,0 0-15-16,52-15-17 0,-42 11-15 15,0 1 0-15,-3-1 0 0,-3 4-57 16,-1 0-59-16,-3 0-47 0,0 0-66 16,0 4-13-16,-3 3 5 0,-4 1 27 15,-4 0-67-15,-2 5 1 0,-1-1 233 16,-3-2 43-16,10-1 66 0,-4-2-37 16,8-1 95-16,-4-2 74 0,7-2-6 15,0-2-46-15,0 0-59 0,4 0-55 16,2 0-28-16,-2-4 35 0,3 2 71 15,0-2-4-15,0-1-44 0,6-2-20 16,-2 3-23-16,-1-3-19 0,0 2-1 16,-6 1-1-16,3 3-63 0,-4-2-61 15,-3 3-55-15,7 0-78 0,-7 0-154 16,0 3-183-16</inkml:trace>
  <inkml:trace contextRef="#ctx0" brushRef="#br0" timeOffset="2834.633">26731 12245 2645 0,'0'0'657'0,"0"0"-425"0,0 0-149 16,0 0 2-16,0 0-54 0,0 0-31 16,-48 60 0-16,41-42 0 0,-3-3-39 15,3-3 7-15,-3 1 19 0,-1-4-21 16,4-2-106-16,4-3-51 0,0-1-23 15,-1-3-43-15,4 0-107 16,0-3-255-16,4-7-110 0,-1 2-80 16</inkml:trace>
  <inkml:trace contextRef="#ctx0" brushRef="#br0" timeOffset="3052.799">26687 12297 182 0,'0'0'577'0,"0"0"-124"0,0 0-66 16,0 0-36-16,0 0-33 0,55-31-60 15,-48 27 7-15,6 2-34 0,-2 1-39 16,-4 0-58-16,-1 1-29 0,1 0-19 15,-3 1 2-15,-1 6-2 0,-3-1-4 16,4 4-10-16,-4 1-15 0,-4 8-7 16,-3 0-3-16,-3 2-15 0,-7-1-29 15,-4 3 10-15,4-2-13 0,-4-1-2 16,-3-1-56-16,7-3-1 0,-7-1-29 16,10-3-35-16,0-4-22 15,0-6-94-15,8-2-131 0,-1-4-207 0,7-6-423 16,0-3 260-16,10-2 75 15</inkml:trace>
  <inkml:trace contextRef="#ctx0" brushRef="#br0" timeOffset="3189.723">26631 12410 479 0,'0'0'480'0,"0"0"-41"16,0 0-19-16,0 0 31 0,62-27-73 15,-44 27-53-15,-5 2-31 0,1-1-87 16,-3 3-48-16,9 1-5 0,-6 2-62 16,0 1-26-16,-4 0-41 0,11 2-7 15,-7-3-2-15,-1-2-16 0,5-1-66 16,-1 0-132-16,-3-1-119 0,-4-3-284 15,7 0-734-15,0-3-151 0</inkml:trace>
  <inkml:trace contextRef="#ctx0" brushRef="#br0" timeOffset="3412.199">27558 12041 1092 0,'0'0'0'0</inkml:trace>
  <inkml:trace contextRef="#ctx0" brushRef="#br0" timeOffset="3868.407">27462 11947 1726 0,'0'0'639'0,"0"0"-307"15,0 0-119-15,0 0 78 0,0 0-30 16,0 0-39-16,0 0-48 0,0 0-58 16,0 0-31-16,0 0-28 0,-24 33-26 15,10-16-15-15,-3 8-14 0,3 4 0 16,-3 4 1-16,-8 3 9 0,15 3 13 15,-4-3-9-15,1 0 6 0,-5-5 9 16,15-3-13-16,3-3-18 0,0-4-22 16,7-4-69-16,10-5-57 0,4-6-43 15,-4-6-115-15,17-4-224 0,-16-4-624 16,16-16-698-16</inkml:trace>
  <inkml:trace contextRef="#ctx0" brushRef="#br0" timeOffset="4193.913">27662 12066 1561 0,'0'0'679'16,"0"0"-298"-16,0 0-188 0,0 0 42 16,0 0-8-16,0 0-46 0,0 0-16 15,0 0-20-15,0 0-9 0,0 0-14 16,44 5-24-16,-30-5-29 0,7-4-16 16,6 2-32-16,-6-4-19 15,7 3 1-15,-8-1-3 0,-9 0 0 16,9 1-75-16,-9-1-56 0,-5 2-77 15,1-2-111-15,-3 2-265 0,-4-2-560 16,0 0-330-16</inkml:trace>
  <inkml:trace contextRef="#ctx0" brushRef="#br0" timeOffset="4401.12">27827 11947 2526 0,'0'0'806'0,"0"0"-473"0,0 0-207 15,0 0 41-15,0 0-6 0,0 0-139 16,0 0-22-16,0 0-19 0,-41 60 16 16,27-36 0-16,3 1 3 0,-9 1-1 15,13 1-1-15,-3-1-65 0,-1-3-109 16,8-5-38-16,-1-3-139 0,4-5-278 16,0-4-508-16,7-6-394 0</inkml:trace>
  <inkml:trace contextRef="#ctx0" brushRef="#br0" timeOffset="4736.467">27958 12061 642 0,'0'0'2806'16,"0"0"-2298"-16,0 0-407 0,0 0-76 16,-14 56 44-16,7-34-41 0,0 4-25 15,0-3-1-15,-3 2 11 0,0-2 2 16,-1-1-13-16,1-2 23 0,-4-1-23 15,-3-1 13-15,3-2-15 0,0-2-78 16,1-4-31-16,-5-3-30 0,15-4-12 16,-7-3-1-16,6 0 0 0,4-4 57 15,0-3 34-15,0 1-22 0,7-2 16 16,0-1 19-16,7 1 31 0,-4 2 17 16,4 1 35-16,-4 1 17 0,1 0 15 15,6 1 35-15,-3 3-10 16,-4 0 16-16,0 0-20 0,4 0-9 15,0 0-34-15,-7 0-20 0,6-1-6 16,-6-2 3-16,11-4-22 0,-8 2-94 16,0-7-159-16,1 1-206 0,-5 1-699 15,1-6-465-15</inkml:trace>
  <inkml:trace contextRef="#ctx0" brushRef="#br0" timeOffset="4905.09">28116 11992 2463 0,'0'0'1261'0,"0"0"-978"16,0 0-239-16,0 0-15 0,0 0-13 15,0 0-16-15,0 0-13 0,0 0 12 16,0 0-1-16,-3 49-44 0,3-38-117 16,0-4-48-16,0 1-208 0,0 0-562 15,-4-4-214-15</inkml:trace>
  <inkml:trace contextRef="#ctx0" brushRef="#br0" timeOffset="5184.237">28357 12018 3107 0,'0'0'567'16,"0"0"-406"-16,0 0-102 0,0 0 60 16,0 0-62-16,0 0-56 0,0 0 39 15,-13 60 19-15,9-40-9 0,-3 6 0 16,0 1 18-16,1 1 28 0,2-2-46 16,-3 0-32-16,4-5-2 0,3-3-16 15,0-2-2-15,0-5-103 0,7-8-53 16,6-3-124-16,1-7-287 0,3-5-473 15,1-3-475-15</inkml:trace>
  <inkml:trace contextRef="#ctx0" brushRef="#br0" timeOffset="5376.155">28592 12059 1223 0,'0'0'2276'0,"0"0"-1778"0,0 0-372 15,0 0-67-15,0 0 4 0,0 0-35 16,0 0 0-16,3 56 18 0,-3-40-18 15,0 0-9-15,0 2-16 0,0-3 15 16,0 4-5-16,0-1 2 16,-3 1-15-16,-4-3-10 0,0 1-114 15,-3-1-97-15,3-4-189 0,3-1-777 16,-6-2-797-16</inkml:trace>
  <inkml:trace contextRef="#ctx0" brushRef="#br0" timeOffset="5546.575">28905 12452 3161 0,'0'0'982'0,"0"0"-967"0,0 0-15 15,0 0-37-15,0 0 21 0,0 0-358 16,0 0-439-16,0 0-1276 0</inkml:trace>
  <inkml:trace contextRef="#ctx0" brushRef="#br0" timeOffset="51015.559">27148 13326 107 0,'0'0'166'0,"0"0"-137"0,0 0-9 16,0 0 12-16,0 0-9 0,0 0-3 15,0 0-7-15,0 0-7 0,0 0 14 16,0 0-20-16,-14-13 231 0,14 12-68 16,-3-2-13-16,0 1 36 0,3 0-23 15,0 0 42-15,0 0-124 0,-4 1-9 16,4 0 48-16,0 1 10 0,0 0-26 15,0-2-4-15,0 2 1 0,0 0-4 16,0 0 3-16,0 0 0 0,0 0 0 16,0 0 13-16,0 0 35 0,0 0-36 15,0 0-54-15,0 0-23 0,4 0-12 16,-4 0-1-16,0 0-6 0,0 0-3 16,0 0-11-16,0 0 1 0,3 0-1 15,0-1 0-15,-3 1-2 0,7 0-3 16,-7 0-13-16,7 0 0 0,-3 0-3 15,-1 0 6-15,1 3 1 16,2 1 9-16,-2 0 1 0,3 1 0 16,0-1 0-16,-4 2 1 0,7 0 1 15,-3-3 0-15,0 0 2 0,-3-1-2 16,3 0 3-16,-7 0 16 0,3-1-6 16,0 0-11-16,-3-1 11 0,4 0-10 15,-4 0 10-15,0 0 0 0,3 0-10 16,1 0 19-16,-1-2-2 0,1 0-19 15,6-2 2-15,0 1-1 0,-3 0-2 16,4-1-1-16,-1 0-1 0,4 1-1 16,-4-1 0-16,0 3-9 0,-3-2 12 15,0 1 0-15,0 0-4 0,-4 2 2 16,-3 0-10-16,4 0 8 0,3 0-8 16,-4 0 8-16,1 0 2 0,-4 0 1 15,3 0-1-15,1 0-1 0,-4 0 3 16,3 0-1-16,0 0-2 15,1 2 1-15,-4 0-2 0,3 1 1 16,1-2 3-16,-1 2 13 0,1-3 3 16,-1 2-14-16,1 0-1 0,-1-1 15 15,7 0 10-15,-3 1-23 0,0-2 16 16,3 0 0-16,1 0 0 0,-4 0 7 16,10 0-13-16,-3 0-12 0,-1 0-1 15,-2-2 0-15,3 0 0 0,-4 0 0 16,-3 1-1-16,-4 0 1 0,4 1 1 15,-3-2 0-15,-1 2-1 0,0 0 1 16,-3 0 1-16,0 0 11 0,4 0-13 16,-4 0-3-16,3 0-9 0,-3 0-1 15,7 0-2-15,0 2 15 16,-3-1 3-16,3 2-1 0,-1-3 11 16,8 2-13-16,-7 0 16 0,7-2-3 15,0 0 3-15,-4 0-15 0,4 0 14 16,0 0-14-16,-1-3 0 0,-2 2 2 15,-4-3-1-15,3 4 0 0,-7-3-2 16,8 2-1-16,-4 1-1 0,-1-2 1 16,1 2-12-16,-3-1 13 0,3 1-2 15,0 0 2-15,-4 0 1 0,11 0 0 16,-7-1-1-16,3 1-1 0,-3 0 1 16,3 0-1-16,-3-1 1 0,0 1 0 15,3 0-1-15,-3 0-2 0,4 0-10 16,-8 0 13-16,7 0-1 0,-3 1-2 15,-3 0 2-15,9-1 1 0,-9 1-12 16,3 1 12-16,-4-2 2 0,1 1-1 16,-1 0 1-16,-3-1-2 0,4 2 0 15,-1-2-2-15,-3 0 0 16,3 2-10-16,-3 0 9 0,4-2-8 16,-1 2 10-16,-3 0 1 0,7 2 0 15,7-1 2-15,-4 0 55 0,4 1-4 16,0 2-52-16,10 0 24 0,-3-2-23 15,-1-1-1-15,5-2 11 0,-1-1-8 16,7 0-2-16,-7 0 10 0,7 0-11 16,-11 0 1-16,8-1-1 0,-11-2-1 15,-3 2 0-15,3 1 0 0,-10-3 2 16,0 3-2-16,-4 0 12 0,1 0 11 16,-4-1-4-16,0 1 3 0,3-1-3 15,-3-1 22-15,4 2 3 0,-1-1-22 16,1-2-22-16,-1 3 2 0,7-2-4 15,-6 0 2-15,3 0-1 0,0 0-1 16,-4 0-1-16,1 1 3 0,6-2-1 16,-7 3-15-16,1-4 14 15,6 4-1-15,-3 0-10 0,0 0 11 16,-4 0-1-16,1 0-13 0,-1 0 14 16,4 0-11-16,-3 0 10 0,2 0 1 15,-2 0 1-15,-1 0 2 0,11 0 0 16,0 2 1-16,0 0 1 0,-4-2 16 15,14 0-6-15,-7 0-13 0,1 0-2 16,6 0-10-16,-7 0 12 0,-3-2 3 16,6 0-2-16,-6 2 10 0,0-2-11 15,-7 1 0-15,7 0 1 0,-7 1 1 16,-1 0-1-16,-2 0 2 0,-1 0 9 16,-3 0-9-16,0 0-3 0,0 0 4 15,4 0-2-15,-4-2-2 16,3 2-1-16,1-1 0 0,3 1-2 15,-7-1 1-15,10-1-9 0,0 1 11 16,1 0 3-16,-5-1 0 0,8 1-3 16,-10-1 1-16,9 0 1 0,1 2-2 15,-7 0-1-15,-3-1-2 0,2 1 1 16,1 0 1-16,-3-1 1 0,-4-1 0 16,14 2 2-16,-8 0-1 0,5-1 0 15,-4 1-1-15,3 0-2 0,-3-1 2 16,7 1-1-16,-4 0-1 0,0 0 0 15,1 0 2-15,-4 0-1 0,-4 0 1 16,7 0 1-16,-3-2-1 0,0 2 0 16,0 0 0-16,-7 0 2 0,3 0-1 15,1-1 0-15,-1 1-1 16,1-1 3-16,-1 1 13 0,1 0-15 16,-1-2-1-16,1 2-2 0,6 0-11 0,0 0 10 15,1 0 1-15,2 0-23 16,-2 0 25-16,13 0 12 0,-7 0-11 15,-3 0-1-15,10 0-1 0,-7 0 1 16,-3 0 0-16,7 3 0 0,-8-2 0 16,1-1 1-16,-7 0-1 0,7 2-2 15,0-1 1-15,-7 0 1 0,3-1 0 16,-3 0 0-16,3 2 0 0,-3-2 0 16,0 1 0-16,-4-1 0 0,1 0-1 15,-1 0 1-15,-3 1 2 0,4-1-1 16,-4 0-1-16,0 0 0 0,3 0 0 15,1 0 1-15,-4 0 1 0,3 0 2 16,-3 0 8-16,3 0-10 0,-3 0-2 16,0 0 0-16,0 0-2 0,4 0-1 15,-4 0-10-15,0 0 11 0,0 0-17 16,0 0 7-16,0 3-71 16,0-2-273-16,-4 2-371 0,-6-3-513 0,17-7 32 15</inkml:trace>
  <inkml:trace contextRef="#ctx0" brushRef="#br0" timeOffset="55230.748">15727 13975 108 0,'0'0'547'15,"0"0"-107"-15,0 0-251 0,0 0-19 16,0 0 2-16,0 0-13 0,0 0-22 16,0 0-24-16,0 0-32 0,11 0-22 15,-11 0-1-15,0 0 17 16,3 0 12-16,-3 0-26 0,0 0-15 15,4 0-17-15,-4 0 0 0,0 3 42 16,3-3 0-16,4 0-1 0,-4 1-41 16,1-1-9-16,3 0-1 0,0 3-6 15,-1-3 6-15,8 1-3 0,-7 2 7 16,0-3 6-16,7 3-1 0,0-2-26 16,-1-1 26-16,-2 3-8 0,6-3 2 15,-3 0 13-15,6 0-15 0,-2 0 8 16,-1 0-15-16,0-3 10 0,4 2 5 15,-4-2-2-15,0 0-4 0,0 2-9 16,1-2 13-16,2 2-23 0,-9-2 13 16,2-1-13-16,1 7 19 0,3-6-21 15,-6 3 15-15,-1 0 0 0,0 0-16 16,1 0 2-16,-1 0 16 0,-3 0-17 16,0 0 1-16,0 0 14 15,0 0-3-15,3 0 0 0,-7 0-12 16,11 0 2-16,-10 0 16 0,6 0-16 15,-3 0 13-15,0 0-15 0,0 0 0 16,0 3 3-16,3-3-1 0,-3 1-2 16,0-1 11-16,0 3 0 0,3-3-12 15,0 1 0-15,-3-1-1 0,3 3 0 16,-6-3 1-16,3 0 1 0,0 1 0 16,0-1-1-16,3 3 1 0,-3-3 2 15,7 0 10-15,-8 0 3 0,8 3 6 16,0-2-6-16,7 2-13 0,-7-3 13 15,6 0 12-15,4 1 10 0,0-1 19 16,7 0-6-16,-3 0-29 0,0 0-6 16,3 0-16-16,0 0 3 0,-4 0 16 15,4 0-4-15,-3-1-14 0,3-3 15 16,-4 1-16-16,1 3 1 16,-4 0 0-16,0-3 1 0,-3 3 0 15,6 0-2-15,-13 0 0 0,7 0 0 16,-1 0-1-16,-9 0 1 0,6 0-1 15,-7 0 0-15,11 0 0 0,-11 0 1 16,4 0 3-16,-4 0 0 0,8 0 9 16,-8 0-12-16,4 0 1 0,0 0 12 15,3 0-11-15,-7 0 0 0,0 0 17 16,4-1-17-16,3 1 0 0,-10 0 1 16,7 0 13-16,-4 0-16 0,1 0 0 15,3 0 2-15,-8 0-1 0,1 0 0 16,4 0-1-16,-1 0 1 0,0 0 0 15,8 0 1-15,-12 0 1 16,8 0-2-16,0 0 1 0,0 0 1 16,-4 0 11-16,4 0-14 0,0 0-12 15,3 0 9-15,-7 0 0 0,4 0 3 16,3 0 3-16,4 0-2 0,-11 0 0 16,11 0 1-16,-4 0-1 0,-3 0 1 15,3 1-1-15,-3-1-1 0,7 0 3 16,-4 0-2-16,0 0 1 0,4 0-1 15,-4 0 0-15,7 3 1 0,-7-3 14 16,4 0-16-16,3 0-2 0,-10 3 0 16,7-3 0-16,3 1 0 0,-11 2-2 15,8-2 3-15,0 3 1 0,-4-2-1 16,4 2-1-16,-1-2 1 0,-2 2-2 16,6-2 3-16,-7 0-2 0,0 0 2 15,4-1 0-15,-4 2-2 16,0-2 1-16,7 2 1 0,-10-2 1 0,3 1 2 15,8 2-2-15,-12-4-1 16,5 3-1-16,6 1-1 0,-11-1 1 16,1-2 0-16,3 2 1 0,4 0 3 15,-4-2-1-15,1 3 0 0,2-2 0 16,-3 0 0-16,1-1 0 0,2 2 11 16,1-3-12-16,0 3-1 0,-4-2 1 15,0-1 0-15,4 1 1 0,-4-1-1 16,0 3 12-16,7-3-10 0,-6 0 0 15,2 0 10-15,1 0-12 0,-4 0 0 16,4 0 0-16,0 0 1 0,-4 0 1 16,3 0 0-16,1 0 13 0,0 0-14 15,3-1 11-15,-7-1-9 0,7 1 18 16,0 0-7-16,-3-1-2 0,7 1-12 16,-11 1 11-16,7-1-11 0,0-1 0 15,-3 1 12-15,6 1-11 0,-6 0 13 16,3 0-15-16,-3 0-1 15,3 0 1-15,0 0 1 0,-3 0 0 16,6 0 12-16,-6 0-13 0,6 0 1 16,-6 0 1-16,3 0 10 0,0 0-12 15,0 0 1-15,4 0 3 0,-7 0-1 16,6 0 12-16,-6 0-15 0,10 0 3 16,-10 0 13-16,3 0-14 0,3 0 1 15,-3 0-2-15,4 0 0 0,-7 0 12 16,6 0-11-16,-6 0 10 0,6 0-11 15,-6 0 2-15,3 0 10 0,0 0-11 16,-3 0 10-16,3 0-8 0,-3 0-2 16,-1 1 1-16,8-1 9 0,-7 0-9 15,6 0-2-15,-6 0 12 16,6 0-11-16,-6 0-1 0,7 0-1 16,-8 0 1-16,8 0 1 0,0 0 1 15,-8 2 0-15,8-1-1 0,-4-1 1 16,0 0 0-16,-3 0 0 0,6 3 1 15,-6-3-1-15,0 0-2 0,3 1 2 16,-11-1-2-16,12 0 0 0,-5 0 2 16,-6 1 9-16,7-1-12 0,3 0 1 15,-10 0 0-15,10 2 1 0,-7-2 1 16,0 0-1-16,7 0 0 0,-7 0 0 16,4 0 9-16,0 1-11 0,-4-1-1 15,7 0 1-15,0 0 3 0,-6 0-1 16,6 0 1-16,-7 0-1 0,7 0 2 15,0 0-1-15,-10-1 0 0,7-2 9 16,6 2-11-16,-10-1-1 0,4 1 0 16,-4 1 2-16,7-1 1 0,0 1-2 15,-6-2-1-15,6 2-1 16,-4 0 1-16,1-1 2 0,3 1-2 16,-3 0 3-16,3 0 0 0,-3 0-3 15,-4 0 0-15,4 0 0 0,-4 0 0 16,-3 0 1-16,6 0-1 0,-6 0 2 15,0 0 0-15,3 0 0 0,-3 1-2 16,0-1 0-16,-4 2 2 0,0-2 9 16,1 1-11-16,6-1-3 0,-7 0 3 15,1 1 2-15,2 1 0 0,5-1-1 16,-5-1 0-16,1 1 0 0,-4 1 0 16,8-1-1-16,-5-1 1 0,-2 0-1 15,3 1 0-15,3 1 1 0,-3-2-1 16,-4 0 1-16,4 0-1 0,6 0 3 15,-6 0-3-15,3 0 3 0,4 0 0 16,-4 0-1-16,1 0 0 0,2 2 0 16,-3-2 0-16,4 0 0 15,3 2 0-15,-7-2-2 0,8 0 0 16,-5 0 0-16,1 0 0 0,3 0 1 16,-10 0 1-16,6 0 0 0,8 0 11 15,-14 0-11-15,10 0 0 0,-3 0 1 16,-8 0-2-16,8 0 2 0,0 0 74 15,-11 0-40-15,4 0-15 0,6 0-10 16,-6 0-12-16,3 0 1 0,1 0 1 16,-1 0 0-16,-3 0-2 0,0 0-1 15,3 0 1-15,-3 0 0 16,-1 0-1-16,-2 0 1 0,6 2 0 16,-3 0 0-16,-4-2 0 0,0 0 0 15,4 0-1-15,0 2 1 0,-4-2 0 16,1 1 1-16,6-1-1 0,0 0 1 15,-7 0 1-15,4 1-2 0,3-1-1 16,-3 0 1-16,-4 0 1 0,8 0-1 16,-1 0 2-16,0 0-2 0,-3 0 0 15,7 0 1-15,-4 0 1 0,-7 0-2 16,4 0 0-16,7 0 0 0,-8 0 0 16,-2 0 1-16,9 0-1 0,-6 0 1 15,0 0 0-15,0 0 2 0,3 0-3 16,0 0 2-16,-6 0-1 0,2 0-1 15,1 0 4-15,3 0-4 0,-10 0 0 16,10 0 3-16,-3 0-2 0,0 0-1 16,-4 0 2-16,4 0-2 0,3 0 0 15,-3 0 1-15,-4 2 1 0,4-2-2 16,7 0 0-16,-7-2 0 16,-1 2 2-16,1-1 0 0,10 1 0 15,-13-1 0-15,6-1 0 0,7 2 0 16,-10-1-1-16,0 0-1 0,3-1-1 15,-3 2 1-15,-4 0-1 0,4 0 1 16,3-4-1-16,0 6 2 0,-6-2-1 16,6-2 0-16,3 2 0 0,-6 0 1 15,3 0 0-15,8-2 0 0,-12 1 1 16,5 1-1-16,2-1-1 0,-6-1 0 16,0 2-2-16,3 0 2 0,-3 0-1 15,-4-1 1-15,4 1-2 0,-4 0 2 16,7 0 0-16,-3 0 0 0,-3 0 1 15,-1-1-1-15,7 1 0 0,-7-2 0 16,1 2 0-16,3 0 0 0,-1-1 0 16,5 1 1-16,-8 0 0 0,4 0-1 15,3 0 0-15,-3 0-1 0,-4 0 1 16,4 0 0-16,0 0 0 0,-1 0-1 16,-2 0 1-16,3-1 1 15,3 1-1-15,-3 0 1 0,-1-2 0 16,1 2 1-16,3-1 0 0,-3 1-1 15,0-1 0-15,0 0 1 0,6-1-1 16,-9 2-1-16,2-1 1 0,-2 1-1 16,6-1 0-16,-3-1 0 0,-7 2 0 15,3 0 1-15,7 0-1 0,-6-1 0 16,2 1 0-16,-2-1 0 0,-1-1 1 16,7 2 1-16,-6 0 0 0,-5-2-1 15,1 1 1-15,0 1 0 0,0 0 1 16,7 0 0-16,-7-1 0 0,0 1 0 15,0 0 0-15,-4-2-1 16,0 2 0-16,8-1-2 0,-8 1 0 16,11 0 0-16,-7 0 0 0,3 0 0 15,-3 0 0-15,-3 0 0 0,2-1 1 16,5 1 0-16,-1 0 0 0,0-2 1 16,-3 2-1-16,0-1 0 0,0 1-1 15,0 0 0-15,7 0 0 0,-4-1 0 16,4 1 1-16,-7-2 0 0,7 2 1 15,3 0 0-15,-3 0 0 0,-4-2 0 16,0 2-2-16,4-2 0 0,0 2 0 16,-4 0 0-16,1 0 0 0,-1 0 3 15,4-2-1-15,3 2-1 0,-7-1 0 16,1 1 0-16,2-1 0 0,1-1 0 16,-4 1-1-16,-3 1 1 0,7-1 0 15,-4-1 0-15,1 1-1 0,-1-1 0 16,0 2 0-16,-6 0 0 15,3-2 0-15,-4 2 1 0,8 0 0 16,-5-2 1-16,1 2-1 0,0 0 0 16,-3-2-1-16,3 2 0 0,-4-2 0 15,7 2-3-15,1 0 1 0,-1 0 0 16,-3 0-1-16,3-2 3 0,-3 2 0 16,3 0 1-16,-6 0 0 0,6-2 0 15,-3 2-1-15,0 0 1 0,-4 0 0 16,-3 0-1-16,4 0 0 0,-1 0 0 15,-3 0 0-15,0 0 2 0,0 0-1 16,0 0 1-16,0 0 1 0,0 0 0 16,0 0 0-16,0 0 0 0,0 0 0 15,0 0-1-15,0 0-2 0,0 0-1 16,0 0 1-16,0 0 3 0,0 0-2 16,0 0 0-16,0 0-1 0,0 0-1 15,0 0 1-15,0 0 0 0,0 0-1 16,0 0 0-16,0 0-1 0,0 0 1 15,0 0-1-15,0 0-13 16,0 0 0-16,0 0-4 0,0 0-150 16,0-4-100-16,-3 2-435 0,-28-19-1864 0</inkml:trace>
  <inkml:trace contextRef="#ctx0" brushRef="#br0" timeOffset="81746.554">6329 15170 587 0,'0'0'404'0,"0"0"-166"15,0 0-98-15,0 0-10 0,0 0 46 16,0 0 19-16,0 0-10 0,0 0-26 15,0 0-14-15,0 0-19 0,0-1-35 16,0 1-36-16,0 0-26 0,0 0-7 16,0 0-6-16,0 0-16 0,0 0-2 15,0 0-11-15,0 0 1 0,0 0-11 16,0 0-13-16,0 0 4 0,0 0 0 16,0 0-13-16,3 0-1 0,1 0 46 15,3 1 17-15,0-1-17 0,-1 2 0 16,8-1 1-16,-3 0 2 0,-1-1 10 15,0 3-11-15,-3-2-2 0,7 0 0 16,0-1 6-16,-4 2-2 0,0-2-2 16,1 0 53-16,6 0-10 15,-3 0 3-15,-1 0 10 0,-2 0-19 16,3 0 6-16,-1 0-45 0,-2 0 10 16,-1 0-10-16,0 0 0 0,4 0 0 15,0 1 19-15,0-1 3 0,-1 0 7 16,5 0-29-16,-5 0 15 0,1 0-13 15,-3 0 0-15,6 0 10 0,-3 0 1 16,-4 0 23-16,-3-1 2 0,10-2-22 16,-7 2 10-16,1 0-26 0,-4 1-11 15,-1 0-2-15,-2 0-12 0,-1 0 22 16,8 1-13-16,-8 1-9 0,1 1 6 16,2 1-7-16,-2-1 10 0,-1 1 3 15,1 0 13-15,3 0 0 0,-4 0 0 16,4 0 16-16,-3 0-3 0,-1 0-13 15,11-2 2-15,-7-1 20 16,0-1 1-16,-1 3-7 0,5-3 6 0,-8 0-18 16,11 0 24-16,-4-3 8 15,1 2-35-15,-4-1 2 0,3 0 0 16,-3 0 13-16,-4 2-15 0,8-1-1 16,-5 1 0-16,-2 0-3 0,-1 0-10 15,1 0-6-15,-4 0 6 0,3 0-9 16,-3 0 6-16,0 0 13 0,4 1-10 15,-1 1 9-15,1 0 2 0,-1 0 0 16,0-1-1-16,4 2 3 0,4-2 20 16,-1 2-20-16,0-3 16 0,1 0 13 15,-4 0-6-15,6-3 12 16,1-1-19-16,-4 3-13 0,-3-3-2 16,0 2-1-16,-3-2-1 0,3 4 1 15,-1-1-13-15,1-2 11 0,-3 3-14 16,-1 0-3-16,-3 0-13 0,4 0 3 15,-1 3-6-15,-3 1 19 0,4-1 16 16,-4 2-1-16,3 2 1 0,0-2 3 16,1 1 6-16,-1 0-7 0,1 0-2 15,-1-1 1-15,8-1 1 0,-5 0 23 16,5-2 30-16,-4 1 6 0,3-3-13 16,-3 0 3-16,0 0-26 0,10 0-21 15,-3-1 21-15,-4-3-6 0,-3-1-15 16,7 1-1-16,-4 0 16 0,-3 0-3 15,-4 0-16-15,1 2 0 0,3-2-1 16,-4 2-15-16,1 2 13 0,-1-2-16 16,1 2 3-16,-1-1 14 0,11-2 1 15,-7 2 1-15,3 1 3 0,4-3-2 16,-7 2 18-16,13 1 3 16,-6-3-6-16,3 2 16 0,8-1-10 15,-5-2-19-15,-3 0 29 0,14-1-16 16,-10-3 0-16,10 1 9 0,-10 0-9 15,3 2-14-15,-10 0 2 0,-1 2 18 16,-6 0-21-16,4 2-1 0,-8 0-1 16,1 1-12-16,-4 0 0 0,0 0-6 15,0 0 7-15,0 0 11 0,0 0-3 16,0 1-21-16,0 0 24 0,3 3 0 16,0 0 2-16,1 0-1 0,-1 0 3 15,4 0 0-15,0 3 0 0,0-4 20 16,10 1-11-16,-3-3 27 0,3-1 8 15,-3 0-25-15,10 0-3 0,-7-5-6 16,-3 0-11-16,10 0 1 0,-6 0 0 16,-8 0-2-16,7 2-1 0,-7 0-15 15,-3 3 11-15,0-1 1 0,-3 1 0 16,3-1 0-16,-4 1 0 0,0 0 0 16,8 0-1-16,-4 0 1 15,0 0 1-15,-1 0 2 0,5 1 16 16,-4 0-13-16,6-1 16 0,1 0-17 15,0 0 11-15,0 0-1 0,-7 0-12 16,6 0-4-16,-2 0 3 0,-1 0-2 16,0 0 1-16,-3 0 2 0,4 0-1 15,-1 0 1-15,0 0 2 0,-3 0-1 16,0 0 2-16,3 0 0 0,1 0 13 16,-1 2-1-16,-3-2-15 0,0 1-2 15,3 0 1-15,1 1 0 0,-8-1-2 16,14 0 2-16,-6 0 1 0,6-1 0 15,0 0 3-15,4 0 28 16,-1-3-12-16,1-3-15 0,0 2-2 16,-4-2-2-16,4 2 3 0,-8 0-3 15,1 0-2-15,-7 4 1 0,7-2-2 16,-7 0-13-16,3 2 3 0,-6 0 10 16,-1 0-13-16,0 0 13 0,1 2-10 15,-1 0 13-15,1 0 18 0,-1 0-2 16,-3 0-14-16,0 2 0 0,11-2 0 15,-8 1 2-15,4-2-1 0,0 1-1 16,0 0 14-16,0 0-1 0,3 0 4 16,-3-1-3-16,7 0-15 0,-4-1 0 15,0 2 0-15,1-1 2 0,-5 0-3 16,5-1-3-16,-4 3 1 0,0-2 1 16,-1 2-15-16,-2-2 14 15,3 2-14-15,0-3 13 0,0 4-9 16,-4-1 12-16,11 1 2 0,-4-3 0 15,0 3 23-15,1 0-25 0,-4-1 3 16,10 0 10-16,-7-3-11 0,4 2-1 16,0 0 2-16,0-2 0 0,-1 1 0 15,1 2-3-15,0-2-1 0,0 3 0 16,3 0-1-16,0 0 1 0,-6 2 1 16,9-2 3-16,-3-1-3 0,-3-1 0 15,3 1 0-15,-3 1 0 0,0-3 22 16,-4 2-9-16,4-2 0 0,-4 1 9 15,1-2 3-15,-1 2 78 0,-6-2-68 16,2 1-16-16,-6-1-7 0,0 0-9 16,0 0 27-16,0 0-2 0,0 0 12 15,0 0 4-15,-3 0-7 0,3 0-15 16,-3 0-21-16,3-1-1 0,-4-1-12 16,4-1-4-16,-3 0-9 0,3 1 0 15,0-1-6-15,0 2-19 0,0-2-7 16,0 3 7-16,0-1 6 0,0 1-13 15,0 0-15-15,0 0-48 16,0-1-23-16,3 1 26 0,1-2 40 16,-1 2 26-16,0-2-57 0,8-2-325 15,-1 0-110-15,0 0-250 0,1-13-618 0</inkml:trace>
  <inkml:trace contextRef="#ctx0" brushRef="#br0" timeOffset="139384.305">21322 15051 713 0,'0'0'762'15,"0"0"-277"-15,0 0-242 0,0 0-85 16,0 0 33-16,0 0 51 0,0 0-43 16,0 0-96-16,0 0-49 0,0 0-38 15,4-1 0-15,-1-2 13 0,1 2 15 16,-1 1 14-16,1-3 6 0,-4 3-26 15,3 0-13-15,-3 0 1 0,0 0-10 16,0 0-14-16,3 0-2 0,-3 0 1 16,0 0 1-16,4 0 11 0,6 0 2 15,-3 0 17-15,0 3-7 0,0-2 4 16,7-1 18-16,-4 0 4 0,7 0-19 16,-3 0-7-16,-4 0-23 15,11 0 17-15,-4 0-19 0,-6 0 12 16,6 0-10-16,4 0-3 0,-8 0 2 15,1 0 11-15,-4 0-12 0,8 3-1 16,-8-3 1-16,-3 0 13 0,3 1-12 16,1-1 2-16,-1 0 9 0,0 0 1 15,-3 3-12-15,-3-3 12 0,2 0-12 16,1 0 11-16,4 0 1 0,2 0 3 16,-2 0-1-16,-4 0 1 0,6 0 3 15,5 0 0-15,2 0 15 0,-6 0 10 16,10 0 1-16,-3 0-42 0,3 1 25 15,7-1-27-15,0 0 18 16,-3 3-7-16,6-3-10 0,-3 0 0 16,7 0 0-16,0 0 10 0,-4 0-11 15,8 0 0-15,-4 0 15 0,-4 0-14 16,4 0 13-16,3 0-15 0,-6 0 3 16,3 0 12-16,-1 4-14 0,-6-4-1 15,4 0 22-15,-8 0-22 0,8 0 25 16,-4 0 49-16,-3 0-46 0,3 0-6 15,-4 0-21-15,4 0 1 0,-3 0 1 16,3 0 9-16,-7 0-10 0,7 0 1 16,-7-4 0-16,7 1-3 0,-10 2 2 15,6-2 0-15,-6 2-2 0,-1-2 3 16,8-1 0-16,-7 0-1 0,3 3 10 16,-3-2-9-16,6-1-2 0,-3 4 1 15,-3-4 0-15,10 1-2 16,-7 2 2-16,7-2-1 0,-10 0-1 15,10 1 0-15,-7-1 0 0,3 3 0 16,-6-2 0-16,7 1 0 0,-8-1 2 16,4 1 0-16,-3 1-2 0,-7-1 0 15,6 1-2-15,-2 0 1 0,-8-2 1 16,7 2 0-16,0 0 0 0,1 0 2 16,-4 0 1-16,3 0-3 0,0 0 1 15,-3 0-1-15,0 0 2 0,10 0-2 16,-11 0-1-16,5 2 1 0,2-1 1 15,-2-1 1-15,9 0 1 0,-6 1 0 16,-1-1 0-16,8 2 10 0,-7-2-11 16,10 1-1-16,-11-1 2 0,11 0-1 15,-7 0 0-15,4 0 0 0,0 0 1 16,-1 0-3-16,-3 0 1 0,4 0 0 16,-1 0 12-16,-6 0-12 0,10 0 1 15,-7 0-2-15,7 0 1 16,-7-1 14-16,7 1-13 0,-7-2 20 15,11 2-7-15,-8-1-13 0,1 1-2 16,0 0 0-16,-1-1 2 0,-6-1 10 16,10 2-11-16,-11-1 0 0,11 1 11 15,-10-2-12-15,3 0 1 0,-3 0-1 16,-4 0 0-16,4 1 1 0,-4-2 1 16,0 3 0-16,1-1 0 0,-1 0 0 15,-3-1-2-15,3 2 0 0,-3 0 0 16,-1 0 0-16,1 0 0 0,7 0 1 15,-4 0 0-15,0 0-1 0,4 0-1 16,0 0 0-16,3 2 1 0,-4 0 0 16,4-2 0-16,1 0 0 15,-1 2-1-15,0 0 1 0,0-2 0 16,4 0 0-16,-1 0 2 0,1 2 0 16,-1-1-2-16,4-1 3 0,-7 1 0 15,11-1-3-15,-8 2 0 0,8-1 1 16,-11 0-1-16,10 0 1 0,-10 2-1 15,11 0-1-15,-4-2 0 0,3 1 1 16,1-1 0-16,-4 1 3 0,10-1-3 16,-3-1 2-16,3 0 0 0,-3 0-1 15,4 0 2-15,-1 0-2 0,-7 0 2 16,8 0 8-16,-8-3-10 0,-3 2 0 16,4 0 1-16,-8 0 1 0,1 0 18 15,-4 1 19-15,7 0-37 0,-14 0 0 16,7 0 13-16,-3 0-14 0,-4 1-2 15,7-1 0-15,-6 0 0 16,-5 0 0-16,5 0 0 0,-5 0 0 16,1 0 0-16,-4 0 0 0,4 0 0 15,0 0 1-15,-4 0-1 0,1 0 1 16,-1 0 1-16,7 1-1 0,-3-1 0 16,-4 1 0-16,4-1 0 0,3 0-1 15,-3 0 0-15,-4 0-1 0,1 1 1 16,6-1 0-16,-3 2-1 0,0-1 1 15,-4-1 1-15,7 0-1 0,-3 1-1 16,0 1 1-16,-1-1 0 0,12-1 0 16,-12 1-2-16,1 1 2 0,7-1 1 15,-4 0-1-15,-3 1 0 0,3-2-1 16,0 0 2-16,-3 2-1 0,0 0 2 16,10-2 1-16,-10 0 9 0,0 0-11 15,3 0-1-15,-3 0 1 0,3 0 0 16,-7 0-1-16,7 0 0 0,-3 0 1 15,0 0 1-15,0-2-2 0,-1 2 1 16,1-2 0-16,0 2 2 0,7-2 0 16,-4 1 0-16,0 1-1 15,-3-1-2-15,7 1-1 0,-4-2 1 16,-7 1 0-16,11 0 2 0,-4-1-2 16,-3 2 0-16,3-1 0 0,0 1 0 15,-3-1 0-15,3-1-1 0,-3 1 1 16,0 1-1-16,0-1 0 0,3 1 1 15,-3 0 3-15,-1-1-1 0,1 1-2 16,7 0 2-16,-4-1-1 0,-3 1 0 16,10 0 1-16,-7 0-2 0,0-2 0 15,8 2 0-15,-8-1 1 0,0 1 0 16,7 0-1-16,-3-1 2 0,3-1 0 16,-3 2-1-16,-4-1-1 15,10 1-2-15,-9 0 2 0,-5-1-1 16,12 0 0-16,-8-1 1 0,-3 2 0 15,6-1 1-15,-3 0 1 0,-3 1 0 16,7-2-1-16,-7 2 0 0,3 0-1 16,-3 0 2-16,3 0-1 0,-3 0-1 15,-4 0 0-15,7 0 0 0,-3 0-1 16,0 0 1-16,-4 0 1 0,7 0 0 16,-3 0-1-16,0 0 1 0,0 0 0 15,3 0 1-15,-3-1-2 0,3 1 1 16,-7 0-1-16,7-1-1 0,1 1 1 15,-5-2 0-15,5 2 1 0,-5 0 0 16,-2-1 0-16,3 1-1 0,3-1 1 16,-3-1 1-16,-4 2-1 0,4 0 1 15,-7 0 0-15,10 0-2 0,-7 0 1 16,4 0 3-16,-4 0-3 16,4 0 0-16,3 0 14 0,-6 0-12 15,2 0 0-15,1 0-1 0,0 0-1 16,-4 0 0-16,4 0-1 0,0 0 1 15,0 0 2-15,-4 0 0 0,7 0-1 16,-10-2-1-16,14 2 0 0,-11 0 0 16,0-2 1-16,1 2-2 0,-1 0 1 15,0 0 1-15,1 0-1 0,-4 0 0 16,3 0-1-16,-3 0 1 0,-4 0 0 16,11 0 0-16,-4 0-1 0,-3 0 0 15,0 0 1-15,0 0 0 0,0 0 0 16,-4 0 0-16,11-2 0 0,-3 2 2 15,-1 0 9-15,0-1-11 0,-3 1 0 16,3 0-1-16,1-1 1 0,-1-1-1 16,-3 2 0-16,3-1 1 0,-3 1 0 15,7 0-1-15,0 0 0 0,0-1 0 16,-1 1 0-16,1-2 0 0,0 2-1 16,3-1 1-16,-6 1 0 15,9 0-1-15,-3 0 1 0,1-1 0 16,2 1 0-16,-2 0 2 0,-1 0-2 15,3 0-2-15,-2 0 2 0,-1 0 0 16,4 0 0-16,-1 0-1 0,-6 0-1 16,14 0 1-16,-8 0 0 0,1 0 0 15,3 0 1-15,-3 0 3 0,6 0-3 16,-6 1 0-16,0-1 0 0,-1 0 0 16,-2 0 0-16,-1 1-1 0,0-1 1 15,-3 2 0-15,-4-2 0 0,11 1-1 16,-11-1 1-16,0 0 0 0,1 0 0 15,-1 3 1-15,0-3-1 16,1 0 1-16,-1 0-1 0,-3 0 0 16,0 0 0-16,3 0 0 0,1 0-1 15,-1 0 1-15,-7 0 0 0,4 0 0 16,0 0 0-16,0 0-1 0,-7 0 2 16,10 1-1-16,-6-1 0 0,3 0 1 15,-4 0 0-15,1 0-1 0,-1 0 1 16,4 0-1-16,-4 0 0 0,4 0 0 15,0 0 1-15,-7 0 1 0,14 0-2 16,-7 0 0-16,3 0-1 0,0 0 1 16,1 0 0-16,-4-1 2 0,6-1-2 15,1 1 0-15,-3 1 1 0,2 0-1 16,-2 0 0-16,2 0 0 0,1-1 0 16,0 1-1-16,0 0-1 0,0 0 2 15,-1 0-1-15,5 0 0 16,-5 0 1-16,1 0 0 0,3 0-1 15,-3 0 1-15,0 0 0 0,3 0 0 16,0 0 0-16,1 0 0 0,-1-2 1 16,0 2 0-16,-7-1-1 0,11 1 0 15,-7-1 1-15,0 0-1 0,-7-1 0 16,10 1 2-16,-7-2 0 0,0 3 1 16,4-2 10-16,-3-1-13 0,2 1 1 15,-2-1 1-15,2 1-2 0,-2-1 0 16,6 0 0-16,-3-1 0 0,0 2-1 15,-4 1 1-15,7-2-1 0,-7 2 0 16,4-2-1-16,0 3 2 0,-7 0 0 16,7-1-4-16,-7 1 4 0,3 0 0 15,-3 0-1-15,0-3 1 16,-4 3 0-16,8 0 0 0,-1 0 0 0,-3 0 0 16,7 0-2-16,-4 0 2 15,4 0 0-15,-1 0-2 0,1 0 1 16,0 0-2-16,0 0 2 0,3 0 0 15,-3 3 0-15,0-2 0 0,6 2 1 16,1-2 0-16,-7-1 0 0,6 3 0 16,-2-2 1-16,-1 1-1 0,-3-2 0 15,3 0 0-15,-3 0 1 0,-4 0-1 16,11 2 1-16,-8 0-1 0,8-2 1 16,-4 0 0-16,0 2-1 0,4 0-1 15,0 0-1-15,0 0 0 0,-1 1 1 16,-3-2-1-16,4 0 0 15,-11 1 2-15,11-1-1 0,-7 1 1 16,-4-2 0-16,1 2-1 0,-1-1 0 16,-3 0 1-16,0-1 0 0,-4 0 0 15,1 2 0-15,-1-2 1 0,-3 0 1 16,3 0 1-16,-3 0-3 0,0 0 2 16,0 0 1-16,0 0-3 0,0 0 2 15,0 1-2-15,0-1 0 0,0 0 0 16,4 0 0-16,-4 0-3 0,0 0 3 15,0 0 0-15,0 0-1 0,0 0 0 16,0 1 1-16,0-1 0 0,0 0 2 16,0 0 0-16,0 0-2 0,0 0 1 15,0 0-1-15,0 0 0 0,0 0-1 16,0 0 1-16,0 0 1 0,3 0-1 16,4 0 0-16,-3 0 12 0,6 0-11 15,0 1 0-15,-3-1 0 0,0 2-1 16,0-1 0-16,0-1 3 0,0 1 9 15,0-1-11-15,-4 0-1 16,1 0 2-16,-1 0 0 0,0 0 10 16,-3 0-12-16,0 0 1 0,4 0 0 15,-4 0-1-15,0 0 2 0,0 0 1 16,3 0-3-16,-3 0 1 0,0 0 0 16,0 0-1-16,4 0 1 0,-1 0-1 15,-3 0 0-15,0 0 0 0,4 0 0 16,-4 0 0-16,0 0 0 0,0 0-1 15,0 0 1-15,0 0-1 0,0 0 1 16,0 0 0-16,0 0 0 0,0 0 0 16,0 0 1-16,0 0-1 0,0 0-1 15,0 0-2-15,0-1-79 0,0-3-96 16,-7-5-134-16,3 0-966 0,-23-44-1751 16</inkml:trace>
  <inkml:trace contextRef="#ctx0" brushRef="#br0" timeOffset="159700.667">15683 16859 380 0,'0'0'219'0,"0"0"152"0,0 0-120 16,0 0-94-16,0 0-83 0,0 0 44 16,0 0 54-16,0 0-36 0,0 0-9 15,27-1 16-15,-20 1 32 0,0 0-1 16,0 0-41-16,0 0-27 0,-4 0-22 15,-3 0-52-15,4 0-32 0,-4 0-16 16,0 0-7-16,0 0 23 0,0 0 91 16,3 0-74-16,-3 0-17 0,3 0 0 15,1 1 0-15,-4-1 122 0,3 0-58 16,1 0-6-16,-4 2-56 0,3-1 20 16,1 0-19-16,-1-1-3 15,1 2 28-15,-1-1-24 0,0 0 21 16,-3-1-10-16,4 1-14 0,3 1 0 15,0-1 0-15,-7-1 28 0,3 1-9 16,4 1-18-16,-4-1 12 0,1 0 2 16,3 2 6-16,0-2-3 0,0 1-8 15,3-2-9-15,-3 4 21 0,3-4-21 16,-3 0 14-16,7 0 13 0,-4 0-26 16,4 3 13-16,-7-3-13 0,3 0 13 15,0 0-14-15,1 0 1 0,-1 0 10 16,-3 0 5-16,0 0-17 0,3 0 11 15,1 0 13-15,-1 0-24 0,4 0 1 16,-11 0 11-16,8 0-13 16,-5 1 2-16,1-1-1 0,0 0 1 15,0 0 11-15,7 0-11 0,-11 0 1 16,8 0 0-16,-4 0-1 0,-1 0 0 16,1 0 2-16,0 0-1 0,4 3-1 15,-5-3 0-15,-2 0 11 0,3 0-11 16,0 0-2-16,0 0 0 0,-1 1 2 15,5-1-1-15,-1 0 11 0,-3 0-11 16,3 0 0-16,1 2 11 0,-1-2-12 16,7 0 15-16,-10 0-15 0,7 0 0 15,0 0 2-15,6 0 30 0,-9 0-20 16,2 0-8-16,5-2 24 0,-1 2 44 16,-7-1 1-16,7-2-48 0,-3 2-22 15,3 1 9-15,-3-3 1 0,3 3-13 16,4 0 0-16,-10-4 12 0,9 4-8 15,-3-2 11-15,1 1-12 16,-5 1 10-16,1-3-11 0,3 3 0 16,-6-1 17-16,-4 1-17 0,3 0 0 15,0 0-2-15,1 0 15 0,-4 0-15 16,-4 0 0-16,0 0 0 0,1 0 1 16,3 0-2-16,0 0 1 0,-4 0-3 15,4 0-1-15,0 1 4 0,3 2 13 16,-3-2-10-16,3 1 19 0,1 2-10 15,-1-4 10-15,7 0-3 0,-6 0 18 16,-1 0 35-16,0 0-38 0,4 0-21 16,3 0-1-16,-6 0 10 0,6 0-21 15,4 0 14-15,-8-4-15 0,5 4 19 16,6 0-19-16,-11-3 12 0,5 3-10 16,2-3 0-16,-2 2 0 0,-5 0 13 15,5-2-2-15,-1 3 2 16,-3-4-13-16,-1 4-1 0,5-1 0 15,-8 1 0-15,0-1 15 0,1 1-16 16,2-2 1-16,-2 2 1 0,-1 0-1 16,-3 0 0-16,0 2 0 0,3-2 0 15,-3 0 0-15,-3 0-1 0,6 0 12 16,0 0-10-16,-6 0 2 0,3 0-2 16,-1 0 1-16,1-2 9 0,0 2-9 15,0 0-1-15,7 0-2 0,-11 0 1 16,8 0 15-16,-1 0-13 0,0 0 9 15,4 0-10-15,-4 0 1 0,1 0 0 16,6 0 16-16,-7-1-17 16,8 0 23-16,-5-1 18 0,5 2-12 15,-1 0-19-15,-7-2-11 0,4 2 1 16,0-2 13-16,3 2-14 0,-7 0-1 16,4-2 0-16,-4 2 0 0,8 0 1 15,-8-2 2-15,0 2 1 0,4 0-1 16,0-2 9-16,3 2-12 0,-7-1 1 15,4 1 1-15,-3-1 0 0,6 1 0 16,-10-2 0-16,6 2-2 0,-2 0 1 16,-4 0-1-16,6 0 1 0,-6 0 2 15,0 0-2-15,4 0-1 0,2 0 3 16,-6 0-1-16,10 0-2 0,-6 0 0 16,3 0 0-16,6 0 13 0,-3 0-1 15,1 2-11-15,6-1 2 0,-7-1 0 16,4 0 0-16,3 1 13 0,-7-1-13 15,4 0 0-15,-1 0 15 0,5 0-15 16,-1 0 25-16,-4 0-7 0,1 0-20 16,3 0 12-16,0 0-12 15,0 0 14-15,-3 0-15 0,3 0 1 16,-3 0 11-16,3 0-9 0,0 0 0 16,-3 0 0-16,-1 0 0 0,-2-2 16 15,-1 0-17-15,-3 2-1 0,6-1-1 16,-9 1 2-16,2-1-2 0,-2 1 1 15,2-2 1-15,-2 2 8 0,-4 0-10 16,3 0-1-16,-3 0 1 0,0 0 1 16,3 0 0-16,-3 0-1 0,-4 0 0 15,1 0 1-15,6 0 0 0,1 0-1 16,-4 0 2-16,3 0 16 0,4 2-18 16,-11-2 0-16,11 0 1 0,-4 0 1 15,-3 0 1-15,10 0-2 0,-10 0 14 16,10 0-15-16,-3-2 0 0,3 2 1 15,-3-2 2-15,3 0 0 0,4 0 0 16,-7 1 55-16,3 0-39 16,7-1-17-16,-10 1 0 0,10 0 10 0,0-1-11 15,-3 1 2-15,3 0-2 16,-7 0-1-16,4-1 3 0,3 1-1 16,-10 0-1-16,6-1-1 0,1 2 1 15,-4-1 0-15,1 0-1 0,6-1 0 16,-4 1 3-16,5-2-1 0,-12 3-1 15,11-4 2-15,1 4 0 0,-5-2-2 16,8 0 1-16,-11 0-1 0,11-2-1 16,-4 2 2-16,0 0 0 0,3-1 1 15,-9 0-2-15,9 2-1 0,-10-2 1 16,7 2 0-16,1-1 0 0,-12 0 0 16,8 0 0-16,3 0-1 15,-7 0 1-15,8 0 0 0,-12 0 2 16,8 0-1-16,0 0-2 0,-8 2 0 15,5-1-1-15,-5 1 0 0,8 0 0 16,-11-3 2-16,4 3 0 0,-3 0 1 16,6 0-1-16,-10 0 0 0,0 0 0 15,3 0-1-15,0 0 0 0,1 0 0 16,-5 0 0-16,1 0-3 0,-3 0 2 16,-1 0-1-16,4 0 2 0,0 0 0 15,-4 3-2-15,4-3 2 0,-3 1 0 16,6-1 1-16,-3 0-1 0,0 2 1 15,0 0 1-15,3-2 10 0,0 2-11 16,1-2 1-16,-1 2 1 0,-3-2-3 16,3 0 2-16,1 0 13 0,2 0-13 15,-2 0 0-15,-1 0 0 0,0 0-2 16,1 0 1-16,3 2-1 0,-1-2 0 16,-6 0 1-16,4 0-2 15,2 0 1-15,5 0 0 0,-5 0 3 16,-6 0-1-16,7 0 0 0,0 0-1 15,0 0-1-15,-7 0 3 0,3 0-3 16,0 0 0-16,4 0 0 0,-4 0 0 16,1 0 3-16,-1 0-2 0,0 2 0 15,8-2 0-15,-8 2 0 0,0-2 0 16,1 0-1-16,2 0 0 0,1 0 0 16,0 0 1-16,-7 2 0 0,3-2-1 15,0 0 0-15,4 0 3 0,0 0 0 16,-7 0-2-16,3 0-1 0,1 0 0 15,6 0 3-15,-7 0-3 0,0 0 0 16,4 0 3-16,0 2-1 0,0-2-1 16,-4 0 0-16,4 0 1 0,0 0-1 15,-1 0-1-15,-2 1-1 0,-1-1 1 16,4 0 0-16,0 2 0 0,-1-1 0 16,-9-1 0-16,6 0 0 15,1 0 0-15,2 0 3 0,1 0-1 16,-7 1-2-16,3-1 0 0,1 0 0 15,3 0 3-15,-4 2-1 0,-3-2 0 16,3 1-2-16,0-1 0 0,4 1 0 16,-7-1 2-16,3 0-2 0,-6 2 0 15,-1-2 1-15,4 0-1 0,-3 1 0 16,-1-1 0-16,4 0 0 0,-7 0 0 16,3 0 1-16,8 0-1 0,-8 1 0 15,1-1 2-15,3 0-2 0,-4 1 3 16,0-1-2-16,1 1-1 15,6-1 0-15,-3 0 1 0,-3 0 0 16,6 0-2-16,-3 2 3 0,3-2-1 16,-6 1 0-16,6-1-1 0,0 0 0 15,1 0 3-15,2 0-3 0,-6 0 1 16,4 0-1-16,-1 0 1 0,-3 0 2 16,10 0-1-16,-7 0-2 0,1 0-1 15,2 0 1-15,1 0 0 0,0 0 3 16,-4 0-1-16,4 0-2 0,3 0 1 15,-3 0-1-15,-4 0 0 0,8 0 1 16,-1 0-1-16,-3 0 0 0,0 0 0 16,6 0 1-16,-6 0-2 0,0 0 0 15,3 0 0-15,4 0 1 0,-8 0 0 16,5 0 0-16,2 0 0 0,-2 1 3 16,-1-1-3-16,3-1 0 0,-2 0 1 15,-1-1-1-15,4 2 2 16,-4 0-2-16,3-1 0 0,1 0 2 15,-7 0-1-15,7 1 0 0,-1 0-1 16,-6 0 0-16,3 0 0 0,0 0-2 16,1 0 2-16,-8 0 1 0,4 0-1 15,3 0 0-15,-7 0 0 0,1 0-1 16,-1 0 2-16,0 0-1 0,8 0 0 16,-8 0 0-16,-3 0 0 0,3 0-1 15,1 0 1-15,2 0 0 0,-2-1 1 16,-4 1 0-16,3 0 0 0,0 0-1 15,7 0 1-15,-6 0 0 0,-4 0 0 16,6 0-1-16,-2 0 0 0,6 0 0 16,-7 0-2-16,1 0 2 0,2 0-1 15,5 0 0-15,-5 0 1 0,1 0 0 16,7 1 2-16,-4-1-1 0,-7 0-1 16,8 1 1-16,2-1-1 0,-6 0 1 15,3 0 1-15,1 0-1 0,-1 0 0 16,-3 0 1-16,6 0-2 0,-2 0 0 15,-5 0 1-15,5 0-1 16,2 0 0-16,-9 1-1 0,6 0 1 16,0-1-2-16,0 2 2 0,-3-2 0 15,7 1 3-15,-4-1-3 0,-3 0 1 16,-1 1 2-16,12-1 0 0,-15 0-1 16,7 0 1-16,0 0 0 0,1 0-3 15,-8 0 3-15,4 0 0 0,-1 0-1 16,1 0-2-16,-7 0 1 0,3 0 0 15,1 0 0-15,3 0-2 0,-4 0 0 16,0 0 1-16,-3 0 25 0,3 0-10 16,4 0-13-16,-3 0 9 15,-1 0-11-15,-3 0 0 0,0 0 0 16,3 0 2-16,4 2-2 0,-4-1 0 16,-3 0 2-16,0-1-2 0,3 0 1 15,1 2 0-15,2-2 0 0,-2 0 0 16,-1 0 2-16,-3 0-2 0,3 4 1 15,4-4-1-15,-4 0 0 0,1 2 1 16,-4-2-1-16,3 1-1 0,-3-1-1 16,7 1 1-16,-4-1 1 0,-3 0-1 15,-4 0 0-15,8 0 3 0,-4 0-3 16,3 0 0-16,0 0 1 0,1 0 0 16,-5 0 0-16,-2 2 2 0,6-2-2 15,-3 0 2-15,7 0-1 0,-7 0 0 16,3 0 0-16,-3 0 0 0,0 0 0 15,3 0-1-15,1 0 1 0,-1 0 1 16,-3 0-3-16,3 0 0 16,-3 0 1-16,3 0 1 0,4 0-1 15,-4 0 0-15,1 0 0 0,-1 0 1 16,0 0-1-16,8 0-1 0,-8 0 0 16,4 0 0-16,0 0 0 0,3 0-2 15,-3 0 2-15,-1 0 0 0,8 0 0 16,-4 0 0-16,-3 0 0 0,0 0 2 15,7 0-1-15,-8 0-1 0,-2-2 0 16,-1 2 1-16,7 0 0 0,-3-1 0 16,-4 0 1-16,1 1-2 0,6 0 0 15,-3-2 0-15,-7 2 0 0,6 0-1 16,5 0 1-16,-8 0 0 0,0 0 0 16,1 0 0-16,-1 0 1 0,7 0-1 15,-7 0 0-15,-3 0 0 0,0-2 1 16,4 2 1-16,-5 0 0 0,8-2-1 15,-7 2-1-15,0 0 2 0,0 2-1 16,-4-4 0-16,8 2 0 16,2 0-1-16,-6 0-2 0,4 0 0 15,-4 0 2-15,-1 0-1 0,5 0 1 16,3 0-1-16,-4 0 1 0,0 0 2 16,-3 0-1-16,4 0-1 0,-5 0-1 15,8 0 1-15,0 0 3 0,-7 0-1 16,0 0-2-16,7 0 0 0,-1 0-1 15,-2 0 2-15,-4 0 0 0,-1 0-1 16,5-2 1-16,-4 2-1 0,6 0 2 16,-6 0-2-16,0 0 0 0,0 0 0 15,-3 0-1-15,2 0 0 0,5 0 2 16,-8 0-1-16,11-1 1 16,-11 1-1-16,4 0-1 0,0 0 0 15,-3 0 1-15,-1 0-1 0,4 0 1 16,-4 0 1-16,1 0-1 0,-1 0 1 15,4 0-1-15,-3-1 0 0,-1 1 2 16,1 0-1-16,-1 0-1 0,-3 0 0 16,3-2-2-16,1 2 2 0,-1 0 0 15,1 0 1-15,-1 0-1 0,1-1 0 16,3 1 2-16,-4 0-1 0,0 0-1 16,8 0 1-16,-4-1 0 0,-4 1-1 15,1-2 0-15,-1 2 0 0,0 0 0 16,4 0 11-16,-7-1-10 0,7 0-2 15,-3 1 0-15,-1-1 1 0,7 1-1 16,1 0 1-16,-4 0 0 0,0-1 0 16,-1-1-1-16,5 2 2 0,3-1 0 15,-4 1 0-15,0 0-1 0,1-1-2 16,-1 1 0-16,4 0 2 0,-4 0-1 16,4-2 1-16,-4 2 0 15,1-1 1-15,2 1-1 0,1-1 0 16,-4-1 0-16,1 1 0 0,-1-1 2 15,4 4-2-15,0-2 0 0,-7-2 1 16,3 2-1-16,-3 0 0 0,7 0-1 16,-4 0 0-16,0 0 1 0,-3-2-2 15,0 0 1-15,0 4 1 0,3-4 0 16,1 0 1-16,-1 2-1 0,-3 0-1 16,0 0 1-16,0-2 0 0,6 2 1 15,-2 0 0-15,-1 0-1 0,-3-2 0 16,0 2 2-16,3 0 1 0,0 0-2 15,1 0-1-15,-4-2-1 0,0 2 1 16,-1 0 0-16,1 0-1 0,0 0 0 16,4 0 2-16,-8 0-3 0,4 0 4 15,0 0-4-15,0 0 3 0,0 0-2 16,-4 0 0-16,0 0 1 16,4 0 0-16,-3 0 1 0,6 0 0 15,-6 0 0-15,2 0 1 0,1 0-1 16,-3 0 0-16,-1 0 0 0,1 0-1 15,3 0 0-15,-1 0 1 0,-2-2 0 16,6 2-1-16,-3 0 0 0,0 0 0 16,0 0 0-16,0-2-2 0,-4 2 2 15,4 0 2-15,0 0-1 0,3-1 0 16,-3 1-1-16,0-3 1 0,0 3-1 16,0 0 1-16,-4-1-1 0,4 1 0 15,-3 0 0-15,10 0 0 0,-8-3 1 16,1 3-2-16,4 0 2 0,-4-1 0 15,3 1 0-15,4-3-1 16,-4 3 0-16,0 0 0 0,-3-1 0 16,7 1 2-16,0 0-1 0,0-2-1 15,-4 2 0-15,0 0 0 0,7-2-1 16,-3 2-1-16,0 0 1 0,-4 0 1 16,8 0 0-16,-5 0-1 0,1 0 1 15,-4 0 0-15,8 0 0 0,-5 0 0 16,-2 0 0-16,-1 0 0 0,4 0 0 15,3 0-1-15,-3 0 1 0,-4 0-2 16,4 0 2-16,7 0-1 0,-11 0 2 16,4 0 0-16,3 0 1 0,-3 0-1 15,0 0 0-15,-1 0-2 0,5 0 2 16,-1 0-1-16,-7 0 0 0,4 0-1 16,3 0 1-16,-3 0 0 0,-4 0-1 15,-3 0 1-15,4 0 0 0,6 0 0 16,-7 0 2-16,-3 0-1 15,0 0-1-15,0 0 0 0,7 0-2 16,-4 0 2-16,-3 0 0 0,0 0 1 16,0 0 1-16,-1 0-2 0,1 0 0 15,7 0 0-15,-4 0 0 0,-3 0-1 16,4 0-1-16,-4 0 2 0,-1 0 0 16,8 0 1-16,-3 0-1 0,-5 0 0 15,1 0 1-15,0 0 1 0,-7 0-2 16,7 0 1-16,-7 0 0 0,4 0-1 15,-4 0 1-15,0 0 9 0,0 0-9 16,0 0-2-16,0 0 1 0,0 0 0 16,0 0 2-16,0 0 0 0,0 0 0 15,0 0-2-15,0 0 0 0,0 0 2 16,0 0-1-16,0 0 0 0,0 0-1 16,0 0 0-16,0 0 0 0,0 0 0 15,0 0 0-15,0 0 0 0,0 0 0 16,0 0-2-16,0 0 2 15,0 0 0-15,0 0 0 0,0 0 1 16,0 0-1-16,0 0-1 0,0 0-1 16,0 0 0-16,0 0 0 0,0 0-10 15,0 0 11-15,0 0-1 0,0 0 2 16,0 0 1-16,0 0-1 0,0 0-1 16,0 0 1-16,0 0-1 0,0 0-14 15,0 0 15-15,0 0-1 0,0 0-2 16,0 0 2-16,0 0-2 0,0 0 3 15,0 0 1-15,0 0 1 0,0 0-2 16,0 0 0-16,0 0 1 0,0 0 0 16,0 0 1-16,0 0 0 15,0 0 0-15,0 0 1 0,0 0-1 16,0 0-2-16,0 0 0 0,0 0-1 16,0 0 0-16,0 0-14 0,0 0 13 15,0 0-1-15,0 0-40 0,0 0-5 16,0 0-22-16,0 0-25 0,0-2-72 15,0-7-152-15,-4-2-449 0,-17-31-2846 0</inkml:trace>
</inkml:ink>
</file>

<file path=ppt/ink/ink2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3T01:12:05.67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2095 15271 352 0,'0'0'137'15,"0"0"404"-15,0 0-267 0,0 0-105 16,0 0-32-16,0 0-10 0,0 0 32 15,0 0 13-15,0 0 12 0,0 0-54 16,3 1-33-16,-3-4 3 0,0 3-13 16,0-1-22-16,0 1-14 0,4 0-28 15,-4 0-23-15,0 0-33 0,0 0-5 16,3 0-1-16,-3 0-3 0,0 0 0 16,3 0 10-16,1 0 32 0,-1 0 6 15,8-1 20-15,-4-1 10 0,-1 0-7 16,5 0 0-16,-4-1-7 15,3-1-2-15,4 0 41 0,0-2 13 16,-1 0 12-16,8-1 1 0,7-1-26 16,-8-2-42-16,11 1-6 0,-7-2 9 15,7 3-20-15,-10-1-1 0,10 1 1 16,-7 0 12-16,7 0-10 0,-10 0 21 16,10-2-23-16,-14 1 0 0,11 1 0 15,-4 1 1-15,-7 0-2 0,11 0 21 16,-11 0 1-16,7 0-23 0,-3 1 0 15,-1-1 1-15,4 3 24 0,-6-3-6 16,-1 4 0-16,4 2-19 0,-4-2-1 16,-7 2 0-16,0-2 1 0,8 2-12 15,-8 1-8-15,-3-3 20 0,7 3 1 16,3 0 25-16,-3 0-26 0,-4 0 0 16,7 0-6-16,4-1 6 15,-4 1 15-15,0 0-15 0,7-3 0 16,-10 3 0-16,7 0 0 0,6 0 4 15,-9 0 18-15,9-1-3 0,-10 1-3 16,14-1 6-16,-6-1-9 0,2 2-10 16,1 0 10-16,3 0 0 0,-4 0 6 15,8 0 22-15,-8 0-13 0,11 0-25 16,-10 0 9-16,6 0 29 0,1 0-19 16,-8 2 1-16,8-2-21 0,-8 1-2 15,8 0 16-15,-11 2-14 0,3-2 1 16,-6 3-3-16,7 0-10 0,-8 0 10 15,8-1 4-15,-7 4-1 0,-1-3 9 16,8-1 3-16,-4 1-15 0,3 2 0 16,-6-2 2-16,10-1-1 0,-7 1 1 15,7-1 20-15,-3 1-20 0,6-3-2 16,-6 1 0-16,6 0 24 16,1 0-9-16,-4-2-15 0,7 2 0 15,-11-1 0-15,8-1 1 0,-1 1 12 16,-3 1 0-16,7-2-1 0,-7 2-12 15,7 0 2-15,0-2-1 0,-4 0 0 16,4 2 3-16,7-2-4 0,-4 0 13 16,-3 2-13-16,3-2-1 0,1 0 0 15,-1 0 1-15,-3 0 16 0,7 0-14 16,0 0 14-16,-1 0-14 0,-6 0 0 16,7 0-1-16,0 0 1 0,0 0 11 15,-4 0-12-15,0 0 2 0,4 0 9 16,-3 2-8-16,2 0 12 0,-6-2-14 15,7 2 15-15,3-2-14 16,-3 0-1-16,-4 1 0 0,1-1 11 16,2 1 0-16,5-1-10 0,-5 2 19 15,1-2-21-15,0 1 1 0,0-1 17 16,0 1-18-16,3-1 1 0,0 1 0 16,-3 1 0-16,0-1-1 0,-1-1 0 15,1 3 15-15,3-2-16 0,1-1 0 16,-1 1 15-16,-3 1-15 0,3-2-1 15,-7 2 1-15,8 0 1 0,-5-2-1 16,1 3-1-16,0-2 1 0,-4 1 13 16,7-1-10-16,-3 0-3 0,4-1 1 15,-8 3 14-15,0-2-15 0,1-1-3 16,2 2 1-16,-6-2 2 0,4 0 23 16,2 0-6-16,1 0-17 0,0 0-3 15,-4 0 3-15,1 0 2 0,6 0-2 16,4 0-2-16,10-3 2 0,10-1 37 15,-7 0-35-15,-13 1 13 0,-21 1-15 16,0 2-22-16,-3-2 22 16,13 2 25-16,4 0-25 0,0-2 0 15,-1 1 2-15,-2-2 0 0,6 2-2 16,0 0 19-16,0-1-19 0,-3 1-1 16,3 1 1-16,-6-1 3 0,13-2 19 15,-7 2-22-15,-3 1-1 0,3-1-12 16,-3-1 13-16,0 2 10 0,-1-1-10 15,1 1-1-15,-3 0-21 0,-1 0 21 16,-3 0 1-16,13 0 2 0,-6 0 32 16,4-1-33-16,2-1 2 0,-3 1 10 15,1-2-13-15,-8 3 0 0,11-2-1 16,-4 0-1-16,0 2 2 0,-3 0 0 16,3-2 1-16,0 2-2 0,8-1 1 15,9-2 0-15,7-1 15 0,4 0 2 16,-4 0-17-16,-10-2-1 15,-3 3-1-15,0-1 2 0,-4 2 0 16,-4-2 2-16,-2 2-2 0,-15 0-1 16,1 2-1-16,-8-2-8 0,8 2 9 15,-1 0 1-15,7 0-3 0,1 0 1 16,-4 0 1-16,0 0 1 0,-4 2 2 16,7-2-1-16,-6 4-1 0,-1-2-15 15,-3 0 12-15,0 0 2 0,4 2 1 16,-1-2 2-16,1-1 1 0,6 2 12 15,-3-3-2-15,0 3-7 16,0-2-6-16,0-1-1 0,-1 1-1 16,5 1 2-16,-8-1 0 0,4 2 2 0,0-1-2 15,-4 0-2-15,4 1 2 16,-3 0 1-16,-1-1-1 0,4 0 0 16,0 1-3-16,-4-2 3 0,1 2 0 15,3-2 1-15,0 1 0 0,0 0-1 16,0 0 0-16,-4-2 3 0,4 0-3 15,0 1 3-15,-4 0-1 0,-3-1-2 16,0 1 0-16,0 2 0 0,-3-3 0 16,3 3 11-16,-4-2-11 0,1-1 0 15,0 1 0-15,-4 1 0 0,0 0-11 16,-4 0 9-16,5-2 1 0,-5 2 1 16,4 0 0-16,0-2 2 0,1 2 1 15,-1-1-1-15,0-1-1 0,3 0-1 16,1 0 3-16,-1 0 0 0,4 1-3 15,0-1 2-15,0 0 0 0,4 0-1 16,3 2-1-16,-4 0 0 0,1 0 0 16,3-1 0-16,-7 2 0 0,3 0-4 15,1 0 2-15,-4-1 0 16,0 2 2-16,0 0-2 0,0 0 2 16,-4-1 3-16,4-1-2 0,-7 0-1 15,7 1 2-15,-7 1 2 0,4-3-2 16,-7-1-2-16,3 4-10 0,0-4 10 15,0 3 3-15,-3-3 1 0,-1 1-1 16,-2-1 8-16,-1 3-11 0,0-2 0 16,-3 1-2-16,-7-2-10 0,3 2 12 15,-7-2 1-15,4 0 0 0,0 0 1 16,0 0-1-16,-3 2 0 0,-1-2-1 16,4 0 1-16,-4 0-1 0,1 0 1 15,-1 0-1-15,4 0 0 0,-3 0 1 16,-4 0-1-16,3 0-1 0,-3 0-1 15,0 0-1-15,0 0 2 0,0 0-18 16,0 0 3-16,0 0-21 0,0 0-66 16,0 0-20-16,0 0-21 0,0 0-14 15,3 0-57-15,-3 1-136 0,0 2-182 16,-3-3-209-16,0 1-508 16,6-6 641-16</inkml:trace>
</inkml:ink>
</file>

<file path=ppt/ink/ink2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3T01:12:07.78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2236 15486 118 0,'0'0'49'15,"0"0"114"-15,0 0 170 0,0 0-105 16,0 0-49-16,0 0 53 0,0 0 31 16,0 0-29-16,0 0-32 0,-31 16-27 15,31-16-17-15,0 0-47 0,0 0-18 16,3 0 10-16,1-2-6 0,-1 0-13 16,1 0-33-16,3 0-47 0,-4 0 18 15,11-1 16-15,-4 0-9 0,-3-3 3 16,3 2-31-16,4-1-1 0,7 2-2 15,-11-1 1-15,7 0-18 0,4-1 19 16,-4-1 24-16,7 1 11 16,4-1-19-16,0-1 16 0,6 1-3 15,-3 0-16-15,0-1-12 0,10 1 31 16,-6-2-10-16,-1 3 0 0,8-2 23 16,-1 2 19-16,-7 1 9 0,8 0-47 15,-4 0-11-15,-4 1 30 0,7 0-23 16,1-1-9-16,-1 3-12 0,-3-2 18 15,3-1 0-15,4-2-18 0,-4 4-1 16,-3-2 32-16,4 0-16 0,3 0-15 16,-1 0 18-16,-6 1-16 0,7-1 9 15,0 1 7-15,0 0-18 0,-4 3-1 16,-3 0 16-16,7 0-13 0,-8 0-1 16,-2 0 17-16,6 3-18 0,4-2 14 15,-4 3-2-15,-3-2 3 16,4 2 3-16,2 0-13 0,-6-1 7 0,4 2-13 15,-1-1 15-15,4 0 7 0,3-1 0 16,-3 1 32-16,0-1 46 16,3 1-56-16,-3 1-41 0,3-1 0 15,-3 0 1-15,-1 0 12 0,-2-1-3 16,6 1-10-16,0-1 9 0,-3 1-10 16,3-3 0-16,0 1 8 0,4-2-7 15,3 4-3-15,11-4 2 0,6 0 0 16,0 0 11-16,4 0-10 0,-10 0 7 15,-8-4-8-15,1 2-2 0,-1 1 0 16,1-3 1-16,3 1-1 0,3-1 2 16,1 3 2-16,-1-3-3 0,1 0 2 15,-4 2-2-15,10-2 0 0,-3 0-1 16,3 0 2-16,-3 0 1 0,7-3 13 16,-4 2-16-16,1-2 2 0,10-1-1 15,-8 4 2-15,5-3 12 0,2 3-12 16,-3-2-3-16,1 2 0 15,-1 0 6-15,0 1 6 0,-3 2-18 16,3 0 7-16,-6 1-1 0,-1 0 3 16,11 0-3-16,-4 0 0 0,7 2 0 15,-7 1 34-15,4 1-12 0,-4 0 16 16,0-1-38-16,4 1 0 0,-7 2 46 16,0-2-43-16,-1 2 0 0,-2 2-3 15,6-5 0-15,0 3 3 0,-3-2 22 16,0 3 0-16,-7-2-25 0,0 3-12 15,-4-4 11-15,4 3 1 0,-7-3 0 16,10 0 0-16,-3 0 23 0,4-2-23 16,-8 0-1-16,14-2 1 0,-3 0 13 15,0 0-13-15,0 0 24 0,0-2-23 16,-8 2-2-16,5 0 1 0,-8 0-2 16,4-2 1-16,-10 4-11 0,10-4 11 15,-4 2 0-15,-6 0 2 0,-1 0-2 16,1 0 1-16,-4 0-12 0,0 0 12 15,-3 2 2-15,-1-2-2 0,5 2 0 16,-5 0 0-16,4 1 0 16,-3-2 0-16,3 1 0 0,-3 0 2 15,-1-2-1-15,1 4 1 0,-7-4-1 16,-7 3-1-16,-7-2 0 0,-4 2 1 16,11 0 0-16,0 1 2 0,7 0-2 15,0 1-1-15,0 1 1 0,3-4 0 16,-3 2 0-16,-1-2 0 0,5 2 2 15,-1 0-2-15,-3-1-1 0,3 2 12 16,0-1-12-16,-3-2 0 16,3 2-1-16,4 0 1 0,-7-3 11 15,3 1-11-15,0 2 0 0,4-4 1 16,-7 0-1-16,3 0 0 0,0 0 0 16,-3 0 0-16,0 0 0 0,-1-4 0 15,-2 4-1-15,-1-2 1 0,-3 1-1 16,0 0-1-16,-4-2 2 0,4 2-1 15,-3-1 1-15,-1 1 0 0,1 0-3 16,-1 0 3-16,4 1-1 0,-4-3 1 16,4 2 1-16,-3 0-1 0,-1-2 1 15,4 0-1-15,-4 1 2 0,1-1-2 16,-1-2 0-16,1 1 3 0,-1-1-2 16,-3 1-1-16,4 0 0 0,-4 0-1 15,-4 2-2-15,1-1 0 0,-1 1 0 16,-2-1 3-16,-1 2-14 0,0-2 14 15,0 2 0-15,-3 0 0 0,-1 0 0 16,1-1 0-16,-4 1 0 0,-3 1 1 16,0-1-1-16,-4 1-2 15,-3 0 1-15,0 0-1 0,0 0-1 16,-4 0 0-16,-3 0-9 0,0 0 8 16,4 1 1-16,-4-1-22 0,0 1-2 15,0-1 23-15,0 2-8 0,0 0-7 16,0 1 16-16,0 1-18 0,0-1-10 15,0 1-1-15,0 1-8 0,0 2-16 16,-4-2 0-16,4 3-24 0,-3-2 5 16,3 5-32-16,-4-1-114 0,4 0-237 15,-3-1-357-15,-1-4-691 0</inkml:trace>
</inkml:ink>
</file>

<file path=ppt/ink/ink2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3T01:12:09.57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1947 15783 421 0,'0'0'518'16,"0"0"-300"-16,0 0 43 0,0 0-37 15,0 0-110-15,0 0-46 0,0 0 56 16,0 0 28-16,0 0-42 0,0 0-42 16,0 0-16-16,13-12-3 0,-13 12 6 15,0 0-26-15,4 0-29 0,-4 0-49 16,3 0-32-16,4 0 56 0,0 0 25 15,0 1 42-15,7 0-39 0,6 1 45 16,-6 0 1-16,3 0-14 0,7 0 17 16,-6 2 45-16,6-2-4 0,3 0 7 15,-3-1-71-15,11 0 3 0,-4-1 42 16,0 0 22-16,14 0-32 16,-7-1 0-16,0-2-35 0,3 2-26 15,7-2 45-15,-7 2 0 0,-3-2-45 16,7 3 42-16,0 0 2 0,0 0-8 15,-4 0-8-15,0-2 17 0,1 2-35 16,3 0-1-16,-1 0 4 0,8 0-3 16,10 0 22-16,7-2-32 0,7-1 10 15,-4 0-2-15,-6-4-10 0,-8 3 11 16,4-1 13-16,0-2-24 0,0 2 12 16,0-2-12-16,4 3 40 0,-8 0-40 15,1 2 15-15,-1-2-14 0,1 1 0 16,-1-1 29-16,1 1-30 15,0 2 3-15,-1 0 7 0,1-1-11 0,-1 1-1 16,1-1 1-16,-1 2 0 16,8-2 2-16,-8-2-2 0,4 2 16 15,-3 0 3-15,3-2-18 0,-3 2 11 16,3-2-10-16,3 3 26 0,-3-2-28 16,7 2 12-16,-4-2 7 0,1 2-19 15,-4-1 2-15,3 1 8 0,8 1 8 16,-8-3-17-16,4-1-1 0,0 3 2 15,7-3 13-15,-4 1-3 0,-3 2-12 16,14-2 0-16,-7 1 1 0,3 0-1 16,-3-2 3-16,6 1 31 0,-3-1-30 15,-3 1-1-15,4 1-1 0,-1-1 21 16,7-1-21-16,-7 2-2 0,7-2 1 16,-3 0 1-16,10-1 11 0,-7 0-12 15,7-1 13-15,-3 0 2 0,-4 2-16 16,7-1 0-16,0 1-3 15,-7 2 3-15,10-2 11 0,-6 2-11 16,-4-1 0-16,4-1-1 0,-1 1 2 16,1-1-1-16,-1 0 2 0,-2 1 25 15,6 0-27-15,-4 2 0 0,-6 1-1 16,0-3 1-16,-4 3 1 0,0 0-1 16,0-1-3-16,7 1 3 0,4-2 32 15,-4 0-32-15,0 2 0 0,0 0 4 16,-3 0-1-16,0 0-1 0,-4 0-1 15,0 2 1-15,-3 0-1 0,3-2 0 16,-3 1-1-16,3 2 0 0,-3-2 2 16,-4 3-2-16,1 0 2 0,-1 0-1 15,-3-2 0-15,-4 2 0 0,4-1 1 16,-10 0-2-16,13 1 16 0,-6 0-16 16,-1 2 0-16,4-3 15 0,-3 3-15 15,2-2 0-15,-2 0 1 0,-1 0-1 16,1 0 0-16,-4-1 0 0,3 1 2 15,1-2 10-15,-4 3-11 0,0 1 2 16,0-3-3-16,0 3-1 16,-4-2-1-16,4 0 1 0,0 3 1 15,0-3-2-15,0 0-1 0,0 0 3 16,1 0 0-16,-1 0 11 0,-4 3-10 16,-3-3-1-16,4-1-1 0,-11 1 1 15,-10 0 0-15,10 0 0 0,4 0 1 16,6 0-2-16,4 1 1 0,-3 1 0 15,-4-2 2-15,-7-1-2 0,1 1 2 16,-15-3-2-16,-3 1 0 0,0 2 2 16,0-2 0-16,7 0-1 0,7 2-1 15,-7 0-4-15,0 0 2 16,-4-1 2-16,-3 1 0 0,-3-2-1 16,-4 0 0-16,0 2-9 0,-4-2 10 15,-6 0 0-15,0-2-1 0,-4 2 1 16,4 0 1-16,-7-2-1 0,3 0 1 15,-6 2-1-15,3-2 0 0,-4 0 0 16,-3 0 0-16,0 0 1 0,0 0 0 16,0 0 0-16,0 0 12 0,0 0-13 15,0 0-18-15,0 0-29 0,0 0-34 16,0 0-42-16,0 0-34 0,0 0-64 16,7-2-199-16,-7 0-310 0,0-2-571 15,-7 12 156-15</inkml:trace>
</inkml:ink>
</file>

<file path=ppt/ink/ink2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3T01:12:11.38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2329 15896 304 0,'0'0'281'0,"0"0"12"0,0 0-16 16,0 0-3-16,0 0-11 0,0 0-19 16,0 0-33-16,0 0-85 0,0 0-29 15,7-10-29-15,-7 9-16 0,0 1-17 16,0 0-9-16,3 0-26 0,-3-1-30 16,11-1-22-16,-8 1 10 0,1 0-6 15,2 0 9-15,-2 1-26 0,-1 0 10 16,1 0 29-16,6 0 7 0,0 2-2 15,8-1 19-15,-5 2 4 0,1 1 9 16,10 0 31-16,-3-1-3 0,7 1 13 16,-1-1 22-16,4 0-9 0,0-1 35 15,7 2-22-15,-7-1-53 16,10-1-5-16,4 1 2 0,-3 1 36 16,-5-3-26-16,12 1-12 0,2 2-4 0,11-1 16 15,14 2-3-15,-7-1 10 16,-4-2-4-16,-3 2 7 0,-6-2-4 15,-1-1 7-15,0 2 22 0,0-3 10 16,0 1-36-16,0 0 17 0,0-1-56 16,0 0 39-16,-3 0-37 0,3 0 34 15,0 0-35-15,-3 0 19 0,7-4 0 16,-1 2-3-16,4-2-6 0,4 1 6 16,-4 0 4-16,3-3-11 0,-3 2-9 15,0 0 13-15,4-2-16 0,-1 0 3 16,-3-1 10-16,4 2 15 0,-4-2-5 15,3 4-20-15,-3-2 0 0,0-1 0 16,4 3 10-16,-4-1 9 0,0 0-20 16,0 2-1-16,0-2 23 0,0-2-20 15,0 2 8-15,7 0 4 0,-4-2-14 16,0 5-1-16,1-3 0 0,-1 0-1 16,4 0 2-16,0 0 8 0,0 2-8 15,-3 1-2-15,2-3 22 16,1 1-22-16,0 2 2 0,-7-2 11 15,4 2-1-15,6 1-14 0,-3-3 2 16,0 3 0-16,3 0 0 0,7 0 0 16,-6-4 10-16,3 1-8 0,6-2-2 15,-2 1 25-15,-1-1-9 0,3-1 6 16,1 4-20-16,0 0 1 0,0 0 15 16,-1 0-18-16,1 2 0 0,0 0 0 15,-1-2 3-15,-6 2-2 0,7 2 1 16,-4-2 20-16,4 0-21 0,-4 0 12 15,4 0-11-15,-4 2 1 16,0 0-1-16,0 2-2 0,4-2 3 16,-7 0-3-16,0 1 13 0,10 0-11 15,-7 0 0-15,0 1 13 0,0 0-15 16,-3 2 0-16,3-3 0 0,-6 5 0 16,-1-4 0-16,1-1-1 0,-8 3 1 15,0 0-1-15,4-1 1 0,-3-1 3 16,-1 0-3-16,4 2 0 0,-3 1 4 15,3-2-3-15,-1-1 0 0,1 2 0 16,0 1 1-16,-3-2 0 0,3 2 8 16,-7-1-10-16,3-1-1 0,1 0 1 15,-8 0 1-15,8 1 3 0,-4 0-4 16,-4-2 0-16,4 0 0 0,-3 4-3 16,3-4 3-16,-4 0 0 0,8 3 4 15,-8-3-3-15,4 0 1 0,-3 0 0 16,-1 0-1-16,1 2 11 0,0-2-11 15,-1 2 3-15,1-2-4 16,-4-1 2-16,0 1 1 0,4 2-1 16,-4-2-2-16,-4 2 0 0,4-2 12 15,-10-2-11-15,-7 0-1 0,-7-2 0 16,-3 2 1-16,6-2-1 0,8 1 2 16,2 0 0-16,-2 1-1 0,6-1 1 15,-7 0 11-15,7-1-12 0,-6 2 2 16,-1-1-3-16,4-1 0 0,0 1 4 15,3-1 8-15,-7 0-12 0,4 0 1 16,0 0 0-16,-4 0 1 0,1 0-1 16,-5 0-1-16,1 0 0 0,0 0 0 15,-7 0-2-15,0 0-1 0,0 0 3 16,-3 0-2-16,-1 0 1 0,4 1-1 16,-6 1 2-16,2-1 0 0,1 0-2 15,-4 1 2-15,0-1 0 0,0 0-1 16,-3 1 2-16,-1-2-2 0,1 1 1 15,0-1 0-15,-4 0 0 16,-3 0 3-16,-1 0 0 0,1 0-1 16,-3 0 0-16,-1 0-1 0,-3 0 0 15,0 0 0-15,-4-1 1 0,1 1 2 16,-4-2-3-16,0 2 11 0,0 0-11 16,0 0 2-16,0 0-1 0,0 0 2 15,0-1-4-15,0 1-3 0,0 0-34 16,0-1-21-16,0-1-17 0,-4 2-22 15,4 0-23-15,0-1-38 0,-3 1-93 16,3-1-220-16,-4-4-292 0,1 2-603 16,17 17 655-16</inkml:trace>
</inkml:ink>
</file>

<file path=ppt/ink/ink2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3T01:12:12.43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2584 15572 593 0,'0'0'291'15,"0"0"-122"-15,0 0-29 0,0 0 101 16,0 0-29-16,0 0-50 0,0 0-22 15,0 0 15-15,0 0 33 0,-7-41 3 16,4 37-42-16,3 2-33 0,0 1-20 16,0 1-25-16,0 0-71 0,0 0-10 15,0 0-80-15,0 0-16 0,0 0 3 16,0 0 3-16,0 0 9 16,0 0 14-16,3 1 9 0,0 1 68 15,4 2 19-15,0 0 49 0,4 0-42 16,6 0 32-16,3 0-3 0,-2 0 29 15,9-3-42-15,-3 1-3 0,11-2 44 16,-8 0 24-16,11 0-46 0,0-2 16 16,0-2 3-16,3 0-26 0,11-1-28 15,7-1-1-15,10 0 33 0,-4 0-7 16,-17 2-22-16,4 0-7 0,-14 1 10 16,0 2 0-16,13-3 12 0,1 1-12 15,14-2-10-15,2 1 1 0,-6-1-8 16,-3 3 8-16,-14-2-20 0,-4 2 28 15,-13 1-18-15,6-3 6 0,1 1 10 16,6 1-27-16,4-2 29 0,3 2 4 16,0-2-10-16,-6 0-3 0,-1-1-3 15,0 1-3-15,1-2 6 16,-1 3-19-16,0-2 29 0,1-2-31 0,-1 3-1 16,-3-1-2-16,-4 1 1 15,4 2-1-15,-10-1 2 0,3 1 2 16,-7 0-2-16,7 1-9 0,-10-2 9 15,-1 3 1-15,-3 0-1 0,-3 0-3 16,3 0 2-16,-6 0-18 0,-1 0 6 16,-3 4-12-16,-4 0-31 0,1 1-74 15,3 1-16-15,-4 0-87 0,1 2-109 16,6 0-181-16,-10-4-454 0,3 0-153 16</inkml:trace>
</inkml:ink>
</file>

<file path=ppt/ink/ink2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3T01:12:53.803"/>
    </inkml:context>
    <inkml:brush xml:id="br0">
      <inkml:brushProperty name="width" value="0.05292" units="cm"/>
      <inkml:brushProperty name="height" value="0.05292" units="cm"/>
      <inkml:brushProperty name="color" value="#FF0000"/>
    </inkml:brush>
  </inkml:definitions>
  <inkml:trace contextRef="#ctx0" brushRef="#br0">15696 16337 109 0,'0'0'1221'0,"0"0"-1062"15,0 0-84-15,0 0 23 0,0 0 87 16,0 0 23-16,0 0-56 0,0 0-29 16,0 0-39-16,14-29-6 0,-7 24 9 15,0-2 0-15,-4 2-16 16,11 1-32-16,-10-2-20 0,6 2-18 16,0-1 0-16,4-2 0 0,3 1 16 15,-3 0-17-15,7-1-1 0,3 2-24 16,0 0 25-16,3-1 0 0,-2 0-23 15,6 0 23-15,-4 1-2 0,4 1-11 16,-3 0 13-16,-1 0-1 0,1 2-1 16,-1 0 4-16,-6 1 53 0,7 1-17 15,-11 0-25-15,-3 3 6 0,-1 3 52 16,1 3 6-16,-7 3-26 16,0-2-22-16,0 3 19 0,0-1 10 15,0-1-14-15,-4 1-12 0,4-3-3 16,0-2-29-16,0-1 3 0,-4 0-3 15,4-2 16-15,3-2-14 0,8-2 21 16,-1 0-8-16,7-2-2 0,7-6 28 16,3-4-25-16,11-3 0 0,0-1-15 15,0-1 1-15,7 1 0 0,-15 4 0 16,12 0-2-16,-8 1 3 0,-3 5 13 16,-7 4 12-16,-4 2-2 0,-6 0-25 15,3 6 21-15,-13 2-19 0,-1 2-3 16,4 1 0-16,-4 1 19 0,0 0-18 15,1 2 24-15,-1 0 1 0,4-1-23 16,0-2 13-16,3 1-14 0,-3-2-1 16,3-2 11-16,7-1 7 0,-3-3-7 15,10-1-12-15,-4-2 16 0,11-1-14 16,3-1 14-16,-3-4-14 0,17-4-1 16,-10 0 0-16,7-2 0 15,3 0 0-15,-10 1 0 0,3 1 0 16,4 1 1-16,-18 3-2 0,8 3 0 15,-5 2 1-15,-6 0 0 0,-3 2 12 16,0 4 12-16,-4 1 7 0,0 2-20 16,0-3-9-16,-3 2-2 0,-1-3 3 15,8 3 15-15,-4-4-18 0,0-2 16 16,4 1-17-16,-1-2 0 0,4-1-1 16,0 0-1-16,0 0 2 0,4 0 0 15,3 0 1-15,-4-4 2 0,0 2-3 16,8-2-12-16,-8 0 12 0,8 0 2 15,2-1 0-15,5-3-1 0,-5 2 0 16,-2-2 1-16,6 3-2 0,-7 1 1 16,1 0-1-16,-8 3-2 15,-3 1 1-15,-7 0-10 0,0 5-5 0,-13 3 4 16,2-3 12-16,-6 3 3 0,7 2 13 16,-7-1-14-16,-4 0-2 15,4 0 1-15,0-2 1 0,4 0 17 16,-5 0-6-16,12-3-12 0,-8 0 0 15,7-4 18-15,7 0 3 0,1 0-20 16,9-4-1-16,-3-3-1 0,3-1-16 16,8 1 4-16,-4-4-13 0,0 3 23 15,6-2-10-15,5 2 11 0,-12 1-1 16,8-1 2-16,-3 3 1 0,2 2 0 16,-9 2-1-16,-1 1 2 0,1 0-1 15,-11 0 0-15,7 5 15 16,-10 2-14-16,3 0 0 0,0-2 11 15,3 2-12-15,1-4 14 0,6-1-15 16,1-2 4-16,6 0-4 0,-3 0 2 16,0 0-1-16,0-4 1 0,10 3 1 15,-3-6-3-15,-4 4 0 0,4-3-1 16,0 0 1-16,3-2 1 0,7 3-1 16,-7-1-1-16,-6 2-2 0,-1 0-9 15,-3 3 11-15,3 1 0 0,-13 0-11 16,-1 0 11-16,-6 4-1 0,-4 1 2 15,11-2 0-15,-14 4 3 0,-1-3-2 16,12 0 0-16,-12-3-1 0,11 3 2 16,-3-4-2-16,0 0 19 0,6 0-17 15,1-4 1-15,6-4-2 0,-6 0-1 16,10 1-3-16,0-5-16 0,-4 3-3 16,1 0 4-16,3 1 17 0,-7-2-1 15,3 4 0-15,-10 1 0 0,4 1 0 16,-8 2-2-16,1 2 4 15,-4 0 0-15,-3 0 3 0,0 0-1 0,6 0 0 16,-9 2 1-16,-4-1 16 16,6 0-17-16,-2-1-2 0,3 0 2 15,-1 0 17-15,5-4-3 0,13 0-15 16,-7-4 0-16,10-1-1 0,11 1-13 16,-11-4 10-16,8 2-16 0,3 2 16 15,-1 0-13-15,-2 0 15 0,-4 1 1 16,3 1 2-16,7 1 0 0,-7 1 0 15,-3 1-1-15,0 2 2 0,-7 1 0 16,-7 0-1-16,-3 0 14 0,3 4-13 16,-13 0 22-16,-1 1 0 0,-3 1-23 15,0-2-2-15,3 3 1 0,0-3-1 16,1 1 0-16,-1-2 1 0,14 1 12 16,-3-4 5-16,10 0-2 0,3-1-16 15,11-6-3-15,7-5-28 16,-8 1-13-16,8 0 19 0,-4 1 12 0,-6 1 12 15,6 0 0-15,0 3 1 16,-3-1-1-16,-7 4 0 0,-4 2 1 16,-3 1 1-16,-10 0 0 0,-4 3 0 15,0 1 15-15,-6 0-14 0,-8 0 1 16,1 0 13-16,-4-2-13 0,0 0 19 16,0-1 0-16,0-1 0 0,3 0-19 15,4 2-3-15,0-2-2 0,3 0 2 16,4 0 1-16,0-3 2 0,13-3-3 15,-6 0-50-15,3 2 12 0,4-2 3 16,-11 4-6-16,7 0 13 0,-7 2 14 16,-3 0 13-16,7 2 1 15,-7 0-1-15,-1 2-1 0,-2 0 2 16,-1 1 0-16,4-1-2 0,-7 0 1 16,0 1 1-16,-4-1 16 0,0 0-14 15,1 1-1-15,3 0 0 0,0 2-1 16,6-1 3-16,-2 0 0 0,3 1-3 15,-1-2 13-15,8-1-11 0,-4 2-1 16,4-2 1-16,3 1-2 0,-7 1-2 16,7 2 1-16,0-3-2 0,-6 5 3 15,6-2 18-15,-7 2-12 0,4 0-6 16,6 0 0-16,-9 1 0 0,2-3 0 16,-3 0 1-16,-3 0 15 0,7-2 12 15,-7 1 22-15,-1-3-12 0,-2 0 6 16,6 0-5-16,4 0-2 0,-8-1 4 15,15-2 86-15,-7-1-49 0,13 0-53 16,-3 0-22-16,7 0 7 16,3-1-10-16,8-6 0 0,13-1-2 0,13-4-13 15,8-1-57-15,3-3-108 0,-3-7-104 16,-25 4-839-16,4-11-1524 0</inkml:trace>
  <inkml:trace contextRef="#ctx0" brushRef="#br0" timeOffset="145357.431">3028 2018 877 0,'0'0'303'0,"0"0"130"0,0 0-313 16,0 0-74-16,0 0 64 0,0 0 62 15,0 0-3-15,0 0-56 0,0 0-32 16,0 7-36-16,4-7 0 0,-4 0 1 16,0 1-17-16,0-1-16 0,0 0-13 15,0 1 0-15,0 1-13 0,3 4 11 16,-3 4 2-16,0 5 77 0,0 6 16 15,0 6-22-15,0 1-44 0,-3 3-26 16,-1 1-2-16,4 1 1 0,-3 2-2 16,-1 0-16-16,4-1 16 0,-3-5-12 15,3-1-9-15,-3-2 1 0,3-4 22 16,0 0-2-16,-4-5 4 0,4-1-2 16,-3-3 0-16,3-3 0 0,0 0-2 15,0-3 1-15,0-3 0 16,0-1 1-16,-7 0 0 0,7-2-3 15,0 1 2-15,0-2 1 0,0 1 1 16,0 0 2-16,0-1 10 0,0 0-13 16,0 0 0-16,0 0 0 0,0 0 0 15,0 0-1-15,0 0-2 0,0 0-13 16,0 0-7-16,0 0 10 0,0 0 0 16,7 0-9-16,-7 0-10 0,3 0-4 15,4 0 36-15,3 0 35 0,-3 2-33 16,10-2 1-16,4 0 23 0,-4 0 0 15,11 0-26-15,-1 0-4 16,1 0 4-16,0 0-1 0,9 1 1 16,-9-1-18-16,7 0 18 0,-11 0 0 15,7 0 1-15,-11 0-11 0,1 1 10 16,-4 1 0-16,-6-2 0 0,-1 1-11 16,-7 1-9-16,1-2-9 0,3 2 27 15,-7-1 2-15,0-1 16 0,0 1-3 16,0-1 7-16,0 0 2 0,0 0 10 15,0 0 10-15,0 0-42 0,0 0-3 16,0 0-55-16,0 0-94 0,0 0-61 16,0 0-134-16,0 0-82 0,0 0-137 15,0 0-433-15,0 0 999 0</inkml:trace>
  <inkml:trace contextRef="#ctx0" brushRef="#br0" timeOffset="145649.757">3387 2461 2312 0,'0'0'516'0,"0"0"-313"0,0 0-203 16,0 0-38-16,0 0 38 0,0 0 51 16,0 0-44-16,0 0-7 0,0 0-164 15,0 0 122-15,38-1 26 0,-25 1-9 16,5 0 12-16,-5 7 0 0,1-2 26 15,0 3-14-15,3 2 1 0,-7 4-13 16,-3-1-3-16,0 3-14 0,-3 1 30 16,-1 1 19-16,-3-2 20 0,0-1-4 15,-3-1 33-15,-4 0 15 0,0 1-13 16,-3 1-28-16,-4-2-3 0,-3-1-39 16,6-4-274-16,-3-5-181 15,8-4-876-15</inkml:trace>
  <inkml:trace contextRef="#ctx0" brushRef="#br0" timeOffset="146919.921">4937 2326 452 0,'0'0'1046'0,"0"0"-721"0,0 0-182 16,0 0-33-16,0 0 20 0,0 0 9 16,0 0 7-16,0 0 12 0,0 0-7 15,0 0 23-15,3-7 28 16,-3 7-8-16,4 0-22 0,-4 1-36 15,0 1-23-15,0 0 13 0,0 0-25 16,0 1-44-16,-4 1-29 0,-6 5-9 16,3 2-19-16,-3 7-15 0,-7 6 13 15,-7-1 1-15,10 2-21 0,-7 0 19 16,0-1-22-16,4 1-1 0,0-3-68 16,-4-2 16-16,7-2-14 0,8-4-53 15,-1-2-115-15,7-4-249 0,0-4-299 16,0-2-571-16</inkml:trace>
  <inkml:trace contextRef="#ctx0" brushRef="#br0" timeOffset="147186.718">5020 2396 2749 0,'0'0'554'0,"0"0"-445"0,0 0-108 15,0 0 43-15,0 0 13 0,0 0-25 16,0 0-32-16,0 0-34 0,0 0-7 16,0 0-7-16,17 18 32 0,-7-8 16 15,1 3 29-15,-1 5-13 0,0-3-16 16,-3 3-3-16,0-1 3 0,7 0 15 16,-7-2-13-16,3-1-1 0,-7-2-2 15,4-5-70-15,-7-1-95 0,7-4-90 16,-3 0-114-16,-1-2-352 0,7-2-422 15,-3-8 407-15</inkml:trace>
  <inkml:trace contextRef="#ctx0" brushRef="#br0" timeOffset="147399.87">5219 2239 2202 0,'0'0'784'15,"0"0"-743"-15,0 0-41 0,0 0-83 16,0 0-20-16,0 0-193 0,0 0-284 16,0 0-18-16,0 0-51 0,0 0-69 15</inkml:trace>
  <inkml:trace contextRef="#ctx0" brushRef="#br0" timeOffset="147480.046">5219 2239 1343 0,'52'9'741'0,"-52"-9"-336"0,0 0-263 16,4 0-81-16,-4 2-61 0,3 0-40 16,0-1-60-16,4 2 45 0,7-3-343 15,-7 1-369-15</inkml:trace>
  <inkml:trace contextRef="#ctx0" brushRef="#br0" timeOffset="147899.032">5492 2339 1967 0,'0'0'731'0,"0"0"-592"0,0 0-117 16,0 0 23-16,0 0 84 0,0 0-17 16,0 0-93-16,0 0-19 0,0 0 0 15,0 0 29-15,31-3 44 0,-18 0-15 16,5-1-33-16,-1-1-9 0,-3 1-16 16,10 0-1-16,-7 2 1 0,0-2 19 15,11 2-18-15,-8 2-1 0,5 0-1 16,-1 0-13-16,-4 6 12 0,-2 0 2 15,-5 3-1-15,-6 1 1 0,0 1 0 16,-3-1 3-16,-4 1 7 16,-7 4 91-16,0 3-28 0,-7 4-19 15,-3-1-28-15,-4 0-14 0,0-1 16 16,4-4-28-16,0-3-2 0,3-3-11 16,7-4-171-16,4-6-189 0,-1 0-167 15,4-2-748-15</inkml:trace>
  <inkml:trace contextRef="#ctx0" brushRef="#br0" timeOffset="148105.066">5798 2179 2236 0,'0'0'1018'15,"0"0"-826"-15,0 0-94 0,0 0 76 16,0 0-45-16,0 0-75 0,-55 47-29 15,31-25-24-15,-4 4-1 0,8 1-13 16,-4-2-9-16,10 1-3 0,-3-4-51 16,6-1-265-16,4-10-795 15,1-2-1096-15</inkml:trace>
  <inkml:trace contextRef="#ctx0" brushRef="#br0" timeOffset="148577.833">6315 2212 1655 0,'0'0'665'0,"0"0"-325"16,0 0-83-16,0 0 3 0,0 0-5 16,0 0-52-16,0 0-45 0,0 0-45 15,0 0-22-15,0 0 13 0,0 5 18 16,0-1-35-16,0 5-41 16,-10 5-22-16,3 5-24 0,0 7-12 0,-3 3-7 15,3 3 4-15,-4-3-23 16,4 0 10-16,1-4 13 0,2 1-57 15,1-9-110-15,3-2-133 0,0-5-418 16,3-5-395-16,1-3-320 0</inkml:trace>
  <inkml:trace contextRef="#ctx0" brushRef="#br0" timeOffset="148769.386">6405 2253 1091 0,'0'0'1703'0,"0"0"-1703"0,0 0-36 16,0 0 4-16,0 0 32 0,55-7 28 15,-38 5-5-15,4 2-23 0,-4 0-128 16,-7 6-202-16,4 4-55 0,-7 4-31 16,-7 3-151-16,0-6-160 15</inkml:trace>
  <inkml:trace contextRef="#ctx0" brushRef="#br0" timeOffset="148890.154">6484 2389 442 0,'0'0'1077'0,"0"0"-512"15,0 0-70-15,0 0-29 0,0 0-70 16,0 0-148-16,0 0-97 0,0 0-102 16,0 0-49-16,0 0-19 0,-24 39-15 15,27-35 34-15,11 1 0 0,0 1-38 16,-4-4-104-16,4-2-80 0,7-4-309 16,-8-4-560-16,8-9-721 0</inkml:trace>
  <inkml:trace contextRef="#ctx0" brushRef="#br0" timeOffset="159414.43">6921 2129 665 0,'0'0'1197'0,"0"0"-846"15,0 0-125-15,0 0 26 0,0 0 2 16,0 0-1-16,0 0-59 0,0 0-63 16,0 0-39-16,-10 7-20 0,10-7 14 15,0 0 11-15,0 0-12 0,7 0-41 16,-4 0-19-16,1 0-22 0,-4 0 16 16,7-3-17-16,0 2-2 15,0 1-14-15,6-2 13 0,5 1 1 16,2-2 2-16,1-1 11 0,3-1-12 15,0 1-1-15,-3-4-34 0,-1 3 12 16,1-1-10-16,0 2-15 0,-7 0-9 16,3 2 2-16,-10-1 4 0,6 3 12 15,-9-1 6-15,-1 1-3 0,1 0-22 16,-4 0 26-16,0 0 6 0,0 0-55 16,0 0-124-16,0 0-142 0,-4 0-92 15,4 0-87-15,-3 0-128 0,-1 0-576 16</inkml:trace>
  <inkml:trace contextRef="#ctx0" brushRef="#br0" timeOffset="159871.985">7039 2122 2053 0,'0'0'281'15,"0"0"-190"-15,0 0-33 0,0 0 36 16,0 0-59-16,0 0-35 0,-66 54-10 16,52-37 7-16,-3-2-26 0,0-1 26 15,3-1 2-15,4-2-12 0,-1-4 0 16,8 0 0-16,-4-4-12 0,4 0 8 15,-1-2-15-15,4 1-23 0,0-1-6 16,0-1 6-16,0 0 25 0,0 0 30 16,0 1 17-16,0-1-14 0,0 0 49 15,0 0 48-15,0 0-6 0,4 0-20 16,-4 0-3-16,0 0-36 0,0 3-32 16,3 0-3-16,1 4 1 15,-4 6 101-15,3 1 90 0,0 4-67 16,-3 4-48-16,4-2-25 0,-4 4-50 15,0-1-2-15,0-2 26 0,0 0-26 16,0-1 1-16,0-2 18 0,-4-1-3 16,4 0-16-16,0-4-64 0,-3-1-179 15,3-6-69-15,0 1-140 0,0-5-227 16,0 0-393-16</inkml:trace>
  <inkml:trace contextRef="#ctx0" brushRef="#br0" timeOffset="160342.041">6894 2293 72 0,'0'0'1548'15,"0"0"-1178"-15,0 0-276 0,0 0-52 16,0 0 13-16,0 0 4 0,0 0-1 16,0 0 13-16,0 0 45 0,0 0-6 15,52-14-16-15,-39 10 2 0,1-1-28 16,3 1-23-16,-3-1 22 0,0 0 49 16,3 1-68-16,0 0-35 0,-3 0-10 15,3 0-2-15,1 2 15 0,-5-1-15 16,-2 3 12-16,2 0-11 0,-2 0-2 15,-1 0 0-15,-6 0-2 0,2 0 2 16,1 5 1-16,-3-1 98 16,-1 4-26-16,1 3 3 0,3 3 20 15,-4 4-20-15,0 5-29 0,1 1 10 16,-4 1-56-16,3-1 31 0,-3 0-20 16,0 0 4-16,0-4-15 0,0-1-1 15,0-1 2-15,-3-2 18 0,3-3-18 16,-4-2-4-16,1-4-18 0,0 3-33 15,3-4-49-15,-7-2-56 0,3-1-43 16,1-2-141-16,3-1-194 0,-7-1-460 16,3-3-81-16</inkml:trace>
  <inkml:trace contextRef="#ctx0" brushRef="#br0" timeOffset="160661.262">6959 2281 46 0,'0'0'2134'0,"0"0"-1720"16,0 0-295-16,0 0 52 0,0 0 12 15,0 0-81-15,0 0-55 0,0 0-47 16,0 0-41-16,0 0-7 0,7 10 6 16,-7 0 42-16,7 3 64 0,-7 3-19 15,0 6 3-15,0 1-36 16,0-1 11-16,0 3-23 0,-7-4-58 16,7 1-34-16,-3-1-53 0,-1-3-89 15,4-4-137-15,-3-1-158 0,3-7-252 16</inkml:trace>
  <inkml:trace contextRef="#ctx0" brushRef="#br0" timeOffset="160863.353">7070 2281 2615 0,'0'0'536'0,"0"0"-424"15,0 0-80-15,0 0 47 0,-4 52 7 16,1-30-76-16,-4 2-10 0,7-1-2 16,0 2-20-16,0-3-36 0,3-3-322 15,1-5-592-15,3-6-764 0</inkml:trace>
  <inkml:trace contextRef="#ctx0" brushRef="#br0" timeOffset="161243.441">7383 2225 160 0,'0'0'2047'0,"0"0"-1646"0,0 0-211 0,0 0 3 16,0 0 34-16,0 0-48 16,0 0-77-16,0 0-102 0,0 0 22 15,0 0-13-15,52-9 48 0,-38 4-25 16,6-1-26-16,-3 2 10 0,1 1-17 15,2-4 2-15,-2 4 1 0,-5 0-2 16,-2 1-3-16,-4-2-105 0,3 0-44 16,-7 1-33-16,-3-1-100 0,4 0-196 15,-4-2-177-15,0 1-440 16,-4-2 425-16</inkml:trace>
  <inkml:trace contextRef="#ctx0" brushRef="#br0" timeOffset="161487.163">7514 2064 430 0,'0'0'1656'0,"0"0"-1109"0,0 0-264 16,0 0-7-16,0 0-25 0,0 0-57 15,0 0-52-15,0 0-51 0,0 0-44 16,0 0-15-16,10 4 12 0,-10 2 3 16,0 4 16-16,0 7-3 0,0 7-11 15,0 5-17-15,0 6-11 0,0 1-20 16,0 2-1-16,-7 0 1 0,7-2-1 15,0 0-1-15,0-3-11 0,-3-2-16 16,3-1-94-16,-3-5-45 0,3-2-12 16,-4-1-71-16,-3-1-196 0,0-3-176 15,0-2-127-15,1-1-563 0</inkml:trace>
  <inkml:trace contextRef="#ctx0" brushRef="#br0" timeOffset="161674.881">7387 2352 2775 0,'0'0'1011'0,"0"0"-957"0,0 0-54 16,0 0-22-16,0 0-7 0,0 0-40 15,0 0 53-15,0 0-113 0,58 11-250 16,-48-11-870-16,15-4-694 0</inkml:trace>
  <inkml:trace contextRef="#ctx0" brushRef="#br0" timeOffset="161999.5">7817 2160 722 0,'0'0'2030'0,"0"0"-1731"0,0 0-155 0,0 0-13 15,0 0 110-15,0 0-17 0,0 0-73 16,0 0-75-16,0 0-41 0,0 0 18 15,31-6 63-15,-14 4-29 16,-3-2-59-16,3 0-28 0,1 3-1 16,-1-2-2-16,0 2 2 0,-7 1-1 15,8 0-123-15,-8 0-101 0,-7 0-133 16,1 1-372-16,-4 3-629 0</inkml:trace>
  <inkml:trace contextRef="#ctx0" brushRef="#br0" timeOffset="162428.254">7786 2315 2606 0,'0'0'706'16,"0"0"-550"-16,0 0-134 0,0 0-21 16,0 0 31-16,0 0-13 0,0 0 12 15,0 0-5-15,52-14-23 0,-45 10-3 16,7 0 0-16,-8 4-19 0,1 0 6 15,-3 2-2-15,-1 4 15 16,1 1 6-16,-4 7 89 0,0 4-7 16,-4 3-34-16,-3 4-32 0,-6-1-6 15,-1 1-16-15,7-3 0 0,-4-3 0 16,5-4-4-16,-5-5-43 0,8-3-25 16,-1-3-30-16,4-4-21 0,0 0-74 15,0-4-152-15,4-4-51 0,-1-1-75 16,4 0-78-16,0-1 332 0,0-1 169 15,3 3 13-15,-6 2 39 0,10 0 55 16,-8 2 131-16,1 2 48 0,0 2-16 16,-3 0 2-16,3 0-9 0,-1 6-4 15,-2 0 2-15,6 4-32 0,-3-2-90 16,3 3-36-16,-3-1-19 0,4-2-16 16,-4 2-2-16,10-5-14 0,-3-2-45 15,-1-3-147-15,1-2-108 0,7-6-123 16,-4-3 23-16,-7 4-942 15</inkml:trace>
  <inkml:trace contextRef="#ctx0" brushRef="#br0" timeOffset="163134.926">8317 2162 2007 0,'0'0'389'16,"0"0"-311"-16,0 0-56 0,0 0 94 15,0 0 39-15,0 0 9 0,0 0-55 16,0 0 32-16,0 0 41 0,0 0-36 15,51-16-38-15,-40 10-4 0,6 2-16 16,-7 0-31-16,8 2-41 0,-8 2 1 16,0 0-17-16,-3 0-15 0,7 3 15 15,-4 7 22-15,-3-1 37 0,0 3-5 16,-4 5 16-16,-3 3-24 0,0 3-46 16,-10 1-18-16,0 2 5 0,-1-2-12 15,-2 0 13-15,-1-4-17 0,0-3 0 16,0-5 4-16,4 0 10 0,3-6 14 15,-3-2-12-15,6-2-21 0,1-1 5 16,3-1 17-16,0 0 10 0,0 0-2 16,0-3 3-16,3 1-2 0,-3-1-35 15,4 1 23-15,3-2 13 16,-4-1-18-16,4-1 20 0,-4 2 0 16,11-2-2-16,-7 4 2 0,0 0 18 15,3 2-2-15,1 0 6 0,-4 6-6 16,10 2-13-16,-7 0 38 0,-3 2-10 15,3 2 4-15,-3-1-13 0,-7 1 12 16,4 3-1-16,-8-1-2 0,4 0-6 16,-3 3-6-16,-8-3-19 0,-2 3-1 15,-5-1 0-15,1-4-49 0,-3 2-33 16,-5-5-11-16,12-3-29 0,-1-4 26 16,0-2-2-16,7-4-40 0,-3-6-43 15,10-3 19-15,0-1-32 0,3-2 105 16,8-3 54-16,-1 2 7 0,4 0 10 15,3 4 19-15,-7 1 33 0,8 4 12 16,-5 3 10-16,1 2 6 0,0 3 29 16,3 0 32-16,-3 3-23 0,-4 2-55 15,11 3-21-15,-4 2-23 16,0 0-128-16,1-1-180 0,-5-1-376 16,1 0-842-16</inkml:trace>
  <inkml:trace contextRef="#ctx0" brushRef="#br0" timeOffset="163285.51">8906 2670 3408 0,'0'0'475'0,"0"0"-475"16,0 0-57-16,0 0-50 15,0 0-207-15,0 0-785 0,0 0-1023 0</inkml:trace>
  <inkml:trace contextRef="#ctx0" brushRef="#br0" timeOffset="167104.093">5006 1815 622 0,'0'0'316'0,"0"0"146"16,0 0-240-16,0 0-128 16,0 0-29-16,0 0 16 0,0 0 4 15,0 0-37-15,0 0 4 0,24-12-50 16,-17 10 44-16,3-2 12 0,4 0-16 16,0 0 10-16,-4-2-52 0,11 0 0 15,-4 2 0-15,0-2 4 0,7 3-1 16,-6-1-6-16,2 1-10 0,4 0-3 15,-6 2 10-15,6-2 3 0,-4 3-10 16,1 0-26-16,7 0 6 0,-8 0-10 16,1 0 43-16,3 3 23 0,-3 0-23 15,3 1-13-15,-3-2 10 0,6 2-1 16,-3-1 4-16,4-1 0 0,-4 0 59 16,3 0-24-16,4 0-35 0,4 0 68 15,-4 0 123-15,10-2-100 0,1 0-49 16,6 0-42-16,10 0 22 15,11-4-21-15,4 0 23 0,13-2-24 0,-14 1-13 16,4 1 13-16,-11 0 0 16,1 0-19-16,-8 0 41 0,4 1-22 15,0 0 1-15,0 1 12 0,0 0-13 16,0-1-29-16,0-1 29 0,1 2 0 16,-1 0-13-16,0 1 13 0,0 1 1 15,-4 0 35-15,1 0-35 0,3 5 41 16,0-1 3-16,0-1-42 0,-4 3 17 15,4-4-20-15,-3 2 0 0,3-2-3 16,-4-2 3-16,4 0-1 0,4 2 2 16,-4-2-2-16,0 0 17 15,0 0-35-15,0 1 16 0,3-4-56 16,-3 1 57-16,11-2 1 0,-4-1-15 16,0 2 16-16,-4-2-3 0,4 1 3 15,0 2 4-15,-7-1-4 0,0 3 0 16,0 0 0-16,-4 2 0 0,1 3-1 15,-4 1-1-15,0-1 2 0,4 3 0 16,3-2 13-16,-4 2-13 0,-2 0-13 16,2-1-7-16,1 0 20 0,-1-2 23 15,-3-1 38-15,4 0-60 0,0-2 2 16,-4 0 29-16,0-1-9 0,0 2-23 16,3-3-7-16,1 0 7 0,3 0 17 15,0 0 6-15,-3 0-22 0,-1 0-2 16,-3 0-27-16,7 0 28 0,-7-3 10 15,4 2 10-15,-4-1-18 16,-10 1 25-16,-7 0-11 0,7 1 12 0,6-2-28 16,8 2-20-16,3-2 20 15,-14 2 0-15,-10-2 16 0,-7 2-16 16,-7-2 3-16,-3 2-2 0,3 0 24 16,14-1-25-16,0 1 0 0,-4 0 0 15,11 0 9-15,-11 0-9 0,1 1 0 16,-4 1 4-16,0 0-1 0,0 0 10 15,-4 0-13-15,4 2 22 0,-3-3 4 16,0 2 76-16,-1-2-47 0,1 0-33 16,-1 0 6-16,1 1-28 0,-4-1 0 15,0 0 14-15,-3-1-12 0,3 2-1 16,-7-1-1-16,4-1 13 0,-4 1-10 16,4-1 12-16,-4 0-14 0,0 0 17 15,4 0-17-15,-4 0 0 0,0 0 0 16,0 0 22-16,-6 0-21 15,-1 0-1-15,-3 0-1 0,-4 0 19 0,1 0-19 16,-4 0-16-16,0 0-102 16,0 0-100-16,-4 0-107 0,-2 0-235 15,2 0-685-15</inkml:trace>
  <inkml:trace contextRef="#ctx0" brushRef="#br0" timeOffset="171068.51">7662 2897 953 0,'0'0'293'0,"0"0"-146"15,0 0-98-15,0 0-27 0,0 0-22 16,0 0 378-16,0 0-171 0,0 0-129 16,0 0-55-16,7 9 13 0,-7-9 41 15,0 0 50-15,0 0-8 16,0 2-29-16,0-2-38 0,0 2-13 15,0-2-10-15,3 2 6 0,-3-2-12 16,0 0-23-16,0 2-2 0,0-2-15 16,0 1-15-16,0 6-6 0,0 2 37 15,0 3 1-15,0 4 22 0,0 3-19 16,0 1 10-16,0 1 3 0,0-1-3 16,0 1-12-16,0-1-1 0,-3-2 32 15,3-1-30-15,0-2 26 0,0-2-5 16,0 0 3-16,0-2 28 0,0-1-22 15,0 1-30-15,0-2-1 0,0-3-1 16,0 2-3-16,0-3 2 0,0-1-1 16,3 0-1-16,-3-4 0 0,0 2 1 15,0-2 2-15,0 0 0 0,0 0 13 16,0 0 6-16,0 0 0 16,0 0 7-16,0 0-4 0,0 0-3 15,0 0 1-15,0 0 8 0,0-2-2 16,0 2-4-16,0 0 4 0,0 0-10 15,0 0 0-15,0 0 0 0,0 0 0 16,0-2-13-16,0 2 10 0,0 0-10 16,4 0 13-16,-4 0-14 0,0 0-1 15,0-2 1-15,0 1 17 0,3-2-6 16,11-1-10-16,-4 0-2 0,4-3 19 16,0-1-18-16,7-1-2 0,-1 0-4 15,-2 1-15-15,9 1 19 0,-6 1-2 16,0 2-17-16,-4 0 19 0,0 1 1 15,-7 0 2-15,11 2-3 0,-11 0 0 16,1-2 4-16,-4 3-3 0,-4 0-1 16,7 0-2-16,-6-1-2 0,-4 1 1 15,3 0 0-15,-3 0 0 0,0 0 3 16,0 0-1-16,0 0-11 0,0 0-4 16,0 0-10-16,0 1-9 0,0-1-13 15,0 3 0-15,4-2-6 0,-4 3-74 16,0-3-65-16,3 1-146 15,-3 0-183-15,4 0-77 0,-4-2-183 16,-11-16 292-16</inkml:trace>
  <inkml:trace contextRef="#ctx0" brushRef="#br0" timeOffset="171370.628">7910 3064 1565 0,'0'0'413'16,"0"0"-287"-16,0 0-57 0,0 0-18 15,0 0 34-15,0 0 51 0,0 0-14 16,0 0-31-16,0 0-43 0,0 0 36 16,35-15-23-16,-28 15 22 0,-4 0-54 15,14 0 35-15,-3 1-32 0,-4 0-28 16,1 6-1-16,2-3-1 0,1 2-2 15,-7 0-29-15,-3 1 26 0,-1 3 3 16,-3 0 9-16,0 6 36 0,-7 1 23 16,-3 1-18-16,-1 2-50 0,-2-1-106 15,2-2-96-15,1-5-185 0,3-2-433 16,7-10-873-16</inkml:trace>
  <inkml:trace contextRef="#ctx0" brushRef="#br0" timeOffset="172013.07">8585 3033 1978 0,'0'0'492'16,"0"0"-330"-16,0 0-49 0,0 0 38 15,0 0 22-15,0 0-23 0,0 0-16 16,0 0-51-16,0 0-32 0,0 0-4 16,7 3 14-16,-7-3-4 0,0 0-19 15,0 0-23-15,4 0-15 16,3-1-20-16,3-2 20 0,4 0 10 16,6 1-9-16,5 0-1 0,-5-1-2 15,4-1 2-15,-3 1 0 0,-4 2 0 16,0 0-2-16,-6 1 0 0,6 0 1 15,-7 0-2-15,-3 0 3 0,-3 0-1 16,3 0-1-16,-7 0 2 0,0 0-19 16,0 1-16-16,0-1-22 0,0 0-31 15,0 0-27-15,0 0-28 0,0 0-36 16,-4 0-130-16,1 0-250 0,-1-1-91 16,1-2-334-16</inkml:trace>
  <inkml:trace contextRef="#ctx0" brushRef="#br0" timeOffset="172388.422">8740 2877 1790 0,'0'0'467'0,"0"0"-341"15,0 0-87-15,0 0 13 0,0 0 54 16,0 0 30-16,0 0-14 0,0 0-74 15,0 0-16-15,0 0 20 0,7 0 31 16,-7 0 39-16,0 0-23 0,0 0-26 16,0 1-3-16,0 0-19 0,4 2-23 15,-4 1-5-15,3 2 18 0,1 3 6 16,-4 4-12-16,7 0-10 0,-4 6-21 16,0 2 27-16,1 0-15 0,-4 4-16 15,3-2-1-15,-3 1-12 0,0-2 13 16,0 0-1-16,4-1 0 0,-4-4-2 15,0-1-18-15,0 0 20 0,0-2 2 16,0-1-1-16,0-3 0 16,0-2 0-16,-4-3-3 0,4-1-61 0,0 0-40 15,0-4-42-15,0 2-52 16,0-2-91-16,-3 0-224 0,3-2-152 16,0-2-113-16</inkml:trace>
  <inkml:trace contextRef="#ctx0" brushRef="#br0" timeOffset="172618.709">8658 3146 297 0,'0'0'1959'16,"0"0"-1610"-16,0 0-246 0,0 0-35 15,0 0 54-15,0 0-48 0,-52 35 12 16,38-25-41-16,7 0-45 0,-3 0-32 16,-4-2 0-16,14-3-10 0,-7 1-131 15,7-2-140-15,0-2-273 0,0-2-211 16,7-4-331-16</inkml:trace>
  <inkml:trace contextRef="#ctx0" brushRef="#br0" timeOffset="172862.503">8892 3072 2917 0,'0'0'508'0,"0"0"-508"16,0 0-28-16,0 0 25 0,0 0 0 15,0 0 3-15,0 0-53 0,0 0 53 16,0 0 4-16,0 0-1 15,31 49-2-15,-24-40 0 0,-4 0-1 16,4-2 0-16,0 1 0 0,-7-2-118 16,11-3-71-16,-5-2-164 0,-2-1-210 15,6-2-165-15,-6-4-386 0</inkml:trace>
  <inkml:trace contextRef="#ctx0" brushRef="#br0" timeOffset="173181.194">9026 2928 2421 0,'0'0'612'0,"0"0"-590"0,0 0-22 15,0 0-103-15,0 0 101 16,0 0 2-16,0 0 69 0,0 0-69 15,0 0-93-15,62-1-62 0,-48-8 14 16,-3-3-43-16,6 0 9 0,-10 2 74 16,0 4 101-16,-7-1 113 0,0 3 87 15,-4 0-67-15,-3-2 12 0,-3 2-42 16,0 1 6-16,-4 1 0 0,3 0-48 16,-2 2-10-16,-1-1-51 0,10 1-16 15,-6 0-13-15,0 3-25 16,3 2-71-16,0 2-75 0,0 0-248 15,7-4-621-15</inkml:trace>
  <inkml:trace contextRef="#ctx0" brushRef="#br0" timeOffset="173688.003">9292 3014 1415 0,'0'0'766'0,"0"0"-494"0,0 0-104 0,0 0 38 16,0 0 19-16,0 0-62 16,0 0-45-16,0 0-51 0,0 0-38 15,0 0-17-15,3 4 26 0,1-5 4 16,-1-2-11-16,4 1 36 0,0-2 34 16,0 0-19-16,3 0-28 0,4 0-23 15,0-2 4-15,-1 0 5 0,1 3-5 16,3-2-7-16,1-1 23 0,-1 4-26 15,0-1-22-15,4 1 19 0,-1 0-20 16,-2 2-2-16,-5 0-2 0,5 2-9 16,-8 5 11-16,4 0 0 0,-7 2-1 15,0 1 1-15,-7 6 18 0,0 1 7 16,0 3 3-16,-4 1 4 16,-3 2 2-16,-10-1-12 0,7-2-4 0,-4-1-17 15,4-5-1-15,-4-3-65 0,3-3-79 16,5-4-70-16,-1-6-108 15,0-2-358-15,3-4-1007 0</inkml:trace>
  <inkml:trace contextRef="#ctx0" brushRef="#br0" timeOffset="173924.451">9547 2830 2367 0,'0'0'631'0,"0"0"-397"16,0 0-90-16,0 0 84 0,0 0-7 15,0 0-64-15,0 0-21 16,0 0-55-16,0 0-81 0,-38 58-18 0,14-27-4 16,0 3 1-16,-1 3 2 15,1 0-12-15,0-2-77 0,10-3-96 16,4-7-307-16,3-8-1037 0</inkml:trace>
  <inkml:trace contextRef="#ctx0" brushRef="#br0" timeOffset="174465.714">9960 2900 400 0,'0'0'104'16,"0"0"-104"-16,0 0-127 0,0 0-59 16,0 0-5-16</inkml:trace>
  <inkml:trace contextRef="#ctx0" brushRef="#br0" timeOffset="174875.342">9960 2900 345 0,'-17'-19'234'0,"17"19"-58"0,0 0-6 16,0 0 55-16,0 0 48 0,0 0 36 15,0 0-33-15,0 0-39 0,0 0 6 16,0 0-24-16,0 0-36 0,0 0-32 16,0 0-23-16,0 0-6 0,0 0-14 15,0 0-13-15,0 0-12 0,0 0-11 16,0 0-2-16,0 0-4 0,0 0-9 16,7 0-16-16,-7 0-7 0,3-2-5 15,4 0-4-15,3-1 25 0,-3-1 20 16,7 1-33-16,0-3-37 0,0 2 0 15,-1 0 2-15,5 2 13 0,-5-2-14 16,5 3-1-16,-5-2 0 0,1 2-3 16,0 1 3-16,-7-1-1 0,0 1-1 15,-4 0-11-15,1 0 12 0,-4 0 1 16,0 1 24-16,0 2-5 16,0 2-7-16,0 6 10 0,0 2 9 15,0 5-3-15,0 4-3 0,-4 1-3 0,1-1-10 16,-1 1-11-16,-3-3 1 15,1 1-2-15,-5-1-1 0,8-1-14 16,-4-4-7-16,0 1-34 0,-3-2-16 16,6-4-28-16,-3 0-42 0,4-5-28 15,-4-2-89-15,0 0-143 0,7-3-209 16,0 0-190-16,-3-3-412 0</inkml:trace>
  <inkml:trace contextRef="#ctx0" brushRef="#br0" timeOffset="175176.141">9939 3008 2493 0,'0'0'688'0,"0"0"-487"0,0 0-128 15,0 0 16-15,0 0 44 0,0 0-10 16,0 0-54-16,0 0-69 0,0 0 0 16,0 0-3-16,21 2 3 0,-11-4 14 15,1-4-2-15,6 2 2 0,0 1-14 16,-3-2-22-16,3 1-19 0,-3 2-41 16,0-1-32-16,-7 3-60 0,3 0-62 15,-10 0-161-15,3 1-226 0,-3 5-170 16,-3-2-199-16</inkml:trace>
  <inkml:trace contextRef="#ctx0" brushRef="#br0" timeOffset="175339.745">9943 3144 1747 0,'0'0'1282'0,"0"0"-1093"15,0 0-189-15,0 0-40 0,0 0 39 16,0 0 1-16,0 0 27 0,0 0 5 15,62-4-32-15,-41-1-41 0,3-3-45 16,0-2-97-16,-4-3-204 0,-6 4-616 16,10-9-533-16</inkml:trace>
  <inkml:trace contextRef="#ctx0" brushRef="#br0" timeOffset="175696.907">10377 2795 2045 0,'0'0'427'0,"0"0"-349"16,0 0-17-16,0 0 78 0,0 0 67 16,0 0-1-16,0 0-52 0,0 0-61 15,0 0-9-15,0 0 37 0,3 10 41 16,-3-5-88-16,0 1-29 0,-3 3-13 16,-1 4 7-16,-2 5-10 0,-5 0-9 15,4 0-19-15,-3 0-6 0,-4 0-107 16,4-1-57-16,0-2-61 15,-1-1-200-15,1-4-271 0,0-2-557 16</inkml:trace>
  <inkml:trace contextRef="#ctx0" brushRef="#br0" timeOffset="175918.517">10325 2912 1763 0,'0'0'1199'16,"0"0"-1090"-16,0 0-109 0,0 0 0 15,0 0 35-15,0 0 17 0,59-20-5 16,-35 14-34-16,0 1-13 0,-3-3 0 16,-1 4-1-16,1 2-1 15,-7 0-24-15,0 2-31 0,-4 0-26 16,-3 0-23-16,-4 0-20 0,1 0-34 16,-4 0-21-16,0 2-26 0,-4 0-7 15,1-2-117-15,-4 4-164 0,4-3-574 16</inkml:trace>
  <inkml:trace contextRef="#ctx0" brushRef="#br0" timeOffset="176089.498">10439 2897 1848 0,'0'0'1176'16,"0"0"-869"-16,0 0-158 0,0 0 19 16,0 0 28-16,0 0-74 0,0 0-43 15,0 0-50-15,0 0 12 0,-3 70-13 16,-4-42 0-16,0 4-28 0,0-1 0 15,3 4 0-15,-6-2-31 0,3-3-208 16,-3-1-194-16,6-12-1066 0,-6-3-470 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17T01:30:36.120"/>
    </inkml:context>
    <inkml:brush xml:id="br0">
      <inkml:brushProperty name="width" value="0.05292" units="cm"/>
      <inkml:brushProperty name="height" value="0.05292" units="cm"/>
      <inkml:brushProperty name="color" value="#FF0000"/>
    </inkml:brush>
  </inkml:definitions>
  <inkml:trace contextRef="#ctx0" brushRef="#br0">3345 12056 378 0,'0'0'1050'0,"0"0"-780"0,0 0-118 16,0 0-12-16,0 0 35 0,0 0 39 15,0 0-1-15,0 0-42 0,0 0-42 16,-3-4-27-16,3 4 7 0,0 0 19 16,0 0 9-16,0 0-13 0,0 0-29 15,0 0-25-15,3 0-26 0,-3 0-6 16,0 0-16-16,4 1-21 0,-4 1-1 15,0-2-3-15,3 1-19 16,1-1 9-16,-4 0 13 0,3 0 3 16,4 0 10-16,-4 0-10 0,8 0-2 15,-4 0 1-15,3 0 2 0,-3 0-1 16,3 0-1-16,-3 0-1 0,0 0 11 16,3 0 1-16,4 0-10 0,-4 0-2 15,1 0 0-15,-4 0-1 0,6 0 3 16,1 0 1-16,0 0-1 0,-4 0 0 15,4 0 13-15,3 0-16 0,1 0 1 16,-5 1 21-16,1-1-19 0,10 0 13 16,-7 0-4-16,8 0-9 0,-5 0 0 15,-3 0 20-15,8-1-2 0,-5-2-17 16,8 1 21-16,-7-1-7 0,-1 0 14 16,4 1-30-16,-6 0 20 0,-1-1-3 15,7 2-3-15,-10-2-14 0,-1 2 14 16,8 1-13-16,-7-2 16 15,-4 2-19-15,11 0 2 0,-7 0 11 16,3 0-1-16,-7 0-10 0,7 0 0 16,1 0 14-16,-5 0-13 0,1 0 0 15,10 0 16-15,-10 2-4 0,3-2-13 16,4 2 17-16,-4 0-6 0,0-2-13 16,8 1 15-16,-8 0-2 0,7 1-10 15,-7-2 0-15,0 0 9 0,8 0 1 16,-5 0 5-16,-3 0-14 0,4 0-1 15,0 0 12-15,-7 0-2 0,10 2-13 16,-7 0 3-16,0 0-1 0,7-1-1 16,-7 3 2-16,4-3 0 0,0 2-1 15,-1 0 10-15,5 0-11 0,-5 1 2 16,4-3-1-16,-3 3 10 0,3-2 4 16,4-1-16-16,-8 0 2 15,8-1 16-15,-7 0-16 0,6 0 11 16,-3 0-12-16,-3 0 2 0,7-1 15 15,-4 0 13-15,3 1-3 0,-10 0-6 16,11 0-4-16,-4 0-17 0,0 0 1 16,0 0 2-16,-3 0 8 0,3-2-10 15,-7 2 0-15,11-2 16 0,-11 0-14 16,0 1-2-16,7-2 1 0,-6 3-3 16,-5-1 1-16,8 0 0 0,-4 1 2 15,-3-2-2-15,10 2-1 0,-6 0 12 16,2 0-11-16,4 0 2 0,0 0 10 15,4-2-1-15,-4 1-11 0,7-2 11 16,-3 2-10-16,3-2 11 16,-4 1-10-16,8 0-2 0,-8-2 17 15,8 0-2-15,-4 1-4 0,0-1 3 16,0 3-12-16,-4-3 1 0,4 1-1 16,-3 2 12-16,3-2-13 0,-4 1 10 15,4 0-12-15,-6 0 2 0,6 0-2 16,-7 0 2-16,7 1 1 0,-7-2 1 15,3 3-3-15,-3-4 1 0,7 4 0 16,-10-3-2-16,10 2 1 0,-7 1 2 16,4-3-1-16,-1 3 1 0,-3 0-1 15,4 0-1-15,-4 0 13 0,4 0-13 16,-4 0-1-16,3 0 0 0,1 0 1 16,-4 3 0-16,0-2 0 0,7 2 2 15,-10-3 0-15,10 4 1 0,-10-4-2 16,10 4 1-16,-7 0 9 15,7-2-11-15,-7 0 2 0,7 0 12 0,-4-2-13 16,8 2 2-16,-11-2-1 16,10 0 0-16,-6 0 27 0,3 0-2 15,-3 0-26-15,3 0 10 0,-4 0-10 16,1-2 1-16,3 2 0 0,0 0-2 16,-4 2 2-16,1-2 0 0,10 0-1 15,-14 0 14-15,14 0-15 0,-4 0 2 16,-3 0 0-16,4 0 0 0,3 0 0 15,-4 0 0-15,4 0 0 0,-4 0-2 16,1 1 2-16,3-1-3 0,-7 0 2 16,7 1 13-16,-1-1-12 0,-6 0-2 15,7 3-1-15,-3-3 1 0,-1 3-1 16,1-2 2-16,3 3 0 0,0-3-2 16,-4 2 0-16,0-1 1 0,4 0-1 15,-3 2 3-15,-4-4-2 0,7 2 1 16,0-1-2-16,-7-1 0 0,3 0 0 15,0 1 15-15,-3-1-14 0,1 2-1 16,-1-2 0-16,-4 1-2 16,4-1 2-16,-3 0-1 0,-1 0 2 15,-3 0 0-15,4 0-1 0,-4 0 1 16,0 0 2-16,0 1-1 0,-3-1 0 16,0 0 0-16,6 0-1 0,-3 0 0 15,-3 0 1-15,3 0 0 0,-7 0 0 16,11 0 1-16,-4 0 0 0,-3-1-1 15,3 1-1-15,0 0 1 0,-3-1 1 16,-1-1 9-16,11 1-12 0,-7 1 1 16,4-1 1-16,-4-1-2 0,0 2 3 15,4-2-3-15,-4 0 0 0,0 2 0 16,0 0 0-16,-3 0 0 0,3 0 1 16,-4 0-1-16,1 0 0 15,3 0 2-15,-3 0-1 0,3 0 2 16,0 0 0-16,-3 0-3 0,0 0 2 15,-1 0-2-15,4 0 0 0,-3 0 2 16,0 0-2-16,-4 0 1 0,10 0 0 16,-9 0 1-16,6 0-1 0,-7 0 2 15,4 0-2-15,-1 0 1 0,1 0 0 16,-4 0-1-16,7 0-1 0,-6 0 3 16,-5 0-2-16,15 0-1 0,-11 0 4 15,0 0-3-15,4 0 2 0,0 0 0 16,-4 0-1-16,4 0 0 0,-4 0-1 15,4 0 0-15,-4 0-1 0,3 0 0 16,-2 0 0-16,2 0 0 0,1 0 0 16,-4 0 0-16,4 0 9 0,-4 0-9 15,7 0 0-15,-3 0 0 0,0 0 1 16,-1 0-1-16,4 0 1 0,-3-2 0 16,0 0 11-16,-1 2-12 15,1-2 1-15,0 1-2 0,-1 0-1 16,1 1 2-16,0-2-1 0,-4 1 1 15,4 1 0-15,-4 0 3 0,4 0-1 16,-4 0-1-16,0 0 2 0,4 0-2 16,-1 0-1-16,1 0 0 0,0 0 0 15,-1 0 1-15,-2 0 0 0,-1 0 0 16,3 1-1-16,1-1 1 0,-4 0-1 16,1 0-1-16,-1 0 1 0,0-1 1 15,0 1 2-15,-6-1-1 0,9 1-1 16,-6 0-1-16,3 0 0 0,-3 0 0 15,0 0 1-15,0 0 0 0,-1 0-1 16,1 0 2-16,-4 0-2 0,4 0 1 16,-3 0 1-16,-1 0-1 0,4-1-1 15,0 1 1-15,-4-2 1 0,0 2-2 16,4 0-2-16,-4 0 2 0,1 0 2 16,2 0-2-16,-2 0 2 15,-8 0-1-15,11 0 0 0,-7 0-1 16,0 0-1-16,0 0-1 0,0 0 2 15,-1 0 0-15,1 0 0 0,0 0 0 16,0 2-1-16,0-2-1 0,0 1 1 16,0-1-1-16,0 1 4 0,3 2-2 15,-3-2 0-15,3 0 0 0,-3-1-2 16,0 0 2-16,0 0 13 0,3 2-11 16,-3-2-2-16,-3 0 0 0,6 0 0 15,-3 0 1-15,-4 0 0 0,4 0 0 16,-3 2-1-16,2 0 1 15,-2-2 0-15,-1 0-1 0,1 0 0 16,-1 0-1-16,1 0 1 0,-1 0 0 16,1 0 1-16,-1 0 0 0,0 0-1 15,1 0 1-15,-1 0-1 0,1 2 12 16,-1-2-12-16,-3 0 1 0,4 0-2 16,-4 0 1-16,3 0 0 0,-3 2 0 15,4-2 0-15,-4 0 0 0,0 0 1 16,3 0-1-16,-3 0 1 0,0 0 1 15,3 0-1-15,-3 0-1 0,0 0 0 16,0 0 0-16,0 0 0 0,4 0 2 16,-4 0-2-16,0 0 12 0,0 0-12 15,0 0 0-15,0 0 0 0,0 0 0 16,0 0-1-16,0 0-10 0,0 0 11 16,0 0 2-16,0 0-1 0,0 0-1 15,0 0 1-15,0 0 1 16,0 0-2-16,3 0 1 0,-3 0-1 15,0 0 2-15,0 0-2 0,0 0 1 16,0 0-1-16,0 0 12 0,0 0-11 16,0 0 0-16,0 0 0 0,0 0-1 15,0 0 0-15,0 0 0 0,0 0 0 16,0 0 1-16,0 0-1 0,4 0 0 16,-4 0 0-16,0 0 0 0,0 0 0 15,0 0 0-15,0 0 0 0,0 0 0 16,0 0-2-16,0 0 2 0,0 0-1 15,0 0 1-15,0 0 2 0,0 0 0 16,3 0 1-16,-3 0-2 0,0 0 0 16,0 0 0-16,0 0-1 0,0 0-1 15,0 0 1-15,4 0 0 0,-4 0-2 16,0 0 2-16,0 0-1 0,0 0 3 16,0 0-1-16,0 0 0 0,0 0-1 15,0 0 2-15,0 0-1 16,0 0 0-16,0 0 0 0,0 0-1 0,0 0 0 15,0 0-1-15,0 0 2 16,0 0-1-16,3 2 0 0,-3-2 0 16,0 0 1-16,0 0 0 0,0 0-1 15,0 0 10-15,0 0-10 0,0 0 0 16,0 0 0-16,0 0 0 0,0 0 0 16,0 0 2-16,0 0-1 0,0 0 1 15,0 0 1-15,0 0-1 0,0 0-1 16,0 0 0-16,0 0-1 0,0 0 15 15,0 0-15-15,0 0-1 0,0 0 1 16,0 0 0-16,0 0 2 0,-3 0 0 16,-1 1-2-16,1-1 1 0,3 1-1 15,0-1-1-15,0 0-1 16,0 0-22-16,0 0-4 0,0 0-5 16,-4 0 12-16,4 0-13 0,-3 0-5 15,-1 0-16-15,1 0-10 0,0 0 7 16,-1 0-18-16,-3-1-25 0,4 1-38 15,-1 0-65-15,-3 0-82 0,1 0-157 16,2 0-338-16,1 1-757 0,54-1 143 0</inkml:trace>
  <inkml:trace contextRef="#ctx0" brushRef="#br0" timeOffset="1111.553">3435 12135 111 0,'0'0'104'0,"0"0"219"0,0 0-95 16,0 0 0-16,0 0-32 16,0 0-24-16,0 0-32 0,0 0-19 15,0 0-7-15,-41 24 3 0,30-21 16 16,4 1 0-16,-3 2-46 0,3 4-9 16,-3 0 3-16,-7 1-4 0,6 1-48 15,1 4-6-15,-4 1 3 0,0 5 6 16,-3 5-32-16,0 3-3 0,0 4 2 15,-4 3-12-15,4 4 13 0,-1 0 16 16,-6 9-16-16,7 10 42 0,-10 12-10 16,6-1 7-16,4-4-25 0,-4-4-12 15,7-16 31-15,7-6 13 0,0-11-30 16,1 0 9-16,-8 7 4 0,7 3-25 16,-3 6 18-16,3-1-22 0,3-2-16 15,-3-3 3-15,4-2-9 0,3-4 9 16,0 1-90-16,7-8-110 15,0 1-114-15,0-11-170 0,3-3-647 0</inkml:trace>
  <inkml:trace contextRef="#ctx0" brushRef="#br0" timeOffset="1783.845">2308 13617 196 0,'0'0'117'0,"0"0"366"16,0 0-63-16,0 0-114 0,0 0-4 16,0 0 33-16,0 0 8 0,0 0-31 15,0 0-32-15,-10-3-98 0,7 6-93 16,3-3-35-16,0 4-9 0,-4-4-7 16,-3 3 6-16,7 1-15 0,-3 2-26 15,-4 6 0-15,0 4 0 0,0 3 16 16,-3 1-3-16,-4 5 6 0,0 1-19 15,0-3-1-15,4 1 9 16,0 1-11-16,-4-3-16 0,4-3 0 0,3 0 13 16,0-5-73-16,7-2-175 15,0-2-310-15,0-5-497 0,0-3-280 16</inkml:trace>
  <inkml:trace contextRef="#ctx0" brushRef="#br0" timeOffset="2183.644">2236 13711 1702 0,'0'0'422'15,"0"0"-267"-15,0 0-125 0,0 0 86 16,0 0 13-16,0 0-32 0,0 0-36 16,0 0-61-16,0 0-38 0,0 0 38 15,34-14 45-15,-23 10 16 0,3 1-32 16,-1-1 26-16,-6 0-23 0,7 3-30 15,-4 1 30-15,4 0-30 0,-4 0 24 16,-3 1 9-16,0 3-16 0,0 2 23 16,0-2-13-16,-7 1 6 15,10 1 0-15,-10 1-6 0,4 1 6 16,-4 0 16-16,0 4 16 0,0 2-6 16,0 3-10-16,-11 3 9 0,1 7 3 15,-4 1-18-15,1 3-4 0,-12 0-13 16,5 3-6-16,-11 1-3 0,7 0 1 15,-7 0-20-15,6-1 0 0,-6-3-1 16,11-4 1-16,-1-4-15 0,4-5 13 16,7-4-10-16,3-3-20 0,3-4-28 15,1-4-124-15,3-3-119 0,0-2-243 16,0-6-258-16,7-3 202 0,-4-3 215 16,4 0-203-16</inkml:trace>
  <inkml:trace contextRef="#ctx0" brushRef="#br0" timeOffset="2477.011">2201 13933 788 0,'0'0'329'16,"0"0"-107"-16,0 0 74 0,0 0 45 16,0 0-40-16,0 0-65 0,0 0-42 15,0 0-33-15,0 0-30 0,0 0-12 16,7-15-17-16,-3 14 1 0,3 0 1 15,0-1-5-15,3 2-7 0,0 0-13 16,4 0-3-16,0 2-10 0,10 4-22 16,-7 1 3-16,14 3-28 0,-7 0-4 15,0 2-15-15,4 1 0 0,-7-1 2 16,3-2-2-16,-7 0-3 0,0 0-9 16,-3-1-16-16,-4 0-98 0,-6-1-10 15,-1-3-70-15,-3 1-113 16,0 2-172-16,-3 0 135 0,-1-1-439 15,-6 0-699-15</inkml:trace>
  <inkml:trace contextRef="#ctx0" brushRef="#br0" timeOffset="3378.241">2191 14271 754 0,'0'0'583'0,"0"0"-221"0,0 0-83 16,0 0 74-16,0 0 15 0,0 0-65 15,0 0-63-15,0 0-78 0,0 0-47 16,0 0-24-16,10-8-27 0,-10 7-33 15,4-1 7-15,3 0-6 0,3-1-13 16,4 0 12-16,0-3-9 0,3 0 3 16,7-3-6-16,0-2-17 0,-3 2-2 15,10-2 1-15,-7 0-2 0,4 3 1 16,-8 0-22-16,4 1 10 0,-10-1-7 16,0 5-13-16,-7 0-21 0,0 2-10 15,0 1-1-15,-7 0 14 0,0 0 12 16,0 0-10-16,-7 0-28 0,3 4-32 15,-6-1-81-15,3 1-135 0,-3 2-163 16,-4 0-237-16,0-1-459 0</inkml:trace>
  <inkml:trace contextRef="#ctx0" brushRef="#br0" timeOffset="4035.308">2339 14076 125 0,'0'0'127'0,"0"0"-55"15,0 0-10-15,0 0-7 0,0 0-3 16,0 0-16-16,0 0-10 0,0 0 4 16,0 0 19-16,0 0 22 0,0 0 1 15,0 0 3-15,0 0 13 0,0 0 29 16,0 0 20-16,0 0-7 16,0 0-6-16,0 0-3 0,0 0 9 15,0 0 29-15,0 0 29 0,0 0 0 16,0 0-13-16,0 0-14 0,0 0-6 15,0 0-7-15,0 0 3 0,0 0-10 16,0 3-4-16,0-2-13 0,0 2-47 16,0 1-77-16,0 4-13 0,0 3-25 15,-3 7 38-15,3 3 18 0,0 6-16 16,0-2 20-16,0 4-22 0,0-3 0 16,0 1 15-16,0 3-14 0,0-3 9 15,0-1-10-15,0 1-3 0,0-2 3 16,0-1-2-16,0-1 4 0,-4 0-4 15,1-4 2-15,0-3-35 0,3-4-41 16,-4-1-45-16,4-6-61 0,0-2-55 16,0-3-111-16,0-2-158 15,4-7-92-15,-1-3 188 0,4 1-144 16</inkml:trace>
  <inkml:trace contextRef="#ctx0" brushRef="#br0" timeOffset="4383.786">2370 14240 1317 0,'0'0'472'15,"0"0"-304"-15,0 0 24 0,0 0 80 16,0 0-111-16,0 0-86 0,0 0-27 16,0 0-35-16,-55 65-10 0,48-46-1 15,-10 4 11-15,0-5-10 0,3 2-3 16,4-1-22-16,-4-3-36 15,0 1 3-15,7-9-110 0,0 0-32 16,4-4 5-16,3-4-12 0,0 0-167 16,0-4-130-16,3-4 113 0,4-4 130 15,4-3 229-15,2 1 29 0,1-1 176 16,-7 1 39-16,7 1 36 0,3 4-36 16,-7 3 7-16,1 0-56 0,-1 4-49 15,4 2-23-15,3 0-26 0,-3 0 10 16,-4 4 88-16,4 0-14 0,10 1-32 15,-14 0-117-15,11 1 39 0,0-2-29 16,-7-2-6-16,-1-2-7 0,-2 0-522 16,6-4-934-16</inkml:trace>
  <inkml:trace contextRef="#ctx0" brushRef="#br0" timeOffset="4717.932">2842 13755 1370 0,'0'0'543'0,"0"0"-403"0,0 0-92 16,0 0 46-16,0 0 3 0,0 0-12 16,-44 66 8-16,23-45 17 0,7 4-3 15,0 0-33-15,-3 0-4 0,-4 1-24 16,8-2-45-16,-5 2-1 0,-2-5-23 16,9-1-16-16,-2-3-19 0,2-2-3 15,-3-5-197-15,14-3-111 0,-3-4-327 16,3-3-619-16</inkml:trace>
  <inkml:trace contextRef="#ctx0" brushRef="#br0" timeOffset="4935.844">2749 13902 1596 0,'0'0'665'0,"0"0"-535"0,0 0-101 15,0 0 64-15,0 0 78 0,0 0-55 16,4 53-16-16,-4-26-20 0,0 5 23 15,0 3-14-15,0 4-2 0,-4 1-49 16,-3 0-3-16,4 1-22 0,-1-2-13 16,1-1 0-16,-4-2-16 15,4-3-3-15,3 0-29 0,0-3 16 16,0 0-38-16,0-3-46 0,0-1-305 16,0-4-161-16,3-10-397 0</inkml:trace>
  <inkml:trace contextRef="#ctx0" brushRef="#br0" timeOffset="5207.823">2925 13854 2372 0,'0'0'625'15,"0"0"-554"-15,0 0-26 0,0 0 31 16,0 0 52-16,0 0-96 0,0 0-32 16,0 0-83-16,0 0 83 15,-3 54 42-15,-1-32-7 0,-3 1-35 16,0-1-18-16,-6 1 16 0,2 2-37 16,1-1-114-16,0 1-142 0,-8 0-202 15,1-1-546-15,7-5 235 0,-1-8 325 16</inkml:trace>
  <inkml:trace contextRef="#ctx0" brushRef="#br0" timeOffset="5374.258">2801 14125 564 0,'0'0'388'16,"0"0"-95"-16,0 0-3 0,0 0-7 15,0 0-101-15,0 0-66 0,62-56-38 16,-55 51-26-16,3-1-7 0,7 3-31 16,1 0-14-16,-8 0-1 0,4 1 1 15,3 0 4-15,0 2-4 0,-10-2 0 16,7 2 0-16,-7 0 0 0,7 0-59 15,-8 2-252-15,-2 1-128 0,-1 2-137 16,-3-1-197-16</inkml:trace>
  <inkml:trace contextRef="#ctx0" brushRef="#br0" timeOffset="5581.047">2849 14262 1971 0,'0'0'667'0,"0"0"-435"15,0 0-171-15,0 0 67 0,0 0 16 16,0 0-144-16,0 0-54 0,0 0 54 16,0 0 73-16,55-12-28 0,-37 7-8 15,2-4-37-15,1 1-35 0,-4 2 3 16,-3-1-38-16,3-1-80 16,-3 2 5-16,-7 1-32 0,-4 2-110 15,1-1-206-15,-1 0-138 0,-3 2-177 16</inkml:trace>
  <inkml:trace contextRef="#ctx0" brushRef="#br0" timeOffset="5826.179">2994 13858 2123 0,'0'0'553'0,"0"0"-418"0,0 0-80 15,0 0 144-15,0 0-43 0,0 0-156 16,0 0-44-16,-4 58 44 0,4-22 86 16,0 14-25-16,-3 16-33 0,-4 11-2 15,0 1-26-15,0-6-29 0,0-17 4 16,4-17-20-16,3-9 19 0,0-1-28 16,0-1-186-16,0 2-156 15,0-3-633-15</inkml:trace>
  <inkml:trace contextRef="#ctx0" brushRef="#br0" timeOffset="6145.902">3404 13852 447 0,'0'0'1807'0,"0"0"-1426"0,0 0-307 16,0 0 106-16,0 0 131 0,0 0-104 15,0 0-105-15,0 0-58 0,0 0-6 16,0 0-3-16,0 13-3 0,-10-5-32 15,-4 7-67-15,0 3 7 0,0 2 35 16,-6 1 3-16,2 2-51 0,8-4-199 16,-4 0-151-16,-3-3-201 0,10-5-458 15</inkml:trace>
  <inkml:trace contextRef="#ctx0" brushRef="#br0" timeOffset="6412.825">3366 13880 1687 0,'0'0'1234'0,"0"0"-961"0,0 0-190 16,0 0 60-16,0 0 60 0,0 0-64 15,0 0-101-15,0 0-38 0,0 0-22 16,0 0-13-16,7 16 32 0,-4-2 3 16,1 5 28-16,-1 4-9 0,1 7 22 15,-4 0-9-15,0 5-14 0,0 1-18 16,0-2-1-16,0 4-15 0,0 0 15 15,0-4-18-15,-4 1-6 0,4-2 23 16,-3-4-33-16,-1-3-19 0,1 0-15 16,-1-4-172-16,1-3-110 0,3 1-122 15,0-8-256-15,-3 0-395 0,-1-4 386 16</inkml:trace>
  <inkml:trace contextRef="#ctx0" brushRef="#br0" timeOffset="6679.236">3207 14467 2532 0,'0'0'678'0,"0"0"-354"0,0 0-83 16,0 0-84-16,0 0-31 0,0 0-16 16,0 0-35-16,0 0-61 0,0 0-14 15,0 0-6-15,52-18 6 0,-24 14 37 16,-1-7 56-16,15 3-56 0,-15-1-37 15,8 2-15-15,-11 4 12 0,7-1-16 16,-11 3-6-16,8-1 22 0,-7 2 2 16,6 0 1-16,-10 0 0 0,1 0-1 15,-1 2-11-15,-3 3-91 0,-7 0-154 16,-1 3-366-16,-2-2-525 0,-4 6-590 16</inkml:trace>
  <inkml:trace contextRef="#ctx0" brushRef="#br0" timeOffset="11052.756">16957 12379 313 0,'0'0'336'0,"0"0"-196"0,0 0-3 16,0 0-137-16,0 0 65 15,0 0 267-15,0 0-65 0,0 0-124 16,0 0-68-16,-3-8-23 0,3 6-20 16,0 1-2-16,3 1-8 0,-3 0-5 15,0 0-14-15,0 0-1 0,0-1-1 16,0 1 15-16,0-1 4 0,0 0-20 15,0 1 0-15,-3 0-16 0,-1-2-23 16,-3 1 3-16,4 0 7 0,3 1-10 16,-3 0-13-16,3-2 26 0,-4 1 6 15,4 1 20-15,0-1 0 0,-3 1-13 16,3-2 11-16,0 1 0 0,-4-1 0 16,4-1-21-16,-3 2-13 0,3-2 34 15,-4 2 0-15,1-2 0 0,-1 0-18 16,4 0 19-16,-3-1 1 0,3 1 2 15,-3-1 11-15,3-1-9 0,0 3 18 16,0-2-19-16,0 3 62 16,0-3-17-16,0 1-9 0,0 2-16 15,0-2 19-15,0 2 0 0,-4-2-6 16,4 3 3-16,0-4-6 0,-3 4 2 16,3-3 33-16,-4 2 33 0,4-2 35 15,-7 2-56-15,7 1-12 0,0-3 10 16,0 3 28-16,0 0 23 0,0 0-26 15,0-1-20-15,0 1 7 0,0 0 9 16,0 0-16-16,7-3-10 0,-7 3 19 16,4 0 10-16,-4 0-33 0,0 0-18 15,0 0-7-15,3 0-22 0,-3 0-22 16,4 0-2-16,-4 0 0 0,3 0 1 16,4 0 1-16,3 0 22 0,1 3-6 15,6-2-4-15,-3-1 4 0,3 3 19 16,4-3-16-16,-1 0 3 0,4 0-20 15,7 0 23-15,4-3-9 0,-1-1-14 16,4 0 13-16,7-1-2 0,-4 0-12 16,4 0-1-16,-4 1-1 15,4 1 1-15,0-1 0 0,-7 4 1 16,0-3-1-16,3 2 1 0,-6 1 2 16,-4 0-1-16,6 0-2 0,-9 0 1 15,6 0-1-15,-6 0 3 0,0 0-1 16,3 0 0-16,-4 2 0 0,-3-2 0 15,4 2 0-15,-4-2-2 0,7 0 0 16,-14 2 0-16,14 0 2 0,-10-2-1 16,3 2 0-16,0-1 0 0,4-1 2 15,-4 1-1-15,3 1-1 0,1-2 1 16,-1 1 0-16,4-1 0 16,-3 0 1-16,3 0 0 0,3 0 14 15,-3 0-16-15,7 0 2 0,-3 0 0 16,-1-1 10-16,4-2 3 0,-3 2-15 15,-1-1 12-15,1 0-12 0,-4 0 0 16,0 2 14-16,-4 0-14 0,4 0-1 16,-10 0 13-16,6-2-10 0,-6 2 9 15,7 0 1-15,-11 0-12 0,3 0 18 16,5 0-7-16,-8 0 4 0,14 2-13 16,-7-2 25-16,14 0 59 0,-11 2-37 15,11-2-26-15,0 0-11 0,-3 0-10 16,6-2 12-16,4-2-12 0,-7 0 16 15,6 0-16-15,1 0-1 0,0 1 1 16,0-2-1-16,-4 2 2 0,1-1 8 16,-1 0-10-16,4 1 0 0,-11 0 10 15,7-1-11-15,-3 0 2 0,-7 0-2 16,4 1 10-16,3 2-9 16,-11 0 1-16,8-1-3 0,-11 2 12 15,10 0-11-15,-10 0-1 0,7 0 13 16,-3-1-12-16,0 1 0 0,-1 0 2 15,1 0 0-15,-1-3-1 0,1 2 11 16,-4 0-13-16,3-1 0 0,-6 1 1 16,3 0 0-16,-7-1 3 0,4 2 7 15,0 0-10-15,-7 0 1 0,3 0 1 16,3 0 0-16,-6 0-1 0,0 0 1 16,7 0-1-16,-1 0 1 0,1 0 1 15,7 0-2-15,-8 0-1 0,11 0 11 16,-3 0 0-16,10 0-9 0,-11 0-3 15,11 0 1-15,0-4 14 0,-3 4-12 16,-1-2-3-16,7 2 1 0,-10 0 14 16,4-1-12-16,3 1-1 0,-4 0 11 15,1 1-10-15,-1-1-2 16,1 0 2-16,2 0 0 0,-9 2 9 16,13-2-9-16,1 0 22 0,-1 0-22 0,-3 0 0 15,7 0 9-15,-1 0-9 16,5 0-1-16,-5 0 8 0,-2 0-9 15,3 0-1-15,-1 0 14 0,5 2-13 16,-5-2 1-16,-6 0-1 0,0 0 12 16,7 0-11-16,-7 0-2 0,0 0 3 15,3 0 0-15,4 0-2 0,-11 0 0 16,11-2 1-16,0 2 13 0,3-2-14 16,-3 1-1-16,0-2 2 0,0 3-2 15,-1-1 0-15,5-2 1 16,-1 3 0-16,-3 0 1 0,-1 0-1 15,-2 0-1-15,3 0 1 0,-1 0-1 16,1 0 2-16,-7 0 0 0,7 0 2 16,0 0-4-16,-4 0 0 0,0 0 1 15,-3 0 1-15,7 0-2 0,0 3 0 16,-4-3 0-16,0 0 0 0,8 1 1 16,-5-1 1-16,5 3-1 0,-8-3 1 15,0 0 1-15,1 0-2 0,2 1 1 16,1-1-1-16,-3 0 0 0,-1 2 1 15,0-2-2-15,8 2 0 0,-12 0 2 16,5-2 0-16,-1 0 0 0,4 0 0 16,-4 0 0-16,-3 0-1 0,7 0 0 15,0 0-1-15,-4 0 0 0,-3 0-1 16,3 2 1-16,4-1 1 0,-4 0 0 16,-6 1-1-16,6-1 2 0,-3 0 0 15,-3-1-1-15,6 3 1 16,0-3 14-16,-3 1-16 0,-3 1 0 15,2-2-1-15,-2 1-1 0,-1-1 2 16,8 0 2-16,-8 1 1 0,1 0-2 16,6 1-1-16,-7-2 0 0,1 1 0 15,6 2 10-15,-3-3-8 0,-3 1 11 16,2 0 3-16,-2 1 5 0,-4-1-19 16,7-1 13-16,-11 1-12 0,8 1 12 15,-8-2-14-15,8 0 1 0,-4 0 0 16,-4 0 1-16,4 0 0 0,-3 2-1 15,6-1 0-15,-6-1-1 0,6 1 0 16,-9 1 1-16,12-1 1 0,-6 0-3 16,0 1 0-16,-3-2 0 0,0 2 0 15,-1 0 1-15,-3-2 0 0,0 0 0 16,-3 2 15-16,-4-1-16 0,4 0-3 16,-4 1 3-16,-3-1 0 0,-7 0-1 15,10 1 1-15,-7-2 1 0,-3 1-1 16,4-1 1-16,-4 1 2 15,3 1-3-15,4-1 1 0,-7-1 0 0,-1 2-1 16,5 0 0-16,-8-2 0 16,4 1 1-16,0-1 1 0,3 0-2 15,-6 1 0-15,-1-1 10 0,1 0-10 16,-1 2 0-16,-3-2 0 0,0 0 1 16,4 0 2-16,-4 0-1 0,0 0-2 15,0 0 0-15,3 0-1 0,-3 0 1 16,3 0-9-16,1 0 9 0,-1 0 3 15,1 0 0-15,-1 0 0 0,4 0-2 16,7 0 2-16,-4 0-3 16,1 0 3-16,2 0-1 0,1 0-2 15,3 0 0-15,-3 0-2 0,0 0 4 16,3 0-2-16,-3 0 0 0,-4 0 0 16,-3 0-1-16,0 0 1 0,7 0 0 15,-11 0 0-15,1 1 0 0,-4-1 0 16,0 0 2-16,0 0 0 0,0 0-1 15,0 0 0-15,0 0 0 0,0 0-1 16,0 0 0-16,0 0 0 0,0 0-15 16,0 0 13-16,0 0-13 0,0 0-10 15,0 0-54-15,-4-1-62 0,-3 1-72 16,-10-3-193-16,7 2-942 0,-35-14-1379 0</inkml:trace>
  <inkml:trace contextRef="#ctx0" brushRef="#br0" timeOffset="12040.024">18397 12545 465 0,'0'0'235'0,"0"0"-105"0,0 0 128 16,0 0-73-16,0 0-25 0,0 0-4 15,0 0-32-15,0 0-14 0,0 0 1 16,0 0 22-16,0 0 0 0,0 0-10 15,0 0-10-15,0 0 3 0,0 0 16 16,0 0 7-16,0 0-14 0,0 0-6 16,0 0-17-16,0 0-19 0,0 0-19 15,0 0-10-15,0 0 0 0,0 0 0 16,0 0 13-16,0 0-4 0,0 0-12 16,-3 2-4-16,-1 3-12 0,-2 7-32 15,-5-2-2-15,1 2-1 0,0 3-3 16,-1 1 2-16,1 0-2 0,-4 1-13 15,4 1 15-15,-1-3-1 0,5 1-17 16,2-2 0-16,-3-3-9 0,4 1-93 16,-1-4-44-16,4 0-58 0,0-4-150 15,0 3-143-15,0-2-124 0,0-1-125 16</inkml:trace>
  <inkml:trace contextRef="#ctx0" brushRef="#br0" timeOffset="12525.916">18339 12605 245 0,'0'0'1425'16,"0"0"-1165"-16,0 0-104 0,0 0-26 15,0 0-20-15,0 0 13 0,0 0-20 16,0 0-51-16,0 0-33 0,0 0-17 15,10-11 50-15,0 7 12 0,1 0-15 16,3-2-1-16,-1 1 0 0,5-1 3 16,-1 1-12-16,3 0 22 0,1-2-60 15,0 3 28-15,-4 3-13 0,4-1-13 16,-4 2 13-16,-3 0-16 0,-4 0 3 16,4 0-2-16,-7 0-1 15,3 2-3-15,-3 2 3 0,0-3 0 16,-7 2 3-16,3-1 23 0,1 1-10 15,-4-3 3-15,3 2 3 0,-3 0 10 16,0 0 0-16,0 1 19 0,0 3 29 16,0 2 25-16,-3 3-13 0,-1 4-16 15,-3 1-16-15,-3 2-16 0,-7 5-9 16,-4 1-23-16,4 0-9 0,-14 6 16 16,10-2-19-16,-13 1 0 15,3 2 0-15,0-2 0 0,0 1-2 0,3 0 0 16,-3-2-23-16,7-2 0 0,0-3-13 15,0-1-73-15,14-1-22 16,-11-5-93-16,11 3-84 0,-4-3-35 16,3 3-81-16,1-2-214 0,-4-6-96 15</inkml:trace>
  <inkml:trace contextRef="#ctx0" brushRef="#br0" timeOffset="12859.688">18315 12744 1626 0,'0'0'720'15,"0"0"-458"-15,0 0-146 16,0 0-94-16,0 0-21 0,0 0-1 15,0 0 32-15,0 0 74 0,0 0 32 16,69 1 51-16,-49 2-62 0,8 1-41 16,-1 4-28-16,8-1-42 0,-11-2-14 15,10 2-2-15,-9 0 35 0,2 2-35 16,-6-3-2-16,3 1 0 0,0-1-15 16,-14 0 17-16,4-3-1 0,-4 1-11 15,4 0 9-15,-7-4-32 0,-7 1-77 16,4-1-95-16,-4 0-127 0,0 2-241 15,0-2-211-15,0 4-549 0</inkml:trace>
  <inkml:trace contextRef="#ctx0" brushRef="#br0" timeOffset="13121.401">18373 13083 2474 0,'0'0'697'16,"0"0"-356"-16,0 0-119 0,0 0-137 16,0 0-54-16,0 0 7 0,0 0-37 15,0 0 37-15,52-22 9 0,-25 13-44 16,1-2 9-16,0 4 1 0,-1 2-16 16,1 1 3-16,-8-1-17 0,5 2 15 15,-12 1 2-15,-2-1-12 16,-1 2-1-16,-3 0-25 0,-7-1-160 0,3 1-52 15,-3 1-79-15,-3-1-146 16,-1-2-84-16,-2 3-470 0</inkml:trace>
  <inkml:trace contextRef="#ctx0" brushRef="#br0" timeOffset="13356.257">18528 12932 390 0,'0'0'809'0,"0"0"-325"15,0 0-78-15,0 0-82 0,0 0 47 16,0 0-43-16,0 0-51 0,0 0-77 15,0 0-73-15,0 0-55 0,-10-22-6 16,10 22-15-16,0 4-29 0,0 4-22 16,0 8 1-16,-3 9 8 0,-1 9 19 15,1 4-24-15,3 6 11 0,-4 1-14 16,1 1-1-16,3-2-14 16,-4-2-15-16,4-5 4 0,0-4-15 0,0-5-5 15,0-5-87-15,0-5-128 0,0-5-142 16,0-4-145-16,0-5-228 0,4-4-509 15</inkml:trace>
  <inkml:trace contextRef="#ctx0" brushRef="#br0" timeOffset="13680.903">18566 13100 1258 0,'0'0'1167'0,"0"0"-880"0,0 0-49 15,0 0-87-15,0 0-77 0,-55 47-20 16,41-29-19-16,-10 0-35 0,3 2-29 16,1 3-15-16,-1-3-14 0,7-1-3 15,-10-1-86-15,10-2-46 0,1-3 15 16,6-4 1-16,0-4 2 0,3-3-120 16,4-2-89-16,4-7-43 0,6-2 258 15,1-6 117-15,6 1 49 0,3-2 3 16,-2 1 281-16,6 0-60 0,0 1 7 15,4 5-20-15,-4 2-26 0,0 3 90 16,3 1-55-16,-9 2-85 0,2 1-64 16,1 0-13-16,-7 0-20 15,3 1-32-15,7 2-1 0,-7-3-2 16,11 0 1-16,-11-3-1 0,7-1-165 16,-3 0-959-16</inkml:trace>
  <inkml:trace contextRef="#ctx0" brushRef="#br0" timeOffset="13985.355">19011 12682 1941 0,'0'0'499'0,"0"0"-202"0,0 0-72 16,0 0-52-16,0 0-42 0,0 0-7 15,0 0-25-15,0 0-39 0,0 0-31 16,0 0 28-16,-18 70 25 0,1-36-29 16,0 0-35-16,3 0-18 0,-7-1-3 15,4 1-19-15,3-4-22 0,-10-4-146 16,11-1-125-16,-1-2-166 0,3-7-185 15,-2-1-144-15,6-10-447 0</inkml:trace>
  <inkml:trace contextRef="#ctx0" brushRef="#br0" timeOffset="14604.354">18928 12883 316 0,'0'0'499'0,"0"0"-280"16,0 0-24-16,0 0-6 0,0 0 42 15,0 0 16-15,0 0-7 16,0 0 12-16,0 0-19 0,0 0-17 0,0-17-20 15,0 17-20-15,0 0-30 16,0 0-25-16,7 0-29 0,-7 3-9 16,0 3-23-16,0 4-38 0,0 7 19 15,3 9 41-15,-3 5 34 0,0 7-72 16,0-1-16-16,0 1-28 0,0 0-2 16,4-3 0-16,-4-3-17 0,3-2-9 15,-3-6-10-15,4-1-25 0,-4-6-110 16,0-3-84-16,0-6-222 0,3-1-198 15,-3-4-566-15</inkml:trace>
  <inkml:trace contextRef="#ctx0" brushRef="#br0" timeOffset="14892.384">19200 12790 2342 0,'0'0'542'0,"0"0"-359"16,0 0-65-16,0 0-51 0,0 0-28 16,0 0 5-16,0 0-44 0,0 0-12 15,0 0 12-15,0 0 15 0,-3 63 36 16,3-37 3-16,-7 5-15 0,0 3-18 15,0-2-21-15,0-2-3 0,4-6-32 16,-8 2-32-16,1-6-192 0,7-4-110 16,-4-2-164-16,0-3-525 0</inkml:trace>
  <inkml:trace contextRef="#ctx0" brushRef="#br0" timeOffset="15112.715">19173 12914 2334 0,'0'0'497'16,"0"0"-291"-16,0 0-126 0,0 0 16 16,0 0-3-16,58-42 40 0,-34 31-31 15,0-1-39-15,4 3-62 0,-1 1 2 16,1 3-3-16,0 0 0 0,-8 3-22 16,-6 2 20-16,7 0-23 0,-18 0-26 15,1 2-63-15,-1 3-68 0,-6 4-113 16,-4 4-62-16,-4 4-22 0,-13 3-218 15,7-4-110-15</inkml:trace>
  <inkml:trace contextRef="#ctx0" brushRef="#br0" timeOffset="15281.473">19200 13060 147 0,'0'0'1444'15,"0"0"-1025"-15,0 0-39 0,0 0-6 16,0 0-59-16,0 0-143 0,0 0-153 16,0 0-3-16,0 0 23 0,0 0 34 15,52 1 16-15,-25-10-13 0,-3-2-38 16,7 3-19-16,-10-2-17 0,7-1 0 15,-11 3-2-15,4 2-1 0,-4 1-2 16,-10 1-29-16,3-1 13 0,-7 2-168 16,4 1-49-16,-7 0-88 0,0-1-183 15,0-1-210-15,0 0-606 0</inkml:trace>
  <inkml:trace contextRef="#ctx0" brushRef="#br0" timeOffset="15558.884">19355 12703 1692 0,'0'0'507'16,"0"0"-142"-16,0 0-62 0,0 0-104 16,0 0-43-16,0 0-6 0,0 0-22 15,0 0-78-15,0 0-29 0,0 0-21 16,0 7 0-16,4 7 2 0,-1 7 112 15,-3 10 126-15,0 5-111 0,0 14-72 16,0 12-17-16,0 10-15 0,0 1-22 16,0-11-3-16,-3-16-16 0,3-16 3 15,0-3-15-15,0 2-34 0,0-1-102 16,0 2-133-16,0-6-283 0,0-8-434 16,3-8-718-16</inkml:trace>
  <inkml:trace contextRef="#ctx0" brushRef="#br0" timeOffset="16523.57">19731 12737 775 0,'0'0'674'0,"0"0"-319"16,0 0-27-16,0 0-56 0,0 0-33 15,0 0-27-15,0 0 0 0,0 0-91 16,0 0-50-16,0 0-20 0,-14-9 19 16,17 9 25-16,-3 0 10 0,0 0-32 15,4 0-29-15,-4 0-3 0,0 0-19 16,7-1 0-16,3-1 22 0,0 2-9 16,11-4 12-16,-7 2 3 15,13 0-19-15,-6-2-2 0,3 0-14 16,4 2 5-16,-8-2-20 0,8 4 0 15,-11 0 0-15,4 0-3 0,-4 0-9 16,-7 0 8-16,-3 4 1 0,4 3-16 16,-8 2 19-16,1 1 12 0,-1 2-12 15,-3 6 16-15,0 1 0 0,0 6-3 16,-7 2 6-16,-3 0-17 0,-1 2-1 16,4 2-1-16,-6-1 1 0,-8 0 0 15,7 0-1-15,-3 0 1 0,0-2 2 16,-4-3-1-16,7 2-2 0,-3-5 1 15,0 0-1-15,7-3 0 0,-8 0-11 16,5-3 10-16,2-2 2 0,4-5-1 16,4-3 0-16,3-2-1 0,0 0-1 15,0-4 2-15,0 0-3 16,0 0 3-16,0 0 2 0,0 0 0 0,0 0 10 16,0 0 3-16,0 0-14 15,0 0 1-15,0 0 1 0,3 2-1 16,4-1 42-16,4-1 12 0,6 3-16 15,-3-3 22-15,3 0 16 0,7 0-19 16,-3 0-10-16,10-2-24 0,-4-2-3 16,11 0-11-16,-3 0-10 0,-1 1-1 15,7-1 9-15,-3 0-7 0,-3 0-2 16,6 2 0-16,-10 1-2 0,0-2 1 16,3 3-7-16,-9-1 8 0,-1 1 0 15,0 0 0-15,-14 0-3 0,7 0 0 16,-6 0 0-16,-4 0-10 0,-4 0 11 15,-3 0-16-15,0 0 15 16,0 0-10-16,0 0-64 0,0 0-56 0,-3 1-57 16,-1 5-163-16,-6-1-424 0,6 2-745 15</inkml:trace>
  <inkml:trace contextRef="#ctx0" brushRef="#br0" timeOffset="23656.456">16544 11947 85 0,'0'0'137'0,"0"0"-105"16,0 0-2-16,0 0 394 15,0 0-131-15,0 0-120 0,0 0 19 16,0 0-4-16,0 0-61 0,-10 0-62 16,10 0-22-16,-4 0-8 0,1 0-9 15,-1 0-22-15,-3 0-3 0,7 1-1 16,-13 2 13-16,6-1 19 0,0 0-6 15,-4 1-10-15,1 1 10 0,3 3 7 16,-10-3 9-16,7-1 13 0,-8 2 13 16,8-1 16-16,-7 3-19 0,0-3-3 15,3 0-20-15,0 0-42 0,-7 2 0 16,4-2 0-16,7 0 22 0,-7 0-18 16,6-1-1-16,1 0 23 0,0-1-10 15,-1 1 6-15,-6-1 11 0,3 1 5 16,-3 0 43-16,-4-1 80 15,4 0-49-15,-4 4-41 0,-6-2-26 0,-1 0 16 16,1-1-36-16,-1 2 7 0,-6-1 29 16,10 3 57-16,-11-2 12 15,14 2-66-15,-13-3-23 0,10 3-22 16,-7 1-3-16,7-2 9 0,-7 2-12 16,7-3 3-16,-7 2 25 0,7 0-25 15,-4-2 12-15,4 2-6 0,-7-2 0 16,7-2 10-16,-7 1 34 0,10 0-41 15,-10 0 3-15,7-2 3 0,-4 0 1 16,4-1-10-16,0-1-10 0,-3 0 14 16,-1 0-13-16,0 1-1 15,1-1 13-15,-1 0-22 0,1 0 22 16,-4 0-9-16,3 2-4 0,-6-2-12 0,3 1 0 16,-4 0-3-16,4 2 3 15,-3-2 0-15,-1 2 1 0,1-2-1 16,-1 0 3-16,1 1-3 0,0-1 16 15,6 0-14-15,-6-1 1 0,9 0 25 16,-9 0-25-16,3 0-3 0,0 0 0 16,-7 0-1-16,0 0-1 0,0 0 2 15,0 2 3-15,1-2-1 0,2 1-2 16,-3 0 1-16,0 1 0 0,4-1-1 16,-4 2 0-16,0-3 0 0,7 3 1 15,0 1 1-15,-3-3 0 0,9 1 10 16,-2-2-11-16,3 0 0 0,0 0 0 15,0 0-1-15,3 0 12 0,0 0-11 16,4-2 1-16,-4 1 10 0,4-2-11 16,-7 1-1-16,3 0-1 0,1-2 1 15,-5 0 3-15,1 0-3 16,4 1-1-16,-4-1 1 0,3 3 0 0,-3-2 9 16,3 2-9-16,0-2 0 15,1 2 0-15,-1 0 0 0,-3-1 0 16,3 0-4-16,1-2 4 0,-4 3 0 15,-1-3-1-15,1 1 0 0,-3 2 0 16,3-1 1-16,0 1 0 0,-8-2 2 16,8 2-2-16,-3-2 0 0,6-1 1 15,-3 3 1-15,0-2 0 0,3 2-1 16,-3-2 2-16,3-1-3 0,1 4 2 16,-1-4-2-16,4 1 1 0,-4-1 2 15,1 0 9-15,6 0-12 0,-7 0 0 16,4 1 3-16,0-1-3 0,-1 0 0 15,1 0 1-15,3 0 1 16,1-1 14-16,-1 0-13 0,0 1 9 16,0-1-12-16,1 0 84 0,2-1 3 0,-6 2-56 15,3-2-19-15,0 2-10 0,1 0-2 16,-5 0 3-16,1-2-3 0,0 0 1 16,0 2-1-16,-1 0 0 0,1-1-11 15,0 1 11-15,3 2-2 16,-6-1-8-16,-1 0 10 0,4 3 0 15,-4-4-4-15,0 1 3 0,-3 2-2 16,4-3-9-16,-5 1 11 0,5 2 1 16,-1-3 0-16,-3 1 2 0,3-1-2 15,1 3 2-15,-1-2-4 0,-3-1 3 16,3 1-1-16,0-1 0 0,1 0-2 16,-1 1 1-16,-3-4 0 0,7 2 1 15,3 0 1-15,-3-2-1 16,3 2 0-16,4 0 0 0,-4-2 0 15,4 1 0-15,-4 0-2 0,3-2 0 16,1 0 2-16,0 1 1 0,3-1 2 16,-3 1-2-16,3-1 14 0,0 1-15 15,0 0 0-15,0-1 1 0,0-3 2 16,4 2-1-16,-1-1-1 0,-3-1 0 16,4 0 45-16,-1-2-12 0,1-1-9 15,0 0-1-15,-1-3-22 0,4 3 1 16,-3-4-1-16,3 2-2 0,-4-4-2 15,4 3-13-15,0 1 14 0,0-1 0 16,0 1-1-16,4 0 1 0,-4 1-1 16,3-2-1-16,-3 4 2 0,4-2 0 15,-1 0 0-15,0 0 1 0,-3 2-2 16,4 0-2-16,-1-2-17 0,1 0-7 16,-1-1 28-16,1-1-12 0,3 1 10 15,-1-4-1-15,1-1-16 16,4 1 17-16,-1-2-17 0,0 0 16 15,1 2-12-15,-1-1 15 0,0 5 0 16,1-4-1-16,-1 3-1 0,0 1-14 16,1 3 15-16,-4 0-1 0,-1 2 1 15,1 0-1-15,4 1-10 0,-4-2 11 16,3 4-1-16,-3-4 0 0,7 0-17 16,-4 1 18-16,4-2 0 0,-4 0-2 15,4 2 2-15,0 0 0 0,-1-1-1 16,1 4 0-16,0-2 0 0,0 0-11 15,0 0 13-15,-4 1 0 0,4 0 1 16,-1-2 0-16,1 3 0 0,-3-3-1 16,6 3 0-16,-3-3-1 0,-1 2 1 15,1 0-3-15,3 0 0 0,1 2 0 16,-1-3-8-16,0 3 10 0,4-1 0 16,-1 0-15-16,1 0 16 15,3 0 2-15,0 0 11 0,4-1-12 0,-1 0 1 16,1-2 0-16,-1 4-1 15,1-1 0-15,-4 0-1 0,-3 3 2 16,0-1-4-16,-1-1 1 0,-3 3 1 16,1 0 1-16,-1 1 0 0,0 0-1 15,0 1-1-15,1 0-2 0,-1 1 3 16,3 0 0-16,1 1-1 0,3 0 2 16,0 0-2-16,4 0 1 0,-1 0 0 15,1 0 0-15,3 0 3 0,-3-1-2 16,3-2 0-16,-4 2 0 15,1-2 2-15,-1 0 9 0,4 2-9 0,-3-2-3 16,-1-1 0-16,4 2 0 16,0 0 0-16,-3 0 0 0,3 0 2 15,0 0-4-15,3 0 4 0,1 0-1 16,-1 0 2-16,4 0 9 0,0-2-11 16,3 1-1-16,-3-1 1 0,0 2-1 15,7-1 13-15,0 0-13 0,-7-1 0 16,3 1 3-16,0 0-3 0,-3 1 0 15,0-1 1-15,0 0-1 0,-3 3-11 16,-1 0 11-16,0-3 4 0,1 2-2 16,-4 1-2-16,0-3 2 0,0 3-2 15,3 0 2-15,-6-1-1 0,6 1 0 16,-3 0 0-16,0 0 0 0,7 0 1 16,-7 0-2-16,0 0 2 0,0 0 0 15,0 0-1-15,0 0 2 0,-3 0 9 16,-1 0-12-16,5 1 13 0,-5-1-13 15,1 4 0-15,-1-1-2 16,-3 0 3-16,4 1-1 0,-4-1 3 16,4 1 0-16,-1 0-3 0,-3-1 0 15,4 2-11-15,-4-2 11 0,0 1 2 16,-3 0 0-16,3 0 0 0,0-2 0 16,-3 0 0-16,-1 2 0 0,-6 0-2 15,7 0 0-15,-4-2-1 0,0 1 1 16,0 1 0-16,-3-1 0 0,7-1-1 15,-4 1 0-15,-3 1 0 0,3 0 1 16,0 0 0-16,-3 0-2 0,3-2 2 16,-10 0-1-16,4 1-1 0,2 0 1 15,1-1 1-15,0 0 1 0,-4 2-1 16,4-1 1-16,3-2-1 0,0 2 0 16,1-2 9-16,2 3-9 0,4-1-2 15,-3-2 2-15,7 2 1 0,-4-2 0 16,7 2 0-16,-7-3-1 0,7 0 1 15,-7 0 1-15,7 4-2 16,-7-4 1-16,7 0 0 0,-10 0 0 0,0 0-1 16,3 0-1-16,-7 0 0 15,4 0-18-15,-8 0 19 0,1 3 0 16,-4-2 2-16,8 2-1 0,-8-2-1 16,0 3-13-16,4-1 13 0,0 1 0 15,0-1 2-15,-4 0-4 0,4-1 1 16,-4 1 0-16,-3 0-1 0,7-1 2 15,-4 1 0-15,-3 0-1 0,3-1 1 16,1 2 0-16,-1-3 0 0,-3 3 0 16,3-3 0-16,-3 2-1 0,3-2 1 15,-3 2 1-15,0-3 0 16,7 2 0-16,-11 0 0 0,4-1-1 16,4 0 1-16,-4 1-1 0,-1 0 0 15,-2 0 0-15,6-2 0 0,-6 3-1 16,-1-2 0-16,4 1 0 0,-3 2 0 15,2-3-1-15,5 2 2 0,-4-1 0 16,0-1 1-16,6 2-1 0,-6-2 1 16,0 2 1-16,3-2-1 0,1 0 0 15,-8 2 2-15,11-1-1 0,-11 0-2 16,1 0-10-16,3 0 9 0,-4 0 1 16,4 1-2-16,0 0 0 0,0 0 1 15,0 1 0-15,3-1-2 0,-6 1 1 16,6 0 1-16,-3 0 1 0,0 0 0 15,3 0 0-15,-3 0 0 0,7 3 0 16,-11-7 0-16,4 7 0 0,0-3 0 16,0-3-1-16,-4 3-1 0,4 1 1 15,0-1 1-15,3 0-1 0,-6 2 1 16,-1 1 0-16,4 0 3 16,3 0-3-16,-3-2 0 0,4 1 9 15,2 2-9-15,-6-1-2 0,0-1 2 16,0-1 0-16,3 2 2 0,-3-1-1 15,-3-1 0-15,6-1 1 0,-6 1-1 16,2-1 0-16,-6 0-1 0,0-1 0 16,4 1-1-16,-1 0 0 0,-3 0-1 15,4 0 2-15,-1 3-2 0,1-2 2 16,-1 2 0-16,-3-3 1 0,4 4 0 16,-1-3 10-16,0 2-11 0,1-2-2 15,-4 0-7-15,0 0 8 0,3 1 1 16,-3-3 0-16,7 4 1 0,-3-3 1 15,-4 3-1-15,0 3-1 0,0 0 0 16,0 0 0-16,0 2 11 0,0 3-7 16,0-3-4-16,0 4 12 15,0-2-12-15,-11 0 0 0,8 0 1 0,3-1-1 16,-4 0 2-16,1 0-2 16,0-1 0-16,3-1-1 0,-4 0 1 15,4 1 0-15,0-1 2 0,-3 0-1 16,3-2-1-16,0 1 3 0,-4 1-1 15,4-3 0-15,0 2-2 0,-3-1 2 16,-1 1-1-16,4 0 18 0,-7 2-18 16,7-2 2-16,-3 0 0 0,-4 2-3 15,0-2-1-15,4-1-1 0,-1 2 2 16,1-4-11-16,3 2 11 0,-4-1 0 16,1 0-1-16,0 1 1 15,-4-3 0-15,3 0 1 0,1 2 1 0,-1-2 10 16,1 3-11-16,-1 1 1 15,-9 0-1-15,2 3 1 0,1-2 15 0,-4 4-17 16,7-3-3-16,-10 3-1 16,3-3 4-16,1 5 3 0,-1-1-2 15,-7 0 0-15,4 1 11 0,-7-1-12 16,7-2 2-16,-8 5 0 0,1-3 0 16,-3 4 1-16,-1-3 0 0,1 2 13 15,-1-1-14-15,4-2 1 0,-4-1-1 16,4 0-2-16,0 3 0 0,0-2 0 15,3-2-1-15,-3 1-1 0,4-1-14 16,-1 0 15-16,4-1-20 0,-1 0-7 16,-6 1-3-16,0-1-83 0,-7 1-235 15,7-7-878-15,-34-7-1320 0</inkml:trace>
  <inkml:trace contextRef="#ctx0" brushRef="#br0" timeOffset="33971.619">14670 12313 143 0,'0'0'421'0,"0"0"-134"0,0 0-91 16,0 0-1-16,0 0 20 0,0 0 9 15,0 0-19-15,0 0-95 0,0 0 20 16,0-13-127-16,0 13 17 0,0 0 190 15,0 1-42-15,0-1-51 0,0 3-40 16,0-3-13-16,0 0 26 0,0 1 29 16,0-1 3-16,-4 0-29 0,4 3-49 15,0-3-13-15,0 1-31 16,0-1-22-16,0 4-10 0,0 0-29 16,0 6 23-16,4 1 38 0,-1 4 0 15,4 3 0-15,-7 1-14 0,3 5 13 16,4 1 2-16,-7 2 0 0</inkml:trace>
  <inkml:trace contextRef="#ctx0" brushRef="#br0" timeOffset="39314.191">14752 12357 92 0,'0'0'163'16,"0"0"-55"-16,0 0-11 0,0 0-96 0,0 0 21 15,0 0-6-15,0 0 7 16,0 0 29-16,0 0-16 0,-17-27-36 15,17 24 72-15,-3 0 22 0,3 3-32 16,0-1-13-16,-4 1-7 0,4-2 14 16,-3 2-1-16,-1-2-6 0,4 0 23 15,0 0-24-15,-3 2 27 0,3 0 36 16,-4-2 35-16,4 2-32 0,0 0-19 16,-3-1-1-16,3 1-3 0,0 0 6 15,0 0 0-15,0 0-9 0,0 0-14 16,0 0 1-16,0 0 6 0,0 0 16 15,0 0 9-15,0 0-6 0,-3 0-20 16,3 0-9-16,0 0-23 0,-4 0 4 16,4 0-8-16,-3 0 8 15,-1 0 12-15,4 0-26 0,0-3 7 0,0 3-1 16,0 0-24-16,0 0 11 0,-3 0 4 16,3 0-3-16,0 0 6 15,0 0 1-15,0 0-8 0,0 0 11 16,0 0-1-16,0 0 3 0,0 0-3 15,0 0 0-15,0 0 13 0,0 3-10 16,0-3-33-16,0 1-11 0,0 1-18 16,0 4-5-16,0 1-2 0,0 3 10 15,-4 1 11-15,4 5 3 0,0 0-2 16,0 2-19-16,0 0 19 0,0 4 3 16,0-2 0-16,4 0 0 0,-4 1-1 15,0-4 0-15,0 3-12 0,0-4 13 16,0 2 0-16,0 1 1 0,0-3 1 15,0-1-2-15,0 3 3 0,0-3-5 16,0 0 2-16,0 0 0 0,0 1-2 16,0-2-11-16,0 0 12 0,0-2-3 15,0 0-8-15,0-4-1 0,0 0 11 16,0 0 2-16,0-2-16 16,0-1 16-16,0 1-3 0,3-2 2 15,-3 0-1-15,0 0 2 0,0 0-1 16,4 0 1-16,-4-1 1 0,0 1-1 15,0 0 0-15,0 2 0 0,3-2-2 16,-3 0 1-16,0-1-1 0,0 1 1 16,0 0-1-16,0 0 0 0,0 0-20 15,0 1-3-15,0-2-99 0,0 1-54 16,0-1-68-16,0-2-143 0,0-1-187 16,0 0-198-16,4-1-485 0</inkml:trace>
  <inkml:trace contextRef="#ctx0" brushRef="#br0" timeOffset="39756.223">14539 12791 1968 0,'0'0'347'0,"0"0"-98"16,0 0-49-16,0 0-94 0,0 0-6 15,0 0-14-15,0 0-19 0,0 0-28 16,0 0-36-16,0 0 32 0,-4-1 3 16,4 1 17-16,0 0-14 0,4 3-15 15,-1 4-23-15,1 1 54 0,3 4 35 16,3 2 38-16,-3 0-70 15,7 0-41-15,-8 0-3 0,1 0-16 16,4-1 2-16,-1-2 1 0,-3-1 10 16,7 0-12-16,-11-3 1 0,4 0 0 15,0-3 11-15,0-1-13 0,-4 1 0 16,8-4 2-16,-5 0 23 0,5 0 19 16,3 0 13-16,-1-8 107 0,5-3-80 15,2-5-25-15,1-2-28 0,3-5-9 16,-3 1-20-16,3-1-1 0,-7 5-1 15,0-1-21-15,0 5-17 0,-3 1-102 16,-10 6-153-16,-1 0-352 0,1 3-917 16</inkml:trace>
  <inkml:trace contextRef="#ctx0" brushRef="#br0" timeOffset="40988.29">14318 13135 1117 0,'0'0'586'16,"0"0"-303"-16,0 0-56 0,0 0-33 15,0 0-4-15,0 0 62 0,0 0 11 16,0 0-107-16,0 0-63 0,0 0-4 16,-34-18 22-16,30 18 31 0,1-2-22 15,-1 0-32-15,1 2-35 0,0 0-2 16,-4 0 28-16,3 0 42 0,1 0-40 16,-1 0-25-16,-6 0-15 0,3 0-23 15,0 1-2-15,-3 2-13 0,3 1-1 16,0-4 13-16,0 4-15 0,-3 0 0 15,0 1 0-15,-1 0 0 0,4 2-1 16,-3 2-1-16,3-2-10 16,-3 0 11-16,-1 1-1 0,1-1 2 0,3 2 0 15,-3 1 0-15,6-3 1 16,-6 2-1-16,3 3-2 0,0-1 1 16,0 1-2-16,1 1 1 0,-1 2-2 15,0 0 2-15,3 2-10 0,1 3 10 16,-4 0-17-16,4 3 19 0,-1 3-1 15,1-2-2-15,3 2-12 0,0 0-4 16,0-1 16-16,3-2 2 0,1 1-15 16,6-3 13-16,-7-3 0 0,4 2 2 15,0-2-1-15,3-3 1 0,4 0 1 16,3 0 13-16,-10-2-1 16,7-2-9-16,0-3-1 0,7-2 29 15,-8 0 0-15,5-4 0 0,2-2 0 16,-3 0-11-16,1-5-18 0,6-4 8 15,-7-3-10-15,4 0 0 0,-4-4-1 16,4-1 1-16,-4 0 0 0,3-3 9 16,-6 1-8-16,3-1-2 0,1-1 2 15,-8-3-2-15,0 1 1 0,4-1-1 16,-3-3-1-16,2-1 1 0,-2-1 1 16,-8 2 1-16,4 2-1 0,-4 1 0 15,1-1 2-15,-4 3 0 0,0-3 11 16,0 0 2-16,-4 2-3 0,1 0-9 15,-4 2 0-15,4 0 17 0,-4 5-19 16,0-1-1-16,-3 1 1 0,-1 2 2 16,1 3 19-16,-1-1-22 0,1 4 1 15,-4 0 1-15,1 3 0 0,-1 1-2 16,0 1-11-16,-3 2-2 16,3 1-2-16,0 0-28 0,4 3-28 15,6 0 2-15,-6 1 26 0,7 3-44 16,-4 4-53-16,7 2-21 0,0 5-132 15,0 8-260-15,7 0-410 0,0-5-416 16</inkml:trace>
  <inkml:trace contextRef="#ctx0" brushRef="#br0" timeOffset="41826.187">14863 13154 1627 0,'0'0'445'0,"0"0"-157"16,0 0 55-16,0 0-83 15,0 0-29-15,0 0-34 0,0 0-57 0,0 0-64 16,0 0-25-16,0 0 22 16,-7 0 46-16,7 0-40 0,3 0-45 15,-3 0-18-15,0 0 0 0,0 0-5 16,0 0-11-16,0-2-2 0,4 1-14 16,-1 0 13-16,4-2 3 0,0-1 19 15,3 0-16-15,0 0 13 0,4 0-14 16,-3 1 1-16,-1-1 19 0,4 1-19 15,-4-1-1-15,4 1 17 0,0 0-19 16,-1 1 0-16,-2 0-2 0,3 2 2 16,-8 0-1-16,1 0 1 0,0 0 1 15,0 0-1-15,0 0-2 0,0 3 2 16,-4 1 0-16,8-1 1 0,-4 1 10 16,-1-1-10-16,1 1 1 0,0-1-1 15,0 3 0-15,0-1 10 0,3 1-11 16,-6 1 0-16,3-2 1 0,-4 0 15 15,1 3-14-15,-1-1 13 0,0 0-2 16,1-1-12-16,-1 4 11 16,1-3 23-16,-4 2 30 0,3-1-3 15,-3 2-15-15,0-1-16 0,0 1 6 16,0-2-9-16,0 0-13 0,0 1 13 16,-3-1-6-16,3-2-7 0,-4 0 13 15,-3 2 0-15,4 3 3 0,-4-1 24 16,-3 1-27-16,-4 5-10 0,0-4-2 15,0 4-4-15,1 1-12 0,-8-2 0 16,0 1-15-16,-3-2 15 0,4 1 9 16,-1-3-8-16,0-1-1 0,1 0-22 15,2-3 22-15,4 0-30 0,1-4-66 16,2-1-27-16,4-3-11 16,4 0-49-16,0-4-169 0,3-7-309 15,0-4-445-15,3 2-375 0</inkml:trace>
  <inkml:trace contextRef="#ctx0" brushRef="#br0" timeOffset="42299.489">14887 13162 1102 0,'0'0'971'0,"0"0"-715"16,0 0 58-16,0 0-60 15,0 0-17-15,0 0-42 0,0 0-49 16,0 0-51-16,0 0-19 0,0 0-22 16,-4-6 15-16,4 6 23 0,0 0 21 15,0 0-31-15,0 0-35 0,0 0 3 16,0 0-12-16,0 0-1 0,0 0-15 15,0 0 3-15,0 0-7 0,0 0-15 16,0 4 1-16,4 1 8 0,-1 6 19 16,1-3-6-16,-1 4 0 0,0-1-1 15,1 5 17-15,-4-1 14 0,7 3-18 16,-7 1 4-16,0 3-29 0,-7 3 13 16,0 1-23-16,0 6 10 0,0-2-11 15,-3 4 1-15,0-2-1 0,-4 3-1 16,3-3 0-16,-2 1-3 0,2 1 3 15,-2-3-15-15,-1 2 12 0,0-2-19 16,0 2 6-16,4-3-2 16,-7-2-19-16,3 0-121 0,4 0-16 0,-1-7-68 15,4-2-187-15,0-8-267 16,4-6-366-16,3-3-181 0</inkml:trace>
  <inkml:trace contextRef="#ctx0" brushRef="#br0" timeOffset="42556.188">14856 13574 2342 0,'0'0'516'0,"0"0"-275"0,0 0-120 15,0 0-22-15,0 0 16 0,0 0 12 16,0 0-58-16,0 0-66 0,0 0 57 15,55 8 3-15,-34 0 44 0,6 4 9 16,1 1-44-16,10 4-40 16,-7 3-19-16,6 2-2 0,5 4-11 0,-4 1 0 15,6 1-2-15,1 0-20 16,3 1-6-16,1-6-246 0,-8-6-1103 16,-7-6-1015-16</inkml:trace>
  <inkml:trace contextRef="#ctx0" brushRef="#br0" timeOffset="-207251.259">12782 18614 819 0,'0'0'453'16,"0"0"-196"-16,0 0-65 0,0 0-136 15,0 0 343-15,0 0-98 0,0 0-24 16,0 0-74-16,0 0-33 0,0 0-46 15,-31 4 7-15,27-4-13 0,1-2-27 16,-1 0 4-16,1 1-31 16,-4-3-17-16,4 1-13 0,-1 0-2 15,-6 1-29-15,6-2 0 0,-3 0 41 16,1 2 63-16,-5-2-76 0,1 2 8 16,0 0-39-16,3 2 0 0,-4-1-7 15,1 1 7-15,0 0 0 0,-1 0 18 16,1 0-18-16,3 0 1 0,-3 0 16 15,3 0-14-15,0 0-1 0,-3 0 0 16,-1 0 17-16,-2-3-19 0,-1 3-18 16,-3 0 6-16,-1 0-9 0,-2 0 21 15,-4 3 0-15,-4 0 3 0,0 1-3 16,-3 0 19-16,0 2-19 0,0 0-24 16,-3-1 24-16,-1-1 15 0,1 2-11 15,-4-2 17-15,4 2-21 0,-1-2 0 16,1-2-2-16,-1 2 2 0,-3-2 28 15,4 0-28-15,0 0-1 0,-4-1-1 16,3 1 2-16,-3-1 10 16,4 0-7-16,-4-1 9 0,3 0 4 15,1 2-16-15,-4-1 0 0,4 0 1 16,-1-1 2-16,1 2-2 0,-1-1-1 16,4-1 22-16,-3 0-22 0,3 0 0 15,-4 0 43-15,4 0-43 0,0 0-21 16,0 0 21-16,0 0 25 0,0 0-5 15,-3 0-19-15,-1 0-2 0,4-1-14 16,-3 1 15-16,0 0 12 0,-1 0-12 16,1 0-26-16,-4 2 17 0,0 2 9 15,3 0 2-15,-3 1-2 0,4 0-13 16,-4-1 13-16,0 2 12 0,4-1 7 16,-4-1-19-16,-3 4-22 0,-1-4 22 15,8 2 13-15,-8-2-13 0,1 3-2 16,0-2 2-16,-1 1 1 0,-2-1 0 15,2 1 15-15,-3 0-1 0,1-2-15 16,2 2-22-16,-6-2 22 16,3 0 15-16,1-3-13 0,-1 3 14 15,0-2-14-15,0 1 10 0,0-2-12 16,1 2-2-16,-5-2 2 0,8 3 19 16,0-2-18-16,-4 0 14 0,0 2-15 15,-3-3 0-15,10 3 3 0,-10-1 22 16,3 1-25-16,4-2 13 0,-11 2-32 15,11-1 38-15,-1-2-32 0,-3 2 32 16,4-1-19-16,-7 0 19 16,10 0-19-16,-3-1 0 0,3 0-2 0,-4 1-1 15,8 0-11-15,-4-2 14 0,0 2 25 16,4-2-24-16,-1 2 1 16,4-2 11-16,-3 0-12 0,3 0-1 15,0 0 13-15,-4 2 5 0,11-4-5 16,-7 2-13-16,4 0 6 0,-1 0-6 15,1 0 0-15,-4 0 0 0,3 0 6 16,0 0-4-16,4-2-2 0,-7 2 0 16,7-2 3-16,-3 1 7 0,-1-2-8 15,0 3 15-15,4-2-17 0,-7 0 0 16,7-2 17-16,-7 4-14 0,7-3 13 16,-7 2-16-16,7-2-1 0,-10 3-2 15,9-3-3-15,-6 2 6 0,4 0 27 16,-4 0-14-16,0-1-13 0,0 1-13 15,0-2 10-15,-4 2-12 0,1 0 30 16,6-1-24-16,-6 0 12 0,-1 0-5 16,4 2 4-16,-6-2 30 15,9 2-32-15,-6 0-33 0,-1-2 33 16,1 2 1-16,-1 0 1 0,4 0 41 0,-3 0-41 16,-4 0 2-16,14-2-4 15,-14 2-16-15,7 0 16 0,0-1 0 16,0 0 3-16,0-1-4 0,-4 1 2 15,8 0-2-15,-8-1-6 0,4 1 7 16,0 0 28-16,-3-1-28 0,3 0-10 16,-7 2 10-16,7-1 18 0,-4 1-17 15,-2-3 0-15,6 3 17 0,-4 0-17 16,1-1 0-16,-1-2 11 0,1 2 0 16,3-1 10-16,-4 0-7 0,1-2 47 15,3 0-41-15,-7 2-19 0,3-2 10 16,1 2 4-16,-4-1-10 0,4 0-3 15,-4 2-3-15,0-3 1 0,3 2-1 16</inkml:trace>
  <inkml:trace contextRef="#ctx0" brushRef="#br0" timeOffset="-204553.053">6174 18771 151 0,'0'0'222'0,"0"0"-131"0,0 0 4 0,0 0 589 16,0 0-258-16,0 0-205 15,0 0-97-15,0 0 12 0,0 0 23 0,0 0-1 16,0 1-6-16,0 2-10 16,0-3-4-16,0 0 0 0,0 0-7 15,0 0-9-15,0 0-14 0,-4 0-35 16,4 0-32-16,0 0 19 0,-3 0 7 16,-1 0-26-16,1 0 10 0,0 0-14 15,-4 0-37-15,3 0 48 0,-6 0-29 16,3 0 28-16,0 0-22 0,-3 0-13 15,-1 0 35-15,1-3 19 0,0 6-15 16,3-2 18-16,-3-1-19 0,6 0-6 16,-3 0-10-16,4 2-12 0,-4-2 1 15,3 0-22-15,1 0 11 0,-4 0 0 16,4 0-12-16,-1 0 13 0,1 0-13 16,-4 0-10-16,0 0 10 0,4 0 0 15,-8 2 13-15,4-1-11 0,-3 0 1 16,0-1 31-16,3 0-34 0,0 0 15 15,-3 2-14-15,3-2 22 16,-7 0-23-16,4 0 0 0,6 0 17 16,-6 0 8-16,3 1 49 0,0-1-6 15,-3 0-56-15,-1 0 1 0,4 0-11 16,-3 0-2-16,0 0 19 0,-1-3-18 16,-2 3 0-16,6-1 11 0,0 0-9 15,0-1 16-15,3 2-18 0,1 0 11 16,0 0-10-16,-1 0 1 0,1-2 0 15,3 2 10-15,-4 0-13 0,4 0-4 16,0 0-11-16,0 0 12 0,0 0-18 16,0 0 18-16,0 0-27 0,0 0 17 15,0-1-21-15,0 1 4 0,0 0-1 16,0 0-25-16,0-3-71 0,0 3-87 16,0-4-173-16,7-1-730 0,-3-1-493 15,-15 25 561-15</inkml:trace>
  <inkml:trace contextRef="#ctx0" brushRef="#br0" timeOffset="-201739.649">6629 18864 333 0,'0'0'280'0,"0"0"271"0,0 0-271 15,0 0-127-15,0 0-59 0,0 0-9 16,0 0 9-16,0 0 0 0,0 0 3 16,0 1-9-16,-4-1-4 15,4 0 10-15,0-1 6 0,0 1-3 16,0-2-10-16,0 2-71 0,0-1 7 16,0 0 48-16,-3-1 58 0,-1 2-36 15,4-1-32-15,0 0-36 0,-3-1 8 16,-1 1 8-16,4 0 14 0,0 0-11 15,-3 1 1-15,3-3 3 0,-4 3 12 16,4-1-2-16,-3 1-27 0,0 0-5 16,-1-2 22-16,1 1 12 0,-1 0-38 15,-3-1 22-15,0 0-22 0,4 0-9 16,0 0 0-16,-4-2 12 0,0 3-24 16,0-2 43-16,-3 1-12 0,-1 0-7 15,4-1 19-15,4 0-19 0,-7 2 10 16,3-3-20-16,-4 3 26 0,1 0-19 15,0-2 22-15,3 2-44 0,-4-1-37 16,1 0 37-16,0 0 0 0,-7 1 95 16,10 0-60-16,-7-1-14 0,0 2 7 15,-3-2-28-15,3 2-1 16,-3 0-1-16,0 0 2 0,-1 0 1 16,-2 0 0-16,-4 0-1 0,10 0 1 15,-7 2 15-15,0 0-4 0,4-1-12 16,-3 2 13-16,-5 1-13 0,8-2 12 15,-7 1-11-15,3-1 1 0,1 1-2 16,-8 1-10-16,11-1 10 0,-7 1 0 16,3-1 3-16,1 0 19 0,-8 1-21 15,11-2-1-15,-4 2-2 0,-3-2 1 16,3 2 2-16,-3-1 0 0,3-1 30 16,1 1-31-16,-1 0 13 0,0-1-1 15,-6 0-12-15,10-1 0 0,-4-1 19 16,-3 1-16-16,3 1 9 15,-3-2-9-15,7 0-6 0,-4 0 6 16,-3 0 19-16,7 0-22 0,-11 0 0 16,11 0 24-16,-4 0-24 0,-3 0 0 15,7 0 12-15,-4-2 3 0,1 1-14 16,3 1 22-16,-4-3-19 0,0 3 4 16,0-1-8-16,-3-2-19 0,7 3 19 15,-4-1 12-15,-6 0-1 0,10 1-11 16,-11-2 0-16,7 2 3 0,-10 0-3 15,11 0 0-15,-4 0 30 0,-4-1-30 16,4 1-22-16,-4-1 19 0,4 1 2 16,-3 0 1-16,3 0-12 0,-7-1 12 15,7 1-3-15,-7-2 3 0,6 2 21 16,-6 0-18-16,4 0-3 0,-4 0 0 16,7 0 0-16,-7 0 0 15,3 0 3-15,-3 0-4 0,7 0 1 16,-7 0 0-16,3 0-2 0,1 0 6 15,-1 0-1-15,1 0 14 0,-1 0-17 16,1 2-3-16,-1-2 3 0,1 0 0 16,-1 0-28-16,0 0 28 0,4 0 6 15,-7 0 7-15,11 1-13 0,-11-1 21 16,10 1-21-16,-7-1 0 0,4 1-21 16,-3-1 21-16,3 2 3 0,-4 0-3 15,4-2 0-15,0 3-12 0,-4 0-1 16,4-2 0-16,-3 2 13 0,6 1 3 15,-10-2 12-15,14 0-2 0,-11 2 5 16,11-4-12-16,-4 2 16 0,0 0-19 16,8-2 44-16,-8 2-47 0,4-2-1 15,0 0-13-15,6 0 14 0,-3 0 22 16,-3 0-12-16,3 0-9 0,4 0-1 16,-7 0 3-16,0 0-2 0,6 0 13 15,1 0-13-15,-4 0 17 16,0 0-15-16,1 0-4 0,2 0 2 0,1 0 1 15,0 0 0-15,-4 0 1 16,4 0 13-16,6 0-16 0,-3 0 1 16,-3 0 0-16,3 0 1 0,4 0-2 15,-8 0 0-15,8 0 1 0,-1 0-1 16,1-2-1-16,-1 2-2 0,1 0 1 16,3-2 1-16,0 2 1 0,-3 0-1 15,-1 0 0-15,4-2-2 0,-3 2 3 16,3 0-1-16,-4-1 0 0,1 1 0 15,-1 0 2-15,1-1 0 0,-7 1 3 16,6 0 8-16,-3-2-12 16,0 1 1-16,4 0 2 0,-4-1-3 15,0 2-14-15,-3-2 2 0,-4 0 12 16,7 2 0-16,0 0 0 0,0-2-1 16,0 1-2-16,0 1 2 0,1-1 0 15,-5 1-10-15,8 0-2 0,3 0 12 16,-4 0-26-16,1-2-13 0,3 2-10 15,0 0-21-15,0 0-16 0,0 0-62 16,3 0-93-16,1-1-263 0,6-2-306 16,-3 1-366-16</inkml:trace>
  <inkml:trace contextRef="#ctx0" brushRef="#br0" timeOffset="-189350.37">18683 18569 238 0,'0'0'111'0,"0"0"-111"15,0 0-13-15,0 0-49 0,0 0 10 16,0 0 9-16,0 0 21 0,0 0 22 16,0 0 130-16,0 0 10 0,0-1-58 15,0 1-20-15,0 0-59 0,0-1 36 16,0 1 114-16,0 0 170 0,0 0-167 16,0 0-94-16,0 0-50 15,0 0-12-15,0 0-13 0,0 0 0 0,0 0 0 16,0 0 13-16,0 0 0 0,0 0 16 15,0 0 10-15,0 0 4 16,0 0 9-16,0 0 19 0,0 0 53 16,0 0-17-16,0 0-29 0,0 0-16 15,0 0-10-15,0 0-13 0,0 0-26 16,-3 1 3-16,-1 0 36 0,1-1-39 16,0 0-114-16,-1 2 32 0,-3-2 81 15,0 1 1-15,0-1 0 0,1 3 3 16,-1-3 88-16,-4 0-91 0,4 3-39 15,-3-2-13-15,-7 2-29 0,3-2 81 16,0 3 68-16,-10 0-3 0,4 0-130 16,2 0 124-16,-6 0-59 0,3-1 0 15,-3 4-140-15,0-4 68 0,4 1-9 16,-5 2-48-16,5 0 128 0,-8-2 2 16,8 0-8-16,-5 0 27 0,5-1-20 15,3 1 78-15,-8-1-52 0,5-2 16 16,3 2 10-16,-4-3 10 15,0 0-62-15,7 1-71 0,-6-1 71 16,3 0 62-16,3 0 48 0,-7 0 53 16,4 0-160-16,3 0-5 0,-7 0 2 15,8 0 0-15,-5 0 107 0,5 0-42 16,-8 0-65-16,4 0-55 0,3 0 51 16,-10 0-15-16,7 2 19 0,-8 0-13 15,5 0-10-15,-1 2 20 0,-6 0 1 16,2 2 2-16,-2-2 0 0,3 2 29 15,-4-1 29-15,4 0-58 0,-3 0 30 16,-1-1-30-16,0 0 0 0,1 1 0 16,-1-1 9-16,1 0-9 0,-1 1 55 15,1-3-48-15,-1 2-7 16,0 0 0-16,-3-3-45 0,0 2 161 0,0 0-129 16,7-1 13-16,-10 0 0 0,6 0 49 15,-6-2 35-15,3 2-71 0,0-2-13 16,0 2 20-16,3-2-20 15,-6 0-33-15,6 2 33 0,-10-2 20 16,4 0 90-16,3 2-110 0,-4-2 9 16,1 2-9-16,-4-2 26 0,7 2-25 15,-3 0 25-15,-4-1-23 0,3 2-3 16,4-2 4-16,-3 3-4 0,3-2 0 16,-4 0 29-16,4 0-13 0,4 0-10 15,-4 0 117-15,3-2-113 0,1 2-10 16,3-1 0-16,-4-1 103 15,4 0-103-15,3 0-74 0,-3 0 74 16,3 0 20-16,-3 0-18 0,4 0 19 0,2 0-21 16,-6 0 0-16,4 0 19 15,-4 0-16-15,6 0 49 0,-2 0-52 16,-1 0-4-16,4 0-18 0,0 0 22 16,-1 0 35-16,1 0 4 0,3 0-39 15,0 1-13-15,-3-1 13 0,0 0 6 16,3 0 20-16,4 0-52 0,-7 0 55 15,3 0-29-15,0 0 42 0,4-1 0 16,-7 1-61-16,3 0 86 0,0 0-67 16,4 0 0-16,-8 0 3 0,1 0-3 15,3 0 2-15,1 0 50 0,-1 0-18 16,-3 0-33-16,6 0 62 0,-6 0-63 16,-4 0-21-16,8-1 21 0,-5 1 23 15,1-2-20-15,3 2 32 0,-3 0 4 16,-3 0 24-16,2 0-24 0,5 0-39 15,-8-1-7-15,0 1-9 0,7 0 16 16,-10 0 0-16,7-1 32 16,0-1-32-16,-4 2-3 0,4-1 3 15,0 1 25-15,-4-1 25 0,4-1-49 16,3 0 5-16,-7 1 19 0,4 1-22 16,0-3 47-16,3 2-49 0,-3 1 0 15,3-3-1-15,0 3 3 0,-3-1-3 16,0 1 32-16,3-2-19 0,-3 2-13 15,3 0 25-15,0-2-22 0,1 2-3 16,-1-2 41-16,-3 2-41 0,6-2-31 16,-3 2 29-16,1 0 3 0,-5-2-2 15,8 2-17-15,-4 0 18 0,0 0 3 16,1-2 16-16,-1 2 3 0,4 0 0 16,-4 0 0-16,3 0-20 0,-2 0-2 15,-1 0-3-15,4 0 3 16,-8-2-18-16,5 2 18 0,-1 0 41 0,3 0-41 15,-2-2-2-15,-5 2-17 16,5 0 19-16,-5 0 19 0,5 0-19 16,-5 0-18-16,5 0 17 0,-5 0-9 15,1 0 10-15,3 0 0 0,-3 0 17 16,3 0-15-16,-3 0-4 0,3 0-2 16,-3 0 4-16,3 0 2 0,1 0 7 15,2 0 7-15,-6 0-2 0,3 0-12 16,4 0 30-16,-4 0-3 0,0 0-26 15,4 0-3-15,0 0-3 0,-1 0-32 16,1 0 35-16,-4-2 3 0,4 2 46 16,0-2-48-16,-1 2-2 0,1 0-21 15,0-2 13-15,3 2 6 16,-4 0 6-16,1 0 22 0,0-1 7 0,3 1-32 16,-7 0-26-16,4 0 23 15,3 0 3-15,-4-3 2 0,1 3 20 16,7 0-22-16,-11 0-7 0,7-1 7 15,-3 1 13-15,-1 0-13 0,4-3-4 16,1 3 4-16,-5 0 2 0,1 0-1 16,0 0 1-16,-1 0-2 0,1 0-13 15,3 0 13-15,-7 0-10 0,4 0 10 16,-4 0 18-16,4 0-14 0,-4 0 11 16,4 0-15-16,-4 0-5 0,4-1 5 15,-1 1 3-15,-3 0-3 0,4 0 32 16,0 0-30-16,-4 0 0 0,7-2 1 15,-3 2-3-15,-1 0-19 0,1 0 19 16,3 0-22-16,-3 0 22 0,3 0 19 16,-7 0-19-16,7 0-2 0,-3 0 2 15,0 0 9-15,-1 0-9 16,4 0 0-16,-3 0 0 0,3 0-7 16,-3 0 5-16,3 0 4 0,0 0-2 15,0 0 13-15,0 0-13 0,0 0 3 16,0 0-3-16,1 0 11 0,2 0-11 15,-3 0 0-15,4 0 0 0,-4 0 0 16,3 0 22-16,1 0-22 0,-4 0-23 16,7 0 11-16,-7 0 12 0,0 0 44 15,4 0-44-15,-4 0 11 0,4 0-11 16,-4 0-1-16,3 0 1 0,1 0-12 16,-4 0 9-16,3 0 3 0,1 0-13 15,-4 0 16-15,7 0-5 0,-3 0 2 16,-1-2-2-16,4 2 1 0,-3 0-1 15,3 0 0-15,0 0-17 0,0 0 6 16,0 0-6-16,0 0 0 0,0 0-3 16,0 0 10-16,0 0-1 0,0 0 11 15,0 0-1-15,0 0-13 16,0 0-3-16,0 0 18 0,0 0-18 16,0 0 3-16,0 0 13 0,0-2-25 15,0 2-10-15,0 0-7 0,0 0-5 16,0 0 9-16,0 0-4 0,0 0-3 15,0 0 20-15,0 0-4 0,7 0 10 16,-4 0 18-16,4 0-9 0,-4 0 13 16,4 0 0-16,0 2-25 0,4-2 25 15,-1 2 6-15,0-2 7 0,1 2 1 16,2-2-14-16,-2 1 0 0,2 2 0 16,1-2-23-16,0 2 23 0,3-2 0 15,-3 1-2-15,0-2-21 16,3 2 23-16,0-2 7 0,0 2-6 0,1-2-1 15,-5 2-13-15,5-2-3 0,-4 0 16 16,3 2-24-16,-3-2 24 16,3 0 0-16,-7 0-5 0,4 0-11 15,0 0 13-15,-4 0-26 0,4 0 13 16,-4 0 3-16,4 0 7 0,-4 0-26 16,7 0 32-16,-10 0 13 0,7 0-10 15,0 0 16-15,-4 2-18 0,4-2-1 16,0 0 0-16,3 0-16 0,0 0 7 15,-6 0-4-15,6 0 19 0,-3 0-6 16,3 0 0-16,-3 0 0 0,3 0 0 16,3 0-16-16,-6 0 7 0,3 0 9 15,1 0 11-15,-1 0-10 0,4-2 2 16,-4 2 38-16,3-2-41 0,1 0 2 16,0 0 10-16,-4 2-11 0,4-2 11 15,-1 0-10-15,-2 1 11 16,2-2-13-16,-2-1-2 0,2 4-19 0,-3-1 19 15,1-1-12-15,-1 2 14 16,0 0 7-16,0 0-4 0,-3 0-3 16,3 0 1-16,-3 0 1 0,3 0 1 15,1 0-3-15,-1 0 1 0,0 0-4 16,0 0 3-16,4 0-12 0,-4 0 12 16,0 2 3-16,4-2 41 0,0 0-33 15,-1 0-11-15,-2 1-1 0,6-1-28 16,-4 0 26-16,1 0 1 0,0 3 1 15,-1-3 1-15,-2 1 2 0,2 2 17 16,1-3-19-16,3 1 13 0,-3 1-10 16,3 2 10-16,-7-4-2 0,7 2-11 15,-3 0-26-15,3 0 26 0,4 0 35 16,-8 0-34-16,8 0 0 0,-8-2-1 16,8 2 13-16,-4 0-13 15,4-2 0-15,-1 1 3 0,1 2-2 16,-1-3-1-16,-2 0 0 0,2 1 2 15,1 2 8-15,-1-2-10 0,-3-1 3 16,7 2-2-16,-7 0-1 0,4 0 0 16,0-2 12-16,-1 2-9 0,1-1 13 15,-1 0-13-15,4 1-2 0,-3-1 2 16,-1-1 10-16,4 1-13 0,-3-1-12 16,3 0 12-16,3 0-1 0,-3 0 17 15,0 0-16-15,0 0 1 0,4 0 0 16,-4 0 0-16,0 0 1 15,3 0 0-15,-3 0 17 0,0 0-19 0,0 0 1 16,0 0 0-16,-3 0-1 16,0 0 3-16,-1 0-3 0,1 0 0 15,-1 0 1-15,1 0 19 0,-4 2-20 16,3-2-3-16,-2 0 2 0,-1 0-14 16,0 0 15-16,3 0 2 0,-9 0 13 15,6 0-15-15,0-2-22 0,0 2 22 16,0-2 1-16,-7 0 6 0,4 0-5 15,3 0-2-15,-3 1 2 0,3-2 23 16,-7 3-25-16,0 0-12 0,7 0 12 16,-10 0-16-16,7 0 12 0,0 0 4 15,-4 0 13-15,0 0-12 0,7 0 0 16,-10 0-1-16,7 0-27 0,-1 0 27 16,1 0 25-16,6 0 1 0,-9 0-25 15,6 0-1-15,0 0 0 0,-3 0 0 16,6 0 0-16,-10-2-21 0,7 2 21 15,1 0 12-15,-5 0-12 0,4 0 1 16,-3 0 10-16,7 0-11 16,-8 0-1-16,4 0 1 0,4 0 3 15,-4 0-3-15,4 0-22 0,-4 0 22 16,3 0 0-16,-6 0 25 0,10 2-6 16,-10 0-19-16,6-2 1 0,-3 0 0 15,0 0 0-15,4 0 1 0,-4 0 1 16,4 0 9-16,-4-2-12 0,0 0-12 15,4 1 12-15,-1-3 9 0,-6 1-7 16,6 0-2-16,-6 1 0 0,0 2-2 16,3-2 2-16,-7 0-16 0,7 2 16 15,-10 0 0-15,3 0 1 0,-3 0 12 16,7 0-13-16,-11 0 0 0,4 0-1 16,-4 0-12-16,7 0-5 0,-6 0 18 15,-1 0 3-15,0 0 0 0,1 0-2 16,2 2 1-16,-2-2 17 0,-4 0-19 15,-1 2-13-15,5-2 13 16,-4 0 1-16,3 2 2 0,-3-2-3 16,-4 0 1-16,1 2 11 0,-1-2-11 15,4 1 0-15,-3-1 2 0,-1 3 10 16,4-2-10-16,-4 2-3 0,8-3 0 16,-4 1 0-16,-4 1 0 0,0-2 0 15,1 2 1-15,3-1-1 0,-4 0 10 16,1-1-10-16,-4 0 0 0,3 0 2 15,-3 0-1-15,0 0 18 0,0 0-17 16,0 0 14-16,0 0-16 0,0 0 0 16,0 0-13-16,0 0 10 0,0 3-9 15,4-3-1-15,-4 0 13 0,0 1-3 16,0-1 1-16,0 0-2 16,0 0-10-16,0 0 12 0,0 0 2 15,0 0 0-15,3 0 13 0,-3 0-11 16,4 2 17-16,-4-2-15 0,0 0-2 15,0 1-2-15,3-1 0 0,-3 0 2 16,0 0-2-16,7 0 0 0,-7 0-1 16,0 0 0-16,3 1 0 0,1-1 2 15,-4 0 0-15,3 2 0 0,1-2 0 16,-4 0-1-16,0 2 0 0,3-2 0 16,-3 0 2-16,4 0-2 0,-4 2-2 15,3-2 2-15,-3 0 0 0,3 0 2 16,-3 0-2-16,4 0 3 0,-4 2 19 15,0-2-6-15,0 0-15 0,0 0 34 16,0 0-6-16,0 0-13 0,0 0-15 16,0 0 0-16,0 0-1 0,0 0-4 15,0 0-24-15,0 0 9 0,0 0-3 16,0 0-7-16,0 0 10 16,0 0 18-16,0 0-2 0,3 1 1 0,-3-1 2 15,0 0-16-15,0 0 15 16,0 0-21-16,0 0-1 0,0 0-2 15,0 0-26-15,0 0-112 0,0 0 13 16,0 0-30-16,0 0-117 0,0 1-91 16,4 2-63-16,-1 0-86 0,-3 1-589 15,-7-15 1087-15</inkml:trace>
  <inkml:trace contextRef="#ctx0" brushRef="#br0" timeOffset="-179270.361">21470 18488 359 0,'0'0'339'0,"0"0"-166"15,0 0 237-15,0 0-39 0,0 0-124 16,0 0-56-16,0 0-9 0,0 0-4 15,0 0-17-15,0 1 4 0,0-1 5 16,0 0 0-16,0 0-23 0,0 0-23 16,0 0-47-16,0 0-36 15,0 0-9-15,-3 0-32 0,-4 2-4 16,0-1 3-16,0 2-30 0,0-1 12 16,1 2-7-16,-5 1 24 0,1 0 4 15,-4 2 21-15,4-2-3 0,3-1-5 16,0 1 4-16,-3 1-16 0,-4 2 25 15,0-2-3-15,4 1-22 0,3-2 0 16,-7 2 31-16,0-3-15 0,4 4 0 16,0-4 4-16,-1 2 40 15,-2 0 116-15,-5-2-85 0,5 2-58 16,6-2-11-16,-11-1 9 0,-2 1 0 16,9 0 1-16,-6 0-23 0,-3 0-10 15,2-2 42-15,1 1-43 0,-4 0 14 16,4 1 7-16,0-3-21 0,0 1 33 15,-4 2-18-15,7-1-15 0,-6-2 11 16,2 3 19-16,5-2-9 0,-12 2 34 16,5-4-13-16,-1 3-12 0,-6-2-19 15,6 2-10-15,-7-2-1 0,4 2 15 16,-3-2 21-16,6 1-26 0,-7-2-10 16,4 0 0-16,7 0 1 0,-4 0 0 15,1 0 17-15,3 0-16 0,-8 0-1 16,8 0-2-16,-7 0 0 0,0 0 0 15,3 0 0-15,-6 0 0 0,3 0-3 16,-11 0 1-16,8 0 2 0,-8-2 3 16,4 2-3-16,-3 0-21 0,-4 0 21 15,3-1 3-15,1 1 10 0,-7-1-13 16,6 1-2-16,1-2-12 0,-4 2 14 16,0 0 1-16,7 0 1 15,-7 0 25-15,10 0-27 0,-6-1 0 16,6-2 0-16,1-1 25 0,3 2-13 15,-4-3-9-15,7 1-3 0,-6-3 19 16,6 1-17-16,-3-1-2 0,-3 1 0 16,9-2 15-16,-9-2-13 0,10 3-2 15,-8-1-9-15,5 2 9 0,3-1 0 16,-4 0 1-16,0-3 1 0,4 3 7 16,0-1-9-16,3 0 0 0,4 2-1 15,-1 0 3-15,-3-1 8 0,8 0 3 16,-1 2-12-16,-4-3-1 0,4 2 0 15,1-4 0-15,-8-1-15 0,3-1 15 16,-2-4 0-16,2 3 0 0,1-5-2 16,-7 3-13-16,3 1 6 0,4-2 9 15,-1 2 15-15,-6 1-12 0,7 1 9 16,-1-1-12-16,1 1-13 16,0 0 13-16,-4 1 3 0,7-1-2 15,-3 2 10-15,3 1-11 0,0-1-2 16,4 1 2-16,-4 0 15 0,-4 0 6 15,4-4-20-15,1 1-1 0,-5-3-18 16,4-1-4-16,4-1 4 0,-7 0 15 16,-4 0 1-16,7 3 2 0,0 0 12 15,0 1-9-15,0 0-3 0,4 1-10 16,-1 1 10-16,-3-3-1 0,-3 0 1 16,7-2-12-16,-1 3 9 15,4-5 0-15,-3 1 1 0,3-1-11 16,0 1 10-16,0-3 1 0,0 2 2 15,0-1-3-15,3 4 1 0,1-3 2 0,-1 1 17 16,7-3-14-16,1-4-3 16,-4-1-1-16,6 1 1 0,1-1-2 15,3 5 1-15,-6 3-1 0,3 0-10 16,-4-1 12-16,11 1 1 0,-11 0-1 16,7 0 2-16,4 1-2 0,-7 1 2 15,6-1-1-15,4 4 24 0,-6-5-4 16,6 5-19-16,0-2 1 0,3 1 0 15,4 1 10-15,4 2-10 0,-4-1-2 16,7 0-1-16,-7 2 0 0,3-1 0 16,4 2 2-16,-7 3-2 0,4-3-2 15,-4 2 2-15,3-2 1 0,0 4-1 16,-9 0 0-16,6 0-1 0,-11 1-1 16,11 0 2-16,-10 2-1 15,6 1-1-15,-6-1 1 0,3 1 0 0,4 0 1 16,-8 0-1-16,8 0 1 15,-7 0 0-15,6 0 1 0,-3 1-1 16,4 0-2-16,-4 2 2 0,7 0 2 16,-3-2-1-16,6 0 1 0,-3 1 1 15,4-2-1-15,-4 0-1 0,0 0-1 16,3 0-3-16,-3 0 3 0,3 0 0 16,1-2 2-16,3 0-1 0,3-1 1 15,-3-1 0-15,-3 3-1 0,6 0-1 16,-3-1 2-16,0 2-1 0,-4-1-1 15,11 0 0-15,-11 1 2 0,1 0-1 16,6 0 0-16,-10 0 1 0,4 0-1 16,-8 0-1-16,4 0-3 0,-7 2-7 15,4 2 9-15,-7-1 2 16,3 1-2-16,-11 0 1 0,8 0-1 0,0 3 0 16,-7-3-2-16,3 3 2 0,0 1 1 15,0 0-2-15,-6-3 2 16,6 5-3-16,3-2 3 0,-9 0 0 15,6-1 0-15,0 3 0 0,-3-2-2 16,-4 2-12-16,8 0 13 0,-1-3 1 16,-3 3 0-16,-4-2 3 0,4 3-2 15,3-2-1-15,-3-2-1 0,-7 3-1 16,3-4-7-16,0 2 9 0,4-1 0 16,-7 3 0-16,0 0 0 0,-4-2-3 15,4 3-9-15,0-2 9 0,0 2-13 16,7 1 16-16,-7 0 3 0,0-1 0 15,-4-1 1-15,0 2-4 16,4-2-15-16,0-1 15 0,-3 1 0 16,-1-4 0-16,7 1 9 0,-6 1-9 0,-1 2-12 15,4-2 9-15,-3 4 3 16,-1-1 0-16,-3 3 11 0,4 2-11 16,-4-2 1-16,3 5 0 0,0 0 1 15,-3 3 1-15,0 0 0 0,4 0-1 16,-4 0-2-16,0 0 0 0,3-1-1 15,-3 1 0-15,4-2 1 0,-1-3-13 16,1 0 13-16,-4-3 0 0,7 1-11 16,-4-4 11-16,-3 2 3 0,3-3 19 15,-3 1-20-15,0 1 1 0,0-4-1 16,0 2 10-16,0 2-11 0,0-3 2 16,-3 3 0-16,0 2-1 0,-4-1 11 15,3 1-13-15,-3 2-19 0,4 1 19 16,-4 0 2-16,4 2-2 0,-1-4 2 15,-3 3 17-15,0-3-7 16,0-1-9-16,-3 3 22 0,0-2-13 16,-1 3 12-16,-2 2-8 0,-11 0-13 15,6-1 12-15,-6-1 10 0,-3 1-24 16,-1-1 20-16,-6 6-2 0,-11 1-18 16,3 1-1-16,-2-3-1 0,-1 2-2 15,0-4-18-15,-3 0 9 0,10-3-56 16,7-4-79-16,-7-4-94 0,21-2-372 15,-18-34-2052-15</inkml:trace>
  <inkml:trace contextRef="#ctx0" brushRef="#br0" timeOffset="-167512.369">22153 17499 48 0,'0'0'49'0,"0"0"9"16,0 0 47-16,0 0-40 0,0 0-3 16,0 0-7-16,0 0-15 0,51-21-14 15,-47 17 16-15,6 2-42 0,0-2-10 16,11 2-3-16,-11-2 16 0,1 0-3 15,3 2 0-15,3 0 23 0,0-1-46 16,-7-1 43-16,4 4-40 0,7-3 20 16,-11 2-22-16,4 1 18 0,3 0 3 15,0 0-12-15,-3 0-10 0,3 1 7 16,7 2 6-16,-6-2 10 0,2 2 4 16,5-3-4-16,-5 1 0 15,4 1 0-15,-6-1 23 0,9-1-11 16,-3 0-10-16,-3 0 23 0,10 0-6 15,-10 1-19-15,13-1 65 0,-10 0-22 16,11 0-11-16,-1 0-22 0,-6-1-10 16,9-2 0-16,-9 2 60 0,10-2-34 15,0 1 23-15,-7-1-36 0,7-1-10 16,0 2 0-16,-4 0 20 0,4-2-10 16,0 2 13-16,-4 0-16 0,4-2-10 15,4 0-3-15,-5-2-53 16,5 3 56-16,3-4 62 0,-4 2-39 15,-3-1-20-15,3 0-6 0,1 0 3 16,-5 2-19-16,-6 3-8 0,7-3 18 16,-10 4 9-16,6-3 26 0,-3 3-24 15,-3 0 20-15,-1 0-22 0,1 0-56 16,0 0 56-16,-1 3-1 0,1-2-10 16,3 2-5-16,0-2 16 0,-7-1 32 15,14 0-16-15,-11 0-13 0,8 0 36 16,-8-1-19-16,8-2-19 0,-4 2 28 15,0-2-28-15,3 2 1 0,-10-1 0 16,11 0-2-16,-8 0-8 0,4 2 8 16,-7-2 23-16,11 0 3 0,-4 2-10 15,0-2-16-15,-3 0-11 0,3 1 8 16,6-2 1-16,-9 2-14 0,10-3 16 16,-4 1 35-16,-3 1-35 0,7 0-1 15,-3 2 1-15,-4 0 0 16,3-2-3-16,-6 2 3 0,6 0-16 15,-10 0-4-15,7 0 20 0,-7 0 13 16,7 0 13-16,-6 0-26 0,2 0-32 16,-6 2 32-16,10-2 3 0,-11 0-1 15,8 0-2-15,0 0 16 0,-1-2-12 16,-3 1-4-16,4 0 0 0,-4-1 0 16,0 1 0-16,7 0 0 0,-7-1-1 15,7 2 0-15,-7-1-1 0,7 1-13 16,-10 0 15-16,13 0 14 0,-9 0-14 15,6 0-9-15,-7-1 9 0,7 1 3 16,-7-1-3-16,10 1 2 0,-6 0 20 16,-1-2-21-16,1 2 50 0,-1 0-15 15,1 0-23-15,3 0-11 0,-3 0 21 16,-1 0-20-16,1 0 0 0,3-1 21 16,-4 0-22-16,1-2 12 0,3 0-10 15,-4 1-4-15,8 0 0 16,-8 0 0-16,8 0-23 0,-4 2 23 0,0-2 28 15,0 0-27-15,-4 0 0 16,8 0-2-16,-11 0-1 0,10 0 2 16,-9 0 0-16,6 2 1 0,-7-2 0 15,3 1-1-15,-6 1-21 0,10 0 21 16,-7 0 13-16,0 0-10 0,4-1 0 16,-4-1 26-16,3 1-26 0,-6 1 14 15,7-1-1-15,-4-1-16 0,0 1 3 16,-3 1 49-16,-1 0-32 0,1-1-20 15,-4 1 23-15,7-1-7 16,-7 1 43-16,1-2-43 0,2 2-3 16,-2-1-11-16,-1 0-2 0,4-1-57 15,-4 2 57-15,-3-1 59 0,10-2-43 16,-11 2-16-16,5 0-3 0,6-1-10 16,-7 0 13-16,0-2 29 0,11 2-27 15,-11 0-2-15,4-2-13 0,-1 4 13 16,1-3 13-16,0 2-13 0,-1-2 0 15,-2 2 3-15,6-1 28 0,-7 1-30 16,0-3 28-16,7 2-29 0,-3-2 1 16,-4 2-1-16,4-2 0 0,-1 0 0 15,-2 1 26-15,-1-4-26 0,4 3-1 16,-8 3-6-16,8-1 6 0,-4 0 1 16,1 0-13-16,2 2-13 0,1-1 6 15,3 1 20-15,0 0 20 0,0 0-19 16,0-3-1-16,-3 2 2 0,7 1 7 15,-8-3-9-15,1 2-11 16,-4-2 9-16,0 1 4 0,-3 0 11 0,3-2 3 16,-6 0 1-16,-1 2-11 15,-3 0-6-15,-4-1 0 0,4 0 52 16,-7 1 49-16,0-1 9 0,0 1-22 16,0-2-65-16,0 0 0 0,0 0-23 15,0 0-13-15,0-2-6 0,4 0-65 16,-1-1 28-16,1 1 14 0,-1-2 24 15,4 0 18-15,-4 2 0 0,1-2 1 16,3-1 12-16,-4-1-13 0,1-2 3 16,-1 0 10-16,7 0 13 0,-3-3-24 15,0 1 27-15,-3-2-22 0,3-3-7 16,-1 3-28-16,5-3 27 0,-8-1-27 16,11 1 28-16,-4 0 10 0,1 1-10 15,-4-2 0-15,3-1-1 0,-7-1-12 16,11-1 13-16,-7 3 0 15,0 0 26-15,-4-1-26 0,4 2 0 0,4-3-35 16,-5 3 15-16,-2-3 19 16,10 1 1-16,-7 3 0 0,-1-1 0 15,5 3 0-15,-4-1-3 0,0 0 3 16,3-1 2-16,-3 2-1 0,0-4 12 16,0 5-12-16,-1-2 1 0,1 0 34 15,0 0-20-15,-3 1 26 0,6-1 20 16,-3 1-55-16,0-1 9 0,0 1-32 15,0-2 10-15,-1 5 5 0,1-2 0 16,-3 1 1-16,6 2 16 0,-3 0-15 16,-4 0 2-16,4 3-2 0,-3-3 11 15,-1 4-10-15,4 2 24 0,-7 1 19 16,4 0 4-16,-1 0-20 0,0 1-10 16,-3 0-19-16,0 0-22 0,0 2 22 15,0 0 2-15,4 2 11 0,-4 0-13 16,0-2-12-16,0 2-30 0,0 0-133 15,0-4-216-15,0 2-341 0</inkml:trace>
  <inkml:trace contextRef="#ctx0" brushRef="#br0" timeOffset="-165997.013">28574 15193 957 0,'0'0'329'15,"0"0"-130"-15,0 0-153 0,0 0-27 16,0 0 1-16,0 0 168 0,0 0-68 16,0 0-84-16,0 0-23 0,32-41 13 15,-26 35 32-15,1 0 7 0,-7-1 13 16,11 1 6-16,-4 0 27 0,-1 2 5 16,1 0-16-16,-3 1-35 0,6 0-17 15,0-1-9-15,-6 0-7 16,10-2-10-16,-4 2-2 0,0 1 5 15,1-1-22-15,-4 4-2 0,6-2-1 16,-6 2-3-16,0 0 1 0,0 0-20 16,0 4 7-16,0 0 15 0,-4 0 16 15,1 0-3-15,6 3-12 0,-7-1 1 16,4 2-1-16,0 0 2 0,0 1-2 16,0 1 3-16,-4-2-3 0,1 4-1 15,-1-2 1-15,1 3 15 0,-4 1-3 16,0 0-11-16,-4 2 1 0,1-1-3 15,-4 1-42-15,-3 1 42 0,-1 2 3 16,1-1 1-16,-4 1-2 0,0-3 1 16,4 4-2-16,-7-5 12 0,7 3-11 15,-4-3 11-15,3-1-10 0,1-2-2 16,0 1 2-16,-1-2 10 0,8-4-10 16,-4-1 9-16,7-2 1 0,-3-1 6 15,3-2 4-15,0-1 12 0,0 0-3 16,0 0 10-16,0 0 0 0,3 0-10 15,1 0 0-15,-1 0 86 16,0 0-10-16,15-4-13 0,-5 0-3 16,5-3-44-16,6 1-16 0,0-3-32 15,0 1 1-15,7-1 1 0,-3 1 14 16,3 2-16-16,-4-2 1 0,-3 3-1 16,0 1-2-16,-3 0-11 0,-7 3 12 15,-4 1-1-15,-6 0 0 16,2 0-2-16,-2 0-11 0,-4 0 2 0,0 0-3 15,0 0-28-15,0 1-55 0,-4 3-162 16,-2 0-301-16,6 0-656 16</inkml:trace>
  <inkml:trace contextRef="#ctx0" brushRef="#br0" timeOffset="-165653.305">29153 15208 1028 0,'0'0'231'0,"0"0"-107"0,0 0-72 16,0 0-26-16,0 0-26 0,0 0-58 15,0 0-128-15,0 0-91 0,0 0-36 16,0 0 3-16,7 0 27 0</inkml:trace>
  <inkml:trace contextRef="#ctx0" brushRef="#br0" timeOffset="-164994.699">29164 15186 1768 0,'0'0'441'0,"0"0"-250"15,0 0-10-15,0 0 25 0,0 0-90 16,0 0-55-16,0 0-58 0,0 0 13 15,0 0-3-15,0 0 3 0,7-3-3 16,-4 2 22-16,11-4 1 0,-7 2-11 16,3-1 1-16,4-1-4 0,-7 2 1 15,10-3 5-15,-3 1-26 0,-1 2 27 16,1-4-16-16,7 3-13 0,-7 0 0 16,3 2 0-16,-3 0-3 0,-1 0-10 15,-2 0 26-15,3 2-23 0,-8 0 12 16,8 0-2-16,-7 0 0 0,0 0 0 15,3 2-1-15,-3 0-1 0,-3 1 2 16,-1-1 0-16,1 2 2 16,2-1 1-16,1 0 1 0,-3 1 18 15,-1 2-19-15,4-1 13 0,-7 1-13 0,0 2 23 16,4 0-23-16,-4 0 45 16,0 0 12-16,0 4 13 0,-4-1-22 15,-3 1-7-15,-3 4-9 0,-4-2-6 16,0 3-27-16,1-2 10 0,-5 1-11 15,5-6-1-15,-1 2-28 0,7-3-143 16,-3-2-106-16,6-4-266 0,1 1-899 16</inkml:trace>
  <inkml:trace contextRef="#ctx0" brushRef="#br0" timeOffset="-164375.529">29946 15025 1494 0,'0'0'416'0,"0"0"-218"0,0 0-143 16,0 0 26-16,0 0-58 0,0 0 6 15,0 0-7-15,0 0 20 0,0 0 7 16,0 0 35-16,7 49-3 15,-7-34-4-15,-7 3-9 0,3-2-17 16,-3-1 20-16,-3 1-13 0,0-4 0 16,-1 0 3-16,-2-1-29 0,2-3-13 15,1 3-17-15,-4-6 27 0,0 1-10 16,4-2 2-16,0-4-21 0,3 0-1 16,0-8-24-16,0 1-84 0,0-8-94 15,7 0 7-15,0-4 38 0,0-3 83 16,4-2 33-16,6 3 16 0,-3-1-19 15,7 2 16-15,-8 1 16 0,12 4-23 16,-5 4 36-16,5-1 91 0,2 1 22 16,-2 1-61-16,6 5-4 0,-4 1-22 15,1 3 45-15,0 1 4 0,-1 5-62 16,-2 3 38-16,-1 5 1 0,-3 1 22 16,-4 4-26-16,4 4 3 0,-7-2-16 15,-4 4-3-15,4 0-9 16,0-2-23-16,-7 0 2 0,0-3 10 15,0 1-12-15,0-4-23 0,-4-1-140 16,1-3-402-16,-4-4-1127 0</inkml:trace>
  <inkml:trace contextRef="#ctx0" brushRef="#br0" timeOffset="-163954.241">30497 14813 1631 0,'0'0'468'16,"0"0"-225"-16,0 0-36 0,0 0 86 15,0 0-116-15,0 0-65 0,0 0-64 16,0 0-48-16,0 0-13 0,0 0-22 15,-38 54 19-15,21-33 14 16,3-1-11-16,0-1-6 0,0-1 3 0,1-2 3 16,9-2-3-16,-6-5 15 15,3-3-63-15,7-2-223 0,-3 0-220 16,3-4-247-16,0 0-592 0</inkml:trace>
  <inkml:trace contextRef="#ctx0" brushRef="#br0" timeOffset="-163656.919">30459 14831 346 0,'0'0'1653'0,"0"0"-1258"0,0 0-276 15,0 0-80-15,0 0 3 0,0 0-42 16,0 0 1-16,0 0 43 0,0 0 18 16,59-1-21-16,-46 1-41 0,1 1 1 15,-7 0 13-15,7 3-13 0,-7 0 2 16,0-1 19-16,-4 1-22 0,0 0 48 15,-3 2 17-15,4 2 82 0,-4 0-31 16,0 7-30-16,-7 0-29 16,4 2-22-16,-8 2-6 0,1 2-16 15,-4-1-10-15,0 3 0 0,-3 1-3 16,-4 0-1-16,1 3 0 0,-4 2 0 16,0-3-31-16,-1 1-32 0,1-1-70 15,7 0-45-15,0-7-91 0,3-4-160 16,7-4-232-16,4-6-422 0</inkml:trace>
  <inkml:trace contextRef="#ctx0" brushRef="#br0" timeOffset="-163448.324">30459 14967 2278 0,'0'0'607'15,"0"0"-434"-15,0 0-169 0,0 0 53 16,0 0-56-16,0 0 22 0,0 0 40 15,59 9-21-15,-35-3-16 0,0-2-25 16,0 4-1-16,-7-2 0 16,11 0 0-16,-11-1 0 0,-7 0-61 15,8 2-112-15,-12-3-71 0,-2 2-124 16,-1 0-46-16,-3 2-139 0,0-1-519 16</inkml:trace>
  <inkml:trace contextRef="#ctx0" brushRef="#br0" timeOffset="-163208.87">30400 15283 2680 0,'0'0'514'0,"0"0"-355"15,0 0-158-15,0 0 79 0,0 0-64 16,0 0 6-16,0 0 7 0,66-24-7 15,-39 14-19-15,1-3 16 0,-4 4-19 16,0-1 0-16,-3 1-3 0,-4 1 2 16,-3 1-94-16,-7 3-52 0,0 0-32 15,-7 0-45-15,0-1-131 0,0-1-208 16,0 1-185-16</inkml:trace>
  <inkml:trace contextRef="#ctx0" brushRef="#br0" timeOffset="-163010.892">30590 15076 1927 0,'0'0'612'0,"0"0"-261"16,0 0-209-16,0 0 2 0,0 0-58 15,0 0-45-15,0 0-21 0,-24 70-20 16,20-46 2-16,1 6 1 16,-4-2-2-16,7-1-1 0,-3 0-1 15,-1-1 1-15,1-3-16 0,-4-3 13 16,3-2 3-16,4-5-87 0,0-1-98 15,0-6-162-15,0-4-232 0,0-2-415 16</inkml:trace>
  <inkml:trace contextRef="#ctx0" brushRef="#br0" timeOffset="-162835.249">30552 15267 1608 0,'0'0'584'16,"0"0"-370"-16,0 0-159 0,-55 40 19 15,38-23-3-15,-4 0-40 0,4 1-31 16,-4 0-26-16,4-2 0 0,0-5-41 16,13 0-199-16,-3-5-35 0,4-5-57 15,3-1-175-15,3 0-211 0</inkml:trace>
  <inkml:trace contextRef="#ctx0" brushRef="#br0" timeOffset="-162733.455">30466 15375 404 0,'0'0'349'15,"0"0"-36"-15,62-16-52 0,-41 15-17 16,-8 1-104-16,1 0 149 0,0 1-72 15,-4 3-62-15,-3-1-48 0,3-3-72 16,4 0-5-16,-3-3-30 0,6-5-139 16,-7-3-474-16,11-9-1067 0</inkml:trace>
  <inkml:trace contextRef="#ctx0" brushRef="#br0" timeOffset="-162301.877">31048 14893 2443 0,'0'0'468'0,"0"0"-301"16,0 0-123-16,0 0 75 0,0 0 56 15,0 0-127-15,0 0-48 0,0 0-42 16,0 0 10-16,-58 48 30 0,37-29 1 15,0 0 0-15,-3 2 0 0,-3-1-11 16,2-1-3-16,1 0-14 0,0-3-89 16,4-4-33-16,9-2 7 0,1-6-17 15,6-3-71-15,4-1-130 0,4-2-278 16,6-9 129-16,4-1 217 0,3-2 193 16,-3 2 13-16,3-3 88 0,-3 7 88 15,0 0 232-15,-7 4 31 0,0 1-51 16,-1 3-50-16,-2 0-52 15,-1 7 126-15,1 1 41 0,-4 11-47 16,3 4-116-16,-3 4-33 0,0 6-71 16,0 4-25-16,-7 2-16 0,4 2-54 15,-4-4 0-15,0-3-1 0,-3-3-1 16,10-6-1-16,-4-4-1 0,1-3-65 16,-1-8-175-16,4-5-143 0,0-2-679 15,0-6-636-15</inkml:trace>
  <inkml:trace contextRef="#ctx0" brushRef="#br0" timeOffset="-162071.837">31186 14935 1831 0,'0'0'1049'0,"0"0"-905"16,0 0-125-16,0 0 23 15,0 0 44-15,0 0-47 0,-34 59-39 16,27-41-14-16,3 3 14 0,-3 0-13 16,4-1 13-16,-1-1 2 0,-3-1-2 15,-3-2-67-15,0-2-128 0,-1-3-105 16,-2 0-191-16,6-4-276 0,-4-1-420 16</inkml:trace>
  <inkml:trace contextRef="#ctx0" brushRef="#br0" timeOffset="-161912.729">31169 15047 317 0,'0'0'711'0,"0"0"-320"0,0 0-11 0,48-30-32 16,-31 25-57-16,-6 2-107 15,-1 1-55-15,4 2-58 0,-7 0 3 16,6 0-72-16,-2 2 17 0,2 1-16 16,-6 0-3-16,0 1-54 0,-3 1-178 15,-4 0-120-15,0 4-89 0,-11 0 2 16,1 2-695-16</inkml:trace>
  <inkml:trace contextRef="#ctx0" brushRef="#br0" timeOffset="-161746.426">31107 15236 1667 0,'0'0'559'0,"0"0"-349"16,0 0-55-16,0 0 45 0,0 0-49 16,69-31-71-16,-49 19-38 0,4 2-39 15,-3 0-2-15,0 0-1 0,-4-1 2 16,0 3-2-16,-6 2-1 0,-5 1-134 15,1-1-80-15,-3-1-98 0,-4 0-125 16,0 1-118-16,0-1-258 0</inkml:trace>
  <inkml:trace contextRef="#ctx0" brushRef="#br0" timeOffset="-161559.544">31272 14904 821 0,'0'0'1698'15,"0"0"-1315"-15,0 0-261 0,0 0-55 16,-38 65 80-16,28-36-9 0,0 15-56 16,-1-4-57-16,8 7-24 0,-4 0 14 15,7-8-13-15,-4 5-2 0,4-4-12 16,0-7-74-16,4-3-118 0,-1-7-155 16,1-8-649-16,-1-5-702 0</inkml:trace>
  <inkml:trace contextRef="#ctx0" brushRef="#br0" timeOffset="-161160.643">31568 14893 52 0,'0'0'1252'0,"0"0"-940"15,0 0-195-15,0 0 55 0,0 0 143 16,0 0-66-16,0 0-103 0,0 0-85 15,0 0-3-15,0 0-7 0,0 10-2 16,0 3 44-16,-3 5 99 0,-4 5-42 16,0 6-51-16,0 1-51 0,0 5-20 15,-3 0 7-15,3 0-34 0,0 3 1 16,4-4-2-16,-1 0-13 0,1-7 0 16,3-5-12-16,0-4-48 0,0-5-141 15,3-6-91-15,1-1-221 0,-1-6-247 16,1 0-656-16</inkml:trace>
  <inkml:trace contextRef="#ctx0" brushRef="#br0" timeOffset="-160898.837">31737 14982 1083 0,'0'0'1116'0,"0"0"-1116"15,0 0-62-15,0 0 62 0,0 0 6 16,0 0 37-16,0 0-18 0,0 0-8 15,0 0-17-15,55 34-65 0,-51-23-201 16,-1 0 12-16,-3 5 72 0,-7-1 36 16,-6 2 47-16,-1 4 99 0,-3-3 228 15,3-1 120-15,0 0 32 0,4-4-70 16,3 0-42-16,3-2-75 0,4-2-119 16,11 1-52-16,6-5 55 0,4-1 32 15,6-4-23-15,1-1-86 0,3-10-141 16,-7-4-118-16,-4 4-315 0,-9 1-659 15</inkml:trace>
  <inkml:trace contextRef="#ctx0" brushRef="#br0" timeOffset="-160157.499">28836 15825 1838 0,'0'0'493'16,"0"0"-221"-16,0 0-150 0,0 0 49 15,0 0 24-15,0 0-76 0,0 0-72 16,0 0-47-16,0 0-3 0,0 0 0 15,-3 7 3-15,3 2 22 0,0 5 38 16,0 8-19-16,-4 5-6 0,1 4-19 16,0 6-16-16,-1 1 12 0,4-1-12 15,-3 3-2-15,3-1-1 0,-4-5 0 16,-3-3 0-16,7-2 0 0,-3-7-16 16,-1-1-48-16,1-7-92 15,3-2-69-15,0-5-158 0,0-3-314 0,0-4-409 16,3-7 354-16</inkml:trace>
  <inkml:trace contextRef="#ctx0" brushRef="#br0" timeOffset="-159848.636">28843 15875 1391 0,'0'0'792'16,"0"0"-445"-16,0 0-196 0,0 0-6 15,0 0 0-15,0 0-84 0,0 0-36 16,0 0-25-16,0 0 0 0,0 0 3 16,17 6 55-16,-6-1-10 0,-4 5-6 15,6-2-17-15,-6 4 20 16,11 6-16-16,-5 0-4 0,5 5 1 16,-5 4 15-16,8 0-38 0,-7 2 19 15,0-4-19-15,6 1-1 0,-9-2 0 16,2-3 0-16,-6-3-2 0,4-3-1 15,-5-5 1-15,-6-2-13 0,4 0-28 16,-4-3-29-16,0-1-84 0,0-2-57 16,0 1-134-16,0-2-211 0,-4-1-94 15,4 0-392-15</inkml:trace>
  <inkml:trace contextRef="#ctx0" brushRef="#br0" timeOffset="-159585.291">29088 15810 2268 0,'0'0'449'16,"0"0"-266"-16,0 0-58 0,0 0 80 15,0 0-103-15,0 0-96 0,0 0 7 16,0 0-13-16,-4 71 45 0,-3-31-10 15,4 4-35-15,-7 4-8 0,6 1 6 16,1-4 2-16,-1-4-2 0,4-2-1 16,0-8-10-16,0-7-95 0,4-4-142 15,-1-9-222-15,1 0-547 0,6-11-535 0</inkml:trace>
  <inkml:trace contextRef="#ctx0" brushRef="#br0" timeOffset="-159090.14">29391 15931 1407 0,'0'0'257'0,"0"0"-215"0,0 0 30 16,0 0 113-16,0 0-4 0,0 0-9 15,0 0-20-15,0 0 26 16,0 0 41-16,0 0-14 0,0-4-51 0,-3 4-59 16,-1 2-41-16,1 2-3 15,-4 2-3-15,0 4-19 0,0 6-28 16,0 3 1-16,-7 7 14 0,11-1-13 15,-4 6 13-15,0-1-16 0,4 1 0 16,3-2-2-16,0-4-11 0,3-3 11 16,7-1-1-16,-3-5-11 0,11-6 14 15,-1-2 13-15,0-7 2 0,4-1-15 16,-1-8-1-16,-2-3-69 0,6-5 42 16,-7-4-33-16,-7-1-2 0,4-2 21 15,-7 1 39-15,-7-5-13 0,0 2-35 16,-4-5-16-16,-9 3-7 0,6 1 16 15,-7 3 58-15,4 7 76 0,-8 4-50 16,5 5-25-16,2 6 18 0,1 1-19 16,0 1-28-16,3 6-66 0,3 2-124 15,4 2-363-15,0-4-565 16</inkml:trace>
  <inkml:trace contextRef="#ctx0" brushRef="#br0" timeOffset="-158775.841">29612 15885 2459 0,'0'0'367'0,"0"0"-238"16,0 0 5-16,0 0 87 0,0 0-119 15,0 0-70-15,0 0-29 0,0 0 45 16,0 0 3-16,58-10 9 0,-30 5-15 16,-4-2-11-16,3-1-24 0,1 1-10 15,-4 0 0-15,4 4 0 16,-4-3 0-16,-4 2-1 0,-2 1 1 16,-5 0-1-16,-2 2-25 0,-4-2-69 15,-4 2-95-15,-3 1-37 0,0 0-61 16,0 0-186-16,-7-3-162 0,0 3-595 15</inkml:trace>
  <inkml:trace contextRef="#ctx0" brushRef="#br0" timeOffset="-158604.89">29770 15871 2047 0,'0'0'547'0,"0"0"-202"0,0 0-102 16,0 0 44-16,0 0-132 0,0 0-88 15,0 0-66-15,-3 53 21 0,-1-26 12 16,4 6-8-16,-3 7-23 15,-1-2 0-15,1 3-2 0,3 2 12 16,0-4-12-16,0-4-1 0,0-7-95 16,3-4-181-16,4-9-293 0,0-6-765 15</inkml:trace>
  <inkml:trace contextRef="#ctx0" brushRef="#br0" timeOffset="-152258.901">30211 15920 1172 0,'0'0'212'16,"0"0"162"-16,0 0 119 0,0 0-124 15,0 0-150-15,0 0-26 16,0 0-24-16,0 0-38 0,0 0-45 16,0 0-22-16,7-4-37 0,-4 4-27 15,8-3 0-15,2-2 25 0,8 0 1 16,3-2-1-16,4-1-25 0,-4 0 0 16,3 3-1-16,-2-1-1 0,-1 0 0 15,-7 0-23-15,-3 2-128 0,-1 2-61 16,-6-1-58-16,-3 0-153 0,-1 3-123 15,-3-1-47-15,-3 1 22 0,-1 0-174 16</inkml:trace>
  <inkml:trace contextRef="#ctx0" brushRef="#br0" timeOffset="-152003.576">30387 15799 1067 0,'0'0'270'0,"0"0"-61"0,0 0 18 15,0 0 85-15,0 0 35 0,0 0-54 16,0 0-68-16,0 0-26 0,0 0-49 15,0 0-73-15,-24 5-53 0,13 4-24 16,1 4 0-16,0 5 1 0,-4 1-1 16,3 3-3-16,8 3-16 0,-4-1-13 15,7-3 0-15,0 0-22 0,4-1 35 16,-1-3 3-16,4-1 14 0,3-3-10 16,-3-3 11-16,3 0-17 0,1-3 17 15,-1-2-12-15,-3-2-48 0,3-2-93 16,1-1 16-16,6 0-23 0,-3-5-23 15,3-3-185-15,0-2-53 0,0-1-73 16,-3 2-205-16</inkml:trace>
  <inkml:trace contextRef="#ctx0" brushRef="#br0" timeOffset="-151777.673">30535 15969 150 0,'0'0'1563'0,"0"0"-1164"15,0 0-169-15,0 0 19 0,-52 15 2 16,38-9-94-16,-6 4-80 0,2 0-28 15,1 1-18-15,-3 3 14 0,-1 2-22 16,4 2 2-16,-7 1 13 0,10 2 4 16,0 1 6-16,4-1 22 0,3-1-26 15,3-3-24-15,4-1-20 0,4-4 0 16,3-1 16-16,3 1-16 0,4-6-6 16,0-3-48-16,13-3 52 0,1-3-52 15,-1-7-48-15,8-9-42 0,-1-2-190 16,4-4-221-16,-10 2-499 0</inkml:trace>
  <inkml:trace contextRef="#ctx0" brushRef="#br0" timeOffset="-151266.89">30759 15898 823 0,'0'0'537'0,"0"0"-185"16,0 0-96-16,0 0 26 0,0 0 9 16,0 0-65-16,0 0-62 0,0 0-42 15,0 0-26-15,0 0-32 0,-11 0 0 16,11 0-29-16,4 0-13 0,3-2 4 16,3-1 21-16,0-1 14 0,4 0 9 15,0 0-29-15,7-2-16 0,-1 2-6 16,1-1 0-16,0 1-19 0,3-1 1 15,0 3-1-15,0 2-17 0,-3 0 15 16,-1 0-8-16,-6 2 6 0,0 4-19 16,-7 2 23-16,0 2 26 0,-4 5-14 15,-3 4 20-15,-3 1 3 16,-4 2-1-16,-7 1-2 0,4 0-29 16,-4-1 19-16,4-3-20 0,-8-1-2 15,8-2-1-15,0-3-65 0,-4-3-67 16,7-1-54-16,0-4-88 0,4-2-203 15,3-3-348-15,0-3-550 0</inkml:trace>
  <inkml:trace contextRef="#ctx0" brushRef="#br0" timeOffset="-151040.51">31014 15799 2414 0,'0'0'474'16,"0"0"-265"-16,0 0-75 0,0 0 114 15,0 0-121-15,0 0-73 0,0 0-54 16,0 0-9-16,0 0-17 0,-66 35 1 16,49-18 22-16,0 2-13 0,0 3 0 15,-4 1-8-15,0-1 23 0,7-2-1 16,1-1-21-16,-1-1 1 0,4-5-48 16,6 0-159-16,1-8-182 15,3-2-319-15,0-3-429 0</inkml:trace>
  <inkml:trace contextRef="#ctx0" brushRef="#br0" timeOffset="-150897.581">31079 15796 2632 0,'0'0'782'16,"0"0"-523"-16,0 0-258 0,0 0 36 16,0 0 19-16,0 0-21 0,0 0-34 15,0 0 10-15,48 59-11 0,-34-47-32 16,3-7-297-16,1-2-182 0,-5-3-856 15</inkml:trace>
  <inkml:trace contextRef="#ctx0" brushRef="#br0" timeOffset="-150564.676">31441 15802 2292 0,'0'0'427'0,"0"0"-382"16,0 0-16-16,0 0-7 0,0 0 56 16,0 0-65-16,0 0-13 0,0 0 0 15,0 0 13-15,0 0 32 0,-14 4 23 16,14 0 12-16,0-1 60 15,0 6-3-15,-7 9-38 0,-3 5-39 16,3 3-22-16,-3 4-36 0,3 0-2 16,3 1-8-16,1 0 7 0,3 0 2 15,0-4-3-15,0-4-34 0,3-8-145 16,1-3-100-16,3-5-257 0,-4-7-269 16,1 0-348-16</inkml:trace>
  <inkml:trace contextRef="#ctx0" brushRef="#br0" timeOffset="-150374.435">31503 15908 2523 0,'0'0'653'15,"0"0"-503"-15,0 0-118 0,0 0-26 16,0 0 45-16,0 0-16 0,0 0 19 16,62-8-26-16,-41 4 13 0,-1 0-37 15,4 0 6-15,-3 1-8 0,-4-1-4 16,-3 0-33-16,0-1-114 15,-4 2-26-15,-3-3-91 0,0 0-143 16,-4 0-265-16,-3 3-302 0</inkml:trace>
  <inkml:trace contextRef="#ctx0" brushRef="#br0" timeOffset="-150151.387">31627 15740 2338 0,'0'0'654'0,"0"0"-395"0,0 0-182 16,0 0 56-16,0 0 67 0,0 0-122 16,0 0-78-16,0 0-44 15,0 0 44-15,0 0 22 0,0 66 38 16,0-31-35-16,-4 6-12 0,1 2-12 16,-4 1-1-16,0 0-1 0,0-2 0 15,0-4-12-15,4-4-97 0,0-7-84 16,3-8-102-16,0-5-340 0,0-8-636 15</inkml:trace>
  <inkml:trace contextRef="#ctx0" brushRef="#br0" timeOffset="-149405.031">31861 15779 984 0,'0'0'576'0,"0"0"-313"15,0 0-117-15,0 0 107 0,0 0 35 16,0 0-85-16,0 0-67 0,0 0 8 15,0 0 51-15,0 0-41 0,38-21-40 16,-24 16-12-16,0-2-42 0,3 1-3 16,0 0-35-16,4 0 10 0,-4 2-20 15,0 4-12-15,0-4 3 0,-3 4-1 16,0 0 10-16,-7 0-12 0,0 0 0 16,-4 4 1-16,1 2 30 0,-4 2 17 15,-7 3 18-15,-4 5 9 0,-6 5-47 16,0 3-12-16,-4-2-16 0,-3-1 0 15,4-2 0-15,2-2-1 0,1-3-1 16,7-5 1-16,3-1-1 16,3-5-14-16,4-2 3 0,0-1-24 15,0 0-4-15,0 0-82 0,4-4-28 16,-1 1 106-16,4-1 45 0,4-1 26 16,-5 1-14-16,1 0 1 0,4-3 12 15,-1 3-2-15,4 0-21 0,-4 1 0 16,4 2 9-16,0 1-11 0,-1 0-12 15,1 5 12-15,0 3 11 0,-4 1-10 16,1 3 14-16,-1 2 20 0,-3 2-1 16,0 3 14-16,-4-1-14 0,-3 3 1 15,0 3-10-15,-3-4 13 16,-4 3-10-16,-3-5-9 0,-1 1 6 16,-3-3-6-16,-3 2-6 0,0-5-3 15,0-2-10-15,0-1-21 0,3-2-49 16,0-5 4-16,4-3-38 0,3 0 0 15,0-4 31-15,3-3 0 0,1-4 13 16,3-3-29-16,0 1 42 0,10-1 43 16,-3 1-27-16,4 0 31 0,6 3 1 15,-3 1 34-15,-1 1-4 0,1 3-8 16,3 2-12-16,4-1-10 0,-4 4 2 16,0 0 12-16,1 0-14 0,2 4-1 15,1 0-10-15,3 0-127 0,-3 0-273 16,3 2-410-16,-7 0-467 0</inkml:trace>
  <inkml:trace contextRef="#ctx0" brushRef="#br0" timeOffset="-149276.887">32516 16310 78 0,'0'0'3409'15,"0"0"-3241"-15,0 0-168 0,0 0-573 16,0 0 136-16,0 0-649 0,0 0-409 0</inkml:trace>
</inkml:ink>
</file>

<file path=ppt/ink/ink2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3T01:18:06.219"/>
    </inkml:context>
    <inkml:brush xml:id="br0">
      <inkml:brushProperty name="width" value="0.05292" units="cm"/>
      <inkml:brushProperty name="height" value="0.05292" units="cm"/>
      <inkml:brushProperty name="color" value="#FF0000"/>
    </inkml:brush>
  </inkml:definitions>
  <inkml:trace contextRef="#ctx0" brushRef="#br0">15310 10518 417 0,'0'0'447'16,"0"0"-46"-16,0 0-206 0,0 0-62 15,0 0-25-15,0 0 2 0,0 0 46 16,0 0 6-16,0 0-35 0,0 0-27 16,0-4-13-16,0 4 14 0,0 0-5 15,0 0-9-15,0 0-22 0,0 0-30 16,0 0-32-16,0 0 1 0,0 0-4 15,0 0-36-15,0 0-19 0,0 2-15 16,0 3 5-16,4 3 65 0,-1 2 30 16,1 2-14-16,3-1 2 0,0 1-18 15,-1-1-13-15,5 0 13 0,-8-3 2 16,4 3 1-16,0-2 13 0,-4-2-14 16,1 3 0-16,3-2 0 15,-4-1 1-15,4-2 16 0,-3 2-17 16,-4-2-1-16,3-2 0 0,4 1 0 15,-7-1 2-15,3 0-2 0,-3-3 18 16,0 0-3-16,0 0 3 0,0 0-6 16,0 0 3-16,0 0 7 0,0 0-4 15,0 0-3-15,0 0-3 0,0 0-10 16,0 0 1-16,0 0 18 0,0 0-9 16,0 0 0-16,0 0 3 0,0 0 0 15,0 0 0-15,0 0 0 0,0 0-3 16,0 0 0-16,0 0-11 15,0 0 11-15,0 0-11 0,0 0 1 16,0 0 13-16,0 0-14 0,0 0 0 16,0 0 1-16,0 0 0 0,0 0-3 15,0 0 0-15,0 0-2 0,0 0 0 16,0 0-1-16,0 0 0 0,0 0 0 16,0 0-1-16,0 0-8 0,0 0 10 15,0 0-2-15,0 0 2 0,0 0-1 16,0 0-10-16,0 0 10 0,0 0-13 15,0 0 0-15,0 0 3 0,0 0 0 16,0 0 0-16,0 0-3 0,0 0-3 16,0 0-3-16,0 0-1 0,4 0-6 15,-4 0 19-15,7 0 10 0,0 0 23 16,3 0-20-16,0 0 10 0,8 0 21 16,-8 0-34-16,4 0-1 0,3-2 1 15,0 1 1-15,-7-2 22 0,8 1-23 16,2 0 1-16,-6 0-1 15,3 0 2-15,1-1-2 0,-1 2-1 0,0-2 0 16,0 0-10-16,0 1 11 16,1 1 0-16,2-1 1 0,-2 1-1 15,-1 0 0-15,0-2 0 0,0 3 1 16,-3-1 0-16,-4-1 0 0,8 2-1 16,-5-2 0-16,-2 2-1 0,2-2-1 15,1 2-8-15,3 0 10 0,-6 0 0 16,3 0-1-16,3 0-10 0,0 0 11 15,-10 0 19-15,7 0 10 0,-4 2 19 16,7 0-22-16,-6-2-13 0,-1 3 19 16,0-3-10-16,4 1-9 0,0 1 25 15,-7-2-12-15,3 0-4 0,0 1-20 16,1-1 27-16,3 0-7 0,-4 1 4 16,0-1-10-16,4 2 6 0,-4-1-9 15,8-1-12-15,-8 1-1 0,0 0 1 16,1 1-1-16,-1-1 1 0,4 0 3 15,-4 1-2-15,4-2 10 16,-4 2-9-16,7 0-2 0,-6 0 1 16,2 0 13-16,5 0-14 0,-1 0-1 15,-7 0 16-15,7-1-16 0,-3 2 2 16,3-1 14-16,1 0-15 0,-1 0 2 16,0-1 17-16,0 0-20 0,4 2 0 15,-4 0 19-15,7-2-16 0,4 0 77 16,0 2 75-16,3-2-105 0,-4 0-40 15,1 1-10-15,3-2 0 0,0 0 2 16,0 0 14-16,-4 0-13 0,4 0 10 16,-3-2-10-16,-1 0 0 0,-3 2 0 15,1-3 13-15,-1 2-15 16,-10 1-1-16,6 0 3 0,1-1-1 0,-11 1 14 16,7-2-13-16,1 1-1 15,-8 0 1-15,4-1 13 0,-4 2-16 16,4 0 0-16,0 0-1 0,-4 0 1 15,0 0 0-15,1 0 1 0,-1 0 2 16,7 0-2-16,-10 0 2 0,0 0 13 16,7 0-14-16,-7 0 0 0,6 0 11 15,-2 0-12-15,-1 0-1 0,0 0 3 16,1 0 13-16,6 2-16 0,-7-2 1 16,4 0 0-16,0 0 2 0,7 0 0 15,-8 0-1-15,5-2 1 0,2 1 9 16,-6 1-11-16,7 0 0 0,-4 0 1 15,-3-1-1-15,6-1 12 0,-2 2-11 16,-5-2-2-16,5 0 19 0,-1 2-18 16,0-2 0-16,0 1 2 15,1 1 9-15,-1-3-9 0,-3 3 1 0,3 0-3 16,0-2 1-16,-3 0 1 16,3 2-1-16,-3-2-1 0,6 4 15 15,-9-4-15-15,6 0-1 0,0 2 1 16,-6 0-1-16,2-2 1 0,1 4 0 15,3-4-1-15,-6 2 2 0,-4 0-2 16,6 0-1-16,-2 0 1 0,-4 0 1 16,6 0-1-16,-6 0 0 0,0 0-1 15,3 0 0-15,-3 0 1 0,0 2 0 16,4-2 2-16,-5 1-2 0,-2 0 0 16,3 1 0-16,-4-2-1 0,4 0 1 15,0 0 1-15,-3 2-1 0,2 0-1 16,-2-2 0-16,6 0 0 0,-3 2 1 15,0-2 1-15,-4 1-1 0,4-1 0 16,0 0 0-16,0 0 0 16,0 0 0-16,3 1-2 0,-3 1 2 0,0-2 0 15,3 2 0-15,1 0 0 16,-4 0 0-16,3-1 0 0,0 0 1 16,-6 1 1-16,3-2 0 0,0 1 0 15,3-1 11-15,-3 0-12 0,3 0-1 16,0 0-3-16,-3 1 1 0,4 1 2 15,-1-2 2-15,-3 1 0 0,10-1 1 16,-10 0-1-16,7 0 0 0,-4 0 1 16,0 0 0-16,4 0 0 0,-3 1 0 15,-1-1 10-15,0 2-13 0,7-2 1 16,-6 0 0-16,-4 0 2 0,6 0-1 16,-2 0-2-16,3 0 2 15,-1 0 0-15,-9 0 2 0,10 0 14 16,-1 0-2-16,-2 1 6 0,2-1-7 15,-9 0-2-15,10 0-11 0,0 1-1 16,-1 0 12-16,-2 1-12 0,-4-2 0 16,6 0-1-16,-2 1 1 0,2-1 2 15,-2 0-2-15,-4 1 2 0,0-1-2 16,3 2 1-16,-3-2-2 0,3 0 0 16,-3 1 0-16,0 0 0 0,-4 1 1 15,4-2 0-15,0 0 0 0,0 1 0 16,0-1 0-16,3 1 1 0,1 1-1 15,-8-2-2-15,4 0 2 0,0 2-1 16,3-1 2-16,-3-1 13 0,7 0-15 16,-4 0 0-16,-3 1 3 0,7-1-1 15,-4 2 0-15,0-1-1 16,4-1 1-16,-7 0 0 0,7 1-2 0,-4-1 3 16,4 0-2-16,-4 0 2 15,1 2 0-15,-1-2 9 0,0 0-11 0,4 0 15 16,-4 0 6-16,1 0 24 15,-1 0-18-15,-3 0-15 0,7 0-13 16,-7 0 1-16,3 0-1 0,0 0 0 16,1 0 0-16,-1 0 2 0,4 0 0 15,-4 0 0-15,1 0 0 0,2 0 10 16,1-2-12-16,0 1 0 0,-11 1 2 16,11-1-1-16,-4-1 0 0,-3 2 2 15,7-1-2-15,-7 1 0 0,3 0 2 16,1-1 0-16,-1-1-3 0,7 2 1 15,-6 0 0-15,2-2 2 0,1 0-2 16,0 2 0-16,0-3-1 0,-1 2 0 16,5-2 2-16,-1 2 11 0,-3-1-13 15,3 0 0-15,0 2-2 0,-3-3 2 16,0 1 2-16,-1-1 0 16,8 2-1-16,-7-2 0 0,3 2 2 15,4-1-2-15,-7-2 1 0,3 4-1 16,4-3-1-16,-8 0 1 0,1 3 0 15,0-4 1-15,7 4-1 0,-11-3 0 16,4 2 0-16,-1-2 0 0,8 2-1 16,-11 1 0-16,8-2 1 0,-1 2 18 15,-3-1-7-15,-1 1-10 0,1 0 1 16,0-1-3-16,0 1 3 0,0 0 0 16,-1-2 0-16,5 2 0 0,-8-1-2 15,4 1 0-15,-1 0 2 0,1 0-2 16,0 0 1-16,-4 0-1 15,4 0-1-15,3 0 1 0,-3 0-1 16,-4-1 1-16,8 0 11 0,-1-2-11 16,-7 3 0-16,11-3 1 0,-4 2-1 15,0 0 1-15,1-1-1 0,2 2 0 16,-2-2 1-16,-1 0 0 0,7 0 12 16,-10 0-14-16,10 0-1 0,0 0-1 15,-7-1 2-15,7 0 1 0,-3 3-1 16,0-4 1-16,3 0-1 0,-4 0 1 15,4 0 0-15,-3 1 18 0,-4 2-7 16,4-2-11-16,-4 2 14 0,0-2-2 16,1 3-10-16,2 0 9 0,-9 0-12 15,6-4 2-15,7 4-2 0,-10 0 2 16,3 0-2-16,4 0 0 0,-7-3 0 16,6 3 0-16,1 0 0 0,-4-1 1 15,0 1-1-15,7 0-1 0,-3 0 1 16,3-3 0-16,-7 3 1 15,8-1 1-15,2 1-1 0,-10 0 0 16,7-3 1-16,-6 3-2 0,6-1 0 16,3 1 2-16,-9 0-1 0,6 0 0 15,-7-3 1-15,4 3 0 0,3 0-1 16,-7-1 0-16,7 0 0 0,-3 0 0 16,-4 1 0-16,7-2 2 0,-7 1-1 15,4 0-2-15,3-1 1 0,-10 1-1 16,7 0 0-16,3 1 0 0,-11-1 2 15,5-1-1-15,6 1 1 0,-10 1 0 16,3-1-1-16,7-1-1 0,-10 2 2 16,3-1-2-16,7 1 1 0,-10 0 0 15,10-1-1-15,-7 1 0 0,-3-2 0 16,10 2 0-16,-3-1 12 0,-8 1-12 16,12-1 0-16,-5-1 0 0,-2 2-1 15,2 0 1-15,-3-2 0 0,4 0 0 16,0 2 0-16,-7 0 1 15,6 0-1-15,-3 0 0 0,1 0 0 16,-5 0 0-16,12 0 0 0,-8 0 1 16,-3 0-1-16,6 0 1 0,-3 0 20 15,-3 0 7-15,0 0-25 0,7 0-1 16,-11 0-1-16,4 0 11 0,3 0-12 16,0 0 0-16,-6 0 0 0,6 0 0 15,0 0 0-15,-3 0 2 0,0 0-2 16,-4 0-1-16,7 0 1 0,-3 0 0 15,-4 0 2-15,4 0-1 16,0 0-1-16,-4 0 3 0,1 0-3 16,2 0 1-16,-2 0-1 0,6 0 0 15,-7 0 0-15,1 0 1 0,2 0-1 16,-2 0 0-16,-1 0 0 0,0 0 1 16,-6 0-1-16,6 0 0 0,0 0 0 15,1 0 0-15,-1 0 2 0,0 0-2 16,-6 0 1-16,10 0-1 0,-7 0 0 15,6 0 1-15,-2 0-1 0,-1 0 1 16,-3 0-1-16,3 0 0 0,-3 0 0 16,7 0-1-16,-4 0 1 0,-3 2 0 15,0-2 11-15,3 0-11 0,4 0-2 16,-4 0 2-16,1 0-1 0,-8 0-1 16,8 0 1-16,-1 0 1 0,0 0 0 15,1 0 1-15,-1 0 0 0,-3 0 1 16,-4 2-1-16,8-2-1 0,-5 0 1 15,8 0 1-15,-3 0-2 0,-4 0 1 16,-1 0 0-16,1 0 1 0,0 0 10 16,7 0-12-16,-7 0 0 0,3 0-1 15,-3 0 2-15,-3 0-2 0,6 2 1 16,4-2 0-16,-4 0 1 0,0 0 1 16,-3 1 0-16,0-1 2 15,3 0 8-15,-6 0 6 0,3 0 13 16,-4 0-16-16,1 0-15 0,-4 0 13 15,0 0-13-15,0 0 12 0,0 0-11 16,0 0 0-16,0 0 1 0,0 0 1 16,0 0-3-16,0 0-1 0,0 0-2 15,0 0 0-15,0 0 1 0,0 0-1 16,0 0-13-16,0 0 15 0,0 0 0 16,0 0-10-16,0 0 11 0,0 0 1 15,0 0-1-15,0 0 1 0,0 0-1 16,3 0 0-16,1 0-1 0,-1 0 0 15,0 0 0-15,1 0 1 0,-1 0-1 16,1 0 1-16,-1 0 2 0,1 1-2 16,-1-1 0-16,1 0 3 0,-1 0-2 15,4 0 0-15,-7 0 0 0,0 0-1 16,3 0 2-16,1 2-2 16,-1-2 0-16,-3 0 0 0,4 0-1 15,-1 0 1-15,1 0 0 0,-4 0 0 16,3 0-1-16,-3 0 1 0,3 0 0 15,-3 0 1-15,0 0 1 0,0 0 0 16,4 0 0-16,-4 0 0 0,0 0 1 16,0 0-2-16,0 0 2 0,0 0-2 15,0 0 2-15,0 0 0 16,0 0-2-16,0 0 0 0,0 0 1 0,0 0-2 16,0 0 0-16,0 0 1 15,0 0 0-15,0 0-1 0,0 0 1 16,0 0 2-16,0 0-2 0,0 0 0 15,0 0 0-15,0 0 0 0,0 0 0 16,0 0 1-16,0 0-1 0,0 0-1 16,0 0 0-16,0 0 0 0,0 0 1 15,0 0 2-15,0 0-2 0,0 0 1 16,0 0 13-16,0 0-15 0,0 0 0 16,0 0 2-16,0 0-1 0,0 0 0 15,0 0 0-15,0 0 0 0,0 0 1 16,0 0 9-16,0 0-11 0,0 0 0 15,0 0 3-15,0 0-1 0,0 0 1 16,0 0 18-16,0 0-18 0,7-3 11 16,-4-4-14-16,4-1 0 0,7 0-2 15,-7-3 1-15,3-1 0 0,-3-1 0 16,7 0 0-16,-4 0 0 16,4 2 1-16,-7-2 0 0,3 2 0 15,0 3 0-15,-3-2 2 0,4 0 0 16,-4 3-2-16,-1 0 2 0,-2 0-2 15,-1 0 0-15,1 2 0 0,-1 3 0 16,1-2 1-16,-4 1 1 0,3 2-1 16,-3 1-1-16,0-2 0 0,0 1 0 15,0 1 0-15,0 0-1 0,0 0 1 16,0 0 0-16,0 0 0 0,0 0-1 16,0 0 1-16,0-1-2 0,0 1 0 15,0 0 0-15,0 0-1 0,0 0 1 16,0 0 0-16,0 0 1 0,0 0 0 15,0 0-2-15,0 0 1 0,0 0 1 16,0 0 0-16,0 0 0 0,0 0 0 16,0 0 1-16,0 0 0 0,0 0-2 15,0 0-1-15,0 0 0 0,0 0 0 16,0 0-12-16,0 0-3 0,0 0-41 16,0 0-24-16,-3 0-30 15,3 0-125-15,-4 2-300 0,4 0-844 16,-10-10-1089-16,27 12 2433 0</inkml:trace>
  <inkml:trace contextRef="#ctx0" brushRef="#br0" timeOffset="-141030.338">8868 16695 8 0,'0'0'172'16,"0"0"-12"-16,0 0-135 0,0 0-24 15,0 0 31-15,0 0 294 0,0 0 16 16,0 0-124-16,0 0-120 0,0 10 9 16,0-10 118-16,0 1-11 0,0-1-32 15,0 0-75-15,0 0-39 16,0 0 3-16,0 0 4 0,0 0-4 16,0 0-20-16,0 0-22 0,0 0-29 15,0 0 0-15,0 0-19 0,0 0-7 16,0 0-22-16,0 0-20 0,0 0-3 15,0 0 19-15,3 0 25 0,4 0 27 16,0 0 42-16,0 0 0 0,7 2-26 16,-4-2 10-16,-3 0-13 0,3-2 0 15,1 1-13-15,-4 1 23 0,3-1 2 16,0 2 14-16,-3-3 0 0,4 2 29 16,-5 1-1-16,1-1-50 0,-3 0-14 15,6 0-2-15,0 0-1 16,-3 0-1-16,0 0 1 0,4 0 6 15,-5 0-4-15,8 0 11 0,-3 1 26 16,-1-1-13-16,0 1-7 0,1-1-17 16,-1 2 24-16,4-2 3 0,-7 0 3 15,3 0-29-15,0 0 32 0,-6 1-22 16,9-1 23-16,-6 0-4 0,4 0-30 16,-4 0-1-16,-1 0 14 0,5 0-12 15,-1 0 30-15,0 0-33 0,1 0 0 16,-1 0 9-16,4 0-8 0,0 0 11 15,-1 0-9-15,1 0 29 0,0 0-31 16,7 0 21-16,-7 0 13 0,3 0-34 16,0 0 0-16,0 0 0 0,0 0 19 15,1 0 47-15,2 0 16 0,1 0-7 16,0 0-44-16,-1 0-31 0,-2-1 15 16,9-1 31-16,-3 1-18 15,0 1-17-15,-3-2 58 0,3 2-7 0,-3-2-37 16,-1 2-24-16,-2 0 1 0,-1 0 0 15,4 0-2-15,-8 0 18 16,5 0-6-16,-1 0-10 0,-3 3 3 16,6-2-5-16,-6-1-1 0,7 1 25 15,-4 1-24-15,0-1 1 0,4 0 20 16,-4 1-22-16,-3-1 1 0,0-1 13 16,3 1-12-16,-3 1 14 0,-1-2-3 15,1 0-11-15,0 1-2 0,0-1 0 16,0 1 11-16,-1 1-9 0,1-2-1 15,0 2 0-15,3 0 3 0,0 0 8 16,1-1-10-16,-1 0 1 0,3 2-1 16,5-3 17-16,-5 0-3 0,4 0 9 15,-3 0 0-15,0 0 89 0,6 0-77 16,-6 0-12-16,0-3-22 16,-1 2 0-16,1-2-1 0,3 3 14 15,-3-4-4-15,-1 2-10 0,5 0-2 16,-5-1 1-16,1 2 2 0,-4-2 0 15,0 3 19-15,7-1-22 0,-6-1 2 16,2 2 10-16,1 0-11 0,0-1-1 16,-1 1 0-16,-2 0 0 0,-1 0 1 15,3 0-1-15,-2 0 13 0,2 0-13 16,-2 0 2-16,2 0 1 0,1 0-2 16,-4 0 2-16,0 0 16 0,4 0-7 15,0 0 13-15,-1 0 9 16,1 0-18-16,0 0-15 0,-1 0 2 15,5 0 10-15,-5 0-13 0,1 0 0 16,3 0 13-16,0 0-11 0,0 0-2 16,0 0 15-16,0 0-13 0,4-1 17 15,0-2-16-15,3-1 12 0,0 0-13 16,-4-2 0-16,8 0 1 0,-4 0 14 16,0 2-16-16,3-3-1 0,-3 3 1 15,0 0-1-15,-3 0 0 0,3 0 2 16,-4 0-2-16,1 2 3 0,-1-2 0 15,1 2-1-15,-4 0-2 0,0 0 0 16,0 1 0-16,0 1-1 0,-3-1 1 16,3-1 0-16,-3 2 0 0,-4-1 1 15,7 1 1-15,-3 0-3 0,0 0 1 16,-1 0 0-16,1 0 12 0,0 0-11 16,3 0-1-16,-7 0 0 15,4 0 0-15,-1 0-1 0,1 0 1 0,0 0 0 16,-4-3 3-16,3 3-2 15,-2 0 0-15,2 0-1 0,-2 0 1 16,2 0 0-16,-3 0 2 0,4 0-1 16,-4 0-2-16,4 0 0 0,0 0-1 15,-1-1 1-15,1 1 0 0,-4 0 1 16,4-3 13-16,0 3-12 0,-4-1-2 16,4-1 1-16,-4 0 1 0,0 0 0 15,0 2-2-15,0-2 2 0,-3 0 0 16,3 2-1-16,-3 0 1 0,0 0-2 15,0 0 2-15,0 0-3 0,-1 0 1 16,1 0 0-16,0 0 20 0,0 0-7 16,-4 0-10-16,7 0 15 0,-3 0-15 15,-4 0 9-15,1 2-11 0,2-2 19 16,-2 0-20-16,-1 0 1 16,4 0-1-16,-7 0 1 0,3 0 2 15,0 0-2-15,-3 2-1 0,0 0 0 16,4-2 1-16,-5 2-1 0,1-2 1 15,0 2-1-15,4-1 0 0,-4 2-12 16,-1-3 12-16,1 1 2 0,0 2 0 16,0-3-2-16,3 3-2 0,-3-2 2 15,4 0 1-15,-1 1 0 0,0-2 1 16,1 0 1-16,-1 2-1 0,-3-1-1 16,7 2 2-16,-7-2 9 0,3 0-10 15,-7-1-2-15,8 2 1 0,-1-2-1 16,-3 2 0-16,3-2 0 0,-3 2 9 15,3-2-9-15,-6 0 0 16,3 0-1-16,-4 0 2 0,4 0-1 16,-3 2 1-16,-4-2-1 0,3 0 0 15,-3 0 12-15,7 1-11 0,-7-1 0 16,0 0-1-16,0 0 0 0,0 0 0 16,0 0 2-16,0 0 1 0,0 0-2 15,0 0 23-15,0 0-21 0,0 0-1 16,0 0 17-16,0 0-19 0,0 0 1 15,0 0 2-15,0 0-1 0,0 0 10 16,0 0-12-16,0 0 0 0,0 0-1 16,0 0-11-16,0 0 12 0,0 0-15 15,0 0-1-15,3 0-110 0,4-1-41 16,4-8-194-16,2-1-682 0,8-25-1558 0</inkml:trace>
  <inkml:trace contextRef="#ctx0" brushRef="#br0" timeOffset="-137938.875">22394 16250 459 0,'0'0'186'0,"0"0"-92"0,0 0 154 16,0 0 126-16,0 0-123 0,0 0-79 15,0 0-26-15,0 0 10 0,0 0-4 16,0 0-3-16,0 0-6 0,0 0-5 16,0 0-15-16,0 0 2 0,0 0-16 15,0 0-9-15,0 0-5 0,0 0-31 16,0 0 0-16,0 0-4 0,0 0-2 16,0 0-7-16,0 0-7 0,0 0-6 15,0 0 3-15,0 0-16 0,0 0 1 16,0 0-4-16,0 0-20 0,0 0 10 15,0 0 4-15,0 0-14 0,0 0 14 16,0 0-14-16,0 0 14 16,0 0-14-16,0 0 0 0,0 0 14 15,0 0-4-15,3 0-8 0,4 0-3 16,-7 1 2-16,0-1-2 0,0 0 0 16,0 0 0-16,0 0-1 0,4 0-2 15,-4 0-1-15,0 0-16 0,0 0 17 16,3 2 2-16,0-2 10 0,1 0 19 15,-1 1 5-15,1-1-9 0,-1 0-9 16,1 0-13-16,-1 0-1 0,1 0 23 16,2 0-21-16,-2 0 8 0,6 0 10 15,-3 0-6-15,0 0-14 0,0 0 10 16,0 1 7-16,3-1-18 0,-3 0 15 16,7 0-3-16,-7 0-10 15,3 0 23-15,-3 0-14 0,3 0-9 16,1 0 16-16,6 0-16 0,-3 0 9 15,-4-1 7-15,4 1-16 0,3 0-3 16,-7-1 13-16,1 1-13 0,-1-2 2 16,4 1-2-16,-4 1 0 0,-3 0 15 15,0-1-14-15,0 1 1 0,3 0-2 16,4 0 2-16,0-1 1 0,-4 1 15 16,4 0-17-16,3-2-1 0,0 2 0 15,-6 0 0-15,2-1 0 0,5 1 4 16,-5 0-2-16,-2-1 0 0,-4 1 0 15,3 0-2-15,-7-2 2 0,8 2-2 16,-8 0 0-16,1 0 0 0,-1 0 0 16,0 0 0-16,1 0 0 0,-4 0 1 15,0 0-2-15,0 0 1 16,3 0-1-16,-3 0 1 0,0 0 0 16,0 0 0-16,0 0 0 0,0 0 0 15,0 0-1-15,0 0 0 0,0 0 2 16,0 0-1-16,0 0 1 0,0 0 0 15,0 0-1-15,0 0-34 0,0 0-76 16,0 0-38-16,0-2-31 0,0 0-30 16,-3-4-148-16,3-2-285 0,-4 2-813 15,11 30 363-15</inkml:trace>
  <inkml:trace contextRef="#ctx0" brushRef="#br0" timeOffset="-137267.067">22632 16013 352 0,'0'0'1365'0,"0"0"-1050"0,0 0-211 16,0 0-4-16,0 0 69 0,0 0 2 16,0 0-29-16,0 0-26 0,0 0-14 15,0 0 4-15,3 0-3 0,-3 0-1 16,0 0-25-16,0 0-17 0,0 0-15 16,0 0-7-16,0 2-16 0,0 0-4 15,-7 2-18-15,4 0-13 16,-8 4-3-16,4-2-6 0,-3 5 0 15,3-1 9-15,-7 0 12 0,-3 2-31 16,3 1-12-16,1-1 21 0,-12 3 1 16,12 0 22-16,-5-2-1 0,1 1-20 15,0-3-8-15,3-1 29 0,7-2 0 16,-3-1 1-16,3-2-1 0,-3-2 0 16,10-2 0-16,0 0 1 0,-4 1 1 15,4-2-2-15,0 0-1 0,0 0-12 16,0 0 13-16,0 0 0 0,0 0 3 15,0 0 25-15,0 0 1 0,0 0 16 16,0 1-7-16,0-1-10 0,0 0 4 16,0 0-13-16,0 0 7 0,0 0 2 15,4 0-9-15,-4 0-3 0,0 1-3 16,0 1-13-16,3 0 0 0,4 4 0 16,0 1 22-16,0 2 7 0,0 1-8 15,-4 3-20-15,8 1-1 16,-5 2 1-16,8-1 18 0,-3 3 3 15,-1-3-21-15,0 2-1 0,1-3 3 16,2 2 16-16,-2-4 10 0,-1-1-4 0,-3-1-3 16,3 0-19-16,-3-2-3 15,7 0 0-15,-7 0-44 0,3-2-16 16,-3-2-76-16,0 1-39 0,0-3-84 16,0 2-184-16,3-2-172 0,-3-2-368 15</inkml:trace>
  <inkml:trace contextRef="#ctx0" brushRef="#br0" timeOffset="-135283.532">23572 16052 310 0,'0'0'150'0,"0"0"463"0,0 0-193 15,0 0-176-15,0 0-72 0,0 0 19 16,0 0-22-16,0 0-17 0,0 0-7 15,0 2-6-15,0-2-23 0,0 0-17 16,0 0-31-16,0 0-17 16,0 0 10-16,0 0-3 0,0 0-7 15,0 1 16-15,0-1 12 0,0 1-34 16,0 1-29-16,0-2-13 0,0 4-1 16,-7-2-2-16,4 3-16 0,-4 0 14 15,3 3-17-15,1-2 18 0,-4 3-12 16,4 1 1-16,-1 2 12 0,-3 0 0 15,4-1-4-15,-4 5 4 0,0-2 12 16,-3 1 17-16,6-1-4 0,1 2-3 16,-4-1-18-16,3-1 43 0,1 2-15 15,3-1 3-15,-3-1-10 0,3-1 7 16,-4-1-4-16,4-1 1 0,0-2-10 16,0-1-3-16,0-1-13 0,0 1 19 15,0-1-3-15,4-2 12 16,-1 3-9-16,-3-1 38 0,7-3-25 15,0 0-10-15,-4 0-3 0,8 0-21 16,-1 0 11-16,-3-2-12 0,3 2-14 16,1-3-11-16,6-1-19 0,-3 0 6 15,-1 0-54-15,1-2-43 0,3-5-59 16,-3-1-208-16,-4 1-217 0,-6 0-464 16</inkml:trace>
  <inkml:trace contextRef="#ctx0" brushRef="#br0" timeOffset="-134920.392">23803 16189 1725 0,'0'0'687'0,"0"0"-500"0,0 0-96 16,0 0 9-16,0 0 6 0,0 0-39 15,0 0-9-15,0 0-7 0,0 0 23 16,0 0 38-16,24 0 9 0,-14 0-26 16,1-2-35-16,2 0-9 0,-2-1-22 15,3 0-17-15,3-1-10 0,-3 2 11 16,-8 0-10-16,8-1-2 0,0 0-1 15,-4 2 3-15,1-1-2 0,-8 0 1 16,1 2-2-16,-4-2-61 0,3 2-46 16,-3 0-65-16,0-2-23 0,0 2-49 15,-3-2-97-15,3 2-148 16,-4-2-521-16</inkml:trace>
  <inkml:trace contextRef="#ctx0" brushRef="#br0" timeOffset="-134629.678">23923 16055 114 0,'0'0'685'0,"0"0"658"0,0 0-967 0,0 0-138 16,0 0 0-16,0 0 2 0,0 0-39 15,0 0-55-15,0 0-45 0,0 0-38 16,-3 19-28-16,0-7-19 16,-8 3-14-16,1 3-1 0,-4 1-1 15,4 3-1-15,-1-1-15 0,5-1 13 16,-5-1 0-16,-3 1-22 0,11-2-7 16,-4 0-155-16,4-5-105 0,3-2-257 15,0-5-273-15,0-4-588 0</inkml:trace>
  <inkml:trace contextRef="#ctx0" brushRef="#br0" timeOffset="-134242.907">24058 16160 1193 0,'0'0'1811'0,"0"0"-1635"0,0 0-173 15,0 0-3-15,0 0 61 0,0 60-32 16,0-39-1-16,0 0 23 0,0 1-9 15,0-2-7-15,0 2 3 0,-10-3 16 16,3 2-4-16,0-5-8 0,-4 2-20 16,-2-1 3-16,-5 0-9 15,5-4-16-15,-5 1-2 0,-2-5-93 16,9-3-32-16,1-2-61 0,3-4-49 16,4 0 45-16,-1-4-18 0,4-4-6 15,0-2 99-15,4 1 117 0,-1-1 0 16,4 2 81-16,0-2 36 0,0 5 9 15,0 0-14-15,6 1-12 0,-2 1-13 16,-1 3 9-16,-3 0-12 0,3 0-14 16,1 4-3-16,-1 3 22 0,4-1-31 15,-7 4-14-15,3-2-6 0,4 0-15 16,-4 2-7-16,1-5-4 16,-1 3-9-16,-7-4 13 0,4-2-16 15,-3-2-51-15,6 0-111 0,-7-4-142 16,4-3-246-16,-3-1-507 0</inkml:trace>
  <inkml:trace contextRef="#ctx0" brushRef="#br0" timeOffset="-134074.976">24296 16070 2428 0,'0'0'1240'15,"0"0"-1066"-15,0 0-173 0,0 0 21 16,0 0-22-16,0 0-25 0,0 0-32 15,0 0 35-15,0 0 9 0,0 0-164 16,3 49-160-16,4-42-276 0,-4-6-382 16,1 2-556-16</inkml:trace>
  <inkml:trace contextRef="#ctx0" brushRef="#br0" timeOffset="-133624.255">24623 16088 166 0,'0'0'2823'0,"0"0"-2491"15,0 0-293-15,0 0-38 0,0 0 97 16,0 0-63-16,0 0-35 0,0 0-44 15,0 0 6-15,0 0 22 0,-4 5 16 16,4-1 41-16,-6 4 45 0,-8 2-26 16,3 2-22-16,-2 5-10 15,-5 1-24-15,-6 2-2 0,7-1-2 16,-11 0 0-16,15-3 0 0,-5-2 1 16,8-2-1-16,-4-2-13 0,7-1 13 15,1-3-2-15,6-2-14 0,0 0 4 16,-4 0-11-16,4-3 11 0,0 2 12 15,0 0 12-15,4 5 11 0,-1 0 27 16,4 3 10-16,7 1-19 0,-4 2 22 16,0 2-16-16,1 1-18 0,2-1-14 15,1 3 1-15,-3-3-3 0,-1-1-11 16,-3-1-2-16,0-2 1 0,0-2-2 16,3-1-26-16,-7-2-106 15,4-4-78-15,0-1-187 0,-3-2-313 16,-1-2-683-16</inkml:trace>
  <inkml:trace contextRef="#ctx0" brushRef="#br0" timeOffset="-133194.937">24788 16232 880 0,'0'0'1909'0,"0"0"-1691"15,0 0-218-15,0 0-35 0,0 0 34 16,0 0 1-16,0 0 16 0,0 0 48 16,55-14-29-16,-37 9-3 0,-5 1-19 15,11-1-10-15,-10 1 26 0,0 1-13 16,3 1-3-16,-3 0 6 0,-7 2 13 15,0 0 0-15,-4 0-16 16,-3 0 6-16,4 2 0 0,-4 2 55 16,0 2 91-16,0 5-35 0,-4 4 2 15,-3 3-3-15,0 2-56 0,-3 6-13 16,-7-3-38-16,10 0-6 0,-3-1-16 16,10-3 25-16,-4 1-13 0,1-2 10 15,3-3-12-15,0-1 8 0,0-1 14 16,7-3 2-16,-4-2 6 0,4 0-43 15,10-6-26-15,-3-2-51 0,0 0-20 16,3-10-76-16,11-2-103 0,-8-5-239 16,1 0-624-16,3-11-555 0</inkml:trace>
  <inkml:trace contextRef="#ctx0" brushRef="#br0" timeOffset="-132872.188">25291 16205 408 0,'0'0'2481'16,"0"0"-1988"-16,0 0-370 0,0 0-122 16,0 0 11-16,0 0 13 15,0 0 32-15,59-6 13 0,-39 0-36 16,15 0 1-16,-4-2-16 0,0 2-19 16,-7 1-57-16,0 2-92 0,-7 2-73 15,1 1-149-15,-8 0-232 0,-10 4-166 16,0 0-706-16</inkml:trace>
  <inkml:trace contextRef="#ctx0" brushRef="#br0" timeOffset="-132698.42">25350 16348 2478 0,'0'0'965'0,"0"0"-765"16,0 0-143-16,0 0-16 0,0 0-41 15,0 0 13-15,0 0-1 0,58-21 8 16,-40 12-18-16,9-1-1 0,-10 1-1 15,7-3-88-15,-3 2-29 0,-7-2-54 16,3 1-136-16,-3-1-130 0,-4 2-129 16,-3 0-210-16</inkml:trace>
  <inkml:trace contextRef="#ctx0" brushRef="#br0" timeOffset="-132445.908">25515 16051 2076 0,'0'0'814'0,"0"0"-519"0,0 0-164 16,0 0 60-16,0 0-4 0,0 0-99 15,0 0-41-15,0 0-22 0,-48 68 16 16,38-39 6-16,-4 6 74 0,-3 6-18 16,6 2-25-16,-3 2-7 0,-3 2-15 15,0-2 6-15,10 0 18 0,0-6-24 16,4-6-56-16,3-3-28 0,7-7-52 15,0-4-32-15,10-5-15 0,7-6-115 16,-3-8-111-16,13-8-194 0,-13-2-507 16,20-17-511-16</inkml:trace>
  <inkml:trace contextRef="#ctx0" brushRef="#br0" timeOffset="-132156.338">26108 15947 1148 0,'0'0'1348'0,"0"0"-974"15,0 0-236-15,0 0 3 0,0 0 35 16,0 0-21-16,0 0-44 0,0 0 0 15,0 0 15-15,0 0-28 0,0 9-20 16,0-1-5-16,0 4-13 0,-4 2-29 16,1 6-29-16,-1-1-2 0,-6 2 0 15,7-1-67-15,-1 2-125 0,1-3-73 16,-8 0-346-16,1-3-444 0,0-4-385 16</inkml:trace>
  <inkml:trace contextRef="#ctx0" brushRef="#br0" timeOffset="-131882.309">25870 16238 2406 0,'0'0'1082'0,"0"0"-952"0,0 0-129 16,0 0-1-16,0 0 73 0,0 0 9 16,52-29-23-16,-32 21-21 15,-2 0 9-15,-1 2-9 0,3 1-7 16,-6 0 4-16,0 1-7 0,3 3-24 15,-3 1-3-15,-4 0 2 0,1 1 13 16,-11 5-3-16,7 0 24 0,-4 0 10 16,-3 4-4-16,0 3 4 0,0 1-22 15,0 3-25-15,-3-1 0 0,-4 0-34 16,0 0-13-16,0-1-46 0,-3-1-31 16,-1-2-61-16,-3 1-115 0,4-3-326 15,-4-1-451-15,1-4-356 0</inkml:trace>
  <inkml:trace contextRef="#ctx0" brushRef="#br0" timeOffset="-131535.131">25884 16348 450 0,'0'0'2098'0,"0"0"-1811"16,0 0-255-16,0 0-31 0,0 0 60 15,55-30-29-15,-38 22 3 0,0 2-3 16,4 1-31-16,-7 2-1 0,0 2-8 15,-8 1 7-15,-2 0-37 0,-1 1-71 16,-3 3-90-16,-7 4 28 0,1 2 96 16,-12 2-51-16,-6 2-133 0,4 1-115 15,-5 1 88-15,1 1-43 0,4-3 130 16,-4-1 199-16,13-5 359 0,1 0 103 16,6-4-17-16,4-4-189 0,0 0-108 15,7 0-57-15,0 0-30 0,4-4 81 16,9 0 2-16,-3-3-54 0,-3 0-45 15,7 2-29-15,-7-1-15 0,-1 2 2 16,-2 0-3-16,-1 2 0 0,-3 0 15 16,0 1-15-16,-4-2-13 0,-3 2-99 15,0-2-84-15,0-1-91 0,0 1-153 16,0-5-181-16,0 3-413 0</inkml:trace>
  <inkml:trace contextRef="#ctx0" brushRef="#br0" timeOffset="-131282.029">25918 16193 1012 0,'0'0'1674'0,"0"0"-1187"15,0 0-247-15,0 0-75 0,0 0 59 16,0 0-79-16,0 0-86 0,0 0-34 16,0 0-24-16,0 0 15 0,-10 57 16 15,3-31-4-15,0 4 4 0,-3 5-1 16,-7 2 0-16,3 1-6 0,-3-1 9 15,-4-3-9-15,11-2-6 16,-4-4-19-16,3-1-3 0,1-4-13 16,0-1-68-16,6-7-60 0,4-3-26 15,0-2-63-15,14-4-177 0,-4-5-190 16,8-1-194-16,-5-3-296 0,15-11 329 0</inkml:trace>
  <inkml:trace contextRef="#ctx0" brushRef="#br0" timeOffset="-130954.893">26163 16420 339 0,'0'0'2580'0,"0"0"-2052"15,0 0-322-15,0 0-33 0,0 0 79 16,0 0-143-16,0 0-74 0,0 0-32 16,0 0 25-16,0 0 6 0,-21 15-33 15,11-7-1-15,-7 2-3 0,-11 2-28 16,4-1-44-16,-7 1 7 15,0 1-49-15,-4-1-50 0,1 0-9 16,3-3-53-16,7 0 156 0,3-1 57 16,11-4 13-16,3-1-26 0,4-1-28 15,3 0 57-15,0-2 64 0,3 0-20 16,7 2-12-16,-3 2 57 0,7 1 32 16,10 3-4-16,-7 0-39 0,4-1-18 15,0 2-16-15,-1 3-6 0,4-2-19 16,-3 4 6-16,-4-1-25 0,4 0 1 15,-4 1-1-15,-3-2-88 0,3-1-110 16,-3-5-155-16,-10-2-769 0,-1-4-898 0</inkml:trace>
  <inkml:trace contextRef="#ctx0" brushRef="#br0" timeOffset="-130541.097">26538 16367 2392 0,'0'0'583'16,"0"0"-404"-16,0 0-86 0,0 0 162 16,0 0-56-16,0 0-101 0,0 0-51 15,0 0-34-15,0 0 12 0,-20 60 6 16,13-42 10-16,-4 5-10 0,1 1-13 15,-4-3-18-15,7 0-12 0,1-4 12 16,6-2 0-16,0 0-19 0,0-7-56 16,0 0-64-16,10-6-51 0,7-2-77 15,0-2-220-15,1-9-292 0,2-1-546 16</inkml:trace>
  <inkml:trace contextRef="#ctx0" brushRef="#br0" timeOffset="-130376.724">26800 16376 1064 0,'0'0'1605'0,"0"0"-1152"0,0 0-169 16,0 0 30-16,0 0-3 16,0 0-110-16,0 0-89 0,0 0-38 15,0 0-18-15,0 0-22 0,4 69-21 16,-4-46-11-16,0 3 0 0,0 1-2 16,-4 0-11-16,4-1-91 0,0 1-93 15,0-1-104-15,0-1-378 0,4-8-868 16</inkml:trace>
  <inkml:trace contextRef="#ctx0" brushRef="#br0" timeOffset="-130239.436">27010 16826 2749 0,'0'0'758'0,"0"0"-587"0,0 0-155 15,0 0-16-15,0 0-51 0,0 0-196 16,-51 31-239-16,51-31-844 0</inkml:trace>
  <inkml:trace contextRef="#ctx0" brushRef="#br0" timeOffset="-127933.488">9953 17015 300 0,'0'0'179'16,"0"0"-71"-16,0 0 6 0,0 0 13 15,0 0-13-15,0 0-22 0,0 0-44 16,0 0-2-16,0 0 6 0,-10-2 7 15,10 2-17-15,0 0-22 0,0 0 2 16,0 0-22-16,0 0 36 16,0 0 16-16,0 0-16 0,-4 0-16 0,4 0-19 15,0 2 2-15,-3 0-2 0,3 0 12 16,-3 2-2-16,3 0-9 16,-4-2 15-16,4 2 6 0,-3 0-10 15,3 0 3-15,0 3-3 0,0-3-11 16,0 4 20-16,-4 0-5 0,4 3-15 15,0 3-2-15,0-2-2 0,0 1 2 16,0 3 0-16,0-1-25 0,0 1 25 16,0 2 19-16,0 2-17 0,0 3 21 15,0 2-23-15,0-3-25 0,-3 1 23 16,-1 2-53-16,4-2 35 0,0 0 20 16,-3 0 26-16,-1 2-24 0,1-3-2 15,0 1-55-15,-1-3 34 0,1-1 19 16,3 1 4-16,-7-5-4 0,7-1-24 15,0 0 23-15,0-1 3 16,0-2 6-16,0 0 17 0,0-1-6 16,0 0-14-16,0-3 39 0,0-1-39 0,0 4 23 15,0-4 7-15,0 1-4 16,0 0-4-16,0-2-24 0,0 2 34 16,0-2 14-16,0 1-49 0,0 0 3 15,0 1 0-15,0 0-3 0,0-4 16 16,0 1-16-16,0 0 20 0,0-1-19 15,0-2 2-15,0 1 23 0,0-2 16 16,0 0-12-16,0 0-14 0,0 0-13 16,0 0 10-16,0 0 0 0,0 0 0 15,0 0 0-15,0 0 26 0,0 0-39 16,0 0-156-16,0 0 156 0,0 0 146 16,0 0-42-16,0 0-39 0,0-2 6 15,0 2 10-15,0 0-6 16,0 0-17-16,0 0-13 0,0 0-6 0,0 0-7 15,0 0 0-15,0 0-3 0,0 0-9 16,0 0 6-16,0 0-10 16,0 0-15-16,0 0-1 0,0 0-13 15,0-1-6-15,0 1-4 0,7 0 21 0,-4-1 2 16,1-1 9-16,2 2-5 16,-2-1 25-16,3 0-15 0,0-1-12 15,3 2-2-15,-3-2 13 0,7 0-12 16,-1 2 12-16,1-2-13 0,0 1-14 15,7-2 14-15,-4 3 13 0,0-1-13 16,0 1-20-16,1 0 20 0,-5 0 12 16,1 0-11-16,-4 0 14 0,4 0-15 15,-3 0-3-15,-5 0-28 16,1 0 31-16,-7 0 2 0,7 0-2 16,-3 0-2-16,-1 0-11 0,1 0 0 15,-4 0 13-15,0 0 1 0,0 0 0 16,0 0-1-16,0 0 0 0,0 0 0 15,0 0-3-15,0 0-10 0,0 0 11 16,0 0-14-16,3 0-181 0,-3 0 16 16,0 0-114-16,3 0-43 0,-3 0-151 15,0 0-277-15,-6 0 400 0</inkml:trace>
  <inkml:trace contextRef="#ctx0" brushRef="#br0" timeOffset="-127555.318">10115 17578 1664 0,'0'0'422'16,"0"0"-231"-16,0 0-90 0,0 0 63 15,0 0 33-15,0 0-62 0,0 0-6 16,0 0-63-16,0 0-66 0,0 0-22 15,0-1 19-15,0 1 1 0,4 0-27 16,-1 0-22-16,0 0 3 0,4 0 38 16,-3 0 10-16,6 1 1 0,0 2 3 15,-3 1-4-15,4 0 10 0,-1 0-10 16,-3 2 0-16,3 0 0 0,-3-1-9 16,3 2 8-16,-10 0-18 0,11-1 19 15,-8 1 23-15,4-2-23 0,-3 2 16 16,-4-2 13-16,0 2-10 0,0 0-19 15,-4-2-3-15,-3 5-54 0,-7 3 56 16,8 4-14-16,-15 4-101 0,4 3-58 16,-7 0-6-16,-1 2-274 0,8-7-674 15</inkml:trace>
  <inkml:trace contextRef="#ctx0" brushRef="#br0" timeOffset="-115781.612">10728 17181 180 0,'0'0'610'0,"0"0"-401"16,0 0 312-16,0 0-115 16,0 0-111-16,0 0-81 0,0 0 15 15,0 0-23-15,0 0-52 0,7 1-7 16,-7-1-25-16,4 0-24 0,-4 0-18 16,0 1-26-16,0-1-29 0,0 0-7 15,3 0-18-15,-3 0-16 0,4 0 13 16,2 0 3-16,1 0 16 0,4 0 3 15,-1 0-18-15,4 0 2 0,0-1-3 16,-1-2 2-16,1 3-4 0,3 0 5 16,1 0-3-16,-8 0 0 0,11 0 0 15,-4 0-1-15,-3 0 0 0,-4 0-18 16,4 2 19-16,-4-1 0 0,0 0 0 16,1 1-1-16,-8 0 1 0,4-2 1 15,-3 2 0-15,-4-2 3 0,0 1-3 16,0-1 11-16,0 0 4 15,0 0-13-15,0 0 16 0,0 0-16 16,0 0 10-16,0 0-13 0,0 0-25 16,0 0-1-16,0 0-12 0,0 0-25 15,0 0-42-15,0 0-67 0,0 0-87 16,-4 0-121-16,4 0-171 0,-7 0-450 16,18 0-21-16</inkml:trace>
  <inkml:trace contextRef="#ctx0" brushRef="#br0" timeOffset="-114177.912">10715 17413 215 0,'0'0'131'0,"0"0"413"0,0 0 16 16,0 0-221-16,0 0-93 0,0 0 1 15,0 0-11-15,0 0-36 0,0 0-46 16,0 0-16-16,6 0-26 0,-6-1-61 16,4-1-35-16,-4 2 0 0,3 0 7 15,-3-2 2-15,4 0-8 0,3 0-14 16,-4-1 20-16,7-1-20 0,4-1-3 15,3 1 0-15,1-2 2 0,2 0-18 16,1 1 13-16,3-1 2 0,0 0-1 16,-3 2 2-16,3 1-19 0,-3 0 4 15,-4-1 14-15,0 4 2 0,-3-2-1 16,0 0 0-16,-7 2 0 16,0 0 3-16,-4 0-3 0,-3 0 0 15,3 0 0-15,-3 0 0 0,0 0 19 16,0 0 0-16,0 0-5 0,0 0-14 15,0 0-19-15,-3 0-26 0,3 0-3 16,-3 0-15-16,-1 2-75 0,1-2-36 16,-4 0-103-16,0 0-166 0,-3 0-253 15,-1 0-83-15,59-2 161 0</inkml:trace>
  <inkml:trace contextRef="#ctx0" brushRef="#br0" timeOffset="-113937.919">10839 17267 46 0,'0'0'1338'0,"0"0"-883"0,0 0-188 16,0 0-21-16,0 0 9 0,0 0-71 16,0 0-81-16,0 0-49 0,0 0-19 15,0 0 7-15,-14 32-26 0,14-17-2 16,-4 1-14-16,-6 3-3 0,3-1 0 15,0 1-20-15,0-1 1 0,0 2-14 16,1-1-15-16,-1-2-177 0,0-1-73 16,3 0-214-16,1-5-250 0</inkml:trace>
  <inkml:trace contextRef="#ctx0" brushRef="#br0" timeOffset="-113713.491">10918 17276 897 0,'0'0'1206'0,"0"0"-927"15,0 0-101-15,0 0 12 0,0 0 0 16,0 0-56-16,0 0-38 0,0 0-3 16,0 0-32-16,0 0-7 0,14 58-16 15,-11-40-22-15,-3-2 3 0,0 2-16 16,0 0-3-16,0-5-18 0,0-1-151 15,0-2-138-15,0-2-147 0,0-4-223 16,0-1-524-16</inkml:trace>
  <inkml:trace contextRef="#ctx0" brushRef="#br0" timeOffset="-113457.867">11162 17205 1215 0,'0'0'1551'0,"0"0"-1326"0,0 0-97 16,0 0 64-16,0 0 56 0,0 0-103 16,0 0-69-16,0 0-26 0,0 0-49 15,0 0 0-15,4 35 2 0,-4-20 22 16,0 3-22-16,0 1 0 0,0-1-3 15,0-2-40-15,-4-1-159 16,4-3-153-16,0 0-339 0,0-6-596 0</inkml:trace>
  <inkml:trace contextRef="#ctx0" brushRef="#br0" timeOffset="-113228.582">11286 17206 2263 0,'0'0'751'0,"0"0"-533"16,0 0-129-16,0 0 51 0,0 0 28 16,0 0-92-16,-3 65-35 0,3-47-15 15,0 1 14-15,0 0 8 0,0 2 24 16,-3-1 16-16,-1-2-63 0,1 3-12 16,3-1-13-16,-7-3 1 0,3 3-1 15,1-4 0-15,-4 0-90 0,0-2-71 16,0-1-72-16,0-3-319 0,0-1-598 15,1-3-613-15</inkml:trace>
  <inkml:trace contextRef="#ctx0" brushRef="#br0" timeOffset="-112957.433">10897 17649 950 0,'0'0'1498'15,"0"0"-1053"-15,0 0-282 0,0 0-73 16,0 0-20-16,0 0 58 0,0 0-14 16,0 0-31-16,0 0-29 0,0 0-32 15,55-36-22-15,-41 32 0 0,0-1 0 16,-4 0 0-16,11 1-16 0,-7-2 14 15,3 3-135-15,-7-2-44 0,4-2-187 16,-7-1-232-16,3 2-454 0</inkml:trace>
  <inkml:trace contextRef="#ctx0" brushRef="#br0" timeOffset="-112737.16">11035 17472 1896 0,'0'0'680'0,"0"0"-384"15,0 0-62-15,0 0-10 0,0 0-49 16,0 0-102-16,0 0-61 0,0 0-12 16,-14 49-6-16,11-33 6 0,-1 2 29 15,1 2-10-15,-1 2-19 16,-2 0-3-16,2-1-12 0,-3-4 12 16,7-1 1-16,-3 0-64 0,-4 3-118 15,0 0-75-15,0-2-107 0,0 0-128 16,-3-2-143-16,-4-2-183 0,11-6 37 15</inkml:trace>
  <inkml:trace contextRef="#ctx0" brushRef="#br0" timeOffset="-112496.816">10832 17781 695 0,'0'0'1260'16,"0"0"-512"-16,0 0-292 0,0 0-103 16,0 0-71-16,0 0-69 0,0 0-74 15,0 0-58-15,0 0-37 0,0 0-13 16,3-4-19-16,-3 4-12 0,4 0-1 15,-1 0-1-15,4 0 2 0,3 0 2 16,1 0 1-16,-1 0-2 0,7 0 12 16,4 0-13-16,-4 0-1 0,7 0 1 15,4 0 3-15,-4 0 12 0,0 2-2 16,-3-2-11-16,-1 2-2 16,1-1-16-16,-4 1-80 0,-3-1-108 15,0-1-60-15,0 0-186 0,-8 0-658 16,8-8-516-16</inkml:trace>
  <inkml:trace contextRef="#ctx0" brushRef="#br0" timeOffset="-112011.261">11452 17431 254 0,'0'0'1570'0,"0"0"-1129"0,0 0-117 15,0 0 43-15,0 0-156 0,0 0-67 16,0 0-11-16,0 0 10 15,0 0-32-15,0 0-29 0,52-14-32 16,-42 10-12-16,7 1-13 0,-3-1-9 16,3 2-16-16,-3 0 3 0,0 2-2 15,-4-1-1-15,-3 1-3 0,0 0-88 16,0 0-105-16,-7 2-13 0,0 2-165 16,0 5-147-16,-4 2-150 0,-6 1 50 15,3 1-524-15</inkml:trace>
  <inkml:trace contextRef="#ctx0" brushRef="#br0" timeOffset="-111837.014">11452 17597 217 0,'0'0'320'0,"0"0"752"0,0 0-670 16,0 0 10-16,0 0-54 0,0 0-11 15,0 0-152-15,0 0-97 0,0 0-6 16,0 0 10-16,41-22-42 0,-24 15-13 16,-3-3-25-16,3 0-9 15,-3 0 6-15,0 2-17 0,0-1-2 0,-4 1-10 16,0 2-103-16,1-2-36 0,-4 2-90 15,-4 1-200-15,1-3-174 16,-4 3-423-16</inkml:trace>
  <inkml:trace contextRef="#ctx0" brushRef="#br0" timeOffset="-111565.763">11579 17255 152 0,'0'0'2157'0,"0"0"-1734"0,0 0-189 16,0 0 32-16,0 0-59 0,0 0-70 16,0 0-49-16,0 0-31 0,0 0-32 15,0 0-9-15,4 8 9 0,-1-2 19 16,-3 9 91-16,4 3 4 0,-8 6-64 16,4 7-31-16,0 6-32 0,-7 3-10 15,0 5-1-15,1 3-1 0,-5-7-15 16,1-8 13-16,6 0-14 0,-2-3 4 15,2 2-4-15,-3 4-18 16,4-3-102-16,-1-6-14 0,4-3-147 16,0-6-255-16,4-9-488 0,-1-5-380 15</inkml:trace>
  <inkml:trace contextRef="#ctx0" brushRef="#br0" timeOffset="-111340.113">11896 17318 2388 0,'0'0'763'0,"0"0"-568"15,0 0-97-15,0 0 17 16,0 0 52-16,0 0-66 0,0 0-16 16,0 0-10-16,0 0-31 0,0 0-44 15,-27 31-15-15,13-19 14 0,0 2-21 16,-3-3-72-16,3 5-42 0,-3-5-63 15,0 1-141-15,3 0-303 0,-3-6-469 16,6-1-295-16</inkml:trace>
  <inkml:trace contextRef="#ctx0" brushRef="#br0" timeOffset="-111121.552">11752 17326 992 0,'0'0'1701'16,"0"0"-1299"-16,0 0-259 0,0 0 55 15,0 0 40-15,0 0-115 0,-14 54-70 16,14-42 1-16,0 0 8 0,3 1 7 16,4-3 20-16,0 2-27 0,0 0-21 15,3-2-7-15,1-1-17 16,-5 0-17-16,8-2-28 0,-3-1-41 16,2-2-9-16,-2-1-57 0,-1-3-35 15,-3 0-124-15,3 0-268 0,-3 0-219 16,-3-3-468-16</inkml:trace>
  <inkml:trace contextRef="#ctx0" brushRef="#br0" timeOffset="-110833.051">11655 17713 1289 0,'0'0'1599'0,"0"0"-1374"16,0 0-200-16,0 0 52 15,0 0 22-15,0 0-86 0,0 0-13 16,0 0-19-16,0 0 19 0,0 0 0 16,0 46 9-16,4-34 13 0,-4-1-22 15,3 1 2-15,-3-3-2 0,0-1-55 16,0-5-117-16,3 1-120 0,-3-4-124 15,4 0-223-15,-4-4 102 0,3-3 87 16,1-4-48-16</inkml:trace>
  <inkml:trace contextRef="#ctx0" brushRef="#br0" timeOffset="-110623.59">11655 17713 50 0,'52'3'460'15,"-49"-20"-43"-15,4 5-42 0,0 2 9 16,0 5-30-16,-4-2-50 16,4 0 10-16,-3 3-83 0,3 0-45 15,-1 2-23-15,-2-1-22 0,-1 2-33 16,4-1-7-16,0 2-37 0,-3 0-20 15,2 0 0-15,-2 2 0 0,3 2 13 16,3 1 0-16,-3 3-1 0,-4-1-3 16,4 0-9-16,-3-1-27 0,3 4 8 15,-4-2 0-15,1 3-25 0,-4-3-2 16,3 1-55-16,-3-1-9 0,0-3-22 16,0 2-63-16,0-3-39 0,0 0-90 15,0-1-233-15,-3 0-214 0,-4-1-659 16</inkml:trace>
  <inkml:trace contextRef="#ctx0" brushRef="#br0" timeOffset="-110331.75">11676 17781 2110 0,'0'0'1228'0,"0"0"-1186"16,0 0-42-16,0 0-22 0,0 0-13 15,0 0 12-15,0 0 23 0,0 0 23 16,0 0-23-16,62-36-20 0,-45 28-37 16,-7 3-10-16,4 0-29 0,0 2 41 15,-4 1-15-15,-3 2 28 0,0 0 26 16,-7 2 16-16,3 4 71 0,-3-2 25 16,0 2 3-16,0 2 3 0,0-1-35 15,0 1-35-15,0 0-18 0,0 0-14 16,0-2-13-16,0 1-3 0,0-1 15 15,0-2-21-15,4-2-211 0,-1-2-195 16,4 0-196-16,-3 0-519 0</inkml:trace>
  <inkml:trace contextRef="#ctx0" brushRef="#br0" timeOffset="-109510.803">12334 17177 20 0,'0'0'1114'16,"0"0"-17"-16,0 0-783 15,0 0-15-15,0 0 48 0,0 0-23 16,0 0-71-16,0 0-64 0,0 0-63 16,0 0-57-16,7 4-41 0,-7-2-10 15,3 2-18-15,-3 3-25 0,0-2 6 16,4 2-56-16,-4 4-39 0,0-2-81 16,0 1-162-16,-4-1-290 0,-3 1-430 15,4-2-565-15</inkml:trace>
  <inkml:trace contextRef="#ctx0" brushRef="#br0" timeOffset="-109310.821">12151 17326 1753 0,'0'0'1117'15,"0"0"-937"-15,0 0-68 0,0 0 12 16,0 0-47-16,0 0-77 0,0 0-45 15,0 0 10-15,0 0 19 0,-3 54 0 16,3-40-13-16,0-2-47 0,-4-3-193 16,4 1-225-16,0-4-233 0,-3-2-261 15,3-2 320-15,10-113 668 0</inkml:trace>
  <inkml:trace contextRef="#ctx0" brushRef="#br0" timeOffset="-109015.884">12189 17329 334 0,'0'0'1129'0,"0"0"-690"0,0 0-173 16,0 0-3-16,0 0-25 16,0 0-48-16,66-31-13 0,-49 23-14 15,7-1-3-15,0 0-43 0,4 0-41 0,-1 1-6 16,4 2-13-16,-3 0-10 16,-1 3-12-16,-3 0-16 0,-3 3-6 15,0 0-1-15,-4 3 13 0,-3 4 16 16,0-3-19-16,-4 3-6 0,-3-2 19 15,0 1-1-15,-4 2-9 0,-3-1 10 16,4-2 19-16,-4 2-20 0,0 3-3 16,0-3-21-16,-4 2-10 0,1 3-16 15,-1-1-12-15,-3 1-25 0,-3-1-42 16,3 1-24-16,-3-2-80 0,-4 1-157 16,0-2-259-16,-3-2-509 0,3-1-378 15</inkml:trace>
  <inkml:trace contextRef="#ctx0" brushRef="#br0" timeOffset="-108806.963">12237 17472 2804 0,'0'0'620'0,"0"0"-461"0,0 0-121 15,0 0 6-15,0 0 16 0,0 0 19 16,49-22-35-16,-29 14-27 0,-3 1-17 15,4 1-1-15,-4 1 1 0,1 2 0 16,-5 1-3-16,-2 0-95 0,-1 0-57 16,-6 0-89-16,-1 2-197 0,-3-1-315 15,0-1-379-15</inkml:trace>
  <inkml:trace contextRef="#ctx0" brushRef="#br0" timeOffset="-108624.726">12310 17466 1246 0,'0'0'1322'16,"0"0"-1064"-16,0 0-97 0,0 0 21 16,0 0-41-16,0 0-68 0,-11 55-22 15,11-39-7-15,-3 3-15 0,3-2-16 16,0 2-13-16,0-1 3 0,-4-2-3 16,4-2-75-16,0-1-152 0,-3-5-99 15,3 3-145-15,0-6-327 0,0-1-677 16</inkml:trace>
  <inkml:trace contextRef="#ctx0" brushRef="#br0" timeOffset="-108433.219">12334 17544 220 0,'0'0'401'0,"0"0"211"0,0 0-250 15,0 0-119-15,0 0 20 0,0 0-72 16,0 0-6-16,55-2-24 0,-45 4-71 15,1-2-41-15,-1 0-20 0,0 0-13 16,-3 0-16-16,0 0-7 0,-3 0-128 16,-4 0-113-16,3 0-122 0,-3 0-283 15,-3 0-624-15</inkml:trace>
  <inkml:trace contextRef="#ctx0" brushRef="#br0" timeOffset="-108059.747">12193 17613 1216 0,'0'0'1371'0,"0"0"-1278"16,0 0-70-16,0 0-23 15,0 0 96-15,0 0-60 0,-38 56-22 16,31-44-12-16,3-2-1 0,-6 2 0 15,0 3-1-15,-1-2-2 0,1-1 1 16,0-2-60-16,3-2-55 0,0-2-13 16,3-2-17-16,1-3 98 0,3-1-7 15,0 0-59-15,0 0 59 0,3-3 3 16,4-1 52-16,4-2 117 0,2 1-20 16,5 0 10-16,2 0 38 0,1-3 42 15,3 4 64-15,4 2-68 0,-4-1-78 16,0 2-16-16,3 1-35 0,-2 1-3 15,-1 4-12-15,0 2-37 16,-4-2 10-16,1 2 7 0,-4-1-19 0,-3-2-103 16,0 2-175-16,0-5-200 15,-7 0-672-15</inkml:trace>
  <inkml:trace contextRef="#ctx0" brushRef="#br0" timeOffset="-107586.156">12988 17447 1163 0,'0'0'1702'0,"0"0"-1503"15,0 0-164-15,0 0-6 0,0 0 67 16,0 0 9-16,0 0-26 0,0 0-63 15,0 0-16-15,0 0-16 16,-27 39 16-16,23-22 58 0,-2-1 12 16,2 3-7-16,-6 1-3 0,-7 0 0 15,6-1 25-15,-6-1-38 0,3-3-18 16,-3 0-17-16,0-2-9 0,3-6 26 16,0-3-29-16,4-4-10 0,-1 0-75 15,5-8-31-15,2-4 30 0,4-3-40 16,0-4-2-16,0-3 52 0,10-1 44 15,1-3-9-15,3-1 15 0,3 3 23 16,0-1 3-16,4 3 3 0,3 1 19 16,3 2 23-16,1 3 3 0,3 2 3 15,-3 6-3-15,-1 5-23 0,-3 3 26 16,4 3 0-16,-14 8 34 0,3 4-3 16,-3 7-41-16,-4 1 66 0,-7 6-19 15,-3 6-9-15,-3 0-22 16,-7 4-33-16,-4-7-24 0,3-9-47 0,-2 2 15 15,-1-5-65-15,0 2-133 16,0-3-522-16,-3-1-1116 0</inkml:trace>
  <inkml:trace contextRef="#ctx0" brushRef="#br0" timeOffset="-106374.25">13588 17251 303 0,'0'0'1054'16,"0"0"-589"-16,0 0-176 0,0 0-4 16,0 0 9-16,0 0-2 0,0 0-77 15,0 0-97-15,0 0-118 0,0 0-25 16,-38 31-23-16,21-19 3 0,0 2 42 15,3-1-39-15,0 1-9 0,-3-1-10 16,3-2-16-16,4 1-26 0,-4-3 29 16,4-1-13-16,3-2 26 0,3-2 26 15,1-1 31-15,3-2-25 0,0-1-32 16,0 0-26-16,0 0 87 16,0 0 23-16,0-1 57 0,0 1-15 15,0 0 32-15,0 0 6 0,3 0-55 16,-3 0-29-16,0 0-19 0,0 5-14 15,0 2 14-15,4 7 135 0,3 5-26 16,-7 5-58-16,0 2-19 0,3 5-31 16,-3 2-1-16,0-2 13 0,0-4-29 15,0-5 12-15,0-1 4 0,0-3 19 16,0 3-6-16,0 1 0 0,-3-3-13 16,3-5-80-16,0-1-90 0,-7-4-62 15,7-4-136-15,0-2-254 0,0-2-465 16</inkml:trace>
  <inkml:trace contextRef="#ctx0" brushRef="#br0" timeOffset="-106160.71">13433 17448 1076 0,'0'0'1240'0,"0"0"-1085"0,0 0-155 15,0 0-64-15,0 0 64 0,0 0 9 16,0 0 59-16,0 0-42 0,62-24-26 16,-52 21 0-16,4 3-6 0,0 0-56 15,-11 0-116-15,1 6-250 0,-1 2-109 16,-3 4-69-16,-3-4-87 0</inkml:trace>
  <inkml:trace contextRef="#ctx0" brushRef="#br0" timeOffset="-106002.085">13457 17556 404 0,'0'0'981'16,"0"0"-389"-16,0 0-310 0,0 0-85 16,0 0-3-16,0 0-4 0,0 0-97 15,0 0-82-15,0 0-11 0,0 0-19 16,31-23 6-16,-28 20-3 0,4 3-155 16,-7 0-80-16,7 0-50 0,-3 0-147 15,-1 4-70-15,-3 3-114 0</inkml:trace>
  <inkml:trace contextRef="#ctx0" brushRef="#br0" timeOffset="-105808.567">13316 17720 375 0,'0'0'1277'15,"0"0"-1202"-15,0 0-33 0,0 0-42 16,0 0 0-16,55-45 37 15,-38 38 5-15,-3-4-16 0,7 0-25 0,-1-1-1 16,1 2 2-16,3-3-4 16,4-1-128-16,-4 0-169 0,0 0-356 15,-7 1-136-15</inkml:trace>
  <inkml:trace contextRef="#ctx0" brushRef="#br0" timeOffset="-105549.429">13698 17345 1112 0,'0'0'1447'0,"0"0"-1215"0,0 0-94 15,0 0 61-15,0 0 18 0,0 0-106 16,0 0-83-16,0 0-27 15,0 0 1-15,-17 57 0 0,13-44-2 16,1 2 0-16,0-1-16 0,-1 0 3 16,1 0-25-16,-1-6-143 0,1 3-104 15,-1-6-124-15,1 2-210 0,-1-7-395 16</inkml:trace>
  <inkml:trace contextRef="#ctx0" brushRef="#br0" timeOffset="-105338.235">13664 17408 397 0,'0'0'414'0,"0"0"332"0,0 0-382 16,0 0-82-16,0 0-33 16,0 0-46-16,51-43-16 0,-44 35-42 0,7 3-49 15,-4-2-16-15,-3 6-7 16,4 0-22-16,-5 1 42 0,-2 1-20 16,-1 4 10-16,1 3-20 0,-1 0-6 15,1 2-22-15,-4 1-35 0,0 5-21 16,-4-1-24-16,1 2-5 0,-1 0-84 15,1-2-108-15,-1-1-185 0,-2 1-183 16,-1-7-566-16</inkml:trace>
  <inkml:trace contextRef="#ctx0" brushRef="#br0" timeOffset="-105005.777">13615 17610 1547 0,'0'0'1517'15,"0"0"-1294"-15,0 0-223 0,0 0 0 16,0 0 10-16,0 0 38 16,0 0-29-16,0 0-19 0,0 0 0 0,56-28-2 15,-50 27-21-15,1 1 23 16,0 0 23-16,0 0 9 0,-7 0 3 16,7 1 3-16,-7 0-19 0,3 2 19 15,-3 0-22-15,0-1-4 0,0 0-12 16,0 1-2-16,0 1-36 0,0 1 13 15,0-1-26-15,0 1-3 0,-3 3 9 16,0 0-2-16,-1-1-11 0,-3 4-9 16,-3-1 6-16,3 0-12 0,-3 1 8 15,-1 2 36-15,1 1-38 0,-7 2-1 16,0-2 43-16,-1 1-33 0,5-1-49 16,-1-2-106-16,3-1-104 0,1-3-157 15,3-4-34-15,4-2-85 0</inkml:trace>
  <inkml:trace contextRef="#ctx0" brushRef="#br0" timeOffset="-104865.469">13564 17726 226 0,'0'0'662'0,"0"0"-242"0,0 0 45 16,0 0-43-16,51-31-79 0,-40 28-27 15,-1 3-136-15,-3 0-43 16,3 0-31-16,1 7-4 0,-1 0-35 16,4 1-26-16,0 4-13 0,-1-2-28 15,1 3-124-15,3-1-76 0,-3-4-156 16,0-1-439-16,10-7-744 0</inkml:trace>
  <inkml:trace contextRef="#ctx0" brushRef="#br0" timeOffset="-103501.249">14039 17353 368 0,'0'0'1285'16,"0"0"-756"-16,0 0-286 0,0 0-46 15,0 0-26-15,0 0-27 0,0 0-9 16,0 0-36-16,0 0-38 0,0 0-13 16,31-8-16-16,-24 4-10 0,3 2-20 15,-6 0-2-15,-1 2-11 0,1 0-8 16,-1 0 6-16,-3 4 10 0,0 4-96 15,0 2 79-15,-3 2 20 0,-4 3 13 16,3 1 0-16,-6-2-10 0,3-3-1 16,4 0-1-16,-1-3-1 0,1-4-11 15,3-2-15-15,0 0-9 0,0-2-10 16,3 0-6-16,4 0 51 0,0 0 8 16,7 0-7-16,0-3 49 0,-1 0-49 15,-2 2 23-15,3 1-24 0,-4 0-2 16,-7 0-14-16,4 4 16 0,-3 2 22 15,-1 3 33-15,-3 3 53 16,0 2-34-16,-3 1-23 0,-4-1-20 16,0 2-12-16,0-2 0 0,0-1-3 15,-3-2-15-15,-1-3-1 0,1-2-12 16,3 0-103-16,-3-4-63 0,3-2-72 16,-7 0-69-16,4-6-166 0,0-3-282 15,-1-3-15-15,4 3 193 0</inkml:trace>
  <inkml:trace contextRef="#ctx0" brushRef="#br0" timeOffset="-103315.035">13984 17424 418 0,'0'0'1232'0,"0"0"-813"15,0 0-121-15,0 0 25 0,0 0-31 0,0 0-99 16,0 0-85-16,0 0-38 16,0 0 35-16,4 59 6 0,-4-35-28 15,0 6-49-15,-4 1-15 0,-3-2 0 16,7-3-17-16,-10 1 11 0,6-2-13 15,-2 6-2-15,-1 0-20 0,0-3-108 16,0-1-51-16,0-5-71 0,7-5-288 16,-3-3-191-16,3-6-451 0,0-4 483 0</inkml:trace>
  <inkml:trace contextRef="#ctx0" brushRef="#br0" timeOffset="-103064.201">14418 17322 761 0,'0'0'1374'15,"0"0"-1025"-15,0 0-213 0,0 0 15 16,0 0 94-16,0 0-159 0,0 0-79 15,0 0-7-15,0 0-42 0,0 0-13 16,-55 35-102-16,52-29-33 0,-8 2-75 16,4 0-117-16,-3-5-265 0,3 1-184 15</inkml:trace>
  <inkml:trace contextRef="#ctx0" brushRef="#br0" timeOffset="-102497.616">14273 17330 430 0,'0'0'141'0,"0"0"595"15,0 0-368-15,0 0-108 0,0 0-17 16,0 0 51-16,0 0 0 0,0 0-92 16,0 0-51-16,0 0-26 0,0-9-26 15,0 9-13-15,0 1-26 0,0 1-22 16,0 3-13-16,4 3-2 0,-4 3 27 15,3 2 23-15,-3 5-7 0,0 2-28 16,0 2-25-16,0-1-10 0,0-2 0 16,0 0 0-16,0-3 0 0,0-1-3 15,0-1-1-15,0-2-2 16,4-5-13-16,-4 1-15 0,3-4-70 16,4 0-70-16,-3-2-30 0,6-2-9 0,-7 0-153 15,8-6-103-15,-1-2-199 0,-3 1-442 16</inkml:trace>
  <inkml:trace contextRef="#ctx0" brushRef="#br0" timeOffset="-102288.342">14501 17365 810 0,'0'0'58'0,"0"0"411"0,0 0-277 16,0 0-84-16,0 0 25 0,0 0 72 15,0 0-17-15,0 0-49 0,0 0-26 16,0 0-6-16,-14 17-62 0,7-9-29 16,0-1-14-16,-6-1-2 0,6-1-91 15,-4 0-67-15,4-3-134 0,0-1-121 16,4-1-251-16</inkml:trace>
  <inkml:trace contextRef="#ctx0" brushRef="#br0" timeOffset="-102083.596">14439 17339 967 0,'0'0'995'0,"0"0"-564"0,0 0-218 15,0 0 64-15,0 0 34 0,0 0-88 16,0 0-83-16,-11 51-49 0,11-42-18 16,4 0-7-16,-1-1-15 0,1 0 5 15,3-1 1-15,-4 1-26 0,4-3-31 16,-3 1-12-16,9-2-42 0,-9 0-27 15,3 0-80-15,0-1-90 0,3-2-190 16,0-1-297-16,-3 0-438 0</inkml:trace>
  <inkml:trace contextRef="#ctx0" brushRef="#br0" timeOffset="-101601.573">14387 17572 1299 0,'0'0'1450'0,"0"0"-1219"0,0 0-109 0,0 0 6 15,0 0 19-15,0 0-49 16,0 0-69-16,0 0-26 0,0 0-3 16,0 0-25-16,-48 27 5 0,38-20-2 15,-1 1 19-15,1 0-22 0,0 0-3 16,3-4 28-16,0 3 3 0,0-3-3 16,0-3-3-16,4 2 2 0,3-2 0 15,-4-1-21-15,4 3-4 0,0-3-6 16,-3 1-32-16,3 2-3 0,0-2 23 15,0 1 5-15,0 2 26 0,0 0 13 16,0 0 1-16,0-1 32 0,0 1 18 16,0 2 16-16,0 1-13 0,0 4-6 15,0 0-19-15,0 3-10 0,3 1 6 16,1 1 0-16,-4-2-23 0,3 2 17 16,-3-1-19-16,3-1 16 0,-3-2-16 15,0-1-2-15,0-3-68 0,0-3-70 16,0 1-87-16,0-5-107 15,-3-1-248-15,3 0-508 0</inkml:trace>
  <inkml:trace contextRef="#ctx0" brushRef="#br0" timeOffset="-101347.541">14311 17703 1996 0,'0'0'570'0,"0"0"-415"0,0 0-65 16,0 0 19-16,0 0 52 0,0 0-11 15,0 0-42-15,0 0-34 0,0 0-30 16,0 0-6-16,62-35 19 0,-55 31-6 16,4 1-3-16,-1 3-10 0,-3 0-10 15,3 0 16-15,-3 3 6 0,0 2-5 16,-4-1-5-16,1 4-5 0,-1 0-33 16,1 2-2-16,-1 1-21 0,1 2-39 15,-4 0-34-15,0-1-20 0,0 1-101 16,-4-2-104-16,-3 1-189 15,4-4-224-15,-4-1-666 0</inkml:trace>
  <inkml:trace contextRef="#ctx0" brushRef="#br0" timeOffset="-101091.103">14308 17788 1835 0,'0'0'104'0,"0"0"-104"15,0 0-88-15,0 0 1 0,0 0 61 16,0 0-4-16,0 0 28 16,0 0 2-16,0 0 1 0,55-21 16 15,-52 21 22-15,1 0 61 0,-1 4-9 16,-3 0 91-16,0 0 2 0,0-1 40 16,0 4-12-16,0 0-64 0,0 0-93 15,0 1-27-15,-3 1-28 0,3-2-16 16,-4 1 15-16,4 2-64 0,0-2-118 15,0-3-56-15,0-1-75 0,0-1-241 16,4-3-452-16</inkml:trace>
  <inkml:trace contextRef="#ctx0" brushRef="#br0" timeOffset="-100685.799">14694 17561 1600 0,'0'0'1483'0,"0"0"-1301"0,0 0-102 16,0 0 41-16,0 0 85 0,0 0-127 15,0 0-79-15,0 0-4 0,0 0-59 16,0 0 63-16,3 11 15 0,11-15 20 15,-4 0-4-15,4 0-2 0,0-1-26 16,-7 2-3-16,0-1-13 0,0 2 11 16,-1 0 1-16,-2 2-11 0,-1 0 12 15,4 0 0-15,-7 0 0 0,0 0 0 16,0 4 13-16,0 4 78 0,0 2-15 16,0 6-14-16,0 1-4 0,0 3-5 15,-3-2 0-15,-1-1-9 0,1 1-23 16,-1-1 1-16,1 0-22 0,0 3 0 15,3-3-12-15,0-3 9 0,0 0-22 16,3-6-31-16,4-2-139 16,3-5-47-16,4-1-152 0,0-7-311 15,3-5-567-15</inkml:trace>
  <inkml:trace contextRef="#ctx0" brushRef="#br0" timeOffset="-100467.575">14997 17384 1261 0,'0'0'2148'0,"0"0"-1887"0,0 0-258 0,0 0 9 15,0 0-24-15,0 0-10 0,0 0-48 16,0 0 9-16,0 0 61 16,0 0 28-16,28-8-6 0,-25 8 0 0,0-1-20 15,1 1-2-15,-4 0 0 16,0 0-29-16,0 1-41 0,3 3-82 15,-3 0-43-15,0 0-123 0,4-2-224 16,-1 2-508-16</inkml:trace>
  <inkml:trace contextRef="#ctx0" brushRef="#br0" timeOffset="-99637.893">15269 17417 483 0,'0'0'91'0,"0"0"541"16,0 0-391-16,0 0-72 0,0 0 33 16,0 0 61-16,0 0-4 0,0 0 19 15,0 0-14-15,0 0-40 0,21-1-42 16,-14 0-35-16,0-1-33 15,-7 2-35-15,6-1-18 0,-2-1 2 16,6 0-13-16,1 1-28 0,6 0 6 16,-7 1-12-16,0 0 9 0,8 0-25 15,-1 0 16-15,-3 0-15 0,-1 4 0 16,5 1 1-16,-4 3 1 0,-4 0 19 16,0 2 10-16,1 1 11 0,-1 2-1 15,-7 0-1-15,8 2-22 0,-8 2 6 16,-3 0 6-16,0 2-12 0,-3 3 12 15,-8 1 6-15,1 3-3 0,0-5-9 16,-1-1 0-16,1-1-24 0,-7 0 2 16,-4 3 0-16,4 3 10 0,-4-3-13 15,0-1-1-15,4-3-61 0,-3-4-41 16,6-5-19-16,0-2-33 0,4-6-84 16,-1-1-289-16,1-9-469 15,7 1-430-15</inkml:trace>
  <inkml:trace contextRef="#ctx0" brushRef="#br0" timeOffset="-99420.505">15304 17417 723 0,'0'0'2274'15,"0"0"-1909"-15,0 0-267 0,0 0 17 16,0 0 106-16,0 0-58 0,0 0-84 15,0 0-47-15,0 55-16 0,-7-24-14 16,0 3 10-16,3 1-12 0,-3-6-13 16,4 0 9-16,-4 1-44 0,4 2-112 15,3 2-89-15,-4-5-430 0,4-9-836 16</inkml:trace>
  <inkml:trace contextRef="#ctx0" brushRef="#br0" timeOffset="-99042.726">15758 17421 854 0,'0'0'1151'16,"0"0"-572"-16,0 0-305 0,0 0-23 16,0 0 26-16,0 0-29 0,0 0-53 15,0 0-110-15,0 0-50 0,0 0-14 16,18 3-21-16,-12-6 0 0,8 1 0 15,0-2 15-15,3-1 1 0,7-3-4 16,-3 3-8-16,0-2-4 0,6 1-85 16,-10 1-44-16,4 1-41 0,-7 0-75 15,-7 0-212-15,0 0-272 0,-4 0-87 16,-3 2-534-16</inkml:trace>
  <inkml:trace contextRef="#ctx0" brushRef="#br0" timeOffset="-98788.326">15727 17417 765 0,'0'0'2154'16,"0"0"-1862"-16,0 0-190 0,0 0 35 16,0 0 78-16,0 0-70 0,0 0-72 15,0 0-46-15,0 0-27 0,0 0 0 16,4 41 12-16,-4-20 16 0,0 6 3 15,0 4-9-15,0 4-9 0,0-4-12 16,0-4 2-16,0 0 9 0,0-1-12 16,0 4-33-16,0 1-39 0,0-4-57 15,0-6-86-15,-4-2-122 0,4-8-228 16,0-2-215-16,0-6-656 0</inkml:trace>
  <inkml:trace contextRef="#ctx0" brushRef="#br0" timeOffset="-98582.846">15727 17644 1683 0,'0'0'1742'16,"0"0"-1548"-16,0 0-194 0,0 0-79 16,0 0 79-16,0 0 50 0,0 0 7 15,59-20 3-15,-38 13-28 0,3-1-4 16,0 0-28-16,-4 0-17 0,1 4-62 15,-4 2-108-15,-3 1-106 0,-4 1-227 16,-3 3-202-16,-7 4-85 0</inkml:trace>
  <inkml:trace contextRef="#ctx0" brushRef="#br0" timeOffset="-98437.613">15731 17782 2813 0,'0'0'608'0,"0"0"-386"16,0 0-77-16,0 0-28 0,0 0-29 15,0 0-32-15,0 0-14 0,0 0-33 16,65 20-9-16,-44-20-82 0,10 0-85 16,-4-6-92-16,8-5-231 0,-14 3-700 15,17-14-687-15</inkml:trace>
  <inkml:trace contextRef="#ctx0" brushRef="#br0" timeOffset="-97971.935">16130 17423 3 0,'0'0'2535'0,"0"0"-2014"16,0 0-492-16,0 0 70 0,0 0 10 15,0 0 15-15,62 1-25 16,-44-1-17-16,6 0-22 0,-7-3-25 16,7 2-33-16,-3-2 1 0,-4-1 29 15,-3 4-32-15,-4-2-17 0,0 1-94 16,-6 1-82-16,-4 0-56 0,0 0-65 15,-7 0-112-15,-10 0-294 0,6 0-313 16</inkml:trace>
  <inkml:trace contextRef="#ctx0" brushRef="#br0" timeOffset="-97751.654">16124 17450 98 0,'0'0'2101'15,"0"0"-1382"-15,0 0-514 0,0 0-74 16,0 0 92-16,0 0 34 0,0 0-90 15,0 0-67-15,0 0-43 16,0 0-16-16,6 49-7 0,-6-25 4 16,0 1-1-16,0 4-18 0,0-1-16 15,0-5 0-15,0 3-1 0,0-3 1 16,0 4 16-16,0 1-19 0,-3-3-61 16,0-3-70-16,-4-5-49 0,3-2-95 15,4-3-208-15,-7-4-225 0,4-4-505 16</inkml:trace>
  <inkml:trace contextRef="#ctx0" brushRef="#br0" timeOffset="-97596.106">16103 17735 2592 0,'0'0'534'0,"0"0"-352"0,0 0-122 16,0 0-19-16,0 0-9 0,0 0 13 15,0 0 15-15,55-1 7 0,-27-3-23 16,6-4-44-16,4-4-44 15,7-3-207-15,-4-3-361 0,-20 5-929 16</inkml:trace>
  <inkml:trace contextRef="#ctx0" brushRef="#br0" timeOffset="-97251.21">16585 17388 464 0,'0'0'193'16,"0"0"478"-16,0 0-317 0,0 0-39 15,0 0 133-15,0 0 32 0,0 0-77 16,0 0-117-16,0 0-65 15,0 0-43-15,11 4-23 0,-11 1-46 16,-4 5-47-16,-3 4-41 0,-3 8-21 16,0 7-19-16,-8 2 7 0,1 7 8 15,3-1 1-15,1-6-21 0,2-3-42 16,1-4-34-16,0 2 12 0,3-1-25 16,0 2-85-16,-7-7-151 0,10-4-234 15,1-6-192-15,3-5-574 0</inkml:trace>
  <inkml:trace contextRef="#ctx0" brushRef="#br0" timeOffset="-96993.248">16613 17411 1421 0,'0'0'1650'15,"0"0"-1327"-15,0 0-225 0,0 0-3 16,0 0 82-16,0 0-13 0,0 0-76 15,0 0-37-15,0 0-20 0,0 0-12 16,14 9-4-16,-14-2 4 0,3 5 15 16,0 4 7-16,1 5 31 0,-4 6-32 15,3 4-15-15,-3 4-23 0,0-4 10 16,0-4-11-16,0 0-1 0,-3 0-37 16,3 2-53-16,-4 0-79 0,4-3-23 15,-3-6-120-15,3-5-259 0,-3-3-446 16,3-6-312-16</inkml:trace>
  <inkml:trace contextRef="#ctx0" brushRef="#br0" timeOffset="-96803.547">16503 17669 1828 0,'0'0'1340'0,"0"0"-1254"15,0 0-86-15,0 0-95 0,0 0 95 16,0 0 3-16,0 0 26 0,0 0-17 16,51-15-12-16,-34 10-140 0,1-2-217 15,-5 3-420-15,8-7-975 0</inkml:trace>
  <inkml:trace contextRef="#ctx0" brushRef="#br0" timeOffset="-96079.4">16899 17493 434 0,'0'0'1368'0,"0"0"-1002"16,0 0-243-16,0 0 58 0,0 0 78 16,0 0-28-16,0 0-71 0,0 0-45 15,0 0-22-15,0 0-20 0,-4 13 0 16,4-8 3-16,-7 3 10 0,7 6-29 15,-3 1-22-15,-1 3 2 0,1 3-2 16,0 3-22-16,-1-3-10 0,4-3 12 16,0 1-13-16,0-3-1 0,0 2 1 15,0 1-2-15,4-2-2 0,2-3-11 16,-2-4-19-16,10-2-2 0,-7-4-29 16,-4-2-23-16,4-2 10 15,7-2 10-15,-4-6 15 0,7-4 19 16,-6-4-25-16,6-3 6 0,-3-1 19 15,3 3 29-15,-14 2 3 0,4 0 0 16,4 0 3-16,-8 1-2 0,4 1 63 16,-4 3 9-16,1 2 0 0,3 4 10 15,-4 1-4-15,-3 2-13 0,4 1 7 16,-4 0 12-16,0 0-38 0,0 0 6 16,0 1 4-16,0 2-20 0,0 4 8 15,0 3-29-15,0 6 9 0,0-2-10 16,0 3-3-16,0-5-12 0,0 4-2 15,3-2-17-15,-3 1-123 0,3-5-100 16,1-3-186-16,3-3-718 0,3-9-551 16</inkml:trace>
  <inkml:trace contextRef="#ctx0" brushRef="#br0" timeOffset="-93556.737">17288 17388 1012 0,'0'0'1002'0,"0"0"-607"16,0 0-166-16,0 0 19 0,0 0-14 15,0 0-36-15,0 0-51 0,0 0-36 16,0 0-26-16,0 4-15 0,0-4-4 15,0 0-3-15,0 0-7 0,0 0-12 16,0 2-12-16,0-2-4 0,0 0 0 16,0 2-5-16,0 0 5 0,0 3-9 15,0 5 15-15,0 4-6 0,0 5 10 16,-3 3-13-16,-8 9-25 0,8 3-2 16,3 5-1-16,-4-4-15 15,1-5 2-15,3-2 15 0,-4-1-2 16,4 4 3-16,-3 1 0 0,0-3 1 15,3-5-1-15,-4-5 1 0,4-3 1 16,0-5 0-16,0-2 20 0,0-4 3 16,0-1-3-16,0-4 6 0,0 0-28 15,0 0-1-15,4 0 1 0,-4 0 16 16,6-1 0-16,-2-2 27 0,3 2-21 16,-4-3 0-16,11 2-21 0,-11 1 0 15,4-2 9-15,4 3-10 16,-1-3-1-16,0 3-1 0,4 0 1 15,-7 0-2-15,0 0-13 0,3 0 13 16,1 3-90-16,-5-2-25 0,5-1-27 16,-4 0-94-16,0 0-156 0,-1-1-168 15,5-3-433-15,-1-8-353 0</inkml:trace>
  <inkml:trace contextRef="#ctx0" brushRef="#br0" timeOffset="-93260.188">17536 17499 1850 0,'0'0'1355'0,"0"0"-1135"15,0 0-153-15,0 0-51 0,0 0 38 16,0 0 3-16,0 0-16 0,0 0 25 15,0 0 48-15,0 0-36 0,55 0-37 16,-41 0-25-16,7-3-4 16,-4 3-10-16,0 0 0 0,4-3 1 15,-4 2 0-15,-3 0-3 0,3-1-25 16,-10 1-91-16,3 1-77 0,-3-1-29 16,0-2-113-16,-4 2-244 0,1-2-111 15,-1 3-113-15</inkml:trace>
  <inkml:trace contextRef="#ctx0" brushRef="#br0" timeOffset="-93064.897">17667 17496 2694 0,'0'0'733'0,"0"0"-454"16,0 0-96-16,0 0-6 0,0 0-68 15,0 0-81-15,0 0-28 0,0 52 0 16,0-23 0-16,0-1 12 15,0-3-9-15,0 5 8 0,-7-1-11 16,7 0-69-16,0 4-53 0,0-3-95 16,0-4-204-16,-3-7-787 0,3-2-900 15</inkml:trace>
  <inkml:trace contextRef="#ctx0" brushRef="#br0" timeOffset="-92278.6">18070 17470 1805 0,'0'0'803'0,"0"0"-587"0,0 0-88 15,0 0 30-15,0 0 62 0,0 0-51 16,0 0-71-16,0 0-16 0,0 0-3 16,0 0-7-16,7 0 16 0,-7 2 13 15,0 0-22-15,0 4-35 0,0 6-7 16,0 9 1-16,-3 4-14 0,-1 9-24 15,1-3 2-15,-1-4-1 0,1 4-2 16,-4-1 1-16,-3 5-4 16,3 2 1-16,0-4-25 0,0-2-50 0,0-1-32 15,4-7-66-15,-1-5-51 0,1-3-113 16,-1-7-173-16,1-2-237 16,3-4-632-16</inkml:trace>
  <inkml:trace contextRef="#ctx0" brushRef="#br0" timeOffset="-91997.811">18053 17515 2519 0,'0'0'703'16,"0"0"-534"-16,0 0-114 0,0 0-21 15,0 0 17-15,0 0-19 0,0 0-4 16,0 0 10-16,0 0 23 0,0 0 33 15,62 50 26-15,-48-30-39 0,6 1-18 16,1 0-37-16,-11-2-13 0,4 3 18 16,3-3-28-16,4 4 9 0,-11 3 7 15,4-3-19-15,3 0 2 0,-10-2-2 16,0-4-67-16,-3-3-22 0,-4-3-68 16,0-5-13-16,0-3-68 15,0-3-193-15,0 0-175 0,0-3-169 16,0-5-624-16</inkml:trace>
  <inkml:trace contextRef="#ctx0" brushRef="#br0" timeOffset="-91800.008">18349 17424 466 0,'0'0'2686'0,"0"0"-2243"15,0 0-248-15,0 0-3 0,0 0-41 16,0 0-94-16,-14 64-34 0,11-41-23 15,3 4-12-15,0 3 10 0,0-1-11 16,3-2 13-16,1-3-12 0,-4-3-133 16,0 1-49-16,3 1-135 0,-3 3-288 15,0-7-560-15,0 6-535 0</inkml:trace>
  <inkml:trace contextRef="#ctx0" brushRef="#br0" timeOffset="-91412.388">18563 17564 2991 0,'0'0'473'0,"0"0"-394"16,0 0-76-16,0 0 79 15,0 0-40-15,-14 50-8 0,7-30 17 0,4 0-4 16,3-1 10-16,0 4-16 16,0 1 40-16,0 0 17 0,0-1-54 15,0-2-44-15,10-6-28 0,0-2-33 16,-3-6-11-16,4-4-3 0,2-3-1 16,5-4-2-16,-8-7 24 0,7-4 7 15,-3-6-26-15,7-3 9 0,-15-3 7 16,5-1 57-16,-8 4 1 0,-3 2-1 15,0 0 0-15,-7-1 13 0,0 5-12 16,1 1 21-16,-5 5 4 0,-6 5-26 16,0 4-46-16,6 3 46 0,-6 7 0 15,3 2-42-15,1 4-92 0,6-1-205 16,3 0-368-16,1-4-693 0</inkml:trace>
  <inkml:trace contextRef="#ctx0" brushRef="#br0" timeOffset="-90596.606">18918 17479 1018 0,'0'0'1377'0,"0"0"-1067"16,0 0-69-16,0 0 15 0,0 0 28 15,0 0-72-15,0 0-51 16,0 0-36-16,0 0-23 0,0 0-12 16,-4 3-25-16,4-2-12 0,0 2-12 15,0 0-20-15,0 7-20 0,0 4 3 16,0 7 7-16,0 6-11 0,0 3-11 16,0-3 10-16,0-3 1 0,4-2-13 15,-1-1 13-15,0 2 0 0,-3 0 0 16,4-3 1-16,6-4 1 0,-6-4-1 15,-4-5 1-15,3-1-2 0,1-4-1 16,-4 0-48-16,0-2-10 16,0 0-1-16,0 0 23 0,3-2 0 15,-3 0 12-15,0-4 6 0,3 0 18 16,1-9 0-16,-1-5-1 0,8-7-28 16,-4-6 15-16,6-2-14 0,-2 0-8 15,-4 2 15-15,3-1 20 0,0 5-14 16,-3 3 1-16,4 7 14 0,-8 3 2 15,4 9 35-15,-7 0 24 0,0 6 6 16,0 1 9-16,0 0 13 0,0 0-20 16,0 3-24-16,0 2-20 0,0 2-11 15,0 7-13-15,0 3 1 0,0 7 11 16,0 1-12-16,0 2 0 0,0 0 0 16,0 0-12-16,0-4 12 0,0-5 0 15,0 1 0-15,0 2 3 0,3 1 19 16,-3 4-7-16,7-2-12 0,-3 0 22 15,-1-2-23-15,4-1 23 0,-4-3-6 16,1-3 21-16,-1-5-9 16,4-2 9-16,0-4 12 0,-3-1-9 15,-1-3-24-15,-3 0-16 0,3-7 52 16,4-4-12-16,0-5-18 0,4-12-5 16,6-9-20-16,-7-6-1 0,0-2-20 15,1 4-47-15,-1 6-15 0,0 4-13 16,1 0-39-16,-4 0-86 0,0 3-184 15,6 1-242-15,-6 9-622 0,10-6-624 0</inkml:trace>
  <inkml:trace contextRef="#ctx0" brushRef="#br0" timeOffset="-89965.618">19524 17503 1564 0,'0'0'682'0,"0"0"-465"15,0 0-20-15,0 0 54 0,0 0 59 16,0 0-45-16,0 0-88 0,0 0-57 15,0 0 0-15,0 0 11 0,-28 4-42 16,28-1-27-16,-6 0-21 0,-5 5-29 16,4 1-9-16,-3 3-3 0,-4 6 0 15,7 0 13-15,-13 7-12 0,9-1-1 16,1-3 1-16,0 3 21 0,6-1 15 16,-6 2-21-16,-1 3-16 15,8-4-38-15,3 0-27 0,0-6-66 16,7-2 2-16,7-3-57 0,-4-3-102 15,7-3-261-15,4-6-103 0,-4-1-23 16,0-3-401-16</inkml:trace>
  <inkml:trace contextRef="#ctx0" brushRef="#br0" timeOffset="-89716.138">19731 17597 1779 0,'0'0'451'15,"0"0"-322"-15,0 0-54 0,0 0 112 16,0 0 9-16,0 0-35 0,0 0 12 16,0 0-36-16,0 0 10 0,48 20 18 15,-38-11-13-15,-3 2-4 0,0 1 16 16,-4-1-36-16,4 6-22 0,-7 2-38 16,0 5-12-16,0 7-16 0,-7 0-22 15,1 1 1-15,-5 1-7 16,1-1-12-16,-4-2-25 0,-7-2-87 15,1 0-68-15,3-5-65 0,-11 0-312 16,18-7-1094-16</inkml:trace>
  <inkml:trace contextRef="#ctx0" brushRef="#br0" timeOffset="-88041.515">10876 18298 1197 0,'0'0'319'0,"0"0"227"16,0 0-225-16,0 0-66 0,0 0 32 16,0 0-50-16,0 0-68 0,0 0-58 15,0 0-38-15,0 0-19 0,28 4 0 16,-24-4-54-16,-1 2-14 0,0 2-17 15,1 0 31-15,-4 3 14 0,0 0 15 16,0 4-4-16,3-1 1 0,-3 1-4 16,0 3-3-16,0-1-16 0,-3 1 25 15,-1 0-6-15,1 2-19 0,0-2 13 16,-4 1-14-16,0-1 0 0,0-4-1 16,0 0 3-16,3-3 11 0,-2 0 7 15,-1-2 4-15,-4 2-26 16,4-3 0-16,1-3-1 0,-1-1-34 0,0-3-28 15,7-3-10-15,-4-3 32 0,-3-3-28 16,4-1 18-16,3-3 10 16,-3 0 38-16,3-1-25 0,0 2 28 15,0-2-2-15,6 2-1 0,1-1-20 16,-3 1 23-16,13 3 9 0,-3-2-9 16,0 3 0-16,3 1 63 0,4 2-6 15,-4 2-12-15,0 6 9 0,4 0-23 16,-4 4-28-16,-7 8 38 0,11 2-6 15,-11 5-3-15,1 1-32 0,-1 4 0 16,-3 1 15-16,-4-2-15 0,1-4-13 16,-4 1 10-16,0-3-73 0,0 3-76 15,3 3-93-15,-3-3-290 0,0-4-552 16,0 5-479-16</inkml:trace>
  <inkml:trace contextRef="#ctx0" brushRef="#br0" timeOffset="-87671.823">11579 18093 1838 0,'0'0'619'0,"0"0"-351"0,0 0-59 16,0 0 124-16,0 0 7 0,0 0-147 15,0 0-83-15,0 0-41 0,0 0-28 16,0 0-10-16,4 6-31 0,-1-4-24 15,-3 2-29-15,0 1 6 0,0 4 22 16,4 0 22-16,-4 1-23 0,0 2-78 16,3 1-88-16,-3-1-59 0,0 2-162 15,0-3-184-15,-3-1-441 0,3 0-47 16</inkml:trace>
  <inkml:trace contextRef="#ctx0" brushRef="#br0" timeOffset="-87438.438">11407 18255 2359 0,'0'0'574'0,"0"0"-561"15,0 0-12-15,0 0-1 16,0 0 16-16,0 0 103 0,0 0-33 16,0 0-3-16,62-2-83 0,-41-3 2 15,3 2 36-15,0-1-37 0,0-1-2 16,0 1 13-16,0 0-28 0,-6 0-6 15,-1 2-55-15,-3-2-115 0,-1 3 19 16,-6 0-27-16,-3 1-68 0,-4 0-124 16,0 0-106-16,0 0-23 0,0 0-300 15</inkml:trace>
  <inkml:trace contextRef="#ctx0" brushRef="#br0" timeOffset="-87256.424">11572 18236 1971 0,'0'0'448'16,"0"0"-274"-16,0 0 68 0,0 0 14 16,0 0-147-16,0 0-39 15,0 0-3-15,-58 41-67 0,51-32-19 16,-3 3-25-16,-1-2-1 0,4 2-22 16,1-1-71-16,2-1-212 0,1-2-187 15,-1-3-434-15,4-2-195 0</inkml:trace>
  <inkml:trace contextRef="#ctx0" brushRef="#br0" timeOffset="-87107.635">11628 18275 676 0,'0'0'762'0,"0"0"-680"0,0 0 58 16,0 0 9-16,0 0-9 15,0 0-95-15,0 0 17 0,0 0-43 16,51 29-19-16,-44-25-22 0,-3-2-342 15,-1 0-284-15</inkml:trace>
  <inkml:trace contextRef="#ctx0" brushRef="#br0" timeOffset="-86783.637">11590 18382 1728 0,'0'0'428'0,"0"0"-285"16,0 0 15-16,0 0 88 0,0 0-66 15,0 0-87-15,-49 55-42 0,39-44-29 16,0 1-22-16,3-2-23 0,-7 2 23 16,4-3-22-16,3-1-87 0,-3 0-159 15,-1-2-68-15,4-3-11 0,0 0-88 16,1-3-47-16,2 0 133 0,4-1 349 16,0-6 153-16,0-1-107 15,0 2 39-15,4 0 149 0,-1 0-2 16,0 0 96-16,4 2-36 0,0-1-78 15,-3 3-7-15,3 2-26 0,3 0 61 16,-7 2-63-16,8 6-96 0,-4-2-28 16,3 3-15-16,0 4-39 0,4 0 1 15,0 5-2-15,0-1 0 0,3 0-127 16,0-5-246-16,-3-2-377 0,6-6-1124 0</inkml:trace>
  <inkml:trace contextRef="#ctx0" brushRef="#br0" timeOffset="-86340.237">11824 18357 205 0,'0'0'1475'16,"0"0"-1160"-16,0 0-133 0,0 0 48 16,0 0 96-16,0 0-56 0,0 0-91 15,0 0-118-15,0 0-45 0,0 0 16 16,10-5 28-16,-3 1-12 0,3 0 6 15,1-1-29-15,3 1-21 16,3-2 7-16,0 3-11 0,0 0-3 16,1 2-45-16,-5 1 36 0,8 0 12 15,-7 3-1-15,0 5-1 0,-4 0 1 16,0 2 0-16,-3 3 1 0,-3 1 32 16,-4 2-19-16,0 1 9 0,-4 3-20 15,-6 0 11-15,-1-3-13 0,1-3-35 16,0-1-95-16,-1-2-11 0,1 1-6 15,-4-1-232-15,4-2-158 0,0-5-487 16</inkml:trace>
  <inkml:trace contextRef="#ctx0" brushRef="#br0" timeOffset="-86169.062">11993 18245 1816 0,'0'0'1131'0,"0"0"-935"16,0 0-27-16,0 0-26 15,0 0-92-15,0 0 15 0,-38 61-18 16,24-37-35-16,0-1-13 0,4 2-19 16,0-1 16-16,3-3-41 0,-4 0 0 15,8 1-134-15,-1-8-322 0,4-5-606 16,-3 3-633-16</inkml:trace>
  <inkml:trace contextRef="#ctx0" brushRef="#br0" timeOffset="-84180.124">12375 18079 678 0,'0'0'522'0,"0"0"-187"15,0 0-72-15,0 0 20 0,0 0-1 16,0 0-27-16,0 0-23 0,0 0-27 16,0 0-35-16,0 0-49 0,0 0-29 15,4 2-22-15,-4 2-38 0,0 2-10 16,3 0 6-16,0 3-13 15,1 2-14-15,-1 2-2 0,1 1 1 16,-1 0-1-16,1-3-12 0,-1-1-25 16,1 0-213-16,-1-1-46 0,-3-4-121 15,0 2-185-15,0-4-487 0</inkml:trace>
  <inkml:trace contextRef="#ctx0" brushRef="#br0" timeOffset="-83866.562">12403 18101 2089 0,'0'0'386'0,"0"0"-177"0,0 0-12 15,0 0-8-15,0 0-58 0,0 0-80 16,0 0-51-16,0 0 0 0,0 0 40 16,0 0 1-16,51-37-40 15,-33 29 25-15,-5 0-23 0,5 2-3 0,-5 2 0 16,5 2-19-16,-8 2 19 15,4 0 57-15,-7 1-28 0,3 3-10 16,0 3 0-16,-3 1-19 0,0 0 22 16,0 2-6-16,-4 3-15 0,4-1 34 15,-7 2-32-15,4 0 21 0,-4-1-24 16,0 2-66-16,0-1 21 0,0-2 1 16,0-1-36-16,-4 0-35 0,4-2-64 15,-7-1-65-15,4-2-107 0,-4-2-187 16,4 0-233-16</inkml:trace>
  <inkml:trace contextRef="#ctx0" brushRef="#br0" timeOffset="-83645.873">12430 18173 2259 0,'0'0'668'0,"0"0"-530"0,0 0-87 0,0 0-19 15,0 0 13-15,0 0 15 16,0 0-2-16,0 0-7 0,0 0-23 16,0 0-24-16,52-22 6 0,-38 17-10 15,0-1-48-15,-4 0-105 0,4 2-48 16,-7 2-56-16,-1 1-95 0,1 1-180 16,-7 1-154-16,0 1 11 0</inkml:trace>
  <inkml:trace contextRef="#ctx0" brushRef="#br0" timeOffset="-83439.183">12441 18266 1616 0,'0'0'481'0,"0"0"-248"16,0 0-110-16,0 0-52 0,0 0-19 16,0 0-36-16,0 0-16 0,0 0-13 15,0 0 12-15,0 0-12 0,34-18-6 16,-27 17 15-16,0-1-25 0,-4 2-106 15,4 0-60-15,-3 0-38 0,-1 0-21 16,-3 3 30-16,0 0 19 0,0 3-114 16,-3 0-138-16,-1-2-34 0</inkml:trace>
  <inkml:trace contextRef="#ctx0" brushRef="#br0" timeOffset="-83240.866">12358 18379 878 0,'0'0'479'15,"0"0"-40"-15,0 0-30 0,0 0-69 16,0 0-83-16,0 0-176 0,0 0-59 15,0 0 30-15,0 0 60 0,0 0 0 16,55-21-48-16,-34 12-19 16,-1-1-45-16,5 1-26 0,-5-1 13 15,-3 2 7-15,1 0-17 0,-1 2-34 0,-7 2-29 16,1 0-7-16,-5 3-36 16,1-2 46-16,-7 2-43 0,4-2-61 15,-4 3-75-15,0-1-157 0,0 1-1 16,3-2-137-16,-3 0-238 0</inkml:trace>
  <inkml:trace contextRef="#ctx0" brushRef="#br0" timeOffset="-82958.577">12544 18123 1675 0,'0'0'493'15,"0"0"-282"-15,0 0 47 0,0 0-7 16,0 0-45-16,0 0-69 0,0 0-67 15,0 0-51-15,0 0-16 0,0 0-3 16,-10-3 0-16,10 7-16 16,0 4 16-16,0 6 16 0,0 1 19 0,0 5-16 15,0 2-19-15,0 5 0 16,0 1-13-16,0 0 10 0,0 2-10 16,0-2-6-16,0 0 19 0,0-3-16 15,-4-1-6-15,4-1-100 0,-3-3-54 16,3-5-46-16,-4-1-94 0,4-1-30 15,-3 0-57-15,-1 2 19 0,1-3 3 16,3-2-88-16</inkml:trace>
  <inkml:trace contextRef="#ctx0" brushRef="#br0" timeOffset="-82666.038">12523 18388 1201 0,'0'0'491'0,"0"0"-335"0,0 0-101 16,0 0 72-16,-48 37 48 0,34-29-42 16,-3 3 12-16,3-3-101 0,1 0-44 15,2 0-30-15,1-2 30 0,6-4 52 16,1 0-52-16,3-2-108 0,0 0-5 16,0 0 74-16,0-3-45 0,7 0-78 15,-4-3 162-15,8 4 65 0,-1-2 32 16,0 2 3-16,8 2 10 0,-5 0 26 15,1 0-10-15,3 0 9 0,1 2-6 16,-1 0-68-16,-3 2-4 0,3 0-57 16,-3-1 4-16,-1-2-3 0,1 0-1 15,3-1-4-15,-6 0-294 0,-1-2-290 16,-3-3-463-16</inkml:trace>
  <inkml:trace contextRef="#ctx0" brushRef="#br0" timeOffset="-82308.812">12933 18241 1995 0,'0'0'609'0,"0"0"-384"16,0 0-103-16,0 0 67 15,0 0-3-15,0 0-116 0,0 0-70 16,0 0-51-16,0 0 51 0,0 0 27 15,38 0 1-15,-21-4-28 0,1-2-80 16,6-1-41-16,-4-1-45 0,1-2-4 16,0 3-101-16,-1-3-159 0,-2 0-291 15,-8 3-450-15</inkml:trace>
  <inkml:trace contextRef="#ctx0" brushRef="#br0" timeOffset="-82061.605">13040 18155 1487 0,'0'0'634'16,"0"0"-388"-16,0 0-14 0,0 0 97 16,0 0-12-16,0 0-94 0,0 0-93 15,0 0-64-15,-52 30-66 0,49-24 0 16,0 3-35-16,3 1 16 0,-7 2-15 16,7 2-23-16,0-2 6 0,0 3 41 15,7-3 10-15,-1 2 0 0,5-3-6 16,-1 1-10-16,0-3-6 0,1-1-93 15,-1-2 22-15,0 0 14 0,1-3-40 16,-1 0-32-16,0-3-123 0,4 0-33 16,-3 1-189-16,-1-6-113 0,0 1-170 15</inkml:trace>
  <inkml:trace contextRef="#ctx0" brushRef="#br0" timeOffset="-81849.017">13119 18302 1634 0,'0'0'360'0,"0"0"-175"15,0 0 9-15,-58 32 129 16,41-22-88-16,-4 3-62 0,-3 2-3 16,0 1-5-16,3-1-66 0,4 2 8 15,0-2-25-15,-1 2-37 0,11-3-30 16,0-2-14-16,7 1-1 0,-3-1-19 16,3 3 17-16,3 0-29 0,4 0-10 15,7-2-16-15,3 1 0 0,4-6-130 16,7-2-81-16,6-6-34 0,7-4-37 15,1-13-221-15,-8 3-450 0</inkml:trace>
  <inkml:trace contextRef="#ctx0" brushRef="#br0" timeOffset="-81385.935">13402 18281 2523 0,'0'0'425'15,"0"0"-338"-15,0 0-17 0,0 0 122 16,0 0-27-16,0 0-142 0,0 0-23 15,0 0 3-15,0 0 64 0,0 0-20 16,52-10-6-16,-35 4-25 0,0 0-7 16,0 2-9-16,4 0-53 15,-7 1-58-15,-1 0-32 0,-2 2-113 16,3 1-103-16,-11 0-136 0,4 1-121 16,-7 3 225-16,-7 4 163 0,0 2-13 15,-7 4-7-15,1-1 248 0,-1 3 95 16,-10-1 237-16,6 1 118 0,5-4 115 15,-5-1-179-15,5-3-150 0,9-1 12 16,-3-4-52-16,7-1-177 0,0-2-19 16,4 0-112-16,3 0 112 0,3-4 16 15,4-4 11-15,6-2-27 0,1 0-45 16,0-3-90-16,-1-3-10 0,1 3-30 16,-4-3-70-16,1 1-180 0,-8 1-155 15,0 2-143-15</inkml:trace>
  <inkml:trace contextRef="#ctx0" brushRef="#br0" timeOffset="-81164.689">13526 18159 1085 0,'0'0'660'16,"0"0"-273"-16,0 0-109 0,0 0-39 16,0 0-17-16,0 0-84 0,0 0-138 15,0 0-3-15,0 0-56 0,0 0 59 16,0 20 138-16,0-7-20 0,0 8-25 15,0 5-4-15,0 4-38 0,0 5-22 16,-7 2-28-16,4-3 18 0,-4-4-18 16,3 0-1-16,-3-3-19 0,0 4 6 15,1 3-70-15,-1-7-230 0,7-3-176 16,-7-9-483-16,7-11-625 0</inkml:trace>
  <inkml:trace contextRef="#ctx0" brushRef="#br0" timeOffset="-80942.787">13698 18195 2463 0,'0'0'813'0,"0"0"-785"0,0 0-15 16,0 0-10-16,0 0 64 0,0 0 3 15,0 0 19-15,0 0-16 0,0 0-26 16,48 4-17-16,-34-7-30 0,0-1-16 15,-4 1-12-15,4-1-67 0,-4 0-36 16,-3-2-85-16,0 2-95 0,0-2-156 16,0-1-130-16,-4 0-216 0</inkml:trace>
  <inkml:trace contextRef="#ctx0" brushRef="#br0" timeOffset="-80762.855">13801 18105 1578 0,'0'0'984'0,"0"0"-681"15,0 0-63-15,0 0 35 0,0 0-82 16,0 0-104-16,0 0-68 0,0 0-21 16,0 0-22-16,0 0 3 0,-3 43 16 15,0-26-22-15,-1 1 25 0,1 3-13 16,-1-2 12-16,-3 3-47 0,4-4-114 16,-1 1-102-16,-2-1-212 0,-1-2-187 15,3-5-415-15</inkml:trace>
  <inkml:trace contextRef="#ctx0" brushRef="#br0" timeOffset="-80373.53">13609 18409 2572 0,'0'0'683'0,"0"0"-516"16,0 0-167-16,0 0 0 0,0 0 13 0,0 0 54 15,0 0-7-15,0 0-44 16,55-29-16-16,-45 23 0 0,7 0 0 15,-6-1 0-15,2 3 0 0,-2-1-48 16,-4 2-120-16,-1 1-43 0,1 2-32 16,0 0-38-16,-7 0-81 0,4 0-101 15,-1 0 66-15,-3 2-72 0,0 2 169 16,0 3 49-16,-3-2 114 0,-1 2 10 16,-6 1 127-16,0 1 104 0,-4 0 23 15,3-1-26-15,1 2 167 0,-7-1 90 16,7-1 101-16,3-2 55 0,0-1-61 15,3-1-134-15,1-1-107 0,3-2-71 16,0-1-10-16,0 0-96 0,3 0-33 16,4 0 0-16,0 0 42 0,3-1 4 15,1-3-29-15,-1 0-18 0,4-2 2 16,-4 2-3-16,1-2-9 0,-1 0-86 16,0-2-87-16,-3 1-33 0,0-1-129 15,0-2-200-15,-7 2-239 16,7-7-507-16</inkml:trace>
  <inkml:trace contextRef="#ctx0" brushRef="#br0" timeOffset="-80191.656">13777 18308 2010 0,'0'0'648'0,"0"0"-336"16,0 0-63-16,0 0-48 0,0 0-172 16,0 0-29-16,0 0 0 0,-13 53 19 15,9-32-3-15,-3 3-4 0,7-1-8 16,-7-4-4-16,4 3 1 15,-1 0-2-15,-2 1-3 0,2 4-34 16,1-1-111-16,-1-3-53 0,1 0-38 16,-1-5-234-16,4-3-337 0,-10-4-771 0</inkml:trace>
  <inkml:trace contextRef="#ctx0" brushRef="#br0" timeOffset="-80061.887">13633 18559 676 0,'0'0'1348'16,"0"0"-1348"-16,0 0-292 0,0 0 78 16,0 0 175-16,0 0-14 0,0 0-321 15</inkml:trace>
  <inkml:trace contextRef="#ctx0" brushRef="#br0" timeOffset="-79547.956">14094 18300 1859 0,'0'0'409'0,"0"0"-244"16,0 0 77-16,0 0 99 0,0 0-82 15,0 0-87-15,0 0-55 0,0 0-35 16,0 0-34-16,0 0-26 0,-3 4-9 16,6-4-10-16,-3 0 7 0,4 0-9 15,-1 0-1-15,1-2 32 16,3 0-1-16,3-2-6 0,0 0 7 0,4 1-20 15,3-4 6-15,0 2-18 16,1-1-2-16,-5 2 2 0,5 0-3 16,2 3-28-16,-6 0 31 0,0 1 0 15,0 0-16-15,3 0 14 0,-10 2-1 16,3 4-10-16,-3 0-2 0,3 1 14 16,-3 1 2-16,4-2 0 0,-8 2-1 15,0-2 0-15,1-3 2 0,-1 4 2 16,-3-4-3-16,0 3 0 0,0 2 0 15,-7-1 17-15,1 2 0 0,-12 4-18 16,5 0-12-16,-5 1-1 0,1 2-50 16,0-2-47-16,3 0-90 15,4-3-218-15,-4 1-375 0,4-4-805 16</inkml:trace>
  <inkml:trace contextRef="#ctx0" brushRef="#br0" timeOffset="-79365.575">14639 18476 2906 0,'0'0'598'16,"0"0"-598"-16,0 0-92 0,0 0 92 15,0 0 60-15,0 0-60 0,0 0-322 16,0 0-395-16,0 0-1131 0</inkml:trace>
  <inkml:trace contextRef="#ctx0" brushRef="#br0" timeOffset="-78516.671">15142 18113 788 0,'0'0'13'0,"0"0"554"16,0 0-216-16,0 0-94 0,0 0 18 15,0 0-3-15,0 0-11 0,0 0-65 16,0 0-55-16,-7 0-16 0,7 0 6 16,0 0-33-16,0 0-47 0,0 0-13 15,-4 0-3-15,-3 0 12 0,4 0-9 16,0 4-22-16,-4-2 6 16,0 2 13-16,3 1-22 0,-3 1-13 0,1 0-2 15,-1 2 2-15,-4 2 0 16,4-1-17-16,-3 3 13 0,0 1-8 15,3 1-4-15,-3 4 3 0,6 2 10 16,-6-1 0-16,-1 3 3 0,5 1 16 16,2-2-3-16,-3-1-12 0,7 2-1 15,0-1-4-15,0 0-8 0,4 1-13 16,3-3-20-16,3-1-113 0,0-5-158 16,7-1-156-16,1 2-236 0,-5-5-336 15</inkml:trace>
  <inkml:trace contextRef="#ctx0" brushRef="#br0" timeOffset="-78138.972">15376 18150 1690 0,'0'0'561'0,"0"0"-360"16,0 0-10-16,0 0 124 0,0 0-21 15,0 0-58-15,0 0-65 0,0 0-39 16,0 0-28-16,0 0-19 15,0 1-22-15,0 3-6 0,0 4-57 16,-4 4-6-16,1 5-22 0,-4 5-8 16,4 5 11-16,-11 3 0 0,7 3 0 15,0-2 9-15,-3-1-9 0,3-1 23 16,3-4-70-16,-2-3-10 0,-1-3-25 16,-4-4-90-16,8-5-244 0,-4 0-268 15,4-6-501-15</inkml:trace>
  <inkml:trace contextRef="#ctx0" brushRef="#br0" timeOffset="-77893.098">15383 18132 2436 0,'0'0'692'0,"0"0"-482"15,0 0-89-15,0 0 76 0,0 0-21 16,0 0-75-16,0 0-51 15,0 0-47-15,0 0-3 0,0 0-31 16,7 14-3-16,-4-6 18 0,1 6 16 16,-1 3 14-16,7 4-14 0,-3 3 0 15,0 0 3-15,-3 3-3 0,2 2-19 16,-2-2-82-16,-1-2-54 0,1 1-162 16,-4-4-237-16,0-1-265 0,0-8-548 15</inkml:trace>
  <inkml:trace contextRef="#ctx0" brushRef="#br0" timeOffset="-77651.859">15572 18171 1873 0,'0'0'1552'0,"0"0"-1368"0,0 0-165 0,0 0-15 16,0 0 65-16,0 0-12 15,0 0-29-15,0 0-9 0,0 0-19 16,0 0-2-16,-20 33-20 0,13-19 9 16,-4 7 13-16,1 2-18 0,-7 4-8 15,3-3-5-15,0 2-7 0,4-1-45 16,7-5-168-16,-11-3-139 0,10-7-252 16,1-4-442-16</inkml:trace>
  <inkml:trace contextRef="#ctx0" brushRef="#br0" timeOffset="-77469.317">15555 18208 1949 0,'0'0'1216'0,"0"0"-929"15,0 0-179-15,0 0-29 0,0 0-13 16,0 0-25-16,0 0-37 0,0 0 21 16,0 0 6-16,0 0-7 0,31 51-24 15,-21-33 0-15,-3 1 0 0,4 1 0 16,2-2-69-16,-6-1-124 0,4-3-170 15,-1 0-279-15,0-5-456 0,1-4 401 16</inkml:trace>
  <inkml:trace contextRef="#ctx0" brushRef="#br0" timeOffset="-75340.882">16454 18220 913 0,'0'0'394'0,"0"0"-88"16,0 0 12-16,0 0 16 0,0 0-30 16,0 0-52-16,0 0-53 0,0 0-17 15,0 0-6-15,0 0-21 0,-7 0-9 16,7 0-7-16,0 0-20 0,0 0 1 15,-3 0-4-15,-1 2-23 16,-2-2-30-16,-1 0-36 0,-4 4-8 16,1-2-16-16,-11 2-3 0,4 1-12 15,0 3 9-15,0 0 2 0,3 2-18 16,0-2 16-16,4 0-16 0,3-1 17 16,-3 1-19-16,6-4-7 0,1 0-16 15,3-2-12-15,0 0-10 0,3 0 9 16,1 2 32-16,9 0 25 0,-6 0-1 15,4-1 0-15,2 1-1 0,1 0 1 16,0 2-17-16,0-2 18 0,-1 2 0 16,-2 0 0-16,3 1-2 0,-8-1 2 15,1 2 11-15,-3 0-10 0,-1 2 28 16,-3-1 6-16,0 3 3 0,-3 0 2 16,-4 4-9-16,0-1-12 0,-7 1-16 15,7-3-3-15,-3-1-28 0,0-3-53 16,3 0-27-16,0 0-61 0,-10 1-141 15,10-2-246-15,0 0-492 16,0-6-628-16</inkml:trace>
  <inkml:trace contextRef="#ctx0" brushRef="#br0" timeOffset="-74810.818">16716 18259 2213 0,'0'0'423'0,"0"0"-281"0,0 0 15 15,0 0 148-15,0 0-70 0,0 0-95 16,0 0-42-16,0 0-10 0,0 0 22 16,0 0 3-16,4-8-3 0,-4 8 12 15,0 0-35-15,-4 0-22 0,1 0-3 16,-1 0-16-16,1 0-22 0,-4 0-24 15,0 0-1-15,0 0-17 16,4 2 16-16,-4 0-11 0,-7 0 10 0,4 2-18 16,3 1-4-16,-4 0 3 15,5 5 0-15,-8-2 7 0,7 1 13 16,-3 5-20-16,-1-3 3 0,1 5 1 16,6 1 2-16,-9 1-9 0,6 2-6 15,3-1 3-15,1 1-6 0,3 1 22 16,0-5-16-16,3 1 9 0,4-5 17 15,4-4-23-15,-5 0-42 0,5-4-14 16,6 1-20-16,11-2 35 0,-11-3 38 16,7-3-39-16,0-7-59 0,0-5 56 15,0-2 7-15,-7-5-90 0,4 1-77 16,0-3 105-16,-7 2 6 16,-4 1 119-16,-3 0 3 0,-4 0 55 15,-3 1 35-15,0-1 29 0,-3 5-7 16,-4-2 0-16,0 7 28 0,-3 1-45 15,-1 2-38-15,4 4 10 0,-10 4-48 16,7 0-22-16,0 0-88 0,3 1-61 16,3 3-87-16,-3 1-158 0,4 0-255 15,-4 1-603-15</inkml:trace>
  <inkml:trace contextRef="#ctx0" brushRef="#br0" timeOffset="-74420.417">16699 18388 277 0,'0'0'2644'0,"0"0"-2304"16,0 0-321-16,0 0-19 15,0 0 102-15,0 0-45 0,0 0-19 16,0 0 0-16,0 0-38 0,0 0-31 15,3 10-33-15,1-11 64 0,3 0 13 16,0 1 19-16,6-2-10 0,-6 1-20 16,0 0 23-16,0 1-25 0,3 0-2 15,-6 0 1-15,3 0-2 0,-4 0-10 16,4 1 13-16,-7 3 35 0,0 1 41 16,0 3 7-16,0-1-11 0,0 1-15 15,0 4-32-15,-7-2-22 0,7-1-3 16,-3 3 0-16,3-4-19 0,0 0 3 15,0-1 13-15,0-3-31 0,0 0 30 16,3-2-65-16,7-2-191 0,-3 0-43 16,0 0-95-16,7 0-112 0,3 0-68 15,7 0 350-15,0-2 160 0,1-1-743 16</inkml:trace>
  <inkml:trace contextRef="#ctx0" brushRef="#br0" timeOffset="-73886.384">17099 18255 2071 0,'0'0'795'16,"0"0"-519"-16,0 0-75 0,0 0 59 15,0 0-36-15,0 0-70 0,0 0-40 16,0 0-24-16,0 0-21 0,0 0-19 16,0 8-13-16,0-8-3 0,0 2-12 15,0-1-19-15,0 0 9 0,0 3-12 16,0 0 0-16,-4 3-18 0,1 5-10 15,-4 2 12-15,0 4 15 0,0 1-14 16,4 1 2-16,-4 0 1 0,-4 1 12 16,4-4-1-16,1-1 1 0,2-1-1 15,1-5-12-15,-1-1 1 0,4-3 0 16,0-2-10-16,0 0 9 0,0-2-9 16,0-2 7-16,0 2 12 0,4-2-38 15,-1 1 13-15,1-1 0 16,2 0 0-16,1 0 5 0,7 0 10 15,-7 0-2-15,3 0-4 0,4 0-9 16,0 0-22-16,3 0-1 0,-3 0 20 16,3 0 24-16,4 0 6 0,-7 0 2 15,-1 0-2-15,-2 0-36 0,6 0-33 16,-14 0-97-16,-3 1 100 0,0-1-22 16,0 0-166-16,0 2-134 0,-7-1-225 15,-3 0-1094-15</inkml:trace>
  <inkml:trace contextRef="#ctx0" brushRef="#br0" timeOffset="-73477.651">17371 18210 1321 0,'0'0'495'16,"0"0"-330"-16,0 0 62 0,0 0 106 16,0 0-62-16,0 0-94 0,0 0-52 15,0 0-4-15,0 0-15 0,0 0-36 16,7 3-29-16,-7-3-29 0,3 1-12 15,-3 1-20-15,3 0 5 16,4 0 15-16,-3 1 1 0,3 2 34 0,-4 1-32 16,1 0 41-16,2 2 4 15,1-1-1-15,-3 5 121 0,3 2-45 16,-4 1-29-16,-3 6-3 0,0 3-41 16,0 3-22-16,-3 2-15 0,-8-1-12 15,4-2 1-15,-3-1-2 0,0 0-34 16,-11 3-74-16,0 4-55 0,-6 0-140 15,6-9-747-15,-37 12-1201 0</inkml:trace>
  <inkml:trace contextRef="#ctx0" brushRef="#br0" timeOffset="-66033.077">15782 18368 559 0,'0'0'241'0,"0"0"-114"15,0 0-49-15,0 0-39 0,0 0 134 16,0 0 6-16,0 0-65 0,0 0-36 16,0 0-3-16,4-6 16 0,-4 6 32 15,0 0 1-15,0 0-21 0,0 0 11 16,0 3 28-16,0-3 39 0,0 1 0 16,0 1-30-16,0-2-70 0,0 2-14 15,0-1-9-15,0-1-14 0,0 1-18 16,0-1-23-16,0 0-3 0,0 0-13 15,0 0 10-15,0 0 0 0,0 0 3 16,0 0 11-16,0 0 24 0,0 2 0 16,0-2 3-16,0 1 1 0,0-1-4 15,0 0-18-15,0 1-17 16,0-1-29-16,7 0-25 0,-7 0-23 16,3 3-12-16,1-2 5 0,-1 3 84 15,4 0 23-15,3 0 0 0,1 2-23 16,6-1-2-16,-10 1-27 0,3-2 29 15,-3 0-2-15,0 0-9 0,3 0 11 16,-6-2 20-16,-1 2-19 0,4 0 1 16,-4-4-1-16,-3 2 1 0,4 0-2 15,-4-2-13-15,0 0-106 0,0 0-144 16,0 0-184-16,0 0-183 0,0 0-476 16</inkml:trace>
  <inkml:trace contextRef="#ctx0" brushRef="#br0" timeOffset="-65711.163">16041 18327 1351 0,'0'0'614'0,"0"0"-432"15,0 0-166-15,0 0 29 0,0 0 59 16,0 0-17-16,0 0-38 0,0 0-4 15,0 0 26-15,0 0 26 0,0 3 48 16,0-2 31-16,0 2 13 0,-4 0-32 16,1 3-113-16,-4 3-5 0,0 4-11 15,-7 2-2-15,1 4-24 0,-5 3 0 16,8 0 0-16,-7-3 17 0,3 1-18 16,0 1 1-16,4 0-2 0,-11 5-16 15,4-1-3-15,3-5 16 16,-3-1-26-16,7 1 4 0,3-7-10 15,-4 1-147-15,8-3-113 0,0-4-104 16,3-3-279-16,0-2-724 0</inkml:trace>
</inkml:ink>
</file>

<file path=ppt/ink/ink2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3T01:32:54.57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18063 5825 1277 0,'0'0'598'0,"0"0"-429"0,0 0 158 16,0 0-107-16,0 0-59 0,0 0 10 16,0 0 37-16,0 0-74 0,0 0 48 15,4-6-40-15,-1 6-6 0,1-1-16 16,-1-1 12-16,7 1-9 16,4 1-29-16,3 0-41 0,-10 0-12 15,0 0-41-15</inkml:trace>
</inkml:ink>
</file>

<file path=ppt/ink/ink2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3T01:33:00.01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18242 5797 277 0,'0'0'1138'0,"0"0"-930"15,0 0-81-15,0 0-23 0,0 0 35 16,0 0 59-16,0 0 25 0,0 0-55 15,0 0-61-15,0 0-49 16,-10-1-33-16,10 1-25 0,0 0-3 16,3 0-23-16,1-2 23 0,3 0 3 15,0 2 12-15,3-1 11 0,0 0-11 16,1-1 14-16,-8 1 51 0,7 0 4 16,1-1-30-16,-1 2-16 0,4 0-9 15,0 0-13-15,-1-1 0 0,5 0 3 16,2-1-13-16,-2 2 22 0,-1-1-24 15,7-1 22-15,-3 2-4 0,6-3 29 16,-3 2 54-16,7-3-54 0,-3 4-13 16,3-3-32-16,0 2 19 0,0 1-6 15,3 0-13-15,-3 0 10 0,4-2 22 16,-4 2-4-16,0 0 26 0,7 0 19 16,-11-2-31-16,11 2-11 0,-7-2-2 15,4 0-4-15,6 0 0 16,-3 0 4-16,-4 1-10 0,11 0-3 15,-4-2 18-15,1 1-15 0,-1-1 35 16,4 2-44-16,7-2 2 0,-8 1-14 16,1 0 14-16,3 0-14 0,1 1-1 15,-1-2 1-15,0 2-1 0,4-2 1 16,-4 2-1-16,-3-1 14 0,0 0-14 16,3 0 0-16,-3 2 0 0,-1-2 1 15,8 1 0-15,-7 1-1 0,-4 0 0 16,1 0 3-16,2 0-3 0,5 0 0 15,-5 3 0-15,-2-1 1 0,2 0-3 16,5 0 4-16,-5 0-2 16,8 0 13-16,-4-2-13 0,1 1 12 15,-5 0-12-15,5 1 0 0,-1-2 4 16,-3 1 20-16,6 0-22 0,-6 0 1 16,0 1 11-16,-4-1-13 0,4 0-2 15,0 2 3-15,0-2-1 0,-7 2 1 16,6-1 14-16,-2 1-16 0,6-1 0 15,-10 1 0-15,0 0 2 0,3-1 1 16,0 0-3-16,-3 0 0 0,4-2 2 16,-1 1 11-16,0 0-10 0,-6 1-2 15,3-1 1-15,3 0 0 0,-13 1 0 16,9 0-2-16,-9 0 1 0,3 0 0 16,-7-1 0-16,7 3 0 0,-10-1 1 15,6 1 0-15,-6-1 11 0,7-1-12 16,-11 2 11-16,10 0-11 15,-6-2-1-15,0 0 0 0,3 2 2 16,-7 2 0-16,4-2-1 0,6-1 0 0,-9 1 2 16,6 0 15-16,-7 0-17 0,7 0 1 15,4-3 2-15,-8 3 14 16,4-1-17-16,-3-3 15 0,3 4-14 16,0-1 20-16,-3 0 55 0,3-1-27 15,-3 2-35-15,3 0-14 0,0 1 2 16,-7-1-3-16,11 0 2 0,-8 0-2 15,8 0 2-15,-11 1-2 0,14 1-3 16,-7 1 3-16,4-4 3 0,-1 4-3 16,8-2 13-16,-8-1-12 0,11 0 0 15,-10 0 2-15,10 0-1 0,-4-2 0 16,-3-1 0-16,7 3-2 0,-3-1 1 16,-4-2-1-16,10 2 3 0,-3-1-1 15,-4 1 1-15,8-2 0 0,-4 0 0 16,-1 1 10-16,5-2-11 0,3 0-1 15,-4 2 10-15,-3-2-11 0,3 2 0 16,1-2 0-16,-8 0 0 16,7 0 2-16,1 0 11 0,-4 0-12 15,-1 0 1-15,5 0-1 0,-4 0 11 16,-4 0-9-16,7 0-3 0,-3 2 1 16,-3 0-1-16,6-2 2 0,1 2-1 15,-5-1 8-15,-2-1-9 0,3 0 0 16,-4 0 0-16,1 1 1 0,3 1 1 15,-11-2-1-15,8 1-1 0,-4-1 9 16,0 0-8-16,-4 3-1 0,1-3 0 16,-1 1 0-16,1 2 1 15,-4-3-1-15,4 1 0 0,-8-1 1 0,8 0-1 16,-4 2 1-16,7-2 1 0,-10 0-2 16,10 0 0-16,-11 2 1 15,11-2 0-15,-7 0 1 0,4 0-1 16,-4 0-1-16,7 0 0 0,-10 0 0 15,10 0 0-15,-7 0 1 0,7 2-1 16,-7-2 0-16,4 0 0 0,-4 0-1 16,3 0 1-16,1 0 0 0,-8 0-1 15,11 0 1-15,-6 0 0 0,6-2 2 16,-7 2 0-16,10-2 0 0,-6 2 1 16,3-2-1-16,-4 1-1 0,4-2 1 15,-3 3 0-15,-1-1-1 0,4-2 0 16,-3 3 1-16,6-1-2 0,-9-2 2 15,9 3 0-15,-6-1 0 0,9-1 1 16,-2 2-2-16,-4-2-1 0,3 0 1 16,-6 2-1-16,6 0 1 15,-6-2-1-15,3 1 0 0,-4 1 1 16,1-1-1-16,0 1 0 0,3 0 0 0,0 0 2 16,-4 0 0-16,8 0-2 15,-8 0 0-15,8-2 0 0,-4 0 0 16,3 0 1-16,1 0 1 0,-8 1-2 15,4-2 0-15,-3 2 1 0,3-2-1 16,-4 1-1-16,4-1 1 0,-7 1 3 16,11-2-2-16,-4 2-1 0,-4-2 0 15,4 2 0-15,-3 0 0 0,0 0-10 16,-1 1 10-16,4 0 2 0,-3-1-1 16,3 0 2-16,-7 0 0 0,7 0-3 15,-7 0 1-15,7 1 6 0,-7 0-6 16,7 0-2-16,-7-1 0 0,7 1 1 15,-7 1-1-15,4-1 0 0,-4-1 1 16,4 1 0-16,-1-1 0 0,-3 0 0 16,4 0 0-16,-1 1 1 0,1-2-1 15,-1 2 1-15,1-2-1 0,0 2 0 16,-1-1-1-16,1 0 1 16,-1 2 2-16,1-2-1 0,-4 0-2 15,3 0 2-15,1 0-1 0,-4 0 0 16,4-1 0-16,-8 2 0 0,8-2 1 15,-4 2 2-15,4 0-2 0,-4-1-1 16,3 1 1-16,-3-2-1 0,1 2 0 16,-1-2 0-16,0 3 0 0,3-4 1 15,-9 4 1-15,13-4-2 0,-11 1 0 16,4 2-1-16,0-1 2 0,-3 0 1 16,3 0 0-16,-3 0 1 15,3 0 0-15,-3 0-3 0,-1 0 1 0,1 0-1 16,0 0 2-16,-1-1-1 0,-2 2 2 15,2 0-1-15,-2-1-1 16,-1 2-1-16,3-1 1 0,-2 1 1 16,2 0-2-16,-2-1 2 0,6 1-2 15,-4 0 0-15,-6-2 0 0,14 1 0 16,-11 1 2-16,4-1-1 0,-1 1 1 16,1-2-1-16,-4 2-1 0,4 0 2 15,-4 0-2-15,4 0 1 0,-4 0-1 16,0 0-1-16,4 0 0 0,-4-2 1 15,0 2 0-15,4 0 1 0,-4 0 3 16,0-2-3-16,1 2 2 0,-1 0-2 16,0 0 1-16,0 0 1 0,1 0-1 15,2 0-2-15,-6-2 0 0,3 2 1 16,0-1-1-16,-3 0 1 0,3 1-1 16,-3 0 1-16,0-2 0 0,-4 1 0 15,4 1 1-15,0-1-2 0,-4 1 0 16,1 0 0-16,-5 0 3 15,8 0 0-15,0 0 0 0,-7 0-1 16,7-2-1-16,-7 2 0 0,10 0 1 16,-7 0 0-16,4 0 1 0,-4 0-2 15,7-2 0-15,-3 2 1 0,-3 0 1 16,2-1 0-16,5 1-3 0,-5-1 1 16,1-1 0-16,0 2 0 0,7 0-1 15,-8 0 0-15,5 0 0 0,-1 0 2 16,0 0-2-16,4 0 0 0,-4 0 0 15,-3 0 1-15,3 0-1 0,0 0 0 16,0 0 2-16,-3 0 0 0,0 0 1 16,14 0-3-16,-11 0 2 0,7 0 1 15,3 0-1-15,4 0 0 0,0 0 0 16,4 0-2-16,-4-1 1 0,3 1-2 16,-3 0-9-16,0 0 8 0,0 0 4 15,-3 0-2-15,0 0 2 16,-4 0 0-16,3 1-1 0,-6-1-1 0,0 2 2 15,3-1-1-15,-7-1 1 16,-3 1-1-16,6-1 0 0,-9 0-1 16,2 0 0-16,-2 0 1 0,-1 0 1 15,0 0 1-15,-3 0-1 0,0 0-1 16,4 0 2-16,-5 0-1 0,-2 0 1 16,-4 0-2-16,10 0 0 0,-6 0 10 15,3 0-11-15,-4 0 3 0,0 0-1 16,1 0-1-16,3 0-1 0,0-1-1 15,0 1 1-15,3-1-1 0,0 1 0 16,4-2-1-16,3 2 1 0,1 0 1 16,2 0 2-16,-3 0-2 0,4 0 0 15,0 0 1-15,-1 0-1 16,1 0 2-16,0 0-2 0,-7 0 0 16,10 0 0-16,-7 0 0 0,-3 0 0 15,3 0 0-15,-3 0 0 0,-1 0-2 16,-2 0 1-16,3 0 1 0,-1 0 1 15,1 0 1-15,0 0-2 0,7 0 0 16,-8 0 0-16,8 0-1 0,-4 0 1 16,-3 0 2-16,3 0 0 0,-3 0 0 15,0 2-1-15,-4-2-1 0,1 0 2 16,-1 0 0-16,-7 0-2 0,4 2 3 16,-3-2-1-16,-1 0-2 0,1 0 4 15,-1 0-1-15,0 0 0 0,1 0-2 16,-4 0 0-16,3 0-1 0,4 0-1 15,0 0-12-15,0 0 11 0,-4 0 0 16,8 0 2-16,-1 0-1 0,-3 0 0 16,3 0 1-16,-3 0 2 15,0 2 1-15,-3-2 0 0,-4 0 1 16,6 0-2-16,-6 0-2 0,0 0 12 16,0 0-12-16,0 0 1 0,0 0 14 15,0 2-12-15,0-2 0 0,0 0-2 16,0 0-1-16,0 0-3 0,0 0 0 15,0 0-12-15,0 0 15 0,4 0-1 16,-4 0-1-16,3 0 0 0,1 0-1 16,-1 0 2-16,1 0-1 0,-1 0 2 15,-3 0 2-15,0 0 0 0,0 0 13 16,0 0-3-16,0 0-9 0,0 0-2 16,0 0 15-16,0 0-16 0,0 0-1 15,0 0-12-15,0 0-2 0,4 0 0 16,-4 0-4-16,3 0 7 0,4 0 9 15,0 0 0-15,0 0-9 0,-7 0 12 16,10 0-1-16,-3 0-2 0,-4 0 1 16,-3 0 0-16,4 0 2 0,-4 0 3 15,0 0 0-15,0 0 0 16,0 1 0-16,0-1-1 0,0 0-1 16,0 0-1-16,0 0-2 0,0 0-11 15,0 1-11-15,0-1-7 0,0 0-6 16,0 2-9-16,0-2-31 0,-4 0-15 15,4 0-57-15,0 0-69 0,-3 0-144 16,-4 0-269-16,4 0-540 0,-18-6-452 0,59 9 1257 16</inkml:trace>
</inkml:ink>
</file>

<file path=ppt/ink/ink2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3T01:33:03.36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18098 6275 363 0,'0'0'1501'0,"0"0"-1108"15,0 0-41-15,0 0-65 0,0 0-146 16,0 0 0-16,0 0 50 0,0 0-70 16,0 0-58-16,0-1-9 0,0 1 0 15,0 0 0-15,0 0-7 0,3 0-28 16,-3 0-3-16,7-1 3 0,0 1-7 16,-4-2 1-16,4 2 3 0,-3-1 9 15,6 1-22-15,0-1 13 16,4-1-4-16,0 1 10 0,0 0-9 15,3-1-10-15,7 0 12 0,-3 0 1 0,6-2 9 16,-6 2-12-16,10-2 2 16,-10 1-12-16,10-1 13 0,-11 1 6 15,4-1-19-15,0 3-2 0,-3-1 18 16,3-2-3-16,-6 1-14 0,2 2 20 16,4 1-1-16,-6-2-17 0,2 2 17 15,1 0-8-15,3 0 9 0,4 0 6 16,-8 0 6-16,8 0 0 0,-4 0-9 15,7 0-6-15,-7 0-4 0,10 0-13 16,-9 0 14-16,6 0-1 16,-4 0-13-16,4 0 17 0,-3 0-16 0,6 2 19 15,-3-2-10-15,4 0 4 16,6 0 14-16,-7 1 44 0,4 0-43 16,4 1-18-16,-1-2-1 0,-3 0 3 15,7 0-14-15,-4 0 21 0,11 0-20 16,-11-4 17-16,4 2-7 0,-4-2-10 15,4 1 13-15,0 0-2 0,0 1-11 16,-8-2 16-16,5 0 0 0,3 2-16 16,-4 0 1-16,-3 0-3 0,3 0 12 15,4 0-11-15,-4 1-1 0,1 1 1 16,-1-2 1-16,4 1-2 0,3 1 1 16,-3 0 14-16,0-1-14 0,10 1 0 15,7-3 1-15,10 2 0 0,-6-2 14 16,2 0-15-16,-6-1 2 0,-6 4 55 15,6-6-33-15,-7 5-22 16,3-3-2-16,-3 0 2 0,1 4-1 16,-5-3-1-16,-3 1 0 0,8 2-1 15,-5-4 3-15,4 4-1 0,0-2-1 16,1 2 1-16,-1 0-2 0,3 0 0 16,-3 0 2-16,7 0-2 0,-3 0 0 15,-4 0-1-15,4 0 1 0,-4 0 0 16,-4 0 0-16,5 2 2 0,-15-2-2 15,-3 0 15-15,-4 2-2 0,-6-2-13 16,10 2 0-16,3 0 2 0,0 0 13 16,1-1-13-16,6 3 0 0,-7-1 10 15,-6 1-11-15,6 0 0 0,4-2 0 16,-4 2 1-16,-3 0-2 0,0 0 2 16,3 0-2-16,-6-1 3 0,6 1-1 15,1 0 1-15,-5-2 0 0,1 0 0 16,4-1-2-16,-4 0 2 0,-4 1-3 15,7-1 2-15,1-1-2 0,-11 0 1 16,7 0-1-16,0 0 0 16,-7 1 0-16,6-1 1 0,-2 0 0 0,-8 2 0 15,8-2-1-15,-11 0 0 16,10 1-2-16,-6 0 2 0,6-1 2 16,1 2-2-16,-4-2 0 0,7 0 0 15,0 0 1-15,0 0 0 0,3 0 0 16,4-2 0-16,6-2 0 0,-6 2-1 15,0-2 1-15,3 0 1 0,0 0-1 16,1 2 0-16,-1-1-1 0,4 1 0 16,3 0 0-16,7 0 0 0,7 2 0 15,6-2 0-15,-6 0-1 16,-7 2-1-16,-7-2 1 0,1 0 0 16,-1 2 1-16,3 0 1 0,-3 0 0 15,4 0-1-15,-4 0 0 0,4 0 0 16,-8 0-2-16,8 0 2 0,-4-2-2 15,0 2 2-15,0 0 2 0,4 0 0 16,-4 0 1-16,4 0-2 0,-4 0 1 16,3 0-2-16,-3 2 0 0,1-2 1 15,2 0-1-15,-3 0 0 0,0 0 1 16,0 1 0-16,-6-1 0 0,-11 1 0 16,-4-1-1-16,-6 0 1 0,9 2-1 15,1-2 2-15,11 0-1 0,-1 2 0 16,-7 0 0-16,1-2-1 0,-5 1 0 15,5 2 28-15,-8-3 2 0,1 2-15 16,3-1-11-16,-4 2-2 0,0-2 0 16,4 1 1-16,0 0-3 0,-3 0 10 15,3-2-9-15,0 2-1 0,-7-2 1 16,6 0 0-16,-2 1 0 16,-1-1 1-16,1 1-1 0,-4-1 0 0,3 2 0 15,1-2 0-15,-4 1-1 16,0-1 0-16,-4 0 1 0,11 0-1 15,-14 0 2-15,14 0-2 0,0 0 0 16,-7 0 0-16,14 0 1 0,-7 0 0 16,7 0 1-16,-4 0-2 0,7 0-2 15,0 0 2-15,1 0 1 0,6 0-1 16,7 1 0-16,-7-1 0 0,-7 0 0 16,-3 0 0-16,-14 0 1 0,14 0-1 15,-1 0 0-15,5 0-1 0,-5 0 1 16,1 0 0-16,0 0 1 0,3 0-1 15,-3 2-1-15,0-2 1 0,-4 1-2 16,1-1 1-16,-5 1 0 0,5-1 1 16,-8 0 0-16,8 2 1 0,-1-2-1 15,-7 2 1-15,4-2 0 16,0 2 0-16,-3-2-1 0,-1 2 0 16,1-2 1-16,-4 1-1 0,0-1 1 15,-4 1 0-15,4 1-1 0,-7-2 0 16,7 0 0-16,-10 0 0 0,10 0-1 15,-7 0 2-15,4 0-1 0,-1 0 0 16,-3 0 1-16,4 0-2 0,-4 0 1 16,-3 0 0-16,3 0 1 0,0 0-1 15,-3 0 0-15,3 0 0 0,0 0 0 16,-4 0-1-16,1 0 1 0,0 0 1 16,-4 0-1-16,0 0 0 0,0-2-2 15,-3 2 2-15,0-1 1 0,3 2 0 16,-3-2 0-16,3 1 0 15,-3-1-1-15,7 1-1 0,-8 0 1 16,8-2-2-16,-4 2 1 0,4-2 1 16,-4 2 1-16,0-2-1 0,4 2-2 15,-4 0 2-15,1 0 0 0,-1 0 0 16,4 0-1-16,-4-2 1 0,0 2-2 16,4 0 1-16,-8 0 0 0,1 0 1 15,7 0 0-15,-4 0 0 0,0 0 0 16,-3 0-1-16,0 0 1 0,3 0 0 15,-7 0 0-15,4 0 0 0,0 2 0 16,-7-2 0-16,3 0-3 0,1 0 2 16,-5 0 0-16,1 0 2 0,0 0-1 15,0 0 1-15,0 0-1 0,0 2 0 16,3-2 0-16,1 0 0 0,2 0 0 16,1 0 0-16,0 0 0 0,3 0 0 15,-3 0-2-15,0 0 1 0,-1 0 1 16,-2 0-1-16,3 0 1 15,-8 0 0-15,8 0 0 0,-3 0-1 16,-1 0 1-16,0 0 2 0,1 2-2 16,2-2-1-16,1 0 0 0,3 0 1 15,1 0 1-15,-1 0-1 0,0 0-1 16,0 0 0-16,1 0 1 0,-1 0 0 16,0 0-1-16,0 0 1 0,-6 0-2 15,6 0 0-15,-7 0 0 0,-3 0 2 16,0 0 12-16,-4 0-11 0,4-2-1 15,-3 2-1-15,-4 0 1 0,7 0 1 16,-4 0-1-16,4 0-1 0,0 0 0 16,-4 0 0-16,8 0 0 0,-1 0-1 15,-3 0 1-15,3 0 1 0,4 0-1 16,-7 0 0-16,3 0 1 0,0 0 0 16,-6 0 0-16,6 0 0 0,1 0-2 15,-5-2 2-15,5 2 0 0,-1 0 0 16,-3 0 0-16,7 0-2 15,0 0 1-15,-4-2-1 0,0 2 0 16,4 0 2-16,0 0-1 0,0 0 1 16,-1 0 0-16,5 0 0 0,-5 0-3 15,5 0 1-15,-5 2 2 0,12-2-1 16,-12 2 1-16,5 0 1 0,-1 0-1 16,-3 0 0-16,3 0-2 0,-3-2 2 15,-1 2-2-15,-2 0 1 0,-1-2 0 16,0 1 0-16,-6 0 1 0,10 0 0 15,-8-1 0-15,1 3-1 0,0-2 1 16,0-1 2-16,0 2-1 16,0-1-1-16,0 0 0 0,7-1 0 15,-8 0 0-15,5 3 0 0,3-2-2 16,-11 1 0-16,14-2 1 0,-6 2 1 16,-5 0 2-16,5-2 0 0,-4 0 0 15,-4 2 0-15,4-2-2 0,0 0 0 16,-4 1 0-16,1-1-2 0,-1 0 4 15,1 1-1-15,3-1-1 0,-4 2 0 16,0-2 0-16,4 0 0 0,-3 0 0 16,-1 0 2-16,-3 0-2 0,0 0 0 15,0 0 1-15,0 0-1 0,0 0 12 16,0 0-12-16,0 0 0 0,0 0 0 16,0 0 0-16,0 0-49 0,0 0-27 15,0 0-16-15,0 0-22 0,-3 0-51 16,-4 0-101-16,-3 0-147 0,-8-4-267 15,5-2-791-15,-25-8-360 0</inkml:trace>
</inkml:ink>
</file>

<file path=ppt/ink/ink2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3T01:33:05.57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18322 6404 813 0,'0'0'720'16,"0"0"-421"-16,0 0-299 0,0 0-90 16,0 0 90-16,0 0 62 15,0 0 58-15,0 0 75 0,0 0-21 16,41 1-41-16,-27-1-7 0,6 0-6 15,1 0-21-15,7 0-34 0,-4 0-14 16,7 0-12-16,-4 0 9 0,8 0 6 16,-4 2 71-16,3 0-3 0,8-1-20 15,-5 2-48-15,12-2 6 0,6 0-12 16,17-1 2-16,7 0-5 0,18 2-11 16,-14-6-5-16,-1 0-4 0,-6 3-6 15,3-2 3-15,-3-1-19 0,3 2 0 16,4-1 26-16,10 1 9 0,-7-1 9 15,7 0 3-15,10 1-6 0,-6-2-13 16,3-1-6-16,7 1 5 0,-4-1 1 16,0 1-15-16,4 0 5 0,0 0-2 15,3 1 3-15,-3 0 15 0,-4 2 1 16,1-3-20-16,-4 2-5 16,3 0 2-16,0-2 1 0,1 2-4 15,-1-1-9-15,4 2 10 0,-7-2 9 16,-4 2-1-16,4-1-8 0,0 1 0 15,3 1-11-15,1-2 8 0,-8 0-8 16,4 0 0-16,0 0-1 0,0 1 0 16,0 1 2-16,0-3-1 0,-7 2 0 15,3 1 1-15,8-3-1 0,-8 3-1 16,-3-3 2-16,0 2 13 0,0-2-14 16,-7 3-1-16,4-1 17 0,-11-2 10 15,11 6-26-15,-11-3 11 16,7 0-12-16,-7 1 13 0,4-1-14 15,-4 4-2-15,4-1 2 0,-7 0 1 16,3 1 11-16,-3-1-10 0,-4-1 0 16,7 1-1-16,-6 1 37 0,-4-3-23 15,10 2 3-15,-7-2-18 0,-3 0 1 16,10-1-1-16,-3 2 3 0,-7-2-1 16,7 0 1-16,-4 0-1 0,-3 0 0 15,7 2 0-15,-7-2 1 0,0 4 8 16,3 0-11-16,-3-3 0 0,0 2 3 15,-4-1 10-15,1 0 14 0,6 1-14 16,-6 1-11-16,-1-1 15 0,-3-1-17 16,3 1 0-16,1-2 0 0,3 3 0 15,-7 0 2-15,0-1-2 0,0-1 0 16,0 0 0-16,7 0 11 0,-7 2-11 16,3-4 0-16,-3 1 0 0,4 2 0 15,-8-2 0-15,11 1-1 16,-7 1 1-16,0-2 0 0,0 2 0 15,0-2 2-15,0 2-1 0,-3-2 1 16,-1 0-2-16,-2 2 0 0,2-2 0 16,4 2 2-16,-17-3-1 0,3 1 0 15,0 0 0-15,8 1 0 0,6 0-1 16,-4 0-1-16,-13 1 1 0,-11-2 0 16,-3 2 0-16,4-2-1 0,10 2 1 15,3 0-1-15,-7 0 1 0,11-1 1 16,-11 2 0-16,4-2 0 0,0 0-1 15,-7 0 0-15,6 2 0 0,-2-3 0 16,-1 2 0-16,-3 1 1 0,10 0 0 16,-6-1 1-16,-1 0-2 0,-3 1 0 15,7 0 0-15,-7-2-1 0,-1 3 0 16,1-1 1-16,-3 0 0 0,-1 0 0 16,1 0-1-16,-1-2 1 0,-3 0 1 15,7 2-1-15,-4-1 0 0,1-2 0 16,-1 2 1-16,-6-2-1 15,6 1 1-15,-3-1 0 0,0 0 0 16,-3 0 0-16,3-1-1 0,-3 0 1 16,-1 3 0-16,1-2-1 0,-4-1 1 15,0 0-1-15,3 0 0 0,-2 2 0 16,2-2 0-16,1 1 2 0,-1-1-1 16,4 1 0-16,-3-1 0 0,3 0-1 15,-4 0 0-15,-2 0 0 0,-1 0 0 16,-4 2 0-16,1-2-1 0,-4 0 1 15,-6 1 0-15,2-1 0 0,-2 0 0 16,-4 0 1-16,-1 1 1 0,-2-1-1 16,-1 0 1-16,-3 0-2 15,4 0 1-15,-4 0 1 0,0 0-2 16,3 0 0-16,1 0 0 0,-1 0-1 16,-3 0 1-16,4 0-1 0,-4 0 1 15,10 0 2-15,-7 0-2 0,1 0 1 16,-1 0 0-16,-3 0 0 0,4 0 0 15,-1 0 1-15,-3 0 0 0,0 0-1 16,7 0 0-16,0 0-1 0,0 0-1 16,7 0 0-16,3 0-2 0,0 0 2 15,4-1-2-15,3 0 2 0,0-1-1 16,3 1 2-16,1-2-12 0,-4 3-3 16,0 0-7-16,4 0 20 0,-7 0 0 15,6 0-1-15,-3 0 0 0,0 0 0 16,7-1 1-16,-3 0-1 0,3-1 1 15,-4 2 2-15,4-1 1 0,0 0 1 16,-3 0-2-16,-4 1-1 16,0 0-1-16,0 0 2 0,-6 0-2 15,-1 0 2-15,0 0-3 0,0 0 3 16,-6 1 0-16,2 0-2 0,-2 0 1 16,-1 1 0-16,0-1-1 0,-3 0 2 15,-3 1 0-15,3-2 0 0,-7 1 2 16,0-1 11-16,3 1-13 0,-3-1 2 15,0 0 1-15,0 0 0 0,0 0 3 16,0 0-6-16,0 0-1 0,0 0-1 16,0 0-1-16,0 0-16 0,0 0-5 15,0 0-26-15,0 0-8 0,0 0-13 16,0-1-13-16,0-2-74 0,-3-1-81 16,3-2-173-16,-4-5-249 0,1-1-937 15,13 49 259-15</inkml:trace>
</inkml:ink>
</file>

<file path=ppt/ink/ink2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3T01:33:08.61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18204 6073 303 0,'0'0'1267'0,"0"0"-894"16,0 0-269-16,0 0-29 0,0 0-4 16,0 0-9-16,0 0 32 15,0 0 35-15,0 0-6 0,-17-15-11 16,17 13 11-16,0 2-30 0,0 0-23 15,0 0-31-15,0 0-13 0,7-2-23 16,0 0 10-16,10-4 22 0,0 0-10 16,11-2 4-16,6-1-28 0,15-3 11 15,6 4-11-15,17-4 14 0,-3 1 7 16,7-3-21-16,-18 7 22 0,1-1-23 16,0 3 3-16,-1 0 10 0,4-1 12 15,0 0 10-15,0 2-22 0,11-4 25 16,-8 2 26-16,11 1 22 0,3 1-36 15,-7 2-15-15,11-1-16 16,-4 0 7-16,11 0 5 0,-7-1-6 16,6 1 4-16,-3 1 12 0,0 0 3 15,7 0-16-15,-6-2-9 0,2-1 19 16,-6 4-13-16,6-3-6 0,-6 1 34 16,3-1-25-16,7 3 5 0,-7 1 7 15,4 0-15-15,-4 0-24 0,0 0 15 16,7 0 15-16,-7 1 13 0,7 1-10 15,-3 0-9-15,-1 0 0 0,8 0-22 16,-4-1 15-16,-7 2 1 0,7 1 9 16,-10-3-13-16,6 2 4 0,1 0-3 15,-7-1-1-15,6 2-14 0,-3-2 15 16,4 1 18-16,-7 0-31 0,6-1-2 16,4 1 2-16,-7-2-3 0,7 0 3 15,-7-1 25-15,1 0-25 0,9 0-2 16,-13 1 14-16,10-2-15 15,-4-1-1-15,-2-2 1 0,6 1 3 16,-11 1-3-16,8-2 2 0,-1 0 2 16,-6 0-2-16,10 0-2 0,-10 0 1 15,6 0 2-15,-3-1-1 0,-3 1 11 16,0 0-12-16,0 0-1 0,-8 4 0 16,11-4 2-16,-6 0 25 0,6 2-26 15,-7-2 10-15,11 2-11 0,-8 0-1 16,4 0 0-16,-3 2 1 0,-4 0-2 15,4 0 2-15,0 0 1 0,-1 0-1 16,-2 0-3-16,-1 0 1 0,4 2 2 16,-4-2 0-16,3 2 1 0,-6 0-1 15,7-2 0-15,-4 0 0 0,7 0 2 16,-6 0-1-16,2 0-1 0,1-2 2 16,-4 0-2-16,0 0 0 0,1 0 1 15,-1 0 0-15,-3 2-1 16,6 0 13-16,-6 0-13 0,3-2 1 15,-3 2 26-15,-3-1-23 0,9 2-2 16,-6-1 1-16,-4 0 9 0,4 0-11 16,-7 0 1-16,-3 0-2 0,6 0-1 15,-10 0 0-15,3 4 1 0,-3-4 2 16,-3 0-2-16,3 0 0 0,-7 0 1 16,0 0 9-16,4 0-10 0,-8 0-1 15,1 0 1-15,-4 0 2 0,-10 2-1 16,-7 0 1-16,-3-2-1 0,3 0-1 15,10 0 4-15,4 0-3 16,-4 0-1-16,-3 2 0 0,7-2 2 16,-4 0-2-16,1 0 0 0,-8 0 1 15,4 0 0-15,0 2-1 0,-4-2 0 16,-3 0 0-16,4 2 0 0,-4-2 0 16,3 0 0-16,-3 0 1 0,4 2-1 15,-8-2 0-15,11 0 0 0,-7 0-1 16,4 2 0-16,-4-2 1 0,-4 1 2 15,11-1 0-15,-7 3-1 0,0-2 0 16,-3-1 0-16,-4 3-1 0,-7-3-2 16,4 4 2-16,-7-4 0 0,-4 0 0 15,0 0 1-15,-10 0-1 0,11 2 0 16,-8-2 0-16,4 0 0 0,-4 1 0 16,1-1 0-16,3 1 1 0,0-1-1 15,3 2 1-15,0-2-1 0,1 1 0 16,2 0-1-16,1-1 0 0,-4 0 1 15,8 0 0-15,-8 0 0 0,4 2 3 16,0-2-2-16,-8 1 0 0,8 0-2 16,-7-1 1-16,-3 0 0 15,-1 0 0-15,0 1 2 0,-3-1-1 16,0 0 1-16,0 0 12 0,0 0-13 16,0 0 0-16,0 0 0 0,0 0 1 15,0 0 2-15,0 0-3 0,0 0 0 16,0 0-1-16,0 0-1 0,0 0-12 15,4 0 1-15,-4 0 12 0,0 0 0 16,3 0 2-16,-3 0 0 0,4 2 1 16,-4-2-1-16,0 0 1 0,0 0 0 15,0 0-3-15,0 0 3 0,0 0-2 16,0 0-1-16,3 0-1 0,1 0 0 16,-4 0-1-16,10 0 1 0,4-2 0 15,-4 1 0-15,4 1 1 0,0-2 0 16,-1 3-3-16,5-2 1 0,-5-1 0 15,1 2 1-15,0 0 0 0,0 0 0 16,-4 0-2-16,-3 0 2 0,3 0-2 16,1 0 3-16,-4 0-2 15,3 0 2-15,-3 0-2 0,3 0 2 16,-3 0-1-16,7 0 1 0,-7 0 0 16,7 0-1-16,-1 0 1 0,-6 2 0 15,4-2 0-15,-5 1-1 0,1-1-2 16,-3 0 3-16,-1 1 2 0,-3-1-2 15,0 0 3-15,0 0 15 0,0 0 1 16,0 0-18-16,0 0 11 0,0 0-10 16,0 0-2-16,0 0-3 0,0 0-37 15,0 0 12-15,0 0 4 16,0 0-7-16,0 0 9 0,0 0 4 0,0 0-10 16,0 0 26-16,0 0-17 0,0 0 7 15,0 0 9-15,0 0-16 16,0 0 1-16,0 0 6 0,0 0 9 15,4 0 1-15,3 0 2 0,-1 0 1 16,8 0 2-16,0 1-1 0,-4-1-1 16,8 2 0-16,-1-1 14 0,3-1-15 15,-2 0 2-15,13 1 10 0,-7 1-11 16,7-1 1-16,0 0-2 0,-4-1 0 16,-6 3 0-16,7-2-2 0,-4-1 1 15,-7 2-1-15,0 0 1 0,-6 0 1 16,-1-2 0-16,-7 2 0 0,11-2 12 15,-7 1-9-15,0-1-2 0,-4 1 17 16,8 1-5-16,-4-2-10 0,-1 0-1 16,-6 0-2-16,14 0 2 0,-10 0 10 15,-1 0-9-15,1 0-2 0,-4 0 1 16,3 0-1-16,-3 0 1 0,0 1 0 16,0-1-1-16,0 0 0 15,0 0-1-15,0 0 0 0,0 0 0 16,0 0 0-16,0 0 0 0,3 0 3 15,4 0-1-15,-3 0 0 0,3 0-2 16,0 0 0-16,-1 0 0 0,1 0-1 16,4 0-11-16,-4 0 12 0,-1 0 0 15,1 0-2-15,4 0 0 0,-4 0 1 16,-4 1 0-16,7 1 1 0,-6-2 0 16,-1 0 0-16,1 0 0 0,-1 1 2 15,1-1 0-15,-1 0-1 0,0 0-1 16,4 0-2-16,-3 0 2 0,3 0-1 15,3 0 0-15,0 1 1 0,1-1 0 16,2 1 1-16,-2-1-2 0,-1 0 0 16,0 2-2-16,-6-2 2 0,3 0-1 15,0 0 2-15,-4 0-1 0,-3 1 1 16,0-1 1-16,4 0 2 0,-4 0 0 16,0 0 13-16,0 1-14 0,0-1 13 15,0 0 4-15,0 0-4 16,0 0-13-16,0 0-2 0,0 0 3 15,0 0 8-15,0 0-11 0,0 0-3 16,0 0 2-16,0 0-2 0,0 0-9 16,0 0 9-16,0 0-9 0,0 0 11 15,0 0-3-15,0 0-11 0,0 0 13 16,0 0-1-16,0 0 0 0,3 0 1 16,4 0 0-16,0 0 1 0,0 0 0 15,0 0 1-15,3 1-1 0,-3-1 0 16,3 0-1-16,-3 2 2 0,0-2 0 15,0 1 1-15,0-1-1 16,0 0-1-16,-1 3 0 0,1-3-2 16,-3 0 2-16,-1 1-1 0,4-1 0 15,-7 0 2-15,4 0 0 0,-4 0 0 16,0 0 1-16,0 0 15 0,0 0-16 16,0 0-14-16,0 0-13 0,0 0-17 15,0 0-33-15,0 0-16 0,-4 0-94 16,1 0-99-16,-4 0-290 0,-4 0-427 15,-2-1-891-15,51 2 1497 0</inkml:trace>
</inkml:ink>
</file>

<file path=ppt/ink/ink2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3T01:33:26.92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3383 9321 134 0,'0'0'195'0,"0"0"-116"0,0 0 155 16,0 0-87-16,0 0-26 15,0 0-24-15,0 0-22 0,0 0 10 16,-24-4 42-16,24 4 42 0,0 0 33 16,0 0-30-16,0-2-13 0,0 2-13 15,0-1 3-15,0 0 7 0,0 1-27 16,0 0-19-16,0 0-33 0,0 0-23 16,0 0-12-16,0 0-6 0,4 0 5 15,-4 0-5-15,0 0 21 0,3 0 30 16,-3 0-10-16,0-2-4 0,0 2-15 15,7 0-11-15,0-2 7 0,0 0 165 16,3 0-124-16,-7 1-95 0,1 0-28 16,-1 1-10-16,-3-2 22 0,4 2-3 15,-1 0-10-15,-3 0 17 0,7 3 11 16,-3-2 0-16,6 3 1 16,-3 0 3-16,7 0-3 0,-1 0 11 15,-6 0-10-15,4-2 2 0,-5-1-2 16,8 0 0-16,-7 1-1 0,3-1 2 15,-3-1 8-15,-3 1 12 0,6 1-18 16,-3-1 8-16,3 0-12 0,1 0-11 16,-4 1 11-16,-1-2 2 0,1 1 1 15,0 0 14-15,7 1-17 0,-7-2 0 16,0 1 13-16,3 0-13 0,-3 1 3 16,3-1 16-16,-3 0-4 0,7-1-2 15,0 0-12-15,-7 2-1 0,3-2 0 16,-3 0 1-16,3 0-1 0,-3 0-11 15,0 0 11-15,0 0 11 16,0 0-11-16,-4 0-1 0,8 0 1 16,-8 0 13-16,7 0-11 0,-3 0 1 15,0 0-1-15,0 0-1 0,0 2 0 16,-4-2-1-16,8 0-1 0,-4 2 1 16,6-2-1-16,-2 0 0 0,-1 2 2 15,0-2 0-15,1 0 1 0,6 0 1 16,-7 1-2-16,1-1 2 0,-1 0-1 15,-3 0 1-15,7 0-1 0,-4 0 1 16,0 0 15-16,-3 0-17 0,4 0-1 16,2 0 2-16,-6 0-2 0,4 0 1 15,-5 0-1-15,-2 0 0 0,6 0-1 16,4 0 0-16,-4 0-1 0,1 0 2 16,-4 3 0-16,-1-3 0 0,5 1 0 15,3-1 0-15,-4 0 2 0,0 3-2 16,-3-3-1-16,3 0 1 15,4 0 0-15,-3 0 1 0,-1 0 1 16,0 3 0-16,4-3 0 0,7 0-2 16,-4 0-7-16,-3 0 7 0,6 0 21 15,-2 0-20-15,-5 0-1 0,8 0 1 16,-7 0-2-16,0 0 1 0,-7 0 0 16,10-3 1-16,-7 3 1 0,0 0 1 15,-3 0 13-15,0 0-15 0,0 0-1 16,0 0 0-16,7 0 0 0,-7 0-1 15,3 0 0-15,-3-3 1 0,3 3 1 16,4 0-1-16,-4 0 0 0,1 0 18 16,-1-1-16-16,0 1-1 0,4 0 1 15,-4 0 14-15,1 0-15 0,-4-3 14 16,-4 3-14-16,7 0 23 0,-3 0-23 16,4 0 1-16,-1 0 10 15,0-1-10-15,-3 1 0 0,4 0 1 0,-5-2 9 16,8 2-11-16,0 0-1 0,-4-2 0 15,4 2 2-15,3 0-2 16,1 0-1-16,-5 0-18 0,8 0 17 16,-4 2 2-16,-3 0 0 0,10-2 16 15,-7 1-14-15,1 2-2 0,6-3 28 16,-7 0-9-16,0 0-6 0,7 0-10 16,-6 0 19-16,-1-3-19 0,3 2 26 15,1-3-1-15,-7 2-12 0,10 0-13 16,-7-2 25-16,-3 2-28 0,10-1 19 15,-10 2-19-15,0-2 0 0,3 2 0 16,-3-2 1-16,-1 2-1 16,1 0 3-16,3-1 0 0,-3 1-1 15,-3 1 14-15,-1-1-15 0,4-1 0 16,-1 2 1-16,-6 0-2 0,7 0 1 16,-7 0-1-16,7 0 1 0,-4-2 0 15,1 2 11-15,-1-2-12 0,0 2-2 16,4 0 2-16,-4 0 0 0,1 0 0 15,-1 0 0-15,0 0-1 0,4 0-1 16,-4 0 0-16,1 0 2 0,3 0 13 16,-4 0-11-16,4 0 10 0,-1 0-11 15,1 0 12-15,-7 0-1 0,10 0-10 16,-6 0-1-16,-1-2 12 0,4 0-1 16,-7 2-11-16,10 0 2 0,-7-2 0 15,1 1 10-15,-1 1-1 0,0-1-11 16,7 1-1-16,-3 0 1 15,0 0 10-15,-4-2-9 0,8 2-1 0,-5-2 11 16,1 2-11-16,-7 0 2 16,10-2 10-16,0 2-12 0,-6-2 17 0,-1 1-2 15,7 0-15-15,-3-1 14 16,0 1 4-16,-7 0 9 0,10-1-6 16,-3 0-7-16,0 2-12 0,-4-3-1 15,7 2 1-15,0 1 8 0,-3-3-9 16,0 2-2-16,0 1 1 0,3-3-1 15,-7 2 1-15,1 0 1 0,2-1-2 16,1 2 1-16,-3 0 10 0,-1 0-11 16,0-2 0-16,4 0 1 0,0 2 0 15,-4 0-1-15,-3 0-1 0,3 0-1 16,8 0 1-16,-5 0 1 0,1 0 1 16,-4 0-1-16,8 0 0 0,-5 0 3 15,1 0-2-15,3 0 2 0,1 0-2 16,-1 0 1-16,-7 0 0 0,11 0-1 15,-7 0 2-15,0 0 1 16,6 0-1-16,-3 2 12 0,1-2-15 0,-8 0 0 16,11 0 0-16,-4 0 3 0,-3 0-2 15,6 0 11-15,-6 2-12 16,3-2 3-16,1 0 0 0,2 0 0 16,-6 0 0-16,-4 0 0 0,11 0-1 15,-7 0 1-15,0 0-2 0,3 0 0 16,-3 0 0-16,-1 0-1 0,-2 0 0 15,6 0 0-15,0 0 0 0,-7 0 1 16,4 0 0-16,0 0-1 0,0 0 0 16,-4 0 2-16,0 0-1 0,1 0-1 15,3 0 2-15,-4 0 0 0,0 0 0 16,4 0 2-16,0 0-1 16,0 0 0-16,-1 0 0 0,1 0 0 0,3 0 9 15,-3 0-10-15,3 0 1 16,-3 0 10-16,3 0-11 0,1-2-2 15,-5 0 1-15,8 2 1 0,-4 0-2 16,1-2 2-16,-1 1-1 0,3 1 1 16,-2-1 1-16,-1-1 9 0,4 1-10 15,-4 0 0-15,0 1-1 0,4 0 0 16,-4-2 12-16,7 1-12 0,-3 0 1 16,-4 1 12-16,10 0-14 0,-9 0 0 15,2 0 0-15,5 0 0 0,-8 0 1 16,7 0-1-16,0 0 19 0,-3 2-19 15,-1 0 0-15,1-1 1 0,7 0 2 16,-4 1 9-16,0-2-11 0,0 1 1 16,3 0 13-16,-2 1 4 0,2-2 9 15,-3 4-16-15,4-4 0 0,-1 3-9 16,-6-3-1-16,10 4 1 16,-7-3-1-16,7 1 1 0,-7-1 0 15,4 0 1-15,-1 2-3 0,1-3 2 16,-4 1-2-16,11 0 2 0,-11 1 0 15,7-2-3-15,0 0 12 0,0 0-9 16,-4 0 0-16,4 0 0 0,-3 0 9 16,-4 0-10-16,3 0-1 0,-2 0-1 15,2-2 0-15,-3 1 2 0,-3 0 1 16,7 1-2-16,-4-1 1 0,-4-1-1 16,1 1 0-16,-4 1 2 0,7-1-3 15,-6 1 1-15,-5-2 1 0,11 2-2 16,-6-1 1-16,-5 1 1 0,8 0-2 15,0 0 2-15,-7 0 0 0,6 0-1 16,-3 0 1-16,1 0-1 0,2 1 0 16,-6 1-1-16,7-2 2 0,-4 0-2 15,0 0 0-15,0 0 3 0,1 0-3 16,2 1 1-16,1-1-1 0,3 0 2 16,-7 0-1-16,8 0 2 15,-1 0-2-15,-4 0 2 0,8 0-1 16,-1-1 1-16,-2-1 10 0,2 1-12 15,-3-2 0-15,0 2 1 0,4 0 0 16,-4-1-2-16,-7 2-1 0,11 0 1 16,-8 0-1-16,5-2-1 0,-5 2 2 15,4 2 2-15,1-4-2 0,-5 2 1 16,4 0 2-16,-3 0-3 0,-7 0 0 16,13 0 12-16,-9 0 6 0,-1 0 4 15,3 0-20-15,-2 0 0 0,2 0 1 16,-2 0 0-16,2 0 9 15,-3 0-11-15,4 0-1 0,-4 0-1 16,1 2 0-16,-1-2 1 0,0 0 2 16,0 0-1-16,0 2 1 0,-3-1-2 15,3-1 2-15,1 0-1 0,-5 0 0 16,5 0 0-16,-1 0-1 0,-3 0 0 16,3 0 1-16,-3 0 0 0,3 0 12 15,-3 0-12-15,0 1 1 0,3-1 0 16,-3 0 1-16,-1-1-2 0,5 1 2 15,-1 0 0-15,0-3-3 0,0 3 3 16,0-4-3-16,1 4 1 0,-1-2 0 16,0 1 1-16,4 0-2 0,-4 1 3 15,0-3-2-15,4 2 0 0,-4-1 1 16,4 0-2-16,-4 2 1 0,4-1-1 16,-4-2 0-16,0 3 1 0,4-1 0 15,-7 0 0-15,6-1 0 0,-6 1 0 16,0 0-1-16,7-1 1 0,-8 1 0 15,5 0 0-15,-1 0-1 16,-3-1 0-16,3 1 1 0,-7 1 0 16,11-3 0-16,-4 3 0 0,0 0-1 15,-3-1 1-15,0 1 0 0,3 0 0 16,-7 0 0-16,4 0-1 0,0 0 1 16,-4 0 1-16,4 0-1 0,-4 0-1 15,1 0 0-15,-1 0 3 0,4 0-3 16,-4 0-2-16,0 0 2 0,1 0 0 15,-1 0 2-15,4 0-1 0,0 0 2 16,-4 0 9-16,0 0 9 0,1 0-18 16,2 0 9-16,-2 0 2 0,-1 0-12 15,4 0-1-15,-4 0 1 0,1 0-1 16,-1 0 1-16,4-3 1 0,0 3-2 16,-4 0 0-16,4-1 0 0,-4 1 0 15,4-3 2-15,-4 3-2 16,4 0 0-16,-4 0 0 0,4 0-1 15,0 0-1-15,-4 0 1 0,4-3 0 16,0 3 2-16,-1 0-2 0,-2 0 0 16,3 0 2-16,-1 0-2 0,-2 0 1 15,2 0-1-15,1 0 0 0,-3 0 0 16,6 0 0-16,-7 0 0 0,4 0-1 16,0 0 1-16,-1 0 0 0,1 0-1 15,0 0 1-15,0 0 1 0,0 0-1 16,-1 0 0-16,1 3 1 0,0-3-1 15,3 0 0-15,-3 0-1 16,0 3 1-16,-1-3 0 0,5 1-1 16,-4 2 1-16,-1-3 0 0,5 1 1 15,-1 2 2-15,-7-3-2 0,7 1 1 16,-3-1-2-16,0 2 0 0,0-1 1 16,-1 0 1-16,-2-1-2 0,-4 0-3 15,3 1 3-15,-3 1-1 0,3-1 1 16,-3 0 0-16,3 1 0 0,1-1 1 15,-1 0 17-15,0 0-17 0,4 2 2 16,0-3 10-16,0 2-13 0,-4 0 2 16,7-2 0-16,-3 1-1 0,0-1 10 15,0 1-11-15,3-1-1 0,-7 2 1 16,7-2 0-16,-3 0 0 0,3 1 0 16,1-1 0-16,-1 1-1 0,4-1 1 15,-1 0 1-15,4 0 11 0,-3 0-12 16,0 0 0-16,-1 0-1 0,1 0-1 15,-4 0 0-15,4 0 1 0,0-2 1 16,-1 2 0-16,4-2 2 16,-3 1 1-16,3 0-3 0,0-1 2 15,0 1 9-15,1 0-10 0,-1 1-2 16,0-1 2-16,0 1-1 0,0 0 0 16,4 0 1-16,-4 0-1 0,3 0 0 15,1 0-1-15,-1 0 1 0,1-2 0 16,-4 2 0-16,4-1 0 0,-1 2 1 15,-3-2-1-15,0 1 0 0,1-1-1 16,-1 1 2-16,0 0 0 0,0 0-1 16,0 0 0-16,7 0-1 0,-10 0 1 15,6 0 0-15,1 0 1 0,-1 0 1 16,-3 0 0-16,4 0-1 0,0 0 0 16,-1 0-1-16,1 0 0 0,-4 1 0 15,3-1 0-15,-2 0 0 0,-1 1 1 16,0 1-2-16,0-1 1 0,0-1 0 15,7 0 2-15,-7 0-1 16,7 0 1-16,-7 0-1 0,7 0 2 0,-3 0-3 16,-1 0 1-16,-3-1-1 0,8 1 1 15,-8-2 0-15,0 1-1 0,3 1 0 16,1 0-1-16,-4 0-1 16,0 0 2-16,0 0 0 0,0 0 1 15,0 0-1-15,-3 0 0 0,3 1-1 16,0 1 1-16,-3-1 0 0,3-1-1 15,-3 0 1-15,-1 1 2 0,1 0-2 16,0 1 0-16,3-2-2 0,-7 1 2 16,4 0 0-16,0 1 0 0,-1-1 0 15,1 0-1-15,3 1 1 0,0-2 0 16,0 2 3-16,0 0-2 0,0-2-1 16,1 0 3-16,2 2-1 15,-10-1-2-15,11-1 1 0,-7 3-1 16,-1-2 0-16,4 0-3 0,-6 1 2 15,2-1-2-15,1-1 2 0,-4 0-1 16,7 1 2-16,-3 1 0 0,0-1 1 16,3-1 1-16,-7 1-1 0,0 0 0 15,7 1-1-15,-10-2 1 0,7 1-2 16,-1 0 0-16,-2 1 1 0,2-1-1 16,1 0 1-16,0-1-1 0,-1 2 1 15,4-2 0-15,1 0 0 0,-8 2-1 16,3-2 1-16,-2 2-1 0,-1-2 1 15,-3 0 2-15,-1 0-2 0,1 0 0 16,0 2 1-16,-7-2 1 0,0 0-2 16,0 0 2-16,-4 0 0 0,1 0-2 15,-4 0 1-15,0 1-1 0,0-1 3 16,0 0-1-16,0 0 14 0,0 0-15 16,0 0 17-16,0 0-6 0,0 0-12 15,0 0 1-15,0 0-1 16,0 0 0-16,0 0 2 0,0 0-2 15,0 0-1-15,0 0 1 0,0 0 0 16,0 0-1-16,0 0 1 0,0 0-15 16,0 0 12-16,0 0-70 0,0 0-9 15,-4 0-28-15,-6 0-70 0,-21 0-199 16,3 0-674-16,-37-3-1751 0</inkml:trace>
</inkml:ink>
</file>

<file path=ppt/ink/ink2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3T01:33:30.47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3452 9671 1295 0,'0'0'485'16,"0"0"-248"-16,0 0-23 0,0 0 80 15,0 0 25-15,0 0-20 0,0 0-76 16,0 0-99-16,0 0-42 0,-27-4-40 15,27 4-11-15,0-1-12 0,3 1-16 16,-3 0-3-16,3 0 0 0,-3 0-12 16,4 0-4-16,-1 0 2 0,1 0 14 15,10 1 38-15,-1 2-6 0,-2-2-10 16,2 3-3-16,5-1-19 0,2 1 16 16,-2-3-4-16,6 3 7 0,-7-1 6 15,10 1-3-15,-6 0-20 0,0 0 14 16,6-1 6-16,-6 1-9 0,7-2-12 15,-8 2-1-15,8-1 0 16,-4 0 27-16,4 0-12 0,-4 0-15 16,-4 1-2-16,11-2 2 0,-10 0 0 15,7 0 2-15,-8-1 14 0,11 3 0 16,-10-1-3-16,10-2-1 0,-7 2 1 16,0-2-13-16,0 1 12 0,-3 1 1 15,6 0 5-15,-6-2-17 0,10 2 10 16,-10-3 6-16,10 2-2 0,-7 0-2 15,7 0 43-15,-7-2 41 16,11 1-54-16,-11 0-9 0,7 1-18 0,-11-2-5 16,11 0-10-16,-10 1 1 15,7-1 17-15,-1 0-7 0,-3 0 1 16,4 0-1-16,-1 0 16 0,4 0-12 16,-3 0 2-16,-1 0 10 0,8-1 9 15,-7-1-6-15,3 0-19 0,-7 0-10 16,10-2 14-16,-10 2-1 0,7 0-13 15,-7-2 14-15,7 0-1 0,-10 0-2 16,7 1-1-16,-8-1-9 0,4 2 0 16,-3 0 12-16,0-2-13 0,3 1 14 15,-4 0-16-15,-6 1 0 0,14-1 1 16,-11 1 1-16,7-1-1 0,-3 1 10 16,-4-1-10-16,7 2 10 0,-3-2-10 15,-4 2 2-15,11-2-1 0,-11 2 19 16,7-3-20-16,-3 1 0 0,-4 3 2 15,7 0-3-15,-3-4 12 0,-1 4-8 16,4-3-4-16,-3 3 1 0,7-1 1 16,-8 1 1-16,8 0-1 15,-4-3 10-15,4 3-12 0,-4 0-3 16,0 0 3-16,0-1 0 0,3 1 2 16,5-3 13-16,-5 3 10 0,4-1-24 15,0-2-1-15,-3 3 2 0,3-1-1 16,-7 1 1-16,7-3 20 0,-7 2-20 15,7 1 13-15,-7-3 3 0,4 3 10 16,-4 0-25-16,0 0-2 0,0 0 0 16,-3 0 2-16,10 0 0 0,-7 0 0 15,10 0-2-15,-3 0 2 0,-3 0-3 16,3 0 2-16,0 3 1 0,3-3 13 16,-3 0-15-16,4 1 1 0,-4 2-2 15,0-3 0-15,0 4-3 0,0-3-10 16,3 3 13-16,-6 0 13 0,10-1-13 15,-4 1 0-15,-3-1 1 0,7 1 2 16,0-3-2-16,-4 3 2 16,4 0-1-16,-3-3-2 0,3 3 12 0,-1-2-12 15,1 0 2-15,-3 0 1 16,6 0-1-16,4-1 0 0,-7 2-1 16,3-2-1-16,7 0 22 0,-3-1-20 15,0 0-1-15,3 2-1 0,-6-2 0 16,6 0 3-16,-3 0 0 0,-1 0-1 15,-2 0 1-15,-1 0 9 0,4 0-10 16,-4-4-1-16,4 2 1 0,-4 0 13 16,1-2 28-16,-1 0-12 0,4 0-10 15,0 2-19-15,-8-2 0 0,12 0 1 16,-5-3-1-16,5 3 0 16,-8 0 0-16,0 0-2 0,11-3 2 15,14 2-1-15,-11-1 2 0,-11 1 13 16,8-1-14-16,-14 4-2 0,7-2 2 15,6 0 8-15,-2-1-9 0,2 1-1 16,-6 0 0-16,7 2 0 0,-7-1-1 16,-1-1 1-16,1 1 0 0,0 1 0 15,-4 0 1-15,-3 0-1 0,4 0 1 16,-8 2 2-16,4-2-2 0,-4 1 2 16,-3 1 15-16,-3-1-18 0,3-1 0 15,-3 2 0-15,-4 0 3 0,0-2-2 16,-4 2 0-16,1 0 0 0,0 0 18 15,-4 0-7-15,0 0-11 0,0 0 1 16,1 0-1-16,-5 0 0 0,1 2 0 16,3-2 0-16,-3 2 0 0,0-1 0 15,0 0-1-15,0 1 1 0,-1-1-1 16,1 0 0-16,0 1 3 0,3 0-3 16,-3 0 2-16,0-2-1 15,10 2 0-15,-7-1 0 0,-3 0 1 16,10 1-1-16,-3-1-1 0,-1 2 2 15,4-2-1-15,-3-1-1 0,0 0 0 16,3 1-1-16,-3 0-1 0,3 1 0 16,-4-2 2-16,8 1 1 0,-1 0-1 15,-2 1 1-15,-1-1 0 0,0 0-1 16,0 1 0-16,3-1 0 0,-2 2 0 16,2-3 2-16,1 2 0 0,-1 0-2 15,4-2 3-15,0 0 0 0,-3 0 9 16,6 0-10-16,-3 0-2 0,4 0 2 15,-1 0-1-15,1 0 0 0,-1 0-1 16,1 0 2-16,2 0-1 0,1 0-1 16,0 0 3-16,0 0-2 0,-3 2 0 15,3-2-1-15,-1 0 1 16,1 0-1-16,0 0 3 0,0 0-2 0,-3 0-1 16,2 0 0-16,-2 0-13 0,-1 1 13 15,4 0 13-15,-3 2-13 16,3-3 0-16,3 4-1 0,-3-2 0 15,3 0 1-15,1 1 3 0,-5 0-2 16,1-2-1-16,0 2 1 0,-3-2-2 16,3 2 2-16,-1 1 0 0,-2-3-1 15,3-1 0-15,-4 3 0 0,1-3 0 16,-1 1 1-16,-3-1-1 0,4 3 1 16,-1-3-1-16,1 0 1 0,-1 0 0 15,0 0-1-15,4 4 0 16,-3-4 0-16,-1 0 3 0,4 0-3 0,-7 0 0 15,7 0 1-15,-3 0-1 16,-1 0 0-16,-6 0 3 0,6 0-1 16,-3 0 0-16,0-4-2 0,0 4 1 15,0 0 1-15,0 0 9 0,0-3-11 16,0 3 0-16,0-1 1 0,3-2 2 16,-3 3-2-16,0-1 0 0,0-2-1 15,1 3 0-15,-1-1 1 0,0 1-1 16,0-3 0-16,0 3-1 0,-4 0 0 15,4-1 0-15,-3 1 0 0,3-3 1 16,-4 3 0-16,4 0 0 0,0 0 0 16,0 0 0-16,0 0 1 0,-3 0 1 15,3 0-1-15,0 0-1 0,-4 0 0 16,1 0 1-16,0 0-1 0,-4 0-2 16,0 0 0-16,0 0 2 0,0 0 0 15,-3 0-1-15,-1 0 1 16,1 0 0-16,0 0 0 0,-1 0 1 0,1 0 0 15,-4 0-1-15,0 0 0 16,1 0-1-16,-1 3 1 0,4-3 0 16,-4 0 0-16,0 0 2 0,0 0-1 15,4 0 0-15,-7 0 0 0,3 0 1 16,-3 0-2-16,0 0 1 0,-1 0-1 16,1 0 0-16,0 0 0 0,0 0-1 15,-1 0 1-15,5 0 0 0,-1 0 0 16,-3 0 0-16,-1 0 1 0,1-3-1 15,0 3 1-15,-4 0-1 0,-3-1 1 16,4 1-1-16,-5 0 0 0,5-3-1 16,3 3 1-16,-11 0 0 0,4-1-1 15,0 1 0-15,0 0 0 0,3 0-1 16,-3 0 1-16,7 0 1 0,-11 0-1 16,7 0 1-16,1 0 1 0,-1-2 1 15,0 4 0-15,1-4-2 16,3 2 1-16,-8 0 0 0,8-3-1 15,-3 4 0-15,2-3-1 0,1 1 1 16,3-1 1-16,1 1 1 0,-5 0-2 16,1-2 0-16,0 3 0 0,3-1-1 15,-10-1-1-15,0 2 2 0,0 0-2 16,3 0 1-16,-3 0 1 0,-3 0-1 16,6 0 1-16,-7 0-1 0,-3 0 1 15,7 0 1-15,-3-2 0 0,-1 2 0 16,1 0-1-16,2 0-1 0,-2 0 1 15,3 0 0-15,0 0-1 0,-4 0 1 16,7 0-1-16,-6 0 1 16,3 0 0-16,0 0 0 0,-4 0-1 0,4 0 0 15,-4 0 1-15,4 0 0 16,-3 0 0-16,-1 0 1 0,8 0 0 16,-11 0-1-16,3 0 0 0,0 0 0 15,-3 2 0-15,4-2-1 0,-1 0 1 16,1 0-1-16,-1 0 0 0,4 0 1 15,-3 0-1-15,6 0 1 0,0 0 0 16,-6 0 0-16,6 0 0 0,-3 0 0 16,0 0-1-16,0 0 1 0,-4-2 0 15,1 0 0-15,-1 2-1 0,-3 0 0 16,0 0 0-16,0 0-1 0,0 0 1 16,0 0-14-16,0 0-16 0,0 0-8 15,0 0 2-15,0 0 13 0,0 0 0 16,0 0-7-16,0 0 13 0,0 0 15 15,0 0-9-15,0 0 11 0,0 0 1 16,0 0-4-16,0 0-14 0,0 0 0 16,0 0 3-16,0 0-1 0,0 0 14 15,0 0-13-15,0 0-9 16,0 0 5-16,0 0-14 0,0 0-13 16,0 0-3-16,0 0-46 0,0 0-35 15,0 0-83-15,-3 0-138 0,-11 0-277 16,3 0-685-16,-23 2-621 0</inkml:trace>
</inkml:ink>
</file>

<file path=ppt/ink/ink2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3T01:33:32.86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3583 9949 249 0,'0'0'1524'15,"0"0"-1205"-15,0 0-183 0,0 0-33 16,0 0 49-16,0 0-26 0,0 0-7 16,0 0-28-16,0 0-91 0,3 0-42 15,1 0-39-15,6 0 20 0,4 0 61 16,0 0 113-16,3 1 19 0,11 1-65 15,-8-2-19-15,1 0-3 0,10 0-29 16,-7 0 26-16,7 0 25 0,-7 0-48 16,7 0-19-16,-3 1 19 0,6-1-3 15,1 1 10-15,3 1 15 0,3-1 20 16,0 1-20-16,1 0 20 16,13 2-45-16,3 0 25 0,15 2-22 0,-1-2 22 15,4 0-19-15,-7 0 16 16,-7-4-9-16,0 3 6 0,3-3 31 15,7 0 31-15,-3-3-12 0,-3-1-44 16,3 1 0-16,7-2-26 0,-8-3 8 16,-2-1 2-16,10 1 0 0,-4 0 0 15,-6 0-6-15,-1 0-6 0,0 3 2 16,4-3 10-16,0 3-9 0,-10 1-13 16,3-1 12-16,-4 3-14 15,-2 2 0-15,-1-2-1 0,0 2 25 16,0 0-21-16,-10 0-6 0,-7 2 4 15,-11-2-1-15,8 3 0 0,-4 1-1 16,13 0 1-16,8 1-2 0,3 2-10 16,7 0 10-16,14 4 2 0,0-1-1 15,-11-1 16-15,1-1-4 0,-4-2 1 16,-4-1-12-16,1 2 11 0,3-3 1 16,0 3 5-16,-4-2-17 0,4-1 2 15,4 3 31-15,-4-3 31 0,7-4-15 16,-4 0-25-16,-3 4 1 0,4-4-25 15,-4 0 1-15,7 0 0 0,-4-7 22 16,-3 3-11-16,-3-1 5 0,3-3-2 16,-4 1 2-16,4 0-16 0,-7-2 20 15,4-1 39-15,0 1-18 0,-15-1-31 16,-2 6 1-16,-8-3-10 0,-3 2-2 16,7 1 1-16,3-2 1 0,4-2-1 15,7 1 10-15,-7 3 1 0,-1-2-1 16,1 1-11-16,-7 1 0 0,10 3 0 15,-10-2-1-15,4 2-1 16,-8 1 1-16,4-1 1 0,-4 1-1 16,1 0 0-16,-1 0-1 0,-10 0 1 15,7 0 0-15,-6 0 3 0,6 1 0 16,-7 0 0-16,-4 1 8 0,1-2-10 16,-4 0 0-16,11 0 2 0,-8 0 0 15,1 0 0-15,0 0-2 0,-4 1 0 16,11-1 1-16,-8 0-1 0,1 0 11 15,3 0-11-15,-3 0 0 0,6 0 0 16,-3 0-1-16,4 0 2 0,0 0-1 16,-1 0 1-16,4 0-1 0,0 0-1 15,0 0 3-15,4 0-1 0,-4 0-2 16,6 0 0-16,-2 0 3 0,6 0 10 16,1 0-10-16,-1 0 0 0,4 1-1 15,-4 0-2-15,4 1 0 16,-4-1 0-16,7 2 3 0,-3-2-1 15,0 0-1-15,7 1 2 0,-4 0-2 16,11 0 0-16,-8-2 2 0,1 0-3 16,6 3 1-16,4 0 2 0,14 2-3 15,-3 0 2-15,-5 0 0 0,-5 2-1 16,-8-1-1-16,0 1 1 0,0 0-1 16,0-2 0-16,0 2 0 0,0-3 2 15,4 0 1-15,-1 0-2 16,1 0-1-16,0-1 3 0,-1 0-1 0,4-3 0 15,-3 0 2-15,3 0-3 0,0 0 2 16,0 0 9-16,0-3-12 16,-4 0 0-16,4-1 0 0,0 0 18 15,-3 0-18-15,-1 0 1 0,4-1-1 16,-3-2 12-16,0 4-12 0,-4-1 2 16,-7 1 38-16,-10 2-9 0,-7-1-28 15,0 0-1-15,3 0 13 0,8 1-15 16,2 1 0-16,1-1 0 0,-3 1 0 15,-1 0 0-15,0 0 0 0,-6 0 0 16,3 0 2-16,0 1-2 0,-7 2 1 16,3-1-1-16,0 0 0 0,-3 0 0 15,4 0 0-15,-8 2 0 0,1-4-1 16,3 3 0-16,-3-2 1 0,-1 2 2 16,1-3 0-16,3 3-2 0,-4-3 1 15,1 0 0-15,-1 0 2 0,1 0 7 16,0 0-10-16,3-2 0 0,-7 1 1 15,3 0 1-15,-3-1 0 16,4 1-2-16,-4 1 2 0,0-1 0 16,0-1-1-16,4 2 11 0,-1 0-11 15,1 0 1-15,-4 0-2 0,4-2 0 16,-1 0 0-16,-3 2 0 0,-3 0-2 16,3-2 2-16,-3 1 2 0,3 0-2 15,-3 1 0-15,3-2 1 0,-4 1 0 16,1 1-1-16,0-1 0 0,3 1 0 15,-4-2 1-15,5 1 0 0,-8 0 0 16,7 1 0-16,3-1 1 0,-2-2-2 16,-1 3 2-16,0-2 1 0,0 0-1 15,3 1-2-15,1-2 1 0,-4 1 1 16,4 1 0-16,-11-2-2 0,7 2 1 16,-3-2-1-16,-4 3 1 0,4-1-1 15,-8-1 1-15,1 1-1 0,0 1-1 16,-7-1 1-16,-4 1 0 0,1-2 0 15,-4 2 0-15,3 0 0 0,-3 0-3 16,7 0 2-16,-3 0 0 16,-1 0 0-16,0 0 0 0,4 0 0 15,0 0-1-15,0 0 2 0,0-2-1 16,0 2 3-16,-4-2-2 0,8 2 3 16,-11 0-3-16,3 0 1 0,-3-2-1 15,4 2 1-15,-4 0 1 0,3 0 0 16,-3 0-2-16,0 0 0 0,3 0-2 15,-3 0-10-15,7 0 9 0,0 0 2 16,4-1 0-16,2 0 1 0,-6 1 0 16,4 0-2-16,-1-2 1 0,-3 2-1 15,0-1-1-15,-4 1 0 0,1 0-16 16,2-1 18-16,-6 1 0 16,0 0-1-16,0 0-1 0,0 0-12 15,0 0-40-15,0-3 0 0,0 3-25 16,0 0-24-16,0-1-43 0,0 1-73 15,0 0-112-15,-6 0-198 0,-1-1-470 16,0-1-208-16,27 9-171 0</inkml:trace>
</inkml:ink>
</file>

<file path=ppt/ink/ink2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3T01:33:34.10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3879 9624 117 0,'0'0'1631'0,"0"0"-1423"0,0 0-208 0,0 0-100 15,0 0 100-15,52-4 133 16,-28 2-29-16,-3-2-36 0,10 1-20 16,-7-1 7-16,7 1 0 0,-4-1-13 15,8 0 43-15,-8-2-5 0,8 3-5 16,-8-1-50-16,11 1-12 0,-3-1 9 16,-1 1-21-16,8 3 0 0,-1 0-1 15,0 0 16-15,1 0-13 0,13 2 84 16,10 3-10-16,11 3-12 0,-4 0 44 15,8 0-10-15,-11-1-9 0,-7-2-39 16,3 0 0-16,0-2-10 0,11-3 10 16,-3 0-22-16,6-3 34 0,-3-4-6 15,3-1 16-15,0-5-25 0,0 0-20 16,4 0 38-16,-4-2-31 0,1 2-7 16,-1 2-6-16,-7-1-3 0,4-2-6 15,-7 5-1-15,-4-1 1 0,1 2-10 16,3 1 10-16,-7 2-11 15,-4 0 1-15,1 1 18 0,-11 3-20 16,-14-2-2-16,1 3 1 0,-8-1 0 16,11 1 0-16,0 0 3 0,7 0 0 15,-7 0-1-15,10 3 17 0,-6-2-3 16,-5 0 2-16,1 1-5 0,0 1 6 16,-3-1 1-16,-4 0-5 0,3-2 7 15,-10 3-22-15,7-2 2 0,-7 1-3 16,4 1 2-16,-4 1 0 0,4-1 0 15,-4 1 0-15,3 0 0 0,-3 0 0 16,4 0 3-16,0-1-1 0,3 1-1 16,0 0 10-16,0-2-9 0,-4 0 22 15,8-2 0-15,-1 0-6 0,-3 2 3 16,3-2 37-16,-6 0-34 0,6 2-7 16,-6 0-18-16,6-1 0 0,-2 3 0 15,-1 0-1-15,0-1-1 16,0 4 0-16,-4-3 0 0,1 1 1 15,3 3 1-15,-4-4 1 0,1 1-1 16,-4 0 2-16,0-2-2 0,-3 1 1 16,-4 2 1-16,7-5 0 0,-7 3-2 15,-6-1-3-15,6-2 3 0,-7 3-3 16,-3-3-9-16,3 0-1 0,1 1 11 16,-1-1-76-16,4 0 38 0,0-1-41 15,-1 0 14-15,1 0-68 0,0 0-32 16,-4-1-156-16,4 0-201 15,-7-3-129-15,3 0-728 0</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17T02:20:28.729"/>
    </inkml:context>
    <inkml:brush xml:id="br0">
      <inkml:brushProperty name="width" value="0.05292" units="cm"/>
      <inkml:brushProperty name="height" value="0.05292" units="cm"/>
      <inkml:brushProperty name="color" value="#FF0000"/>
    </inkml:brush>
  </inkml:definitions>
  <inkml:trace contextRef="#ctx0" brushRef="#br0">8303 8128 50 0,'0'0'130'16,"0"0"-71"-16,0 0-23 0,0 0 6 15,0 0 196-15,0 0-84 0,0 0-34 16,0 0-55-16,0 0-3 0,3-22-26 15,-3 19-13-15,0-1-3 0,4 2 9 16,-4-2 10-16,3 0 13 0,1 2-3 16,-4-2-3-16,3 0-20 0,1 0-4 15,-1 2-5-15,0-4-17 0,1 4 0 16,3-2 0-16,-7 0-2 0,10 0-1 16,-3 0-10-16,0 0 11 0,3 1 2 15,-3-3 2-15,4 0 0 0,-8 1 1 16,11-2-2-16,-4 2 10 15,-3 0-11-15,3 1 0 0,1-3-4 16,-4 0 2-16,10 2 2 0,-7-1-2 16,4-2-1-16,-4 1-14 0,11-1 17 15,-7 1-2-15,6-2 2 0,-2 1 18 16,-1-1-18-16,3-1-1 0,1 1-2 16,-4 0-19-16,1 1 22 0,6-2 1 15,-7 3 1-15,-3-1 11 0,10 0-13 16,-7 0-10-16,0-3 10 0,11 3 0 15,-4-2 23-15,7-1 0 0,-7-1 29 16,7 0-50-16,4 0 14 0,-4 1 30 16,0 1-7-16,0-2 19 0,-4 2-41 15,1 1-17-15,-4-1 2 0,0 3-2 16,0 2 19-16,0-2-16 16,-3 3 13-16,3 1-13 0,0-1 39 0,0 0-6 15,0-1 10-15,0-1-4 0,1 2 26 16,-1 0-16-16,7-3-3 15,0 2-10-15,3-3 0 0,1 1 3 16,-4-1-6-16,10 0-4 0,-3 0-9 16,-4 2-21-16,1-1-2 0,3 1 2 15,-7 1 8-15,0 2 2 0,-4-1-12 16,1 1-4-16,-8 0 3 0,1 3-2 16,-4-1 3-16,-6 1 0 0,2 0 1 15,-2 0 1-15,-1 3 15 0,-3-1 2 16,3 0-16-16,1 0 17 0,-1 0 15 15,4 0-2-15,0-2-8 0,3 1 5 16,-7 0-14-16,14-1 0 0,-10 0-15 16,0 0 2-16,0 0 10 0,-1 0-11 15,-2 0 11-15,-1 0-11 16,0-1 11-16,1 1-9 0,-4-1-3 0,3 1 2 16,-7 0-1-16,4 0-1 0,-3 0-1 15,-1 0 1-15,1 0 0 16,-1 0 2-16,-3 0-3 0,0 0-13 15,0 0-101-15,0 0-275 0,0 0-261 16,-3 0-389-16</inkml:trace>
  <inkml:trace contextRef="#ctx0" brushRef="#br0" timeOffset="679.3">8410 7854 301 0,'0'0'104'0,"0"0"268"0,0 0-167 16,0 0-91-16,0 0-19 0,0 0 58 0,0 0 45 16,0 0-19-16,0 0-36 15,0 0-84-15,7-7-1 0,-7 7 1 16,0 0 25-16,0 0 26 0,0 0 42 16,0 0-81-16,0 0-45 0,0 3-26 15,0 1 0-15,-4 2-3 0,1 6 3 16,-8 1 1-16,8 5 2 0,-4 0 25 15,0 1-28-15,0 0-2 0,4 3-11 16,-4-6 10-16,0 3-13 0,4-3 0 16,-1 0 3-16,-6-2 12 0,10-1-1 15,0-1 2-15,0-2 0 0,0-3 0 16,0 0-4-16,0-2-15 0,3-3 19 16,8 1 197-16,-4-3-49 0,3 0-77 15,-3 0-16-15,0 0-55 0,0 0-29 16,-4 4-3-16,0 0 28 0,11 2 4 15,-3 2-2-15,2 0 2 16,1 0 13-16,3 0-12 0,1 4-1 16,2-3 13-16,4-1-13 0,0 0-3 15,1-2-10-15,6-2 3 0,-4-3-144 16,4-1-309-16,-7 0-712 0</inkml:trace>
  <inkml:trace contextRef="#ctx0" brushRef="#br0" timeOffset="1198.031">11028 7269 101 0,'0'0'0'0,"0"0"-101"15</inkml:trace>
  <inkml:trace contextRef="#ctx0" brushRef="#br0" timeOffset="1463.472">11028 7269 133 0,'21'-27'404'16,"-21"27"-91"-16,0 0-20 0,0 0 20 16,0 0-50-16,0 0-16 15,0 0-36-15,0 0-23 0,0 0-40 16,0 0-51-16,0 0-29 0,0 0-20 16,0 1 4-16,0-1-1 0,0 2 7 15,0-2 26-15,0 1 5 0,0-1-28 16,0 1-26-16,-4 1-35 0,4 2-14 15,0 6-22-15,0 4 36 0,-3 5 23 16,-4 6 7-16,4 5-30 0,-4 2-4 16,3-2-20-16,1 1 23 0,-1-4-14 15,1 1-1-15,-1-1 13 0,1-3-23 16,0-1 25-16,-1-2-12 0,-3-3-19 16,7-1-16-16,0-3-154 15,0-4-121-15,0 0-202 0,0-7-233 0,0 0-375 16</inkml:trace>
  <inkml:trace contextRef="#ctx0" brushRef="#br0" timeOffset="1788.963">11038 7202 765 0,'0'0'502'15,"0"0"-238"-15,0 0-112 0,0 0-48 16,0 0 72-16,0 0 35 0,0 0-1 16,0 0-64-16,0 0-72 0,0 0-32 15,0-8 9-15,4 8-22 0,-4 2-17 16,0-1-12-16,3 2-26 0,1 1 26 16,3 2 27-16,3 3 28 15,-3 6 9-15,7 0 13 0,-1 6 10 16,1-1-33-16,0 5-25 0,0 1-3 15,-4 1-13-15,4-3-9 0,-4 2-4 16,-3 0-16-16,3-3-10 0,-3 0-44 16,-3-1-87-16,3 0 54 0,-7-4-91 15,3 1-136-15,1-3-189 0,-1-5-200 16</inkml:trace>
  <inkml:trace contextRef="#ctx0" brushRef="#br0" timeOffset="2088.085">11355 7215 2052 0,'0'0'462'0,"0"0"-236"0,0 0-165 16,0 0 4-16,0 0-1 0,0 0 19 15,0 0-83-15,0 0-38 0,0 0-49 16,0 0 55-16,-7 23 32 0,4-4 48 16,-4 6-9-16,-3 4-23 0,-4 2 0 15,0 3-16-15,0-3-23 0,1-2 7 16,6-2-22-16,-4-1 19 0,1-3-4 16,3-4-41-16,4-1-81 0,-1-6-175 15,4-3-163-15,0-6-158 0,0-1-428 16</inkml:trace>
  <inkml:trace contextRef="#ctx0" brushRef="#br0" timeOffset="2370.903">11297 7301 192 0,'0'0'1642'0,"0"0"-1317"0,0 0-183 16,0 0-74-16,0 0 3 0,0 0 10 15,0 0 19-15,0 0-100 0,0 0-13 16,0 0-26-16,10 10 39 0,-6 0 84 16,2 4-26-16,5 2 16 0,-1 6 20 15,0 0-24-15,4-2-9 0,-3 2-60 16,-1-3-1-16,4 2-1 0,-7-3-11 16,6-1 12-16,-2 1 0 0,-1-2-6 15,0-4 3-15,1 1 0 16,-4-3-26-16,0-1-129 0,3-1-96 0,-7-3-157 15,4-1-171-15,0-3-183 16,-3-1-22-16</inkml:trace>
  <inkml:trace contextRef="#ctx0" brushRef="#br0" timeOffset="2946.069">11683 7286 36 0,'0'0'1828'16,"0"0"-1481"-16,0 0-168 0,0 0-73 15,0 0 4-15,0 0 29 0,0 0 25 16,0 0-75-16,0 0-89 0,0 0-28 15,3 4-1-15,-3-2 6 0,4 2 23 16,2 1 33-16,-2 2-13 0,3 0 8 16,0 3-28-16,3-2-3 0,-3 1-12 15,0-1 14-15,0 0 1 0,3 0-1 16,-3-2-100-16,0-1-193 0,3-2-142 16,-3-3-149-16,-4 0-223 0,1 0 53 0</inkml:trace>
  <inkml:trace contextRef="#ctx0" brushRef="#br0" timeOffset="3198.896">11882 7282 1879 0,'0'0'555'0,"0"0"-326"15,0 0-87-15,0 0-33 0,0 0-16 16,0 0 16-16,0 0-16 0,0 0-93 15,0 0-10-15,0 0-6 0,0 18 16 16,-6-3 35-16,-1 9 32 0,-4 3-22 16,-2 2-26-16,-5 3-17 0,5-1-2 15,-1-2-14-15,3 0-2 0,-2-3-25 16,6 1 12-16,0-3-12 0,7-5-1 16,0 1-153-16,0-5-463 0,3-5-677 15</inkml:trace>
  <inkml:trace contextRef="#ctx0" brushRef="#br0" timeOffset="3719.081">12241 7198 1516 0,'0'0'384'0,"0"0"-128"0,0 0-48 16,0 0-2-16,0 0 75 15,0 0 27-15,0 0-79 0,0 0-171 16,0 0-58-16,0 0-10 0,-38 17 10 0,28-9 0 15,-8 2 25-15,1 0-6 16,3 3-16-16,-3 1-1 0,0-1 23 16,3 0-23-16,4-3 1 0,3-1 7 15,0 1-10-15,0-4-41 0,7-2-4 16,-3 3 1-16,3-3-10 0,0 0 6 16,0 2 0-16,3 0 25 0,7 0 7 15,1 2 15-15,3-4 1 0,3 4 4 16,3-1 37-16,1-2-6 0,-4 3-16 15,1-3-19-15,-5 3-1 0,1 0-8 16,-4 2 9-16,1-1 2 0,-8 2-2 16,1 1 1-16,-1 2 25 0,-3 2 24 15,-7 3-27-15,-3 3 24 0,0 2-8 16,-8 0-27-16,1 4 20 16,-4-3-29-16,1 1-3 0,6-6-3 15,0 1-35-15,4-6-19 0,3-3-71 16,4-6-484-16,3-4-671 0</inkml:trace>
  <inkml:trace contextRef="#ctx0" brushRef="#br0" timeOffset="4320.521">12665 7221 2117 0,'0'0'350'0,"0"0"-169"16,0 0 31-16,0 0-29 0,0 0-13 16,0 0-39-16,0 0-71 0,0 0-34 15,0 0 2-15,0 0 10 16,-18-13-12-16,15 13 56 0,-4 0 45 15,0 0-68-15,-3 0-59 0,3 0 0 16,-3 3 0-16,-4 4-11 0,3 0 9 16,-2 2-14-16,-1 3-3 0,-3 5-6 15,3-2 23-15,-3 1-11 0,3 1 11 16,0-1-11-16,4 2-2 0,-1-3-11 16,8 2 1-16,-4 1-7 0,4 0 7 15,3-2 3-15,0 3 21 0,0-3-2 16,0 1 3-16,7-1 0 0,-1 3 1 15,5-5 0-15,3 2 27 0,3-3-12 16,0-1 16-16,4 0-16 0,3-5-16 16,0 0-29-16,0-3 16 0,4-3 1 15,-8-1 12-15,1-3 12 0,-4-3-11 16,0-4 0-16,-3 0 1 0,-4-6-2 16,4-2 0-16,0-5-32 15,-7-2-76-15,0-3 22 0,0 1-22 0,0-2-116 16,-4 2 28-16,0 7 67 15,-3 1 104-15,-3 5 25 0,-4 5 35 16,0 2 68-16,0 4-7 0,-3 0 7 16,0 3-23-16,-1 0-78 0,1 0-4 15,3 4-21-15,-3 0-48 0,-1 1-3 16,1 2 23-16,3-1 9 0,-3-2-9 16,3 2-110-16,0-1-535 0,0 0-398 15</inkml:trace>
  <inkml:trace contextRef="#ctx0" brushRef="#br0" timeOffset="4636.864">12565 7501 711 0,'0'0'1635'15,"0"0"-1289"-15,0 0-102 0,0 0-244 16,0 0-73-16,0 0 73 0,0 0 63 15,58-23-25-15,-41 18-35 0,1 2 10 16,-5-1-13-16,1 4-1 0,0 0-2 16,-7 0 1-16,0 0 2 0,0 4 0 15,0 2 32-15,-4 1 13 0,4 3 13 16,-4 1 37-16,4 1 65 0,-7 0-4 16,4 2-55-16,-1-2-28 0,-3 1-29 15,0 0-18-15,7-2-26 0,-4 1-25 16,8-3-3-16,-1-5-4 15,11-2-9-15,3-2-124 0,7-6-20 0,14-7-22 16,13-9-160-16,-3-1-390 16,-10 4-640-16</inkml:trace>
  <inkml:trace contextRef="#ctx0" brushRef="#br0" timeOffset="5478.929">13240 7163 1571 0,'0'0'575'0,"0"0"-252"15,0 0-20-15,0 0-87 0,0 0-31 16,0 0 10-16,0 0-26 0,0 0-81 15,0 0-56-15,0 0-16 0,0-2 18 16,0 2 4-16,0 0-16 16,0 2-9-16,0 0-13 0,0 4-3 15,-4 3-22-15,1 9 25 0,0 3 18 0,-4 9 11 16,3 1-27-16,-3 2 1 16,0 1 12-16,4-1-15 0,-4 2-13 15,4-4 1-15,-1-4-4 0,4-1 16 16,0-3 0-16,0-3-3 0,0-4 3 15,0-1 0-15,0-3 3 0,0-4 0 16,0-2 13-16,0-1-14 0,0-2 10 16,0 0-9-16,4-1-3 0,-1 2 2 15,7-2 20-15,1 0 12 0,6-1 32 16,0-1 47-16,11 0-46 0,-4-1-27 16,7-3-15-16,-4-2-25 0,1 0-3 15,0 0 2-15,-1-1-61 0,-6 3-64 16,-4 0-123-16,0 1-428 0,-10 2-898 15</inkml:trace>
  <inkml:trace contextRef="#ctx0" brushRef="#br0" timeOffset="11116.159">13781 7282 708 0,'0'0'71'16,"0"0"594"-16,0 0-411 0,0 0-141 16,0 0-2-16,0 0 28 15,0 0 43-15,0 0 6 0,0 0-56 16,0 1-93-16,0-1-14 0,0 0 1 16,0 0 13-16,3 0-17 0,-3 0-9 15,0 0-13-15,0 0-2 0,0 0-24 16,4 0-22-16,-1 0-26 0,4 0 29 15,3 0 34-15,4-1 11 0,0-2 35 16,3 1-35-16,0-1 13 0,4-1-13 16,-4 0 3-16,1 1-2 0,-5 1-1 15,1 0 1-15,0 2-1 0,-4-2-4 16,1 2 2-16,-8 0 0 0,0 0-1 16,-3 0 3-16,4 0 1 0,-4 0 38 15,0 2 6-15,0-1 10 0,0 5 96 16,-4 5 195-16,-2 4-148 0,-1 3-125 15,0 4-51-15,-4 0-22 0,5 1-25 16,2-1-1-16,1-4-5 16,3 1 8-16,0-3-5 0,0-1 9 15,3-1-4-15,4-2 21 0,0-1-14 16,3-3 14-16,-3-2-43 0,0 0-6 16,3-2 26-16,-3-2 24 0,0-1-38 15,0 2-38-15,3-3-28 0,-10 0-8 16,4 0-83-16,-1 0-79 0,4-4-140 15,-3-4-128-15,-1 0-170 0,7-17 13 0</inkml:trace>
  <inkml:trace contextRef="#ctx0" brushRef="#br0" timeOffset="11379.208">14222 7102 2292 0,'0'0'543'0,"0"0"-357"0,0 0-96 16,0 0-90-16,0 0-13 0,0 0 12 16,0 0 1-16,0 0-93 0,0 0-42 15,0 0 71-15,0 18 35 0,3-14 3 16,-3 0 25-16,4 0-12 0,-4-1 13 16,0-2 3-16,0 2-2 0,3-2 0 15,-3 1-1-15,0 2 16 0,0-1 4 16,0 1 2-16,0 2-6 0,0 1 7 15,0 0-23-15,0 0-93 0,0-2-253 16,4-2-413-16,-1-3-495 0</inkml:trace>
  <inkml:trace contextRef="#ctx0" brushRef="#br0" timeOffset="11659.979">14460 7196 2486 0,'0'0'500'0,"0"0"-407"0,0 0-61 16,0 0-20-16,0 0-12 0,0 0 80 16,0 0-9-16,0 0-71 0,0 0-41 15,0 0-23-15,-14 38 64 0,10-15 17 16,-3 6-17-16,4 2 0 0,-4 2 15 15,0 1-15-15,7 1-1 0,-10-2 1 16,6-4-1-16,1-5-1 0,-1-1-11 16,4-9-57-16,0-2-322 0,4-7-277 15,-1-1-341-15</inkml:trace>
  <inkml:trace contextRef="#ctx0" brushRef="#br0" timeOffset="11875.195">14573 7280 1946 0,'0'0'560'0,"0"0"-460"0,0 0-100 15,0 0-103-15,0 0-14 0,0 0 101 16,0 0 16-16,0 0 26 0,0 0 10 16,69-8-20-16,-52 4-15 0,4 0-1 15,0 0 22-15,-1-1-2 0,-2-1 6 16,-1-1 12-16,-3 2-38 0,-4-2-25 15,-3 2-438-15,-4-2-96 16,1 0-141-16,-4 2-106 0</inkml:trace>
  <inkml:trace contextRef="#ctx0" brushRef="#br0" timeOffset="12310.152">14708 7103 279 0,'0'0'1194'0,"0"0"-940"15,0 0-69-15,0 0-88 0,0 0-3 16,0 0 68-16,0 0 42 0,0 0-71 16,0 0-98-16,0 0-32 0,-7-1 14 15,7 2 2-15,0 0 13 0,0 1 0 16,0 3 4-16,0 2 28 0,0 3 61 16,0 4 52-16,3 3-82 0,-3 3-44 15,0 3-31-15,0 1-4 16,0 3-16-16,0-1-1 0,0 3 1 0,0-2 0 15,0 0-2-15,-3-5-10 0,-1 3 9 16,1-6 0-16,-8-1-19 16,5-6-35-16,-1 0 15 0,0-5 0 15,0 1-38-15,3-4-9 0,-2-2-4 16,2 0-30-16,1-2-86 0,3 0-63 16,0-2-10-16,0 0-20 0,0-2 208 15,0 0-23-15,0 0 9 0,0 0 43 16,3 1 65-16,4-1 13 0,0 2 49 15,7 0 36-15,-1 2-59 0,1 0 6 16,0 0 10-16,3 0-6 0,0 4 19 16,-6 1-29-16,-1 1 0 0,7 0-7 15,-6 2-31-15,6 0 63 0,-3-3-19 16,3-1-45-16,0-4-165 0,-10 0-937 16</inkml:trace>
  <inkml:trace contextRef="#ctx0" brushRef="#br0" timeOffset="13382.289">15314 6945 969 0,'0'0'606'16,"0"0"-197"-16,0 0-237 0,0 0-19 15,0 0 28-15,0 0 9 16,0 0 7-16,0 0-37 0,0 0-38 16,-4-1-11-16,4 1 7 0,0 0 0 15,0 1-17-15,0-1-22 0,0 0-9 16,0 1-4-16,0 1-35 0,0-1-12 15,-3 0-18-15,0 2 0 0,3 0-1 16,-7 1-11-16,0 2-5 0,3-2 4 16,1 4-14-16,-1-1 14 0,1 2-4 15,0 0-9-15,-1 3 9 0,1-2 0 16,3 3-12-16,0-2 26 0,0 3-30 16,0-2 10-16,0 0 9 0,0-4-6 15,7 1-3-15,-4-1 21 0,7 1-2 16,1-4-67-16,-4 1 19 0,-4-4 26 15,4-1 9-15,-4-1-9 0,1 0 10 16,-4 0 15-16,0 0 2 0,0 0 33 16,0 0 3-16,0 0-3 15,0 0 19-15,0 0-3 0,0 0-10 16,0 0 9-16,0 0-5 0,0 0-20 16,0 0 3-16,0 0-26 0,0 0 9 15,0 0-11-15,0 1-25 0,0-1 9 16,0 2 13-16,0-2-26 0,-4 0-15 15,4 0-64-15,0 0-85 0,0 0-136 16,0 0-273-16,4-3-600 0,3-4-44 0,-14 14 1246 16</inkml:trace>
  <inkml:trace contextRef="#ctx0" brushRef="#br0" timeOffset="14039.074">15862 6929 1043 0,'0'0'554'0,"0"0"-359"16,0 0-33-16,0 0-55 0,0 0-45 15,0 0 42-15,0 0 15 0,0 0-25 16,0 0 3-16,0 0 35 0,0-1 39 16,3 1-26-16,-3 0-40 0,0 0-31 15,0 0-13-15,0 1-29 0,0-1-16 16,0 4-16-16,0 2-3 0,0 4 3 16,0 1 16-16,0 2 7 0,0 3-1 15,-3-1-9-15,-1 1-11 0,1-2 14 16,-1 0-15-16,1 1 0 0,-7-3 15 15,3 0 3-15,0-4 9 0,0 1-12 16,0-1-13-16,0-2-3 0,4 0-61 16,-4-2 7-16,0-4 13 0,3 0 5 15,4 0-2-15,-3-6-74 0,3 0 48 16,-3-2-22-16,3 1-43 16,0-1 55-16,0 2 61 0,0-1 13 15,3 3 29-15,0 3 32 0,-3-2-22 16,0 3 9-16,4 0-6 0,-4 0-42 15,0 0 0-15,0 0-16 0,0 3-16 16,0-2 9-16,7 2 23 0,-7 1 35 16,3 0 1-16,1-2-33 0,-1 0 17 15,4 0-20-15,3-2-373 0,-3-2-967 16,-48-17 73-16</inkml:trace>
  <inkml:trace contextRef="#ctx0" brushRef="#br0" timeOffset="14947.177">16296 7018 805 0,'0'0'1261'0,"0"0"-1090"15,0 0-18-15,0 0 8 0,0 0-9 16,0 0 44-16,0 0-7 16,0 0-86-16,0 0-52 0,0 0-7 15,-7 0 26-15,7 0 32 0,3 3 6 16,-3-1-35-16,0 6-45 0,0 7 7 15,-3 4 13-15,-4 9-17 0,4 7 4 16,-1 6-16-16,-3 4-10 0,0 0-9 16,0 0-1-16,4 0-1 0,3-6-27 15,-3-4-5-15,-1-8 18 0,4-7-15 16,0-7-131-16,0-6-117 0,4-3-144 16,-1-4-161-16,4-9-409 0,-4 0-61 15</inkml:trace>
  <inkml:trace contextRef="#ctx0" brushRef="#br0" timeOffset="15361.838">16337 7065 1331 0,'0'0'374'0,"0"0"-179"16,0 0 19-16,0 0-58 0,0 0-24 15,0 0 4-15,0 0-39 0,0 0-68 16,0 0-29-16,0 0 39 0,17-16 19 16,-6 13-4-16,2-4-12 0,-2 0-10 15,6 1 13-15,-3-2 0 0,6 2-22 16,1 1 9-16,-4-3-7 0,4 2 11 16,7 0-20-16,-8 0-4 0,4 1 20 15,1-1 4-15,-1 4-36 0,-7 0 15 16,4 2 14-16,-1 0-28 0,-6 0 25 15,-4 0-10-15,1 6-13 0,-4 3 51 16,6 3 26-16,-6 6 28 0,-3 5-35 16,-1 4-7-16,1 3-44 0,-1 5-9 15,-3-2 0-15,0 0-12 0,0 0-1 16,0-5 0-16,0 1-1 16,0-6 0-16,-3-1-2 0,-1-6-31 15,1 1-30-15,3-5-50 0,-4-4-51 16,4-1-75-16,0-6-165 0,0-1-222 15,0 0-173-15,0-1-457 0</inkml:trace>
  <inkml:trace contextRef="#ctx0" brushRef="#br0" timeOffset="15645.167">16454 7192 1456 0,'0'0'1207'16,"0"0"-1133"-16,0 0-74 0,0 0-71 16,0 0 71-16,0 0 71 0,0 0 29 15,0 0-36-15,55-12-41 0,-37 7-11 16,-1 0 1-16,7 0-1 0,-10 1-11 15,-4 2-1-15,0 0 0 0,-3 2-43 16,-3 0-195-16,-4 4-153 0,-4 4-141 16,-3 2-184-16,1 0-115 0</inkml:trace>
  <inkml:trace contextRef="#ctx0" brushRef="#br0" timeOffset="15818.175">16434 7311 1024 0,'0'0'635'0,"0"0"-353"0,0 0-19 0,0 0-49 16,0 0-121-16,0 0-91 15,0 0 11-15,0 0 16 0,0 0 10 16,0 0-10-16,58-11-3 0,-41 7-13 16,-6-2-12-16,3 2 0 0,-1 0 17 15,-6-3 5-15,7 2-23 0,-7-1-191 16,-4-1-32-16,1 2-10 0,-4-1-173 16,0 2-82-16,0 0-89 0</inkml:trace>
  <inkml:trace contextRef="#ctx0" brushRef="#br0" timeOffset="16060.729">16537 7065 1771 0,'0'0'396'0,"0"0"-150"16,0 0-52-16,0 0-84 0,0 0 9 15,0 0 9-15,0 0-69 16,0 0-59-16,0 0-17 0,0 0 17 15,-3 38 67-15,-1-13-6 0,-3 6-16 16,0 2-7-16,0 1-12 0,-3 1-14 16,0-2 2-16,3-4-14 0,3-2-19 15,-2-5 3-15,2-6-13 0,1-3-131 16,3-3-161-16,0-6-212 0,0-4-286 16,0-2-553-16</inkml:trace>
  <inkml:trace contextRef="#ctx0" brushRef="#br0" timeOffset="16291.209">16627 7080 1785 0,'0'0'633'0,"0"0"-327"0,0 0-122 16,0 0-56-16,0 0 0 0,0 0 44 15,0 0-67-15,0 0-47 0,-18 73-33 16,11-47-22-16,1 1 21 0,2 0-24 15,-3-3-15-15,4 2 13 0,3-3-17 16,0-2-3-16,0-1 0 0,0-3-16 16,0-1-115-16,0-5-87 0,0-2-81 15,0 2-203-15,0-5-181 0,0-1-417 16</inkml:trace>
  <inkml:trace contextRef="#ctx0" brushRef="#br0" timeOffset="16520.228">16351 7546 2609 0,'0'0'661'16,"0"0"-501"-16,0 0-160 0,0 0-7 15,0 0 7-15,0 0 51 0,0 0 9 16,62-26-31-16,-38 15-4 0,0 3-24 15,4 0 12-15,-1 0-11 0,-3 3 20 16,4-2-22-16,-11 4-97 0,4-1-202 16,0-2-279-16,-11 2-622 0</inkml:trace>
  <inkml:trace contextRef="#ctx0" brushRef="#br0" timeOffset="16818.837">16875 7339 2445 0,'0'0'450'15,"0"0"-450"-15,0 0-49 0,0 0-15 16,0 0 64-16,0 0 52 0,65-14 12 15,-44 10-35-15,-1 2-28 0,5 1-1 16,-15 1-1-16,0 0-2 16,-3 1 3-16,0 3 1 0,-7 0 31 0,0 2 29 15,0 2 22-15,-3 3 10 0,-8 3-20 16,1 0-70-16,0-2-3 16,-4 1-294-16,3-3-176 0,5-3-625 15</inkml:trace>
  <inkml:trace contextRef="#ctx0" brushRef="#br0" timeOffset="17134.374">17243 7153 714 0,'0'0'1809'0,"0"0"-1535"0,0 0-97 0,0 0-100 15,0 0-35-15,0 0 37 0,0 0 40 16,0 0-72-16,0 0 62 16,0 0-5-16,62-6-25 0,-41 1-41 15,3-1-9-15,-3 2-29 0,3 0-1 16,-7 0 0-16,4 0 1 0,-4-1-1 15,-7 0-180-15,1-1-147 0,-4 1-237 16,-4 0-212-16,0 0-454 0</inkml:trace>
  <inkml:trace contextRef="#ctx0" brushRef="#br0" timeOffset="17356.301">17398 6966 2214 0,'0'0'745'15,"0"0"-387"-15,0 0-66 0,0 0-127 16,0 0-71-16,0 0 13 0,0 0 10 16,0 0-95-16,-45 61-22 0,39-36 0 15,-5 3 2-15,-6 4 1 16,3 5-2-16,4 4-1 0,-4 2-2 16,-3-2-14-16,3 2 13 0,4-4 3 15,3-3-44-15,-7-2-107 0,11-6-82 16,-1-4-168-16,1-5-250 0,3-8-458 15,0-3-401-15</inkml:trace>
  <inkml:trace contextRef="#ctx0" brushRef="#br0" timeOffset="17639.868">17381 7256 1629 0,'0'0'309'0,"0"0"-208"0,0 0 41 16,0 0-90-16,0 0-10 0,55-13-42 16,-45 13 0-16,-3 4-1 0,-7 5-93 15,0 1 94-15,0 4 0 0,-13 2 13 16,-1-1 26-16,3 1 81 0,-2-2 161 16,6-3-4-16,-4 1-50 0,8-6-6 15,0-3-53-15,3 0-97 0,0-2-71 16,0-1-41-16,3 0-29 0,7 0 51 15,1 0 19-15,6 0 0 0,4-1-101 16,-1-7-65-16,4-5-248 0,1 1-277 16,-12 4-508-16</inkml:trace>
  <inkml:trace contextRef="#ctx0" brushRef="#br0" timeOffset="17894.629">17743 7135 3218 0,'0'0'471'16,"0"0"-308"-16,0 0-99 0,0 0-64 15,0 0-2-15,0 0-27 0,0 0 29 16,51 0 19-16,-23-3 3 0,0 1-22 15,-1 0-16-15,-6 2-100 0,-4 0-33 16,-7 0-79-16,-3 0-85 0,-7 6-201 16,-3 2-199-16,-4-1-342 0</inkml:trace>
  <inkml:trace contextRef="#ctx0" brushRef="#br0" timeOffset="18045.983">17722 7284 1592 0,'0'0'718'0,"0"0"-292"16,0 0-44-16,0 0-168 0,0 0-146 15,0 0-68-15,0 0 0 0,0 0 23 16,59 4-4-16,-42-5-19 0,7-4-19 16,4-2-44-16,-8-2-65 0,4 0-19 15,-6-2-49-15,-1-1-123 0,0-1-231 16,-10 3-433-16</inkml:trace>
  <inkml:trace contextRef="#ctx0" brushRef="#br0" timeOffset="18274.668">17905 7015 2375 0,'0'0'610'15,"0"0"-310"-15,0 0-74 0,0 0-99 16,0 0-42-16,-55 48 22 0,48-31 38 16,-11 6-98-16,8 6-22 0,-4 2 10 15,4 2 18-15,3 5-6 0,-7 1 19 16,7-2 11-16,4-2-21 0,0-3-40 15,3-4-16-15,0-2-12 0,6-7-31 16,1-3-47-16,11-9-79 0,-1-3-61 16,10-5-292-16,-3-9-608 0,1-2-122 15</inkml:trace>
  <inkml:trace contextRef="#ctx0" brushRef="#br0" timeOffset="18727.238">18232 7122 2263 0,'0'0'491'0,"0"0"-423"16,0 0-68-16,0 0-36 0,0 0 36 15,0 0 26-15,0 0 71 0,0 0-1 16,0 0 6-16,3 70 17 0,-3-48 69 15,0 1 5-15,-3-1-85 0,-4-2-48 16,0 1-19-16,-7 0-13 0,4-5 0 16,0-2-12-16,3 1 0 0,-3-5-1 15,-4-6-11-15,7 3-1 0,-3-6-3 16,6-1-54-16,-3-1-28 0,7-6-50 16,-3-7-20-16,3-6 37 0,0-1 20 15,0-7 41-15,7-1 18 0,6-1 8 16,1 2-1-16,3 2 19 0,-3 3 10 15,3 5 20-15,1 3 8 16,-8 5 1-16,4 4 22 0,3 2 7 0,0 4 15 16,-6 0 13-16,-1 8-13 15,7 4-29-15,0 4 32 0,-6 6-7 16,-1 5-3-16,0 3-25 0,-3 0-6 16,-7 3-10-16,0-2-6 0,0-3-17 15,0-3-2-15,-3-4-12 0,-4-4-209 16,0-6-255-16,4-4-1096 0</inkml:trace>
  <inkml:trace contextRef="#ctx0" brushRef="#br0" timeOffset="19383.229">18780 6987 1858 0,'0'0'489'0,"0"0"-230"16,0 0-24-16,0 0-68 0,0 0-16 16,0 0 24-16,0 0-16 0,0 0-76 15,0 0-33-15,0 0 4 16,-4 8 31-16,4 5 95 0,-13 7-48 16,6 11-88-16,-7 4-19 0,4 5-24 15,-1-1-1-15,-6-1-2 0,10-2-17 16,0-4-3-16,4-3 7 0,3-5-14 15,0-6-116-15,0-4-135 0,7-6-274 16,0-8-523-16,-1 0-386 0</inkml:trace>
  <inkml:trace contextRef="#ctx0" brushRef="#br0" timeOffset="19584.482">18814 7161 2699 0,'0'0'775'0,"0"0"-534"0,0 0-166 16,0 0-75-16,0 0 0 0,0 0 0 16,0 0 31-16,52-6 35 0,-25-1-19 15,1-1-34-15,0 0 9 0,-1 0-20 16,1 2-2-16,-14 3 0 0,3 0-16 16,-3-1-122-16,-8 2-118 0,-2 0-168 15,-4-1-342-15,0 0-401 0</inkml:trace>
  <inkml:trace contextRef="#ctx0" brushRef="#br0" timeOffset="20002.426">18938 6967 1155 0,'0'0'1567'0,"0"0"-1258"0,0 0-121 0,0 0-111 16,0 0-45-16,0 0 6 15,0 0 19-15,0 0-22 0,0 0-19 16,0 0 6-16,4 3 7 0,-1 0 28 16,-3 6 44-16,4 6 73 0,-4 4-55 15,3 7-37-15,-3 8-19 0,0 5-19 16,0 1-32-16,0-1 7 0,-3 0-8 16,-1-4-10-16,-3-3 0 0,-7-5 0 15,8-3-1-15,-8-2-1 0,3-3-21 16,-2-2-46-16,-5-4-49 0,8-3-31 15,0-5-12-15,6-2-40 0,1-3-32 16,-1-1 40-16,4-6-20 0,0-3 119 16,4-1-33-16,-1-1 126 0,8-3 20 15,2 3 73-15,8 0-12 0,-7-2-8 16,7 7 11-16,3 0-10 0,-11 4 22 16,8 3-23-16,0 0-12 0,-11 6-17 15,7 2 1-15,-3 4-7 0,7 1-3 16,-14-1-19-16,7 0-3 15,-4-1 9-15,4-3-22 0,-7-6-171 16,-1 2-605-16,1-10-1185 0</inkml:trace>
  <inkml:trace contextRef="#ctx0" brushRef="#br0" timeOffset="20786.526">19696 6806 7 0,'0'0'2406'16,"0"0"-1765"-16,0 0-347 0,0 0-97 15,0 0 2-15,0 0-32 0,0 0-3 16,0 0-42-16,0 0-72 0,0 0-48 16,0 22-1-16,0-11 27 0,0 6 0 15,-3 1-25-15,3 3 12 0,-4 1 9 16,4-3-24-16,-3-1 0 0,-1 1 0 15,4-3 1-15,-3-1-2 0,0-2-13 16,3-3-11-16,-4-2-50 0,4-1-144 16,0-5-64-16,-3 0-181 0,3-2-291 15,0 0-396-15,-7 0-211 0</inkml:trace>
  <inkml:trace contextRef="#ctx0" brushRef="#br0" timeOffset="21031.28">19493 7095 2924 0,'0'0'505'0,"0"0"-287"0,0 0-41 16,0 0-79-16,0 0-8 0,0 0 18 16,0 0-74-16,0 0-34 0,0 0-31 15,0 0 31-15,34-1 37 0,-6-3-2 16,-7-2-10-16,10 2-11 0,-4-1-14 15,4-1 0-15,-7 0 0 0,4 2 1 16,-7-2-2-16,3 1-98 0,-7-1-105 16,4 0-54-16,-4 0-210 0,0-2-326 15,-10 3-517-15</inkml:trace>
  <inkml:trace contextRef="#ctx0" brushRef="#br0" timeOffset="21241.044">19837 7039 1527 0,'0'0'1120'15,"0"0"-818"-15,0 0-87 0,0 0-43 16,0 0-57-16,0 0-4 0,0 0 16 16,0 0-30-16,0 0-43 0,0 0-35 15,-37 28-16-15,16-12 22 0,4 2 10 16,-11 5-23-16,4 2-9 0,-10 5 0 16,3 1-1-16,0 0-2 0,3 2-12 15,-3-1-7-15,3-3 16 0,1 2-91 16,3-6-93-16,3-5-54 0,11-3-101 15,-1-5-240-15,1-6-539 16</inkml:trace>
  <inkml:trace contextRef="#ctx0" brushRef="#br0" timeOffset="21436.6">19514 7223 287 0,'0'0'2359'16,"0"0"-2050"-16,0 0-281 0,0 0 33 15,0 0 87-15,65 20 72 0,-37-4-24 16,-8-1-57-16,11 5-60 0,-7 1-25 16,11 1-10-16,-11 1-19 0,7-3-24 15,-7-1 0-15,4-5 11 0,-4-4-12 16,3-7-178-16,-9-3-243 0,2-5-886 16,1-13-749-16</inkml:trace>
  <inkml:trace contextRef="#ctx0" brushRef="#br0" timeOffset="21745.806">20347 6864 2504 0,'0'0'736'0,"0"0"-434"0,0 0-157 16,0 0 10-16,0 0-11 0,0 0-11 16,0 0-40-16,0 0-93 0,0 0-18 15,0 0-26-15,7 9 14 0,-7-2 30 16,4 1 11-16,-4 3-11 0,0-3-173 15,0 2-110-15,-7-2-283 0,0 0-697 16,-7 1-531-16</inkml:trace>
  <inkml:trace contextRef="#ctx0" brushRef="#br0" timeOffset="21925.548">20137 7013 2988 0,'0'0'612'0,"0"0"-432"0,0 0-151 16,0 0-29-16,0 0-22 0,-17 52 10 16,14-37-1-16,3-1-12 0,0 0-95 15,0-1-160-15,0-2-120 0,-4-3-300 16,1-2-495-16</inkml:trace>
  <inkml:trace contextRef="#ctx0" brushRef="#br0" timeOffset="22210.421">20165 7038 209 0,'0'0'2186'0,"0"0"-1854"15,0 0-242-15,0 0-38 0,0 0 51 16,55-23 105-16,-28 16-29 0,1 0-74 16,0 0-26-16,-1 0-13 0,8 4 4 15,-8-1-7-15,4 1 16 0,-7 3-38 16,4 0-19-16,-8 0-10 0,1 0 14 15,0 5-14-15,-7 0-9 0,-1 3 29 16,1-2-30-16,0 1 0 16,-4 0 10-16,-6 0-12 0,6-2 1 15,-6 0 0-15,-1-2 12 0,-3 0 12 16,0-2-3-16,0 0-2 0,0 1-20 16,-7 2-73-16,0 3-138 0,-3 1-54 15,-11 2-297-15,7-5-657 0,-6 3-518 0</inkml:trace>
  <inkml:trace contextRef="#ctx0" brushRef="#br0" timeOffset="22653.231">20292 7138 3153 0,'0'0'487'0,"0"0"-323"16,0 0-122-16,0 0-40 0,0 0 21 15,0 0 31-15,0 0-20 0,59-10-9 16,-45 7-23-16,-4 2-2 0,-3 1-15 16,-4 0 13-16,-3 0-11 0,0 1 13 15,0 2 16-15,0 3 9 0,-3 2 6 16,-1 1-12-16,-3-1-19 0,4 0 0 16,0 0 0-16,-4-3-1 0,7 0-12 15,-4-1 1-15,4-1 9 0,0-1-26 16,0 0 27-16,0-1-23 0,0 0 3 15,0 1 4-15,0-1 2 0,0 2-3 16,0-1 16-16,4 2-13 0,-4 0 4 16,7 0 12-16,-1 1 0 0,-2 1 0 15,-1-1 0-15,1 2 1 0,-1 1-1 16,-3-1 1-16,4 3 21 0,-4 2-10 16,0 2 20-16,0 2-1 0,-4 1-6 15,-6 1-12-15,0 3-10 0,-4-2 0 16,0-2 0-16,7 0-3 0,-7-2-28 15,1-1-38-15,2-2 6 16,4 0-19-16,-3-4-31 0,7 0-83 16,-8-1-161-16,-3-3-203 0,4 0-230 15,3-2-345-15</inkml:trace>
  <inkml:trace contextRef="#ctx0" brushRef="#br0" timeOffset="22845.865">20161 7388 1405 0,'0'0'1305'0,"0"0"-910"0,0 0-53 16,0 0-133-16,0 0-83 0,0 0-16 16,0 0-3-16,0 0 19 0,62-16 5 15,-38 8-50-15,7 0-47 0,4-1-15 16,-1 1-4-16,4 0 1 16,-3 2-16-16,-4-2 1 0,3 0-2 15,-6-1-113-15,6-1-168 0,-13-1-238 16,0 2-898-16,-4-9-669 0</inkml:trace>
  <inkml:trace contextRef="#ctx0" brushRef="#br0" timeOffset="23175.345">20799 6984 1400 0,'0'0'309'16,"0"0"-110"-16,0 0 67 0,0 0-17 16,0 0 9-16,0 0 25 0,0 0-55 15,0 0-34-15,0 0-63 0,0 0-30 16,13-3-19-16,-2 2 32 0,-4-2 58 15,10-2-70-15,4-3-43 0,-4 2-25 16,3-2-33-16,8 0-1 0,-7 2 2 16,3 2-4-16,-10 0 2 0,3 1-65 15,0-1-124-15,-7 1-104 0,-6 2-239 16,-1 1-643-16,-3-2-329 0</inkml:trace>
  <inkml:trace contextRef="#ctx0" brushRef="#br0" timeOffset="23380.554">20850 6977 2032 0,'0'0'1151'0,"0"0"-925"0,0 0-92 15,0 0-30-15,0 0-44 0,-51 49-34 16,37-29 5-16,0 3-28 16,7-2-3-16,-7 1-17 0,1-2 14 15,6-1 0-15,3-4-63 0,1-4-130 16,-1-3-40-16,4-1-59 0,0-7-126 15,4 0-172-15,-1 0-54 0,4-8 57 16,0-1 88-16</inkml:trace>
  <inkml:trace contextRef="#ctx0" brushRef="#br0" timeOffset="23587.665">20806 7115 173 0,'0'0'522'0,"0"0"-122"0,0 0-64 16,0 0 18-16,0 0-49 16,62-36-16-16,-49 32-18 0,1-2-29 15,-4 2-92-15,8 2-15 0,-11 2-4 16,-1 0-33-16,-6 0-25 0,7 2 4 15,-3 0-8-15,-1 3 29 0,1-1 25 16,-1 4-44-16,-3-1-13 0,0 8 7 16,-3 1 17-16,-11 5-12 0,4 5-31 15,-15 1-47-15,1 3-6 0,-7 1-44 16,0-1-9-16,-7 0-35 0,7-1-39 16,-3-3 1-16,3-3-98 0,10-3-210 15,4-7-200-15,0-5-167 0,10-4-485 16</inkml:trace>
  <inkml:trace contextRef="#ctx0" brushRef="#br0" timeOffset="23742.354">20788 7208 2703 0,'0'0'507'0,"0"0"-341"16,0 0-151-16,0 0-15 15,0 0 0-15,0 0 32 0,0 0 0 16,0 0-30-16,0 0 36 0,59 48-38 15,-45-45-172-15,-4-3-479 0,0-2-902 16</inkml:trace>
  <inkml:trace contextRef="#ctx0" brushRef="#br0" timeOffset="23986.049">21109 6973 3527 0,'0'0'495'0,"0"0"-388"15,0 0-107-15,0 0-2 16,0 0-13-16,0 0 15 0,0 0 3 16,7 61 8-16,-4-42-10 0,1 3 1 15,-1-6-2-15,0 4 0 0,-3-7-132 16,0-2-135-16,7-4-190 0,-7-7-648 15,0 0-481-15</inkml:trace>
  <inkml:trace contextRef="#ctx0" brushRef="#br0" timeOffset="24325.759">21236 6917 1444 0,'0'0'1638'15,"0"0"-1246"-15,0 0-79 16,0 0-90-16,0 0-56 0,0 0-58 15,0 0-13-15,0 0-15 0,0 0-56 16,0 70-7-16,-3-42-5 0,-1 3 2 16,1 2-3-16,-1-1 7 0,1 0-7 15,0 2-10-15,3-3 17 0,-4 2-1 16,1-4-2-16,-1 1-13 0,1-3 15 16,-1-2-8-16,4-4-8 0,-3 1-2 15,-1-6 2-15,4-2-1 0,-6-3 11 16,6-3-11-16,-4-3-1 0,4 0 0 15,0-3 0-15,0 0-1 0,0-2-1 16,0 0 1-16,0 0 1 0,0 0 2 16,0 0 0-16,0 0 1 0,0 0 9 15,0 0-9-15,0 0 1 0,0 0-4 16,-3 0-85-16,-1 0-50 0,-3 0-58 16,0 0-173-16,1 0-424 0,-5 0-889 15,49 0 224-15</inkml:trace>
  <inkml:trace contextRef="#ctx0" brushRef="#br0" timeOffset="25652.384">19255 6673 186 0,'0'0'176'16,"0"0"-26"-16,0 0-16 0,0 0 6 15,0 0 0-15,0 0 0 0,0 0 7 16,0 0-46-16,0 0-69 0,17 0 316 15,-13 0-185-15,-1 0-53 0,-3 0 36 16,4-2-23-16,-1 1-6 0,4 0-1 16,0-1 10-16,0 0-16 0,0 2-30 15,3-2-28-15,-3 2-14 0,0-2-35 16,0 2-2-16,0 0-1 0,0 0 15 16,-1 0-15-16,-2 0 0 0,6 0 1 15,-3 0 1-15,-3 0 1 0,-1 0-3 16,0 0 2-16,4 0 14 0,0 0-16 15,0-2-18-15,0-1-40 0,0 0-67 16,0 1-82-16,-7 0-45 0,0 1-7 16,0 1-66-16,-4 0-85 0,-6-1-405 15</inkml:trace>
  <inkml:trace contextRef="#ctx0" brushRef="#br0" timeOffset="25844.167">19217 6712 1091 0,'0'0'1198'16,"0"0"-849"-16,0 0-104 0,0 0-78 15,0 0-46-15,0 0-6 0,0 0 0 16,0 0-61-16,0 0-41 0,0 0-13 16,-7 62-1-16,1-46-18 0,2 2-16 15,4-3-166-15,0-1-177 0,0 0-268 16,0-6-682-16</inkml:trace>
  <inkml:trace contextRef="#ctx0" brushRef="#br0" timeOffset="26591.284">21577 7196 731 0,'0'0'996'0,"0"0"-694"15,0 0-40-15,0 0-29 16,0 0-14-16,0 0-13 0,0 0-13 15,0 0-40-15,0 0-45 0,0 0-35 16,-7 46-22-16,1-19-29 0,-5 2-3 16,4 4-16-16,4-4-3 0,-4-1-3 15,0-1-25-15,4-3 12 0,-1-4 13 16,4-1 0-16,-7-2-13 0,7-1 15 16,0-5 1-16,-3-2 3 0,3-2 13 15,0-3 0-15,0 0-4 0,0-4 1 16,0 0 9-16,0 0-9 0,0 0 2 15,0 0 1-15,0 0 6 0,0 0 7 16,-4 0 6-16,4 0 56 0,-3 0 57 16,-1 0-47-16,-2 0-41 0,-1 3-60 15,-11-2 0-15,-2 2-2 0,3 1-33 16,-11 0 16-16,7 2 16 0,4 0-17 16,-4-2-27-16,4 2-84 15,10-6-93-15,0 2-225 0,4-2-687 16,3-2-877-16</inkml:trace>
  <inkml:trace contextRef="#ctx0" brushRef="#br0" timeOffset="27028.807">22177 6980 2252 0,'0'0'530'0,"0"0"-183"15,0 0-38-15,0 0-90 0,0 0-74 16,0 0-54-16,0 0-84 0,0 0-7 15,0 0-51-15,-24 62 17 0,24-45-1 16,0-4-12-16,7-1-140 16,6-5-131-16,8-4-144 0,-7-3-204 15,0-3-305-15</inkml:trace>
  <inkml:trace contextRef="#ctx0" brushRef="#br0" timeOffset="27267.276">22342 7018 2082 0,'0'0'440'0,"0"0"-108"0,0 0-82 16,0 0-23-16,0 0-39 0,0 0-24 16,-62 28-9-16,45-15-48 0,-4 0-7 15,-6 4-65-15,9 2 0 0,-6 1-7 16,4 0 12-16,6 1-9 0,-3-2-16 16,10 1-15-16,0-2-16 15,7-2 16-15,0 1 11 0,7-2-11 0,7-1-3 16,3-1-35-16,0-4-49 15,14-4 33-15,-3-3 0 0,6-2-55 16,-6-7-24-16,6-5-53 0,0-4-251 0,-13 2-540 16,3-12-386-16</inkml:trace>
  <inkml:trace contextRef="#ctx0" brushRef="#br0" timeOffset="27590.694">22683 6880 1973 0,'0'0'795'0,"0"0"-519"15,0 0-77-15,0 0 46 0,0 0-33 16,0 0-39-16,0 0-6 0,0 0-82 15,0 0-47-15,0 0-26 0,-41 45 19 16,27-24-9-16,-3 6 3 0,0 5-10 16,3 3-2-16,-7 1 6 0,7 0-4 15,8-2-14-15,2-5-1 0,1 0 3 16,3-4-3-16,3-5 0 0,7 1-25 16,8-5-21-16,9-8-85 0,-3-8-11 15,11-6-132-15,-4-12-308 0,-7 0-623 16,10-11-699-16</inkml:trace>
  <inkml:trace contextRef="#ctx0" brushRef="#br0" timeOffset="27924.171">22935 6962 2594 0,'0'0'588'0,"0"0"-447"16,0 0-132-16,0 0 7 0,0 0-16 16,0 0 44-16,0 0 11 0,51-10-27 15,-37 4-18-15,-4 4-10 0,-3-1-2 16,0 3-1-16,-3 0-9 0,-4 0 12 16,0 0 12-16,0 7 30 0,-7 5 135 15,-4 8 69-15,-6 5-111 0,7 4-60 16,-7 2-9-16,-4-1 18 0,11 1-4 15,-1-4-27-15,8-1-34 0,-4-4-17 16,7-2-2-16,0-3-3 16,7-4-19-16,3-1 0 0,7-5 7 15,11-7-144-15,-7 0-45 0,10-9-192 16,-7-7-296-16,-3 4-819 0</inkml:trace>
  <inkml:trace contextRef="#ctx0" brushRef="#br0" timeOffset="28596.188">23383 6946 2502 0,'0'0'608'16,"0"0"-359"-16,0 0-103 0,0 0-13 16,0 0-32-16,0 0-29 0,0 0-71 15,0 0 1-15,0 0 12 0,72-25-12 16,-51 15-1-16,-4 4 3 0,3-2-1 16,-6 6-3-16,-7 2-95 0,-7 0-180 15,0 10-79-15,-3 6-170 16,-15 4-460-16,1-3-396 0</inkml:trace>
  <inkml:trace contextRef="#ctx0" brushRef="#br0" timeOffset="28743.38">23365 7116 1148 0,'0'0'1254'15,"0"0"-870"-15,0 0-194 0,0 0-113 16,0 0-42-16,0 0-19 0,0 0 29 16,0 0-10-16,59-36-11 0,-42 25-24 15,4 1-2-15,-4 0 2 0,-3-1-2 16,0 1-154-16,-1 2-127 0,-6-1-143 15,0-1-184-15,-7 4-367 16,0-3 225-16</inkml:trace>
  <inkml:trace contextRef="#ctx0" brushRef="#br0" timeOffset="28984.252">23500 6790 23 0,'0'0'2452'15,"0"0"-1937"-15,0 0-291 0,0 0-100 16,0 0-25-16,0 0-26 0,0 0 9 16,0 0-15-16,0 0-67 0,0 0 2 15,10 19-2-15,-10 3 92 0,0 13 78 16,0 17-19-16,-14 17-82 0,-3 7-35 16,7-3-18-16,-8-15-16 0,5-19-3 15,6-12 1-15,0-5-13 0,3 1-76 16,1-1-148-16,3-2-169 0,0-9-380 15,0-5-673-15</inkml:trace>
  <inkml:trace contextRef="#ctx0" brushRef="#br0" timeOffset="29476.838">23720 6790 1140 0,'0'0'1650'0,"0"0"-1275"16,0 0-158-16,0 0-33 0,0 0-19 15,0 0-71-15,0 0-25 0,0 0-69 16,0 0-22-16,0 0-3 0,7 37 25 16,-3-15 51-16,-4 9-8 0,0 14-21 15,-4 14-6-15,-10 9 12 0,1 4-15 16,2-13-12-16,-3-16 2 16,1-16-3-16,6-2 0 0,-4 1-2 15,1 1-64-15,-4-3-129 0,1-3-115 16,6-9-173-16,0-3-561 0,3-9-651 0</inkml:trace>
  <inkml:trace contextRef="#ctx0" brushRef="#br0" timeOffset="29911.685">23731 6847 297 0,'0'0'2606'16,"0"0"-2231"-16,0 0-286 0,0 0-89 16,0 0-19-16,0 0 19 0,0 0 32 15,58-14 19-15,-37 8-23 0,6 0-5 16,-6 4-23-16,-7 1 0 0,-4 1-14 16,0 0 12-16,-6 2 4 15,-4 5 1-15,0 5 57 0,-14 5 162 16,4 7-34-16,-4 3-112 0,0-1-45 15,-6-1-11-15,6-6-20 0,7-3-17 16,3-6-8-16,1-2-9 0,3-4-17 16,0-2-15-16,3-1 13 0,4 1 12 15,4-2 13-15,-1 0-67 0,7 0 76 16,-3 0 18-16,-7 1-21 0,-4 0 19 16,4 4-13-16,-3 0 16 0,-1 2 12 15,-3 3 30-15,0 6 27 0,-3 3 32 16,-4 5 0-16,-4 3-32 0,1-3-19 15,-4 2-18-15,-3-1-13 0,7-5-6 16,-4-1-12-16,4-4-2 16,-4-4 0-16,4 0-84 0,3-5-138 0,0-2-195 15,-4-4-342-15,5 0-603 16</inkml:trace>
  <inkml:trace contextRef="#ctx0" brushRef="#br0" timeOffset="30057.056">23696 7193 1547 0,'0'0'792'0,"0"0"-540"0,0 0-104 16,0 0 87-16,52 4-40 0,-38-1-73 16,10 1-27-16,0 0-19 0,-4-1-34 15,8 0-17-15,-7-2 4 0,6 2-29 16,-3-3-303-16,4 0-403 0,-11-3-685 16</inkml:trace>
  <inkml:trace contextRef="#ctx0" brushRef="#br0" timeOffset="30403.143">24313 6800 2509 0,'0'0'342'0,"0"0"-236"16,0 0-36-16,0 0 23 0,0 0 25 16,0 0 39-16,0 0-59 0,0 0-47 15,0 0-16-15,0 0 15 0,7 10 14 16,-4-1 21-16,-3 7 53 0,0 4 1 16,4 9-54-16,-4 5-42 0,0 6-8 15,0 5-33-15,0 0 9 16,-4 0-10-16,4-2 0 0,-3-2 2 15,-1-4-2-15,1-6-1 0,-1-6-15 16,4-3-66-16,0-6-105 0,-3-6-63 16,3-3-128-16,-4-4-300 0,1-2-507 15,0-1-284-15</inkml:trace>
  <inkml:trace contextRef="#ctx0" brushRef="#br0" timeOffset="30853.306">24175 7021 2315 0,'0'0'648'0,"0"0"-392"15,0 0-189-15,0 0-44 0,0 0 9 16,0 0-7-16,0 0 61 0,52-18 41 16,-32 12-39-16,-2 0-40 0,9 1-26 15,-10 0-6-15,1 2-13 16,-1 2-1-16,-7 1 0 0,0 0 1 15,-10 0-2-15,0 0 0 0,0 4 31 16,0 6 15-16,-13 7 119 0,-5 6-74 16,-6 5-92-16,-3 0-11 0,-4-1-5 15,3-6 13-15,4 1-36 0,3-6 24 16,4-5 13-16,7-3 2 0,3-4 3 16,7-3-3-16,0-1-46 0,0-1-118 15,7-5-19-15,3-3 110 16,7-1 73-16,4-4 45 0,3-1-33 15,0-1-12-15,0 0 16 0,7 1-13 16,-6 3 16-16,6 1-6 0,-11 6 3 16,11 3-3-16,-14 2-13 0,4 4 1 15,-4 6 23-15,-6 2 14 0,-1 9 18 16,-3-1 10-16,0 7-3 0,-7-1-13 16,0 3-28-16,-7-6 0 0,0-1-22 15,-3-3-46-15,3-3-51 0,0-6-101 16,-3-5-180-16,3-3-904 0,0-4-749 0</inkml:trace>
  <inkml:trace contextRef="#ctx0" brushRef="#br0" timeOffset="31128.681">24823 6774 1311 0,'0'0'2169'16,"0"0"-1811"-16,0 0-327 0,0 0-18 15,0 0 24-15,0 0-33 0,0 0 27 16,10 58 22-16,-10-27-21 0,0 7-3 16,0 5-1-16,-3-1-25 0,3 2 16 15,-7-3 6-15,3-4-23 0,1-3-1 16,-1-5-1-16,-3-4-27 0,4-6-109 15,-4-1-59-15,0-9-32 0,0-2-94 16,-6-3-293-16,6-4-684 0</inkml:trace>
  <inkml:trace contextRef="#ctx0" brushRef="#br0" timeOffset="31636.628">24681 6932 2535 0,'0'0'556'0,"0"0"-450"16,0 0-106-16,0 0 0 15,0 0 45-15,0 0 57 0,62-29 6 16,-41 18-38-16,10 3-42 0,-10 0-28 16,6 1-1-16,-9 4-1 0,-5 0-1 15,1 4 2-15,-4-1-1 0,-3 0-1 16,-7 0 1-16,4 4 2 0,-4 4 25 15,0 2 79-15,-7 7 26 0,-7 5-48 16,-7 5-82-16,4 2-7 0,-14 1-9 16,4-2 1-16,-8 2-7 15,8-4-7-15,-8-3 14 0,11-2 12 16,0-3 0-16,7-4 3 0,3-5 0 16,7-4 2-16,0-2-2 0,4-3-28 15,3 0-111-15,3-3-105 0,8-3 11 16,-1-4 120-16,0-3 88 0,4-1 25 15,3-4-23-15,4 1 23 0,-4 0-3 16,4 2-3-16,-1 1 6 0,-2 1 48 16,6 3 3-16,-7 2 26 0,-7 4 16 15,8 0-26-15,-5 3 28 0,-6 1-28 16,4 0 9-16,-8 4-16 0,4 3 10 16,0 3-10-16,7 5 0 0,-8 0-13 15,5 3-3-15,-4 2-31 0,6 0 12 16,1-1-23-16,3-1 17 0,-3-1-18 15,10-5-1-15,-3-4 0 0,-4-4-1 16,7-4-223-16,-10-4-332 0,-7-2-1005 16</inkml:trace>
  <inkml:trace contextRef="#ctx0" brushRef="#br0" timeOffset="32295.075">25233 6798 2651 0,'0'0'1117'0,"0"0"-1044"16,0 0-71-16,0 0-2 0,0 0 35 16,0 0-32-16,0 0 41 0,0 0 6 15,62 0 3-15,-45-1-37 0,4 0-14 16,-8 1 1-16,-2 0-1 0,-1 0-2 15,-3 0 0-15,0 0 0 0,-4 1 0 16,1 2 3-16,-4 2 10 0,-4 4 34 16,-6 5 24-16,-4 7 85 0,-3 2-85 15,-7 1-49-15,7-2-22 16,-1-3-1-16,-2-4-1 0,9-5-20 16,4-5 10-16,7-2-13 0,0-1 3 15,0-2 7-15,0 0-10 0,0 0-9 16,0 0-47-16,4-2-32 0,6 0 81 15,1 0 32-15,-1-2 14 0,0 0 8 16,1 2-19-16,-5-1-2 0,5 0-1 16,3 3 1-16,-4 0-1 0,0 0-3 15,1 0 3-15,-1 6 0 16,7 4 0-16,-7 0 18 0,1 3-2 0,-1 3 3 16,-6 1 3-16,6 3-1 0,-7-1 1 15,-3-1 19-15,0 2-7 16,-10-3 6-16,3-1-9 0,-3 0-9 15,-1-1 12-15,-9-3-10 0,-1 0-24 16,7-3-44-16,-6 3-8 0,-1-5-10 16,4-1-16-16,3-1-38 0,-3-1-16 15,6-4 28-15,11 0-9 0,0-4-33 16,0-3-83-16,7-6-10 0,11-5 111 16,-1 0 99-16,0-3 17 0,-3 4 12 15,10-1 64-15,-10 3 23 0,-1 3 25 16,1 5 31-16,-3 2-44 0,-1 1-26 15,-3 2-35-15,-4 2-6 0,4 0-4 16,0 3-9-16,7 5 10 0,0 6 21 16,-1 3-48-16,1 4 0 0,7-2-2 15,-4 3-193-15,-7-3-211 0,4-7-760 16,-4 3-755-16</inkml:trace>
  <inkml:trace contextRef="#ctx0" brushRef="#br0" timeOffset="32440.036">25677 7343 3184 0,'0'0'622'0,"0"0"-370"0,0 0-195 15,0 0-42-15,0 0-15 0,0 0-28 16,0 0-19-16,0 0-202 0,0 0-351 16,0 0-1377-16</inkml:trace>
  <inkml:trace contextRef="#ctx0" brushRef="#br0" timeOffset="56282.128">27775 6418 116 0,'0'0'656'0,"0"0"-516"0,0 0-62 16,0 0 183-16,0 0 25 0,0 0-149 15,0 0-37-15,0 0 17 0,0 0-19 16,4-4-11-16,-4 4 7 0,0 0-6 16,0 0-33-16,3 0-13 0,-3 0-10 15,0 3-9-15,4 2-7 0,-4 4 33 16,3 2 9-16,-3 5 32 0,0 3-58 16,-3 5 7-16,-1 2 7 0,1 4-46 15,-4 2-3-15,3 0 2 0,1 2-12 16,-4-2 13-16,4-1 0 0,-1-2 2 15,1-2-2-15,-4-3 0 16,7-1-38-16,0-5-8 0,0-3-96 16,0-3-165-16,0-4-105 0,0-2-164 15,0-6-239-15</inkml:trace>
  <inkml:trace contextRef="#ctx0" brushRef="#br0" timeOffset="56821.759">28058 6538 1351 0,'0'0'484'0,"0"0"-292"0,0 0-63 16,0 0 62-16,0 0-81 0,0 0-45 15,0 0-20-15,0 0-16 0,0 0-3 16,0 0-7-16,-49-15 14 16,46 15-33-16,-4 0-23 0,0 0 10 15,0 2-3-15,0 1 16 0,-3 3-26 16,0-1-9-16,6 2 16 0,-3 1 19 16,1 2 4-16,-1 2-4 0,0 1-19 15,0 2 18-15,3 1 0 0,-6-2 0 16,10 0-15-16,0-1-32 0,0-1-24 15,7-6 17-15,3 0 30 0,4-2-76 16,0-4-353-16,-4 0 360 0,7-6 94 16,-3-4 2-16,3-7-2 0,1-3-52 15,-5 1-23-15,-2 0 72 16,-1 0 3-16,-6 3 0 0,2 3 55 16,1 1 39-16,-3 4 20 0,-4 3 26 15,3 2 6-15,-3 2 12 0,0 1 4 16,0 0 3-16,0 1-10 0,0 2-85 15,0 6-70-15,0 6 0 0,0 4 29 16,-3 7 48-16,-1 5-36 0,-3 0-37 16,4 0-4-16,0 0-9 0,3 0 8 15,0-5-14-15,0 1-17 0,0-2 29 16,0-3-20-16,0-5-131 0,0 1-163 16,0-7-263-16,0-1-499 0,3-8 351 0</inkml:trace>
  <inkml:trace contextRef="#ctx0" brushRef="#br0" timeOffset="57344.465">28395 6525 2516 0,'0'0'373'0,"0"0"-260"16,0 0-62-16,0 0 48 0,0 0-76 15,0 0-23-15,0 0-13 0,0 0-48 16,0 0-9-16,0 0-7 0,-58 19 6 16,51-9 48-16,-3 3 21 0,-1 1-13 15,4 2 15-15,-3-1 16 0,7-2-3 16,3-2-13-16,0 2-13 0,0-1-3 15,0-3 3-15,3-2-90 0,7 1 39 16,1-3-4-16,-1-3 20 0,0-2 15 16,1 0-2-16,-1-5 34 15,4-3-1-15,-7-2-38 0,3 0 40 16,0-3 32-16,-3-1 7 0,4-2-23 16,-5 1-13-16,5-1 1 0,-8 2-2 15,4-1 17-15,0 5-16 0,-4 2-3 16,-3 4 13-16,4 1-3 0,-4 3 42 15,0 0 2-15,0 0 49 0,0 0-22 16,0 0-33-16,0 1-45 0,0 3-3 16,0 4-31-16,0 6 31 0,0 7 45 15,-4 4 0-15,1 5-6 0,0 5-20 16,-4 0-17-16,3 3 10 0,1-1-12 16,-4-1-4-16,3-2 2 15,1-3-23-15,3-2 21 0,0-5-143 16,0-7-356-16,3-5-471 0</inkml:trace>
  <inkml:trace contextRef="#ctx0" brushRef="#br0" timeOffset="57803.066">28606 6542 1576 0,'0'0'614'0,"0"0"-614"0,0 0-81 16,0 0 81-16,0 0 65 0,0 0-10 0,68-37-16 15,-50 27-38-15,-1 4-1 16,0 2-4-16,-3 1-38 0,-4 3 10 16,-3 5-7-16,-3 7 39 0,-1 4 36 15,-3 7 64-15,-7 6 13 0,-7 5-35 16,1 1-13-16,-8 2 31 0,4-2 24 16,-1-2-17-16,5-8-7 0,-1-1-13 15,4-3-12-15,3-5-23 0,-4-4-22 16,11-2-26-16,0-1-51 0,0-1 13 15,11 0 9-15,-1 2 29 0,0-2 18 16,1 1 8-16,2-1-1 0,-2 0-2 16,3-4-11-16,-1 0-8 0,1-1 8 15,-7-3-12-15,10 0-35 0,-3-7-256 16,3-5-258-16,-10 2-717 16</inkml:trace>
  <inkml:trace contextRef="#ctx0" brushRef="#br0" timeOffset="58051.315">29026 6710 3387 0,'0'0'604'0,"0"0"-519"0,0 0-63 16,0 0-41-16,0 0 19 16,0 0-73-16,0 0 73 0,65 1 0 15,-37-4 0-15,6-3-176 0,-3 1-184 16,-10 1-749-16,0-2-534 0</inkml:trace>
  <inkml:trace contextRef="#ctx0" brushRef="#br0" timeOffset="60903.689">29756 6466 1091 0,'0'0'518'15,"0"0"-232"-15,0 0-108 0,0 0 23 16,0 0-13-16,0 0-46 0,0 0-42 16,0 0-29-16,0 0 12 0,0 0-9 15,4-3 3-15,-4 3-6 0,0 0-17 16,0 0-3-16,0 0-3 0,0 0 0 16,0 0-3-16,0 0-4 0,0 0-6 15,0 0 3-15,0 0 0 0,0 0 1 16,0 0-8-16,0 0-6 0,0 0 1 15,0 0-1-15,0 0-6 16,0 0-6-16,0 0-1 0,0 0-8 16,0 0 11-16,0 0-12 0,-4 0 0 15,4 0-3-15,-3 0 0 0,3 0-2 16,0 0 1-16,-4 0-2 0,1 3 3 16,3-3-3-16,-4 0 2 0,4 0 1 15,-3 0-1-15,3 0-15 0,0 0 16 16,0 0-1-16,-3 0 0 0,3 0 1 15,-4 4 3-15,-3-4-3 0,7 0-2 16,0 3-14-16,-7-2 16 0,4 3 0 16,-1 0-11-16,-2 0-7 0,2 0 18 15,-3 1 0-15,4 1-3 0,-1-2-13 16,-3 2 15-16,4 0-2 0,-4-1-13 16,4 1 0-16,-4 2 2 0,0 0 14 15,0-3 2-15,4 2-2 0,3-4 4 16,-4 1-3-16,1-1 2 15,-1-2-3-15,4 2-3 0,0-2 2 16,0 0-3-16,0 2 1 0,-3-2 0 16,3-1-13-16,0 1 13 0,0-1-10 15,0 2 10-15,0-2-9 0,0 0 8 16,0 0-12-16,0 0 14 0,0 0 0 16,0 0-14-16,0 0 15 0,0 0-2 15,0 0-10-15,0 0 11 0,0 0-10 16,0 0 8-16,0 0 1 0,0 0-10 15,0 0 10-15,0 0 0 0,0 0-16 16,0 0 16-16,0 0-10 16,0 0-3-16,0 0 0 0,0 0 13 15,0 0 0-15,0 0 0 0,0 0-10 16,0 0 12-16,0 0 1 0,0 0-1 16,0 0-1-16,0 0-1 0,0 0 0 15,0 0 3-15,0 0 13 0,0 1-10 16,3 0 13-16,-3-1-14 0,0 0 2 15,0 0 8-15,0 0-8 0,0 0 8 16,0 0 1-16,0 2-10 0,0-2 10 16,0 0-11-16,0 0 1 0,0 0 0 15,0 0 1-15,0 0 8 0,0 0-9 16,0 0 0-16,0 0-1 0,0 0 10 16,0 0-8-16,0 0 8 0,0 0-10 15,0 0 2-15,0 0-1 16,0 0 0-16,0 0-1 0,0 0 1 15,0 0 0-15,0 0 1 0,0 0 8 0,0 0-10 16,0 0 1-16,0 0 0 16,0 0-1-16,0 0 1 0,0 0 10 15,0 0-11-15,0 0 0 0,0 0-1 16,0 0 12-16,0 0-11 0,0 0 10 16,0 0-9-16,0 0-2 0,0 0 1 15,0 0 1-15,0 0-2 0,0 0-1 16,0 0-1-16,0 0-1 0,0 0-1 15,0 0-1-15,0 0-8 0,0 0 10 16,0 0-11-16,0 0 10 0,0 0-10 16,0 0 10-16,0 0-10 0,0 0 10 15,0 0-10-15,0 0-3 0,0 0 4 16,0 0-1-16,0 0-6 0,0 0 0 16,0 0-3-16,0 0-4 0,0 0 1 15,4 0 6-15,-1 1 19 0,1 2 18 16,2-1-17-16,1-1 0 0,0 3 0 15,-3 0 1-15,-1 0-2 16,7 2 0-16,1-1-1 0,-4 3-1 16,0-1 2-16,-1 1 0 0,5 2 3 15,-8-3-2-15,8 3 9 0,-5 0 2 16,1 2-9-16,-3 0 13 0,-1-1-15 16,1 1 0-16,-1 1 2 0,1-1 12 15,-1 2 1-15,-3-2-12 0,3 0 8 16,-3 2-9-16,0-2 17 0,0-1-20 15,0 1 0-15,0-2 1 0,0-1 12 16,-6 0-10-16,2-1 10 0,1 1-10 16,-4-2 13-16,0 1-9 0,0 1-7 15,-7-1-48-15,11-2-28 0,-8-4-4 16,1-1 13-16,0-1-6 16,-1-1-4-16,1-7-74 0,7-2-55 15,-4-5 71-15,3 1 19 0,4-2-30 16,0-1 49-16,0 0 58 0,4 5 10 15,-1-2 3-15,1-1 24 0,-1 6-27 16,7-2 25-16,-3-1-48 0,4 2 17 16,-4-3 31-16,6-1-8 0,-6 1 8 15,10-1-12-15,-3-3 16 0,3 0 26 16,-3 0-10-16,3 2-13 0,-6-1 27 16,3 2 15-16,-8 0 23 0,5 2 16 15,-8 1 30-15,1 1 28 0,-4 1-3 16,0-3-10-16,0 2-62 0,-7-2 14 15,-4 1-75-15,1-1-6 0,-4 4-90 16,4 1-42-16,-4 0 61 0,4 5-90 16,-4 0-140-16,4 2-73 15,-1 0-377-15</inkml:trace>
  <inkml:trace contextRef="#ctx0" brushRef="#br0" timeOffset="64789.317">30077 6708 652 0,'0'0'1041'0,"0"0"-843"16,0 0-198-16,0 0-3 0,0 0 3 15,0 0 26-15,0 0-26 0,0 0 0 16,0 0 48-16,41 0 46 0,-24-2 3 16,0 0-16-16,8 0-26 0,-1 0-13 15,-4-2 4-15,11 1-44 0,-7 0-2 16,7 1 22-16,-6 1-22 0,6-2 3 15,-7 0 6-15,7-1-9 0,-7 2 20 16,3-2-19-16,-3 2 0 0,-10-1 15 16,0 2-16-16,-4-1-47 15,-6 2-213-15,-4 0-90 0,0 0-268 16</inkml:trace>
  <inkml:trace contextRef="#ctx0" brushRef="#br0" timeOffset="65872.115">30903 6363 890 0,'0'0'140'15,"0"0"13"-15,0 0 303 0,0 0-154 16,0 0-104-16,0 0-55 0,0 0-27 15,0 0-51-15,0 0-14 0,4 0-21 16,-4 0-5-16,0 0 17 0,3 0 7 16,-3 1-1-16,0-1 13 0,0 1 20 15,0 2 21-15,0 5 17 0,-3 6 3 16,-1 7-36-16,-2 10-32 0,-1 4-38 16,0 7-16-16,-4 2-13 15,5 5-12-15,-5-2 6 0,4-2 19 16,4-4-32-16,-4-4-93 0,4-6-70 15,-4-3-82-15,7-6-166 0,0-5-304 16,0-5-492-16</inkml:trace>
  <inkml:trace contextRef="#ctx0" brushRef="#br0" timeOffset="66818.231">31141 6425 402 0,'0'0'307'0,"0"0"-99"0,0 0-38 15,0 0-7-15,0 0-20 0,0 0-23 16,0 0-12-16,0 0 2 0,0 0 4 15,0 0 9-15,4 0 7 16,-4 0 9-16,0 0 7 0,0 0-7 0,0 0-10 16,0 0-3-16,0 0-14 15,0 0-22-15,0 2-16 0,0-2-7 16,0 1-3-16,0-1-13 0,0 1-9 16,0 1-1-16,0-1-15 0,-4 0-24 15,1 2-2-15,-1 1-1 0,1 2 0 16,-1 2 1-16,-3 1 3 0,1 1 10 15,-1 4-1-15,0 3-11 0,-4 1 2 16,5 2 9-16,-5 1-12 0,4 3-11 16,-3 1 7-16,3-2-24 0,4 3 6 15,-4-3-1-15,7 1 4 0,-4-2 3 16,4 1-6-16,4-5 19 0,-1 1-17 16,4-1-5-16,7-6-4 0,0-1-35 15,-1-7-26-15,8-4-6 0,0-2-23 16,0-7-52-16,-4-4 94 0,0-1-91 15,-7 0 126-15,-3 2 42 16,-3 4 68-16,-4 0 158 0,0 0-30 16,-7-1-125-16,-4 1 25 0,1 3 1 15,-4 0-46-15,1 3-3 0,-5 2-36 16,1 2-12-16,0 3-79 0,3 3-117 16,4 0-120-16,6-2-441 0,4 0-1083 0</inkml:trace>
  <inkml:trace contextRef="#ctx0" brushRef="#br0" timeOffset="105462.818">27424 6175 723 0,'0'0'316'0,"0"0"-101"16,0 0-82-16,0 0-35 0,0 0-65 15,0 0 269-15,0 0-98 0,0 0-67 16,0 0-34-16,3-5 27 0,-3 4 9 16,0-1 19-16,0 1-16 0,0 1-27 15,4-1-9-15,-4 1 0 0,0 0 2 16,0 0-6-16,0 0 6 0,0 0 6 16,0 0-38-16,0 0-19 0,0 0 3 15,0 0 13-15,0 0-29 0,-4 0-4 16,4 1 17-16,0-1 10 0,-3 3-14 15,3-2-19-15,0-1-9 0,0 0 3 16,-4 1-25-16,4 1 16 0,0-2-3 16,0 0-15-16,0 0 0 0,-3 0 20 15,3 2-20-15,0-2 3 0,0 2-4 16,0-2-15-16,0 0 12 0,0 0 1 16,-7 0-20-16,14 0 21 0,-14 3-11 15,7 0-10-15,-3 1 6 16,3 2 4-16,-4 1 11 0,1 1 1 15,-1 2 0-15,-3 1 1 0,7 1 0 16,-7-2 17-16,7 2-17 0,-3-1 0 16,3-1-2-16,-3-2-1 0,3 1 1 15,0-2-14-15,0 0-54 0,3-3 15 16,-3 1 53-16,3-1-27 0,4 3 9 16,-3-1 0-16,3-1 17 0,-4 0-10 15,4 0 11-15,7-2-1 0,-7-1 2 16,0 1 0-16,-1-3 1 0,1 0 11 15,0 0-12-15,-7 1 0 0,4-1 0 16,6 0-2-16,-7-2-10 0,1-1 12 16,-1 1 2-16,1-1-2 0,-1-1 2 15,-3 0 2-15,4-1 7 0,-4 0-11 16,3 0-1-16,-3-3-2 16,4 2-16-16,-4 0 19 0,0 2 0 15,0 4 13-15,0-3 2 0,0 2 4 16,0-2 3-16,0 3-21 0,0-1-1 15,-4 1 0-15,4-3 9 0,-3 3-9 16,3 0 0-16,-4 0 12 0,-3 0-12 16,4 0 0-16,-1 0-3 0,1 3-13 15,-7-2-3-15,10 2 1 0,-4-2-8 16,4 2 5-16,-3 0-11 0,3-3 4 16,0 1 12-16,0-1-22 0,0 0 1 15,0 0 5-15,0 0-9 0,0 0 6 16,0 0 1-16,3 0 2 0,-3 0 12 15,0 0 20-15,0 0 2 0,0 0 14 16,0 0 12-16,0 0-2 16,0 0-7-16,0 3-16 0,0-3 13 15,0 0 6-15,0 1-21 0,0 3 0 16,0 0 1-16,0 1 1 0,0 1 27 16,0 0-30-16,4-1-15 0,-1 0 2 15,11-2 12-15,-4-3-160 0,1-1-980 16,16-20-611-16</inkml:trace>
  <inkml:trace contextRef="#ctx0" brushRef="#br0" timeOffset="106591.995">31586 6169 1437 0,'0'0'481'0,"0"0"-312"0,0 0-36 15,0 0 74-15,0 0-52 0,0 0-87 16,0 0-45-16,0 0-7 0,0 0 22 16,0 0 4-16,10 0 0 0,-10 0-7 15,0 0 20-15,0 0 16 0,0 0 6 16,0 1 3-16,0-1-23 0,0 0-2 15,0 0-30-15,0 0-9 0,0 3-16 16,0-3-2-16,0 4 2 0,0 4 10 16,0 0 21-16,0 0-15 0,0 1 3 15,0 1-6-15,-4-1 4 16,1 1-15-16,0 0 12 0,-4 2-1 16,0-2 6-16,3-1 6 0,-3 3-9 15,1-4-3-15,-1 0-10 0,3-4 19 16,-6 3-18-16,6-3 8 0,-2 0 7 15,-1-2-19-15,3 0-11 0,1-1-56 16,-1-1-9-16,1 0-23 0,-1-4-13 16,4-1-9-16,-3 0 34 0,3-1-71 15,0-1 84-15,0 2 74 0,0 1 29 16,0-2 10-16,3 4 3 0,-3 0 25 16,0 2-15-16,0-2-17 0,4 2-35 15,-4 0-2-15,0 0 0 0,0 0-24 16,3 0 0-16,-3 0 7 0,0 0-3 15,0 0 2-15,0 2 19 0,0-2 1 16,0 2 36-16,0 2 50 0,0 1-9 16,0 3 6-16,0-1-12 15,-3 1-23-15,-1 4-23 0,1-5-22 16,0 1 8-16,-1-1-11 0,1-2-26 16,-1 0-47-16,1-1-90 0,-1-2-65 15,4 1-101-15,-3-3-270 0,3 0-540 16,-4-10 367-16</inkml:trace>
  <inkml:trace contextRef="#ctx0" brushRef="#br0" timeOffset="134600.975">27596 7373 993 0,'0'0'277'0,"0"0"-117"15,0 0-59-15,0 0 19 0,0 0-97 16,0 0 152-16,0 0 56 0,0 0-108 16,0 0-62-16,0-1 27 0,0 1 28 15,0 0 7-15,0 0-10 0,0 0-23 16,0 0-13-16,0 0-6 0,0 0-1 16,0 0 4-16,0 0-10 0,0 0-16 15,0 0-10-15,0 0-9 0,0 0-7 16,0 0-11-16,0 0-11 0,0 0-13 15,0 0 10-15,0 0-13 0,0 0 14 16,0 0-30-16,0 0 0 0,0 0-6 16,-3 4-7-16,-1 0 16 0,-3-1-9 15,0 1 2-15,4 1 14 0,3-1 0 16,-4 3-7-16,4 1 0 16,-3-1 28-16,0 2-15 0,-1-3 0 15,1 1-7-15,3 1 10 0,-4-4-9 16,4 2-7-16,0 0-3 0,0 0 15 15,0 1-8-15,0 1 5 0,0-3-2 16,0 2 8-16,4-1 12 0,-4-1-19 16,3 3 5-16,1-4 3 0,-1 0-3 15,0 0 16-15,1-1-10 0,-1 0 11 16,4-2-1-16,0 2 30 0,0-3-18 16,0 0-9-16,-4 0 13 0,4 0 13 15,0 0-3-15,-3-3-20 0,-1 2-6 16,1-3-45-16,2 2 3 0,-2 0 29 15,-1 2 12-15,1-2-1 0,-4 2 2 16,3 0-2-16,-3 0-1 0,0 0 3 16,0 0 30-16,0 0 15 15,0-2-3-15,0 2-20 0,0 0-21 16,0 0-1-16,0 0 3 0,0 0 23 16,0 0-13-16,0-2 3 0,0 2-15 15,0-2 2-15,-3 0-3 0,3 0-32 16,0-1 31-16,0-3-50 0,-4 4 51 15,4 0-4-15,0-2 4 0,0 2 55 16,-3 0 6-16,3 2 10 0,-4 0-20 16,4-2 30-16,0 2-4 0,-6 0-39 15,2 0-38-15,4 0 0 0,-3 0-29 16,3 0-6-16,-4 0-7 0,1 0 0 16,3 2-22-16,-4-2-3 0,4 2-7 15,0 0-7-15,-3 0 1 16,3 2-82-16,0-2-483 0,0 1-384 15,17-20 232-15</inkml:trace>
  <inkml:trace contextRef="#ctx0" brushRef="#br0" timeOffset="135804.848">28109 7364 1386 0,'0'0'348'0,"0"0"-283"0,0 0-35 16,0 0 35-16,0 0-20 15,0 0-45-15,0 0-43 0,0 0-25 16,0 0 25-16,0 0 4 0,7 2 20 16,-7-2 16-16,4 0-8 0,-4 0 11 15,0 2 22-15,0-2 1 0,0 0 3 16,0 2-10-16,0-2 7 0,0 3 6 15,0 0 20-15,0 1 3 0,0 3-10 16,0-2-9-16,0 0-4 0,0 2-3 16,0 0-24-16,0 0 0 0,0 0 11 15,0-1 16-15,0 0 4 0,0 1-7 16,-4-1-23-16,4 2 10 0,-3-2-10 16,-1 0 17-16,1 1 15 0,3-3 4 15,-3 2-10-15,-1-2-3 0,1-1-13 16,3 0 10-16,-4-1 9 15,1 0 7-15,-1 1 0 0,-3 1-10 0,0-3-13 16,4 2 32-16,0-3-3 16,-1 2 7-16,1-2-39 0,-4 0 0 15,7 0 63-15,-7 0-76 0,7-2-2 16,-4-1-37-16,4 1 4 0,-3-1 12 16,3 2 21-16,0-1 2 0,-3 0-3 15,3 0 3-15,0 2 1 0,0 0-1 16,0 0 15-16,0-2-15 0,0 1-2 15,0 1-18-15,0 0 1 0,0 0-7 16,0 0-12-16,0 0-8 0,0 0 17 16,0 0 0-16,0 0 0 0,0 0 10 15,0 0 3-15,0 0 16 0,3 0 1 16,-3 0 12-16,0 0-11 0,0 0-1 16,0 0-1-16,0 0-1 0,0 0 1 15,0 0 0-15,0 0-2 0,0 0 0 16,0 0-11-16,0 1 12 0,0 1-1 15,0-2-14-15,3 0 16 16,-3 0 15-16,0 0 2 0,0 2 2 16,0 0 3-16,0-2 4 0,0 0-10 15,0 3-16-15,-3-2-12 0,0 2-127 16,-1-2-322-16,1 1-316 0,13-16-362 16</inkml:trace>
</inkml:ink>
</file>

<file path=ppt/ink/ink2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3T01:35:33.61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3549 14683 368 0,'0'0'613'0,"0"0"-173"16,0 0-219-16,0 0-9 0,0 0-11 15,0 0-10-15,0 0-26 0,0 0-13 16,0 0-7-16,-7 2-19 0,7-2-11 15,0 0 1-15,0 0 2 0,0 0-54 16,3 0-46-16,-3 0-18 16,0 0-16-16,0 0 0 0,0 0 0 15,4 0 0-15,-4 0-16 0,0 0-3 16,0 0-6-16,0 0-1 0,0 0-26 16,3 0-12-16,7 0 42 0,-3 0 34 15,4 0 2-15,-5 0-33 0,8 0 22 16,3 0 13-16,1 0 0 0,-5 0 16 15,12 0 20-15,-5 0-36 0,1 0-6 16,6 0 6-16,-2 0 23 0,-1 0-23 16,0 0 0-16,3 0-24 0,-2 0 24 15,2 0 16-15,-3-2 4 16,4 1 8-16,-1 0-2 0,1-2-23 16,-1 2 26-16,1-2-26 0,-4 2 36 15,0-2 12-15,4 2-25 0,-4 0-26 16,3 1 1-16,-6 0-1 0,10-2 13 15,-7 2 3-15,7 0-13 0,-7 0-1 16,7 0-1-16,-6 0-1 0,6 0 0 16,-7 0 10-16,3 0-9 0,-6 0 0 15,10 0 24-15,-10-2-25 0,-1 0 1 16,8 2 1-16,-8-4 27 0,8 1-13 16,-11 0 13-16,11 1-13 0,-4 0-14 15,-7-1 14-15,11 0-14 0,-8 2-1 16,4 0 1-16,-3-1 2 0,0 1 24 15,6 0-28-15,-9-1-3 0,6 1-9 16,-7 1 11-16,0 0 0 0,0 0-13 16,1 0 12-16,-5 0 4 0,1 0-2 15,3 0 1-15,-3 1 2 16,0 2 13-16,3-3-4 0,0 1-12 0,-3 1 14 16,0-1-14-16,10 2 0 15,-7-2 31-15,-3-1-30 0,10 1 18 16,-7 1-9-16,-3-2-10 0,7 2-2 15,-4-1 2-15,-3-1 14 0,7 1-11 16,-4 1-3-16,-3-1-11 0,3-1 11 16,0 0 2-16,-3 1 20 0,3-1 4 15,4 0-10-15,-4 0-15 0,-3 2 11 16,6-2-11-16,-2 0 15 0,-1 0-3 16,7 0 6-16,-7 0-17 0,0 0 23 15,8 0-14-15,-8 0-9 0,3 0 9 16,1 0 11-16,3-2-7 0,0 1-14 15,-3 1 0-15,7-1 18 0,-4-2-3 16,0 3-16-16,0 0-13 0,-3-1 13 16,6-1 3-16,-10 2 13 0,11 0-32 15,-7 0 38-15,3 0-20 0,0 0-2 16,-3 0-2-16,3 0-27 16,0 0 29-16,0 0 1 0,-3 3-1 15,-1-2 2-15,11 2-1 0,-10 0 0 16,6-3 0-16,-6 2 0 0,7 0 12 15,-4 0-11-15,3-1-1 0,-3-1 15 16,1 1-14-16,-1-1 18 0,-4 0-20 16,8 2 0-16,-7-1 2 0,3-1 1 15,0 1-1-15,0-1 0 0,0 0 14 16,-3 0-13-16,6 0 29 0,-6 0-32 16,10 0 60-16,-7-1-7 15,0-2-18-15,0 3-16 0,0-2-18 16,1 0-1-16,-8 2-19 0,7 0 17 0,-3-2 0 15,-4 2-2-15,7 0 4 16,-7-2 2-16,7 2-1 0,-3 0 1 16,0 0-1-16,3 0 1 0,0 0 26 15,0 0-25-15,0-2 7 0,0 2-10 16,0 0-7-16,-3-1 7 0,7 1 3 16,-4 0-3-16,-4 0-1 0,1 0 0 15,0 0-7-15,3 0 8 0,0 0 1 16,-3 0-1-16,3 0-1 0,0 0-1 15,0 0 2-15,0 3-1 0,4-3 2 16,-4 4 0-16,7-4 1 0,-7 4-2 16,7-1-3-16,-4 1 3 0,8-1 13 15,-1-1 0-15,-3 2-13 0,7-1-11 16,-3-1 11-16,6 2 20 0,-3 0-20 16,3 0 0-16,-3-2 0 0,10 2 0 15,-3 0 0-15,0 0-1 0,7 1 1 16,-4-3 1-16,0 2-1 15,11-1-11-15,-18 1 11 0,11-1 1 16,3 4-1-16,-7-3-1 0,4 0 1 16,6 0-1-16,4 0-12 0,11-1 13 15,-8-1 29-15,-10 0-11 0,-3-2-16 16,-18 0-2-16,8 0 0 0,-1 0 1 16,-3 0-1-16,3 0 0 0,11-2 15 15,-7 0-15-15,0 0 0 0,-4 1 0 16,-3-2 0-16,3 2 0 0,0-3 22 15,-3 0-19-15,0 0-2 0,-3 1 2 16,3-1-1-16,-4-2-1 0,-3 2-1 16,0-1 17-16,0 1-16 0,-3-1 2 15,-1 2-2-15,1-1-1 0,-4 0 16 16,0 1-16-16,-3 0-1 0,-4 1-2 16,4 0 3-16,-4 2-19 15,-3-3 18-15,3 3 1 0,-3 0 0 16,-1-1 4-16,1-1-2 0,3 1-2 15,-6 1-1-15,9 0-1 0,-9 0-1 16,6 0 3-16,-10 0 0 0,10 0-1 16,-7 0-1-16,4 0-10 0,0 0 12 15,-4 0 3-15,4 0-3 0,-4 1 3 16,4 1-2-16,0-1 2 0,0 0-3 16,-4-1 2-16,7 2-2 0,-10-2 0 15,14 0 0-15,-7 0 0 0,3 0 1 16,0 0 15-16,-3 0-16 0,7 0 0 15,-8-2-2-15,5 1 2 0,-1 1-2 16,-3-1 1-16,10-1 1 16,-7 1 0-16,-3 1 1 0,10-3 1 15,-4 2-2-15,-2 1 0 0,2-1 0 16,1-2-3-16,-4 3 3 0,1-1 0 16,-1 0-3-16,0 1 0 0,0-2-1 15,0 2-12-15,-3 0 16 0,10 0 2 16,-6-1 8-16,2 0-8 0,1 1-2 15,3-2 2-15,-3 2-1 0,-1-1 13 16,-2 1-12-16,6-1-1 0,-4-1 1 16,1 2-1-16,-4 0 0 0,4-2 0 15,0 0 0-15,-4 2 1 0,7-2-2 16,-7 1 1-16,4 1 12 0,3 0-11 16,-3-1-2-16,3 1-1 0,0-2 1 15,0 2 8-15,0-1-8 0,0 1 0 16,4 0 2-16,-1-1-2 0,1 2 2 15,-4-4-2-15,7 1 0 0,-7 1 0 16,4 0 0-16,-1-2 31 16,1 2 4-16,-1-1 8 0,-3 1-40 15,4 1 13-15,0-1-14 0,-1-1 11 16,-3 2-12-16,4-1 1 0,-1 2-1 16,1-1-1-16,-4-1 2 0,0 1 1 15,0 0-3-15,-3 0 0 0,3 0 1 16,0 0 0-16,0 0 0 0,0 0 12 15,1 0-13-15,-5 0-2 0,8 0 2 16,-4 0-1-16,0 0 1 0,0 0 0 16,0 1 0-16,4 1 3 0,-1-1-3 15,1-1 0-15,-4 1-2 0,4 1 1 16,-4-1 1-16,3-1 0 0,-3 1 1 16,4-1-1-16,-4 2 2 0,4-2 0 15,-4 1 13-15,3-1-15 0,4 0 0 16,-7 0 0-16,7 1 0 0,-3-1 2 15,3 0 0-15,-3 0 14 0,-4 0-15 16,3 0 0-16,-3 0 2 0,-3 0 44 16,0 0 27-16,-4 0-50 15,-3 0-23-15,3 0 10 0,-3 0-11 16,3 0 0-16,-3 0-2 0,0 0 0 16,-4 0 2-16,0 0 0 0,-3 0 0 15,0 0 1-15,-7 0-1 0,3 0 0 16,-3 0 3-16,0 0-1 0,0 0 9 15,0 0-11-15,0 0-3 0,0 0 2 16,0 0-14-16,0 0-1 0,0 0 1 16,0 0 12-16,0 0 2 0,4 0-12 15,-4 0 12-15,0 0 1 0,0 0 1 16,3 0-1-16,-3 0 0 0,4 0-1 16,-4 0 1-16,3 0 2 15,1 0-1-15,-1 0 0 0,-3 0 3 16,4 2-2-16,-1-2-1 0,4 0-1 15,-7 0 3-15,3 2-3 0,1-2 0 16,-1 0 0-16,-3 1-3 0,4-1 0 16,-4 0-10-16,0 0-21 0,0 0 9 15,0 0 24-15,0 0-12 0,0 0 11 16,0 0 3-16,0 0-2 0,0 0-17 16,0 0 0-16,0 0-32 0,0 0 6 15,0 0 0-15,0 0-12 0,0 0-32 16,0 0-54-16,-4 0-81 0,1 0-187 15,-4 0-216-15,3 3-135 0,-27-3-429 0,80-3 526 16</inkml:trace>
</inkml:ink>
</file>

<file path=ppt/ink/ink2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3T01:35:35.96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3562 14922 414 0,'0'0'157'16,"0"0"260"-16,0 0-225 0,0 0-39 16,0 0-6-16,0 0-40 0,0 0 36 15,0 0-39-15,0 0-65 0,7-6-39 16,-3 6-39-16,-4 0 7 0,3 0-7 16,1 0 36-16,-1 0 2 15,0 0 1-15,1 0 7 0,6 0 19 0,-3 2-13 16,10 2 19-16,-3 0 14 0,0 0 32 15,10 1 16-15,-3 1-50 16,-1 1-43-16,11 0 1 0,0-1 37 16,0 0-38-16,11-2 35 0,-1 0-35 15,-3 0 31-15,10-1 33 0,4-3-14 16,-4 2-50-16,11 0 50 0,3 0-32 16,17 0 7-16,-3 2-23 0,-7-1 42 15,-7 2-45-15,-7-1 23 0,-4-1-20 16,1-2 30-16,3 1-18 0,-3-2-14 15,3 0 0-15,-3 0 38 0,3 0 19 16,0-3 38-16,0-1 17 0,-10-1 15 16,-7 2-99-16,3-4-13 15,0 3 29-15,-3 0-22 0,7-3 5 16,-14 1-8-16,14-1-10 0,0 0-9 16,-4 0-2-16,0 0 2 0,1 1 20 15,-4 1-18-15,-4-1 48 0,7 2-50 16,-3 0 2-16,0-2 28 0,0 3-31 15,-3 0 0-15,2-1 20 0,1 0-4 16,0 1-15-16,0-1 23 0,-3 0-22 16,3 1-2-16,-4 1 19 0,4-1-16 15,-4 2 10-15,-3-2-26 0,4 2 7 16,-4 1 6-16,3-1 2 0,-3 1 36 16,0 0-22-16,4 0-16 0,-1 0 0 15,1 0 1-15,-4 0 21 0,-4 0-22 16,11 1 0-16,-14 0 34 0,14-1-31 15,-7 3 0-15,0-2 20 0,0-1-4 16,0 2-17-16,4-1 39 16,-4 0 0-16,-4-1-40 0,1 1 21 0,3 2-22 15,-7 0-15-15,7-2 14 16,-4 2 2-16,4 1 20 0,0-4-21 16,0 4 19-16,4-4-19 0,-8 4-9 15,11-1 9-15,-3-2 29 0,-1-1-17 16,8 2 23-16,-5-2-35 0,-2 0 0 15,10 2-1-15,-7-2-11 0,0 0 12 16,-1 0 3-16,5 0 0 0,3 0 38 16,-1-2-6-16,-6 0-23 0,14 1 13 15,-7-3-12-15,-1 1-13 0,8-1 19 16,-7 0-7-16,3-3 4 0,11 1 6 16,-14-1-19-16,6 0 10 0,4 1 3 15,-3 2-16-15,-4-2 12 0,4 1-9 16,-11 0-3-16,8-2 2 0,-1 2-2 15,-3-2 0-15,6 4 4 16,1-1-1-16,-4 0-3 0,7 1 1 16,-3-1 24-16,-4 1-25 0,7-1-19 0,-10 3 18 15,3-2-1-15,11 2 2 16,-14 0 0-16,3-1 1 0,14 2 2 16,-17-1-3-16,3 1-13 0,4 0 13 15,-11-1 3-15,11-1 12 0,-4 2-15 16,0 0-2-16,-7 0 0 0,8 2 1 15,-5-2 1-15,5 0 16 0,-5 0-15 16,1 0 9-16,3 0-10 0,-3 0-12 16,0 0 12-16,0 1 0 0,-4 0 1 15,1 1-1-15,-1-1-10 0,0 0 10 16,1-1 1-16,-1 3 9 0,-3-2-10 16,3-1-13-16,-6 1 12 15,6 2 1-15,-3-3 0 0,0 1 0 16,0 1 0-16,0 0-1 0,-11 1-11 15,11 0 2-15,0 0 7 0,-7 1 3 16,3-1-13-16,1-1 13 0,-4 0 2 16,3 1 4-16,-3-2-6 0,0 3 0 15,-3-2 10-15,6-1-10 0,1 0 0 16,-1 2 0-16,-3-2 2 0,0 0 13 16,7 1-14-16,-3-1-1 0,-1 0 1 15,0 2 0-15,1-2 0 0,-1 1 0 16,4 0 2-16,-7 0 10 0,7-2-13 15,-3 3-1-15,-1-2 0 0,1 2 1 16,2-2 11-16,-2 1-11 0,-1 2 3 16,1-4 1-16,-1 3-2 0,-3 0 13 15,4-1-14-15,-4 2 12 16,3-1 25-16,1 1-3 0,-4-3-13 16,3 3-10-16,-3-1-10 0,3-3-1 15,-2 4 2-15,-1-4-1 0,3 3-1 16,-3-2 1-16,-3 2 0 0,-1-2 10 15,4 3-12-15,0-2 0 0,0 0 2 16,0 0-1-16,4 2 15 0,-1-2-13 16,-3 1 0-16,7 1-2 0,0 3 0 15,-7-4 10-15,3 3-11 0,-3-1-22 16,0-1 19-16,0 0 3 0,0-1 3 16,-3 1-2-16,-4 0 11 0,0 0-12 15,-3 0 0-15,-1-1 1 0,-2-1 0 16,-8 0 0-16,0 0 30 0,-3 0-16 15,0-2-15-15,-7 0-1 0,0 2 0 16,0-2 1-16,0 0 1 0,0 1 0 16,0-1 0-16,0 0 0 0,0 0-1 15,0 0-40-15,0 0-1 0,0 0-9 16,0 0-23-16,0 0-24 0,0 0-41 16,0 0-49-16,-3 0-108 0,3 0-163 15,-4 0-100-15,4-1-212 16,-14-5-461-16,35 13 935 0</inkml:trace>
</inkml:ink>
</file>

<file path=ppt/ink/ink2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3T01:35:38.32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3266 15273 1034 0,'0'0'712'0,"0"0"-436"16,0 0-276-16,0 0-81 0,0 0-6 15,0 0 87-15,55-15 155 0,-20 7-48 16,-8 0-29-16,11-3-32 0,0-1-34 16,-7 5 8-16,3-1 3 0,-9 0 9 15,6 3 4-15,-11 3 2 0,4-1 50 16,-6 3-61-16,-5 0-27 0,5 0-7 15,-1 0 7-15,-10 3 2 0,10 4-2 16,0-3 0-16,-3 0 1 0,-4 1-1 16,4 3-23-16,10-1 23 15,-10 0 13-15,7 2-13 0,6-1 3 16,-3 2 10-16,7-3-11 0,-7 1 30 16,14 2-31-16,-3-2 0 0,-1 1 3 15,11 1 18-15,3-2-22 0,-3 1 74 16,3 0 17-16,0-1-59 0,-6-1-23 15,10-3 4-15,3 4 10 0,10-2 3 16,14-2 25-16,-6 0 45 0,2-4-12 16,-6 0-33-16,-3-2 29 0,-4-2-48 15,0 0-20-15,0-1 43 0,-4 1-53 16,8-3 11-16,-4 0-11 0,0-1 0 16,0 0 33-16,0-3 0 0,0 2 3 15,0 0 0-15,7-1 16 0,0 0-38 16,-4 0-13-16,-3 3 10 0,4-1-1 15,-1 0-8-15,-3 2-3 0,0 0 30 16,-3 0-30-16,-11 2 1 16,-14 3 0-16,4-2 0 0,-7 2 13 0,0 1-15 15,14 0 0-15,3-2-1 16,-3 2 0-16,0 0 1 0,-4 0 18 16,8 2-18-16,-5-1-1 0,-2 2-11 15,-8 1 2-15,7-3 10 0,-3 3 35 16,-3 0-35-16,-1-2-16 0,1-2 16 15,-4 2 0-15,0 0 2 0,-4 0 1 16,1 0 23-16,-4 2-26 0,4-1-2 16,-4-2 2-16,0 2 1 0,3-2 21 15,-3-1 13-15,1 1-10 0,-5 1-10 16,8-2-11-16,-4 1-1 0,0-1 22 16,0 0-6-16,4 0 6 0,-4 0-6 15,0 0-19-15,4 0 0 0,-8 0 32 16,8 0-11-16,-4 0-20 0,7-3 14 15,-10 2 13-15,13-3-6 0,-13 1 16 16,10 2-11-16,-11-1-27 16,1 0-22-16,0 0-6 0,-4 2 26 15,4 0 2-15,-1-2 1 0,1 2 11 16,10-4 23-16,-7 2-19 0,7 0-2 16,-10 0-14-16,13-2 0 0,-10 0 6 15,7 3 7-15,0-3-13 0,0 0 0 16,-3 1-2-16,-1 0 1 0,1 2-44 15,0-2 45-15,-1 2 0 0,4 1 1 16,0-3-1-16,0 2 2 0,4-2 22 16,-8-1-8-16,14 4 2 0,-6-4-18 15,-4 2-27-15,7 0 27 16,-4-1 19-16,4-1-10 0,-7 2-9 0,4 0-31 16,-1 1 15-16,1 1 13 15,-4-1 3-15,6 1-1 0,1-2 1 16,-3 0 29-16,10 0-8 0,-4-1-21 15,-3 2-2-15,3-1-10 0,-3 2 11 16,0 0 0-16,-4-1 1 0,8 1 0 16,-4-1-1-16,-4-1 1 0,7 1 0 15,1 0 0-15,-4 1 0 0,3-2 2 16,-3 1 0-16,7-2 17 0,-4 1-4 16,0 0-12-16,11-1 16 0,-4-1-19 15,-3 0 0-15,7 2-1 0,-1-2-10 16,11 1 11-16,-6-1 0 0,-8 1 0 15,-3-1 0-15,-11 4 0 0,7-2 0 16,8 1-2-16,-8 0 2 0,0-1 0 16,4 2 0-16,-7 0 0 0,3 0 0 15,-3 0 12-15,0 0-9 0,-3 0-3 16,3 0 1-16,-4 3 0 16,0-2-1-16,1 1-1 0,-1 2 1 15,-3-4 2-15,4 3 0 0,-4-2 0 16,3 3-1-16,1-2 2 0,-4 2 10 15,3-2-10-15,-3-1-3 0,0 2 2 16,0 0-2-16,0-2 2 0,0 2-2 16,0-1 0-16,-3 0 0 0,3 1 0 15,-4-2 1-15,4 2-1 0,0-2 1 16,0 1 1-16,0-1-2 0,-3 0 0 16,-1-1 0-16,4 0-1 0,-3 2 1 15,3-1 3-15,0-1-3 0,-3 1 0 16,-1 1 0-16,1 0 1 0,3-1 3 15,-4 0-1-15,1 1-2 0,-1-1 1 16,4-1 0-16,-6 1-1 16,2-1 0-16,-3 0 1 0,4 2 0 0,-1-1-2 15,1 0 0-15,-1-1 0 0,-2 1 0 16,-1 1 0-16,0 0 0 16,3 0 1-16,-2-1-1 0,-1-1-1 15,3 1 1-15,-3 1 0 0,4-2 0 16,-4 0 2-16,4 0 0 0,-1 0-1 15,1 0 2-15,-1 0-2 0,1 0 3 16,-1 0-1-16,1 0 0 0,-4 0 0 16,4 0-2-16,-1 0 1 0,-3 0-1 15,0 2-1-15,-3 0-2 0,3 1 2 16,-7-2 9-16,4 2-9 0,0-2 4 16,-7 2 11-16,6-2-15 0,-6 2 0 15,3-2 0-15,-6 2 2 0,6-2-2 16,-7 1 3-16,4 0 22 0,-4 0-12 15,4-2-10-15,-4 1-3 16,-3-1 3-16,4 3-2 0,-5-3 2 16,1 0-1-16,0 0-2 0,-3 1 0 15,3-1 15-15,-4 0-14 0,0 0 0 16,4 0 11-16,-3 0-12 0,-1 0 2 16,4 0-2-16,-3 0 0 0,-1 0 3 15,0 0 10-15,1 0-11 0,-1 0-1 16,1 0-1-16,-4 0 1 0,0 0 1 15,0 0 1-15,0 0 0 0,0 0 0 16,0 0-2-16,0 0 0 0,0 0 2 16,0 0-2-16,0 0-1 0,0 0-34 15,0 0-25-15,0 0-16 0,0 0-24 16,0 0-28-16,0 0-80 0,0-1-186 16,3-2-254-16,1 2-165 0,-1-14-491 0,-13 35 678 15</inkml:trace>
</inkml:ink>
</file>

<file path=ppt/ink/ink2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3T01:36:02.80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4124 14965 717 0,'0'0'307'0,"0"0"-109"0,0 0-142 16,0 0-56-16,0 0 0 0,0 0 28 15,0 0 66-15,0 0 33 0,0 0-26 16,0 0-36-16,0-4-3 0,3 4 0 16,-3 0-23-16,0 0-39 0,0 0-24 15,0 0-38-15,4 0-22 0,-4 0-24 16,10 0 72-16,-6 0 17 0,9-1 19 15,5-2 19-15,2 2 8 0,-6-2 2 16,7 1-27-16,-1 0-2 0,-6 1 0 16,10-2 0-16,-3 3 13 15,3-2 7-15,0 0-4 0,4 2-16 16,-1-2 13-16,1 2-26 0,3 0 14 16,0 0-2-16,-4 0 1 0,4 2-20 15,0 2 4-15,0 0 17 0,0 0-1 16,7-2 16-16,-3 0-6 0,-1-2 3 15,8 0 36-15,-1 0-26 0,0-2 16 16,-3-1 3-16,0 0-6 0,0 1-35 16,-7 0 19-16,7-2-18 0,-11 4 9 15,8-2 5-15,-4 1 4 0,-4 1-19 16,4 0-1-16,-6-3 0 0,2 3 0 16,-3 0 1-16,-7 0-1 15,8 0 1-15,-8 0 15 0,-7 0-13 0,4 0-2 16,-4 0 1-16,-3 0-2 0,0 0 0 15,-3 0 0-15,2 0-20 0,-6 3 20 16,0-3 0-16,4 1 0 0,-4-1-1 16,3 2-2-16,-3-2-16 15,0 0-50-15,4 2-44 0,-4 0-43 16,0 0-89-16,0 0-44 0,0 2-57 16,0-1-163-16</inkml:trace>
</inkml:ink>
</file>

<file path=ppt/ink/ink2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3T01:36:03.22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4434 15140 1208 0,'0'0'570'0,"0"0"-418"16,0 0-87-16,0 0-65 0,0 0-91 15,0 0-55-15,0 0 84 0,0 0 62 16,0 0 16-16,0 0-3 16,-31-3-12-16,34 3-1 0,1 0-26 0,3 0-10 15,7 3 36-15,6 1 81 16,4-2 0-16,11 0-25 0,13 1-14 16,11-2 0-16,13 1-6 0,0 0-36 15,1-2 2-15,-22 2-2 0,-16 0 0 16,-1-2 19-16,-6 3 26 0,10-2-44 15,3 1-2-15,4 2 2 0,-4-4-1 16,4 2 13-16,0-2-12 16,-1 0 1-16,-13-2 1 0,7 1-3 0,-10-3 16 15,0 2 7-15,-11-1 52 16,10-1-73-16,-9 3 1 0,-5 0-3 0,5 1-13 16,-8 0 0-16,4 0 11 15,-7 1-79-15,6 2-65 0,-2 1-20 16,-4 0-110-16,-4 0-147 0,0 0-122 15</inkml:trace>
</inkml:ink>
</file>

<file path=ppt/ink/ink2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3T01:36:10.921"/>
    </inkml:context>
    <inkml:brush xml:id="br0">
      <inkml:brushProperty name="width" value="0.05292" units="cm"/>
      <inkml:brushProperty name="height" value="0.05292" units="cm"/>
      <inkml:brushProperty name="color" value="#FF0000"/>
    </inkml:brush>
  </inkml:definitions>
  <inkml:trace contextRef="#ctx0" brushRef="#br0">13932 13914 326 0,'0'0'108'15,"0"0"283"-15,0 0-29 0,0 0-164 16,0 0-25-16,0 0 48 0,0 0 9 16,0 0-25-16,0 0-44 0,0 3-44 15,0-3-36-15,4 0-17 0,-4 0-19 16,0 1 0-16,0-1-3 0,3 0-6 15,-3 0-7-15,7 0 16 0,0 0 12 16,3 0 8-16,4 0-21 0,0-2-15 16,7 0-6-16,-1-2-7 0,4 0-15 15,7-2 12-15,-3 1-11 0,3-1-1 16,3 1-1-16,1-2-13 0,3 2 1 16,-7-2 11-16,3 1-10 15,-3 2 11-15,0 1-23 0,-3 1 23 16,-1 2-2-16,-2 0-14 0,-5 0-7 15,-3 2 22-15,1 1 1 0,-1 4 11 16,0 0-8-16,-3 0 10 0,-4 1 0 16,4-2 25-16,-4-1-15 0,1 2-7 15,2-1-15-15,-6 0 47 0,4-2-20 16,-1 2-26-16,0-3 1 0,4 0 25 16,-4 0-12-16,4-3 10 15,0 0 12-15,7 0-22 0,-4-4 10 0,7-3 2 16,-3 2-15-16,3-2-10 15,3 3-3-15,-9-3 0 0,2 3-1 0,-3-1-2 16,1 3-13-16,-8 0 13 16,4 1-10-16,0 0-12 0,-1 1 12 15,-9 0 10-15,6 0-35 0,-6 1 25 16,3 3 13-16,-1-1 0 0,1 0 31 16,-3 1-30-16,6 0-1 0,-6 0 1 15,-1 1 0-15,4 0 15 0,0 0 0 16,0 0-14-16,3 1 1 0,-3-2 19 15,7-2 0-15,-4 0 1 0,0 0-7 16,4-1 3-16,3-1 0 0,-3 0-4 16,0-1-15-16,3-1 0 0,0-1 0 15,-3 0 0-15,7 1-1 0,-4 0-3 16,0 1 1-16,0 0-13 0,4 1 0 16,-11 0 13-16,4 0-19 0,0 2-4 15,3 2 23-15,-6 2 3 0,-1-2 3 16,0 3 0-16,1-2 19 15,6 1 3-15,-7 1 10 0,7-2-6 16,4-1 31-16,-4-1 38 0,4-2-35 16,3-1-19-16,-3 0-18 0,-1 0-8 15,5-1 4-15,-5-2-18 0,4-1 11 16,-10 0-14-16,7 0 2 0,-1 0-3 16,1 0 1-16,-4 0-1 0,4 1-16 15,0 0 14-15,-8 2-14 0,1 1-3 16,-7 0 3-16,3 0 4 0,-3 0-7 15,0 0 17-15,0 0-14 0,-3 4 6 16,6-1 10-16,-3-3 0 0,0 3 12 16,0 0-11-16,3-1 0 0,0 1 11 15,7-2 3-15,-3 2 8 0,0-3-5 16,3 0 8-16,4 0-23 0,-4 0 13 16,0 0-14-16,1 0-1 0,2-4 13 15,4 1-10-15,-6-2-2 16,9-1 1-16,-3 1 10 0,4-1-13 0,-1-2-2 15,-2 2 0-15,-1 1 0 16,-7 1 1-16,4 2 0 0,-4 0-12 16,-10 2 1-16,0 0-13 0,-1 0-4 15,1 0-2-15,-3 4 9 0,3 0 3 16,-4 0-3-16,7 3 21 0,-3-2 1 16,4 1 17-16,-1 1-14 0,7-3 9 15,0 3 4-15,4-2 19 0,3-2-23 16,-3-2 4-16,13-1 9 0,-9 0-3 15,9-4-19-15,-3-1-2 0,0 0 1 16,-3 0-2-16,3 1-2 16,-4-1 2-16,4 1-1 0,-3 0-11 15,-1 0 10-15,1 0 1 0,-1 1 1 16,1 0 3-16,-1 0-3 0,-2-1 0 16,-1 4-1-16,0 0 0 0,0 0 0 15,-7 0 0-15,7 0 1 0,-3 0 1 16,-4 4-1-16,4 0 3 0,0 0 19 15,-1 0-21-15,8 1 21 0,-8-2 12 16,8 0-31-16,-4 0 35 0,7-2-13 16,-7 1-22-16,11-1 10 0,-8 0-11 15,4 2-1-15,-3-3 15 0,6 0-13 16,-3 0 9-16,4 0-12 0,3 0 0 16,0-3 11-16,-1-1-11 0,5 0-13 15,3-6 12-15,-4 3 1 0,0-3-1 16,4 2 1-16,3-2 0 0,-3 2 0 15,-4 0-1-15,-3 1 0 0,0 1 1 16,-7 1 0-16,0 1-2 0,0 0 1 16,0 2-1-16,0 0 2 15,-7 0-1-15,0 0-2 0,1 2-11 16,-5 0 14-16,4 0 2 0,-10 2 0 16,3 0-1-16,4 0 1 0,-4 0-2 15,0-1 1-15,8 2 2 0,-8-3-1 16,7 0 1-16,0 0 12 0,4 0-13 15,-1 0 2-15,1-3-1 0,-1 2 0 16,1-3 12-16,3 0-15 0,-4-2 0 16,1 2-1-16,0 0 0 0,-1 3 1 15,1-2-1-15,-1 2-1 0,-3-2 1 16,4 3-2-16,-4 0 3 0,4 0 0 16,-1-3 0-16,1 2 0 0,-1-2-1 15,1 2 1-15,-4-2 0 0,0 3 1 16,-7-1 0-16,4 1-2 0,-4 0-1 15,-6 1-12-15,2 3 12 0,1 3 1 16,0-4-18-16,-4 2 19 16,1 2 20-16,2 0-19 0,-2-1 15 15,6 0 3-15,-7-2-7 0,7 3 7 0,4-4 3 16,-4 0 46-16,7-2-5 16,4-1-32-16,0 0-16 0,-1 0 1 15,4 0-14-15,0-3-2 0,7-1 1 16,-10 0 1-16,10 1-2 0,-11-1 0 15,4 0 0-15,4 2 0 0,-8-2 0 16,8 0 0-16,-11 4 0 0,7-2-2 16,-11 4-13-16,4-2 15 0,-3 0 0 15,0 0-1-15,-1 0-1 0,-2 0 2 16,2 2-3-16,4 0 3 16,-3 0 0-16,3-2 2 0,0 0 11 15,4 0-13-15,-7 0 1 0,6 0-1 16,4-2 2-16,0 0-1 0,-7 0 0 15,7-2-1-15,-7 0-1 0,11 3 0 16,-11-3 0-16,7 1 1 0,-10 2-1 16,3 1-2-16,0 0 2 0,-7 0-2 15,4 0 2-15,-1 0 1 0,-6 0-3 16,7 0 2-16,-4 1 0 0,-3 2 0 16,3-3 1-16,7 1 1 0,-10-1-1 15,10 0 1-15,-3 0 2 0,-4 0-2 16,7 0 12-16,-3 0-13 0,6-1 1 15,-2-3 8-15,6 1-9 0,-7-1-3 16,7 0 1-16,-11 0-1 0,4 1 2 16,4-1 0-16,-14 4-12 15,0-1 13-15,3 1 0 0,-3 0-12 0,-8 0-4 16,1 0 15-16,0 1-11 0,0 1 0 16,4 0 8-16,-8 2 1 15,7 0-12-15,-3 0 15 0,4 2 0 16,-1-2 12-16,7 0-9 0,0 0 13 15,-3-1-14-15,7-1 23 0,-1 0 0 16,1-2-10-16,10 0-3 0,-7 0-8 16,11-2-3-16,-4-2 2 0,0 0 0 15,10-1-2-15,-10-2-1 0,7 3 0 16,0-3 1-16,-7 3-1 0,0 2 0 16,-10 0 0-16,6 1-1 0,-13 1-1 15,3 0-11-15,4 1-2 0,-11 3 12 16,0 0-13-16,4 3 13 0,0-3 1 15,-4 3 1-15,1-2 0 0,-4-1 1 16,3 2 0-16,4 0 1 16,-1-3 0-16,-2 1 2 0,6 0 19 15,4-2-10-15,-4-2 4 0,7 0-4 16,7 0-9-16,-7-2-1 0,11-3-1 0,-1-1 0 16,-6-2-1-16,6 0 0 15,-6 3-1-15,3-2 1 0,-7 4 2 16,0-1-2-16,-3 0 0 0,-4 3-2 15,0-2-10-15,-3 3 11 0,-7 0-18 16,3 0 4-16,4 0 15 0,-7 3-1 16,0-2 0-16,-1-1 1 0,1 3-2 15,7-2 2-15,-7 2 12 0,10-2-11 16,-3-1 1-16,0 0-1 0,3 0 2 16,4 0 16-16,-4 0-18 15,10-1 11-15,-6-3-12 0,7 0 2 16,-4-3-2-16,3 3-1 0,-2 0 0 15,-5 0 1-15,4 4-2 0,-10-2 0 16,0 2 0-16,0 0-16 0,-7 0 14 16,-1 2-20-16,1 0-1 0,-7 3 3 15,7 0 10-15,-7 2 11 0,7-2 0 16,0 2 1-16,-4 1 0 0,8 0 0 16,-1-2 12-16,0 2 7 0,-3-3-7 15,11 1 7-15,6-6 2 0,-4 2-5 16,11-2-14-16,-7 0 14 0,11-5-15 15,-11 1 1-15,10-4-2 0,-9 2 0 16,2-2 0-16,-6 3 1 0,-1-2-1 16,-2 4 1-16,-8-1-1 0,0 3 1 15,-6-2-1-15,-1 2 0 0,1 1 2 16,-4 0-2-16,7 0-1 0,-7 0-2 16,0 0-16-16,0 0-3 0,3 0 20 15,1 0-12-15,-1 0 14 0,0 0 3 16,1 0 0-16,-1 1 9 15,1-1-12-15,-1 0 1 0,-3 3-1 16,4-3 2-16,-4 0 0 0,7 0 0 16,-1 0 1-16,5 0-3 0,-1 0 2 15,7 0 1-15,-3 0-1 0,10 0 0 16,-7-3-2-16,4 2-19 0,3-2-2 16,-10 1 2-16,3 0 17 0,0 1-1 15,-6 1 1-15,-1 0 0 0,-3 0-1 16,0 0-12-16,3 0 14 0,-3 0-1 15,-3 0 1-15,-1 0-1 0,0 0 0 16,-3 0-17-16,0 0 7 0,4 0-1 16,-4 0-12-16,0 1 7 0,0 2 1 15,0 1 17-15,3 0 13 0,1 0-11 16,-4 0 10-16,7 0-10 0,0 0-1 16,-1 3 18-16,8-4 3 0,0 1 0 15,0-2 2-15,10-2-8 16,0 0-15-16,10 0 1 0,-6-4-2 15,10 0-19-15,-7 0 8 0,3-1 10 0,1 1 0 16,-8 1 0-16,8-4 1 16,-14 6 0-16,6-3 0 0,-6 1 0 15,-7 2 0-15,-1 1-2 0,-6 0-1 16,0 0-16-16,-3 0-12 0,-4 1 9 16,3-1 0-16,-3 3 19 0,0 1 0 15,0-3 1-15,0 3 0 0,0-1 2 16,3 0 1-16,1 1 2 0,-1-3-1 15,1 3 0-15,3-1 26 0,0-2-15 16,10-1 5-16,-3 0 6 16,-1 0-24-16,5-4-21 0,-1 3 5 15,-3-6 3-15,-4 6 13 0,4-2 0 16,-1 0 2-16,-6-1 10 0,0 3-10 16,-3 1 0-16,-4-3 1 0,0 3 0 15,3 0-2-15,-3 0 3 0,4 0-2 16,-1 0 10-16,1 0-12 0,9 4 1 15,-6-1-1-15,4 1-2 0,-1-1 2 16,-3 1 3-16,0-3 13 0,6 2-15 16,1-2 14-16,-3 2-13 0,-1-2-2 15,0 1 0-15,7 0-37 0,-6-2-125 16,-4 0-349-16,-4-16-1476 0</inkml:trace>
</inkml:ink>
</file>

<file path=ppt/ink/ink2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3T02:05:37.344"/>
    </inkml:context>
    <inkml:brush xml:id="br0">
      <inkml:brushProperty name="width" value="0.05292" units="cm"/>
      <inkml:brushProperty name="height" value="0.05292" units="cm"/>
      <inkml:brushProperty name="color" value="#FF0000"/>
    </inkml:brush>
  </inkml:definitions>
  <inkml:trace contextRef="#ctx0" brushRef="#br0">2846 15527 961 0,'0'0'172'0,"0"0"521"0,0 0-268 16,0 0-156-16,0 0-63 0,0 0-9 15,0 0-8-15,0 0-49 0,0 0-47 16,0 0-17-16,0 10-9 0,3-10-7 16,-3 0-16-16,0 0-21 0,4 0-23 15,-1 0-19-15,1 0-16 0,-1 0 29 16,4 0 6-16,7 2 3 0,6 0-2 15,-2-2 21-15,-1 2-19 0,7-2-3 16,-7 0-32-16,4 0 7 0,6 0-32 16,-13 0-13-16,7 0 19 0,-7-2 26 15,-4 2-42-15,-3-2-48 0,0 2 67 16,0 0-26-16,-7 0 29 0,3 0-13 16,4 0-25-16,-7 0-49 0,0 0-204 15,0 0-154-15,0 0-72 0,-7 0-234 16</inkml:trace>
  <inkml:trace contextRef="#ctx0" brushRef="#br0" timeOffset="329.919">2832 15728 965 0,'0'0'1746'0,"0"0"-1421"0,0 0-274 16,0 0 4-16,0 0 101 0,0 0 3 16,0 0-92-16,0 0-51 0,0 0-16 15,0 0-16-15,0 3 14 0,3-3-24 16,-3 0-9-16,11 0-12 0,-4 0 24 16,3 0 23-16,4 0-3 0,6-3 3 15,1 2 13-15,-4 0 6 0,7-1-17 16,-3-2-1-16,-4 2-1 15,11 0-12-15,-11-1-78 0,4-1 30 16,-4 0-17-16,-7 2 10 0,1-2-48 16,-4 2 34-16,-4 2-25 0,-3-2-71 15,7 2-71-15,-7 0-132 0,0 0-52 16,-7 0-36-16,4 2-152 0</inkml:trace>
  <inkml:trace contextRef="#ctx0" brushRef="#br0" timeOffset="587.266">2932 15625 2214 0,'0'0'529'0,"0"0"-384"0,0 0-97 15,0 0 110-15,0 0 75 0,0 0-116 16,0 0-104-16,0 0-13 0,0 0-70 15,0 0 0-15,-24 50 19 0,7-28 29 16,6 1 9-16,1-3-13 0,3 3 15 16,-3-1 11-16,-8-3 2 0,12-1-2 15,-5-4-96-15,8-5-80 0,3-1-159 16,0-4-261-16,0-4-217 0,0 0-332 16</inkml:trace>
  <inkml:trace contextRef="#ctx0" brushRef="#br0" timeOffset="800.59">3052 15611 2448 0,'0'0'720'0,"0"0"-621"16,0 0-45-16,0 0-19 0,0 0 86 15,0 0-111-15,0 0-10 0,0 0-1 16,4 57-25-16,-8-38 25 0,1-1-18 15,0 3 17-15,3-2-11 0,-4 1-101 16,-3-2-43-16,7 3-122 0,-3 1-182 16,-1-3-236-16,4-5-527 0</inkml:trace>
  <inkml:trace contextRef="#ctx0" brushRef="#br0" timeOffset="1068.108">3252 15562 2490 0,'0'0'633'15,"0"0"-607"-15,0 0 57 0,0 0-77 16,0 0 103-16,0 0-109 0,0 0-35 15,0 0-45-15,0 0 3 0,0 0 7 16,7 14 70-16,-7-6 4 0,0 3-2 16,0-1-4-16,4 0-98 0,-4-2-132 15,0 0-323-15,3-2-473 0,-17-81-146 16</inkml:trace>
  <inkml:trace contextRef="#ctx0" brushRef="#br0" timeOffset="1305.917">3418 15482 1375 0,'0'0'1734'0,"0"0"-1543"16,0 0-191-16,0 0 0 0,0 0 126 16,0 0-119-16,0 0-4 0,0 0-3 15,3 62 29-15,-3-38-29 0,0 0 1 16,0 3 34-16,0 0 12 0,0 1-25 15,0-3-22-15,-3-4 0 0,3-3-19 16,-4-2-25-16,4-3-67 0,0-3-132 16,0-4-171-16,0 1-572 15,-3-6-447-15</inkml:trace>
  <inkml:trace contextRef="#ctx0" brushRef="#br0" timeOffset="1728.58">2990 16073 1941 0,'0'0'661'0,"0"0"-507"0,0 0-131 16,0 0 134-16,0 0 61 0,0 0-112 15,0 0-100-15,0 0-6 0,0 0-35 16,0 0-23-16,11-1-18 0,6-1 15 16,-3-2 61-16,0 0 26 0,13-2 1 15,-10 1-27-15,4-2 0 0,7 1 0 16,-15-3 0-16,11 1-154 0,-6-2-26 16,-8-1-133-16,4-3-260 15,-4 3-81-15</inkml:trace>
  <inkml:trace contextRef="#ctx0" brushRef="#br0" timeOffset="1920.76">3176 15870 1322 0,'0'0'1400'0,"0"0"-1104"0,0 0-248 16,0 0 25-16,0 0 36 0,0 0-55 15,-24 55-54-15,21-35-1 0,-1 3-21 16,4-1 21-16,0 3-12 0,0-1-3 15,-3-1-13-15,0 1-73 0,-1-3-100 16,1 2-42-16,-4-3-157 0,-7 1-248 16,7-9-435-16</inkml:trace>
  <inkml:trace contextRef="#ctx0" brushRef="#br0" timeOffset="2116.179">2925 16218 2463 0,'0'0'765'0,"0"0"-504"16,0 0-194-16,0 0 5 0,0 0-5 16,0 0-67-16,0 0-19 0,0 0-29 15,0 0 48-15,59-5 13 0,-28 5-12 16,-7-1 2-16,10 1 0 0,-3 0-6 16,7 0-85-16,-4 1-154 0,-6 2-62 15,6-3-269-15,-6 0-446 0,-4 0-80 16</inkml:trace>
  <inkml:trace contextRef="#ctx0" brushRef="#br0" timeOffset="2421.549">3921 15510 448 0,'0'0'401'0,"0"0"-251"0,0 0-95 16,0 0-55-16,0 0-29 16,0 0-196-16,0 0-98 0</inkml:trace>
  <inkml:trace contextRef="#ctx0" brushRef="#br0" timeOffset="2733.779">3921 15510 382 0,'-7'-67'1610'0,"7"67"-1250"15,0 0-215-15,0 0 42 0,0 0 100 16,0 0-66-16,0 0-97 0,0 0-28 15,0 1-7-15,3 0 6 0,-3-1-29 16,0 2-31-16,0-2-35 0,0 1-24 16,0 0-21-16,0 2-12 15,4 2 19-15,-4 0 4 0,0 2-68 16,0-1-26-16,0 1-31 0,0-3-69 16,0 0-140-16,0-1-163 0,0 0-83 15,0-1-77-15,0-2 13 0,-4-50 678 0</inkml:trace>
  <inkml:trace contextRef="#ctx0" brushRef="#br0" timeOffset="3258.606">3738 15600 1522 0,'0'0'588'0,"0"0"-358"15,0 0-65-15,0 0 119 0,0 0-60 16,0 0-99-16,0 0-35 0,0 0-49 16,0 0-15-16,0 0 12 15,10 0 16-15,-6 0 7 0,3 0-7 16,3-1 9-16,11-1-28 0,-4 1-16 15,0-2-19-15,11 2-12 0,-8 1 12 16,8-3-1-16,-7 2-20 0,6 0 20 16,-3-2 1-16,-6 3 0 0,2-2-35 15,-6 0-28-15,-4 1 2 0,1-2 4 16,-1 3 19-16,-3-1 19 0,-4 0-23 16,-3 1 1-16,4-2-33 0,-4 2-35 15,0 0-54-15,0 0-124 0,0 0-208 16,-4 0-73-16,4 0-188 0,-7 4-20 0</inkml:trace>
  <inkml:trace contextRef="#ctx0" brushRef="#br0" timeOffset="3481.786">3817 15697 1618 0,'0'0'1191'15,"0"0"-1082"-15,0 0-67 0,0 0 89 16,0 0 64-16,0 0-93 0,0 0-102 16,0 0-16-16,0 0-12 0,0 0 9 15,-55 52 0-15,48-43 3 0,0 2-4 16,0-1 4-16,1-2-35 0,-1 3-128 16,3-3-84-16,-3 0-209 0,7-1-190 15,0-3-410-15</inkml:trace>
  <inkml:trace contextRef="#ctx0" brushRef="#br0" timeOffset="3675.433">3869 15695 2601 0,'0'0'511'0,"0"0"-495"16,0 0 9-16,0 0 65 0,0 0-90 15,0 0-45-15,0 0-73 0,0 0 63 16,0 0 1-16,0 0-149 0,21 25-174 16,-14-21-298-16,-4-1-386 0</inkml:trace>
  <inkml:trace contextRef="#ctx0" brushRef="#br0" timeOffset="3898.481">4003 15706 1785 0,'0'0'539'16,"0"0"-539"-16,0 0-8 0,0 0 8 16,0 0 41-16,0 0-41 0,0 0 0 15,0 0-55-15,0 0-65 0,0 0 52 16,42 32-78-16,-29-32 78 0,-6 0 49 16,-3-2 2-16,3 0 15 0,-7 2-17 15,0 0 4-15,0 0 15 0,0 0 74 16,0 4 24-16,0 0-98 0,0 3-65 15,-4 1-91-15,-3 0-248 0,4 0-371 16</inkml:trace>
  <inkml:trace contextRef="#ctx0" brushRef="#br0" timeOffset="4461.839">3848 15892 2334 0,'0'0'780'0,"0"0"-700"16,0 0-23-16,0 0-54 0,0 0 103 15,0 0-106-15,0 0-4 0,0 0-21 16,-51 49-13-16,44-43-68 0,3-2 14 16,1-2-24-16,3-2-109 0,-4 0-84 15,4 0 98-15,0 0 101 0,0 0-72 16,0 0-126-16,0-2 47 0,0 0 92 15,4-2 75-15,3 0 94 0,0 0 84 16,0-2 20-16,-1 2-9 0,8-2-30 16,0 2 13-16,-4 0 49 0,1 2-20 15,-1-1 4-15,4 3 44 0,0-1 24 16,-1 1-37-16,-6 0-54 0,-3 0-24 16,6 1-22-16,-7 3 36 0,1-1-24 15,3-1-18-15,-4 1 2 0,-3 2-21 16,0 1 28-16,0 4 57 15,-10 2 4-15,0 4-38 0,-4 1-36 16,0 4-20-16,-14 3-12 0,8-1-74 16,-8 1-67-16,4-3-56 0,-4-2 33 15,8-6 164-15,9-2-116 0,-2-5-127 16,-1-4-69-16,10-2 108 0,1 0 145 16,3-6 59-16,0-4 65 15,3 2 20-15,4-5-53 0,11-1 183 0,-5 1 8 16,5-1 0-16,6 2-16 0,-7 3-81 15,0 4 21-15,7 2 17 16,-6 3-23-16,-5 0-46 0,8 4-12 16,-7 4-39-16,0 2-15 0,3 2-10 15,3-1-6-15,-9 4-13 0,3-4-67 16,3-2-124-16,-3-1-90 0,-4-6-328 16,4-2-695-16</inkml:trace>
  <inkml:trace contextRef="#ctx0" brushRef="#br0" timeOffset="4893.009">4417 15607 1206 0,'0'0'971'15,"0"0"-589"-15,0 0-176 0,0 0 67 16,0 0 8-16,0 0-80 0,0 0-56 16,0 0-85-16,0 0-58 0,0 0-2 15,14-4 3-15,3 1 12 0,-3-1 14 16,3-1-26-16,7-2-3 0,0 2-2 16,4 0 1-16,-4 3-22 0,3 0 20 15,-3 1 3-15,-3 0-50 0,0 1-143 16,-4 0-71-16,-10 0-124 0,0 0-329 15,-4 1-452-15</inkml:trace>
  <inkml:trace contextRef="#ctx0" brushRef="#br0" timeOffset="5101.753">4344 15782 1322 0,'0'0'1280'0,"0"0"-1280"0,0 0-13 16,0 0 13-16,0 0 49 0,0 0-49 15,0 0-68-15,-3 54 23 0,6-45-52 16,1 1-171-16,-1-3-54 0,-3-2 20 16,7-3-89-16,-3-2-117 15,-4 0-37-15</inkml:trace>
  <inkml:trace contextRef="#ctx0" brushRef="#br0" timeOffset="5348.09">4393 15773 683 0,'0'0'430'16,"0"0"-118"-16,0 0-35 0,0 0-14 15,0 0-59-15,0 0-13 0,0 0-13 16,65-46-4-16,-48 37-45 0,11 0-36 16,-4-1 58-16,10 0-61 0,-9 4-49 15,9-2-15-15,-13 5 9 0,10 3 19 16,-11 0-9-16,-2 2 34 0,2 3-6 15,-6 3-25-15,-7 2-20 0,3 5-28 16,-6-3 1-16,-4 5 12 0,0 0-11 16,0 0-2-16,-4 1-2 15,1-1-14-15,-8 1-19 0,5-1-57 16,-5-3-38-16,1 1-46 0,-7-5-93 16,6-1-195-16,-6-2-285 0,3 1-533 15</inkml:trace>
  <inkml:trace contextRef="#ctx0" brushRef="#br0" timeOffset="5556.157">4410 15821 2311 0,'0'0'494'16,"0"0"-372"-16,0 0-87 0,0 0 58 15,0 0-90-15,0 0-3 0,0 0-13 16,0 0 13-16,52-15 3 0,-35 12-3 15,3-1 12-15,-2 1-12 0,-5 2-34 16,1-1-110-16,0 2-27 0,-7 0-155 16,-4 1-202-16,-3 4-22 0,0 2-128 15</inkml:trace>
  <inkml:trace contextRef="#ctx0" brushRef="#br0" timeOffset="5719.094">4431 15975 52 0,'0'0'2139'0,"0"0"-1699"0,0 0-411 15,0 0-28-15,0 0-1 0,0 0 138 16,58-26 10-16,-30 12-64 0,-4 0-52 16,7-1-22-16,-11 1-8 0,8 1 12 15,-7-3-14-15,-1 2-22 0,-2 3-126 16,-8-1-90-16,-7 0-169 16,1 1-245-16,-4 3-561 0</inkml:trace>
  <inkml:trace contextRef="#ctx0" brushRef="#br0" timeOffset="5984.877">4541 15580 1831 0,'0'0'996'0,"0"0"-781"16,0 0-199-16,0 0 106 0,0 0 114 15,0 0-103-15,0 0-86 0,0 0-47 16,0 0-13-16,0 0 13 0,17 53 70 15,-14-27-13-15,-3 1-32 0,0 4-14 16,0 2-10-16,0 0-1 0,-6 5 13 16,-5 0-10-16,8-1-2 0,-8 1-1 15,5 0 0-15,-5 0-12 0,-3-5-4 16,-3 2-76-16,3-3-47 0,1-4-58 16,-11 2-126-16,10-5-222 15,-3-5-201-15,3-7-728 0</inkml:trace>
  <inkml:trace contextRef="#ctx0" brushRef="#br0" timeOffset="6147.561">4365 16082 29 0,'0'0'1829'15,"0"0"-1365"-15,0 0-303 0,0 0-57 16,0 0 105-16,0 0-61 0,0 0 79 16,55 6-16-16,-24 1-141 0,-7 1-32 15,11 2-32-15,-8-1-5 0,11 0-1 16,-3 1 0-16,-4-3-154 0,3 1-99 15,-10 0-161-15,-3-4-672 0,0 0-378 0</inkml:trace>
  <inkml:trace contextRef="#ctx0" brushRef="#br0" timeOffset="6697.274">5213 15789 1539 0,'0'0'1225'0,"0"0"-942"15,0 0-130-15,0 0 48 0,0 0 37 16,0 0-115-16,0 0-123 15,0 0-16-15,0 0-56 0,0 0 72 16,44-16 1-16,-16 10-1 0,-7-2-13 16,6-1-129-16,-6-3-17 0,3 1-90 15,-3 1-201-15,-8-6-353 0,-2 6-615 16</inkml:trace>
  <inkml:trace contextRef="#ctx0" brushRef="#br0" timeOffset="6893.371">5357 15652 232 0,'0'0'2016'0,"0"0"-1589"16,0 0-237-16,0 0 73 0,-51 39 5 16,44-29-103-16,0 1-83 0,3 1-52 15,1-2-30-15,3 2-22 0,-4 3 18 16,4-3-11-16,0 2-6 0,4 1 19 16,-1 0-11-16,4-2-47 0,0 1 44 15,3-1 0-15,4-3-64 0,0-1-34 16,0-1-56-16,0-6-128 15,6-2-244-15,-2-2-156 0,-5-3-442 0</inkml:trace>
  <inkml:trace contextRef="#ctx0" brushRef="#br0" timeOffset="7114.152">5447 15813 1951 0,'0'0'609'15,"0"0"-377"-15,0 0-81 0,-76 42 111 16,55-25-10-16,-6 4-81 0,-1 2-60 15,1-2-20-15,3 6 7 0,3-5-23 16,0-1-8-16,7 3-17 0,4-3-31 16,3 1-19-16,4-1 3 0,-1-2-1 15,4-2-2-15,7-2 0 0,4-3-75 16,2-2-1-16,8-3-18 0,7-5 24 16,6-4-78-16,-3-9-77 0,10-11-206 15,-10 3-537-15,11-20-543 0</inkml:trace>
  <inkml:trace contextRef="#ctx0" brushRef="#br0" timeOffset="7343.106">5674 15783 2776 0,'0'0'649'0,"0"0"-456"0,0 0-192 15,0 0 55-15,0 0 11 0,0 0-67 16,0 0-88-16,0 0 87 0,0 0-1 16,69-11-2-16,-48 4-65 0,3-1-68 15,-10 1 0-15,6-1-3 16,-2 4-91-16,-8-2-117 0,-3 1-205 0,-4-2-58 16,1 5-203-16</inkml:trace>
  <inkml:trace contextRef="#ctx0" brushRef="#br0" timeOffset="7756.929">5809 15624 1918 0,'0'0'441'15,"0"0"-127"-15,0 0-89 0,0 0 35 16,0 0-66-16,0 0-70 0,0 0-41 16,0 0-14-16,0 0-2 0,0 0 8 15,-4 0 14-15,8 0-20 0,-4 1-13 16,0 1-15-16,0 2 4 0,0 2-35 15,0 5-10-15,0 9-18 0,-7 1 16 16,3 8 0-16,1-1-11 0,-4 1 12 16,3-1-1-16,-2-3 2 15,-5-2-2-15,-3 1 0 0,8-3 0 0,-1-2-13 16,-4-3-10-16,-2-2 0 0,-5-1-73 16,8-2-37-16,3-4-4 15,-3-4-10-15,6-3-61 0,-3-4-117 16,4-7-76-16,3-5 203 0,0-1-86 15,10-3 88-15,-3 1 124 0,7 2 28 16,-7 5 46-16,7 0 33 0,-4 9 129 16,-3 0 33-16,0 3 12 0,0 0 32 15,-4 8-29-15,4 6-36 0,-4 3-72 16,4 5-9-16,-7 6 6 16,0 6-41-16,-7 0-20 0,4-1-35 15,-4 1-3-15,7-6-15 0,-3-3-13 0,3-6-142 16,0-2-109-16,0-7-276 15,0-5-932-15</inkml:trace>
  <inkml:trace contextRef="#ctx0" brushRef="#br0" timeOffset="8361.741">6050 15759 2753 0,'0'0'475'0,"0"0"-360"15,0 0-90-15,0 0 74 0,0 0-14 16,0 0-18-16,0 0-13 0,0 0-32 16,65-35-22-16,-51 29-1 0,3 1-28 15,-3 1 19-15,-4 4 10 16,1 0 0-16,-4 0 2 0,-4 8 14 15,0 2 3-15,-3 4 25 0,0 6-19 16,-6 2-25-16,-1 5-11 0,-4-5 9 16,-2 3 2-16,2-3-1 0,-3-5 1 15,8-2 3-15,-1-3-1 0,3-6-2 16,1-1 0-16,-1-2 0 0,4-3 0 16,0 0-1-16,0 0-15 0,0 0-28 15,4-2-51-15,-1 1-10 0,1-2 61 16,3 3 44-16,-1-2 2 0,1 0 4 15,7 2-6-15,-4 0-25 0,-3 6 22 16,4 2 2-16,-1 2 1 0,0 3 0 16,1 2-1-16,-4-2-11 0,-1 5 12 15,-6-3 19-15,4-1-7 0,-4 2 20 16,-4-2-30-16,1-1 43 0,-7 1-17 16,-8 0 1-16,8-1-10 15,-4 1-17-15,-3-5-2 0,-4-3-19 16,11-2-10-16,0-2-5 0,-4-2-1 15,0-4-19-15,7-6-61 0,4-1 83 16,-1-3-89-16,4 0 34 0,0 1 34 16,4 3 53-16,6-2 3 0,4 4 42 15,-4 1-16-15,-3 2 6 0,4 2 7 16,-1 3 6-16,4 0-7 0,-4 0-35 16,0 3-6-16,4 1-92 0,-7 0-120 15,7-2-277-15,-7 0-758 0</inkml:trace>
  <inkml:trace contextRef="#ctx0" brushRef="#br0" timeOffset="8570.307">6518 15757 3437 0,'0'0'477'0,"0"0"-376"15,0 0-100-15,0 0 72 0,0 0-73 16,0 0-39-16,0 0-14 0,0 0 28 16,0 0-41-16,0 0-88 0,52 53-115 15,-42-53-236-15,8 0-661 0,-1 0-475 0</inkml:trace>
  <inkml:trace contextRef="#ctx0" brushRef="#br0" timeOffset="8771.106">6625 15782 2276 0,'0'0'543'0,"0"0"-248"0,0 0-37 16,-55 39 85-16,38-22-63 15,0 0-123-15,-1 3-104 0,8 1-31 16,0-1 0-16,-1 1 12 0,4 0 0 16,4 0-6-16,3-2-3 0,0 0-10 15,7-3-2-15,3-2-13 0,1-3-84 16,2-1-40-16,11-5-78 0,-3-5-119 15,-4-3-274-15,7-5-615 0,-3-11-652 0</inkml:trace>
  <inkml:trace contextRef="#ctx0" brushRef="#br0" timeOffset="9115.571">6952 15793 1755 0,'0'0'1181'0,"0"0"-896"16,0 0-128-16,0 0 46 0,0 0 9 16,0 0-77-16,0 0-69 0,0 0-66 15,0 0-35-15,0 0-18 16,35-10 50-16,-21 6-19 0,-1-2-54 0,8 2-44 16,-4 0-25-16,-3 1-158 15,-7 3-220-15,-4 0-451 0,4 0-105 16</inkml:trace>
  <inkml:trace contextRef="#ctx0" brushRef="#br0" timeOffset="9290.089">6921 15951 2146 0,'0'0'1004'0,"0"0"-886"0,0 0-118 16,0 0-10-16,0 0 10 0,0 0 25 16,0 0 71-16,69-17-39 0,-45 8-16 15,1-1-25-15,-5-1-16 0,-3 0-20 16,8-1-63-16,-12 2-54 0,-2 0-61 15,2 0-117-15,-6 0-108 0,0 1-31 16,0-1 48-16,-3 1-145 0</inkml:trace>
  <inkml:trace contextRef="#ctx0" brushRef="#br0" timeOffset="9501.765">7028 15714 1298 0,'0'0'644'0,"0"0"-239"15,0 0-88-15,0 0-5 0,0 0-2 16,0 0-81-16,0 0-73 0,0 0-52 16,0 0-44-16,0 0-13 0,4-1-3 15,-1 1-16-15,-3 0-28 0,4 3-19 16,-1 1-18-16,4 7 37 0,-4 3 11 16,4 3-11-16,0 4-37 0,-3 2-79 15,-4 3-121-15,0-1-66 0,0-1-268 16,-7 1-518-16,0-8-212 0</inkml:trace>
  <inkml:trace contextRef="#ctx0" brushRef="#br0" timeOffset="9635.453">6959 16079 2492 0,'0'0'739'0,"0"0"-471"16,0 0-189-16,0 0-3 0,0 0-60 16,0 0-14-16,0 0-2 15,0 0 51-15,62 39-51 0,-38-38-133 16,-3-1-108-16,3-1-184 0,-3-6-775 15,0-8-524-15</inkml:trace>
  <inkml:trace contextRef="#ctx0" brushRef="#br0" timeOffset="10875.096">7028 15875 38 0,'0'0'267'0,"0"0"-162"0,0 0-43 15,0 0 16-15,0 0 23 0,0 0 10 16,0 0-36-16,0 0-30 0,0 0 11 16,0 0 9-16,7 0 10 0,-7 0 0 15,0 0 3-15,0 0 0 0,4 0-6 16,-4 0-27-16,0 0-45 0,3 0-4 15,-3 0 4-15,3 0 23 16,4 0-23-16,-3 1-22 0,-1 0 6 16,4 1-23-16,-3 0-33 0,-1-1 49 15,0 2-6-15,-3-2 16 0,7 1 7 16,-3-1 3-16,-4 0 6 0,3 2-3 16,-3-3 0-16,0 1 0 0,0-1-4 15,0 0 1-15,0 2 3 0,4-2 45 16,-4 0-6-16,0 2-10 0,0 0-9 15,3-2-19-15,-3 4 1 0,4-4 27 16,-4 3-29-16,0-2 13 0,0 1-13 16,0 0 26-16,0-2 13 0,0 3-3 15,0-2-10-15,0-1 0 0,0 1-13 16,0 1 0-16,0-1 10 0,0 2-23 16,0-2-3-16,3 2-10 0,-3-3-131 15,0 3-38-15,0-2-75 0,0-1-134 16,3 2-131-16,-9-20 436 0</inkml:trace>
  <inkml:trace contextRef="#ctx0" brushRef="#br0" timeOffset="11305.579">7101 15845 476 0,'0'0'496'0,"0"0"-324"16,0 0-146-16,0 0 43 0,0 0 19 16,0 0-23-16,0 0-23 0,0 0-16 15,0 0 13-15,0 0 39 0,0 4 33 16,0-4 6-16,0 2-36 0,0 2-19 16,0 0 3-16,3 3-1 15,-3 2-8-15,0 1-1 0,3 1-13 16,-3 0-20-16,4-1-22 0,-4 2 0 15,0 0 22-15,0-4-19 0,0 0 30 16,3 0-1-16,-3-1 10 0,0-3-3 16,0 0 0-16,0 0-10 0,0-2-7 15,0 0-18-15,0 0 12 0,0 0-3 16,0-2 6-16,0 0 20 0,0 0 16 16,0 2 25-16,0-2 39 0,0 0-22 15,0 0-14-15,0 0 7 0,0 0 6 16,0 0 3-16,0 0-30 0,-3 0-21 15,3 0-48-15,-4-2-16 0,1 2-127 16,0 0-39-16,-4 0-4 0,3 0-97 16,-3 6-391-16,0 2-313 0,1 3 18 15,50-34 969-15</inkml:trace>
  <inkml:trace contextRef="#ctx0" brushRef="#br0" timeOffset="12138.206">9033 15761 1546 0,'0'0'393'0,"0"0"-198"0,0 0-37 16,0 0 91-16,0 0 51 0,0 0-30 15,0 0-18-15,0 0-52 0,0 0-17 16,0 0-25-16,-44 6-14 0,44-6-37 16,0 0-41-16,3 0-29 0,-3 0-9 15,3 0-25-15,1-2 0 0,-1 2-3 16,15-3-10-16,6-2 10 0,7-2 34 15,10-2-21-15,21-2 5 16,-7 1-15-16,-7-1 0 0,1 5-3 16,-15 0 0-16,-6 0 1 0,16 1-1 15,-13 1 0-15,-3 0-37 0,-11 1-31 16,-3 3-16-16,-11 0-4 0,1 0-16 16,-4 0 0-16,-4 0 0 0,-2 0 35 15,-8 4-1-15,0 0-222 0,-7 4-211 16,-6-2-129-16,6-2-77 0,0-2-53 15,4-2 34-15</inkml:trace>
  <inkml:trace contextRef="#ctx0" brushRef="#br0" timeOffset="12383.702">9281 15525 1375 0,'0'0'277'16,"0"0"-261"-16,0 0-14 0,0 0 41 16,0 0-8-16,0 0-31 0,0 0-4 15,0 0-59-15,0 0 7 0,0 0 37 16,0 0 15-16,0 0 0 0,0 0-49 16,0 0-74-16,0 0 9 0,0 0 0 15,0 2 42-15,0-2 10 0,7 2-52 16,-7 0-117-16,4-2-53 0,-1 2-156 15,-17-10 417-15</inkml:trace>
  <inkml:trace contextRef="#ctx0" brushRef="#br0" timeOffset="13902.892">9278 15539 917 0,'0'0'368'16,"0"0"-179"-16,0 0-59 0,0 0 33 16,0 0 58-16,0 0-10 0,0 0-27 15,0 0-35-15,0 0-17 0,0 0 6 16,3 2-3-16,-3-2-22 0,0 0-27 16,0 0-9-16,0 2-10 15,0-2-10-15,0 0 1 0,7 1-11 16,-7-1-15-16,0 0-6 0,0 0-14 15,0 0-9-15,0 0 0 0,0 3-3 16,0-2-1-16,0 3 1 0,0 0 2 16,4 2-1-16,-4 1 1 0,3-1-1 15,-3 2 15-15,0 1-14 16,0-1 14-16,4-1-13 0,-4 1 9 16,0 2-8-16,0-2 8 0,0 0-11 15,-4 3 1-15,4 1-1 0,-3-1 2 16,-1 1 0-16,4 2 0 0,-7 3 10 15,4-1-1-15,-1 0-10 0,1 3 14 16,-4-3-16-16,4 2 2 0,-4 0 0 16,-4 1 17-16,5 0-18 0,-8 1 12 15,7-1 0-15,-10 2-12 0,6-3 2 16,-6 2-3-16,7-1-1 0,-4-1 0 16,4-2-2-16,-4-1-10 0,4-5-28 15,6 1-29-15,-6-3-25 0,6-4-38 16,1-2-11-16,-1-2-19 0,4 0-97 15,0 0-170-15,0-4-160 0,0-4-15 16,0 2-47-16</inkml:trace>
  <inkml:trace contextRef="#ctx0" brushRef="#br0" timeOffset="14949.999">9278 15787 14 0,'0'0'734'16,"0"0"-307"-16,0 0-203 0,0 0-25 15,0 0 84-15,0 0 15 0,0 0-20 16,0 0-36-16,0 0-48 0,0 0-31 15,0 0-19-15,0 0-13 0,0 0-16 16,0 0-17-16,0 2-19 0,0-2-22 16,0 1-3-16,0-1-13 0,0 1-22 15,0-1-7-15,0 0-9 0,0 0-2 16,0 0 3-16,0 0-1 0,0 0 9 16,0 2 4-16,0-2 0 0,0 0 0 15,0 1-1-15,0-1-13 0,0 1 2 16,0 0-2-16,0 2 1 0,0 1 0 15,3 3 10-15,-3 0-13 16,7 1-1-16,-3-1-2 0,-4 2 2 0,3 1 0 16,1 0-11-16,-1-1 10 15,0 0-14-15,1 0 5 0,-1-1 11 16,1 0 3-16,-1 0 16 0,1 0-15 16,3-1-4-16,-4 0-2 0,-3 0 2 15,3 1 2-15,8 0 1 0,-8 0-2 16,4-1-1-16,0 0 12 0,-3 0-10 15,2 1 1-15,1-2-1 0,0 1 1 16,-7 1-1-16,11-2 1 0,-5 2 0 16,5-2-1-16,-8 1 0 0,8-2 20 15,-5-1-10-15,1 1-12 0,-3-3-2 16,3 2-2-16,3-1 1 0,-3 1-12 16,-4-3 13-16,4 3-30 0,0-4 4 15,0 1 12-15,-4 1 13 0,8-1 0 16,-4 0-10-16,0 2-3 0,-4-3-21 15,0 2 8-15,4 0 4 0,-3-1-13 16,-1 0-19-16,1 0-19 16,3 2-31-16,-7-2-43 0,0 2-77 15,3 0-113-15,-3-1-232 0,0 0-133 16,0-2-562-16</inkml:trace>
  <inkml:trace contextRef="#ctx0" brushRef="#br0" timeOffset="16712.299">10181 15773 277 0,'0'0'316'16,"0"0"-214"-16,0 0-34 0,0 0 72 15,0 0-19-15,0 0 55 0,0 0-69 16,0 0 40-16,-49 20-125 0,46-19 346 16,3-1-83-16,0 0-64 0,0 0-8 15,0 0 38-15,0 0-16 0,0 0 4 16,0 0-28-16,0 0-31 16,0 0-26-16,0 0-34 0,0 0-16 0,0 0-10 15,0 0-25-15,3 0-26 16,-3 0-21-16,0 0-9 0,0 0-13 15,4 0-2-15,-4 0-16 0,0 0-7 16,3 0-9-16,1 0-26 0,6 0 26 16,0 0 34-16,4 0 0 0,7 0 31 15,-1 0-9-15,8 0-20 0,-4-3 1 16,4 2 13-16,3 0-14 0,-4-1-2 16,1 1 0-16,6 1 0 0,1-1 0 15,-4 1 0-15,0-2 1 0,0 2 8 16,-4 0-9-16,-3 0 0 0,1 0 0 15,-5 0 0-15,-3 0 3 0,-6 0 0 16,-1 2 12-16,-3-2-2 0,0 1-13 16,0 0 2-16,-4-1 1 0,1 2 15 15,-4-2-5-15,3 0 2 0,-3 0-11 16,0 0-1-16,0 0 18 16,0 0-20-16,0 0 3 0,0 0-3 0,0 0 0 15,0 0 0-15,0 0 11 16,0 1-11-16,0-1 1 0,0 0 1 15,0 0 0-15,0 0-2 0,0 0-1 16,0 0-31-16,0 0-15 0,0 0-23 16,0 0-15-16,0 0-17 0,0 0-28 15,-3 0-34-15,-1-1-91 0,1-5-186 16,-1 2-272-16,1 2-828 0,-7-6 755 0,37 29 785 16</inkml:trace>
  <inkml:trace contextRef="#ctx0" brushRef="#br0" timeOffset="17108.475">10539 15671 1429 0,'0'0'1485'16,"0"0"-1235"-16,0 0-161 0,0 0-6 15,0 0 95-15,0 0-35 0,0 0-48 16,0 0-26-16,0 0-31 15,0 0-16-15,-7 1 0 0,7-1 3 16,0 0 0-16,3 0-25 0,-3 0 0 16,4 2-19-16,3-1 7 0,-4 3 12 15,14 0 3-15,1 2-1 0,-1 2 20 16,4-2-19-16,-1 0 16 0,-3 1-18 16,8-3-1-16,-8 3 2 0,-3-2 0 15,3 1 10-15,-7 0-12 0,4 0 0 16,-4-1 0-16,-6 2-1 0,6-2 0 15,-3 0 0-15,-4 0-1 0,1-1 2 16,-1 2 1-16,-3 0 12 0,0 0-1 16,0 1 10-16,-7 5 14 15,-3 0 26-15,0 6 1 0,-11 1-29 16,0 3-31-16,-6 0-3 0,-1 0-10 16,1-3-68-16,6-2-80 0,0-6-78 15,8-5-303-15,2-10-1147 0</inkml:trace>
  <inkml:trace contextRef="#ctx0" brushRef="#br0" timeOffset="18271.275">11614 15588 301 0,'0'0'1122'16,"0"0"-764"-16,0 0-153 0,0 0 2 15,0 0 91-15,0 0-5 0,0 0-39 16,0 0-40-16,0 0-29 0,0 0-30 15,7 0 0-15,-7 0-13 0,0 0-20 16,0 0-39-16,3 0-27 0,-3 0-15 16,0 0-7-16,0 0-6 0,0 0 0 15,0 1-13-15,0-1-11 16,0 2 8-16,0-2-11 0,0 0 2 16,0 0-3-16,0 1-2 0,0-1-10 15,0 4 10-15,0 3 0 0,4 1 2 16,-1 8 2-16,-3 1 19 0,3 10-5 15,1-1-16-15,-4 3 1 0,0 3 0 16,0 0-1-16,0 0 1 0,0-1-1 16,-4 0-2-16,1-4 0 0,0-1 0 15,3-2 2-15,-4-1 0 0,4-4 0 16,-3 3 2-16,-1-8-1 0,1 2 11 16,3-5-11-16,-4-2 1 0,4-1 14 15,-3-3-4-15,3-1 10 0,0-4-3 16,0 1-7-16,-4-1 16 0,4 0 49 15,0 0-18-15,0 0-16 0,0 0-15 16,0 0-7-16,0 0-5 0,0 0 11 16,0 0-5-16,0 0 12 0,0 0-10 15,0 0-9-15,0 0-12 0,-3 0 0 16,0 0-2-16,3-1-1 0,-4 1-25 16,-3-3-15-16,0 2-12 15,-3-1-16-15,3-1-21 0,-7 2-10 16,4-3-34-16,-4 1-70 0,0 1-149 15,1-1-197-15,2-1-420 0,1 3-420 16</inkml:trace>
  <inkml:trace contextRef="#ctx0" brushRef="#br0" timeOffset="18588.784">11417 15834 2217 0,'0'0'633'0,"0"0"-450"15,0 0-78-15,0 0 33 0,0 0 72 16,0 0-74-16,0 0-44 0,0 0-45 15,0 0-47-15,0 0-19 0,-62 45 16 16,49-31 1-16,-5 3-11 0,5 3-15 16,-5-1 3-16,5 4-20 0,-1-5-34 15,3 3-54-15,5-1-84 0,-1-5-139 16,3-1-325-16,4-4-343 0</inkml:trace>
  <inkml:trace contextRef="#ctx0" brushRef="#br0" timeOffset="18838.581">11889 15810 936 0,'0'0'361'0,"0"0"-117"15,0 0 62-15,0 0 38 0,0 0 5 16,0 0-62-16,0 0-40 0,56 64-77 16,-46-38-75-16,-3 1-44 0,3 6-25 15,0-1-25-15,1-1-1 0,6-3-14 16,0-5-209-16,0-5-172 0,1-7-750 16</inkml:trace>
  <inkml:trace contextRef="#ctx0" brushRef="#br0" timeOffset="21760.467">12957 15803 46 0,'0'0'91'16,"0"0"39"-16,0 0-12 0,0 0-14 16,0 0 20-16,0 0 23 0,0 0 19 15,0 0 0-15,0 0-3 0,35-21 26 16,-35 21 39-16,3 0 44 0,-3 0 24 15,0 0-12-15,4 0-13 0,-4 0-46 16,0 0-49-16,0 0-23 0,0 0-26 16,0 0-25-16,0 1-33 0,0-1-21 15,3 2-17-15,-3 0-2 0,0 1-14 16,4 3 4-16,-4 1 7 0,3 0-8 16,-3 4 8-16,4-2-11 0,-4 2 17 15,0 1-7-15,0 2 0 0,-4-2-6 16,1 2 9-16,-1-3-9 15,-3 1-7-15,-3 1 4 0,0-1-12 16,3-1 9-16,-4 1-11 0,1-1-2 16,-7-4-36-16,7 1 14 0,-8-2-12 15,8-6-32-15,-4 0 3 0,0-2-19 16,7-6-22-16,-3-3 19 0,0-3 2 16,6-2 64-16,1 1-35 0,3-3 16 15,0-1 19-15,0 1-3 0,7-2 3 16,7 3 6-16,-1 0 12 0,1 2 1 15,3 0 0-15,4 5 16 0,0 2 28 16,-1 4-6-16,5 0 1 0,-5 4 27 16,-3 4-31-16,4 4 25 0,-4 6-3 15,1 1-3-15,-1 5-7 0,-10 2-12 16,3 1-4-16,-7 0-5 0,1 3-4 16,-4-5-19-16,0 3 9 0,0-1-12 15,0-4-65-15,-4 2-61 0,1-5-86 16,-4-2-206-16,4-3-761 0,-1-5-569 15</inkml:trace>
  <inkml:trace contextRef="#ctx0" brushRef="#br0" timeOffset="22420.291">13705 15396 1334 0,'0'0'1640'0,"0"0"-1282"16,0 0-148-16,0 0-23 0,0 0 26 16,0 0-83-16,0 0-58 0,0 0-66 15,0 0-6-15,0 0-25 0,3 8 3 16,-3-4 7-16,0 3 2 0,0 0-32 15,0 1-64-15,-3 3-49 0,0-1-79 16,-8 1-155-16,1 2-338 0,0-4-506 16</inkml:trace>
  <inkml:trace contextRef="#ctx0" brushRef="#br0" timeOffset="22655.236">13457 15587 2553 0,'0'0'668'0,"0"0"-403"0,0 0-151 16,0 0-60-16,0 0-19 0,0 0-23 16,0 0-11-16,52-12 37 0,-21 3 6 15,0 1-27-15,7-3-15 0,-4 1-2 16,-3 2 2-16,3 0-2 0,-6 4-35 16,0 0-15-16,-8 1-32 15,-3 3 0-15,-3-1-4 0,-3 1-10 0,-8 0-9 16,0 0-26-16,-3 0-6 15,0 0-72-15,0 0-94 0,-3 1-118 16,-4 2-187-16,0-3-669 0</inkml:trace>
  <inkml:trace contextRef="#ctx0" brushRef="#br0" timeOffset="22857.521">13560 15641 2780 0,'0'0'503'16,"0"0"-395"-16,0 0-66 0,0 0 25 16,0 0-39-16,0 0-28 0,0 0-35 15,-34 50 3-15,27-38 1 0,0 1-68 16,0-2 16-16,4-2-26 0,-4 1-80 16,3-2-181-16,1-4-222 0,0-1-107 15,-1-3-511-15</inkml:trace>
  <inkml:trace contextRef="#ctx0" brushRef="#br0" timeOffset="23221.04">13636 15644 1835 0,'0'0'1457'15,"0"0"-1235"-15,0 0-174 0,0 0-48 16,0 0 0-16,0 0-51 0,0 0 0 15,0 0 39-15,0 0-36 0,0 0-92 16,31 30-23-16,-24-30-30 0,0 0-103 16,3 0-121-16,-3 0 2 0,0-3 119 15,3-1 91-15,-6-3 107 0,3 2 98 16,0 1 65-16,-1 1 39 0,1-1 30 16,0 4 38-16,-7-2 59 15,7 1-46-15,-3 1-85 0,2 0-16 16,-2 0 20-16,3 0 35 0,0 0-16 0,-4 0-43 15,4 3-35-15,-4-1 17 16,8 0 2-16,-8 2-29 0,1-1 20 16,-1-2 3-16,1 3 9 0,-4-1 7 15,3-2-27-15,-3 2-40 0,0-2-7 16,0 2-102-16,-3 0-107 0,-1 2-181 16,-3-1-362-16,4 2-775 0</inkml:trace>
  <inkml:trace contextRef="#ctx0" brushRef="#br0" timeOffset="23462.796">13598 15810 2512 0,'0'0'502'0,"0"0"-351"15,0 0-65-15,0 0 13 0,0 0-38 16,0 0-39-16,0 0-22 0,0 0-26 16,0 0 10-16,-38 55-22 0,35-49-64 15,-1-1-32-15,1-2-74 0,3-3-205 16,0 0-212-16,0 0-75 0,0-4-39 16</inkml:trace>
  <inkml:trace contextRef="#ctx0" brushRef="#br0" timeOffset="23680.406">13598 15810 827 0,'59'-37'323'16,"-52"36"9"-16,0-2 9 0,-1 1-42 16,1 0-95-16,0 2 3 0,0 0-52 15,0 0-23-15,-4 0-1 0,4 4-18 16,-7-1 21-16,4 2 45 0,-4-1-46 16,0 4-35-16,0 2-15 0,-4 1-11 15,-3 4-15-15,-3 4-16 0,-11 0-38 16,1 3-3-16,-1 1-35 0,-6 0-15 15,-1 1-42-15,0-3-22 0,8-1 16 16,-4-3-35-16,6-6-155 0,5-6-107 16,6-3-123-16,3-2-472 0,1-6-110 15</inkml:trace>
  <inkml:trace contextRef="#ctx0" brushRef="#br0" timeOffset="23807.387">13564 15925 860 0,'0'0'553'15,"0"0"-42"-15,0 0-77 0,0 0-69 16,0 0-72-16,58 28-69 0,-37-12-94 15,-4 1-53-15,4 3-65 0,0-2-11 16,3-1 3-16,3-2-4 16,-3-5-207-16,0-6-152 0,-3-1-717 15,0-6-746-15</inkml:trace>
  <inkml:trace contextRef="#ctx0" brushRef="#br0" timeOffset="24543.855">14184 15566 1299 0,'0'0'1521'0,"0"0"-1169"0,0 0-233 15,0 0-56-15,0 0 10 0,0 0-3 16,0 0 32-16,55-18 78 0,-27 5-89 16,-1 2-50-16,8-3-38 15,-1 0-3-15,-3 4 1 0,0-1-1 16,-7 4-15-16,0 1-4 0,-6 2-38 15,-1 3-41-15,-10 0-98 0,3 1-49 16,-10 1-132-16,0 4-156 0,-10 4-60 16,-1-1-116-16</inkml:trace>
  <inkml:trace contextRef="#ctx0" brushRef="#br0" timeOffset="24767.472">14156 15734 2391 0,'0'0'692'0,"0"0"-522"15,0 0-170-15,0 0-12 0,0 0 9 16,0 0 3-16,0 0-38 0,0 0 6 16,0 0 16-16,0 0-25 0,7 49-78 15,-3-43 32-15,-4-4-35 0,0 1-110 16,0-2-208-16,0-1-5 0,0 0-37 15,0-1-78-15,3-2-64 0</inkml:trace>
  <inkml:trace contextRef="#ctx0" brushRef="#br0" timeOffset="25001.445">14156 15734 1134 0,'69'-47'518'0,"-69"47"-167"16,4-1-147-16,-1-2-42 0,1-1 35 15,2 0-16-15,8 0-43 0,0-4-16 16,7 0 3-16,3-3-29 15,0 0 19-15,3 2-36 0,1 2-37 16,-4 1-14-16,-3 5-12 0,0 1 16 16,-4 3 18-16,-7 3-24 0,4 4 12 15,-7 3-16-15,0 4-9 0,-4 2 2 16,-3 2-15-16,0 0-3 0,0 0-25 16,-3-1-13-16,-8-2-10 0,4-4-54 15,-6-1-35-15,2-5-54 0,-2-1-163 16,2-6-321-16,-3 2-636 0</inkml:trace>
  <inkml:trace contextRef="#ctx0" brushRef="#br0" timeOffset="25367.26">14184 15769 320 0,'0'0'2490'0,"0"0"-2333"0,0 0-157 15,0 0-89-15,0 0 89 0,65-16 30 16,-44 7 27-16,7-1-37 0,-1 0-8 16,-3 3-12-16,-3 0-12 0,-4 2-59 15,-7 3-109-15,-3 0-69 0,-7 2-123 16,0 0-27-16,-3 8 204 0,-7 1 42 16,-8 4-228-16,-2 4 42 0,-1 0 339 15,-3-1 29-15,3-2 147 0,1 1 52 16,6-4 127-16,0-6 181 15,11 1-66-15,-1-6-160 0,4 2-194 16,4-2-116-16,-1 0-45 0,11 0 45 16,0-2 54-16,3-2 17 0,7-2-52 15,-7 1-16-15,7-2-3 0,-7 0-1 16,8 0 1-16,-8 1 0 0,0-1-26 16,0 1-61-16,-3 0-51 0,-7-3-53 15,3 0-126-15,-6-2-215 0,-1 3-227 16</inkml:trace>
  <inkml:trace contextRef="#ctx0" brushRef="#br0" timeOffset="25620.565">14373 15509 261 0,'0'0'2288'0,"0"0"-1963"15,0 0-196-15,0 0-33 0,0 0 35 16,0 0-16-16,0 0-33 0,0 0-24 15,0 0-39-15,0 0-17 0,7 15 30 16,-3-4 59-16,-1 9 99 16,1 5-93-16,-4 6-40 0,0 6-35 15,0 2-5-15,-11 5-17 0,1 2-2 16,3-1-13-16,-10 2 13 0,3-5-14 16,-3-4-56-16,0-3-70 0,-1-4-35 15,-2-7-80-15,2-5-207 0,1-3-305 16,3-7-503-16</inkml:trace>
  <inkml:trace contextRef="#ctx0" brushRef="#br0" timeOffset="25766.072">14215 15976 1501 0,'0'0'517'0,"0"0"-258"0,0 0 107 16,52-4-141-16,-32 4-23 0,1 0-29 16,3 7-68-16,7 0-26 0,-3 1-31 15,3 0-16-15,0 0-32 0,0-1-16 16,0-5-149-16,0-2-181 0,-11 0-759 15,8-8-770-15</inkml:trace>
  <inkml:trace contextRef="#ctx0" brushRef="#br0" timeOffset="27913.042">15087 15521 1449 0,'0'0'627'0,"0"0"-177"0,0 0-95 0,0 0-22 16,0 0-56-16,0 0-52 15,0 0-71-15,0 0-53 0,0 0-57 16,0 0-32-16,0 41-10 0,-7-19-1 16,3 8 1-16,-6 4-2 0,3 1-3 15,0 2-28-15,4 0 15 0,-4-4 16 16,3-1 13-16,1-3-13 0,3-3-22 15,-4-7-47-15,4-2-79 0,0-5-80 16,0-6-164-16,0-3-342 0,4-3-440 16</inkml:trace>
  <inkml:trace contextRef="#ctx0" brushRef="#br0" timeOffset="28106.984">15200 15656 2786 0,'0'0'767'0,"0"0"-536"0,0 0-203 16,0 0-28-16,0 0-18 0,0 0 18 16,0 0 34-16,59 0 23 0,-32 0-7 15,1-4-36-15,3 0-14 0,-4-3-41 16,-2-1-50-16,-1-2-35 0,-7 1-64 16,-3-2-91-16,0 3-158 0,-11-3-230 15,0 3-420-15</inkml:trace>
  <inkml:trace contextRef="#ctx0" brushRef="#br0" timeOffset="28479.225">15366 15453 2167 0,'0'0'585'16,"0"0"-267"-16,0 0-50 0,0 0-39 15,0 0-55-15,0 0-57 0,0 0-45 16,0 0-34-16,0 0-38 0,0 0-19 15,-4 27 19-15,4-5 0 0,0 5 19 16,0 6-17-16,0 2-2 0,-3 1-12 16,3-1 12-16,-7 2 0 0,-7-2 0 15,0 0 13-15,0-4-1 0,4-1-12 16,-11-5-41-16,1-5-69 0,6-1-12 16,-7-4-46-16,4-5-103 0,0-4-61 15,7-4 23-15,-1-2 24 0,4-8 136 16,4-1 149-16,3-3 85 0,7 0 31 15,3 0 0-15,4-1-22 0,3 1 22 16,4 2 45-16,-4 3-26 0,4 3-20 16,-1 2-16-16,-2 2-6 15,-1 2-7-15,0 5 6 0,4 1-4 16,-4 5-46-16,4 0-30 0,-1-3-12 16,-3 1-35-16,4-3-174 0,3-5-197 0,-10-2-952 15</inkml:trace>
  <inkml:trace contextRef="#ctx0" brushRef="#br0" timeOffset="29234.883">16465 15498 1506 0,'0'0'769'0,"0"0"-297"16,0 0-113-16,0 0-24 0,0 0-37 15,0 0-65-15,0 0-73 0,0 0-69 16,0 0-51-16,0 0-23 15,7 0-17-15,3 0 0 0,11-4 18 0,6-2 9 16,8 0-8-16,-4-4-7 16,3 3-12-16,-3 0-2 0,-3 2 0 15,-4 1 0-15,-4 2-13 0,-6 0-60 16,-7 2-50-16,3 0-29 0,-10 0-57 16,0 3-165-16,0 4-143 0,-10 3-168 15,0 1-345-15</inkml:trace>
  <inkml:trace contextRef="#ctx0" brushRef="#br0" timeOffset="29453.828">16406 15686 2413 0,'0'0'766'0,"0"0"-448"16,0 0-185-16,0 0-72 0,0 0-20 15,0 0 6-15,0 0 38 0,69-35 47 16,-31 18-56-16,0 2-57 0,0-1-19 15,0 5-15-15,-7 1 3 0,3 3 11 16,-10 1 0-16,0 2-19 0,-10 1-40 16,0-1-91-16,-7 4-82 0,-4 0-127 15,-3 0-162-15,0 0-177 0,-3 4-3 16,-4 0-71-16</inkml:trace>
  <inkml:trace contextRef="#ctx0" brushRef="#br0" timeOffset="29616.552">16658 15615 1406 0,'0'0'1410'0,"0"0"-1041"16,0 0-133-16,0 0-84 16,0 0-44-16,0 0-67 0,0 0-38 15,-21 56-3-15,17-34-10 0,-2 5-9 16,-1 1 6-16,-4-1 11 0,1-2-23 16,3 0-102-16,0-5-13 0,4-4-41 15,-1-6-140-15,4-2-337 0,0-6-454 16</inkml:trace>
  <inkml:trace contextRef="#ctx0" brushRef="#br0" timeOffset="29882.151">17016 15291 46 0,'0'0'3320'0,"0"0"-2886"16,0 0-336-16,0 0-83 0,0 0-15 15,0 0-17-15,0 0-42 0,0 0-8 16,0 0 67-16,0 0-15 0,31 12 2 16,-28-9 13-16,8-2 2 15,-4-1 10-15,-4 3-12 0,-3-3 0 16,0 0 0-16,0 3 0 0,3 0 0 16,-3 1 0-16,4 3 10 0,-1 1-10 15,1 1-29-15,-1 2-98 0,1 3-117 16,-1-1-229-16,-3 1-493 0,0-3-337 15</inkml:trace>
  <inkml:trace contextRef="#ctx0" brushRef="#br0" timeOffset="30057.474">16964 15672 3317 0,'0'0'680'0,"0"0"-454"16,0 0-155-16,0 0-33 0,0 0-38 15,0 0-15-15,0 0-19 0,0 0 32 16,0 0-14-16,66-1-34 0,-42-6-55 16,0 2-63-16,3-6-188 0,-2 0-423 15,-8 3-898-15</inkml:trace>
  <inkml:trace contextRef="#ctx0" brushRef="#br0" timeOffset="30289.131">17488 15394 2719 0,'0'0'1098'16,"0"0"-957"-16,0 0-63 16,0 0-29-16,0 0-27 0,0 0-22 15,0 0-2-15,-42 70 1 0,32-48-21 16,3 1 19-16,0-1-9 0,-3 1 11 15,0-5-69-15,3-1-87 0,-7-3-86 16,7-2-165-16,0-4-315 0,0-6-565 16</inkml:trace>
  <inkml:trace contextRef="#ctx0" brushRef="#br0" timeOffset="30552.997">17474 15449 2502 0,'0'0'646'0,"0"0"-496"15,0 0-61-15,0 0-35 0,0 0-6 16,0 0 3-16,0 0 37 0,62-10 39 16,-41 6-71-16,-7 3-40 0,3-2 0 15,-3 3-14-15,-4 0-1 0,0 3 1 16,-6 4 0-16,-1 3 80 0,1 4 34 16,-4 7-34-16,-4 6-26 15,1 7-21-15,-8 3-17 0,-6 2-14 16,-4 2-4-16,4 1 0 0,-10-2-53 15,3-1-38-15,-7 1 2 0,3-6-14 16,-10 1-54-16,7-2-49 0,0-7-199 16,3-4-390-16,4-9-407 0</inkml:trace>
  <inkml:trace contextRef="#ctx0" brushRef="#br0" timeOffset="30711.064">17481 15605 2966 0,'0'0'768'0,"0"0"-576"16,0 0-162-16,0 0-30 0,0 0-41 15,0 0-41-15,0 0 64 0,0 0-137 16,59 20-277-16,-42-20-893 0,0-6-578 0</inkml:trace>
  <inkml:trace contextRef="#ctx0" brushRef="#br0" timeOffset="31166.96">17898 15597 2390 0,'0'0'711'16,"0"0"-386"-16,0 0-42 0,0 0-82 15,0 0-56-15,0 0-54 0,0 0-41 16,0 0-39-16,0 0-10 0,0 0 26 15,55-15 8-15,-34 7-1 0,13 0-6 16,-6 0-16-16,-1 1 7 0,4 0-17 16,-3 6 1-16,-4-1-1 0,3 2 0 15,-13 0-2-15,3 2 0 0,1 6 0 16,-8 3 2-16,-7 2 32 0,4 5-21 16,-7 6 2-16,0 3 16 0,-3 4-19 15,-4 4-12-15,-14 1-24 16,1 1-14-16,-1-2-11 0,-7-2-26 15,4-5-15-15,4-7-22 0,-1-2-18 16,7-7-77-16,4-6-215 0,-4-4-216 16,11-2-542-16</inkml:trace>
  <inkml:trace contextRef="#ctx0" brushRef="#br0" timeOffset="31398.556">18177 15449 3034 0,'0'0'561'16,"0"0"-334"-16,0 0-29 0,0 0-44 15,0 0-57-15,0 0-38 0,0 0-22 16,0 0-22-16,0 0-15 0,-41 57 0 16,27-34 2-16,-7 6-1 0,-3 5-1 15,3 1-12-15,-6 1 0 0,6 0-63 16,-3-4-28-16,3-2-41 0,11-9-54 15,3-4-232-15,4-6-340 0,-4-8-668 16</inkml:trace>
  <inkml:trace contextRef="#ctx0" brushRef="#br0" timeOffset="31728.143">18353 15438 1752 0,'0'0'2207'0,"0"0"-1881"16,0 0-236-16,0 0-90 0,0 0 0 16,0 0-53-16,0 0-9 15,0 0 34-15,0 0-90 0,0 0-46 16,65 23-75-16,-41-27-53 0,-10-5-33 16,3-1-119-16,4-1 11 0,-11 4 157 15,-6 3 276-15,-1 1 23 0,1 3 220 16,-4 0 45-16,0 0-23 0,3 2 17 15,-3-1-13-15,3 2-56 0,-3-3-26 16,0 2-27-16,0-1-40 0,4 3-47 16,-4-1-2-16,0 1-11 0,3 1-14 15,1-2-21-15,-4 0-23 0,3 1-2 16,-3-1-12-16,4-1-88 0,-4 0-114 16,10-2-170-16,-7 0-580 0,8-10-852 0</inkml:trace>
  <inkml:trace contextRef="#ctx0" brushRef="#br0" timeOffset="32230.686">18838 15427 1471 0,'0'0'1237'16,"0"0"-935"-16,0 0-14 0,0 0-8 15,0 0-50-15,0 0-98 0,0 0-60 16,0 0-65-16,0 0 5 0,0 0 7 15,49-8 38-15,-22-3-10 0,11 1 6 16,7-2-12-16,-7 3-40 0,0-1-1 16,3 5-3-16,-13 1 1 0,-1 1-11 15,-3 3 12-15,-3 0 0 0,-7 0-80 16,-7 0-70-16,-4 0-57 16,-3 0-137-16,0 3-272 0,-7 1-531 15,0 1-80-15</inkml:trace>
  <inkml:trace contextRef="#ctx0" brushRef="#br0" timeOffset="32410.588">18962 15457 2624 0,'0'0'470'0,"0"0"-323"16,0 0-58-16,0 0-25 0,0 0-53 15,-55 53-11-15,45-34-22 0,-4 3 9 16,-3-3-54-16,-4 3-16 0,11-3-25 15,-11-1-11-15,7-1-93 0,1-3-240 16,6-2-161-16,0-6-155 0</inkml:trace>
  <inkml:trace contextRef="#ctx0" brushRef="#br0" timeOffset="32798.564">18862 15629 688 0,'0'0'1348'0,"0"0"-1137"15,0 0-146-15,0 0 29 0,0 0 38 16,0 0-41-16,-17 54-27 0,14-48-45 16,3 0-19-16,-4-2-1 0,4 0-28 15,0-4-51-15,0 0-91 0,0 0-150 16,0-2-23-16,0-4 28 0,4-2 36 16,-1-1 140-16,4-2 46 15,3-1 68-15,-3-1 26 0,14 0 0 16,-11 1 68-16,8-2 23 0,2 3-90 15,-3-1 42-15,4 4 58 0,0 2 6 16,-7 2 59-16,-1 4 0 0,-2 0 52 16,3 0-27-16,-11 6 20 0,4 2-17 15,-7 3-29-15,0 2 9 0,-7 4-43 16,-7-1-54-16,4 2-35 0,-7-2-19 16,10-1 28-16,-7-4 38 0,0-1 36 15,4 0-20-15,6-6-7 0,-3-1-6 16,7-1-40-16,0-2-52 0,0 0-48 15,4 0-63-15,-1 0-22 0,8-2 37 16,6-2-3-16,0-7-83 0,7-3-252 16,0 2-580-16,7-11-560 0</inkml:trace>
  <inkml:trace contextRef="#ctx0" brushRef="#br0" timeOffset="33044.496">19390 15435 342 0,'0'0'2498'0,"0"0"-2222"16,0 0-276-16,0 0-56 0,0 0 56 15,0 0 0-15,0 0 33 0,0 0-21 16,-7 63 1-16,7-44 3 0,-4-3 0 15,1-1 6-15,-8 1-22 0,11-5-51 16,-3-3-192-16,0-3-144 0,-1-5-235 16,4 0-362-16</inkml:trace>
  <inkml:trace contextRef="#ctx0" brushRef="#br0" timeOffset="33409.96">19396 15449 1045 0,'0'0'1528'0,"0"0"-1248"16,0 0-116-16,0 0-55 0,0 0-14 15,0 0-40-15,0 0-17 0,0 0 38 16,0 0 71-16,0 0-43 0,66-16-34 15,-49 9-20-15,4 0-12 0,6 0-16 16,1-1-6-16,-4 0-16 16,11 2-1-16,-8 1-2 0,1-1-9 0,-1 2 12 15,1 2-3-15,-11 2-10 16,4 0 11-16,-8 0-11 0,-9 2 10 16,3 2-12-16,0-2-14 0,-4 2 27 15,-3 0-14-15,4 0-9 0,-4-1 9 16,0 1-6-16,0-1-22 0,0-2-19 15,0 2-55-15,0-2-111 0,0-1-172 16,-4 2-262-16,1 0-383 0</inkml:trace>
  <inkml:trace contextRef="#ctx0" brushRef="#br0" timeOffset="34501.424">19307 15490 50 0,'0'0'799'0,"0"0"-337"15,0 0-198-15,0 0-7 16,0 0 9-16,0 0-55 0,0 0-63 16,0 0-54-16,0 0-39 0,0 0-34 15,-4 2-21-15,4-1-12 0,0-1 9 16,0 0 3-16,0 0 10 0,4 0 19 15,-4 0-28-15,3 0 0 0,1 0 21 16,3 0 45-16,0 0 11 0,-1-1-4 16,1-1-13-16,4 0 3 0,-1 0-10 15,7-2-51-15,-6 1 30 0,6-1-17 16,0 0-14-16,4 1-1 0,3-1-1 16,0-2 0-16,-7 1 0 0,4 1 3 15,0 0-3-15,-8 3 0 0,1-2 0 16,-4 1-1-16,4 1 0 0,-10 1-12 15,3-1 10-15,-7-1-23 0,0 1 7 16,0 1 3-16,0 0 13 16,3 0 1-16,-3 0-11 0,0 0-3 15,0 0 12-15,0 0-15 0,0 0-32 16,0 0-10-16,0 0-3 0,0 0-7 0,0 0 13 16,0 0 3-16,0 0 19 15,0 0 4-15,0 0 19 0,0 0 12 16,0 0-2-16,0-1-23 0,0 1-3 15,0 0 6-15,0 0 11 0,0 0-1 16,0 0 9-16,0 0 2 0,0 0 0 16,7-3 2-16,-4 0 59 0,8-2 12 15,-4 2-22-15,3-4-33 0,0 3-14 16,-6 0 46-16,-1 0 17 0,4 2-23 16,0 0 0-16,-4 0 9 0,1 1-25 15,-1 1-13-15,8-3-10 0,-5 2 19 16,1 1-11-16,-3-3-10 0,3 3-1 15,0 0 0-15,-1 0-3 0,1 0-20 16,-3 0 23-16,3 0 27 0,-4 3 37 16,-3-2 10-16,4 2-4 0,-4-2-3 15,0-1 13-15,0 2-7 0,0 2-12 16,0-4-23-16,0 4-38 0,-4 0-37 16,-6 3-33-16,6-1-38 15,-3 2-59-15,-3 0-67 0,0-1-124 16,6 1-179-16,-6-3-276 0</inkml:trace>
  <inkml:trace contextRef="#ctx0" brushRef="#br0" timeOffset="34752.949">19410 15482 1570 0,'0'0'1769'0,"0"0"-1540"0,0 0-150 16,0 0-31-16,0 0 18 0,0 0-66 16,0 0-9-16,0 0 5 0,0 59-6 15,0-34 10-15,0 5 13 0,0-1 2 16,-7 6 7-16,0-2-4 0,1 0-18 16,-5-4-53-16,-6-1-4 0,3-5-32 15,0 1-72-15,1-6-72 0,-1-1-155 16,0-5-313-16,7-4-430 0</inkml:trace>
  <inkml:trace contextRef="#ctx0" brushRef="#br0" timeOffset="35228.184">19407 15637 2029 0,'0'0'592'15,"0"0"-515"-15,0 0-77 0,0 0 45 16,0 0 26-16,0 0-10 0,62-45 42 16,-38 32-42-16,-7 0 6 0,4 3-25 15,3-2-1-15,-3 5 1 0,-1 3-4 16,-2 0-19-16,-8 4 45 0,4 0-7 16,-1 0 67-16,-6 6-44 0,0-2-17 15,-3 4-6-15,-1 0 3 0,1 2-13 16,-4 1-3-16,0 4-22 0,0 1 6 15,-7 2-25-15,-4 3-3 0,-6 0-25 16,-4-1-28-16,1-2 24 0,-8 1-27 16,4-3-52-16,-10-1-40 0,6-1-46 15,-6-6-68-15,13-6-28 0,-7-2-255 16,15 0-430-16,2-6 326 0,-3-5 284 16,14-1 153-16,0 0 186 0,14 2 26 15,-3 0 134-15,2 1-27 0,5 1 86 16,6 0 45-16,-11 4 81 15,5 1 65-15,2 3-52 0,-9 1-69 16,9-1-61-16,-2 4-44 0,-5 0-22 16,5 0-26-16,-5 0-49 0,8-1-16 15,-11 0-41-15,8-3 34 0,-5 0-19 16,-2 0-19-16,-4-6-109 0,0-2-127 16,-4-1-52-16,0-3-264 0,-3 2-570 15</inkml:trace>
  <inkml:trace contextRef="#ctx0" brushRef="#br0" timeOffset="35422.487">19614 15273 2460 0,'0'0'589'0,"0"0"-283"15,0 0-17-15,0 0-90 0,0 0-89 16,-49 55-60-16,39-32-26 0,0 5-24 15,-4 4-19-15,4-2 4 0,3 0-4 16,7-3-53-16,0-4-108 0,3-5-261 16,7-9-894-16,4-9-611 0</inkml:trace>
  <inkml:trace contextRef="#ctx0" brushRef="#br0" timeOffset="36526.791">20013 15493 2005 0,'0'0'737'0,"0"0"-489"0,0 0-155 0,0 0-26 15,0 0-9-15,0 0 25 0,0 0 136 16,0 0-121-16,62-21-47 0,-45 18 0 16,-3-1-34-16,-3 0-17 15,2 1 0-15,5 0 11 0,-8 0-11 16,-3 0-38-16,-4-1-133 0,1 0-128 15,-4 0-218-15,0-3-295 0,0 2-365 16,-4-3 453-16</inkml:trace>
  <inkml:trace contextRef="#ctx0" brushRef="#br0" timeOffset="36715.312">20113 15379 2330 0,'0'0'616'0,"0"0"-337"0,0 0-34 15,0 0-23-15,0 0-93 16,0 0-60-16,0 0-22 0,0 0-37 15,0 0-10-15,0 0-32 0,0 7 10 16,4 1 0-16,-4 6 13 0,0 4 9 16,0 8 41-16,0 4-20 0,0 5-21 15,-4-1-22-15,1 3-73 0,-8-1-75 16,1 0-75-16,-7-3-212 0,3 0-337 16,7-9-546-16</inkml:trace>
  <inkml:trace contextRef="#ctx0" brushRef="#br0" timeOffset="36857.722">19972 15863 930 0,'0'0'1461'16,"0"0"-978"-16,0 0-140 0,0 0-142 16,0 0-83-16,0 0-62 0,0 0 1 15,52-57-19-15,-25 36-38 0,-6-1 4 16,13-3-8-16,-10 1 4 0,11-1-57 16,-8 3-142-16,1-4-139 0,-1 4-284 15,1 6-453-15</inkml:trace>
  <inkml:trace contextRef="#ctx0" brushRef="#br0" timeOffset="37179.227">20440 15366 1858 0,'0'0'470'16,"0"0"-282"-16,0 0-33 0,0 0 41 16,0 0-39-16,0 0-19 0,0 0-7 15,0 0-39-15,0 0-16 0,0 0-12 16,0 1-20-16,4-1-15 0,3-1-29 16,3-3 12-16,7 0 11 0,0-3 11 15,1 1-33-15,6-1 13 16,-7 1-14-16,4-2-3 0,-1 4-19 15,-2-2-35-15,-1 0-48 0,0 1-47 16,-3 1-27-16,-7 0-58 0,0 0-105 16,-4 2-166-16,-3 0-272 0,0 1-426 15</inkml:trace>
  <inkml:trace contextRef="#ctx0" brushRef="#br0" timeOffset="37471.51">20402 15471 980 0,'0'0'238'0,"0"0"-238"0,0 0-62 16,0 0-94-16,0 0-389 0</inkml:trace>
  <inkml:trace contextRef="#ctx0" brushRef="#br0" timeOffset="37730.139">20554 15236 2244 0,'0'0'996'0,"0"0"-745"0,0 0-134 15,0 0-19-15,0 0-22 0,0 0-51 16,0 0-22-16,0 0-2 0,0 0-1 16,7 51 0-16,-4-39 1 0,-3-1 1 15,0 1 10-15,0-2-12 0,0 2-63 16,0-1-57-16,-3-3-38 0,0 2-110 16,-4-1-294-16,3 2-534 0,-6-4-277 15</inkml:trace>
  <inkml:trace contextRef="#ctx0" brushRef="#br0" timeOffset="38127.499">20430 15494 2677 0,'0'0'625'16,"0"0"-497"-16,0 0-74 0,0 0-10 15,0 0-44-15,0 0-35 0,0 0-9 16,0 0 15-16,0 0-124 0,-21 54-13 15,21-51-1-15,0-3 7 0,0 0-86 16,0 0-139-16,0-3 22 0,0 2 311 16,0-3 52-16,0-2 0 0,0 0-78 15,0 0 78-15,0-2 10 0,4 1 32 16,3 2-26-16,0-2 46 0,-1 1 35 16,1 0 46-16,0-1-42 0,4-1-20 15,-1 1 84-15,11-1 13 0,-11-3-27 16,11 0-38-16,-1 1-36 0,-2 1 19 15,-1-2-12-15,7 3 5 0,-10 2 1 16,-1 2-23-16,5 3-23 16,-1 1-2-16,-14 0 25 0,8 1-1 15,-4 6 29-15,-4 0 3 0,0 1-41 16,4 0-27-16,-3 2-30 0,-4 1-15 16,0-3-20-16,-4 3-12 0,-3-3-39 15,4-2-63-15,-4 0-83 0,-3-2-175 16,3 0-297-16,0-2-591 0</inkml:trace>
  <inkml:trace contextRef="#ctx0" brushRef="#br0" timeOffset="38400.108">20520 15455 1915 0,'0'0'722'0,"0"0"-522"15,0 0-152-15,0 0-32 0,0 0-16 16,0 0-38-16,0 0 25 0,0 0-84 15,0 0-51-15,0 0-43 0,44 10-19 16,-33-14 2-16,-1 0-16 0,0 3 26 16,-3 0-17-16,-3 1 215 0,-4 0 10 15,0 2 227-15,3 2 46 0,-3 1-7 16,0 0-49-16,0 2 8 0,0-3-6 16,0 2-65-16,-3 0-68 0,3-2-45 15,0 4-35-15,-4-1-14 0,-3-3-2 16,1 3-90-16,-5-2-109 0,4 1-75 15,-6 0-146-15,6 1-207 0,-7-3-381 16</inkml:trace>
  <inkml:trace contextRef="#ctx0" brushRef="#br0" timeOffset="38600.477">20344 15627 2182 0,'0'0'395'16,"0"0"-276"-16,0 0 13 0,0 0 38 15,69-24-70-15,-42 13-55 0,1 2-4 16,-1-2-38-16,1 3 10 0,0 2-11 16,-8-1 1-16,4 0-3 0,-13 4-32 15,6-1-67-15,-10 2-26 0,7 0-23 16,-11 0-51-16,1-2-34 0,-1 2-130 16,-3 1-173-16,0-2-243 0,0-1 88 0</inkml:trace>
  <inkml:trace contextRef="#ctx0" brushRef="#br0" timeOffset="38723.73">20558 15565 835 0,'0'0'1146'0,"0"0"-860"15,0 0-193-15,0 0-70 0,0 0-23 16,-35 53-52-16,32-44-162 0,-4 0-110 16,0-1-242-16,0-2-408 15</inkml:trace>
  <inkml:trace contextRef="#ctx0" brushRef="#br0" timeOffset="39409.511">20420 15683 686 0,'0'0'1242'16,"0"0"-798"-16,0 0-114 0,0 0-150 15,0 0-122-15,0 0-55 0,0 0 61 16,0 0 10-16,69-28-26 0,-52 17-29 16,7 0-17-16,-3 2 0 15,-4 0-1-15,0 1-1 0,0 4-3 0,-13 0-48 16,6 1 16-16,-3 0-23 0,-4 2-29 15,1 1-35-15,-4-1-20 16,0 1-29-16,0 0 23 0,0 1-11 16,-4 3 52-16,-6 1 58 0,0 5-178 15,-7 1 58-15,-8 1 162 0,8 5 7 16,-14 0 36-16,7 1-7 0,-10-1 72 16,9 0-3-16,-6 1-50 0,14-2-48 15,-3-5-9-15,2-1 5 0,8-2 4 16,3-4 0-16,7-4 0 0,0 0-78 15,0 0-152-15,7-8-57 0,3 2 85 16,1-2 144-16,6-2 32 0,-7 1 26 16,4 1 26-16,0 1 169 0,0 3 40 15,-4 1 54-15,-7 3-20 0,4 0-9 16,0 0 24-16,-3 3-20 0,-1 4 9 16,-3 4-40-16,0 5-46 0,0 0-89 15,-3 5-47-15,-4-1-38 16,3-2-10-16,-3-3-3 0,7-3-1 0,0-4-50 15,0-4-75-15,0-4-65 16,4 0-42-16,6-8-27 0,0-2-27 16,8-7-43-16,-5-1-153 0,1 0-38 15,7 0 104-15,-4-1 169 0,-3 2 157 16,3 1 91-16,0 2 20 0,-6 0 104 16,-1 5 264-16,0 3 90 0,-6 2-36 15,6 3-82-15,-6-2-50 0,-4 3-97 16,0 0-49-16,0 0-1 0,0 0 19 15,0 3-7-15,0 0-70 0,-11 1-68 16,4 0-37-16,-3 4-57 0,0 0-45 16,-7 1 7-16,-4 0 28 0,4-2 48 15,6 4 17-15,-6-5 4 0,10 1 18 16,0-4 57-16,7 1-36 16,0-1-41-16,0 0-18 0,0 1-14 15,7-1 32-15,0 1 22 0,7-1 7 16,0-2-29-16,-4 0-19 0,4-1-10 0,6 0-25 15,-9-4-32-15,9-2-90 16,-2 0-245-16,-1-2-392 0,-3-4-764 0</inkml:trace>
  <inkml:trace contextRef="#ctx0" brushRef="#br0" timeOffset="39696.16">20868 15558 2508 0,'0'0'515'0,"0"0"-403"16,0 0-99-16,0 0 9 0,0 0 33 15,0 0 53-15,0 0 70 0,58-14-54 16,-41 11-26-16,4-1-32 0,7 0-19 15,-4 0-44-15,3 0 19 0,-6 0-9 16,3 0-12-16,-7 0-1 0,1 1-20 16,-1-1-81-16,-7-1-130 0,-3-2-100 15,-4-1-231-15,4 1-508 0,-7 0-303 16</inkml:trace>
  <inkml:trace contextRef="#ctx0" brushRef="#br0" timeOffset="39866.762">21016 15430 684 0,'0'0'2023'0,"0"0"-1567"0,0 0-325 0,0 0-67 16,0 0 15-16,0 0-79 15,0 0-19-15,0 0 0 0,10 64 16 16,-3-48-70-16,0 1-90 0,-4 0-49 16,-3 4-55-16,-3-2-211 0,-4 0-178 15,-10 3-113-15,3-3 71 0</inkml:trace>
  <inkml:trace contextRef="#ctx0" brushRef="#br0" timeOffset="39967.182">20957 15693 71 0,'0'0'609'15,"0"0"82"-15,0 0-96 0,0 0-154 16,0 0-106-16,0 0-87 0,-24 53-117 16,27-49-73-16,1 0-58 0,3-3-3 15,3 2-52-15,7-3-22 0,-6-1-38 16,2-6-123-16,1-3-257 0,0 2-658 16</inkml:trace>
  <inkml:trace contextRef="#ctx0" brushRef="#br0" timeOffset="40227.776">21319 15294 798 0,'0'0'2179'0,"0"0"-1856"0,0 0-300 15,0 0-22-15,0 0 81 0,0 0-2 16,10 61-29-16,-3-35-29 0,0 4 9 16,-4 4-8-16,8 1-1 0,-8 2 0 15,-3 1-19-15,0-2 22 0,0-3-25 16,0-2-79-16,-3-4-79 0,-4-8-40 16,3 0-119-16,1-8-266 15,0-4-490-15</inkml:trace>
  <inkml:trace contextRef="#ctx0" brushRef="#br0" timeOffset="40687.193">21236 15584 2409 0,'0'0'509'0,"0"0"-361"16,0 0-129-16,0 0 7 0,0 0-7 15,0 0 13-15,48-51 0 0,-27 38-30 16,0-2 0-16,-1 3 0 0,1 1-1 15,-7 1 14-15,0 6 7 0,-4-2-2 16,4 5-1-16,-7 1 22 0,-4 0-6 16,1 0 10-16,-4 1 25 0,0 6-26 15,0 0-44-15,0 3-16 0,-4 6-19 16,-6 6 4-16,-7 1-36 16,-1 2-58-16,1-1 42 0,-7 2 23 15,3-4 18-15,4-2 22 0,-4-5 20 16,8-1 19-16,6-6 3 0,0-3 20 15,0-2 15-15,7-3-53 0,0-3-4 16,0-4-93-16,7-3-58 0,3-4-45 16,-6 2 57-16,13-5 104 0,0 0 9 15,-3 5-3-15,-7-2 29 0,10 4 74 16,-3 1 26-16,-7 5 26 0,3-1 28 16,-7 4 16-16,1 1 15 0,-1 0 0 15,4 6-52-15,-3 1-7 0,3 2-35 16,3 2-15-16,0 1-26 0,-3 1-22 15,0-1-28-15,0-1-40 0,3-3-66 16,4-3-39-16,3-1-48 0,0-4-81 16,18 0 245-16,-7-9 13 0,9-6-504 15,-16 5-732-15</inkml:trace>
  <inkml:trace contextRef="#ctx0" brushRef="#br0" timeOffset="41272.227">21729 15375 2217 0,'0'0'988'0,"0"0"-828"15,0 0-52-15,0 0-10 0,0 0-34 16,0 0-10-16,0 0 12 0,52-8-6 16,-32 3-16-16,-3-2-13 0,-3 3-18 15,0 1 6-15,0 0-17 0,0 2 0 16,-11 1 1-16,0 0-2 15,1 0 0-15,-1 0 18 0,-3 4 12 16,0 3-15-16,-3 0-4 0,-1 6 4 16,-2 2 26-16,-8 5-11 0,-3 1-29 15,-4 0-2-15,7-1 0 0,-7-2 0 16,4-2-1-16,10-2 1 0,0-7 0 16,1-1 0-16,6-4 0 0,0-2 0 15,0 0-37-15,0 0-49 0,3-4-5 16,0 2 22-16,1-2 21 0,3 0 48 15,0 3 1-15,0-2 3 0,-1-1-4 16,8 4 0-16,-7 0-19 0,3 0 5 16,-6 4 14-16,6 0 32 0,1 6-1 15,2 0 4-15,-2 1 2 0,-4 3-11 16,-4 0-8-16,0 2-18 0,-3-2 4 16,4 1 14-16,-4-2-2 15,0 0 3-15,-4-1-16 0,1-1 19 16,0-2-6-16,-8 1 6 0,-6-2-22 0,3 0-26 15,0-3-33-15,-3-2-13 16,0-3-4-16,3 0-15 0,7-5-29 16,4-6 37-16,-1-1 45 0,1-2 16 15,3 2 22-15,3-3 0 0,4 5 3 16,-3 1 13-16,3 3-14 0,0 2 36 16,-1 4 10-16,8 0 9 0,-3 0-7 15,-1 0-12-15,-3 0-19 0,7 0-17 16,3-1-2-16,0-2-19 0,4-1-250 15,10 0-397-15,-14 0-525 0,14-6-389 0</inkml:trace>
  <inkml:trace contextRef="#ctx0" brushRef="#br0" timeOffset="41762.33">22277 15466 992 0,'0'0'241'0,"0"0"-101"0,0 0 189 16,0 0 48-16,0 0-76 0,0 0-40 15,0 0-9-15,0 0 14 0,0 0 36 16,0 0-42-16,17 36-74 0,-17-21-80 15,-7 1-39-15,4 5-7 16,-4-3-26-16,0 1 0 0,0-3-6 16,-3-1-15-16,-4-4-12 0,3-2-1 15,-2-3-72-15,6-3-18 0,-7-3-12 16,4 0 2-16,-1-7-29 0,1-3 2 16,7-1 55-16,-1-1-1 0,1-3 19 15,3 3 25-15,3-2 0 0,7-1-2 16,1-1 15-16,13 2-3 0,-7-1 19 15,11-2 0-15,-4 3 1 0,7 3 34 16,-7 1 35-16,7 5-10 0,-10 4 42 16,6 1-14-16,-6 5 13 0,-4 6-19 15,4 1 16-15,-4 8-1 0,-7 1-21 16,1 6 5-16,-5 1-22 0,5 3-9 16,-11-2-7-16,0-2-21 0,-4-7-22 15,-3 0-22-15,4-6-34 16,-4-4-90-16,0-5-124 0,4-5-316 15,3 0-977-15,0-10-166 0</inkml:trace>
  <inkml:trace contextRef="#ctx0" brushRef="#br0" timeOffset="42322.522">22673 15351 3059 0,'0'0'643'0,"0"0"-492"16,0 0-113-16,0 0 23 0,0 0-61 16,0 0-38-16,0 0 16 0,0 0 19 15,0 0 1-15,0 0-11 0,14 11 13 16,-11-11 1-16,-3 1 2 0,0-1-1 16,0 0 1-16,0 0 22 0,0 0-22 15,0 0-3-15,0 0-19 0,0 0-15 16,0 0 2-16,0 0-12 0,0 3-13 15,0-3 4-15,0 0 2 0,0 1 13 16,0-1 16-16,0 0 19 0,0 0 3 16,0 0 12-16,0 2 7 0,0-2 10 15,0 0 18-15,0 0 1 16,0 2-10-16,0-2-13 0,0 0 6 16,4 0 10-16,-4 0-9 0,3 0-17 15,0 0-15-15,1-2 3 0,-1 0 12 16,8 1-12-16,-1-2 26 0,4-1-8 15,0 3 5-15,-4-2-14 0,4-1-11 16,6-2-1-16,-9 5-3 0,-1-2 1 16,4 2-1-16,-4 1 1 0,0 0-1 15,-6 0 3-15,-1 0-1 16,1 0-1-16,-4 0 2 0,0 3 35 16,0 5 10-16,-7-1-1 0,0 4 15 15,-7 9 3-15,0 4-34 0,1 8-15 16,-8 5 5-16,-3 2 10 0,10 2 16 15,-3-4-4-15,0-3-9 0,6-3 6 16,8-4-21-16,-1-5-14 0,4-8-2 16,0-3-40-16,7-7-72 0,4-2-69 15,9-4-79-15,-2-9-167 0,2-7-364 16,1 2-761-16</inkml:trace>
  <inkml:trace contextRef="#ctx0" brushRef="#br0" timeOffset="42644.421">23076 15282 3055 0,'0'0'478'0,"0"0"-354"16,0 0-83-16,0 0-41 0,0 0-6 15,0 0-67-15,0 0-67 0,0 0-41 16,0 0 37-16,0 0 19 0,24-24-51 16,-14 19 31-16,1 1 64 0,-4 1 52 15,-4 1 28-15,1 2 1 0,-1 0 66 16,-3 0 69-16,0 0 13 0,3 2 19 16,-3 0-1-16,0 0 15 0,0 1-47 15,0-1-62-15,0 1-47 0,0 1-25 16,0-1-57-16,4 3-95 0,-1-5-174 15,4-1-359-15,-3 0-827 0</inkml:trace>
  <inkml:trace contextRef="#ctx0" brushRef="#br0" timeOffset="43226.438">23131 15541 2011 0,'0'0'987'0,"0"0"-731"0,0 0-10 16,0 0 38-16,0 0-89 0,0 0-84 15,0 0-52-15,0 0-59 0,0 0-25 16,0 0-11-16,14-14 36 0,-4 4 46 16,14-1-5-16,-3-2-16 0,0-1-22 15,6 1-1-15,-6-1 23 0,10 0-9 16,-7 1-15-16,10 3 2 0,-9 1 0 16,6 1 9-16,-11 3-10 0,4-2 1 15,-3 6 12-15,-11 1-13 16,1 0-1-16,2 1-1 0,-6 6-2 15,-3 0-13-15,-1 1 15 0,-3 3 2 16,0 3 1-16,0 0 15 0,-3 3-5 16,-8-2-12-16,5 0-1 0,-5 0 0 15,1-4-56-15,3-2-25 0,0-3-32 16,-7-2-32-16,1-2-47 0,2-2-169 16,1 0-126-16,-4-6-589 0,0 2-147 15</inkml:trace>
  <inkml:trace contextRef="#ctx0" brushRef="#br0" timeOffset="43432.463">23307 15351 1275 0,'0'0'796'0,"0"0"-323"0,0 0-90 15,0 0 23-15,0 0-85 0,0 0-116 16,0 0-45-16,0 0-12 0,0 0-21 16,0 0-37-16,7 31-34 0,-7-10 3 15,0 6-22-15,0 8-18 0,3 6-18 16,-3 1 14-16,0 2-12 15,0-2 9-15,0-4-12 0,0-5-59 16,0-7-53-16,0-7-40 0,0-4-57 16,0-9-179-16,0-5-297 0,0-1-617 15,4-7-291-15</inkml:trace>
  <inkml:trace contextRef="#ctx0" brushRef="#br0" timeOffset="43604.241">23720 15213 3231 0,'0'0'706'0,"0"0"-554"0,0 0-150 16,0 0-2-16,0 0-22 16,0 0-95-16,0 0-198 0,0 0-441 15,0 0-943-15</inkml:trace>
  <inkml:trace contextRef="#ctx0" brushRef="#br0" timeOffset="43946.793">23930 15208 2386 0,'0'0'779'15,"0"0"-365"-15,0 0-130 0,0 0-14 16,0 0-89-16,0 0-116 0,0 0-59 15,0 0-6-15,0 0-28 0,0 0 26 16,59 4 0-16,-35-4 2 0,-3 1-43 16,-7-1-72-16,10 4-64 0,-14-2-104 15,-3 3-411-15,0-2-752 0,-7 4-147 0</inkml:trace>
  <inkml:trace contextRef="#ctx0" brushRef="#br0" timeOffset="44241.517">23879 15363 1155 0,'0'0'2281'0,"0"0"-1867"0,0 0-263 0,0 0-19 16,0 0 24-16,0 0-137 15,0 0-19-15,0 0-34 0,0 0 3 16,0 0 31-16,-42 57 0 0,46-50 31 16,-1 1-19-16,4 0 2 0,0-2-14 15,0 2-22-15,0-3-12 0,3 2 9 16,4 0-3-16,-4-1 24 0,1 2-8 15,2 0 11-15,-2 3-21 0,6-3-12 16,-7 0 3-16,1 2 19 0,-8-2 12 16,0 1 13-16,-3 1 5 0,0 0 14 15,-10 2 30-15,-4 3-3 16,-6 1-12-16,2 0-22 0,5 1-22 16,-5-2-3-16,5-4-11 0,6-3-82 15,3-4-108-15,4-4-287 0,0 0-956 16,11-14-653-16</inkml:trace>
  <inkml:trace contextRef="#ctx0" brushRef="#br0" timeOffset="44513.366">24309 15403 1076 0,'0'0'2256'16,"0"0"-1869"-16,0 0-261 0,0 0-57 16,0 0 6-16,0 0-31 0,0 0-8 15,0 0-36-15,0 0-20 0,0 0 18 16,45 5 2-16,-28-5 3 0,11-2 16 16,-7 0-19-16,3-2-36 0,0 2-42 15,-7 0-54-15,4-1-29 16,-8 0-137-16,-2-1-266 0,-8 0-531 15,1 1-277-15</inkml:trace>
  <inkml:trace contextRef="#ctx0" brushRef="#br0" timeOffset="44696.057">24464 15262 2621 0,'0'0'562'15,"0"0"-246"-15,0 0-48 0,0 0-63 16,0 0-113-16,0 0-45 0,-55 48-26 15,41-30-9-15,-6 5-12 16,3 3-1-16,-1 3 1 0,-6-1 3 0,10 0-3 16,1-1-69-16,-5-3-110 0,12-4-159 15,-1-5-339-15,3-1-630 16,4-10-269-16</inkml:trace>
  <inkml:trace contextRef="#ctx0" brushRef="#br0" timeOffset="45008.218">24530 15466 1144 0,'0'0'1687'0,"0"0"-1359"0,0 0-153 15,0 0 54-15,-11 61-24 0,8-40-101 16,-4 1-38-16,0 0-6 0,-7-1-13 16,8-2-15-16,-1 0-4 0,-7-2 0 15,0-2-6-15,-7-1-6 0,4-2-16 16,-3-1-34-16,-5-4-61 15,12 0-31-15,-11-3-25 0,10-4-4 16,7 0-3-16,3-2 37 0,4-2 38 16,0-1-51-16,7 2-84 0,0-4 89 15,10 2 100-15,1 1 29 0,-5-1 0 16,1 5-1-16,3 0 1 0,-3 0 26 16,-7 0 6-16,0 2-32 0,3 1 3 15,4-2 16-15,-4-1-19 0,1-1-96 16,-1-6-240-16,11-3-456 0,-11 1-702 15</inkml:trace>
  <inkml:trace contextRef="#ctx0" brushRef="#br0" timeOffset="45144.629">24726 15355 2964 0,'0'0'553'0,"0"0"-338"0,0 0-80 15,0 0 73-15,0 0-164 16,0 0-44-16,0 0-114 0,0 0-90 15,0 0-239-15,0 0-600 0,-17 35-539 0</inkml:trace>
  <inkml:trace contextRef="#ctx0" brushRef="#br0" timeOffset="45416.34">24892 15416 2704 0,'0'0'685'16,"0"0"-453"-16,0 0-96 0,0 0 106 16,0 0-113-16,0 0-128 0,0 0-1 15,-18 53 19-15,11-32 3 0,1 9-4 16,-8 1 4-16,0-2 6 15,0 1-28-15,4-6-12 0,10-3-75 16,0-4-55-16,3-7-176 0,15-6-434 16,-5-4-688-16</inkml:trace>
  <inkml:trace contextRef="#ctx0" brushRef="#br0" timeOffset="45567.005">25160 15498 2194 0,'0'0'1305'16,"0"0"-1046"-16,0 0-152 0,0 0 145 15,0 0-56-15,0 0-128 0,-7 67-46 16,4-40-22-16,-7 1-16 0,3 0-52 16,-4-4-56-16,1-3-99 0,-4-5-250 15,7-5-749-15,-3-7-1007 0</inkml:trace>
  <inkml:trace contextRef="#ctx0" brushRef="#br0" timeOffset="46481.559">25701 15197 1430 0,'0'0'585'0,"0"0"-235"0,0 0-98 16,0 0-1-16,0 0-33 0,0 0-42 15,0 0-77-15,0 0-55 0,0 0-22 16,0 0-19-16,-17 0 16 0,14 3 38 16,-1 1-25-16,1 0-13 0,-4 0-18 15,0 1 14-15,-3 2 11 0,3 1-7 16,0 2 6-16,-4 1 4 0,1 4-7 15,-4 4-3-15,-3 4-16 0,0 15-3 16,-4 14 1-16,0 18 16 0,1 7 21 16,-1-5-16-16,18-8-22 0,3-16 0 15,0-14-13-15,3-6-9 16,11-7 0-16,0 5-48 0,3-3-44 16,14-1-92-16,-3-7-72 0,13-7-243 15,-14-8-558-15,18-8-390 0</inkml:trace>
  <inkml:trace contextRef="#ctx0" brushRef="#br0" timeOffset="47072.787">25973 15366 871 0,'0'0'1607'0,"0"0"-1159"0,0 0-221 16,0 0-26-16,0 0 44 0,0 0-84 16,0 0-63-16,0 0-51 0,0 0-28 15,0 0 6-15,35-4 6 0,-21 1 4 16,6-1 3-16,4 0-22 0,-3 1-13 15,7 2-3-15,-11-2 0 0,4 3-1 16,-4 0-12-16,-7 0-69 0,-3 0-82 16,-4 0-79-16,-3 4-97 0,0 3-125 15,0 0-152-15,-3 0-88 0,-4 1-550 16</inkml:trace>
  <inkml:trace contextRef="#ctx0" brushRef="#br0" timeOffset="47263.665">25942 15527 2202 0,'0'0'710'0,"0"0"-390"16,0 0-205-16,0 0 6 0,0 0-1 15,0 0-63-15,0 0-28 0,0 0 21 16,66-21-6-16,-42 13-18 0,7 0-25 16,-10 2 1-16,6 1-2 0,-6 0-1 15,0 1-34-15,-4 2-69 0,-3 0-102 16,-8 1-97-16,1 1-240 0,-7 0-452 15,0 0-104-15</inkml:trace>
  <inkml:trace contextRef="#ctx0" brushRef="#br0" timeOffset="47439.588">26125 15498 2055 0,'0'0'1035'0,"0"0"-779"0,0 0-119 0,0 0 15 15,0 0 9-15,0 0-161 0,0 0-26 16,0 0-18-16,-24 64 29 15,14-42 11-15,3 1-8 0,0-2-48 16,-4-1 3-16,4-5-70 0,1-4-74 16,-1-2-106-16,-4-5-89 0,8 0-64 15,3-4-86-15,0 0-98 0</inkml:trace>
  <inkml:trace contextRef="#ctx0" brushRef="#br0" timeOffset="47688.396">26397 15217 1436 0,'0'0'1978'0,"0"0"-1633"0,0 0-273 16,0 0-12-16,0 0-16 0,0 0-44 16,0 0-60-16,0 0 1 0,0 0 30 15,0 0-21-15,35 0-20 0,-32 2 39 16,0-2 2-16,-3 1-28 0,0 2-22 15,0-2 6-15,0 3 73 0,0 0 25 16,0 2-25-16,0 0 0 0,0 0-47 16,0 3-68-16,4 0-199 0,-1 2-279 15,-3-3-438-15,4 3-251 0</inkml:trace>
  <inkml:trace contextRef="#ctx0" brushRef="#br0" timeOffset="47902.871">26401 15478 2138 0,'0'0'1431'0,"0"0"-1320"0,0 0-111 15,0 0-57-15,0 0 29 0,0 0-26 16,0 0 35-16,58-8 18 0,-41 6-111 15,7-1-69-15,-6-1-165 0,-5 1-355 16,1 2-551-16</inkml:trace>
  <inkml:trace contextRef="#ctx0" brushRef="#br0" timeOffset="48180.565">26828 15279 2954 0,'0'0'466'0,"0"0"-361"0,0 0-61 16,0 0 64-16,0 0-45 0,0 0-63 15,0 0-34-15,0 0-4 0,0 0 7 16,0 0 31-16,-11 31 28 0,1-13-2 15,3 2-23-15,-3 1-3 0,0 0-95 16,-1-1-48-16,1-4-73 0,-4-3-124 16,11-3-273-16,-1-2-134 15,-3-5-260-15</inkml:trace>
  <inkml:trace contextRef="#ctx0" brushRef="#br0" timeOffset="48515.028">26835 15286 2083 0,'0'0'585'0,"0"0"-347"16,0 0-90-16,0 0-1 0,0 0-74 15,0 0-73-15,0 0 0 0,0 0 2 16,0 0 49-16,51-7-29 0,-40 7 13 16,-1 0 0-16,4-2-3 0,-4 1 28 15,0 1 19-15,-3 0 7 0,0 0-23 16,0 0-28-16,-7 0 2 0,4 1 1 15,-1 1-6-15,-3 2 5 0,0 2 14 16,7 0 5-16,-7 3-27 0,0 4-13 16,0 5-13-16,0 5-1 15,-7 4 10-15,-3 4-11 0,-4 4-1 16,-7 2 0-16,4 2-3 0,-4 0-16 16,-6-4-11-16,10-3 2 0,-1-5-19 15,-2-1-19-15,6-6-31 0,0 0-39 16,0-5-57-16,1-2-120 0,6-2-165 15,-4-3-227-15,8-4-343 0</inkml:trace>
  <inkml:trace contextRef="#ctx0" brushRef="#br0" timeOffset="48688.57">26814 15413 391 0,'0'0'2811'15,"0"0"-2410"-15,0 0-344 0,0 0-19 16,0 0-35-16,0 0-3 0,0 0-73 16,0 0 26-16,55 17-140 0,-31-17-251 15,-10 0-903-15</inkml:trace>
  <inkml:trace contextRef="#ctx0" brushRef="#br0" timeOffset="50049.796">27110 15422 901 0,'0'0'1328'16,"0"0"-1047"-16,0 0-187 0,0 0-17 15,0 0 94-15,0 0-4 0,0 0-55 16,0 0-26-16,55-33-3 0,-41 26-16 15,-3 4-7-15,6-3-2 0,0 0-23 16,0 1-13-16,0 1 6 0,4 1-15 16,-7 3 3-16,3-4 3 0,0 4 3 15,-10 4 3-15,4 0 45 0,-8 6 12 16,0 2-35-16,1 3-22 0,3 6-6 16,-7 3-6-16,0 4-11 0,0 1 13 15,-11 0-12-15,8-1-3 0,0-4-12 16,-4-3-19-16,0-6-14 15,3-2-11-15,-3-5-23 0,4-3-25 16,0-4-58-16,-1-1-84 0,1 0-196 16,3-5-240-16,-7-3-659 0,3-7 600 0</inkml:trace>
  <inkml:trace contextRef="#ctx0" brushRef="#br0" timeOffset="50287.604">27382 15242 2489 0,'0'0'675'0,"0"0"-379"0,0 0-147 0,0 0 91 15,0 0-86-15,0 0-100 0,0 0-54 16,0 0-1-16,-34 57-2 0,17-36-1 16,3 4 1-16,-7 5 2 15,1 1 0-15,-1 1-12 0,-3 1 12 16,0-2-40-16,0 0 1 0,3-6-83 15,0-1-60-15,4-3-64 0,3-7-175 16,1-4-284-16,6-4-368 0,7-6-120 0</inkml:trace>
  <inkml:trace contextRef="#ctx0" brushRef="#br0" timeOffset="50628.472">27506 15314 3186 0,'0'0'622'0,"0"0"-446"0,0 0-174 15,0 0 55-15,0 0-57 0,0 0-45 16,0 0-62-16,0 0 13 16,0 0-13-16,0 0-49 0,42 10-85 15,-32-10-82-15,0 0-112 0,-6 0-164 16,6-4-19-16,-3 2 58 0,-7 1 136 15,4 0 143-15,-4-1 281 0,3 2 150 16,-3 0 222-16,4 0 0 0,-4 0-69 16,0 0-43-16,0 0 39 0,3 3 29 15,-3-3-4-15,0 0-66 0,0 3-59 16,0-3-26-16,3 0 0 0,-3 2-39 16,0 0-48-16,0 0-60 0,4 0-26 15,-4 2-57-15,3 2-137 0,4-3-101 16,-3 0-330-16,-1 1-767 0,-27-35 445 0</inkml:trace>
  <inkml:trace contextRef="#ctx0" brushRef="#br0" timeOffset="50872.98">28113 15156 2966 0,'0'0'632'0,"0"0"-477"0,0 0-86 16,-55 18 119-16,44-10-72 0,1 3-116 15,0 1-28-15,-4 2-16 0,4 5 18 16,-4 1-2-16,-3 3-22 16,-4 2-16-16,0-4-41 0,-6 3-38 0,6-4-103 15,-10-1-123-15,10-1-215 16,1-5-395-16,-1-4-210 0</inkml:trace>
  <inkml:trace contextRef="#ctx0" brushRef="#br0" timeOffset="51083.916">27996 15249 2526 0,'0'0'1106'15,"0"0"-879"-15,0 0-158 0,0 0 19 16,0 0 22-16,0 0-82 0,0 0-12 15,55 6 9-15,-35-2-7 0,8 2-14 16,-4-3 11-16,7 1-15 0,-7 0-22 16,-10-1-56-16,3 1-63 0,-10 0-61 15,-7 2-162-15,0 0-202 0,-7 2-102 16,-3 2 15-16,-7-1-552 0</inkml:trace>
  <inkml:trace contextRef="#ctx0" brushRef="#br0" timeOffset="51280.265">27844 15492 2921 0,'0'0'591'0,"0"0"-379"15,0 0-124-15,0 0 35 0,0 0-13 16,0 0-43-16,76-21-39 0,-52 12-16 16,4 3-12-16,-1-1 0 0,-3 2 0 15,0-1 0-15,-3 2-1 0,0 0-55 16,-4 1-52-16,-3 1-39 0,-11-1-65 15,1 3-236-15,-4 0-298 0,0 0-429 16,-4 0-49-16</inkml:trace>
  <inkml:trace contextRef="#ctx0" brushRef="#br0" timeOffset="51473.298">27992 15471 2104 0,'0'0'1150'15,"0"0"-841"-15,0 0-167 0,0 0 10 16,0 0-32-16,0 0-120 0,0 0-28 15,-10 53 25-15,10-34 3 16,-4 0 0-16,1 3 22 0,0 1-21 16,-1-5 11-16,-3 1-12 0,4-4-44 15,-1 0-47-15,4-3-60 0,-7-3-74 16,4 1-132-16,-7-3-161 0,3-2-223 16,0-2-391-16,-10-3 410 0</inkml:trace>
  <inkml:trace contextRef="#ctx0" brushRef="#br0" timeOffset="51680.622">27803 15651 1299 0,'0'0'1929'0,"0"0"-1567"0,0 0-254 16,0 0-29-16,0 0-7 0,0 0-53 16,0 0-18-16,62-22 18 0,-35 15-3 15,4-2 8-15,-3-1-24 0,3 0-2 16,-7 4 0-16,0-1-1 0,-7 3-38 15,1 3-13-15,-12 1-28 0,5 0-44 16,-8 1-58-16,-3 6-65 0,-3 1-132 16,-8 4-159-16,1 0-242 0,-4-3-640 15</inkml:trace>
  <inkml:trace contextRef="#ctx0" brushRef="#br0" timeOffset="51857.586">27751 15765 2635 0,'0'0'677'0,"0"0"-436"15,0 0-101-15,0 0 80 0,0 0-68 16,0 0-96-16,0 0-56 16,0 0 3-16,0 0-3 0,52-6 41 15,-28 2-13-15,0-1 3 0,10-1-29 16,-3 0 17-16,0-1-19 0,-3 0-81 16,0 1-92-16,-4 0-76 0,0-5-262 15,-7 5-639-15,14-10-749 0</inkml:trace>
  <inkml:trace contextRef="#ctx0" brushRef="#br0" timeOffset="52306.204">28464 15482 1879 0,'0'0'587'15,"0"0"-364"-15,0 0-14 0,0 0 124 16,0 0-27-16,0 0-110 0,0 0-73 16,0 0-23-16,0 0-9 0,0 0-37 15,21-2-23-15,-11 2-6 0,4-1 13 16,10-4-7-16,-3 0-6 0,6 0-23 15,-2-1 9-15,-1 1-11 0,0 1-3 16,-4 3 1-16,1 0 0 0,-7 1-1 16,-4 0-10-16,-3 2 10 0,-3 2-12 15,-4 3 2-15,0 2 13 16,-4 1 47-16,1 4 25 0,-8 6 21 0,4-4-53 16,1 3-9-16,-5 1 0 15,8-4-19-15,-4 1-9 0,3 1-1 16,4-4 0-16,0 1 26 0,4-3-18 15,6 2-10-15,1-6-24 0,2-1-63 16,5-3-28-16,-1-2 7 0,0-2-29 16,4-4-93-16,3-4-251 0,-7-1-636 15,21-10-652-15</inkml:trace>
  <inkml:trace contextRef="#ctx0" brushRef="#br0" timeOffset="52815.65">29150 15299 246 0,'0'0'1296'16,"0"0"-896"-16,0 0-131 0,0 0 23 15,0 0-18-15,0 0-56 0,0 0-29 16,0 0 6-16,0 0 11 0,0 0-4 16,-4-8-35-16,8 8-19 0,-4 0-14 15,0 2-28-15,0 0-22 16,0-1-4-16,0 2-9 0,0 1-25 0,0 3-21 16,0 7-25-16,0 6 1 0,0 11-1 15,0 7 3-15,-4 6 13 16,-2 1-15-16,-1 4 2 0,-7-5-3 15,7-2-1-15,-3-4-18 0,-1-4-61 16,1-5-34-16,0-2 8 0,-1-10-18 16,4-1-64-16,-3-4-161 0,3-9-259 15,0-2-504-15,4-1-396 0</inkml:trace>
  <inkml:trace contextRef="#ctx0" brushRef="#br0" timeOffset="53122.417">29119 15355 1471 0,'0'0'1375'0,"0"0"-1092"16,0 0-152-16,0 0 76 0,0 0 24 16,0 0-121-16,0 0-56 0,0 0-16 15,0 0 2-15,0 0 1 0,14 0-3 16,-11 3 13-16,1 2 5 0,2 3-12 15,8 7-10-15,-3 3-6 0,6 5 16 16,0 5 18-16,0 1-19 0,0 4-12 16,1-3-18-16,-1 1 2 0,-7-2-15 15,7 0 0-15,-3-5-1 0,-3-1-45 16,-5-5-19-16,-2-2-32 0,-1-6-24 16,4-1 0-16,-7-3-89 0,0-2-177 15,0-4-214-15,0 0-537 16,0-4-204-16</inkml:trace>
  <inkml:trace contextRef="#ctx0" brushRef="#br0" timeOffset="53359.108">29391 15330 1683 0,'0'0'1163'0,"0"0"-925"0,0 0-104 16,0 0 92-16,0 0 12 0,0 0-131 15,0 0-50-15,0 0-16 0,0 0 6 16,0 0 3-16,3 21 16 0,-3-5 19 16,7 7-32-16,-7 6-24 0,0 5-28 15,0 2 0-15,0 2 0 0,-7 0 1 16,4-3-2-16,3-2-63 0,-3-2-56 16,-1-6-79-16,1-1-153 0,-4-9-343 15,7-3-709-15</inkml:trace>
  <inkml:trace contextRef="#ctx0" brushRef="#br0" timeOffset="53993.009">29615 15348 1468 0,'0'0'568'0,"0"0"-409"0,0 0-65 16,0 0 91-16,0 0-5 0,0 0-86 16,0 0-27-16,0 0 30 0,0 0 70 15,0 0-4-15,0 11-33 0,0-3-12 16,0 2-20-16,0 3-12 0,0 4-36 15,-3 1-18-15,3 2-13 0,-4 3-16 16,4-2-3-16,0 3-2 0,0-4-10 16,4-1 12-16,-1 1 19 15,-3-4 3-15,10 1-20 0,-6-3 14 16,3-2-14-16,0-3-1 0,-1-1-1 16,1-4 1-16,0 3-1 0,0-6-24 15,3 2 5-15,-3-3 8 0,0 0 11 16,4-7 12-16,-5-1-9 0,5 1-3 15,-8-5-2-15,11-2 1 0,-7 0 0 16,0-4-1-16,-4 1-1 0,4-5-19 16,-3 3 3-16,2 0-25 0,-2-1 9 15,-1 5-6-15,-3 1 3 0,0 2-16 16,0 6-3-16,0 1-16 0,0 2-36 16,0 2-18-16,0 1-85 0,0 0-119 15,0 0-200-15,0 3-463 0,0-2-71 16</inkml:trace>
  <inkml:trace contextRef="#ctx0" brushRef="#br0" timeOffset="54467.64">30011 15244 1534 0,'0'0'416'0,"0"0"-264"16,0 0 17-16,0 0 141 0,0 0-78 15,0 0-87-15,0 0-27 0,0 0 58 16,0 0 25-16,0 0-30 0,4 7-35 15,-4-3-32-15,0 4-32 0,0 2-6 16,-4 7-2-16,-6 3-11 0,6 6-19 16,-3 4-31-16,1-2-3 0,-1 3 0 15,3-3 0-15,1-2 0 0,-4 0 0 16,7-4 19-16,0-2-3 0,0-2-4 16,0-4-9-16,0-1 16 0,0-2 0 15,3-4-1-15,4 2 4 0,-7-4 0 16,7 0 6-16,3 0 49 0,1-1 7 15,-1 0-44-15,7 2-6 0,1-6-22 16,-1 2 10-16,3-1-21 0,-2-1 1 16,-8 1 11-16,11-1-13 0,-7 0-24 15,-4 0-10-15,-3 0-40 16,-4 0-35-16,4 0-74 0,-3 0-166 0,-1-4-416 16,0 4-828-16</inkml:trace>
  <inkml:trace contextRef="#ctx0" brushRef="#br0" timeOffset="54870.581">30304 15291 2066 0,'0'0'791'0,"0"0"-579"0,0 0-167 16,0 0 89-16,0 0 111 0,0 0-150 16,0 0-54-16,0 0 7 0,0 0 43 15,0 0 73-15,3 19-28 0,-6-9-8 16,3 5-44-16,-3 1-47 16,-4 8-3-16,0-3-15 0,-4 4-17 15,11-2 1-15,-3-2-3 0,0 0-3 16,-1-2-9-16,4-4-1 0,0-2 13 15,0-2-2-15,0 1 2 0,4-3 3 16,-1-2 16-16,0 0 2 0,4 0 4 16,4-1 3-16,-4-1-6 0,6 1 3 15,1 1-10-15,0-2-3 0,0-1-11 16,3 0-1-16,-3-3-24 0,6 0-23 16,-6-1-12-16,7 0-80 0,-7-2-78 15,-1-4-303-15,1 0-909 16,0-8-652-16</inkml:trace>
  <inkml:trace contextRef="#ctx0" brushRef="#br0" timeOffset="55312.198">30731 15312 160 0,'0'0'1497'0,"0"0"-1055"16,0 0-134-16,0 0 27 0,0 0 57 15,0 0-92-15,0 0-110 0,0 0-89 16,0 0-65-16,0 0-36 0,0 22-31 15,0-12 5-15,0 1 24 0,0 1-61 16,4 0-130-16,6-2-50 0,-3-5-112 16,3-1-171-16,1-2-101 0,-1-2-50 15,4-2-59-15</inkml:trace>
  <inkml:trace contextRef="#ctx0" brushRef="#br0" timeOffset="55523.852">30883 15355 1395 0,'0'0'751'0,"0"0"-418"15,0 0-49-15,0 0 56 0,0 0-84 16,0 0-107-16,-55 22-57 0,41-13-16 16,0 3 12-16,-3 1-3 0,7 1-41 15,-4 2-22-15,3 1-9 0,5 0-1 16,2 0 1-16,1 0 3 0,3-2-15 16,0-2-1-16,7-3-38 0,-4 1-34 15,7-3-1-15,1-2-2 0,-4-2-33 16,13-1-12-16,1-2-1 15,0-2-93-15,6-6-152 0,-6-3-196 16,6 0-606-16</inkml:trace>
  <inkml:trace contextRef="#ctx0" brushRef="#br0" timeOffset="55811.387">31089 15390 2726 0,'0'0'803'0,"0"0"-600"0,0 0-178 16,0 0 38-16,0 0-63 0,0 0-41 16,0 0 41-16,56-1 19 0,-36-2 15 15,1 2-15-15,3-2-18 0,-7 2 18 16,-3 1-3-16,0 0-16 0,-4 0 0 16,-3 4 12-16,0 1 6 0,-4 5 42 15,1 0 76-15,-4 2-62 0,0 7-30 16,0 2-25-16,-4 1 3 0,-2 3-16 15,-1-1-6-15,-4-3-25 16,1-3-22-16,3-2-18 0,0-4-52 16,0-2-18-16,0-5-63 0,4-2-202 15,0-3-391-15,3-1-686 0</inkml:trace>
  <inkml:trace contextRef="#ctx0" brushRef="#br0" timeOffset="56009.337">31276 15324 2941 0,'0'0'584'0,"0"0"-353"0,0 0-99 15,0 0 76-15,0 0-121 0,0 0-87 16,-56 57-3-16,43-38-12 0,-5 0 2 16,5 0 13-16,-1-1 0 0,0-2 0 15,0-2-6-15,4-2-108 0,3-4-74 16,0-4-153-16,7-4-369 0,0 0-704 15</inkml:trace>
  <inkml:trace contextRef="#ctx0" brushRef="#br0" timeOffset="56175.328">31396 15262 3285 0,'0'0'624'16,"0"0"-469"-16,0 0-124 0,0 0 59 15,0 0-90-15,0 0-56 0,0 0 31 16,17 51-82-16,-6-40-220 16,-1 0-233-16,7-5-551 0,-6-2-147 0</inkml:trace>
  <inkml:trace contextRef="#ctx0" brushRef="#br0" timeOffset="56400.692">31617 15295 65 0,'0'0'3209'0,"0"0"-2812"16,0 0-312-16,0 0-10 0,0 0 73 16,0 0-88-16,0 0-60 0,0 0-1 15,0 0 1-15,51 9 0 0,-37-7-32 16,3-1-65-16,-3 0-45 0,-4-1-123 15,1 0-259-15,-4 0-289 0,-4 0-409 16</inkml:trace>
  <inkml:trace contextRef="#ctx0" brushRef="#br0" timeOffset="56584.199">31706 15251 1747 0,'0'0'1588'0,"0"0"-1289"0,0 0-211 15,0 0 29-15,0 0 49 0,-51 40-153 16,37-23-13-16,0 2-15 0,-3 2 15 16,3 0 13-16,0 0-11 0,4 0-2 15,-1-2-69-15,1-4-114 0,7 1-124 16,-1-5-348-16,4-4-673 0,0-4-148 0</inkml:trace>
  <inkml:trace contextRef="#ctx0" brushRef="#br0" timeOffset="56913.975">31779 15456 2324 0,'0'0'677'0,"0"0"-447"15,0 0-115-15,0 0 161 0,-21 54-87 16,11-35-104-16,-1 0-53 16,-3 3-7-16,1 0 16 0,-8-1 9 15,4-3-12-15,0-1-6 0,-4-1-7 16,4-5-14-16,-1 1-11 0,1-6-12 15,7 0-83-15,3-4-21 0,0-2 9 16,4-2 9-16,-1-4-41 0,4-1 18 16,4-5 29-16,2 1-7 0,5-1 0 15,-1-1 42-15,4 3 54 0,-4 1 3 16,4 4 16-16,-4 1 51 0,1 1 29 16,-4 3-10-16,0 0-10 15,3 0-22-15,-3 0-41 0,0 0-11 16,-4 6 1-16,4-2 29 0,-4 1-10 15,4-2-22-15,-3 0-16 0,3-2-86 16,-4-1-133-16,7 0-208 0,-3-4-588 16,4-7-528-16</inkml:trace>
  <inkml:trace contextRef="#ctx0" brushRef="#br0" timeOffset="57080.535">31985 15272 3016 0,'0'0'630'0,"0"0"-497"0,0 0-98 16,0 0 93-16,0 0-128 0,0 0-21 15,0 0-121-15,0 0-175 0,0 0-258 16,0 0-660-16,7 45-417 0</inkml:trace>
  <inkml:trace contextRef="#ctx0" brushRef="#br0" timeOffset="57311.177">32220 15174 2846 0,'0'0'1253'15,"0"0"-1075"-15,0 0-160 0,0 0 54 16,0 0-32-16,0 0-40 0,0 0-84 15,0 0 50-15,0 0 3 0,65 27-47 16,-48-19-63-16,-6 2-73 0,-8 2-162 16,-3-1-245-16,0 2-357 0,-14 1 354 15,0-2-84-15</inkml:trace>
  <inkml:trace contextRef="#ctx0" brushRef="#br0" timeOffset="57544.188">32095 15394 154 0,'0'0'1404'0,"0"0"-923"16,0 0-93-16,0 0 41 15,0 0 0-15,0 0-146 0,0 0-118 16,0 0-71-16,0 0-25 0,0 0 13 16,-3 14-16-16,6-14-43 0,1 3-22 15,3-1 0-15,0 1-1 0,0 2 0 16,-1 1-2-16,-2 1-15 0,3 0 2 16,-4 1 14-16,-3 5 2 0,0 0 2 15,4 5 13-15,-8-1 3 0,-3 2-16 16,0 0 25-16,4 1-9 15,-4-4-3-15,0-1-13 0,0-5-3 16,4-1-10-16,-1-4-113 0,1 0-122 16,0-4-544-16,3-2-1311 0</inkml:trace>
  <inkml:trace contextRef="#ctx0" brushRef="#br0" timeOffset="58001.957">32512 15307 1533 0,'0'0'471'16,"0"0"-150"-16,0 0 66 0,0 0 95 15,0 0-94-15,0 0-120 0,0 0-70 16,0 0-56-16,0 0-40 16,0 0-18-16,-27 64-40 0,20-39-26 15,-3 3-18-15,-1 1-2 0,4 0-10 16,4-2 9-16,3-3-16 0,3-1 7 16,4-4-1-16,7-2-43 0,3-6-37 15,4-1-10-15,3-8-11 0,4-2 5 16,-4-8 17-16,3-3 4 0,-6-3-79 15,0-3-2-15,-4 0 51 0,-7-2 16 16,1 3-10-16,-5-5 39 0,-2 0 73 16,-4 2 42-16,0-3 54 0,-10 5 38 15,3 0 26-15,-7 6-21 0,0 1 10 16,0 2-67-16,-3 3-35 0,0 2-28 16,0 3-19-16,-1 0-3 0,-2 4-32 15,6 2-46-15,0 4-154 0,0-3-275 16,7 0-788-16,4-4-389 0</inkml:trace>
  <inkml:trace contextRef="#ctx0" brushRef="#br0" timeOffset="58301.488">32936 15250 3072 0,'0'0'567'0,"0"0"-394"0,0 0-62 16,0 0 131-16,0 0-112 0,0 0-95 15,0 0-20-15,0 0-12 0,0 0 19 16,0 0-10-16,4 11-11 0,-4-3 2 16,3 6-2-16,-3 11 12 0,0 6 12 15,0 7-7-15,-7 6-15 0,-3 4 9 16,3 0-11-16,-3-3-2 0,6-4-17 15,-3-4 16-15,4-5-60 0,-1-7-78 16,-3-5-136-16,4-6-102 16,0-7-289-16,-1-3-541 0,4-4-198 15</inkml:trace>
  <inkml:trace contextRef="#ctx0" brushRef="#br0" timeOffset="58617.823">33136 15362 2293 0,'0'0'617'0,"0"0"-406"0,0 0-83 15,0 0 193-15,0 0-106 0,0 0-127 16,0 0-28-16,0 0 18 16,0 0 36-16,0 0-39 0,-24 28-38 0,7-16-18 15,-4 2-16-15,4 3 25 16,-4-3-26-16,4 0 0 0,3-3 0 15,7-1 26-15,0-2-15 0,4-1-13 16,-1 1-19-16,1-3 4 0,3 2 13 16,0 0-14-16,0 2 16 0,0 1 10 15,3-1-10-15,1 1-2 0,3 0-10 16,0-2-35-16,-1 1 3 0,5-1-18 16,-1-2-36-16,-3-2-18 0,7-1-70 15,-4-2-264-15,0-1-337 0,1-1-582 16</inkml:trace>
  <inkml:trace contextRef="#ctx0" brushRef="#br0" timeOffset="59032.45">33277 15231 1386 0,'0'0'783'16,"0"0"-401"-16,0 0-147 0,0 0 77 15,0 0 4-15,0 0-129 0,0 0-73 16,0 0-7-16,0 0 12 0,0 0-21 16,21 11-25-16,-18-7-2 0,4 4 13 15,-3 1 19-15,6 4-22 0,-3 4 2 16,0 4 19-16,-4 5-28 16,-3 5-31-16,-3 15-16 0,-4-2 4 15,-14 5-6-15,1-1-22 0,-1-6-3 16,-7 4 0-16,-3-3-28 0,-7-1-52 15,-6 2-34-15,-15 3-83 0,-17-3-168 16,14-10-758-16,4-11-1396 0</inkml:trace>
  <inkml:trace contextRef="#ctx0" brushRef="#br0" timeOffset="60971.185">9226 16740 9 0,'0'0'688'0,"0"0"-506"0,0 0 154 15,0 0 32-15,0 0-147 0,0 0 38 16,0 0 137-16,0 0-148 0,0 0-94 16,11-8 17-16,-11 8 21 0,0 0-14 15,0 0-13-15,0 0-22 0,3 0-43 16,-3 0-21-16,0 0-19 0,0 0-26 15,0 0-9-15,0 0-25 0,0 3 0 16,0-3-31-16,0 4-10 0,0 1-22 16,0 5 29-16,3 7 34 0,-3 5 1 15,0 3 2-15,0 4 19 0,0 2-20 16,0-1 0-16,0 1 1 16,0-2-1-16,-3-2-2 0,3-2-12 0,-3-1 12 15,-1 0 16-15,-3-3-14 0,4 0 10 16,3-1-11-16,0 0 1 15,-4-3 11-15,1-2-12 0,-1-2 0 16,1-3 1-16,0-5-2 0,3 2 0 16,0-6-1-16,0 1-1 0,0-2 0 15,0 0-1-15,0 0-117 0,0 0-57 16,0-3-51-16,0-4-92 0,0 0-246 16,0-5-415-16,3 2-205 0</inkml:trace>
  <inkml:trace contextRef="#ctx0" brushRef="#br0" timeOffset="61149.577">9088 17005 2148 0,'0'0'314'16,"0"0"-221"-16,-51 31 4 0,30-19 51 15,4 6 55-15,-4-1-101 0,7 1-102 16,-3-4-16-16,14 1-51 0,-1 0-7 15,4-2-190-15,-3-3-233 0,10-5-306 16</inkml:trace>
  <inkml:trace contextRef="#ctx0" brushRef="#br0" timeOffset="61352.363">9667 16924 3244 0,'0'0'473'0,"0"0"-386"15,0 0-86-15,0 0-2 0,0 0 1 16,0 56-60-16,14-38 19 0,0 1-6 16,3 0-236-16,4-7-325 0,-4-2-882 15</inkml:trace>
  <inkml:trace contextRef="#ctx0" brushRef="#br0" timeOffset="61982.637">10139 17056 2193 0,'0'0'533'15,"0"0"-314"-15,0 0 47 0,0 0 20 16,0 0-61-16,0 0-8 0,0 0-46 16,0 0-62-16,0 0-50 0,0 0-34 15,-7-1-10-15,7-2-15 0,4 3-11 16,-1 0-14-16,4-1-9 0,7-2 24 16,7-1 10-16,3 0 1 0,7-3 1 15,3 2 1-15,4-2-2 0,0 3-1 16,0 0 1-16,-4 2 1 0,-3 0-2 15,0 0-44-15,-3 2 0 0,-7 0-15 16,-1 0 22-16,-6 0 1 0,-4 0 20 16,-3 0 15-16,-3 0 1 0,-1 0 0 15,-3 0 23-15,0 0-23 0,0-1-62 16,0 1-51-16,0-1-61 0,-3-1-102 16,3-2-165-16,-4-2-210 15,4 1-483-15</inkml:trace>
  <inkml:trace contextRef="#ctx0" brushRef="#br0" timeOffset="62294.344">10456 16826 2260 0,'0'0'620'16,"0"0"-354"-16,0 0-87 0,0 0 68 15,0 0-57-15,0 0-48 0,0 0-48 16,0 0-61-16,0 0-33 0,0 0-31 15,0 1-10-15,7 2 0 0,0 0 7 16,3 1 34-16,4 2 0 0,3 0 16 16,1 2-16-16,-1 1-7 0,0 1 7 15,-3 0 3-15,0 2 1 0,-1 0-4 16,-6 2 0-16,4-3-44 16,-5 2 3-16,-2 0 37 0,-4 2-16 15,0 0 20-15,-10 3 19 0,-1-2-15 16,-6 7-3-16,0-3 0 0,-11 1-2 15,8 4 0-15,-8-2-34 0,4-2-53 16,3-4-61-16,4-5-166 0,10-4-502 16,4-8-1290-16</inkml:trace>
  <inkml:trace contextRef="#ctx0" brushRef="#br0" timeOffset="62804.811">11204 16834 1161 0,'0'0'569'0,"0"0"-335"16,0 0-36-16,0 0 87 0,0 0 57 15,0 0-34-15,0 0-8 0,0 0-59 16,0 0-64-16,0 0-27 0,0 0 5 16,-28-5-30-16,32 5-51 0,-1 0-33 15,-3-2-41-15,7 1-24 0,7-3-19 16,3 0 43-16,11-4 31 0,6-2 13 16,4-1-32-16,3 1-12 0,1 0-1 15,2 0-1-15,1 5 2 0,-3-3 0 16,-8 2-31-16,0 2-53 0,-9 3-40 15,-1-2 29-15,-11 3-12 0,-2 0-12 16,-8-1-55-16,-3 1-3 0,0-3-81 16,0 3-50-16,-3-4-121 0,-4 0-802 15</inkml:trace>
  <inkml:trace contextRef="#ctx0" brushRef="#br0" timeOffset="63105.357">11486 16560 62 0,'0'0'2078'0,"0"0"-1693"0,0 0-191 15,0 0 15-15,0 0 25 0,0 0-71 16,0 0-39-16,0 0-16 0,0 0-23 16,0 0-9-16,-3-2 0 0,6 2 21 15,-3 0-15-15,0 0-57 0,0 6-25 16,0 3 0-16,4 4 19 0,-4 4 29 15,0 7-26-15,0 1-4 0,-4 6-5 16,-3 3-11-16,-3 0 1 16,-4 4-1-16,-3 0-2 0,0 2-1 15,-4-3-33-15,0 2-55 0,-3-6-24 16,0-2-35-16,4-2-45 0,2-7-148 16,-2-2-137-16,6-7-194 0,4-7-105 15,3-2-429-15</inkml:trace>
  <inkml:trace contextRef="#ctx0" brushRef="#br0" timeOffset="63268.842">11414 16902 1915 0,'0'0'577'16,"0"0"-383"-16,0 0 72 0,0 0-45 16,0 0-90-16,62 63-54 0,-45-46-36 15,7 4-22-15,0-3-3 0,7 5-16 16,0-5-73-16,11-2-112 0,-4-5-312 15,-7-3-95-15,17-8-1459 0</inkml:trace>
  <inkml:trace contextRef="#ctx0" brushRef="#br0" timeOffset="64123.461">12720 16660 1127 0,'0'0'303'15,"0"0"-89"-15,0 0-2 0,0 0 57 16,0 0-26-16,0 0-52 0,0 0-40 15,0 0-32-15,0 0-25 0,0 0-14 16,0 0-10-16,0 0-18 0,3 0-43 16,-3 0-9-16,0 2-25 0,4 0 25 15,-4 1 11-15,3 1 18 0,0 0-28 16,1 0 1-16,-4 0 17 0,3 2-19 16,1-2-43-16,-4-1-34 0,0 1-96 15,0-1-121-15,0-1-116 0,0-2-188 16,0 1-109-16</inkml:trace>
  <inkml:trace contextRef="#ctx0" brushRef="#br0" timeOffset="64453.377">12751 16546 1446 0,'0'0'312'0,"0"0"-253"16,0 0-46-16,0 0 97 0,0 0 13 15,0 0 33-15,0 0-4 0,0 0-42 16,58-41-23-16,-44 35 13 0,0 4-6 16,0-1-27-16,-1 1-35 0,5 2-3 15,-5 0 20-15,5 0-21 0,-5 0-5 16,5 0-22-16,-8 4 31 0,7-1-16 16,-6 1-14-16,-1 3 0 0,0-2-1 15,-3 1 0-15,0 2-1 16,-4 0 20-16,-3 3-18 0,4 1 20 15,-4 1-20-15,0 0 11 0,-4 0-10 16,1-1-3-16,-4 0 4 0,4-1 14 16,-4-3-18-16,0 1-71 0,0 0-51 15,-3-1-64-15,-1 1-53 0,4-1-152 16,-3-2-230-16,0-1-478 0</inkml:trace>
  <inkml:trace contextRef="#ctx0" brushRef="#br0" timeOffset="64710.226">12764 16655 1832 0,'0'0'392'16,"0"0"-307"-16,0 0-27 0,0 0 39 15,0 0 19-15,0 0-19 16,0 0-13-16,0 0-43 0,0 0-30 15,59-31-9-15,-45 27-1 0,0 3 12 16,-1-1-13-16,1 0 0 0,0 2-13 16,0 0-16-16,-4 0-67 0,0 0-78 15,-3 0-66-15,-3 2-13 0,-1 1-120 16,-3 4-66-16,0-2-128 0,-3 0-78 16</inkml:trace>
  <inkml:trace contextRef="#ctx0" brushRef="#br0" timeOffset="64886.514">12785 16724 977 0,'0'0'414'16,"0"0"-138"-16,0 0 68 0,0 0-3 16,0 0-125-16,0 0-103 0,0 0-100 15,0 0-13-15,0 0 0 0,0 0 19 16,35-11 14-16,-22 7-17 0,-2 0-16 16,6 0-2-16,-3 0-15 0,3 0 14 15,-7 1-87-15,1 0-149 16,2-1-101-16,-9 4-59 0,3-1-184 15,-7 1-506-15</inkml:trace>
  <inkml:trace contextRef="#ctx0" brushRef="#br0" timeOffset="65078.568">12833 16736 658 0,'0'0'1366'0,"0"0"-1058"16,0 0-162-16,0 0-4 0,0 0-10 15,0 0-132-15,0 0-10 0,0 0-38 16,0 0 6-16,0 0 41 16,-3 23-15-16,3-15-26 0,0-2-113 15,0 3-68-15,-4 1-89 0,1-3-153 16,-4 0-69-16,0-1-238 0</inkml:trace>
  <inkml:trace contextRef="#ctx0" brushRef="#br0" timeOffset="65326.751">12716 16843 1187 0,'0'0'455'0,"0"0"-136"0,0 0-37 16,0 0-59-16,0 0-65 0,0 0-84 15,0 0-74-15,0 0-59 0,0 0 0 16,0 0 59-16,45-16 84 0,-24 9-55 16,3-3 16-16,0 2-44 0,3 0 25 15,-2 0 16-15,2 1-29 0,-3 3-13 16,-3 0 0-16,0 2-13 0,-4 2 13 15,0 2 0-15,-7-2-2 16,1 2-24-16,-4 0-64 0,-4 2-4 0,1-2-19 16,-4 1 19-16,0-1-9 15,0 2-72-15,0 0-94 0,-7 1-63 16,0 2-170-16,0-3-283 0</inkml:trace>
  <inkml:trace contextRef="#ctx0" brushRef="#br0" timeOffset="65776.986">12754 16938 1392 0,'0'0'591'0,"0"0"-406"0,0 0-136 15,0 0 32-15,0 0-59 0,0 0-22 16,0 0-22-16,0 0 22 0,0 0 25 15,0 0-24-15,7 13 1 0,-7-12 11 16,0 0-10-16,0 1-1 0,0-2-2 16,3 0-103-16,-3 0-30 15,4 0-16-15,-1 0 58 0,-3 0 3 16,7 0 72-16,-3-4-7 0,-1 0-23 16,1 0 43-16,2-1-16 0,-2 0 19 15,3 1 55-15,3-1-3 0,-6 1-10 16,6-3-13-16,0 4 30 0,1-5-14 15,2 4-32-15,-2 0-3 0,2 0 16 16,-2 0 0-16,-1 4 6 0,1 0 14 16,-1 0-7-16,0 0 6 0,-3 0 36 15,-3 3-13-15,2 1-55 0,-2 1 32 16,-4 1-16-16,0 0 10 0,0 0-7 16,0 2-15-16,0-3-17 15,-7 1-36-15,0 2-32 0,0-2-16 16,-3 1-91-16,0 1-84 0,-1 0-31 15,-3-1-64-15,1-2-63 0,-5 2 159 16,8-3-317-16</inkml:trace>
  <inkml:trace contextRef="#ctx0" brushRef="#br0" timeOffset="65942.599">12792 17011 332 0,'0'0'391'0,"0"0"-166"0,0 0-82 16,0 0-48-16,0 0 28 0,0 0 92 15,0 0-4-15,0 0-84 0,59-27-120 16,-46 21-7-16,5 0 0 0,-1-1 3 15,0 2-3-15,-3 0-3 0,3 1-29 16,-7 0 31-16,1 1-33 0,-4 2-44 16,-7 1-75-16,7 0-49 0,-7 0-75 15,-7 3-59-15,7-1-273 0</inkml:trace>
  <inkml:trace contextRef="#ctx0" brushRef="#br0" timeOffset="66165.592">12823 17033 848 0,'0'0'1207'0,"0"0"-1025"0,0 0-179 16,0 0 69-16,0 0 44 0,0 0-116 16,0 0-21-16,0 0 21 0,0 0 3 15,0 0 46-15,14 35-20 0,-7-28 0 16,-4 1-28-16,1 2 28 0,-1-4-29 15,-3 1-39-15,0 0-155 0,0-2-91 16,0 0-69-16,0-1-183 0,0-3-505 16</inkml:trace>
  <inkml:trace contextRef="#ctx0" brushRef="#br0" timeOffset="66342.35">12792 17117 179 0,'0'0'1399'16,"0"0"-1246"-16,0 0-81 0,0 0-70 16,-65 38 1-16,51-26 26 0,0 0 30 15,0-2-59-15,4-1-55 0,6-4-134 16,4-2-39-16,0-3-127 0,7 0-231 16,4-5 132-16</inkml:trace>
  <inkml:trace contextRef="#ctx0" brushRef="#br0" timeOffset="66458.721">12999 17068 417 0,'0'0'740'16,"0"0"-460"-16,0 0-55 0,0 0-50 15,0 0-51-15,0 0-53 0,0 0-48 16,58 19-23-16,-40-23-292 0,-1-1-310 16</inkml:trace>
  <inkml:trace contextRef="#ctx0" brushRef="#br0" timeOffset="66815.501">13347 16551 36 0,'0'0'1741'0,"0"0"-1391"15,0 0-233-15,0 0-23 0,-49 38 142 16,36-24-40-16,2 2-41 0,1-1-59 15,3 1-51-15,-7-2-43 0,7 1-1 16,1 1-1-16,-1-3-18 0,3-1-11 16,4-1-157-16,0-2-37 0,0-1-168 15,0-5-271-15,0 1-532 0</inkml:trace>
  <inkml:trace contextRef="#ctx0" brushRef="#br0" timeOffset="67010.35">13360 16672 1550 0,'0'0'1360'0,"0"0"-1152"15,0 0-138-15,0 0 17 0,0 0-1 16,0 0-67-16,0 0-19 0,-44 56-16 16,33-42 0-16,4-1-3 0,1 1 18 15,-1-4-21-15,3 0-119 0,1-3-157 16,3-3-99-16,0 0-248 15,3-2-136-15</inkml:trace>
  <inkml:trace contextRef="#ctx0" brushRef="#br0" timeOffset="67164.648">13409 16806 1459 0,'0'0'783'15,"0"0"-457"-15,-52 72-87 0,35-46 69 16,-4 1-56-16,4 0-93 0,0-3-61 15,3-3-64-15,4-3-34 0,6-6-29 16,4-4-167-16,0-8-287 0,0 0-986 16</inkml:trace>
  <inkml:trace contextRef="#ctx0" brushRef="#br0" timeOffset="68373.875">13715 16431 1496 0,'0'0'520'0,"0"0"-254"16,0 0-43-16,0 0 44 16,0 0-58-16,0 0-61 0,0 0-46 0,0 0-38 15,0 0-29-15,0 0 3 16,4 4 10-16,-4 0-20 0,-4 4-28 15,-3 2-25-15,1 1 24 0,-5 3-1 16,4 0-14-16,0-4 0 0,1 1 15 16,2-4-12-16,1-2-9 0,3 0 3 15,0-2-7-15,0 1-12 16,0-2 0-16,0-1-61 0,0 1-74 16,7-1-62-16,-1-1-39 0,1 0-89 15,7-1 22-15,-4-4-27 0,1-3-84 16,3 0-15-16</inkml:trace>
  <inkml:trace contextRef="#ctx0" brushRef="#br0" timeOffset="68623.096">13808 16489 495 0,'0'0'339'16,"0"0"-27"-16,0 0-15 0,0 0 28 15,0 0 0-15,0 0-27 0,0 0-50 16,0 0-61-16,0 0-36 0,0 0-39 16,4 3-19-16,-4-3-10 0,-4 4-22 15,-3-1-61-15,1 4 0 0,-5 4-42 16,-3 0 13-16,1 0 10 0,-1 4-3 15,0-3 0-15,4 3 9 0,-4-3 13 16,7-2-13-16,0 2-3 0,0-7-9 16,4 3-1-16,-1-4-3 0,4-2-70 15,0 1-46-15,0-3-48 0,0 0-121 16,4 0-29-16,-1 0 128 0,4-1 63 16,0-1 5-16,-3-2 20 0,-1-2 0 15,4 5-45-15,-4-3-73 16,1-2-117-16</inkml:trace>
  <inkml:trace contextRef="#ctx0" brushRef="#br0" timeOffset="69106.134">13698 16637 273 0,'0'0'212'0,"0"0"-88"16,0 0-10-16,0 0-3 0,0 0-17 15,0 0 10-15,0 0 27 0,0 0 5 16,0 0-22-16,0 0-29 15,-7 11 13-15,7-11 9 0,7 0-19 16,-7 0-7-16,0 0 20 0,0 0 12 16,0 0-25-16,0 0-30 0,4 0-58 15,-1-2 0-15,7-2 0 0,-3 2 16 16,4-2-16-16,2 0-94 0,-2-1-87 16,2 1-60-16,-6-2-84 0,4 0-79 15,-4 2-245-15</inkml:trace>
  <inkml:trace contextRef="#ctx0" brushRef="#br0" timeOffset="69335.185">13853 16529 1299 0,'0'0'453'0,"0"0"-268"15,0 0 0-15,0 0 9 16,0 0-61-16,0 0-52 0,0 0-59 15,0 0-22-15,0 0 16 0,-45 64 17 16,28-42-14-16,0 1 10 0,0 2-29 16,-1 2-32-16,-2-1 30 0,6-3 0 15,0 0-39-15,4-1-72 0,0-6-78 16,3 1-59-16,3-4-159 0,4-6-164 16</inkml:trace>
  <inkml:trace contextRef="#ctx0" brushRef="#br0" timeOffset="69683.217">14015 16420 1969 0,'0'0'399'0,"0"0"-296"15,0 0 14-15,0 0 21 0,0 0-73 16,0 0-23-16,0 0-17 0,0 0-25 16,0 0 0-16,0 0 42 0,17 3 25 15,-6-6 49-15,-4-1-36 0,6 1-51 16,1 0 3-16,0 0 19 0,-4 0-23 16,4 1-12-16,0 2-16 0,-4 0-12 15,-6 0 11-15,2 1-22 0,-2 4 10 16,-1-1 2-16,-3 4 10 0,0-1 1 15,0 3-55-15,-3 2-31 0,-7 0-65 16,-1 2-32-16,1-1-42 16,-7 0-151-16,3-1-224 0,-3-4-110 15</inkml:trace>
  <inkml:trace contextRef="#ctx0" brushRef="#br0" timeOffset="69951.415">13946 16565 151 0,'0'0'740'0,"0"0"-271"0,0 0-215 16,0 0-208-16,0 0-33 0,0 0-13 15,0 0 59-15,0 0-59 0,0 0-1 16,55-42-57-16,-48 39-11 0,4 2-15 16,-8 1 2-16,4 0-25 0,-4 1-53 15,-3 4 125-15,-3 2 35 0,-7 2 94 16,3 0-35-16,-4-1-27 0,1 3 37 16,0-3 77-16,3-3 52 0,0-1 104 15,3-1-52-15,4-3-62 0,0 0-75 16,0 0-42-16,0 0-25 0,0 0-46 15,4 0-78-15,3-3 11 0,-4 2 67 16,4-3 19-16,0 0-19 0,-4 0-23 16,4-1-44-16,0-1-105 15,0 2-19-15,-3-3-111 0,-1 0-52 16,4 4-171-16</inkml:trace>
  <inkml:trace contextRef="#ctx0" brushRef="#br0" timeOffset="70204.895">13977 16470 365 0,'0'0'1191'0,"0"0"-763"0,0 0-61 16,0 0-35-16,0 0-84 0,0 0-142 15,0 0-90-15,0 0-3 0,0 0 9 16,-20 61 23-16,16-42 16 0,-3 1 12 16,4 2 4-16,-1-1-20 0,4-2-9 15,-3-1-37-15,3-1-10 0,0-3 14 16,0-2-14-16,0-2 2 0,3-5-3 15,1 0-38-15,-1-4-60 0,4 1-33 16,3-2 6-16,1-2-26 16,-4-4 10-16,3-3-130 0,4-3-146 15,0 0-106-15,3 0 34 0,-7 0-16 16,0 3 32-16</inkml:trace>
  <inkml:trace contextRef="#ctx0" brushRef="#br0" timeOffset="70313.103">14077 16627 60 0,'0'0'570'0,"0"0"50"15,0 0-15-15,0 0-93 0,0 0-154 16,0 0-171-16,0 0-117 0,0 0-18 15,0 0-14-15,10 37-38 0,-10-29 0 16,0-1-13-16,7-3 11 0,-3 0-161 16,-1-4-205-16,4 0-117 0,3-5-81 15,-3-2-620-15,-55-41 897 0</inkml:trace>
  <inkml:trace contextRef="#ctx0" brushRef="#br0" timeOffset="70909.366">14253 16434 2365 0,'0'0'496'0,"0"0"-386"16,0 0-72-16,0 0-15 0,0 0-23 16,0 0-27-16,0 0 27 0,0 0 0 15,0 0 0-15,0 0-1 0,55-36 1 16,-48 34-13-16,-4 0 10 0,1 2-17 15,-1 0 20-15,1 0 15 0,-4 0 8 16,3 2 38-16,-3 2-35 0,0 0 2 16,0 4 1-16,0 0-3 0,-3 3-14 15,-4-1 2-15,3 0-14 0,1 0-13 16,-4-5 10-16,7 1-13 0,0-2 13 16,-4-2-13-16,4-1 0 15,0-1-22-15,0 0-33 0,0 0-70 16,4 0 6-16,-4 0 109 0,3 0 26 15,1 0 23-15,-1 1-4 0,1 1-19 16,-1 0-19-16,1 2 15 0,-1 0 3 16,-3 1 1-16,0 0 42 0,0-1 29 15,-3 3 6-15,-1-1-26 0,-3 2-18 16,0-2-18-16,4-1-15 0,-11 0-49 16,7-2-47-16,0-1-33 0,0-2-70 15,1 0-92-15,-5 0-222 0,4-1-4 16,-3-5 34-16,3-1 40 0,0 1 132 15,0-3 311-15,4 0 141 0,-1 1 136 16,4 2 95-16,-3 0-39 0,3 3-1 16,0 2 68-16,0-1-82 0,0 2-92 15,0 0-3-15,0 0-1 0,0 0-52 16,3 3-51-16,-3 2-39 16,0 1-29-16,0 6 19 0,0 1 42 15,4 5-62-15,-4 3-37 0,0-1-10 16,0 3-3-16,0 0-25 0,-4-3-10 15,4 0-147-15,-3-2-35 0,0-1-185 16,-1-6-258-16,4-1-169 0</inkml:trace>
  <inkml:trace contextRef="#ctx0" brushRef="#br0" timeOffset="71175.715">13994 16784 2018 0,'0'0'492'0,"0"0"-421"0,0 0-42 16,0 0 100-16,0 0 10 0,0 0-21 15,0 0-62-15,0 0-56 0,0 0-32 16,0 0-3-16,-3 8 6 0,3-6-19 15,-3 3 22-15,3 0-45 0,-4 1-113 16,1 0-9-16,-1 0-56 0,1 2-154 16,-8-1-78-16,8-3-243 0</inkml:trace>
  <inkml:trace contextRef="#ctx0" brushRef="#br0" timeOffset="71408.449">13767 16917 1603 0,'0'0'192'0,"0"0"-192"0,0 0 0 16,0 0 122-16,0 0 70 0,69-35-37 15,-42 24-126-15,-2-3 27 0,6 2 18 16,-7 1 13-16,7-1-19 0,-7 4 22 16,7 0-41-16,-10 2-27 0,-1 2-20 15,1 1 0-15,-4 0 24 0,0 2-26 16,-10 1 0-16,4 0-51 0,-8 0-75 15,0 0-91-15,-3 0-42 0,0 0-85 16,0 0-118-16,-3 0-248 0</inkml:trace>
  <inkml:trace contextRef="#ctx0" brushRef="#br0" timeOffset="71569.642">13874 16894 1561 0,'0'0'445'0,"0"0"-445"0,0 0-71 15,0 0-1-15,0 0-2 16,0 0-34-16,0 0 7 0,0 0-6 16,0 0-98-16,65 2-56 0,-47-12-16 15,2 3-23-15,-3-1-3 0</inkml:trace>
  <inkml:trace contextRef="#ctx0" brushRef="#br0" timeOffset="71676.467">14070 16853 305 0,'0'0'349'15,"0"0"-72"-15,0 0-26 0,0 0-42 16,0 0-50-16,0 0-58 0,0 0-39 15,0 0-30-15,0 0-32 0,0 0-68 16,-27 33-114-16,16-23-108 0,-9 0-101 16,-1 0-85-16,7-2 205 0</inkml:trace>
  <inkml:trace contextRef="#ctx0" brushRef="#br0" timeOffset="71862.444">13788 17005 943 0,'0'0'427'0,"0"0"-202"15,0 0-11-15,0 0-3 0,0 0-81 16,0 0-101-16,0 0-13 15,0 0 94-15,0 0 97 0,0 0-42 16,65-17-68-16,-48 9-49 0,7 0-24 16,4 1-22-16,-7-2-4 0,3 2-1 15,3 0 3-15,-2 0-2 0,-1 1 2 16,-4-2-16-16,4 3-103 0,-13 1-52 16,3 0-94-16,-4 0-111 0,-3 0-2 15,-4 2-94-15,4 0-313 0</inkml:trace>
  <inkml:trace contextRef="#ctx0" brushRef="#br0" timeOffset="72280.681">13846 17078 651 0,'0'0'652'16,"0"0"-470"-16,0 0-149 0,0 0 35 15,0 0 23-15,0 0-33 0,0 0-9 16,0 0 19-16,0 0-42 0,-14 56-9 16,18-52 18-16,-1 0-34 0,1 0 6 15,-4-1-7-15,3-2-52 0,-3-1-62 16,4 0-19-16,-1 0-33 0,1-1-13 16,2-4 26-16,-2-1 29 0,-1-2 7 15,1 1-23-15,3-1 80 0,-4 2 60 16,4 0 108-16,0 0 51 0,0-2-25 15,0 2-10-15,3 1-1 16,-6-1-32-16,6 0-3 0,-3 0 46 16,7 1-21-16,-4-2-44 0,4 3 5 15,-4 1 11-15,4 2-56 0,-4-2 78 16,4 2-7-16,-11 1 11 0,8 0-8 16,-8 1-6-16,4 3-13 0,-4-1-26 15,1 4-13-15,-4 0-3 0,3 1-16 16,-3 0-26-16,-3 1 0 0,-1 3-116 15,-2-2-78-15,-1 0-165 0,-4 3-203 16,1-5-259-16,-7 2 69 0</inkml:trace>
  <inkml:trace contextRef="#ctx0" brushRef="#br0" timeOffset="72528.822">13926 17126 129 0,'0'0'229'0,"0"0"-128"16,0 0 36-16,51-27-7 0,-37 23-39 16,-4 2-39-16,-3 2-39 15,-3 0 49-15,-4 6 127 0,0 4 121 16,-11 0-63-16,1 3-16 0,3 0 12 16,0-2 16-16,-7-2-7 0,8-1-37 15,2-2-48-15,1-4-77 0,-1 0-90 16,4-2-54-16,4 0-88 0,3 0-89 15,3 0 15-15,0-6-69 0,4-3-82 16,-4 2-234-16</inkml:trace>
  <inkml:trace contextRef="#ctx0" brushRef="#br0" timeOffset="72968.723">14456 16794 1462 0,'0'0'312'0,"0"0"-49"0,0 0 136 15,0 0-6-15,0 0-72 0,0 0-88 16,0 0-61-16,0 0-46 0,0 0-44 16,0 0-38-16,21-6-3 0,-4-1 13 15,4-3 12-15,6-2-10 16,1-1-34-16,3-1-22 0,7 4-2 16,-11 1-11-16,4 1 10 0,0 6-15 15,-7 0 17-15,-3 2-10 0,-4 3 11 16,-3 6-32-16,-7 2-27 0,-4 5 5 15,1 3 54-15,-4 6 1 0,-7-3 12 16,0 2 0-16,-3-3-10 0,-1-2 0 16,-2-3-3-16,2-2 0 0,1-2-50 15,0 0-51-15,3-5-51 0,-4 1-48 16,1-3-148-16,3-2-177 0,0-1-204 16,4 0-297-16,-1-4 271 0</inkml:trace>
  <inkml:trace contextRef="#ctx0" brushRef="#br0" timeOffset="73195.244">14739 16601 2536 0,'0'0'463'0,"0"0"-248"16,0 0 2-16,0 0-14 0,0 0-55 0,0 0-44 15,0 0-29-15,0 0-25 16,0 0-40-16,0 0-10 0,-42 47-25 15,22-23 3-15,-5 3 6 0,1 5-6 16,4 0 0-16,-1 1 3 0,0-3 7 16,4-3-13-16,3-6-98 0,7-6-61 15,7-8-179-15,0-3-629 0,0-4-279 16</inkml:trace>
  <inkml:trace contextRef="#ctx0" brushRef="#br0" timeOffset="73505.201">14869 16592 2948 0,'0'0'584'16,"0"0"-574"-16,0 0-10 0,0 0-19 16,0 0-16-16,0 0-3 0,0 0 37 15,0 0-47-15,0 0-89 0,59-3-87 16,-49 0 25-16,1 2-30 0,-4-3 39 15,-4 4-40-15,4-3 130 0,-4 3 100 16,-3 0 275-16,0 0-72 0,0 0-70 16,0 0-11-16,0 0 3 0,4 3-32 15,-4-2-54-15,7 3 2 0,-4-1-25 16,1 4 26-16,-1-2-13 0,1-1 3 16,-1 2-16-16,-3 0 9 0,3-3-12 15,1 4-13-15,-4-3-137 16,3-1-158-16,1 0-439 0,6-3-750 0</inkml:trace>
  <inkml:trace contextRef="#ctx0" brushRef="#br0" timeOffset="74027.469">15286 16603 3 0,'0'0'1829'0,"0"0"-1288"0,0 0-182 16,0 0-44-16,0 0-18 0,0 0-62 15,0 0-64-15,0 0-55 0,0 0-34 16,0 0-38-16,-3 2-16 0,6-2 3 16,-3 0 5-16,0 0-8 0,0 0-3 15,0 0 3-15,4 0-13 0,3 0-12 16,0 0 16-16,-1-2-6 0,8 0 8 15,3 0-19-15,1-1 11 0,2-1-13 16,8 1-1-16,-7-4 1 16,3 3 2-16,0-2 8 0,-3 2-10 15,-1 0-18-15,-9 2-20 0,-1 0 13 16,-3 0 13-16,-4 2-13 0,-3 0 6 16,4 0 18-16,-4 0-24 0,0 0-22 15,0 0-26-15,0 0-11 0,-4 0-20 16,4 0-19-16,-3 0-42 0,3 0-103 15,-7 0-222-15,3-2-534 0,-2 2-539 16</inkml:trace>
  <inkml:trace contextRef="#ctx0" brushRef="#br0" timeOffset="74251.219">15445 16468 2033 0,'0'0'747'0,"0"0"-484"0,0 0-71 15,0 0 60-15,0 0-37 0,0 0-73 16,0 0-41-16,0 0-36 16,0 0-40-16,0 0-25 0,-4 7 0 15,4 4-1-15,-10 4 0 0,3 7 0 16,-3 3-1-16,-4 1-10 0,4 3-1 16,-1 0-31-16,1-2-66 0,0-1-50 15,6-2-65-15,1-5-123 0,-4-1-240 16,7-6-385-16,0-5 0 0</inkml:trace>
  <inkml:trace contextRef="#ctx0" brushRef="#br0" timeOffset="74583.215">15521 16675 1997 0,'0'0'638'16,"0"0"-451"-16,0 0-78 0,0 0 55 15,0 0 75-15,0 0-73 0,0 0-56 16,13 51-30-16,-13-35-5 0,0 1-15 15,0 1-13-15,-3 0-12 0,-4 0 3 16,0-1-20-16,-3 1-15 16,-4-3 19-16,0 0-22 0,4-3-61 15,-4 0-71-15,0-2-23 0,4-5-23 16,0-1 0-16,6-1 19 0,1-3 69 16,3 0 32-16,0-4 10 0,0 0 6 15,7-2-96-15,0-2 41 0,6 0 39 16,1 3 58-16,0 2 16 0,0-3 68 15,3 4 6-15,-7-1-16 0,4 3-58 16,0-1 23-16,3 1 6 0,0-2-16 16,-6 1-7-16,6-3-19 0,0 0-3 15,0-2-22-15,1-2-139 0,-1 0-164 16,0-2-239-16,-10 1-217 0</inkml:trace>
  <inkml:trace contextRef="#ctx0" brushRef="#br0" timeOffset="74738.685">15748 16619 2033 0,'0'0'782'0,"0"0"-467"15,0 0-171-15,0 0-58 0,0 0-23 16,0 0-63-16,0 0-16 0,0 0-38 16,0 0-38-16,0 0-106 0,7 0-63 15,-4 0-333-15,1 0-658 0</inkml:trace>
  <inkml:trace contextRef="#ctx0" brushRef="#br0" timeOffset="75008.147">15989 16585 2114 0,'0'0'605'16,"0"0"-447"-16,0 0-59 0,0 0 61 16,0 0 19-16,0 0-77 0,0 0-54 15,0 0-13-15,0 0 22 0,0 0 12 16,-14 55 86-16,11-37-51 0,-4-1-60 16,4 3-31-16,-1-3-13 0,-3-1-2 15,4-2-20-15,3-5-22 0,3-1-164 16,11-4-134-16,-4-4-387 0,1-4-436 15</inkml:trace>
  <inkml:trace contextRef="#ctx0" brushRef="#br0" timeOffset="75167.781">16268 16593 3206 0,'0'0'663'0,"0"0"-455"15,0 0-117-15,0 0 18 0,-17 53-32 16,10-34-56-16,4 3-21 0,3 0-12 15,-4 0 11-15,4-3-1 0,0-4-132 16,4 1-80-16,-1-7-309 0,1-3-1001 16,9-2-441-16</inkml:trace>
  <inkml:trace contextRef="#ctx0" brushRef="#br0" timeOffset="75498.554">16547 16558 2106 0,'0'0'604'0,"0"0"-343"0,0 0-24 16,0 0 11-16,0 0-70 0,0 0-96 16,0 0-60-16,0 0-9 0,0 0 24 15,52-7 4-15,-28 3-28 0,-7-2 3 16,11 2-13-16,-4-2-3 0,4 0-16 16,-8 2-91-16,1 0-51 0,-4 2-68 15,0 0-77-15,-10-1-299 0,-3-1-212 16,3 1-418-16</inkml:trace>
  <inkml:trace contextRef="#ctx0" brushRef="#br0" timeOffset="75743.416">16709 16396 2098 0,'0'0'498'15,"0"0"-272"-15,0 0 21 0,0 0 31 16,0 0-37-16,0 0-42 0,0 0-51 15,0 0-35-15,0 0-31 0,0 0-7 16,-3 0 3-16,3 4-13 0,-4 0-43 16,-3 9-8-16,1 7-14 0,-5 8 0 15,-6 4-1-15,-4 7-2 0,8 2-37 16,-12 2 12-16,5 1-19 0,3-3-59 16,-8-2-64-16,12-4-97 0,2-6-145 15,-6-4-294-15,10-10-369 16,4-4-454-16</inkml:trace>
  <inkml:trace contextRef="#ctx0" brushRef="#br0" timeOffset="76055.076">16609 16713 2425 0,'0'0'1107'0,"0"0"-1088"0,0 0-19 16,0 0-54-16,0 0 54 0,0 0 37 15,55-16-2-15,-34 10-13 0,0 1-22 16,3 2-97-16,-14 1-36 16,4 2-24-16,-7 2-41 0,-4 6-130 15,-3 4-79-15,0 2 196 0,-13 4 133 16,2 1 62-16,-6 0 16 0,0 1 54 16,3-5 163-16,4-1 36 0,-8-1-8 15,12-3 15-15,2-2-7 0,1-4-46 16,3-2-71-16,0 2-66 0,0 0-51 15,3 0 22-15,4 0-35 0,0 0-6 16,7-3-94-16,-7-1-39 0,6 0-93 16,1-5-204-16,0 1-627 0,0-8-551 0</inkml:trace>
  <inkml:trace contextRef="#ctx0" brushRef="#br0" timeOffset="76875.531">17171 16513 1096 0,'0'0'473'0,"0"0"-321"15,0 0-31-15,0 0 25 0,0 0 29 16,0 0-10-16,0 0-36 0,0 0-22 16,0 0-30-16,0 0 17 0,0 0 70 15,0 0 41-15,0 0-16 0,0 2-40 16,0-2-12-16,0 0-7 0,0 0-20 16,0 0-22-16,0 0-29 0,0 0-5 15,0 0-19-15,0 0 3 0,0 0-16 16,0 0-19-16,0 0-2 0,0 2-1 15,3 4-28-15,4 3 3 0,-3 3 22 16,3 6 3-16,3 5-1 0,0 1 1 16,7 5 0-16,-6-2 1 0,3 1-1 15,3-1 0-15,3-1 9 16,-6-3-7-16,3-2-4 0,8-5-8 0,-15-1-76 16,7-5-8-16,0-4-61 15,-6-2-66-15,-4-4-101 0,-1 0-198 16,-6-2-237-16,4-2-235 0</inkml:trace>
  <inkml:trace contextRef="#ctx0" brushRef="#br0" timeOffset="77391.713">17453 16449 1600 0,'0'0'814'0,"0"0"-552"0,0 0-133 15,0 0 18-15,0 0 52 0,0 0-49 16,0 0-42-16,0 0-28 0,0 0-10 16,0 0-1-16,4 0 17 15,-4 2 27-15,0 0-18 0,0 3-39 0,-4 7-18 16,1 5 22-16,-11 6-32 0,4 5-7 16,-4 4-21-16,0 1-12 15,-6 1 0-15,-1-2 11 0,7-2 2 16,-10-1-1-16,3-3 0 0,-3-3 3 15,0-1 9-15,3-4-12 0,-3-1 0 16,0-3-13-16,4-5-44 0,2-3 32 16,1-3-16-16,7-4-40 0,-4-2 33 15,4-4-40-15,3-3 16 0,0-5 8 16,3-1-21-16,4-2 9 0,0-1-4 16,4-3 45-16,3-1 33 15,3 3-20-15,4-2 22 0,7 0 1 0,-4 2 12 16,10-1-11-16,-6 3 39 15,10 2-25-15,-7 4-3 0,11 0 63 16,-8 1-3-16,8 7 6 0,-8 1-38 16,1 3-9-16,-4 3-31 0,3 7 30 15,-13 4-2-15,7 4-10 0,-4 3 47 16,-7 4-10-16,-3 4-21 0,0 0-7 16,-3 2-3-16,-4 0-23 0,0-3 17 15,-4-4-19-15,1-1-1 0,3-3-2 16,-4-6-82-16,4-3-100 0,0-4-177 15,0-3-672-15,4-8-711 0</inkml:trace>
  <inkml:trace contextRef="#ctx0" brushRef="#br0" timeOffset="78398.55">18480 16551 1302 0,'0'0'764'0,"0"0"-421"16,0 0-114-16,0 0 19 0,0 0 18 15,0 0-52-15,0 0-36 0,0 0-23 16,0 0-38-16,0 0-23 0,-24-17-12 15,24 17-6-15,-4 0-11 16,4 2-24-16,-6 3-40 0,-8 4-1 0,7 5-28 16,-7 7-6-16,0 3 12 15,4 4 21-15,-4 2 1 0,7 0-1 16,4-1 2-16,3-4-3 0,0-1 4 16,7-3 8-16,7-4-10 0,-1-3-20 15,8-4-31-15,7-6 14 0,-1-4-20 16,8-6 35-16,-4-7 0 0,7-6-19 15,-1-3 13-15,-6-4 0 0,-3 2-20 16,-7-2-31-16,-1 3 26 0,-9 0 18 16,-8-2 0-16,-3 4-29 0,-3-3 17 15,-15 1 15-15,1 4-60 0,-3-3 63 16,-8 6 29-16,4 1 96 0,-7 5-55 16,7 2 61-16,0 4-14 0,3 4-12 15,7 0-76-15,4 0-16 0,0 4-31 16,10 0-93-16,0 4-82 15,0 1-214-15,10 0-213 0,-3-2-92 0,3 3-691 16</inkml:trace>
  <inkml:trace contextRef="#ctx0" brushRef="#br0" timeOffset="78678.818">18938 16368 2244 0,'0'0'761'0,"0"0"-540"0,0 0-106 0,0 0-30 16,0 0 23-16,0 0 38 0,0 0-32 15,0 0-26-15,0 0-25 0,0 0-10 16,7-2 29-16,-7 6 46 16,0 2-62-16,0 7-48 0,0 10 13 0,-3 8 10 15,-4 16-17-15,-4 14-24 16,1-3 0-16,0-7-24 0,3-6 11 15,3-8-15-15,4 0 13 0,-6 2-60 16,2-6-84-16,1-9-40 0,-4-10-164 16,7-7-199-16,0-7-524 0,0-2-308 15</inkml:trace>
  <inkml:trace contextRef="#ctx0" brushRef="#br0" timeOffset="79009.763">19135 16488 1299 0,'0'0'1862'16,"0"0"-1474"-16,0 0-211 0,0 0-32 16,0 0 0-16,0 0-54 0,0 0-44 15,0 0-19-15,0 0-3 0,0 0-24 16,-28 45 21-16,7-24-6 16,-6 3-16-16,-1 3-1 0,1-1-3 0,-8-2 2 15,15-4 2-15,-5-2 34 16,8-6 3-16,7-3-35 0,6-3-2 15,4-2-2-15,0 0-14 0,0 0-21 16,0 0-16-16,4 4 53 0,6-1 6 16,1 4 19-16,6-2-12 0,-3-1 5 15,-4 2-14-15,7 0 8 0,4-3-12 16,-11 4 1-16,4-1-1 0,3 0 2 16,4-2-2-16,0 2-40 0,10-3-26 15,3 2-40-15,21 0-74 0,17-3-104 16,-3-2 253-16,-14-4-1143 0,-6 0-1172 0</inkml:trace>
  <inkml:trace contextRef="#ctx0" brushRef="#br0" timeOffset="79135.76">19734 17021 4303 0,'0'0'417'0,"0"0"-417"0,0 0-430 16,0 0-84-16,0 0-679 0,0 0-33 15,0 0-97-15</inkml:trace>
</inkml:ink>
</file>

<file path=ppt/ink/ink2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3T02:21:25.510"/>
    </inkml:context>
    <inkml:brush xml:id="br0">
      <inkml:brushProperty name="width" value="0.05292" units="cm"/>
      <inkml:brushProperty name="height" value="0.05292" units="cm"/>
      <inkml:brushProperty name="color" value="#FF0000"/>
    </inkml:brush>
  </inkml:definitions>
  <inkml:trace contextRef="#ctx0" brushRef="#br0">19669 13222 242 0,'0'0'66'0,"0"0"-64"0,0 0 275 16,0 0-29-16,0 0-82 0,0 0-52 15,0 0-3-15,0 0 22 0,0 0 7 16,0 0 16-16,0 0-3 0,0 0 3 16,0 0 3-16,0 0-7 15,0 0 7-15,0 0-4 0,0 0-39 16,0 0-45-16,0 0-20 0,0 0 4 16,0 0 6-16,0 0 9 0,0 0-2 15,0 0-11-15,0 0-12 0,0 0-10 16,0 0-6-16,0 0-7 0,0 0-6 15,0 0-13-15,0 0 10 0,0 0-12 16,0 0 3-16,0 0-2 0,0 0 0 16,0 0-2-16,0 0 0 0,0 0 0 15,0 0 1-15,0 0 1 0,0 0 1 16,0 0 10-16,0 0-11 0,0 0-1 16,0 0 1-16,0 0-2 0,0 0-2 15,0 0-23-15,0 0-11 0,0 0-15 16,0 0-16-16,0 0-32 0,0 0-39 15,0 0-23-15,0 4-32 0,0 1-79 16,0-2-247-16,0 1-242 0,0-20-249 16</inkml:trace>
  <inkml:trace contextRef="#ctx0" brushRef="#br0" timeOffset="2240.981">19689 13178 102 0,'0'0'82'0,"0"0"-50"0,0 0-28 16,0 0 12-16,0 0 173 0,0 0-19 15,0 0-76-15,0 0-42 0,0 0-19 16,0 0 19-16,0 0 23 0,0 0 26 16,0 0 13-16,0 0-7 0,0 0-15 15,0 0-4-15,0 0-17 0,0 0-29 16,0 0-23-16,0 0-19 16,0 0-2-16,0 0-15 0,0 0 1 0,0 0-7 15,0 0-22-15,0 0-36 16,0 0-40-16,0 0-48 0,0 0 6 15,0 0-33-15,0 0-55 0,0 0-46 16,0 0 143-16,0 0 154 0</inkml:trace>
  <inkml:trace contextRef="#ctx0" brushRef="#br0" timeOffset="4383.62">19686 13192 124 0,'0'0'78'0,"0"0"-52"0,0 0-3 15,0 0 404-15,0 0-62 0,0 0-107 16,0 0-53-16,0 0-13 0,0 0-11 15,0 0-15-15,0 0-14 0,0 0-19 16,0 0-20-16,0 0-12 0,0 0-1 16,0 0 12-16,0 0-12 0,0 0-10 15,0 0-3-15,0 0-1 0,0 0 0 16,0 0-3-16,0 0-12 0,0 0-1 16,0 0 3-16,0 0-4 15,0 0-5-15,0 0-10 0,0 0-10 16,0 0-10-16,0 0 1 0,0 0-10 15,0 0-6-15,0 0-3 0,0 0 3 16,0 0-4-16,0 0 4 0,0 1 6 16,0 2-6-16,-4 1 0 0,4-1 6 15,-3 1 13-15,0-1-3 0,-1 5-35 16,1 0 0-16,-4 0-12 0,3 3 10 16,-3 0-15-16,-3 0 4 0,7-3 10 15,-1 2-9-15,-3-2 10 0,4-1-2 16,-1 1-11-16,1-3 13 0,0 2-11 15,3-1-9-15,0-2-75 0,-4 0-48 16,4-2-39-16,0 0-121 0,-3 0-183 16,3-1-217-16,0-1-449 0</inkml:trace>
  <inkml:trace contextRef="#ctx0" brushRef="#br0" timeOffset="4882.322">19662 13200 1593 0,'0'0'650'0,"0"0"-430"16,0 0-123-16,0 0-30 0,0 0-8 16,0 0-5-16,0 0 14 0,0 0-17 15,0 0-15-15,0 0 5 0,3 0 36 16,-3 0 29-16,0 0-42 0,4 0-52 15,-4 0-11-15,0 0 33 0,7 0 1 16,-1 0 0-16,1 0-16 0,0 0-18 16,7 0 0-16,-7 0 12 0,0 0-13 15,0 0 0-15,3 0-13 0,-3 0 11 16,0 0 2-16,7 0 4 0,-8 3-3 16,-2-3 1-16,3 0-1 0,0 0-1 15,-4 4 0-15,1-4-1 0,-1 0 1 16,0 3 11-16,-3-2 18 15,7 2-4-15,-7-2-5 0,4 2 2 16,-4-2 3-16,0 3 20 0,0 3 28 16,0-3-7-16,0 8 1 0,0 2-14 15,-11 5-12-15,8 1-9 0,-7 5-14 16,-1 1-14-16,4 5-1 0,-13-2 0 16,9 1-2-16,-2 0-1 15,2-4-1-15,1 2 1 0,-7-1 0 0,3-2-1 16,4 0 0-16,3-5-2 0,-4-2 1 15,1-2-61-15,7-6-23 16,-1-5-65-16,1-1-50 0,3-4-205 16,0 0-326-16,0-1-558 0</inkml:trace>
  <inkml:trace contextRef="#ctx0" brushRef="#br0" timeOffset="5070.946">19669 13320 424 0,'0'0'2399'0,"0"0"-1912"15,0 0-430-15,0 0-57 0,0 0-29 16,0 0-34-16,0 0 28 0,0 0 35 16,0 0 0-16,55 45-125 0,-35-41-241 15,-9 0-818-15,13-4-381 0</inkml:trace>
  <inkml:trace contextRef="#ctx0" brushRef="#br0" timeOffset="5591.36">20003 13142 680 0,'0'0'1519'0,"0"0"-1031"0,0 0-270 15,0 0-51-15,0 0-13 0,0 0-8 16,0 0-18-16,0 0-18 0,0 0-18 16,0 0-13-16,-4 4-3 0,4-4 40 15,0 1-2-15,0-1-55 0,0 1-19 16,0 2 1-16,0 1-10 0,0 1 10 15,0 7 5-15,4 4-12 16,-4 10-6-16,0 5-12 0,0 6-4 0,-4 5-12 16,4 3 0-16,-3 0-1 0,-1-4-20 15,1 0 20-15,0-3-13 0,-1-3-2 16,1-6-30-16,-4 0-1 0,3-5-21 16,1-5-20-16,-1-1-22 15,1-6-82-15,3-5-54 0,-3-3-187 16,3-2-304-16,0-2-506 0</inkml:trace>
  <inkml:trace contextRef="#ctx0" brushRef="#br0" timeOffset="5739.501">20006 13451 1793 0,'0'0'1438'0,"0"0"-1123"0,0 0-244 15,0 0-71-15,0 0-2 0,0 0-43 16,0 0-47-16,0 0 41 0,0 0 51 15,0 0-140-15,52 31-170 0,-38-31-267 16,3 0-526-16</inkml:trace>
  <inkml:trace contextRef="#ctx0" brushRef="#br0" timeOffset="6011.225">20444 13111 3113 0,'0'0'676'0,"0"0"-515"0,0 0-120 16,0 0-20-16,0 0 14 0,0 0-12 15,0 0-23-15,0 0-20 0,0 0-30 16,0 0 0-16,0 8 28 0,0-3 20 15,0 2-52-15,-4 5-53 0,4 1-82 16,-3 0-50-16,-4 2-132 0,-3 1-244 16,-8-1-507-16,8-3-107 15</inkml:trace>
  <inkml:trace contextRef="#ctx0" brushRef="#br0" timeOffset="6230.815">20282 13267 959 0,'0'0'1565'15,"0"0"-1076"-15,0 0-322 0,0 0-94 16,0 0-22-16,0 0-3 0,0 0 25 16,0 0 39-16,52-19-49 0,-28 13-47 15,0 1-14-15,-4-1 14 0,5 1-15 16,-5-3-1-16,1 1 12 16,3 3-12-16,-7-3 0 0,-3 3-43 15,3-1-39-15,-6 0-49 0,-4 1-15 16,-1-1-8-16,-2 1-128 0,3-1-228 15,-7-1-233-15,0 6-334 0</inkml:trace>
  <inkml:trace contextRef="#ctx0" brushRef="#br0" timeOffset="6410.784">20375 13237 414 0,'0'0'2372'0,"0"0"-1952"16,0 0-314-16,0 0-58 0,0 0-8 15,0 0-40-15,0 0-32 0,0 0-3 16,0 0 6-16,-10 52-89 0,16-45-80 16,1-2-50-16,0-1-126 0,4-4-129 15,2 0-72-15,1-2 4 0,0-4 118 16</inkml:trace>
  <inkml:trace contextRef="#ctx0" brushRef="#br0" timeOffset="6544.02">20485 13271 130 0,'0'0'170'0,"0"0"-95"0,0 0 313 16,0 0-163-16,0 0-92 0,0 0-15 15,0 0-1-15,0 0-68 0,0 0-20 16,21 18-16-16,-21-14 29 0,-7 4 1 16,3 1-43-16,-9 1-80 0,-1 0-82 15,-3-2 25-15,3 3-72 0,-3-2-182 16,-4-2-36-16,7 1 301 0</inkml:trace>
  <inkml:trace contextRef="#ctx0" brushRef="#br0" timeOffset="6700.165">20327 13391 172 0,'0'0'120'0,"0"0"418"16,0 0 166-16,0 0-239 0,0 0-77 15,0 0-55-15,0 0-54 0,0 0-61 16,0 0-58-16,-11 4-87 0,18-4-35 16,0 0-13-16,0-2 20 0,14-2 15 15,3 0-10-15,-4-4-21 0,8 3-29 16,-7-2-38-16,6 3-25 16,-10 0-83-16,4-3-71 0,-7 5-148 15,0-1-222-15,-7 0-456 0,-7 3-195 16</inkml:trace>
  <inkml:trace contextRef="#ctx0" brushRef="#br0" timeOffset="7158.174">20327 13489 848 0,'0'0'2081'0,"0"0"-1815"0,0 0-253 15,0 0-11-15,0 0-2 16,0 0-16-16,0 0-32 0,0 0 13 16,0 0-26-16,0 0-32 0,0 42 6 15,3-42 36-15,-3 0 25 0,4 0-22 16,2 0-7-16,1-4 55 0,0 0 0 16,4-4 22-16,-1 0-22 0,0-3-3 15,1 1 1-15,2 2-30 0,1 0 3 16,0 1-13-16,-7 3 3 0,3 0 4 15,0 2 15-15,1 2 18 0,-4 0-14 16,-4 2-5-16,1 2 21 0,-1 3 33 16,0 1-4-16,-3 3-17 0,0-2-12 15,-6 4-20-15,-1-1-2 0,-7 0-36 16,0 4-91-16,0-1-4 0,4-1 53 16,-7 0 48-16,0-4 52 0,6 0 16 15,4-3 159-15,0 0 29 0,1-3-7 16,-1-3-23-16,7 1-22 15,0-1-50-15,0-1-22 0,0 0-22 16,10 0-55-16,-3 0 32 0,3 0 26 16,-3 0-13-16,7-1-48 0,3-5-37 15,0-2-59-15,1-3-167 0,2-3-363 16,-3 1-827-16</inkml:trace>
  <inkml:trace contextRef="#ctx0" brushRef="#br0" timeOffset="7605.625">20764 13184 942 0,'0'0'2557'0,"0"0"-2172"16,0 0-319-16,0 0-64 0,0 0 20 15,0 0-22-15,0 0-38 16,0 0-15-16,0 0 50 0,0 0-13 0,45-7 15 16,-35 7-1-16,-3 0-14 15,0 0-3-15,-3 5-28 0,2 1-16 16,-6 2 63-16,4 3 0 0,-1-3 19 16,-3 0 0-16,0 2-17 0,0-2 14 15,0-3-16-15,4 1-22 0,3-2 6 16,0 2 13-16,-1-4-54 0,-2 1-16 15,-1-2 32-15,4 2 6 0,-3-2 32 16,3 0 2-16,-4 2 1 0,0 0 0 16,-3 1 16-16,4 3 60 15,-4 0 31-15,0 3-22 0,0 1-31 0,-4 3-29 16,-2 0-9-16,-1 2-13 16,0-5 16-16,3 1-17 0,1-4 0 15,-7 1-2-15,3-3-20 0,-7-2-56 16,4-2-43-16,-1-2-97 0,1 0-192 15,-11-8-590-15,4-3-102 0</inkml:trace>
  <inkml:trace contextRef="#ctx0" brushRef="#br0" timeOffset="7782.806">20682 13279 889 0,'0'0'1785'0,"0"0"-1281"0,0 0-240 15,0 0-29-15,0 0-27 0,0 0-80 16,0 0-61-16,0 0 14 0,0 0-12 15,20 75-13-15,-16-30-22 0,-1 15-15 16,1 8-16-16,-4-2-2 0,0-16 2 16,-4-12-3-16,1-18-68 15,3 6-72-15,-4-3-137 0,4-5-434 0,0-7-1363 16</inkml:trace>
  <inkml:trace contextRef="#ctx0" brushRef="#br0" timeOffset="8327.48">21129 13297 447 0,'0'0'2469'15,"0"0"-2040"-15,0 0-257 0,0 0-52 16,0 0-3-16,0 0-29 0,0 0 12 16,0 0-2-16,66-18-50 0,-45 10-17 15,3-1-16-15,7 1-12 0,-11 0-2 16,8 0 0-16,-11 4-1 0,4 1-72 16,-11 3-86-16,0 0-78 0,-10 2-193 15,0 7-330-15,-3 5-453 0,-7-3 6 16</inkml:trace>
  <inkml:trace contextRef="#ctx0" brushRef="#br0" timeOffset="8498.831">21140 13470 859 0,'0'0'1626'0,"0"0"-1194"0,0 0-207 0,0 0-28 16,0 0-53-16,0 0-81 0,0 0 7 16,0 0-13-16,58-45-26 0,-34 27-28 15,7 0-3-15,-10 1 0 16,7 3-15-16,-8 2-1 0,-2 0-54 15,-8 4-47-15,7-1-74 0,-10 1-167 16,0 0-236-16,-7 0-391 0,0 2-289 16</inkml:trace>
  <inkml:trace contextRef="#ctx0" brushRef="#br0" timeOffset="8734.507">21260 13125 1366 0,'0'0'1501'0,"0"0"-1171"16,0 0-27-16,0 0-66 0,0 0-29 16,0 0-45-16,0 0-53 0,0 0-26 15,0 0-22-15,0 0-31 0,4 10-19 16,-1 0 13-16,1 3-22 16,-1 12 44-16,7 15 11 0,1 20-27 15,6 15-29-15,-7 6-2 0,-3-16 0 16,0-16-12-16,0-19-31 0,0-8-57 15,3 1-108-15,-3 0-257 0,0-5-698 16,0-9-1162-16</inkml:trace>
  <inkml:trace contextRef="#ctx0" brushRef="#br0" timeOffset="9143.263">21653 13467 284 0,'0'0'2235'0,"0"0"-1736"0,0 0-199 16,0 0-52-16,0 0-55 0,0 0-64 15,0 0-32-15,0 0 17 0,0 0-14 16,55-27-10-16,-31 17-31 0,11-3-19 15,-1 2-27-15,-3-2-13 0,11 1 0 16,-5 3-46-16,-2 2-109 0,6 0-103 16,-3 2-342-16,-14-2-1288 15</inkml:trace>
  <inkml:trace contextRef="#ctx0" brushRef="#br0" timeOffset="9701.369">22570 13138 825 0,'0'0'1083'16,"0"0"-545"-16,0 0-235 0,0 0-62 15,0 0 15-15,0 0-30 0,0 0-61 16,0 0-39-16,0 0-41 0,0 0-22 15,-11 9-13-15,8-1 13 0,-4 2 26 16,0 8-52-16,-3 9-36 0,-4 5 0 16,-3 9 18-16,3 4-7 0,0 3-9 15,0 0 16-15,0-2-5 0,8-4-14 16,-1-3-38-16,7-6-30 0,0-3 1 16,3-8-68-16,7-6-57 0,-3-3-106 15,7-8-213-15,-4-5-512 0,-3 0-14 16</inkml:trace>
  <inkml:trace contextRef="#ctx0" brushRef="#br0" timeOffset="9995.024">22700 13267 912 0,'0'0'801'0,"0"0"-701"0,0 0-100 15,0 0 0-15,0 0 7 0,0 0 16 16,59 0-10-16,-52 4-13 0,3 4-78 16,-3-1-26-16,0 3 61 0,-7 2 43 15,0 1 134-15,-7 0 64 0,4 3 6 16,-4-1 129-16,0-4 48 0,3 0-38 16,-2-2-76-16,6 1-71 0,-4-4-82 15,4 2-54-15,0-3-47 0,0 1-10 16,7-1 10-16,0-1-13 0,7 0-63 15,6-3-57-15,-2-1-66 0,2-9-117 16,8-3-443-16,-11 0-800 0</inkml:trace>
  <inkml:trace contextRef="#ctx0" brushRef="#br0" timeOffset="10376.529">23259 13041 1076 0,'0'0'2082'16,"0"0"-1643"-16,0 0-272 0,0 0-38 16,0 0 12-16,0 0-68 0,0 0-73 15,0 0-15-15,0 0-20 0,0 0 35 16,34 16 0-16,-24-12 3 0,1-1-3 15,-1 1-84-15,-3 0-76 0,3-4-74 16,-3 4-186-16,-3-4-595 0,-4 3-341 16,-4 1 565-16,-85-46 791 0</inkml:trace>
  <inkml:trace contextRef="#ctx0" brushRef="#br0" timeOffset="10577.323">23186 13207 1838 0,'0'0'1860'16,"0"0"-1524"-16,0 0-247 0,0 0-42 16,0 0-4-16,0 0-43 0,0 0-40 15,0 0 18-15,55-15 22 0,-34 7 0 16,10 1-3-16,-7-1-53 0,0 1-24 16,-3 3-42-16,-11 2-92 0,4 1-145 15,-11 1-218-15,4 0-397 0,-7 3-181 16</inkml:trace>
  <inkml:trace contextRef="#ctx0" brushRef="#br0" timeOffset="10769.964">23203 13296 1812 0,'0'0'1828'0,"0"0"-1479"0,0 0-222 0,0 0-40 15,0 0-18-15,0 0-69 16,0 0-19-16,0 0-71 0,0 0 24 15,0 0 35-15,62-14-2 0,-37 9-48 16,-5-1-64-16,-6 2-101 0,7 0-155 16,-8 3-104-16,-6 1-64 0,-3 0-195 15,-4 0-434-15</inkml:trace>
  <inkml:trace contextRef="#ctx0" brushRef="#br0" timeOffset="10953.09">23200 13393 2439 0,'0'0'686'0,"0"0"-422"16,0 0-165-16,0 0-51 16,0 0-29-16,0 0-4 0,0 0 26 15,0 0-6-15,52-20-16 0,-39 16-18 16,8 0-1-16,-4-3 0 0,-6 3-44 16,6 0-67-16,-3 0-73 0,-4 4-43 15,-3-1-252-15,0 1-256 0,-7 0-458 16,0 0 500-16</inkml:trace>
  <inkml:trace contextRef="#ctx0" brushRef="#br0" timeOffset="11311.97">23193 13494 2550 0,'0'0'748'0,"0"0"-528"15,0 0-157-15,0 0 7 0,0 0-24 16,0 0-46-16,0 0-1 0,0 0-28 15,0 0-40-15,0 0-7 16,4 13 34-16,2-13 42 0,5 0-1 16,6 0-14-16,-7-3-8 0,4 2 20 15,-7 1-10-15,3 0 1 0,-3 0 12 16,7 1-4-16,-7 3-40 0,0 3-13 16,-7-2-30-16,3 6 46 0,-3-3 22 15,-3 6-10-15,-4 1-16 0,-7 0-51 16,-3 2 13-16,3-3 83 0,-3 1 3 15,0-3 87-15,6-3 57 0,4-3 9 16,1 0 0-16,2-3 0 0,4-2-36 16,0-1-51-16,0 0-27 0,7 0-42 15,-4 0-45-15,8 0 45 0,6-4 0 16,4-3-21-16,-4-5-74 0,7-2-104 16,-3-5-254-16,-1-3-705 0,1 6-663 15</inkml:trace>
  <inkml:trace contextRef="#ctx0" brushRef="#br0" timeOffset="11600.184">23648 13072 1061 0,'0'0'1905'0,"0"0"-1483"0,0 0-295 15,0 0-41-15,0 0 94 0,0 0-76 16,-14 71-44-16,7-45-18 0,-3 4-42 16,0-3-2-16,3-1 2 0,0-3-19 15,3-5-43-15,1-6-99 0,-1-3-127 16,4-3-300-16,-3-6-397 15,0 0-124-15,-1-4 336 0</inkml:trace>
  <inkml:trace contextRef="#ctx0" brushRef="#br0" timeOffset="11835.635">23638 13124 620 0,'0'0'534'0,"0"0"78"15,0 0-249-15,0 0 3 0,0 0-5 16,0 0-59-16,0 0-57 0,0 0-20 15,55-22-60-15,-48 22-46 0,-4 0-12 16,4 0 22-16,0 3-39 0,3 2-6 16,-3 2-19-16,3 0-12 15,-6 2-19-15,3 1-9 0,0 2-22 0,3-2-3 16,0 2-1-16,-3-3-14 16,0 1 12-16,0-3-44 0,0 0-52 15,0-2-60-15,0-2-64 0,-4-2-250 16,0-1-799-16,4 0-763 0</inkml:trace>
  <inkml:trace contextRef="#ctx0" brushRef="#br0" timeOffset="12264.98">23582 13431 1345 0,'0'0'2298'0,"0"0"-2090"15,0 0-208-15,0 0-25 0,0 0 25 16,0 0 25-16,0 0 35 0,69-27-22 16,-41 18-13-16,-7-1-25 0,-4 5-3 15,7 2-16-15,-14 2 8 0,-3 1 11 16,3 1 25-16,-6 3 19 16,-4 4 1-16,0 2 5 0,0 3-28 15,-4 2-21-15,-6 6-1 0,3 0 0 16,-7 2 0-16,-10 0-25 0,11-4-9 15,-5 0-33-15,-6-2-24 0,10-4-32 16,-3-3-12-16,-3-3-81 0,2-5-151 16,11-2-157-16,-6 0-209 0,-1-2-22 15,10-4 410-15,1 2 345 0,0 0 310 16,3 2 61-16,0 1 29 0,3 1-46 16,0 0-24-16,11-1 21 0,3 1-30 15,-3 0-72-15,14 0 24 16,-8 2-131-16,11 0-67 0,-6 2-6 0,-5 0 9 15,4 2-39-15,-6 0-20 0,2 2-16 16,1-1-3-16,-7 1-80 0,10 2-121 16,-7-4 27-16,-7-4-845 0,4-2-1512 15</inkml:trace>
  <inkml:trace contextRef="#ctx0" brushRef="#br0" timeOffset="13643.77">24488 12992 202 0,'0'0'124'0,"0"0"-65"0,0 0 410 16,0 0-127-16,0 0-49 0,0 0-71 15,0 0 5-15,0 0 23 0,0 0 15 16,0 0 16-16,-3 8-21 0,3-8-29 16,0 0-24-16,0 0-26 0,0 0-36 15,0 0-32-15,0 0-25 0,0 0-25 16,0 0-12-16,0 0-7 0,0 0-16 15,0 0-13-15,0 0-15 0,3 2 0 16,-3-2-2-16,0 0-10 0,0 1-1 16,0-1 11-16,0 1 2 0,0 2 0 15,0 1 22-15,0 0-9 0,0 0 2 16,0 2-2-16,0-1-11 0,4 2 1 16,-4-3-1-16,0 3 0 0,0-3-1 15,0 0-1-15,0 0-2 0,0 0-51 16,0-3-22-16,0 3-23 15,0-4-25-15,0 3-9 0,0-3-10 16,0 4-49-16,-4-4-141 0,4 4-128 16,-3-1-158-16,-4-2-153 0,4 1-415 15</inkml:trace>
  <inkml:trace contextRef="#ctx0" brushRef="#br0" timeOffset="14000.347">24161 13188 1146 0,'0'0'1104'15,"0"0"-767"-15,0 0-157 0,0 0 3 16,0 0 26-16,0 0-72 0,0 0-57 16,0 0-65-16,0 0-15 0,0 0 3 15,0 22 25-15,0-13-2 0,0 2-26 16,0 0 0-16,0 0-32 0,0-4-57 15,0 2-80-15,0-2-69 0,0-3-193 16,0-1-253-16,0-3-323 0,7 0 209 16</inkml:trace>
  <inkml:trace contextRef="#ctx0" brushRef="#br0" timeOffset="14303.794">24240 13190 636 0,'0'0'1530'0,"0"0"-1051"0,0 0-289 15,0 0-120-15,0 0-15 0,0 0 73 16,52-20 13-16,-31 12-49 0,10 0-31 16,3-4-4-16,4 1-9 0,3-1-4 15,-6 2-15-15,6 1-1 0,1-1-2 16,-4 4-11-16,-7 5 20 0,3-2-6 16,-10 3-7-16,4 0 19 0,-11 4 12 15,-3 2-5-15,-7 0-11 0,6 0-2 16,-6 1 2-16,-3 1 14 0,-1 0 19 15,-3 0-27-15,0 1 4 0,0-1-13 16,0 1-18-16,-3 1 6 0,-4-1-7 16,-4 3-15-16,1-2-21 15,0 1-48-15,-1 0-76 0,1 0-46 16,-11-3-122-16,8-1-230 0,-1 1-459 16,-7-1-205-16,7-2 434 0</inkml:trace>
  <inkml:trace contextRef="#ctx0" brushRef="#br0" timeOffset="14527.981">24323 13369 1611 0,'0'0'1873'0,"0"0"-1548"15,0 0-260-15,0 0-64 0,0 0 20 16,0 0-8-16,0 0 22 0,69-24-7 15,-41 13-13-15,9 1-11 0,-9-2-3 16,6 3-1-16,-13-1 0 0,7 3 0 16,-14 0-132-16,-4 1-32 0,-3 2-55 15,-7 0-279-15,0 3-694 0,0 0-499 16</inkml:trace>
  <inkml:trace contextRef="#ctx0" brushRef="#br0" timeOffset="14724.786">24409 13369 2149 0,'0'0'1369'0,"0"0"-1129"16,0 0-212-16,0 0-25 0,0 0 1 15,0 0-4-15,0 0 0 0,-3 61 15 16,6-42-2-16,1-2-11 16,-1 2 17-16,1-4-17 0,-4 4-2 15,0-7-29-15,0 4-50 0,0-6 9 16,0 1-50-16,-7-5-77 0,3-1-341 15,1-1-523-15,-4-4-209 0</inkml:trace>
  <inkml:trace contextRef="#ctx0" brushRef="#br0" timeOffset="14896.635">24420 13465 1481 0,'0'0'1172'15,"0"0"-982"-15,0 0-177 0,0 0 83 16,0 0 74-16,51-6-55 0,-34 2-28 15,8 0-27-15,-8-2-25 0,7 1-7 16,-7 1-28-16,-3-2-61 0,-4 2-57 16,-6 0-138-16,-4 2-275 0,0 2-465 15,-4 0-426-15</inkml:trace>
  <inkml:trace contextRef="#ctx0" brushRef="#br0" timeOffset="15300.169">24292 13502 1512 0,'0'0'1883'0,"0"0"-1551"0,0 0-294 16,0 0-35-16,0 0 67 0,0 0-36 15,0 0-33-15,0 0-1 0,0 0 0 16,0 0-41-16,-24 55 16 0,10-29-38 15,-6 1-13-15,-1 0-44 16,4-2-45-16,-1-1 6 0,-2-5-46 0,6-2-14 16,4-5-39-16,3-5-13 15,3-6 41-15,4-1-14 0,4-4-156 16,3-4 68-16,3-4 332 0,4-1 13 16,6 1 173-16,-2 0 19 0,-1-3 35 15,10 5 111-15,-2 1-59 0,2 1 11 16,1 6-87-16,3 2 28 0,-4 0-56 15,4 4-70-15,-7 5 16 0,7-1-33 16,-10 0-28-16,10 3-33 0,-10-3 5 16,10-1-43-16,-7-2 10 0,3-2-10 15,-6-2-2-15,7-1-9 0,-8-5-98 16,-2-5-64-16,2 1-183 0,-6-6-710 16,-7 7-893-16</inkml:trace>
  <inkml:trace contextRef="#ctx0" brushRef="#br0" timeOffset="15630.846">25257 13162 2076 0,'0'0'1230'0,"0"0"-1043"0,0 0-142 16,0 0 56-16,0 0 126 0,0 0-114 15,0 0-44-15,0 0 20 0,0 0 17 16,-24 65-19-16,10-36-13 0,-3 5 19 16,3 4 0-16,-3-1-60 0,-1 5-17 15,12-5 2-15,-1-3-5 0,7-4-13 16,0 0-20-16,10-3-63 0,7-4 21 15,0-4-62-15,4-2-37 0,7-4-106 16,-4-5-181-16,3-7-243 16,-6-1-681-16</inkml:trace>
  <inkml:trace contextRef="#ctx0" brushRef="#br0" timeOffset="15906.7">25663 13275 3310 0,'0'0'676'15,"0"0"-487"-15,0 0-133 16,0 0 3-16,0 0-34 0,0 0-25 16,0 0 0-16,0 0 16 0,83-11 18 15,-52 5-6-15,-3-2-26 0,6 0 0 16,-6 3-1-16,3 1-1 0,-14 1-1 15,3-1-12-15,-6 1-11 0,-3 3-11 16,-5-1-20-16,-6-2-17 0,7 3-15 16,-7-1-33-16,4-2-101 0,-4-1-181 15,0 0-284-15,-4 4-460 0,1-4-151 16</inkml:trace>
  <inkml:trace contextRef="#ctx0" brushRef="#br0" timeOffset="16180.025">25808 13125 2290 0,'0'0'1021'0,"0"0"-745"15,0 0-96-15,0 0 72 0,0 0-42 16,0 0-76-16,0 0-44 0,0 0-35 15,0 0-5-15,0 0-16 0,-3 29-7 16,-1-10 26-16,-6 8-16 0,-4 7-36 16,-7 8-1-16,4 12-19 0,0-4-2 15,-7 1-35-15,7 1-46 0,-1-8-46 16,1 1-76-16,3-7-163 0,1-6-262 16,2-8-568-16,4-8-143 0</inkml:trace>
  <inkml:trace contextRef="#ctx0" brushRef="#br0" timeOffset="16484.767">25743 13457 919 0,'0'0'2406'0,"0"0"-2159"16,0 0-247-16,0 0 0 0,0 0 26 15,55-26-26-15,-38 20-15 0,10 2-45 16,-9 1-125-16,-1 3-83 0,-3 0-111 15,-4 7-77-15,-7 1-70 0,-3 4-20 16,-3 2 181-16,-4 5 365 0,-7-3 433 16,-3 5 78-16,7-5-63 0,-1 0-2 15,-2-1-54-15,-1-3-78 0,10 0-54 16,-2-4-64-16,2 0-36 0,4 0-52 16,0-1-71-16,0-3-21 15,0 3 6-15,4-1-11 0,2-1-11 16,5-1-40-16,3 0-40 0,-4-4-45 15,0 0-58-15,11-6-140 0,-7-6-446 16,-1 4-872-16</inkml:trace>
  <inkml:trace contextRef="#ctx0" brushRef="#br0" timeOffset="17037.134">26383 13293 225 0,'0'0'1422'0,"0"0"-825"16,0 0-122-16,0 0-128 0,0 0-88 15,0 0-8-15,0 0-106 0,0 0-44 16,0 0-29-16,0 0-6 0,-3 6-16 15,10-6-15-15,3 0 35 0,0-3 73 16,4 0-28-16,14-1-25 0,-8-2-10 16,8 2-15-16,-4-2-16 0,7 1-21 15,-7 4-12-15,4-1-13 0,-4 2-3 16,0 3 1-16,-3 6 1 0,-4 1 21 16,4 3-22-16,-4 4 0 15,-7 4-1-15,-3-1-12 0,-3 3 9 16,-4 3-9-16,0 0 10 0,-7 0-2 15,-4-2-17-15,-2 0 2 0,-8 0 16 16,7-6-31-16,-3-1-12 0,0-1-31 16,-1-5-22-16,5-2-41 0,2-1-34 15,-2-3-157-15,-1-3-279 0,7-2-531 16,3-3-421-16</inkml:trace>
  <inkml:trace contextRef="#ctx0" brushRef="#br0" timeOffset="17275.094">26693 13138 1208 0,'0'0'1799'0,"0"0"-1416"0,0 0-170 16,0 0-36-16,0 0 34 0,0 0-73 15,0 0-38-15,0 0-25 0,0 0 21 16,0 0 0-16,-10 24-25 0,-4-3-16 15,-13 6-34-15,6 5-21 0,-13 5-2 16,6-2-10-16,-3 4-7 0,7-5-6 16,-7 0-70-16,14-6-73 0,-1-1-120 15,8-7-435-15,0-8-1207 0</inkml:trace>
  <inkml:trace contextRef="#ctx0" brushRef="#br0" timeOffset="17723.255">27041 13162 293 0,'0'0'2464'0,"0"0"-1868"0,0 0-326 16,0 0-84-16,0 0 50 0,0 0-54 0,0 0-98 16,0 0-34-16,0 0-7 15,0 0 35-15,56 0 14 0,-36-4-36 16,8 1-29-16,3-2-15 0,-4-2-12 16,4 3-2-16,-7 0-20 0,1 0-30 15,-12 4-44-15,1 0-68 0,-10 0-67 16,-4 3-223-16,-7 6-353 0,-7 2-401 15,0-3-425-15</inkml:trace>
  <inkml:trace contextRef="#ctx0" brushRef="#br0" timeOffset="17977.789">27021 13330 2857 0,'0'0'807'0,"0"0"-520"0,0 0-246 16,0 0-1-16,0 0 24 0,0 0-17 15,51-13-7-15,-23 6 4 0,0 1-34 16,6 1-10-16,-10-1-2 0,11 6-10 16,-15-2 11-16,11 2-1 0,-10 2-11 15,-7 2 12-15,-4 4-2 0,-10 5 3 16,0 3 3-16,-10 11 38 0,-4 1-13 16,-10 7-7-16,-7 2 1 0,7 0-21 15,-11 3-1-15,4-2-25 0,4-5-77 16,6-3-23-16,0-4-20 0,14-9-63 15,0-7-339-15,7-5-1086 0</inkml:trace>
  <inkml:trace contextRef="#ctx0" brushRef="#br0" timeOffset="18373.838">27696 13234 3173 0,'0'0'1019'0,"0"0"-858"15,0 0-123-15,0 0 36 0,0 0 3 16,0 0-60-16,0 0-17 0,0 0-22 16,0 0 22-16,0 0 0 0,-14 37 59 15,4-19 12-15,-4 5 9 0,-7 3-37 16,-3 1-25-16,4-1-15 0,-1-1 9 15,7-5-12-15,0-1-2 0,4-8 1 16,3 1-1-16,0-8-1 0,7-1-9 16,0-3-3-16,0 0-7 0,0 0 4 15,7 0-16-15,-3 0 3 16,2 0 19-16,1 0 12 0,4 0 0 16,2 0 3-16,8 0 15 0,0-2-16 15,-4-1-1-15,14-2-1 0,-7 0-2 16,7-2-32-16,-7-1-12 0,4 4-28 15,-7-3-43-15,-1 2-70 0,-3 0-114 16,-3 0-176-16,-7-3-568 0,0 4-236 16</inkml:trace>
  <inkml:trace contextRef="#ctx0" brushRef="#br0" timeOffset="18543.689">27841 13372 1148 0,'0'0'1919'0,"0"0"-1324"16,0 0-201-16,0 0-144 0,0 0-24 15,0 0-93-15,0 0-93 0,0 0-25 16,-18 72-15-16,15-44-2 0,0 2-10 16,-1 2 9-16,4-1-1 0,4-3-36 15,6 0-52-15,7-2-50 0,7-4-4 16,4-6-7-16,-8-8-440 0,11-8-2426 0</inkml:trace>
  <inkml:trace contextRef="#ctx0" brushRef="#br0" timeOffset="19525.147">28289 13252 486 0,'0'0'515'0,"0"0"123"0,0 0-342 15,0 0-173-15,0 0-26 0,0 0-9 16,0 0-88-16,0 0-16 16,0 0-43-16,0 0 7 0,-4 0 17 15,4 0 12-15,0 0 20 0,0 0 0 16,0 0-14-16,0 0 4 0,0 0-13 16,0 0-26-16,0 0-19 0,0 0-23 15,0 0 39-15,0 0 29 0,0 0 23 16,0 0 1-16,0 0-1 0,0 0 1 15,0 0 2-15,0 0 2 0,0 0 17 16,0 0 4-16,0 0 13 0,0 0 65 16,0 0 54-16,0 0-9 0,0 0-19 15,0 0 18-15,0 0 43 0,0 0 5 16,0 0-29-16,0 0-23 0,0 0-10 16,0 0-1-16,0 0 1 0,0 0-8 15,0 0 3-15,0 0-6 0,0 0-16 16,0 0 16-16,0 0-39 0,0 0-28 15,4 0-13-15,-1 0-18 0,11 0 18 16,-4-4 22-16,4 2 25 16,0-2-35-16,6 0-27 0,-2 3-9 15,-1-2-14-15,10 3-2 0,-6 0-1 16,3 3-1-16,-3 6 2 0,-1 4 14 16,1 5-13-16,-4 4-1 0,-6 3 1 15,-4 1-1-15,-7 4 0 0,0-2 3 16,-4 0 9-16,1-1 4 0,-11-5-15 15,0-3-1-15,4 0-1 0,-4-7-39 16,4-2-19-16,-4-2-21 0,7-4-38 16,-3-4-56-16,-1 0-93 0,8-8-297 15,-4-3-622-15,0 0-142 0</inkml:trace>
  <inkml:trace contextRef="#ctx0" brushRef="#br0" timeOffset="19776.061">28523 13103 3090 0,'0'0'548'0,"0"0"-302"0,0 0-89 16,0 0 103-16,0 0-102 0,0 0-90 16,0 0-40-16,0 0-25 0,0 0 9 15,-38 66-9-15,21-36 15 0,-4 4-18 16,-3 2-1-16,-4 4 0 0,1 1-1 15,-1 2-1-15,1-5 3 0,3-3-3 16,6-5-28-16,8-3-27 0,-4-7-38 16,4-6-25-16,10-7-73 15,0-6-231-15,14-4-601 0,-4-3-334 16</inkml:trace>
  <inkml:trace contextRef="#ctx0" brushRef="#br0" timeOffset="20000.465">28702 13200 1881 0,'0'0'1892'16,"0"0"-1559"-16,0 0-283 0,0 0-9 16,0 0 49-16,0 0-90 0,0 0-11 15,0 0 11-15,0 0 2 0,0 0-2 16,28 56-2-16,-25-47-29 0,7 2-38 15,-3-1-60-15,4-3-72 0,-8-1-121 16,4-4-217-16,3-2-517 0,-6 0-243 16</inkml:trace>
  <inkml:trace contextRef="#ctx0" brushRef="#br0" timeOffset="20249.437">28857 13222 1789 0,'0'0'1166'16,"0"0"-843"-16,0 0-180 0,0 0 28 15,0 0-38-15,0 0-133 0,0 0-76 16,0 0 10-16,0 0 47 0,0 0-3 16,0 12-19-16,7-9 11 0,3-3 30 15,-3 0 2-15,0 0 11 0,0 0-11 16,-4 0-1-16,8-3 0 0,-8 3 2 16,4-1-2-16,0 1 15 0,0 0-3 15,-4 0 3-15,1 0 0 0,-1 0 6 16,1 0 12-16,-4 0-2 0,0 0 3 15,0 0 9-15,0 0 3 0,-4 0-47 16,4 1-173-16,-3-1-324 0,3 0-1308 16</inkml:trace>
  <inkml:trace contextRef="#ctx0" brushRef="#br0" timeOffset="21336.734">19717 14246 388 0,'0'0'1000'0,"0"0"-444"0,0 0-218 16,0 0-12-16,0 0 15 0,0 0-2 16,0 0-68-16,0 0-56 0,0 0-61 15,-21 8-38-15,25-8-21 0,-4 0-30 16,7 0-24-16,-4 0-4 0,0 0-18 15,8 0-16-15,-1-2 22 0,11 2 6 16,3-4-28-16,10 1 12 0,-6-1-2 16,10-1-12-16,-7 1 1 0,3 0-2 15,-6 0 0-15,-1 2-19 0,1-2-27 16,-4 1-23-16,-7-1-21 0,-3 3-20 16,-4-2-3-16,-3 1-23 0,-3 0-47 15,-4-2-118-15,-4-2-134 0,-3 2-331 16,-3-2-589-16,-11-1 584 0</inkml:trace>
  <inkml:trace contextRef="#ctx0" brushRef="#br0" timeOffset="21583.469">19944 14055 466 0,'0'0'2090'15,"0"0"-1629"-15,0 0-183 0,0 0-27 16,0 0-42-16,0 0-58 0,0 0-48 15,0 0-30-15,0 0-35 0,0 0-23 16,-3 14-11-16,3-4 42 0,-4 6 20 16,-3 10 36-16,-10 4-58 0,0 6-29 15,0 4-12-15,-14 9-1 16,7-3-2-16,-11 1-1 0,11-2-14 16,-3-6-22-16,-1 5-44 0,0-6-37 15,8-1-115-15,-1-6-142 0,0-7-354 16,8-6-601-16,2-8-168 0</inkml:trace>
  <inkml:trace contextRef="#ctx0" brushRef="#br0" timeOffset="21838.877">19748 14390 1634 0,'0'0'1787'16,"0"0"-1417"-16,0 0-253 0,0 0-23 15,0 0 32-15,0 0-14 0,0 0-46 16,0 0-38-16,0 0-10 0,0 0-16 16,3 14 17-16,-3-1 28 15,0 7 21-15,0 4-28 0,-7 8-22 16,1 2-2-16,-1 3-16 0,0-1-16 16,3 1-33-16,1-5-47 0,-4-2-66 15,7-5-29-15,-3-4-107 0,3-4-220 16,0-6-553-16,0-5-379 0,3-6 739 0</inkml:trace>
  <inkml:trace contextRef="#ctx0" brushRef="#br0" timeOffset="22247.374">19944 14448 2970 0,'0'0'1018'15,"0"0"-901"-15,0 0-67 0,0 0-12 16,0 0-38-16,0 0-7 0,0 0 6 16,0 0 1-16,0 0 1 0,0 0 0 15,48-7-1-15,-44 7 1 16,-4 0-1-16,0 0 0 0,0 4 0 16,0 4 0-16,-4 4 32 0,-2 2-21 15,-1 1-11-15,0 1-1 0,0-2 1 16,3-3-3-16,1 0-28 0,3-5-10 15,0-1-37-15,0-1-1 0,7 0-12 16,0-1 15-16,3-2 4 0,-3 2 69 16,3 1 3-16,-6-1 1 0,6 1 1 15,-3 0-1-15,0 1-1 16,0 3 13-16,-4-1 12 0,-3 3 38 16,0 0 12-16,-3 4-3 0,-7 0-17 15,-1 0-12-15,-3 3-15 0,4-3-6 16,-7 1-20-16,0 0-2 0,6-3-47 15,-3-1-77-15,-3-6-64 0,3-1-97 16,4-4-273-16,0 0-601 0,-1-4-533 16</inkml:trace>
  <inkml:trace contextRef="#ctx0" brushRef="#br0" timeOffset="22385.138">19886 14617 764 0,'0'0'1570'0,"0"0"-950"0,0 0-435 16,0 0-34-16,0 0 17 0,48-6-50 15,-27 1-33-15,6-1-25 0,4-2-22 16,7-4-38-16,0-3-63 0,-7 0-178 16,10-2-286-16,-17 3-1121 0</inkml:trace>
  <inkml:trace contextRef="#ctx0" brushRef="#br0" timeOffset="22697.321">20461 14275 1791 0,'0'0'1124'0,"0"0"-941"0,0 0-17 16,0 0 22-16,0 0-55 0,0 0-51 15,0 0-31-15,0 0-49 0,0 0 48 16,0 0 42-16,48 8 43 0,-20-8-59 16,-7 0-26-16,13 0-13 0,-10 0-24 15,14 0 6-15,-14-4-9 16,4 1-10-16,-11-2-53 0,0 1-25 0,0-1-61 16,-10-1-69-16,0 0-134 0,-7-2-428 15,0 0-486-15</inkml:trace>
  <inkml:trace contextRef="#ctx0" brushRef="#br0" timeOffset="22927.996">20630 14117 1836 0,'0'0'1405'0,"0"0"-1147"16,0 0-135-16,0 0-6 0,0 0 34 15,0 0-66-15,0 0-41 0,0 0-22 16,0 0-9-16,0 0 9 0,3 19 44 15,-3-7 102-15,0 6-63 0,-3 9-40 16,-7 3-31-16,-4 3-16 0,-7 6-18 16,-6 1-3-16,6 0-53 15,-14-1-37-15,11 2-9 0,-7-6-35 16,7-5-55-16,-3-4-165 0,13-7-312 16,-10-6-471-16,17-7-103 0</inkml:trace>
  <inkml:trace contextRef="#ctx0" brushRef="#br0" timeOffset="23115.078">20447 14390 39 0,'0'0'2029'0,"0"0"-1028"15,0 0-755-15,0 0-87 0,0 0 104 16,0 0-55-16,11 51-70 0,-8-25-44 16,-3 5-28-16,0 2-26 0,0 2-18 15,-7 2-22-15,0-3 12 0,0-2-12 16,7-2-34-16,-10-5-72 15,3 0-67-15,4-6-104 0,-8-4-275 0,4-3-683 16,4-7-459-16</inkml:trace>
  <inkml:trace contextRef="#ctx0" brushRef="#br0" timeOffset="23319.912">20558 14576 2009 0,'0'0'1568'0,"0"0"-1385"0,0 0-152 16,0 0-12-16,0 0 13 0,0 0 3 16,0 0-4-16,68-23-15 0,-37 13-13 15,-10 0-3-15,10 1-6 0,-14 0-26 16,7-2-28-16,-3 3-72 0,-11-2-48 16,1 3-53-16,-8-3-180 0,1 2-304 15,3 2-459-15</inkml:trace>
  <inkml:trace contextRef="#ctx0" brushRef="#br0" timeOffset="23509.054">20744 14388 1053 0,'0'0'1943'0,"0"0"-1340"0,0 0-335 16,0 0-108-16,0 0-3 0,0 0-54 16,0 0-62-16,0 0-38 0,-7 60-3 15,7-43-3-15,0 4 0 0,0-3 3 16,0 5 0-16,-4 0-55 0,-3-3-73 15,0 2-61-15,4 0-132 0,-11-2-205 16,-6 1-279-16,2-2-253 16,5 0 50-16,-12-5 773 0</inkml:trace>
  <inkml:trace contextRef="#ctx0" brushRef="#br0" timeOffset="23639.287">20589 14741 209 0,'0'0'91'16,"0"0"1327"-16,0 0-782 0,0 0-136 16,0 0-80-16,0 0-87 0,0 0-131 15,0 0-98-15,0 0-35 0,10 0 39 16,4-7-30-16,6 0-13 0,8-1-34 15,-1 0-6-15,1-2-25 0,0 2 0 16,3 1-34-16,-7-1-69 0,3 0-114 16,-6 2-222-16,0 0-691 0,-8 2-513 15</inkml:trace>
  <inkml:trace contextRef="#ctx0" brushRef="#br0" timeOffset="24104.281">21240 14344 705 0,'0'0'766'15,"0"0"62"-15,0 0-353 0,0 0-126 16,0 0-55-16,0 0-69 0,0 0-51 16,0 0-49-16,0 0-56 0,0 0-24 15,27-1 8-15,-16-2 22 16,6-1-19-16,10 0-40 0,-6 0-14 16,7 0-1-16,-8-2-1 0,4 5-1 15,-3-2 0-15,-7-1-32 0,3 3-42 16,-7-3-61-16,1-2-77 0,-8-2-205 15,-3 0-685-15,4-4-403 0,-1-4 734 0</inkml:trace>
  <inkml:trace contextRef="#ctx0" brushRef="#br0" timeOffset="24527.922">21426 14129 1753 0,'0'0'1450'16,"0"0"-1160"-16,0 0-131 0,0 0 17 15,0 0-9-15,0 0-66 0,0 0-48 16,0 0-28-16,0 0-13 0,0 0 1 16,10 22 21-16,-10-9 25 0,7 8 59 15,-4 1-46-15,1 9-29 0,-4 0-12 16,-7 5-13-16,0 2-6 0,0-2-8 16,-7-1-2-16,-3-4-2 0,0-1-39 15,3-4-26-15,-7-4-28 0,1-6 0 16,9-2-32-16,-9-6-51 0,9-3-72 15,-2-5-91-15,9-1-25 0,4-7-187 16,0-3 118-16,0-2 111 0,4-4 290 16,3-1 32-16,3-1 94 0,7 1-6 15,0-2 2-15,1 5 37 16,2-1 51-16,-3 8 49 0,-10 2 53 0,7 6-33 16,-7 0-36-16,3 0 31 15,-3 7-11-15,-3 4-26 0,-1 9-13 16,1 9-27-16,-4 6-53 0,-7 6-44 15,-7 7-28-15,0-2-15 0,-3-2-10 16,7-3-13-16,-4-6 10 0,0-9-12 16,7-3-65-16,0-8-81 0,4-8-100 15,3-5-198-15,7-4-823 0,0-5-896 16</inkml:trace>
  <inkml:trace contextRef="#ctx0" brushRef="#br0" timeOffset="25125.891">21805 14283 1403 0,'0'0'2119'0,"0"0"-1781"15,0 0-247-15,0 0-10 16,0 0 2-16,0 0-27 0,0 0 3 15,0 0-15-15,58-23-26 0,-44 15 4 16,7 1-21-16,-1 3-1 0,-6 1 0 16,3 1 0-16,-3 2 0 0,-4 0 22 15,-6 2-21-15,-4 5-1 0,0 6 59 16,-10 4-13-16,-4 6-2 0,-7 5-28 16,4 0-16-16,-14 3 0 0,10-6-2 15,-3 2 0-15,7-9 2 0,3-1 0 16,-3-5 2-16,10-4-2 0,4-3-2 15,-1-4 1-15,4-1-18 16,0 0-12-16,0 0-15 0,4-1 6 16,-1-3 12-16,0 3 6 0,8-1 21 15,-4-2 1-15,0 4 2 0,3-3 1 16,-3 3-3-16,3 0-1 0,-3 0-21 16,10 6 20-16,-6 3 2 0,-1 5 19 15,4 3-18-15,-4 4 21 0,0 1 9 16,-3 5-13-16,-3-1 4 0,-4 0 3 15,0 0 0-15,-11-3 3 0,1 0 5 16,-4-4-2-16,-3 1-12 0,7-5-19 16,-14-2-1-16,10-4-64 0,3-6-25 15,-2-3-43-15,-1-2 5 0,7-11 5 16,4-1 48-16,3-6-35 0,0-2 6 16,6-2 50-16,8-1 32 0,-3 5 21 15,-1 4 1-15,-3 4 16 0,7 3 15 16,-4 5 26-16,0 0 6 0,1 4-41 15,-5 0-22-15,5 0-25 16,-4 0-47-16,10 2-162 0,-7-2-467 16,-3 0-925-16</inkml:trace>
  <inkml:trace contextRef="#ctx0" brushRef="#br0" timeOffset="25681.391">22256 14358 1281 0,'0'0'1842'0,"0"0"-1361"0,0 0-235 0,0 0-22 15,0 0 28-15,0 0-59 16,0 0-76-16,0 0-46 0,0 0-31 0,0 0-22 15,31 4-15-15,-10-3 19 0,-8 1-22 16,8 5 0-16,7-2-1 16,-11 2 0-16,4 1-1 0,-4 0-26 15,-7-1-37-15,0 0-30 0,-6 3-35 16,-1 0-25-16,-3-3-101 0,0 5-226 16,-7 0-494-16,-3-2-554 0</inkml:trace>
  <inkml:trace contextRef="#ctx0" brushRef="#br0" timeOffset="25841.303">22239 14629 1755 0,'0'0'1851'0,"0"0"-1470"15,0 0-304-15,0 0-37 16,0 0 13-16,0 0-40 0,0 0-11 16,24 53-2-16,-14-38 12 0,11-2-12 15,0-3-56-15,-1-3-95 0,8-6-60 16,-8-1-319-16,1-5-1333 0</inkml:trace>
  <inkml:trace contextRef="#ctx0" brushRef="#br0" timeOffset="26105.519">22735 14389 3120 0,'0'0'598'0,"0"0"-453"0,0 0-70 16,0 0 45-16,0 0 58 15,0 0-72-15,0 0-44 0,0 0-28 16,0 0-9-16,0 0 0 0,10 21 6 16,-3-9-7-16,-3 3-23 0,2-3-1 15,-2 4-11-15,6-2-32 0,4 0-78 16,-4-4-44-16,4-2-124 0,-4-4-242 15,4-4-235-15,7 0-442 0,-11-4-202 16</inkml:trace>
  <inkml:trace contextRef="#ctx0" brushRef="#br0" timeOffset="26334.244">22931 14448 372 0,'0'0'2590'16,"0"0"-2098"-16,0 0-182 0,0 0-71 15,-58 7-60-15,37 1-51 0,-7 0-44 16,8 4-1-16,-8 3-27 0,8 3-28 15,-8 3 3-15,7 3-1 16,1-1 7-16,2 4 16 0,1 0 21 0,10-1-31 16,0-3-16-16,4-1-5 15,3-1-7-15,3-5-3 0,11 0-12 16,3-5 0-16,14-3 0 0,11-6 0 16,-4-2-46-16,6-7 0 0,5-7-21 15,-15-3-90-15,1-5-153 0,-1 0-337 16,-17 6-1010-16,11-14-318 0</inkml:trace>
  <inkml:trace contextRef="#ctx0" brushRef="#br0" timeOffset="27268.739">23407 14363 1304 0,'0'0'1577'0,"0"0"-1135"16,0 0-239-16,0 0-70 0,0 0 9 15,0 0-4-15,0 0-66 0,0 0-53 16,0 0-3-16,0 0 10 0,65-9-3 15,-41 5-21-15,11 1 5 0,-1-1-7 16,-6-1-1-16,3-2-56 0,-7 0-43 16,0-7-99-16,-3 3-114 0,-11-2-427 15,0-1-634-15</inkml:trace>
  <inkml:trace contextRef="#ctx0" brushRef="#br0" timeOffset="27517.074">23627 14191 1948 0,'0'0'1107'16,"0"0"-848"-16,0 0-78 0,0 0 57 16,-58 45-49-16,40-33-73 0,8 7-43 15,0 0-36-15,3 2-25 0,-4 3-12 16,5-2 16-16,-1 0 0 0,7-1-16 16,0-3-14-16,7-2-5 0,-1 2 16 15,1-3-22-15,0 1 24 0,4-2-33 16,-1-3 0-16,4 1-8 0,3-1-21 15,-7-1 38-15,4-2-44 0,3-1-51 16,1-3-28-16,-5-3-135 0,1-1-178 16,3 0-227-16,-6-4-371 0</inkml:trace>
  <inkml:trace contextRef="#ctx0" brushRef="#br0" timeOffset="27715.871">23727 14486 26 0,'0'0'1275'0,"0"0"-131"16,0 0-725-16,0 0-166 15,-65 0 2-15,47 3-23 0,-6 2-68 16,-7 4-28-16,4 4-14 0,-4 4-80 16,-4 3-5-16,4 3 1 0,-3 4 24 15,10-1 47-15,3 0-22 0,4-3-47 16,17-1-25-16,0 0-15 0,0-2-3 16,14 0-22-16,10-5-25 0,7-5-3 15,20-6-6-15,22-12-50 0,3-13-111 16,-8-13-222-16,-16 6-786 15,-7 0-937-15</inkml:trace>
  <inkml:trace contextRef="#ctx0" brushRef="#br0" timeOffset="28988.585">24213 14086 627 0,'0'0'1644'0,"0"0"-845"16,0 0-410-16,0 0-148 0,0 0-2 15,0 0-44-15,0 0-48 0,0 0-51 16,0 0-40-16,-4 5-19 0,4-4-21 16,4-1-16-16,-4 1 0 0,10 1 3 15,1 0-1-15,-1 1 16 16,0 0-16-16,4 1-2 0,10 2 13 16,-10-2-13-16,0 0-2 0,-1-1-1 15,1 1 0-15,-3-3-21 0,-5 2-51 16,-2-2-46-16,-1 2-44 0,1-2-58 15,-4 2-181-15,0-2-303 0,-4 3-453 16,1 2 53-16</inkml:trace>
  <inkml:trace contextRef="#ctx0" brushRef="#br0" timeOffset="29537.938">24161 14252 1311 0,'0'0'1738'0,"0"0"-1492"16,0 0-205-16,0 0 4 0,0 0-7 16,0 0-38-16,0 0-57 0,0 0 12 15,0 0 44-15,0 0-2 0,28-7 3 16,-21 6-1-16,-4-2-1 0,-3 3-56 16,0-1-31-16,0 1-4 0,0 0 3 15,0 0-35-15,0 0-42 0,0 0-30 16,0 0 32-16,0 0 29 0,0 0 22 15,0 1 27-15,0-1 32 0,0 0 55 16,0 1 58-16,0-1 33 0,0 0 29 16,0 2 29-16,0-2 9 0,0 1-6 15,0-1-14-15,0 0 1 0,0 0 2 16,0 0-10-16,0 0-16 16,0 0-1-16,0 1 1 0,0-1-21 0,0 0-21 15,0 2-13-15,0-2-10 16,0 0 4-16,0 0-13 0,0 0 12 15,0 0-9-15,4 0 4 0,-4 0-7 16,3 0-13-16,-3 0-3 0,3 0 0 16,1-2 3-16,6 2 3 0,-6-1 9 15,6 0 10-15,-3-1-16 0,3 1-9 16,1 0 0-16,6-1-10 0,0-2 1 16,-7 2-14-16,4 0 1 0,3-1 0 15,-6 0-3-15,-1 2 3 0,-7 0-1 16,1-1-2-16,-1 2 0 0,-3 0-1 15,0 0-14-15,0 0-4 0,0 0-9 16,0 0-3-16,0 0-22 0,0 0-12 16,-3 0-35-16,-1 0-32 0,1 0-38 15,-4 2-133-15,4-1-354 0,-8 2-559 16,4-2-251-16</inkml:trace>
  <inkml:trace contextRef="#ctx0" brushRef="#br0" timeOffset="30305.105">24371 14144 388 0,'0'0'78'0,"0"0"375"0,0 0-215 16,0 0-153-16,0 0-71 0,0 0-14 15,0 0-23-15,0 0-3 0,0 0 26 16,0 0 88-16,18-12 195 0,-18 12 94 15,0 0 77-15,3 0 20 0,-3 0-55 16,0 0-57-16,0 0-50 0,0 0-61 16,0 0-46-16,0 0-54 0,3 1-49 15,-3-1-16-15,0 0-12 0,0 3-22 16,0-3-6-16,0 0-6 0,0 1 6 16,0-1 15-16,0 0-6 0,0 3-7 15,0-3-2-15,0 1 18 0,0 2-21 16,-6 0-13-16,-1 5-9 0,0 1-9 15,-4 4-10-15,1 3-1 16,-7-2 2-16,-7 7-1 0,7-1-2 16,-11 4 0-16,4-1-1 0,-7 0-1 15,7 2-10-15,-7-5 9 0,7-2-27 16,6-3-13-16,1-5-8 0,7-6-29 16,6 0-17-16,1-4-4 0,3-2-31 15,0-3-86-15,7-6-147 0,7-4-251 16,10-4 8-16,-7-2-36 0,7 0-124 15,0 2 22-15,-7 4 218 0,1 4 515 16,-5 0 13-16,-2 6 505 0,-8 1 124 16,1 1-58-16,-1-1-20 0,1 4-79 15,-4 0-118-15,3 0-78 0,-3 0-53 16,3 0-34-16,-3 0-45 0,7 0 20 16,-7 0-34-16,4 2-4 0,-4 0-12 15,0 2-16-15,3 4-21 0,-3 4-7 16,4 6 6-16,-1 5-24 15,4 4-24-15,-7 5-10 0,0 2-6 16,3 4-11-16,1 0-1 0,-4-3-1 0,3-1-2 16,-3-5 1-16,4-2-13 15,-4-1-1-15,3-8-35 0,-3-4-41 16,0-5-45-16,0-5-41 0,0-4-174 16,0 0-740-16,0-4-1248 0</inkml:trace>
  <inkml:trace contextRef="#ctx0" brushRef="#br0" timeOffset="30890.265">24509 14207 1031 0,'0'0'1286'16,"0"0"-976"-16,0 0-91 0,0 0 41 15,0 0-30-15,0 0-80 0,0 0-20 16,0 0 6-16,0 0-1 0,0 0 6 15,-3 6-24-15,3-4-14 0,0 2-44 16,0 3-19-16,0 1-12 0,0 3-16 16,0-1-9-16,0-1-3 0,0-1-3 15,0-1 1-15,0-3-19 0,0-1-41 16,0-2-35-16,0-1-40 16,0 0-15-16,0 0-2 0,0-1-29 15,3-6 8-15,4 0 70 0,-4-2 76 16,8-2 28-16,-4-3 1 0,3 2 2 15,4 0 27-15,0-2 25 0,-4 3 23 16,4 3 5-16,0-3-22 0,3 3 4 16,-7 2 9-16,0 2-4 0,8 0 3 15,-8 4-12-15,4 0 9 0,-7 0-16 16,6 0 8-16,1 4-8 0,0 0-9 16,-7 2-7-16,0 0-12 0,3 0 3 15,-6-2-3-15,2 1-22 0,-6-1 9 16,0 0-12-16,0-2-21 0,0 5-23 15,-6 0-15-15,-1 1-25 0,-4 4-43 16,-6 2-45-16,-7 1-129 0,0 5-241 16,-7-2-246-16,7 1-350 0</inkml:trace>
  <inkml:trace contextRef="#ctx0" brushRef="#br0" timeOffset="31066.592">24513 14359 1424 0,'0'0'1339'0,"0"0"-957"0,0 0-168 15,0 0 43-15,0 0-33 0,0 0-77 16,0 0-33-16,62-5-48 0,-45 4-32 16,0 0-31-16,4-1 13 0,-7 1-15 15,-1-1-1-15,8 0-50 0,-11 0-47 16,1 0-32-16,-8 2-48 16,1-1-79-16,-4 1-222 0,0 0-267 15,-4 0-293-15,-3 1-213 0</inkml:trace>
  <inkml:trace contextRef="#ctx0" brushRef="#br0" timeOffset="31249.784">24499 14484 1010 0,'0'0'1918'0,"0"0"-1451"0,0 0-290 16,0 0-40-16,0 0 4 0,0 0-40 16,55-23-39-16,-31 11-20 0,-3 1-39 15,6-2-2-15,-9 2-1 0,6 0-32 16,-7 4-43-16,-3-1-16 0,-4 1-48 15,0 2-79-15,-6 1-59 0,-1-1-159 16,-3 1-172-16,0-1-184 0,-3 2-467 16</inkml:trace>
  <inkml:trace contextRef="#ctx0" brushRef="#br0" timeOffset="31474.04">24664 14299 687 0,'0'0'1696'0,"0"0"-1129"0,0 0-186 16,0 0-98-16,0 0-44 0,0 0-94 15,0 0-69-15,0 0-20 0,0 0 0 16,0 0 10-16,-7 28 46 0,7-14-32 16,0 3-24-16,7 6-28 0,-7 2-16 15,0 2-10-15,0 1-2 0,0 1 1 16,0 2-1-16,0 0 1 0,0-3 1 16,-7 2-2-16,4-7-12 0,-1-2-37 15,1-5-26-15,0-1-43 0,-1-7-53 16,1-4-125-16,3-2-319 0,-7-4-847 15,7-2-286-15</inkml:trace>
  <inkml:trace contextRef="#ctx0" brushRef="#br0" timeOffset="31728.547">24585 14512 1155 0,'0'0'1371'0,"0"0"-1090"0,0 0-191 15,-52 36 19-15,38-22 19 16,1 2-51-16,-5 1-20 0,8-6-28 15,3 2-29-15,0-5-2 0,4-2-17 16,-1-2-52-16,4-3-40 0,4-1-101 16,3-1-85-16,3-4 126 0,4-4 139 15,10-3 3-15,-3 1-10 0,3-1 26 16,0 2-10-16,4 0 23 0,-1 2 39 16,-3 3-3-16,0 2 29 0,-3 1-1 15,7 2-32-15,-15 0-30 0,5 0 17 16,-1 0-19-16,-3-2-61 15,-8-1-302-15,5-1-397 0</inkml:trace>
  <inkml:trace contextRef="#ctx0" brushRef="#br0" timeOffset="32475.727">25164 14100 990 0,'0'0'1862'16,"0"0"-1404"-16,0 0-172 0,0 0-24 15,0 0-4-15,0 0-84 0,0 0-59 16,0 0-44-16,0 0-46 0,0 0-13 16,3 6-12-16,4-2 0 0,0-1 0 15,0 1 2-15,-4 3-1 16,8-2 1-16,2-1-2 0,-6 3 0 16,4-3 0-16,-8-1-12 0,4-2-25 15,-4 2-34-15,-3-2-47 0,4 2-25 16,-4-2-53-16,3-1-160 0,-3 2-356 15,0-2-599-15,0 0-251 0</inkml:trace>
  <inkml:trace contextRef="#ctx0" brushRef="#br0" timeOffset="32704.382">25109 14252 1045 0,'0'0'2428'0,"0"0"-2005"15,0 0-297-15,0 0-47 0,0 0 18 16,0 0-44-16,0 0-34 16,0 0-4-16,0 0 1 0,62-7-4 15,-42 4-11-15,-6 1 2 0,7 0-3 16,-7 0-1-16,-1 2-14 0,-6 0-35 16,7 0-37-16,-11 0-43 0,1 0-55 15,-4 0-124-15,0 2-256 0,-4 5-419 16,-2-4-83-16</inkml:trace>
  <inkml:trace contextRef="#ctx0" brushRef="#br0" timeOffset="32899.949">25126 14334 2448 0,'0'0'755'0,"0"0"-408"0,0 0-176 16,0 0-48-16,0 0-38 0,0 0-66 15,0 0-19-15,0 0 18 0,0 0-5 16,55-10-10-16,-41 8 10 0,6 0-12 15,-6 0-2-15,-3 1-1 0,-5 1-45 16,1 0-63-16,-3 0-29 16,-4 0-45-16,0 3-173 0,-4 3-318 15,-3 3-67-15,1-3-555 0</inkml:trace>
  <inkml:trace contextRef="#ctx0" brushRef="#br0" timeOffset="33073.04">25119 14433 684 0,'0'0'1265'16,"0"0"-543"-16,0 0-292 0,0 0-111 15,0 0-65-15,0 0-90 0,0 0-73 16,0 0-44-16,0 0-19 0,0 0-28 16,17-7 64-16,-6 2-45 15,6-2-17-15,0 1-1 0,-7 1-1 16,8-2-1-16,2 4-34 0,-6 0-72 0,-7 2-29 16,3 1-97-16,-6 0-175 0,3 0-280 15,-7 5-407-15,0 1-263 16</inkml:trace>
  <inkml:trace contextRef="#ctx0" brushRef="#br0" timeOffset="33354.761">25098 14541 1666 0,'0'0'1542'0,"0"0"-1316"0,0 0-178 16,0 0-47-16,0 0 2 0,0 0 29 15,0 0 2-15,52-31-34 0,-28 23-1 16,-7 2-2-16,-6 2 2 0,2 2-2 15,-6 2-22-15,-3 0 2 0,-1 6-27 16,-3 2 50-16,-3 4 43 0,-4 3-5 16,-7 0-16-16,4 4-3 0,-1-1 0 15,1-2 7-15,-4-1 21 16,1-2 23-16,6-4 8 0,3-3 1 16,1-2-16-16,3-2-63 0,0-2-6 0,0 0-48 15,3 0-59-15,4-3-4 0,3-1 41 16,8-4-44-16,-1-2-151 15,0-2-278-15,4 0-449 0,-7 0-223 16</inkml:trace>
  <inkml:trace contextRef="#ctx0" brushRef="#br0" timeOffset="33658.533">25508 14201 2932 0,'0'0'556'16,"0"0"-388"-16,0 0-86 0,0 0 72 16,0 0 10-16,0 0-79 0,0 0-32 15,0 0 18-15,0 0 44 16,62-6-47-16,-41 4-37 0,7-2-12 15,-4 0-7-15,7 1-11 0,-11-2 0 16,4 2-1-16,-6-1-21 0,-8 2-57 16,0-2-46-16,-6 2-38 0,3 0-61 15,-7 2-194-15,0 0-245 0,-11 0-410 16,1 0-372-16</inkml:trace>
  <inkml:trace contextRef="#ctx0" brushRef="#br0" timeOffset="33851.011">25588 14207 339 0,'0'0'1966'15,"0"0"-1407"-15,0 0-178 0,0 0-44 16,0 0-59-16,0 0-83 16,0 0-92-16,0 0-59 0,0 0-32 15,0 0 7-15,-11 61 9 0,8-35 0 16,3 2-6-16,-4 2 6 0,4 1 3 16,0-2-9-16,-3 0-22 0,3-7-13 15,0-2-30-15,-4-5-79 0,4-3 1 16,0-6-97-16,0-6-167 0,0 0-386 15,4-4-644-15</inkml:trace>
  <inkml:trace contextRef="#ctx0" brushRef="#br0" timeOffset="34027.839">25622 14383 833 0,'0'0'2208'0,"0"0"-1717"16,0 0-326-16,0 0-77 0,0 0 16 15,0 0-41-15,0 0-47 0,0 0 12 16,0 0 9-16,0 0-14 15,62 0-21-15,-48-2 11 0,3 1-11 16,-3-2-2-16,-7 2-48 0,0 0-37 16,-4 1-59-16,-3-2-74 0,0 2-107 15,0 0-275-15,-7-2-193 0,0 0-970 16</inkml:trace>
  <inkml:trace contextRef="#ctx0" brushRef="#br0" timeOffset="34403.511">25494 14354 1292 0,'0'0'1727'0,"0"0"-1328"0,0 0-259 15,0 0-39-15,0 0 72 0,0 0-103 16,0 0-51-16,0 0-17 0,-3 60-1 16,3-41 0-16,0-3 0 0,-7 2-1 15,4 1-2-15,-8-1-90 0,1 2-75 16,-4-1-26-16,-6-2-33 15,6-1-168-15,-3-4-226 0,-4-1-133 16,7-4 231-16,0 1 242 0,1-5 280 16,-1-3 254-16,10 0 147 0,4 0 38 15,0 0 58-15,0 0-87 0,0-2-72 16,0 2-54-16,11-1-71 0,-4-2-64 16,-1-1 18-16,5 0-10 0,3 1-18 15,3-1-5-15,7 0-53 0,-3 0-13 16,10 0-24-16,3 0-20 0,0 2-5 15,4 0-18-15,-7 0-1 0,11 0 0 16,-11 2-1-16,-4 0-22 0,4-2-42 16,-10 2-31-16,3-1-44 15,-7 1-52-15,-3-4-265 0,-4 3-885 16,-6-8-785-16</inkml:trace>
  <inkml:trace contextRef="#ctx0" brushRef="#br0" timeOffset="35107.608">26132 14339 421 0,'0'0'2241'0,"0"0"-1769"16,0 0-277-16,0 0-17 0,0 0 53 16,0 0-42-16,0 0-53 0,0 0-24 15,0 0-22-15,55-12-24 0,-34 7-20 16,3 0-15-16,-4-2-28 0,11 2-2 16,-6-2 0-16,6 3-1 15,-11-3-25-15,4 3-24 0,-6 0-35 16,-5 0-28-16,-6-2-61 0,4 0-95 15,-5-2-272-15,-6 1-555 0,0 0-242 16,-3 0 607-16</inkml:trace>
  <inkml:trace contextRef="#ctx0" brushRef="#br0" timeOffset="35543.03">26321 14144 443 0,'0'0'1948'0,"0"0"-1497"0,0 0-252 15,0 0-71-15,0 0 89 0,0 0-33 16,0 0-60-16,0 0-23 0,0 0-4 16,0 0 0-16,4 7-1 0,-1 2 3 15,4 9-11-15,-3 4-29 0,-4 2-25 16,0 6-19-16,0 2 1 0,0-1-4 16,-4-1-11-16,-6-1 1 0,-4-2-1 15,0-1-1-15,4-4-28 16,-4-2-21-16,-7-3-29 0,8-4-15 15,-1 0-21-15,-3-4-33 0,-1-5-77 16,12 0-90-16,-5-4-44 0,8-4 49 16,3-6 129-16,0-1 176 0,0-2 4 15,3 0 20-15,8-2 160 0,-5 3-19 16,12 0-13-16,-5 0-1 0,-2 4-22 16,-1 3 15-16,-3 3 9 0,0 2-7 15,3 0-12-15,-6 3-21 0,3 6-4 16,-4 3-8-16,0 5-7 0,1 7-9 15,-4 3-19-15,0 5-28 0,-4 0-15 16,-2 1-1-16,-1 1-16 0,-7-5-2 16,7-2 0-16,0-5-71 0,0-3-59 15,0-3-61-15,4-2-83 0,-4-6-284 16,4-4-789-16,-1-3-542 16</inkml:trace>
  <inkml:trace contextRef="#ctx0" brushRef="#br0" timeOffset="36236.023">26652 14250 147 0,'0'0'3009'0,"0"0"-2474"0,0 0-403 0,0 0-101 15,0 0 57-15,0 0 26 16,0 0-32-16,0 0-17 0,0 0-37 16,0 0 75-16,52-9-47 0,-38 6-25 15,-4 1-7-15,0 0-8 0,-3 2-16 16,7 0 2-16,-4 0-2 0,-3 0 1 16,-3 0 18-16,2 4 2 0,-2 0-9 15,-1 2 4-15,-3 1-1 0,0 2-2 16,-3 3-12-16,-4 3 11 0,-3 3-10 15,-4 3-1-15,-7 1-1 0,1-1-3 16,-8 4-22-16,4-3 4 0,-4-1 8 16,11-5 12-16,3-4-1 0,4-3 2 15,0-4-3-15,6-4-28 0,4 1-9 16,0-2-6-16,0 0-4 16,0-2 3-16,4 1 4 0,6-3 42 0,-3 1-18 15,0-1 19-15,3 1 16 0,-3 1-13 16,3 0 0-16,8 0-1 15,-8 2 1-15,0 0 13 0,1 4 12 16,6 1-13-16,-3 3 10 0,-4 2-22 16,4 2 28-16,-4 0-19 0,4 1 7 15,-7-1-17-15,0 1 14 0,-7 0 8 16,0-2 23-16,-4 1-10 0,-3 3-19 16,-13 1 0-16,9 1-18 0,-9 2-2 15,-8 0-20-15,4 0-24 0,-4-1-13 16,8-2-3-16,-1-5-6 0,4-4 6 15,10-7-10-15,0 0-28 0,3-7-7 16,4-3 34-16,0-3 4 0,11-2-13 16,-8-3 82-16,15 1 10 0,-5 0 15 15,1 3 16-15,0 3 19 0,0 2 3 16,-4 5 34-16,0 1 13 16,4 3-16-16,-7 0-10 0,7 3-19 0,0 2-31 15,-4 5-9-15,4 1-13 16,3-1-12-16,-3 2-40 0,-1 0-87 15,1-3-60-15,0-2-160 0,-4-4-853 0,1-3-1278 16</inkml:trace>
  <inkml:trace contextRef="#ctx0" brushRef="#br0" timeOffset="38591.065">20148 15470 359 0,'0'0'1269'0,"0"0"-886"0,0 0-75 15,0 0-20-15,0 0 34 0,0 0-59 16,0 0-107-16,0 0-45 0,0 0-31 16,6 0-23-16,-6 0-7 0,0 0-5 15,0 0-4-15,0 0-7 0,0 0-21 16,4 0-1-16,-4 0-8 0,0 0-4 15,0 1 0-15,0-1 0 0,0 3-13 16,0 1-22-16,0 2 4 0,0 6 31 16,0 5 16-16,0 1 6 0,0 3-20 15,0 2-2-15,3 1-19 0,-3-1 8 16,0 3 10-16,0 4 1 16,0 4-22-16,0 0 13 0,0 2-4 0,-3 3 13 15,3-1 0-15,-4 1 14 16,1 0-14-16,0-4-3 0,3-4-26 15,-4-1 10-15,-3-7-2 0,7-2 21 16,0-5 0-16,0-2-2 0,0-2 0 16,0 0 2-16,0-5-1 0,0-1 0 15,0 0 1-15,0-2 2 0,0 0 0 16,0-4-2-16,0 2 1 0,0-2 15 16,0 0-3-16,0 0-11 0,0 0 17 15,0 0 0-15,0 0 0 0,0 0 3 16,0 0 0-16,0 0-10 0,0 0 1 15,0 0-11-15,0 0 11 0,0 0-1 16,0 0-9-16,0 0 10 0,0 0-10 16,0 0 10-16,0 0-10 0,0 0 13 15,0 0-14-15,0 0 0 0,0 0 1 16,0 0 0-16,0 0-3 16,0 0-1-16,0 0-21 0,0 0-10 15,7 0-12-15,-3 0 13 0,6-2 31 16,-3 0 1-16,-4 0 1 0,11-2 14 15,-4 0-15-15,14 0 11 0,-10 0-12 16,10-1 3-16,-3-1-3 0,13 1-16 16,-6 1 14-16,13-3 1 0,8 1 2 15,-8 1 8-15,11 0 13 0,6-4-22 16,-13 1 2-16,7-1 8 16,-1-2 5-16,-6 0-2 0,-4 2-10 0,-3 2 12 15,-7-1-15-15,-7 4 0 0,-6 2 1 16,-8-2-1-16,-7 4 0 0,-3 0 6 15,0 0 42-15,0 0 64 0,0 0-26 16,0 0-33-16,0 0-22 16,0 0-6-16,0 2-12 0,0 0-13 15,0-2-3-15,-3 0-15 0,3 0 16 16,0 0-14-16,0 0-3 0,0 0-52 16,0 0-31-16,-3 0-26 0,3 0-42 15,0 0-75-15,0 4-125 0,-4 0-160 16,1 2-79-16,-1-2-81 0,-6 0-131 15,34-26 397-15</inkml:trace>
  <inkml:trace contextRef="#ctx0" brushRef="#br0" timeOffset="38974.897">20812 15871 141 0,'0'0'1779'15,"0"0"-1416"-15,0 0-208 0,0 0-3 16,0 0 96-16,0 0-23 0,0 0-30 16,0 0-49-16,0 0-35 0,0 0-35 15,0 0-3-15,0 0 0 0,0 0-10 16,0 0-28-16,0 0-34 0,0 0-1 15,7 0-26-15,-3 4-33 0,3 1 18 16,6 4 25-16,8 2 14 0,-4 5 0 16,4 1 2-16,3 2 0 0,-10 1 0 15,0 2 2-15,3-1 4 0,-10-1-6 16,0 3 1-16,-4-6-1 0,-3 3 6 16,0-2 10-16,-10 2 9 0,-7-1 7 15,-1 4-32-15,-2 3-42 0,-8 0-72 16,1 0-146-16,-8-3-288 0,14-6-984 15</inkml:trace>
  <inkml:trace contextRef="#ctx0" brushRef="#br0" timeOffset="47281.47">21581 15625 1117 0,'0'0'1654'0,"0"0"-1288"16,0 0-177-16,0 0-14 0,0 0 27 15,0 0-57-15,0 0-47 0,0 0-29 16,0 0-12-16,-11 4-10 0,11-4-7 15,0 0 29-15,0 0 40 16,0 2-44-16,0-2-22 0,0 1 1 16,0 1-4-16,-3 1 3 0,0 1-6 15,-4 3-37-15,0 4 0 0,0 1-3 16,-7 3-16-16,-3 2 16 0,0 4-9 16,6 0-6-16,-6 1 14 0,-4 1-8 15,11 0 0-15,-4 0-7 0,4-2 19 16,-4-2-3-16,7-3-12 0,0-4 13 15,4-3-1-15,3-2-1 0,0-3 1 16,-4-1 0-16,4-3 1 16,0 2 2-16,0-2 1 0,0 0-1 15,0 0 1-15,4 0-1 0,-4-2 0 0,3 2-2 16,8 0 2-16,6-3 13 16,0-1 5-16,0-3-2 0,11 0-13 15,-4-3 12-15,7-2-15 0,-10 0 1 16,13-1 1-16,-13-1-2 0,6 3-14 15,-2-2-8-15,-12 2-9 0,8 0-9 16,-7 1-22-16,-7 0-16 0,-4 4-40 16,1 2-77-16,-4-2-136 0,0 0-142 15,0 0-241-15,-4 1-404 0,4 1 26 16</inkml:trace>
  <inkml:trace contextRef="#ctx0" brushRef="#br0" timeOffset="47449.957">21708 15724 141 0,'0'0'1839'0,"0"0"-1166"16,0 0-300-16,0 0-66 0,0 0-88 15,0 0-51-15,0 0-70 0,0 0-16 16,0 0 34-16,0 0-31 0,11 43-38 16,-8-33-22-16,0 0 0 0,4 2-13 15,-3-1-11-15,3 1-1 0,-4 2 0 16,1-1 0-16,-4 0-56 16,0 0-51-16,0-2-47 0,-4 3-76 15,1 1-160-15,-11-1-575 0,7-4-321 16</inkml:trace>
  <inkml:trace contextRef="#ctx0" brushRef="#br0" timeOffset="47714.517">21364 16141 2915 0,'0'0'759'16,"0"0"-551"-16,0 0-120 0,0 0-7 15,0 0-14-15,0 0-27 0,0 0 16 16,55-35-9-16,-38 22-6 0,14 2-10 16,-7-1-10-16,7 0-18 0,-3 4-3 15,3-1-8-15,-11 1 8 16,11 2 0-16,-10 0-12 0,-4 2 12 16,4 0 0-16,-7 1-15 0,-7-1-47 15,0 1-47-15,-4 0-64 0,0-1-129 16,-3 0-242-16,0-2-268 0,0 2-583 15</inkml:trace>
  <inkml:trace contextRef="#ctx0" brushRef="#br0" timeOffset="47970.496">21657 15826 2230 0,'0'0'1285'0,"0"0"-1088"0,0 0-90 16,0 0 44-16,0 0 9 15,0 0-82-15,0 0-37 0,0 0-13 16,0 0 0-16,0 0 6 0,-4 10 19 16,4-2 55-16,-7 5-40 0,-3 11-37 15,-4 7-31-15,-3 5 0 0,0 4-3 16,-7 5-13-16,3 0-5 0,-10 0-19 16,10 0-10-16,-3-1-40 0,-4-6-22 15,11-3 0-15,-3-6-11 0,6-7-93 16,7-7-145-16,0-7-327 0,4-5-491 15,-1-3-217-15</inkml:trace>
  <inkml:trace contextRef="#ctx0" brushRef="#br0" timeOffset="48152.896">21522 16158 1167 0,'0'0'1874'0,"0"0"-1411"0,0 0-289 0,0 0-86 15,0 0 23-15,0 0 30 16,0 0-40-16,0 0-39 0,66 14-31 15,-53-11-28-15,8 3 13 0,3-2-3 16,-7 0-10-16,1 0-3 0,-1-2-67 16,-7 0-45-16,-6-2-65 0,-4 0-116 15,0 0-278-15,0 2-529 0,0-1-332 16</inkml:trace>
  <inkml:trace contextRef="#ctx0" brushRef="#br0" timeOffset="48381.849">21557 16213 897 0,'0'0'2013'0,"0"0"-1591"16,0 0-304-16,0 0-7 0,0 0 72 16,0 0-85-16,0 0-63 0,0 0-23 15,-52 52-12-15,48-44 0 16,1 3-12-16,-4-2 9 0,7 2 2 15,-3-1-71-15,-1 0-80 0,4-1-35 16,0-5-71-16,0 0-265 0,4-4-263 16,-1 0-464-16,7-4 605 0</inkml:trace>
  <inkml:trace contextRef="#ctx0" brushRef="#br0" timeOffset="48640.02">21570 16303 1911 0,'0'0'1010'0,"0"0"-849"0,0 0-40 16,0 0 29-16,0 0-64 0,-31 52-86 0,31-48-67 16,4-1-105-16,-1-3-46 15,8 0-113-15,-1-7-5 0,7-4 38 16,-3 1-66-16,-4-2-147 0,1 4 48 16,2 2 281-16,-6 4 182 0,-3 2 211 15,-4 2 193-15,0 6 77 0,-4 6 7 16,-9 0 7-16,2 5-205 0,-3 4-114 15,4-1-38-15,-4 1-65 0,-3-1-18 16,7-3-8-16,6-3-47 0,1-8-102 16,3-6-253-16,0-4-694 0,3-6-767 15</inkml:trace>
  <inkml:trace contextRef="#ctx0" brushRef="#br0" timeOffset="49163.208">22036 15724 218 0,'0'0'1866'0,"0"0"-1232"0,0 0-226 15,0 0-80-15,0 0-40 0,0 0-99 16,0 0-53-16,0 0-30 0,0 0 3 16,0 0 15-16,-11 0-6 0,11 3-13 15,0 4-25-15,0 3-25 0,0 9-27 16,0 9 21-16,0 7-18 0,0 6-31 15,0 2-15-15,0 2-2 0,4-2 16 16,-1-2-1-16,1-6-20 0,-4-6-39 16,3-2-28-16,-3-11-35 0,3-4-58 15,-3-6-141-15,0-6-235 16,0 0-516-16,0-4-215 0</inkml:trace>
  <inkml:trace contextRef="#ctx0" brushRef="#br0" timeOffset="49560.734">22039 15765 189 0,'0'0'1426'0,"0"0"-330"0,0 0-899 16,0 0-82-16,0 0 32 0,0 0-13 15,0 0-67-15,0 0-9 0,0 0 15 16,0 0 0-16,0-7 28 0,0 6 19 15,0 1-4-15,3-2-28 0,-3 1-28 16,4 1-13-16,-1-3 13 0,8 1-17 16,2-1 32-16,1-1 0 0,-3 2-4 15,2 0 19-15,5 0-44 16,-1 0-21-16,-10 2 12 0,6 0-19 16,-2 0 1-16,3 0-4 0,-4 4 16 15,-3 4 21-15,-7 0-15 0,7 3-19 16,-4 5-16-16,1 5 17 0,-1 5-7 15,-3 5-9-15,0 6-3 0,-3-2-1 16,-4 3 0-16,3-1-17 0,1-5 17 16,-1-4-21-16,1-1-24 0,-4-2 0 15,4-5-6-15,-1 0-10 0,1-3-34 16,-4-3-46-16,3-3-88 0,4-2-148 16,-3-1-168-16,-1-5-450 0,1-1-241 15</inkml:trace>
  <inkml:trace contextRef="#ctx0" brushRef="#br0" timeOffset="49888.17">22039 16021 2085 0,'0'0'1068'0,"0"0"-1010"0,0 0-58 15,0 0 0-15,0 0 48 0,0 0 0 16,65-37-26-16,-47 29-13 0,2 4-9 16,-9 1-3-16,-4 3-150 0,-4 0-100 15,0 7-46-15,-3 5 66 0,-6 3 123 16,-1 7 23-16,-7-1 16 16,-3-1 71-16,3 1 182 0,4-5 47 15,6 0 20-15,-3-4-31 0,0-2-42 16,4-5-48-16,3 1-58 0,0-2-32 15,3 0-38-15,4-2-16 0,0 0-54 16,3-2-22-16,8 0-78 0,6-6-106 16,-7-6-215-16,7-3-252 0,-7 3-801 15</inkml:trace>
  <inkml:trace contextRef="#ctx0" brushRef="#br0" timeOffset="50222.867">22366 15762 756 0,'0'0'2517'0,"0"0"-2073"16,0 0-283-16,0 0-70 0,0 0-6 16,0 0-22-16,0 0-26 15,0 0 16-15,0 0 16 0,62-34-1 16,-41 26-37-16,3 1 0 0,-10-1-3 15,6 4-9-15,1 0 8 0,-7 2-2 16,-4 2 15-16,1 0 25 0,-1 0-25 16,-3 4-12-16,0 0-7 0,-4 2 1 15,1 2-10-15,-1 1-12 0,-3-1 2 16,0 4 8-16,0 4-7 0,0-3-3 16,-3 5-40-16,-1-1 21 0,-6-2-33 15,0 0-31-15,-8 0-50 0,8-1-63 16,-4-3-124-16,-7-3-288 0,8-3-806 15,2-2-441-15</inkml:trace>
  <inkml:trace contextRef="#ctx0" brushRef="#br0" timeOffset="50394.377">22459 15763 2309 0,'0'0'1250'0,"0"0"-991"0,0 0-80 16,0 0 12-16,0 0-100 0,0 0-91 15,-34 59-14-15,23-40 2 0,-6 3 9 16,7-1-66-16,0-1-43 0,-1 0-33 16,1-1-85-16,-4-2-282 0,4-1-639 15,3-6-289-15</inkml:trace>
  <inkml:trace contextRef="#ctx0" brushRef="#br0" timeOffset="50884.837">22342 16062 2115 0,'0'0'1239'0,"0"0"-1020"15,0 0-70-15,0 0-7 0,0 0-26 16,0 0-75-16,0 0-13 0,0 0-15 15,0 0-13-15,0 0-17 0,10 2-15 16,-6-4-30-16,-1-2-58 0,4 1 4 16,0-1 8-16,-3 0 42 0,6-2 12 15,0-1-7-15,4 1 14 0,-4 2 21 16,-3 0 7-16,-3 3 18 0,-1-1-12 16,4 2 13-16,-4 0 1 0,-3 4 38 15,4 0-22-15,-4 0-17 0,3 0-19 16,-3 2-55-16,0-2-66 15,0 3-98-15,0-2-109 0,-3 2 39 0,-4 3 23 16,-7-2 2-16,7 1 283 16,-6 3 20-16,-1-2 256 0,3 1 87 15,5-2 37-15,2-3-123 0,1-1-98 16,3-1-51-16,0-2 12 0,0 0-42 16,3-2-25-16,1 0-13 0,6 0 12 15,-3 0 7-15,3 0 3 0,0 0-23 16,-3-2-12-16,0 2-24 0,-3-2-10 15,-1 2-13-15,4 0-47 0,-4 0-69 16,1 0-86-16,-4 0-172 0,0 0-299 16,3 2-603-16,-3 0-108 0</inkml:trace>
  <inkml:trace contextRef="#ctx0" brushRef="#br0" timeOffset="51171.785">22098 16371 395 0,'0'0'2007'0,"0"0"-1298"0,0 0-432 16,0 0-42-16,0 0-17 0,0 0-111 15,0 0-95-15,0 0-12 0,0 0-25 16,0 0-19-16,-18 11-12 0,22-9 5 16,-4 0 1-16,0 0-48 0,3 0-54 15,1 1-68-15,-1 0-161 16,1-3-203-16,-4 0-169 0,6 0-16 16,-2 0-8-16,-14-25 777 0</inkml:trace>
  <inkml:trace contextRef="#ctx0" brushRef="#br0" timeOffset="51298.67">22170 16379 139 0,'0'0'476'16,"3"1"588"-16,-3-1-892 0,4 2-97 16,6-2-10-16,-3 0-33 0,3 0-32 15,-3-2-35-15,4-2-144 0,-1 0-52 16,7 0-140-16,-7 1-144 0,-6-3-111 16,-1 4 597-16</inkml:trace>
  <inkml:trace contextRef="#ctx0" brushRef="#br0" timeOffset="51582.038">22318 16358 321 0,'0'0'306'0,"0"0"401"16,0 0-437-16,0 0-110 0,0 0-17 16,0 0-75-16,0 0-54 0,62-3-12 15,-48 3-4-15,0-2-14 16,-4 0-82-16,0 2 7 0,-3 0-55 16,0 0-153-16,0 2 25 0,3 0 108 15,-3-2 91-15,0 2-108 0,0-1-55 16,-4 0-91-16,1-1 329 0,-4 2 160 15,3-1 107-15,1 0-3 0,-1-1-42 16,1 0 25-16,-1 2 66 0,0-2-1 16,4 0-91-16,-3 0-88 0,-1 0-30 15,4 0-48-15,-3-2 7 0,-1 2 28 16,4 0 20-16,-7 0 35 0,3 0 22 16,4 2-26-16,-3-1-90 0,-1 0-51 15,1-1-173-15,3 0-181 0,-4-4-417 16,4-6-1068-16</inkml:trace>
  <inkml:trace contextRef="#ctx0" brushRef="#br0" timeOffset="53410.987">23038 15718 241 0,'0'0'1073'0,"0"0"-650"0,0 0-76 16,0 0 45-16,0 0 17 0,0 0-92 16,0 0-71-16,0 0-24 0,0 0-46 15,0 0-35-15,-7 0-30 0,11-1-27 16,-1 1-6-16,-3-3-25 0,10 2-3 16,-3-2-10-16,11 1 0 0,-5-1-6 15,1-3-15-15,10 2-18 0,-3 0 1 16,-4 0-2-16,11 0 1 0,-15 3 0 15,5-3-1-15,6 0-3 0,-14 1-53 16,0-1 0-16,-3 1-21 0,-3-1-20 16,6 3-24-16,-10 1-43 0,0-3-76 15,0 3-109-15,-7 0-105 0,0 0-370 16,-3 3-801-16</inkml:trace>
  <inkml:trace contextRef="#ctx0" brushRef="#br0" timeOffset="53920.039">23048 15810 1102 0,'0'0'1790'0,"0"0"-1358"0,0 0-296 16,0 0-44-16,0 0 32 0,0 0-67 15,0 0-57-15,0 0-26 0,0 0-11 16,0 0-20-16,-6 8 0 0,6-8 12 15,0 0-6-15,0 0-38 0,3-1-3 16,0-2 41-16,4 2 51 0,4-6 0 16,-1 1 2-16,0-1 0 0,1-3 0 15,6 2-2-15,7-4-2 16,-10 3-14-16,10 1 16 0,-3 0-16 16,-8 4 14-16,8 1-1 0,-7 3 3 15,-4 0 19-15,-3 0 54 0,3 1 4 16,-6 3-52-16,-1 1 1 0,-3 0 2 15,0 3-2-15,-3 3-17 0,-1-1-9 16,-6 2-28-16,0 3-49 0,-4 0-50 16,-7 0-7-16,4 2-30 0,-4 0-74 15,-3-2-10-15,10-2 41 16,-6-1 207-16,3-5 6 0,6-1 88 0,4-4 35 16,4 0 33-16,-1-2 15 15,1 0-13-15,3-3-33 0,0 0-22 16,3-1-42-16,1-1-38 0,-1 0 12 15,4-2 35-15,0 0-22 0,3-1-25 16,8 2-13-16,-5-2 9 0,1-2-23 16,0 1-1-16,7 1 0 0,-11 0-1 15,0-2-22-15,1 2-111 0,-1 0-142 16,-7-3-258-16,1 1-270 0,-4 2-638 16</inkml:trace>
  <inkml:trace contextRef="#ctx0" brushRef="#br0" timeOffset="54175.139">23166 15562 1029 0,'0'0'1625'0,"0"0"-1210"16,0 0-230-16,0 0-22 0,0 0 18 16,0 0-74-16,0 0-56 0,0 0-29 15,0 0 3-15,0 0 25 16,10 37 45-16,-7-16 34 0,1 5-57 15,-1 3-23-15,-3 5-48 0,0 2 9 16,0-2-10-16,-3 4-2 0,-1-4-1 16,1-3-9-16,-4 0-1 0,4-3-34 15,-4-5-63-15,3-3-38 0,4-2-22 16,-3-5-86-16,-1-3-185 0,4-2-320 16,0-4-510-16</inkml:trace>
  <inkml:trace contextRef="#ctx0" brushRef="#br0" timeOffset="54473.499">23193 15949 424 0,'0'0'2008'0,"0"0"-1657"0,0 0-229 16,0 0-6-16,0 0-18 15,-58 33-98-15,44-25-16 0,-7 2-3 16,7 0-64-16,1-1-75 0,-5 0-28 15,1-2 34-15,10 1 16 0,0-4-36 16,0 0-110-16,4-4 78 0,-1 0 165 16,4 0 22-16,4-4-58 0,6-2 75 15,-3-2 59-15,7 2 81 0,0-2-36 16,10 0-20-16,-10 0-48 0,13 1-35 16,-6 3 38-16,-4 0 78 0,11 0-7 15,-11 0-36-15,7 0-25 16,-3 0-33-16,-8-3-16 0,12-5-110 0,-8 0-227 15,-10 4-454-15</inkml:trace>
  <inkml:trace contextRef="#ctx0" brushRef="#br0" timeOffset="54756.942">23551 15547 124 0,'0'0'1396'15,"0"0"-149"-15,0 0-926 0,0 0-132 16,0 0 68-16,0 0-73 0,0 0-80 16,0 0-69-16,-27 52-32 15,10-33-2-15,-4 4-1 0,7 3-2 16,-13 0-30-16,6-1-37 0,4-2-13 15,-7-1-4-15,10-4-2 0,0-3-52 0,4-5-61 16,-1-3-213-16,8-6-210 16,3-1-545-16</inkml:trace>
  <inkml:trace contextRef="#ctx0" brushRef="#br0" timeOffset="54944.939">23424 15701 818 0,'0'0'1356'0,"0"0"-672"0,0 0-382 15,0 0-130-15,0 0 44 0,0 0-73 16,0 0-83-16,0 0-35 0,0 64-6 16,0-50-16-16,0 3 11 0,0 0-14 15,0-2 0-15,0-2-25 0,0-1-66 16,-4-2-58-16,4-2-35 0,0-3-75 16,-3-2-213-16,3-2-240 0,-3-1-504 15,3 0 512-15</inkml:trace>
  <inkml:trace contextRef="#ctx0" brushRef="#br0" timeOffset="57743.271">23496 15659 292 0,'0'0'157'0,"0"0"518"0,0 0-67 15,0 0-225-15,0 0-91 0,0 0 11 16,0 0 9-16,0 0-34 0,0 0-36 15,0 0-43-15,4 5-29 0,-4-5-32 16,0 0-31-16,0 0-23 0,0 0-18 16,0 0-23-16,7 0-18 0,-4 0-22 15,0 0-1-15,8 0 0 16,-1 0 11-16,1 0-11 0,13-1-1 16,-7-3 0-16,0 1 0 0,4-1-1 15,-4 0-13-15,-3 0-11 0,-4 2-14 16,7 1-5-16,-10-2-35 0,-3 3-37 15,-4-1-31-15,0 1-99 0,0 0-200 16,0 0-313-16,-4 0-572 0</inkml:trace>
  <inkml:trace contextRef="#ctx0" brushRef="#br0" timeOffset="58043.374">23648 15652 791 0,'0'0'1756'16,"0"0"-1395"-16,0 0-204 0,0 0-20 16,0 0 77-16,0 0-81 0,0 0-35 15,0 0 13-15,0 0 37 0,0 0-26 16,0 8-15-16,0-5-13 0,0 1-4 16,-4 1-18-16,1 5-29 0,-7 5-21 15,-1 4-20-15,-6 1 0 0,3 5 0 16,-3 0-2-16,-4 2-1 0,4 0 1 15,-4 2-3-15,-3-2 0 0,7 1 0 16,-4-5-1-16,1 2-30 0,9-7-9 16,1-2-13-16,0-5-34 0,-1-4-57 15,11-6-86-15,0-1-235 0,0-8-594 16,14-6-171-16,-7 3 214 16</inkml:trace>
  <inkml:trace contextRef="#ctx0" brushRef="#br0" timeOffset="58266.218">23469 15804 387 0,'0'0'1262'0,"0"0"-497"0,0 0-313 15,0 0-125-15,0 0-21 0,0 0-57 16,0 0-88-16,0 0-42 0,0 0 10 16,0 0-13-16,0 6-29 0,3-2-10 15,-3 3-15-15,7 0-10 0,-4 3-21 16,8 3-9-16,3 3-21 0,-1 2-1 15,1-1 0-15,3 1 0 0,4-1-1 16,-4-2-45-16,-3-3-41 0,0-4-74 16,0-8-121-16,-7 0-365 0,-4 0-1069 15</inkml:trace>
  <inkml:trace contextRef="#ctx0" brushRef="#br0" timeOffset="59010.014">23179 16119 1878 0,'0'0'974'16,"0"0"-705"-16,0 0-23 0,0 0 40 15,0 0-34-15,0 0-127 0,0 0-52 16,0 0-17-16,0 0-6 0,0 0-12 16,4 4-20-16,3-4 13 0,3-1 13 15,0-2 18-15,4-1-12 0,10 2-23 16,-10-2-8-16,14 0-18 0,-8 0 0 16,1-1 1-16,6 2-1 0,-13 2 1 15,10 0-2-15,-10-1-2 0,-4 2-47 16,-3-1-7-16,4 1-22 0,-8 0-9 15,-3 0-31-15,0 0-31 16,0 0-83-16,0 0-149 0,0 0-128 16,-7 0-198-16,-3 0-740 0</inkml:trace>
  <inkml:trace contextRef="#ctx0" brushRef="#br0" timeOffset="59202.089">23317 16119 138 0,'0'0'1801'16,"0"0"-1037"-16,0 0-347 0,0 0-123 15,0 0 1-15,0 0-103 0,0 0-70 16,0 0-55-16,0 0-33 0,0 0-15 16,-17 64-7-16,13-41-10 0,1 3 11 15,0 0-11-15,-8 0 0 16,8-4-1-16,-1 2-1 0,4-6-59 16,-3-3-55-16,-1-2-27 0,1-3-55 15,0-3-80-15,3-6-229 0,0-1-468 16,0 0-330-16</inkml:trace>
  <inkml:trace contextRef="#ctx0" brushRef="#br0" timeOffset="59386.054">23324 16241 1258 0,'0'0'1588'16,"0"0"-1241"-16,0 0-213 0,0 0-39 16,0 0 7-16,0 0-29 0,0 0 6 15,0 0 0-15,52-5-41 0,-42 3-23 16,7 0-12-16,-6 0 11 0,-1 0-14 15,-7 2-3-15,1-1-41 0,-1 1-38 16,-3 0-95-16,0 0-72 0,-3 0-103 16,-1 0-173-16,1 0-654 0</inkml:trace>
  <inkml:trace contextRef="#ctx0" brushRef="#br0" timeOffset="59618.583">23166 16261 271 0,'0'0'2622'0,"0"0"-2063"16,0 0-385-16,0 0-95 0,0 0 25 16,0 0-31-16,0 0-48 0,0 0-9 15,3 55-13-15,4-40 9 0,-7-1 1 16,0 2-13-16,0-1-16 0,-7-1-110 15,4 2-98-15,-8-1-46 0,4 1-127 16,-6-2-271-16,2-4-598 0</inkml:trace>
  <inkml:trace contextRef="#ctx0" brushRef="#br0" timeOffset="59847.778">23038 16475 405 0,'0'0'1588'15,"0"0"-773"-15,0 0-386 0,0 0-206 16,0 0-32-16,0 0-37 0,0 0-72 15,0 0-35-15,0 0-6 0,0 0 25 16,45-9 75-16,-31 1-29 0,13 3-56 16,-3-1-22-16,11 0-6 0,-4 0-6 15,7 2-7-15,0 0-12 0,-4 1 9 16,4 2-12-16,-4-1 0 0,-3 1 2 16,0 1-2-16,-10 0-2 0,-4 0-10 15,4 1-41-15,-11 1-18 0,-3-2-70 16,-3 0-97-16,-1-3-277 0,1-1-783 15,-4-9-822-15</inkml:trace>
  <inkml:trace contextRef="#ctx0" brushRef="#br0" timeOffset="60258.439">24182 15706 450 0,'0'0'1743'16,"0"0"-1242"-16,0 0-151 0,0 0-56 15,0 0-43-15,0 0-77 0,0 0-42 16,0 0-3-16,0 0-9 0,0 0-8 16,-10 7-16-16,-1-2-9 0,-3 7-49 15,-3 4-38-15,-10 5-15 0,-1 5 2 16,-6 6-5-16,-1-2 5 0,-3 3 1 15,4-1-44-15,3-3-28 0,-4 1-43 16,11-6-28-16,0-2-153 0,10-6-297 16,4-7-506-16,3-4-363 0</inkml:trace>
  <inkml:trace contextRef="#ctx0" brushRef="#br0" timeOffset="60492.561">24023 15822 1015 0,'0'0'2254'0,"0"0"-1866"16,0 0-287-16,0 0 15 0,0 0 102 16,0 0-115-16,62 0 12 0,-34 3-28 15,0-2-10-15,-1 1-33 0,4 0-32 16,0 2 2-16,-7 0-13 0,7-2 12 16,-10 3-13-16,-4 1-1 0,0-2 0 15,-6 2-27-15,-8-2-15 0,4 0-10 16,-4-2-9-16,-3 2-25 0,0-4-16 15,0 2-35-15,0 0-101 0,-6-1-192 16,-1 3-270-16,3-3-791 0</inkml:trace>
  <inkml:trace contextRef="#ctx0" brushRef="#br0" timeOffset="60744.782">23951 16062 2768 0,'0'0'1068'0,"0"0"-886"16,0 0-72-16,0 0 65 0,0 0-36 15,0 0-77-15,0 0-62 0,0 0 0 16,0 0 43-16,62-11-3 0,-41 7-9 16,6 1-15-16,1 0-14 0,-1 0 1 15,-2 0-3-15,2 2 1 16,-6 0-2-16,-4 1-27 0,0-2-52 15,-3 0-44-15,-7-2-22 0,0 0-120 0,-4 0-233 16,-3-2-288-16,0 5-731 16</inkml:trace>
  <inkml:trace contextRef="#ctx0" brushRef="#br0" timeOffset="61319.605">23923 16204 2242 0,'0'0'1088'0,"0"0"-961"0,0 0-73 15,0 0 44-15,0 0-47 0,0 0-51 16,0 0 0-16,0 0 1 0,0 0 2 16,0 0 19-16,0 32-18 0,0-30 21 15,0 0-25-15,0-2-25 0,0 0-23 16,0 0-15-16,0 0-26 0,0-2-10 15,0 0 26-15,4 0 35 16,-1-2 6-16,1-2 3 0,-1-1 29 0,8 0 3 16,-1 0-3-16,0-1-1 15,-3 0 1-15,3 2 28 0,1 0 36 16,3-1 0-16,-1 1-1 0,-2 2-6 16,3-2 7-16,6 2 9 0,-6 2-10 15,0-2 0-15,6 4-3 0,-2-1-10 16,-1 1 1-16,4 0-26 0,-4 0-7 15,-7 1 4-15,4 3-9 0,-4 0-10 16,-6 0-3-16,-1 0-14 0,-3 3-33 16,-3 3-9-16,-11 2 31 0,0 2-51 15,0 5-72-15,-10 1-30 0,4 2-29 16,-8 0-116-16,0-2-238 0,1 2-133 16,-1-4-55-16,1 1 38 0,3-3 548 15,6-5 163-15,5-3 290 0,2-4-78 16,4-2 183-16,4-2 129 0,3 0 2 15,0 0-7-15,0-2-62 0,3 0-140 16,1 2-95-16,3-2-54 16,6 0-23-16,1-4-13 0,0 2 13 15,10-2-70-15,0 1-31 0,-3-3-16 16,7 2-25-16,-4 0 0 0,7-4-3 16,-11 2-32-16,8 1-182 0,-7-5-186 15,-1 4-856-15,-3-9-1060 0</inkml:trace>
  <inkml:trace contextRef="#ctx0" brushRef="#br0" timeOffset="61928.213">24905 15642 926 0,'0'0'1343'0,"0"0"-1007"15,0 0-62-15,0 0 17 0,0 0-29 16,0 0-100-16,0 0-52 0,0 0-6 16,0 0-6-16,0 0-7 0,0-1 1 15,0 1 23-15,0 0 3 0,0 1 0 16,0 1-7-16,0 0-9 0,0 0-31 16,0 5-19-16,0 1-24 0,0 4 0 15,0 10 8-15,0 5-23 0,0 10-13 16,0 2-1-16,-3 12-12 0,-1-2 10 15,1-2-18-15,3 2 5 0,-7-8 16 16,4 4-3-16,3-4-12 0,-11-4 12 16,11-4 3-16,-7-8-18 0,4-2-13 15,0-3-21-15,-1-5-35 16,1-6-45-16,-1-3-86 0,4-4-189 0,-3-2-368 16,3-2-814-16</inkml:trace>
  <inkml:trace contextRef="#ctx0" brushRef="#br0" timeOffset="62125.6">24740 16070 2783 0,'0'0'605'16,"0"0"-411"-16,0 0-52 0,0 0 85 15,0 0-110-15,0 0-77 0,0 0-38 16,0 0-2-16,0 0-22 15,0 0-13-15,-52 49-32 0,49-38-71 16,-4-3-89-16,7 0-199 0,0-4-570 16,0-2-489-16</inkml:trace>
  <inkml:trace contextRef="#ctx0" brushRef="#br0" timeOffset="62284.372">25002 15984 2866 0,'0'0'1201'0,"0"0"-1098"16,0 0-100-16,0 0-3 0,0 0 14 16,0 0-14-16,0 0-31 0,0 0-95 15,55 31-141-15,-45-31-397 16,-3-2-913-16</inkml:trace>
  <inkml:trace contextRef="#ctx0" brushRef="#br0" timeOffset="62547.573">25236 15738 2288 0,'0'0'1225'0,"0"0"-1060"16,0 0-121-16,0 0 76 0,0 0 71 15,0 0-68-15,0 0-32 0,0 0-20 16,-3 51-24-16,-8-30-22 0,-6 7-24 16,3 0-1-16,-6 0-38 0,-1-1-74 15,4-3-50-15,3-1-93 0,0-5-195 16,0-6-316-16,8-4-452 0,2-3 42 16</inkml:trace>
  <inkml:trace contextRef="#ctx0" brushRef="#br0" timeOffset="62707.742">25191 15888 689 0,'0'0'756'0,"0"0"-90"0,0 0-268 16,0 0-37-16,0 0-104 0,59-21-101 15,-38 16-38-15,-4 0-51 0,0-3-39 16,7 0-15-16,-7 1 9 0,1-2-22 16,-1-2-81-16,-3 1-98 0,-4 0-76 15,-3-1-177-15,-4 1-241 0,-3 2-501 16,0 1 437-16</inkml:trace>
  <inkml:trace contextRef="#ctx0" brushRef="#br0" timeOffset="62926.395">25374 15687 313 0,'0'0'1346'0,"0"0"-374"0,0 0-538 16,0 0-83-16,0 0-3 0,0 0-87 16,0 0-110-16,0 0-42 0,0 0 6 15,0 0-16-15,-7 35-25 0,7-19-15 16,-3 9-13-16,-1 3-31 0,4 6-13 15,-7 2 1-15,0 3 10 0,4-2-1 16,-7 6-12-16,6-2-2 0,-6 0 2 16,6-4-22-16,1-3-21 0,-1-3-34 15,1-4-40-15,3-2-51 0,0-5-85 16,-3-3-169-16,-1-5-184 0,1-1-468 16,3-6-293-16</inkml:trace>
  <inkml:trace contextRef="#ctx0" brushRef="#br0" timeOffset="63165.876">25178 16095 1368 0,'0'0'1729'0,"0"0"-1305"0,0 0-225 16,0 0-79-16,0 0-1 0,0 0-47 15,0 0-30-15,0 0 2 0,0 0 24 16,55-22-21-16,-42 17-25 0,12 1-20 15,-5 2 0-15,-6-2-1 0,10 4-1 16,-7 0 0-16,-3 0-1 0,-4 0-39 16,4 4-20-16,-7-1-47 0,0 1-43 15,-7 1-39-15,0 0-97 0,0 2-129 16,-7 3-161-16,-3-1-542 0</inkml:trace>
  <inkml:trace contextRef="#ctx0" brushRef="#br0" timeOffset="63359.116">25088 16334 225 0,'0'0'1914'0,"0"0"-884"0,0 0-603 16,0 0-46-16,0 0-90 0,0 0-89 15,0 0-81-15,0 0-20 0,0 0-30 16,0 0-40-16,31 3 2 0,-10-10-2 16,13-2-9-16,-6 0-10 0,6-3-11 15,-6 5-1-15,6 1-3 0,-6 0-37 16,-4 1-46-16,-4 1-31 0,5-3-108 15,-8 1-291-15,-10 2-745 16,0-5-1159-16</inkml:trace>
  <inkml:trace contextRef="#ctx0" brushRef="#br0" timeOffset="63973.899">25980 15859 1036 0,'0'0'1452'0,"0"0"-883"0,0 0-249 0,0 0-76 15,0 0-11-15,0 0-63 16,0 0-72-16,0 0-36 0,0 0-18 16,0 0 12-16,21 27 71 0,-18-13-28 15,1 3-31-15,-4 3-12 0,0 7-13 16,0-1-18-16,-4 1 5 0,-6-1-14 15,-7-1-14-15,6-4 16 0,-2 0-16 16,-5-1-1-16,-6-6-1 0,11 0-16 16,-8-4-24-16,0-5-19 0,1-3-18 15,-1-2-12-15,7-10-20 0,0-5 19 16,7-2-16-16,4-5-51 0,3-1 7 16,0-3 49-16,7-1 47 0,3 2 20 15,1-3 18-15,6 6 16 0,3-1 39 16,-6 7 39-16,10-1 11 0,-3 5 2 15,0-1-10-15,6 5-11 0,-10 2 2 16,14 2-10-16,-6 2-31 0,-1 2 9 16,3 6 13-16,-3 4-3 15,4 4 6-15,-11 8 5 0,7 1-8 16,-6 8-16-16,-12 2-3 0,1 3-13 16,-3 3-2-16,-4-2-6 0,-4-1-13 15,-3-1-12-15,1-6-31 0,-5-5-44 16,4-4-80-16,-3-6-81 0,-4-5-392 15,11-2-1482-15</inkml:trace>
  <inkml:trace contextRef="#ctx0" brushRef="#br0" timeOffset="64413.242">26814 15783 715 0,'0'0'303'0,"0"0"130"16,0 0-423-16,0 0-10 0,0 0-120 15,0 0-37-15,0 0-87 0,0 0 3 16,0 0-10-16,0 0-46 0</inkml:trace>
  <inkml:trace contextRef="#ctx0" brushRef="#br0" timeOffset="64658.927">26714 15741 342 0,'0'0'137'0,"0"0"1015"0,0 0-762 16,0 0-17-16,0 0-70 0,0 0 3 15,0 0-92-15,0 0-32 0,0 0-36 16,0 0-13-16,-7 12-4 16,18-12 16-16,2-4 3 0,5 1-17 0,6-2-10 15,0-2-9-15,14 1-41 0,-4 0-40 16,1 0-13-16,2-1-17 15,-2 1 1-15,-1 0-2 0,1 2 4 16,-11 0-4-16,-3 2-25 0,-4-2-37 16,-7 4-46-16,-6-1-51 0,-1 1-35 15,-3 0-120-15,-7 0-153 0,-3 4-240 16,0-3-926-16</inkml:trace>
  <inkml:trace contextRef="#ctx0" brushRef="#br0" timeOffset="64888.654">26893 15734 2565 0,'0'0'1087'15,"0"0"-870"-15,0 0-123 0,0 0 14 16,0 0 51-16,0 0-103 0,0 0-55 16,0 0-1-16,0 0 0 0,0 0 16 15,-3 24 24-15,-4-9 7 0,-3 6-10 16,-8 6-22-16,1 0-15 0,0 1-34 15,-7 2-6-15,0-2-28 0,0 2-32 16,3-6-31-16,0-2-14 0,1-3-50 16,6-2-218-16,0-5-390 0,-3-4-735 15</inkml:trace>
  <inkml:trace contextRef="#ctx0" brushRef="#br0" timeOffset="65338.862">26742 16002 1159 0,'0'0'1999'15,"0"0"-1767"-15,0 0-232 0,0 0 29 16,0 0-26-16,0 0-3 0,0 0-98 16,0 0 2-16,0 0-16 0,0 0-55 15,-4 52-55-15,4-51-36 0,0-1-30 16,0 0-46-16,-3 0-66 0,3-4 42 15,0-3 94-15,0 0 111 0,0-1-10 16,7-2 29-16,0-2 134 0,3 1 105 16,0 1 91-16,1-1 84 0,2 1 59 15,-2 2-88-15,2-1-85 0,1 2-20 16,0 0-7-16,0 2 4 0,3 3-84 16,0-1 21-16,-3 3 21 0,3 1 9 15,-6 5-33-15,-1 4-15 0,-7 0-62 16,-3 3-68-16,0 3-10 0,-10 2-15 15,0 1-105-15,-11 3-32 16,4-1 97-16,-4 1 133 0,0-5 13 16,1-1 48-16,-1-1 53 0,11-7 113 15,-1 0 28-15,5-2-29 0,6-4-81 16,0-2-42-16,0 0-90 0,0 0-13 16,10-2 0-16,-3-2 38 0,3 0-25 15,7-2-13-15,-3-1-58 0,3-2-141 16,7-7-224-16,-10 6-369 0,7-9-773 0</inkml:trace>
  <inkml:trace contextRef="#ctx0" brushRef="#br0" timeOffset="65582.645">27276 15724 2767 0,'0'0'987'15,"0"0"-912"-15,0 0-59 0,0 0 69 16,0 0-47-16,0 0-38 0,-21 59-26 16,18-42-11-16,-4 0-61 0,7-2-60 15,-4 1-79-15,1-3-131 0,-4 0-334 16,0-6-515-16</inkml:trace>
  <inkml:trace contextRef="#ctx0" brushRef="#br0" timeOffset="65825.31">27241 15806 1380 0,'0'0'1399'0,"0"0"-1168"0,0 0-119 15,0 0 83-15,69-27 78 0,-38 15-77 16,4-2-42-16,-1-1-47 0,4 1-47 15,0 3-10-15,-7 1-22 0,0 2-9 16,-4 6-18-16,1 0 1 0,-11 2 14 16,0 4-4-16,-6 2 10 0,-1 2-20 15,-6 1-2-15,-1-3-16 0,-3 1-6 16,0 0-6-16,-3-3-4 0,-1 3-49 16,-3-3-58-16,-3-2-71 0,-4 1-136 15,7-3-307-15,-7 0-653 0,-3 0-120 16</inkml:trace>
  <inkml:trace contextRef="#ctx0" brushRef="#br0" timeOffset="66061.015">27506 15565 437 0,'0'0'2559'0,"0"0"-2004"0,0 0-340 15,0 0-92-15,0 0 76 0,0 0-103 16,0 0-83-16,0 0-1 0,0 0 26 15,-3 66 18-15,0-42-13 0,-4 3 19 16,-4 4-9-16,-13 2-22 0,4 3-19 16,-8 0-11-16,0 1-1 0,-6-2-10 15,3-1-46-15,0-5-49 0,3-2-7 16,1-5-29-16,6-7-92 0,1-3-181 16,13-7-210-16,0-5-445 0,3 0-250 15</inkml:trace>
  <inkml:trace contextRef="#ctx0" brushRef="#br0" timeOffset="66244.051">27262 15941 651 0,'0'0'831'0,"0"0"206"16,0 0-641-16,0 0-101 0,0 0 26 15,0 0-30-15,0 0-109 0,14 69-56 16,-11-42-42-16,-3 2-9 0,0 2-28 16,-7 3-16-16,4-3-16 0,-1 0-12 15,-3-4 0-15,1-5 8 0,-5 1-11 16,8-8-44-16,3-2-11 0,-4-6-70 15,-3-3-61-15,7-4-119 0,0 0-344 16,0-8-739-16,0 1-259 0</inkml:trace>
  <inkml:trace contextRef="#ctx0" brushRef="#br0" timeOffset="66429.744">27362 15994 1349 0,'0'0'2005'0,"0"0"-1630"15,0 0-297-15,0 0 36 0,0 0 53 16,45-15-68-16,-21 8-42 0,-4 0-29 16,1-1-16-16,0 2 0 0,-1-4-12 15,-2 4-3-15,-5-2-59 0,1 0-56 16,-4-3-74-16,-6-1-111 0,-1 4-328 16,-3-4-634-16,0 5-457 0</inkml:trace>
  <inkml:trace contextRef="#ctx0" brushRef="#br0" timeOffset="66579.681">27489 15859 2505 0,'0'0'1091'15,"0"0"-924"-15,0 0-104 0,0 0 25 16,0 0-29-16,-31 57-59 0,28-46-28 16,3-4-54-16,0 2-76 15,-4 1-70-15,1 1-215 0,-4-3-586 16,4 0-586-16</inkml:trace>
  <inkml:trace contextRef="#ctx0" brushRef="#br0" timeOffset="66809.304">27283 16146 2351 0,'0'0'1308'15,"0"0"-1128"-15,0 0-155 0,0 0 6 16,0 0-12-16,0 0-3 0,65-28 40 15,-37 13-6-15,-1 3-33 0,-6-1-15 16,3 1 0-16,-10 4-2 16,-1 2-32-16,-2 2-68 0,-4 3 5 15,-4 1-5-15,-3 3-65 0,-3 2-127 16,-4 4-80-16,-4 1-131 0,-2 4-184 16,-1-1-10-16,0 1 104 0</inkml:trace>
  <inkml:trace contextRef="#ctx0" brushRef="#br0" timeOffset="67089.503">27355 16189 116 0,'0'0'1032'0,"0"0"-557"15,0 0-157-15,0 0-185 0,0 0-133 16,0 0-8-16,0 0 8 0,0 0 0 16,0 0-46-16,0 0-84 0,48-17-94 15,-44 13-46-15,9 4-85 0,-6 0 16 16,-3 0 72-16,-1 5 55 0,-3 1 16 16,-3 4 196-16,-4-2 88 0,-7 4 98 15,7 3 170-15,-7-3 97 0,4 1-69 16,-4 1-69-16,0-1 3 0,8-4-17 15,-5 1 3-15,4-5-5 16,7-1-21-16,-3-2-56 0,3-2-41 16,0 0-65-16,3 0-70 0,1 0-46 15,-1-3 0-15,4 0 38 0,0-1 9 16,10-1-25-16,-6-1-22 0,2-2-3 16,1 3-66-16,0-5-22 0,0-2-20 15,-1 2-63-15,1-3-138 0,-10 0-169 16,9 0-195-16,-6 5-618 0,0-10 524 0</inkml:trace>
  <inkml:trace contextRef="#ctx0" brushRef="#br0" timeOffset="67241.304">27451 16099 1319 0,'0'0'1816'0,"0"0"-1430"16,0 0-291-16,0 0-26 0,-24 49 16 15,24-32-60-15,-3 4-24 0,3-2 1 16,0-2-2-16,0-3-53 0,0-4-102 15,0-2-73-15,3-8-191 0,4 0-629 16,-3-5-472-16</inkml:trace>
  <inkml:trace contextRef="#ctx0" brushRef="#br0" timeOffset="67522.567">28023 15592 3033 0,'0'0'564'0,"0"0"-441"16,0 0-54-16,0 0 173 0,0 0-50 15,0 0-99-15,0 0-31 0,0 0 3 16,0 0-6-16,-31 60-19 0,14-34-27 15,-7-1-13-15,-4 3-31 0,1-1-44 16,-4 0-21-16,-4-2-12 0,8 1-23 16,-4-5-124-16,7-2-121 0,3-6-142 15,7-6-605-15,7-5-276 0</inkml:trace>
  <inkml:trace contextRef="#ctx0" brushRef="#br0" timeOffset="67706.875">27896 15777 1800 0,'0'0'1539'0,"0"0"-1155"0,0 0-189 16,0 0 26-16,-4 76-25 0,-3-40-100 16,1 12-37-16,2-5-19 15,-3 5-3-15,0-2-15 0,4-9-1 16,-7 6-8-16,10-6-13 0,-4-6-33 16,4-7-26-16,0-5-59 0,0-7-59 15,0-4-124-15,0-6-281 0,4-2-679 16,-4 0-491-16</inkml:trace>
  <inkml:trace contextRef="#ctx0" brushRef="#br0" timeOffset="68291.397">28103 15738 1474 0,'0'0'1682'0,"0"0"-1379"0,0 0-271 15,0 0 41-15,0 0 148 16,0 0-120-16,0 0-79 0,-4 61-22 16,4-50 0-16,0 0-1 0,0-4-21 15,0-1-51-15,0-4-34 0,0-2-79 16,0 0-101-16,0-2-117 0,0-4-119 15,7-4-103-15,-4-2-64 0,8 1 178 16,-8-5 261-16,8 2 143 0,2-1 108 16,-2 3 183-16,-1 1 205 0,0 0 117 15,4 1 26-15,0 1-57 0,0 1-135 16,-1 2-65-16,1 1-43 16,0 2-26-16,0 2-17 0,-4-1-36 15,-3 2-28-15,7 0-17 0,-7 3 9 16,3 5-41-16,0 0-27 0,-3 2-32 15,-3-1-16-15,-4 5-48 0,0-4-2 16,0 2-13-16,0 1-22 0,-7-1-34 16,0 0-24-16,-7-1-28 0,0-2-97 15,-3 2-192-15,-4 0-112 0,1-2 75 16,-4 1-5-16,-4 1-55 0,4 1 185 16,0-4 372-16,0 1 225 0,13-4 535 15,5 0-168-15,2-3-306 0,4-2-101 16,0 0 2-16,10 0-73 0,1 0 53 15,6-3 23-15,0 0 22 0,4-2-65 16,0 0-83-16,-4 1-45 0,3 0-17 16,-2 2 11-16,-1-1-12 0,-3-1-1 15,-7 3-115-15,6 1-122 0,-2 0-172 16,-8 0-274-16,-3 1-537 0</inkml:trace>
  <inkml:trace contextRef="#ctx0" brushRef="#br0" timeOffset="68505.704">28016 16079 3071 0,'0'0'665'0,"0"0"-467"0,0 0-120 16,0 0 39-16,0 0-48 0,0 0-50 16,62-13 68-16,-31 2-31 0,4-1-22 15,-1-2-19-15,-3-2-14 0,-7 3 1 16,7 1-2-16,-6 0-25 0,-5 4-61 15,-6-3-5-15,0 3-5 0,-7 0-59 16,-4 4-245-16,-3-2-280 0,0 2-566 16,0 1-313-16</inkml:trace>
  <inkml:trace contextRef="#ctx0" brushRef="#br0" timeOffset="68717.59">28213 15900 2010 0,'0'0'1208'0,"0"0"-845"0,0 0-158 15,0 0-4-15,0 0-28 0,0 0-107 16,0 0-19-16,0 0-4 0,-4 57 28 16,4-34 7-16,0 7-44 0,0 1-12 15,-7 2-7-15,4 2-12 0,-4 0 0 16,-3 0-3-16,6-5-11 0,1-3-32 16,-4-5-32-16,4-7-36 0,-1-3-33 15,1-6-44-15,-1-4-124 0,4-2-271 16,0-4-680-16,0-1-538 15</inkml:trace>
  <inkml:trace contextRef="#ctx0" brushRef="#br0" timeOffset="68899.619">28189 16111 492 0,'0'0'1694'0,"0"0"-1003"0,0 0-352 15,0 0-157-15,0 0-55 0,-66 39-57 16,52-24-51-16,-3 2 0 0,-4 0-18 15,4-3-1-15,0 1-1 0,3-3-3 16,0-4-68-16,4-3-36 0,3-3-45 16,4-2-96-16,3-1-205 0,0-7-262 15,7-1-279-15,0 0 360 0</inkml:trace>
  <inkml:trace contextRef="#ctx0" brushRef="#br0" timeOffset="69043.952">28103 16141 49 0,'0'0'427'0,"0"0"75"0,0 0 512 0,0 0-467 16,58-4-93-16,-41 9-80 15,-3-1-6-15,0 4-126 0,3 0-94 16,-3-1-54-16,10-1-32 0,-7 2-37 16,4-2 3-16,-4-2-28 0,0 0-25 15,-3 0-56-15,7-1-66 0,-11-2-105 16,0-1-322-16,-6 0-901 0,-1 0-305 0</inkml:trace>
  <inkml:trace contextRef="#ctx0" brushRef="#br0" timeOffset="69207.743">28730 16427 2981 0,'0'0'1510'0,"0"0"-1374"16,0 0-136-16,0 0-1 0,0 0 0 15,0 0-156-15,0 0-210 0,0 0-758 16,0 0-1728-16</inkml:trace>
</inkml:ink>
</file>

<file path=ppt/ink/ink2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3T02:34:19.27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3087 3982 1061 0,'0'0'615'0,"0"0"-355"0,0 0-101 15,0 0-20-15,0 0 72 0,0 0 43 16,0 0 10-16,0 0-68 0,0 0-65 16,-4 0-42-16,4 0-22 0,4-2-10 15,-4 2 0-15,3 0-22 16,-3 0-1-16,0 0 11 0,0 0-10 0,0 0-7 16,0 0-9-16,0 0-7 15,0 0-10-15,0 0 0 0,4 0-2 16,-4 0 0-16,0 0 1 0,0 0-1 15,0 0 0-15,3 0-22 0,1 0 4 16,-1 0 18-16,4 0 22 0,7 0-21 16,0 0 2-16,-8 0-3 0,8 0 1 15,3 0-1-15,-3 0 1 0,0 0-1 16,0 0 1-16,6 0-2 0,-6 0 2 16,-3 2 0-16,-1-2 1 0,7 0-2 15,-3 0 0-15,-7 0 0 0,10 2 0 16,-3 0 16-16,3-1-13 0,-3 2 16 15,7-2 0-15,-1 2-19 0,-6-2 0 16,10 2 1-16,-7-2 0 0,4-1 18 16,3 2-19-16,-3 0 2 0,6-1 0 15,-6-1 11-15,0 1 6 16,10-1 0-16,-14 2-16 0,10-2-1 16,-6 0 26-16,7 1-9 0,-1 0 47 15,4 1 38-15,-3-2-64 0,6 1-39 16,-3 0 3-16,4-1 14 0,3 0 10 15,-4 2-15-15,4-2 2 0,3 0-11 16,-6 0 11-16,6 0 10 0,4 0-16 16,-7 0-6-16,0-2 7 0,0 2-7 15,0 0-2-15,-4 0 11 0,4 0 10 16,-4 0-6-16,1 2-15 0,3-2 14 16,-11 0-3-16,11 3 16 15,-3-3-12-15,-4 1-4 0,3 1 7 16,0-1-4-16,-3 0-2 0,7 1-10 15,-10-2 12-15,6 2 7 0,-6 0-21 16,6 0 11-16,-3-2-11 0,-3 2 12 16,3 0-12-16,-7-1 0 0,7 0 17 15,-7 1-17-15,4-1 12 0,-1 2-11 16,-3-3-1-16,1 1 20 0,-1 0-20 16,3-1 2-16,-3 0 16 0,4 0-4 15,-7 0-13-15,3 1 14 0,0-1-14 16,-7 0 1-16,11 0 9 0,-11 0-9 15,10 2-1-15,-6-2 0 0,-4 1 0 16,11 0 9-16,-11 1-11 0,11 0-1 16,-8-2-1-16,-2 2 2 0,9 2 0 15,-6-2 0-15,6 2 0 0,-6 0 1 16,7 0-2-16,-4-1 0 0,0 1 1 16,-4 0-2-16,5-2-9 0,-1 2 11 15,-4 0 1-15,11-1 1 16,-6-2-1-16,-1 1 2 0,0 0 10 15,0-2-13-15,0 0 1 0,-3 2 0 16,6-2 1-16,-6 0-1 0,3 0 1 16,0 0 10-16,-7 0 10 0,7 0-20 15,-3 0-2-15,-4 0 3 0,1 0 0 16,-1 0 9-16,-7 0-10 0,7 0 14 16,1 0-15-16,-5 0 2 0,5 0-1 15,-1-2-1-15,0 2 1 0,-3-2-1 16,7 0 0-16,-1 2 1 0,-6-1 1 15,10 0-1-15,-3-1 1 0,-4 2 0 16,7-1 0-16,-3 0-1 0,3-1 11 16,0 2-13-16,4 0 0 0,-1 0 2 15,1-1 9-15,-4 0-10 0,3-1-1 16,-3 1 21-16,1 0 7 0,-1 0-7 16,-7 1-18-16,4-2 0 15,-4 1-2-15,0 1 0 0,-3-1 1 16,7 1 0-16,-8 0 0 0,1-2-1 15,7 1 1-15,-4 1 1 0,-3-1 0 16,0 1-2-16,-1 0 2 0,-6 0-3 16,0 0 0-16,-3 0 1 0,-4 0 0 15,0 0 11-15,0 0-10 0,0 0 10 16,0 0-11-16,0 0 15 0,0 0-13 16,0 0 9-16,0 0 0 0,0 0 4 15,0 0-4-15,0 0 3 0,-4 0-12 16,4 0-3-16,0 0-17 0,0 0-11 15,-3 0-14-15,3 0-17 16,0 0-11-16,-4-2-13 0,4 2-15 16,-7-2-57-16,-3 0-171 0,-7 0-231 0,6-2-832 15,-20-4-821-15</inkml:trace>
</inkml:ink>
</file>

<file path=ppt/ink/ink2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3T02:34:20.65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3025 4388 912 0,'0'0'651'0,"0"0"-368"0,0 0-108 16,0 0 26-16,0 0 74 0,0 0 12 15,0 0-49-15,0 0-94 0,0 0-70 16,0 0-43-16,10-1-27 0,-6 1-1 15,6 0 10-15,4 0 69 0,3 1-12 16,0 2-35-16,7-2 32 0,0-1-13 16,4 0 0-16,-4 0-26 0,-3 0 7 15,10 0 12-15,-7 0 4 16,4 0-7-16,-4 0 28 0,7-1-34 16,-4 0-35-16,4 1 12 0,-3 0-5 15,6 0-9-15,1 0-1 0,-4 0-3 16,10 0 3-16,0 0 2 0,-6 1-1 15,10 0 24-15,3 1 3 0,-3-2-8 16,-1 0-4-16,5 0 15 0,-8 0-19 16,7 0 4-16,0-2 31 0,1 0 12 15,-5 0-19-15,1 1 1 0,-3-2-38 16,2 2 0-16,5-2 31 0,-5 2-19 16,5-1-12-16,-8-1 31 0,11 1-16 15,-4-2-15-15,0-1 19 0,0 1 0 16,1 0-19-16,-1-2 18 0,0 3-8 15,-3-1-1-15,3-1 4 0,-3 1-15 16,3 0 11-16,-3 1-11 0,-4-1 11 16,1 4-11-16,2-3 1 0,1 3 14 15,-4-3-16-15,1 2 2 16,3 1-2-16,3-3 12 0,-3 2-11 16,10 1 0-16,-10 0 2 0,3-1 13 15,3 1-13-15,-13 0-1 0,14 0 41 16,-4-2 0-16,0 2-28 0,-3-2 1 15,0 2-15-15,-7-2 2 0,10 2 0 16,-6 0 18-16,-1-2-5 0,-3 2-14 16,7 0 1-16,-8 0 22 0,-6 0-24 15,7 0 11-15,-3 0 0 0,-8 0-10 16,11 0-1-16,-3 0 1 0,-4 0 0 16,3 0 1-16,-3 0 9 0,7 0-11 15,-14 0 0-15,11 0 0 0,-8 0 1 16,1 0 1-16,-8 0 9 0,11 0-10 15,-13 0 0-15,6 0 1 0,-7 0-2 16,-3 0 0-16,3 0 1 0,-3 0 0 16,-4 0 1-16,0 2-1 0,-6-2 1 15,-1 0-1-15,1 0 0 16,-4 0-1-16,0 0 1 0,0 0 0 16,0 0-2-16,0 0 0 0,0 0-2 15,0 0 1-15,7 2-12 0,-7-2 11 16,0 0-8-16,3 0 10 0,1 2 3 15,-1 0-1-15,0-2 0 0,1 1 0 16,-1-1 1-16,1 0-3 0,-1 1 0 16,1 1 2-16,-1-2-2 0,4 1 0 15,-3-1-44-15,6 1 20 0,-3 1 5 16,0-1 7-16,3-1-3 0,0 0 14 16,1 0-1-16,6 1-17 0,-3-1-2 15,-4 2-1-15,0-2 4 0,-3 0-7 16,0 0 4-16,-3 0 5 15,-4 0-5-15,0 0-13 0,0 0 31 16,0 0-37-16,-11 0-28 0,4 0-66 16,-3 0-158-16,-4 2-175 0,-10 0-101 15,10 1-92-15,4-2-424 0</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17T02:29:13.049"/>
    </inkml:context>
    <inkml:brush xml:id="br0">
      <inkml:brushProperty name="width" value="0.05292" units="cm"/>
      <inkml:brushProperty name="height" value="0.05292" units="cm"/>
      <inkml:brushProperty name="color" value="#FF0000"/>
    </inkml:brush>
  </inkml:definitions>
  <inkml:trace contextRef="#ctx0" brushRef="#br0">9333 13545 277 0,'0'0'1126'16,"0"0"-687"-16,0 0-157 0,0 0-101 16,0 0 17-16,0 0 8 0,0 0 42 15,0 0-69-15,0 0-73 0,0-4-49 16,0 4-19-16,0 0 7 0,0 0-1 16,0 2 1-16,0 0-7 15,0 2-3-15,0 4 12 0,0 7 23 16,0 3 37-16,0 13-34 0,0 3-35 15,0 8-23-15,-3 3-11 0,-4 0-1 16,3 0-3-16,-3-1 12 0,4-6-12 16,-1 0-1-16,1-4-30 0,-4-8-10 15,4 0-10-15,-1-7-49 0,-3-2-24 16,7-5-70-16,-3-3-112 0,3-6-148 16,0-3-161-16,0 0-188 0,0-3 50 15</inkml:trace>
  <inkml:trace contextRef="#ctx0" brushRef="#br0" timeOffset="2092.197">9402 13613 754 0,'0'0'443'16,"0"0"-247"-16,0 0-27 0,0 0 20 15,0 0 28-15,0 0 33 0,0 0-46 16,0 0-33-16,0 0-32 0,0 0-7 16,-10 0 9-16,10 0-7 15,0 1-6-15,0-1-16 0,0 1-61 16,0 1 44-16,7-2-57 0,-4 4-38 15,4 6-3-15,3 2 3 0,4 7 38 16,0 5 9-16,13 4-15 0,-3 2-19 16,4 1 9-16,0 2 0 0,3-2-10 15,-4-1-12-15,1-4 0 0,-4-4-2 16,3 0 1-16,-6-3-11 0,3-2 12 16,-7-3-1-16,4-1-11 0,-7-3-1 15,3-2 1-15,-7-1-4 0,1-1-9 16,-4-1-7-16,-1-2-3 0,-2 1 7 15,-1-4-1-15,-3 0-9 0,0 2 3 16,0-2-6-16,-3 0-10 0,-1 0-48 16,-2 0-74-16,-1 0-106 0,-4 0-208 15,4-5-74-15</inkml:trace>
  <inkml:trace contextRef="#ctx0" brushRef="#br0" timeOffset="4203.969">9943 13440 623 0,'0'0'1038'0,"0"0"-853"0,0 0 107 16,0 0-149-16,0 0-46 0,0 0-7 15,0 0 17-15,0 0-49 0,0 0-26 16,-7 1-21-16,7 1-11 0,0-2 0 15,3 0 3-15,-3 1 13 0,0-1 7 16,4 0 15-16,-4 0 11 0,0 4 15 16,0 0 0-16,0 5 13 0,0 8 29 15,0 3 31-15,0 9-57 0,0 4-45 16,-4 3 10-16,-2 2-44 0,2 2 1 16,1-1 1-16,3-4-3 15,-4-2-2-15,4-2-10 0,0-4 11 16,0-1-11-16,0-3 12 0,0-1-1 15,4-3 1-15,-4-3-12 0,0-2-68 16,3-2-86-16,-3 0-110 0,4-5-221 16,-4-1-307-16,0-2-436 0</inkml:trace>
  <inkml:trace contextRef="#ctx0" brushRef="#br0" timeOffset="5061.059">10432 13547 157 0,'0'0'1452'15,"0"0"-1121"-15,0 0-97 0,0 0 5 16,0 0 0-16,0 0-42 0,0 0 2 15,0 0-46-15,0 0-54 0,0 0-45 16,-10-2-16-16,10 2 1 0,0 0-17 16,0 0-22-16,0 0-1 0,0 0 1 15,0 0 1-15,0 0 2 0,0 2 0 16,0 4-1-16,0 3 14 0,0 5-3 16,-4 4-13-16,1 2 0 0,-1 3 0 15,4 2-1-15,-3 1-15 0,3 0 0 16,0 1 15-16,0 0-15 15,0-2 0-15,0-1 4 0,3-2-4 16,1-2 3-16,3-3-6 0,0-1 6 16,0-4 13-16,-4 0 3 0,7-1 26 15,-3-1 0-15,4-3 2 0,-8 1-5 16,7-2-23-16,1-1 32 0,-1-1-10 16,4 0-23-16,-4-1 30 0,4-2-7 15,3-1 10-15,0 0 10 0,-3-1-14 16,3-3 1-16,1-3-32 0,-1 1 12 15,0 1 1-15,-3-2-13 0,0 1-2 16,-4 1 2-16,0 0 6 16,-3 1-5-16,-3-1 0 0,2-1 15 15,1-1 22-15,0-5-22 0,0 1 15 16,3-8-3-16,-3 0-26 0,0-3-2 16,-3-1 0-16,6-1-1 0,-3 1 1 15,-4 0-15-15,-3 3-11 0,4 2 8 16,-4 6 2-16,0-3-6 0,0 4-44 15,0-1-20-15,0-2-47 0,0-1-64 16,0-3-203-16,0 5-410 0,0-9-797 0</inkml:trace>
  <inkml:trace contextRef="#ctx0" brushRef="#br0" timeOffset="5647.162">11245 13444 140 0,'0'0'1836'0,"0"0"-1428"0,0 0-149 16,0 0-57-16,0 0-22 0,0 0-42 16,0 0-26-16,0 0-42 0,0 0-70 15,0 0 0-15,-3 0-13 0,3 4 10 16,0 3-13-16,0 8 13 0,-4 7 2 15,1 6 1-15,-4 5 18 0,0 4-18 16,0 1 0-16,0 0 9 0,4 1 10 16,-4 1 4-16,0-4-7 0,7-1-13 15,-3-5 25-15,3-3 1 0,0-5-16 16,0-3 6-16,3-4-16 16,-3-3 29-16,3 0 3 0,1-3-13 15,-1-4-6-15,1 2 12 0,-1-3 7 16,1-3-3-16,3 2 5 0,-1 1 14 15,-2-4 18-15,3 0-19 0,0 0-9 16,0 3-25-16,-1-3-13 0,1 0 10 16,0 1-1-16,4-1 6 0,-5 0-18 15,5 3 0-15,-1-3 0 0,0 1-1 16,1 1-1-16,-1 2 0 16,4-2 2-16,0 0-2 0,-1 0-68 0,5 0-110 15,-1 0-76-15,0-2-156 16,0 0-231-16,-6 0-445 0</inkml:trace>
  <inkml:trace contextRef="#ctx0" brushRef="#br0" timeOffset="6293.255">11886 13422 1620 0,'0'0'555'0,"0"0"-261"15,0 0-136-15,0 0-13 0,0 0 3 16,0 0 3-16,0 0-26 0,0 0-42 15,0 0-51-15,0 0-10 0,10 8 0 16,-10 3 20-16,0 7 5 0,0 7-8 16,0 6-20-16,0 3 0 0,-3 3 3 15,-1 4-6-15,-3-2-14 0,1 4-2 16,-1 0 2-16,0-4-2 16,0 1-13-16,3-6 13 0,-2-3 3 15,6-5 0-15,-7-3-2 0,7-2 2 16,0-8 16-16,-4-2-3 0,4-1-13 15,0-2-2-15,0-2 11 0,0-4-12 16,0 2 0-16,7-1 11 0,-3-1 5 16,6 0 3-16,4-2 35 0,3 0 81 15,7 0-47-15,0 0-38 0,7-4-13 16,-3-2-37-16,3 1 0 16,-4-1 2-16,1 4 10 0,-4-2-12 0,-3 4-12 15,-1 0-10-15,-6 0-41 0,3 4-56 16,-3 4-14-16,0 3-104 0,-11 0-239 15,4 0-519-15,-7 9-620 0</inkml:trace>
  <inkml:trace contextRef="#ctx0" brushRef="#br0" timeOffset="7384.75">3431 13556 1578 0,'0'0'734'0,"0"0"-414"16,0 0-253-16,0 0 75 0,0 0 70 15,0 0-46-15,0 0-95 0,0 0-71 16,0 0 25-16,21 9 20 16,-21-5-1-16,4 1 10 0,-4 1-9 15,3 0-29-15,0 1-15 0,-3 0 15 16,0-2-4-16,0 0 1 0,0 2-13 16,0-1 0-16,0-1-41 0,0 3-335 15,-3-5-746-15,-4 1-568 0</inkml:trace>
  <inkml:trace contextRef="#ctx0" brushRef="#br0" timeOffset="7620.276">3104 13713 2644 0,'0'0'361'0,"0"0"-361"16,0 0 0-16,0 0 9 0,0 0 76 16,0 0-85-16,0 0-39 0,-14 59-15 15,14-38 52-15,0 2-46 0,0-3 22 16,-3 2-128-16,3 0-43 0,-4-3-126 16,4-1-261-16,-3-6-240 0</inkml:trace>
  <inkml:trace contextRef="#ctx0" brushRef="#br0" timeOffset="7953.985">3125 13790 1721 0,'0'0'406'16,"0"0"-406"-16,0 0-45 0,0 0 45 15,0 0 159-15,76-17-36 0,-49 8-23 16,8-1 61-16,6 0-93 0,0-2-42 15,-3 1 0-15,4 1-26 16,-1 4-10-16,-10 2-6 0,3 0-12 16,1 4 27-16,-11 0-30 0,3 3 29 15,-2 2-18-15,-8 1-12 0,10 2 22 16,-9 0 10-16,6-1 16 0,-7 1-14 16,-3-2 28-16,-1 1-18 0,1-3-12 15,-7-1 3-15,-3-1-1 0,-1-2 1 16,-3 1 39-16,0 1 35 0,0-2 39 15,0 1 31-15,-3 0 13 0,-1 5-26 16,-3-2-68-16,0 3-66 0,-6 2-89 16,2 1-308-16,1 1-258 0,-4-6-733 15</inkml:trace>
  <inkml:trace contextRef="#ctx0" brushRef="#br0" timeOffset="8206.804">3311 13884 1903 0,'0'0'467'0,"0"0"-467"16,0 0-29-16,0 0 29 0,-59 43 97 15,45-26-97-15,-6 2-6 0,3 1-40 16,3-1-6-16,0-1 1 0,4-4-53 16,3-3-129-16,3-3-353 15,4-5-452-15</inkml:trace>
  <inkml:trace contextRef="#ctx0" brushRef="#br0" timeOffset="8488.171">3462 13840 2598 0,'0'0'620'0,"0"0"-556"15,0 0-51-15,0 0 146 0,0 0-19 16,0 0-93-16,0 0-47 0,0 0-50 16,0 0 0-16,-6 52 33 0,12-45 17 15,1 1 35-15,0 2-16 16,0-1-19-16,3 0 22 0,4-1-22 0,-3 1-22 15,2-3 6-15,-2 2 3 0,6-3 1 16,-3 2-7-16,-1 1-16 16,-2-5 19-16,6 2-32 0,-3-3-89 15,-7 2 6-15,0-4-48 0,-4 2-59 16,0-2-195-16,1 0-128 0,-4 0-129 16,-4 0-135-16</inkml:trace>
  <inkml:trace contextRef="#ctx0" brushRef="#br0" timeOffset="8732.585">3263 14155 1800 0,'0'0'607'0,"0"0"-607"16,0 0 1-16,0 0 63 0,0 0-51 15,0 0 29-15,0 0-22 0,0 0 38 16,51-10-26-16,-37 9 0 0,7-3-29 16,-4 0 56-16,-3 1-57 0,6-1 28 15,-6 0-21-15,-7 0-9 0,3-2-277 16,-3 2-228-16,-7 3-771 0</inkml:trace>
  <inkml:trace contextRef="#ctx0" brushRef="#br0" timeOffset="8921.894">3366 14168 2511 0,'0'0'579'0,"0"0"-579"15,0 0 4-15,0 0 72 0,0 0-50 16,0 0-26-16,0 0-77 16,0 0 64-16,0 0 12 0,0 0 1 15,7 63 31-15,-7-46-31 0,0-1-41 16,-4 3-97-16,1-1-107 0,-4 3-61 15,0-2-255-15,-3 1-165 0,0-8-381 16</inkml:trace>
  <inkml:trace contextRef="#ctx0" brushRef="#br0" timeOffset="9064.935">3125 14455 1918 0,'0'0'551'0,"0"0"-325"15,0 0-91-15,0 0 68 0,0 0-63 16,0 0-104-16,0 0-36 0</inkml:trace>
  <inkml:trace contextRef="#ctx0" brushRef="#br0" timeOffset="12523.104">3080 14453 726 0,'0'0'72'0,"0"0"175"15,0 0 151-15,0 0-89 0,0 0-124 16,0 0-29-16,0 0-11 0,0 0-25 16,0 0-32-16,3-2-27 0,-3 2-9 15,0 0-17-15,0 0-20 0,0 0-15 16,4 0-13-16,-4 0-6 0,0 0-17 16,3 0 14-16,-3 0 2 0,7 0-3 15,0 2 23-15,-3-2 0 0,9 2-1 16,-6 0 1-16,4 0 0 0,-5-2 2 15,-2 2 30-15,6 0 0 0,4 0 1 16,0-2-31-16,-4 2 14 0,4-2-3 16,3 0 19-16,0 0-16 0,-6 0 23 15,6 0-17-15,7 0 11 16,-7 0 9-16,1 0-10 0,9 0-29 16,-13 0 42-16,7 0-32 0,-4 0-10 15,-7 0-3-15,4 0 42 0,3 0-13 16,-3 0-29-16,-4 0 32 0,-3 0-19 15,3-2 25-15,4 2-19 0,-3-2-19 16,-5 2 1-16,-2-2 25 0,-1 2-7 16,8 0-1-16,-4 0-17 0,-4 0-1 15,4 0 0-15,0 0 0 0,-4 0-19 16,4 0 16-16,-3 0 2 0,-1 0-10 16,0 2 9-16,1-2-15 0,-1 2 15 15,4-2 2-15,-3 2 1 0,-1-2 2 16,4 2 13-16,0-2-15 0,-4 2 0 15,4-2 0-15,-3 0 31 0,-1 0-32 16,1 1 4-16,-1-1 8 0,0 0 1 16,4 3 13-16,-3-3-26 0,-4 0 25 15,3 0-23-15,-3 0 2 16,0 0 12-16,0 0-16 0,0 1 0 16,0-1 2-16,0 2-1 0,0-1-1 15,0 0-49-15,0 2-224 0,0 0-265 16,0 1-277-16</inkml:trace>
  <inkml:trace contextRef="#ctx0" brushRef="#br0" timeOffset="13536.248">4575 13771 1030 0,'0'0'537'0,"0"0"-296"15,0 0-66-15,0 0 49 0,0 0-20 16,0 0-20-16,0 0-29 0,0 0-36 16,0 0-3-16,0 0-7 0,-3-2-17 15,3 2-44-15,-4 0-13 16,-3 0-31-16,4 0 15 0,0 3-19 15,-8 0-25-15,8-1 3 0,-4 0-20 16,0 4-6-16,0-1 20 0,0 2-8 16,-3 0 8-16,3 2 9 0,-3-1 18 15,-1 2 0-15,8-2-12 0,-4 1-11 16,0 1 23-16,4-3-1 0,-4 3 1 16,0 0-2-16,-3 0-9 0,6 1 12 15,-3-1 1-15,4 0 2 0,-4 2-1 16,3 1-1-16,-2-2-1 15,2 1 19-15,-3 0-19 0,-3 0 1 16,6 2-2-16,-2 1 1 0,2-4 0 16,1 4 4-16,-1-3-4 0,-3 1 11 15,7 0-10-15,-3-1 2 0,-1 2 22 16,1-2-12-16,0 0-12 0,-1 2 18 16,4-3-15-16,-3 2-3 0,3 1 2 15,-7 0 13-15,7-1-14 0,0-1 23 16,0 0-2-16,0-1-1 0,0-1-21 15,7 1-1-15,-7 0 0 0,3 0 13 16,1-2-13-16,-1 1-1 0,4-1-1 16,-4 0 2-16,-3 1 28 0,7-1-12 15,-3 0-13-15,-1 1 38 0,4 2-28 16,-4-1 13-16,8-3-7 0,-1 2-19 16,-3 0 0-16,0-1-7 15,0-1 6-15,3-1 0 0,-3 0 0 0,10-3-31 16,-3 0-153-16,0-4-265 0,-4 0-207 15,11-8-1029-15</inkml:trace>
  <inkml:trace contextRef="#ctx0" brushRef="#br0" timeOffset="14309.422">4961 13927 1344 0,'0'0'306'0,"0"0"-160"16,0 0 26-16,0 0 62 0,0 0-8 15,0 0-9-15,0 0-43 0,0 0-52 16,0 0 6-16,0 0 48 0,-7-2 15 15,7 3-4-15,-3-1-92 0,3 1-48 16,0-1-12-16,-4 2-7 0,1-2-15 16,-1 2-13-16,-9 0-32 0,9 2 7 15,-3 0 22-15,4-1-16 0,-4 1 0 16,4 3-12-16,-4 0 31 0,0 1-19 16,0 1 16-16,-3 1-16 0,3 3 18 15,0 1-22-15,0 1 23 0,0-1 2 16,-3 5 0-16,6-3-2 0,-6 2-2 15,6 1-13-15,4 1 15 16,-3-1-16-16,3 3 13 0,0-3-10 16,0 1 10-16,0-1-21 0,3-1 24 15,1 0 0-15,10-3-16 0,-7 1 16 16,-1-2 12-16,5 0-12 0,-1-2 13 16,7-1-13-16,-3-2 3 0,0-3-3 15,0-2 0-15,6-1-1 0,-2-3 1 16,-1-1 2-16,7-7 38 0,-7-1-40 15,7-6 0-15,-3-2 16 0,-4-2-16 16,4-2 0-16,-4-1-19 0,-3-1 17 16,-4 0-14-16,4-2 14 15,-7 2 2-15,-4-2 16 0,-3 1 0 16,0 1 9-16,-7 1 10 0,-6 3-10 16,2 0 22-16,-3 1-25 0,-3 2-22 15,-3 2-1-15,2 2-2 0,1 1-79 16,-7 3 63-16,14 4-19 0,-1 1-9 15,1 2-86-15,-4 1-14 0,14 0-182 16,-3 0-361-16,3 4-774 0</inkml:trace>
  <inkml:trace contextRef="#ctx0" brushRef="#br0" timeOffset="15975.864">5847 13786 1219 0,'0'0'368'0,"0"0"-287"16,0 0-9-16,0 0 126 0,0 0 23 15,0 0-47-15,0 0-35 0,0 0-48 16,0 0-14-16,0 0 17 0,0 1 15 16,3-1-16-16,-3 0-49 0,0 0-44 15,0 0-41-15,0 2-14 0,0-1-9 16,3 0-20-16,-3 3 3 0,4 2 79 15,-1 1 1-15,8 2 0 16,-8 1 2-16,7-1 0 0,-6 1 3 16,3 2 25-16,0-1-29 0,0-1 28 15,-4 3-11-15,0-2-14 0,1 4 19 16,6 1 27-16,-3 2-30 0,0 0-6 16,-4 1 16-16,1-2-3 0,-1 4-10 15,-3-3-4-15,4 1 30 0,-8 0-23 16,4 0 23-16,0 0-3 0,-3 1-17 15,-1 1 0-15,-2 2 7 0,-5-3 6 16,-3 5-12-16,4 0 21 0,-4 3-44 16,-6-4-2-16,2 5-27 0,-2 0 14 15,-11 2 2-15,7 2-154 0,-7-1-484 16,10-5-599-16</inkml:trace>
</inkml:ink>
</file>

<file path=ppt/ink/ink2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3T02:34:22.14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3108 4504 336 0,'0'0'1167'0,"0"0"-890"16,0 0-86-16,0 0 72 0,-56 11-56 15,43-7-68-15,6 0 6 0,-4 0-80 16,5-2 70-16,2 1-13 16,1-2-26-16,3 1-23 0,0-2-22 15,0 0 10-15,0 0 22 0,0 0 6 16,0 0-13-16,0 0-23 0,0 0-21 16,0 0-16-16,0 0-14 0,0 0-2 15,0 0-2-15,3 0-14 0,-3 0 13 16,4 0-19-16,2 0 22 0,1 1 19 15,0 5 28-15,10-2-9 0,4 3-36 16,0-2-2-16,6 0 1 0,-3 2 2 16,4-2 1-16,0 0-4 0,3-1 3 15,-4-1-3-15,11 0 15 0,-10 0-18 16,10 1 6-16,-1 0 7 0,-2-2 15 16,6 2-24-16,1-3 2 0,-8 3-2 15,7-1 9-15,1 0 2 0,-8 1-14 16,4 2 4-16,0-3-1 0,3 1 1 15,-3 3 33-15,7-3-33 16,3 0 19-16,4 0-20 0,10 2 52 16,7-3 3-16,7 1 8 0,-11-2-30 15,-6 0 4-15,-15-2-4 0,-9 0-15 16,-4 0 12-16,0 0-16 0,0 0 16 16,14 0 4-16,-1-2-17 0,-9 0 7 15,6 2-9-15,1 0-4 0,-11 0 7 16,6 0-7-16,-6 0-10 0,1 0 1 15,2 0 10-15,-6 3-10 0,6 0 0 16,4 1 18-16,-4-1-5 0,4 2 9 16,4-1 3-16,-5 0-7 0,5 0 1 15,3-3-19-15,-4 2 15 0,-7-1-5 16,8 1-1-16,-8-2 3 0,-3 0 7 16,7-1 0-16,-7 2 24 0,0-1-46 15,-3 0 21-15,-1-1-5 0,1 0-13 16,3 0 12-16,-7 0-12 0,3 0 0 15,1 0 13-15,0 0-14 16,-4 0-1-16,3-2 2 0,1 0 12 16,-4 1-15-16,-3-1 3 0,6 0-2 15,-6 1 2-15,6 0-2 0,-2-1-1 16,-1 1 3-16,0 0-3 0,0 1 1 16,0-2 1-16,-3 1-1 0,6 1 18 15,-6-1-17-15,6 1-2 0,-2 1 1 16,2-1 1-16,1 0 13 0,-1-1 1 15,4 1 8-15,4 0-21 0,-8-2 16 16,11 2-7-16,-3-2-11 0,-4 2 2 16,3-2-3-16,-3 2 12 0,4-2-10 15,-4 2 0-15,-7-1 0 0,3 1 8 16,-3 0-9-16,-3 0-1 16,3 0 0-16,-3 0 1 0,-1 0-1 15,1 0 2-15,0 1-2 0,-1 1 1 16,1 0-1-16,0 0 0 0,3 2 1 15,0 0-1-15,0 0 1 0,0 0 1 16,4 0 10-16,-4 0-11 0,0-1-1 16,0 1 2-16,0-1-2 0,0 0-1 15,1-1 0-15,-5 0 1 0,1 0 0 16,-7 0 0-16,3 0-1 0,-3-1 0 16,-4 2 1-16,-3-2-1 0,0 2 1 15,-4-2-1-15,1-1 0 0,-4 0 0 16,7 0-1-16,-7 0-20 0,0 0-27 15,0 0-6-15,0 0 0 0,-7 0-31 16,7 0-44-16,0-1-86 0,0-6-162 16,0 4-584-16,0-15-818 0</inkml:trace>
</inkml:ink>
</file>

<file path=ppt/ink/ink2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3T02:34:24.76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15138 4029 101 0,'0'0'986'0,"0"0"-908"0,0 0 371 16,0 0-30-16,0 0-156 0,0 0-40 16,0 0 3-16,0 0-24 0,0 0-16 15,0 0-17-15,0 0-13 0,4 0-35 16,-4 0-29-16,0 0-13 15,0 0-7-15,3 0 4 0,-3 0-23 16,4 0-22-16,-4 0-3 0,0 0-6 0,0 0-3 16,0 0 4-16,0 0-1 15,0 0-10-15,0 0 7 0,0 0-6 16,3 0-12-16,4 0 1 0,0 2 13 16,3-2 20-16,7 0-7 0,1 0 9 15,2 0 31-15,8 0-33 0,-1 0-8 16,1-4-11-16,3 2 3 0,3-1-7 15,1-1 4-15,3 1-4 0,0 0 0 16,0 2-10-16,6-2 17 0,5 3-16 16,-5-1 28-16,5 1-19 0,9 0-10 15,4 1 26-15,17 3-25 16,4-1-1-16,-4 0 11 0,-13 0 2 0,3-2-15 16,0 2 22-16,3-3-22 15,-7 0 21-15,8 0-18 0,-4 0 16 16,3 0 2-16,-3 2 38 0,3 0-7 15,1-2-31-15,-5 2-2 0,5-2-16 16,-4 1 0-16,3-1 22 0,-6 1-13 16,2-1 0-16,1 0-9 0,4 2 0 15,-15-2 16-15,4 0-18 0,4 0 11 16,-8 0-11-16,4 0 14 0,-3 0-3 16,-4 0 10-16,4 0-7 0,-4 0 3 15,7 0-17-15,-7 0 2 0,0 0 16 16,0 0-18-16,0 0-1 0,0 0 2 15,-6 0 1-15,6 0 9 0,-11 0-11 16,-6 0 11-16,-3 0-12 0,-11 0 2 16,17 0-1-16,-6 0 0 15,10 0 2-15,-4 0 0 0,7 0-1 0,-13 0 0 16,9 1 0-16,-6 2 0 16,7-3 0-16,-7 2-2 0,7 0 2 15,0 0 1-15,-1 2-1 0,5-1 1 16,-5-1 0-16,1 0 9 0,3 2-12 15,-3-1 1-15,3 0 0 0,1-1 17 16,-1 2 19-16,0-2-19 0,-7 0-17 16,4 0 1-16,3 1-2 0,8 0 0 15,6-1 2-15,13-1 11 0,-2 1-12 16,-4-2 0-16,-4 0 0 0,-6 0 0 16,-1 0-1-16,-3 0 12 0,7 0-12 15,-3 2 1-15,-1-2-1 0,1 0 1 16,0 0 0-16,3 0-1 0,-4 0 2 15,8 0 0-15,-1 0 1 0,4 0-1 16,-4 0-1-16,-3 2 1 0,7-2 0 16,-3 0-2-16,3 0 3 0,0 0-3 15,-7 0 1-15,-4 0 2 0,8 1-1 16,-8 0-2-16,1 1 0 0,6-1 0 16,-6 0-1-16,-4-1 2 15,4 2 0-15,-4 0 0 0,0 0-1 16,3 0 0-16,-6 2 0 0,3-3 0 15,0 2 0-15,-6-1 0 0,-15-1 0 16,14 0 0-16,4 1 1 0,10-1 1 16,3 3 0-16,-13-4 0 0,-11 3-2 15,-10-2 0-15,-3-1-1 0,10 4-9 16,0-2 10-16,10 0 1 0,-3 4 0 16,6-4 2-16,-6 1-3 15,3 0 0-15,-3-2 1 0,0 3 1 16,3 0-2-16,-3-3 1 0,7 2-1 15,3-1-1-15,-3 0 1 0,-4-1 0 16,3 0 1-16,-13 0 1 0,24 2-2 16,-17-2 0-16,7-1 0 0,-4 0 1 15,0 1 0-15,1 1 0 0,-1-1-1 16,0 2-1-16,0-2 1 0,-3 0 1 16,10 1-1-16,-7-2 2 0,1 2-2 15,6-2 1-15,-14 0-1 0,11 0 1 16,-7 0-1-16,-1 0 0 0,5 0 0 15,-5 0 1-15,5 0-1 0,-8 0 0 16,-3 2 0-16,3-2-1 0,0 2 0 16,1-2 1-16,-4 1 2 0,3 0 0 15,0 1 0-15,4-2-2 0,-7 1 1 16,7 0-1-16,0 2 0 0,-1-2 0 16,1 1 2-16,-3-1-1 0,-1 0 0 15,4-1-1-15,0 1 0 16,-8-1 0-16,8 0 0 0,-3 0 0 15,2 0 1-15,-9 0-1 0,6 0 1 16,0 2 1-16,1-2-1 0,-4 0-1 16,3 0 0-16,0 0 0 0,-10 0 0 15,11 0-1-15,-4 0 1 0,-11 0 0 16,11 0 0-16,-3 0-1 0,-4 0 1 16,3 0 0-16,-3 0 0 0,3-2 0 15,-3 2 1-15,0 0 0 0,0 0-1 16,-6 0 0-16,9 0-1 0,-10 0 0 15,7 0 1-15,-3 0 1 0,3 0-1 16,-7 0 0-16,10 0-1 0,-10 2 1 16,7-2-1-16,-3 1 2 0,0-1-1 15,-4 0 0-15,7 0 0 0,-7 0 0 16,3 0 0-16,-6 0 0 0,7 0 0 16,-4 1 0-16,-4-1 0 15,-2 0-1-15,-1 2 1 0,-7-2 1 16,11 1-1-16,-7-1 0 0,-4 0 0 15,4 0 1-15,3 0 1 0,-3 0-2 16,-4 0 0-16,0 0 1 0,1 0-1 16,-1 0 1-16,-6 0 0 0,-4 0 0 15,3 0 1-15,-3 0 10 0,0 0-10 16,0 0 1-16,0 0 0 0,0 0 12 16,0 0-14-16,0 0 2 0,0 0 22 15,-3 0-13-15,3 0-12 0,0 0-1 16,-4 0-45-16,4 0-6 0,0 0-15 15,0 0-15-15,0 0 0 0,-3 0-35 16,3-1-76-16,0-1-134 16,0 0-189-16,-4-3-561 0,4-2-501 15,11 24 350-15</inkml:trace>
</inkml:ink>
</file>

<file path=ppt/ink/ink2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3T02:34:25.65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22821 3740 1049 0,'0'0'807'0,"0"0"-561"0,0 0-246 15,0 0-48-15,0 0 25 0,0 0-32 16,0 0 55-16,0 0 28 16,0 0-27-16,7 0 0 0,0 0 80 15,3 0 33-15,0 2-14 0,4-1-26 16,0 0-15-16,10 1-4 0,-3-2-4 16,13 0 46-16,-3 0-20 0,18 0-41 15,13 1-7-15,17-2 16 0,-3 1-29 16,6-3 26-16,-9 2-23 0,-8-2-6 15,1 2 9-15,-1-3 7 16,7 0 0-16,-6 2 3 0,-1-1-13 0,8 0-15 16,6 2 15-16,-7 0-18 0,7-1 1 15,4 1 17-15,0 0-6 0,-1 1 16 16,5-1-7-16,-5 1-21 0,8 0-1 16,-11 0 16-16,11 0-16 15,-11 1 0-15,7 1 0 0,-10 1 23 16,0 2-11-16,-4-2 11 0,-7 0 2 15,1 1-9-15,-8-2 39 0,8 2 56 16,-11-3-25-16,-14 0-61 0,4 1-6 16,-17-2-6-16,3 1 6 0,0 1 0 15,3 1-7-15,4-2-11 0,0 2 2 16,-10 1 12-16,6-2-15 0,-10 1 3 16,7-1-3-16,-10 4 3 0,3-4 0 15,-3 2-3-15,-4-2 3 0,0 0 0 16,-7-1 0-16,-3 2 1 0,-3-3-4 15,-4 0 3-15,0 0 22 0,0 0-25 16,0 0-51-16,-7 0-75 0,0 0-78 16,-7 0-125-16,-7 0-361 0,4 0-794 15</inkml:trace>
</inkml:ink>
</file>

<file path=ppt/ink/ink2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3T02:34:27.32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15314 4384 766 0,'0'0'225'16,"0"0"-23"-16,0 0-85 0,0 0-12 15,0 0-27-15,-55 22 29 0,48-17 23 16,0-3-42-16,7 0-1 0,0-2 27 16,0 0-4-16,0 0-22 0,0 0 3 15,0 0 22-15,0 0 35 0,0 0-6 16,0 0-68-16,3 0-74 0,1 0-9 16,-1 0 9-16,1 0 6 0,6 0 52 15,0 2-6-15,1 0-11 16,9 1 20-16,-2-1-13 0,9 1-25 0,-6-1 12 15,13 1 10-15,-6 0-4 16,6-2 23-16,1-1-13 0,6 0-9 16,1 0-4-16,-1 0-6 0,0 0 28 15,1 0 4-15,2 0-11 0,1 0-40 16,3 0 35-16,-6 3-14 0,16-1-18 16,11 3 16-16,10 2 9 0,8-4 3 15,6 5-3-15,-7-6 22 0,3 0-16 16,-3 0-44-16,7-2 22 0,7 0-24 15,-7 0 11-15,4 4 1 0,-1-4 3 16,4 0-4-16,-7 2-8 0,4-1 12 16,3 0-13-16,3 1 28 0,-10 0-6 15,10 0 22-15,1 2 28 0,-4 0-44 16,3-1-9-16,7 0-1 0,0 0-18 16,4 1 21-16,0-1-22 0,0 0 2 15,3 1 14-15,-4-2-2 16,1 0-15-16,0 2 1 0,-1-2 19 0,5 2-18 15,-5-2 12-15,-2-1-12 16,-1 3 0-16,0-1 19 0,-3-3-10 16,0 2 1-16,-4-1 5 0,4 2-18 15,0-2 3-15,-8 2 16 0,1-2-17 16,7 1-2-16,-10 0 1 0,-1-2 11 16,4 0-10-16,-4 0 1 0,4 0 0 15,-10-2 24-15,3-2-26 0,3 0 1 16,-9-1 14-16,2-2-14 15,4 2 10-15,-10 0-12 0,6-2 0 0,-9 3 2 16,2 1 1-16,-9-1-2 16,3 3-1-16,3 1-2 0,-10-2 2 15,10 2 0-15,-7 0 2 0,-6 0-2 16,6 0 1-16,-3 2-1 0,0-1 0 16,-4 0 0-16,-3 3 0 0,4-2 12 15,-1 0-12-15,-6 0 0 0,3 0 17 16,-4 0-5-16,-2 2 3 0,-1-2-15 15,0 2-1-15,0-4 1 0,3 2 0 16,-2-1 2-16,-1-1 10 0,0 0-12 16,3 1 0-16,-2-1 3 0,-1 0-1 15,3 0 0-15,1-1-2 0,-1 0 13 16,1-1-13-16,3 0 0 0,7 0-1 16,-7-1 1-16,7 0 0 0,-4 2 2 15,1-2-1-15,6 1-1 16,-3 0 3-16,0-1-2 0,-4 0-1 0,4 1 0 15,-3-3 0-15,-1 3 0 16,-3 0 0-16,-3 0 0 0,-1 4 0 16,-3-5 0-16,-3 2-1 0,3 1 1 15,-10 0 1-15,-7 0 1 0,-11 0-2 16,8 0 0-16,-4 0 0 0,10 0 1 16,4 0 2-16,0 0-2 0,-7 1 33 15,6 0-31-15,-2 1-1 0,-4-1-1 16,-7-1-1-16,3 1 3 0,-10 1-2 15,7-2 1-15,-10 0 1 0,-7 0-1 16,3 0-2-16,-7 0 1 0,-3 0 0 16,0 0 1-16,-3 0-1 0,-1 0 1 15,0 0-2-15,-3 1 2 0,0-1-1 16,0 0 18-16,0 0-16 0,0 0 12 16,0 0 1-16,0 0-13 0,0 0 12 15,0 0 10-15,0 0-23 0,0 0-1 16,0 0-1-16,0 0 0 0,0 0-3 15,0 0 2-15,0 0-2 0,0 0-16 16,0 0 16-16,0 0-12 0,0 0 12 16,0 0-13-16,0 0-33 15,0 0 3-15,0 0-28 0,0 0-15 16,4 0-91-16,6 0-16 0,-3-4-99 16,7-1-147-16,-4-1-205 0,1-2-369 15,-1 2-283-15</inkml:trace>
</inkml:ink>
</file>

<file path=ppt/ink/ink2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3T02:34:28.09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24413 4035 688 0,'0'0'1359'0,"0"0"-1347"0,0 0-12 16,0 0-19-16,0 0-27 0,0 0 46 16,0 0 55-16,0 0-55 0,0 0-73 15,0 0 73-15,0-10 3 0,7 10 72 16,6 0 6-16,11 0-39 0,-3-3 16 16,7 0 4-16,-1 1-23 0,8 0 45 15,-8-1-26-15,11 2-23 0,4-1 82 16,-8 1-5-16,18 0-57 0,-8 1-23 15,8 0-31-15,3 0 35 0,-13 0-14 16,9 1-21-16,4-1 28 0,4 0 5 16,13 0-32-16,-3 1-1 15,4 1 40-15,-8-1-41 0,-6 2 39 16,-4 0-17-16,3 1 10 0,4-1-12 0,-3 1-1 16,-1-2-3-16,4 0-13 15,-6 0 29-15,2-2-13 0,-3 0-19 16,-10 0 0-16,-4 0-1 0,-10 0 3 15,-3 0 15-15,3 0 2 0,0 0-18 16,3 0 0-16,-6 0-1 0,0 0 0 16,-11 0 3-16,-7 0 18 0,4 0-21 15,-7 0-2-15,-7 0 0 0,3 0 2 16,-3 0 1-16,0 0-1 0,0 0-71 16,0 0-69-16,0 0-69 0,0 1-52 15,0 3-46-15,0 2-89 0,-3 2-124 16,-1-2-580-16</inkml:trace>
</inkml:ink>
</file>

<file path=ppt/ink/ink2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3T02:34:28.59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25639 4581 2647 0,'0'0'109'0,"0"0"-109"16,0 0-74-16,0 0 60 0,0 0 14 16,52-15 1-16,-42 12 22 0,11 0-3 15,-4-1-20-15,0 1-16 0,14 0 16 16,-7-1-3-16,11 2 3 15,-4 0 0-15,3 1 2 0,1 1 14 16,-4 0 36-16,0 0 6 0,3 1 3 16,1 3-3-16,-1 0-58 0,-3 0 57 15,0 0-2-15,-3-2-12 0,6 2-41 16,-6 0 34-16,-1 0-20 0,-6-1-14 16,7-1 1-16,-11 2-1 0,10-1 14 15,-6-1 10-15,3 1-26 0,-3 3 0 16,3-4 27-16,3 2-11 0,-6-2 12 15,3 0-24-15,-3 1 11 0,-7 0-15 16,3-2 13-16,-3 2-11 0,-7-2 18 16,0-1-19-16,-4 0 11 0,-3 0 11 15,0 0 21-15,0 0 26 0,0 0 3 16,0 0-13-16,-3 0-60 0,-1 0-16 16,-3 0-79-16,0 0-80 15,-13 0-7-15,6 2-32 0,0 0-141 16,-17-1-257-16,17 0-451 0</inkml:trace>
</inkml:ink>
</file>

<file path=ppt/ink/ink2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3T02:34:29.96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15025 4218 754 0,'0'0'131'15,"0"0"45"-15,0 0-10 0,0 0-95 16,-66-6 255-16,63 5 64 0,-4-2-137 15,3 0-88-15,1 3-43 0,3-2 4 16,0 1 25-16,0 1-25 0,0-1-17 16,0 1-32-16,0 0-29 0,0 0-34 15,0 0-14-15,0 0-19 0,0 0 3 16,3 0 4-16,-3 0-8 16,4 0-18-16,-1 0 4 0,4 0 34 15,3 0 48-15,4 0 6 0,7 0-6 16,6 0 0-16,18 0-3 0,14-2-4 15,23-3-12-15,8-2-18 0,10 0-10 16,-7 2 0-16,0 2 3 0,3 1-2 16,1 2 8-16,3 0-10 0,-7 0-14 15,3 2 14-15,-10 1 11 0,1-2-10 16,-5 0 0-16,-3 1 12 16,-6-2 3-16,-1 0 22 0,1 0-9 0,-18 0 12 15,-4 1 13-15,-16-1 6 16,-8-1 3-16,1 1-16 0,-1 0-12 15,-6 0-7-15,7 1-12 0,-15 2-16 16,-2-1 1-16,-4 0 0 0,0-2-1 16,-7 2 0-16,0-2 3 0,0 0 10 15,0 0-13-15,0 0-36 0,0 0-30 16,0 0 3-16,0 0 0 0,-4 0-10 16,4 0-29-16,-3 0-50 0,-4 0-56 15,0 4-39-15,-3 2-114 0,-8 3-128 16,5-2-327-16,-12 0-373 0</inkml:trace>
</inkml:ink>
</file>

<file path=ppt/ink/ink2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3T02:34:31.46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14649 4622 1621 0,'0'0'61'0,"0"0"-61"0,0 0-35 15,0 0 35-15,0 0 120 0,0 0 26 16,0 0 65-16,62-2-23 0,-24 0-49 15,7 0-13-15,17-3-29 0,10-3-10 16,11 0 54-16,-7-1-77 0,-4 1-9 16,-7 4-17-16,8-3 7 0,-4 2 13 15,3-1-36-15,11 0 16 0,-4 1-6 16,10 1-12-16,1 0 15 16,3-1-32-16,0 2 10 0,0 1-10 0,4-2 22 15,-4 2-23-15,3 0 49 0,-6 0-6 16,3 2 34-16,7 1-15 15,-11-2-17-15,4 1-22 0,4 0 1 16,-8 0 5-16,4 0-6 0,4 0 16 16,-1 1-28-16,1 0 18 0,-1 1-27 15,4-1-1-15,0 2 13 0,-7-1-15 16,3 2 21-16,1 0-10 0,3-2 1 16,-7 3 12-16,7-1 19 0,-4 0-13 15,7 2 0-15,-13 1-30 0,7-3 19 16,-4 1-20-16,3 0 2 0,-6-1 11 15,6 0 3-15,4 0-15 16,-10-3 14-16,9 4-13 0,-2-3 23 16,3 0-23-16,3 0 14 0,-6-2-16 15,6 2 12-15,-3-2-12 0,0 0-2 16,7 2 1-16,-11 0 0 0,-3-1 1 16,4 2 0-16,-1-2-1 0,-3-1 1 15,0 3 1-15,0-2 12 0,0-1-11 16,-3 0 1-16,3 0-1 0,-4 0 0 15,-3 0 39-15,7 0-20 0,-6-1 4 16,2-2-22-16,8-2 10 0,-8 1-11 16,1 0-2-16,3-4 0 0,-4 3-2 15,1 0 2-15,0-2-1 0,-8 3 0 16,8 1 1-16,-8-2 0 0,5 1-1 16,-8 2 1-16,4-2-3 0,-8 2 2 15,-2 2-11-15,-1-2 12 0,-3 2 0 16,-4 0 0-16,4 1 1 15,4 2-2-15,-8 1 1 0,1-2-2 0,-4 0 2 16,3 0 0-16,-6-1 1 16,6 0-1-16,-6 1-1 0,-1 2 0 15,-3-3 1-15,0 0 0 0,1 1-2 16,-1 0-7-16,0-1 9 0,0-1 1 16,0 1 1-16,0 1-1 0,0-1-1 15,0-1-2-15,-10 0 1 0,-3 0 0 16,2 0 1-16,-2 0 0 0,-4-1-1 15,10-1 1-15,3 1 0 0,15-1-1 16,-1 1 1-16,-16-2 0 0,-15 2 0 16,-3 1-1-16,0-2 1 0,10 2-1 15,11 0 1-15,-4 2 0 0,-3-2 0 16,0 0-15-16,-4 0 15 0,4 0 11 16,3 0-11-16,1 0 0 0,-8 0-3 15,0 0 3-15,4 0 0 0,-4 0-2 16,-3 0 1-16,0 0 0 0,-3 0-1 15,2 2 2-15,-6 0-1 0,0-1 1 16,1 1-3-16,-1-1 3 16,-7 1 0-16,7-1 1 0,-11-1 1 15,8 1 0-15,-7-1 0 0,-8 2 1 16,5-2-2-16,-5 0 0 0,-6 1-1 16,0-1 0-16,3 0 0 0,1 0-1 15,-1 1 2-15,0-1-1 0,4 3 0 16,-7-3 0-16,7 0 0 0,-7 0-2 15,0 0 2-15,-4 0-1 0,1 0 1 16,-4 0-1-16,0 0 2 0,0 1 0 16,0-1 2-16,0 1 0 0,0-1-1 15,0 0-2-15,0 0-1 0,0 0-12 16,3 0 1-16,0 0-7 16,4 0 19-16,-3 0 2 0,6 0 0 15,11 0-2-15,-7 0 3 0,-1 0 8 16,8 0-9-16,-7 0-2 0,0-1 1 15,-4 0 1-15,4 1-2 0,-4 0-3 16,-3 0 2-16,0 0 1 0,0 0 0 16,-4 0 0-16,4 0-4 0,7 0 2 15,0 0 2-15,-1 0-1 0,1 0 0 16,10 0 1-16,-3-2 3 0,0 1-2 16,3 0 1-16,-7 1-1 0,7-1-1 15,-3 1 0-15,-7 0-1 0,6 0 1 16,-9 0-3-16,2 0 3 0,-6 0 0 15,-3 0 0-15,-1 0-1 0,4 0 1 16,-7 0 1-16,0 0 12 0,0 0 3 16,0-2-6-16,0 2-10 0,0 0-16 15,0 0 4-15,0 0-10 0,0 0-9 16,-7 0-10-16,7-1-12 16,0 1 5-16,0 0-5 0,0-1-38 15,7-1-51-15,-4-1-146 0,11-5-233 16,3-3-108-16,-6 0-375 0</inkml:trace>
</inkml:ink>
</file>

<file path=ppt/ink/ink2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3T02:34:48.27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3001 12838 398 0,'0'0'78'0,"0"0"-26"0,0 0-55 16,0 0 3-16,0 0-52 0,0 0 9 15,0 0 43-15,0 0 53 0,0 0-34 16,-4-38 37-16,4 35-7 0,0-1-17 16,0 1 1-16,0-1-33 0,0 0-229 15</inkml:trace>
</inkml:ink>
</file>

<file path=ppt/ink/ink2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3T02:34:50.81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2870 12793 1005 0,'0'0'1048'0,"0"0"-763"16,0 0-133-16,0 0 45 0,0 0 50 15,0 0-42-15,0 0-35 0,0 0-49 16,0 0-32-16,0 0 12 0,0 2 29 16,3-2 14-16,-3 0-18 0,0 0-22 15,4 0-14-15,-4 0-15 0,0 0-13 16,0-2-18-16,0 2-7 0,0 0-3 15,3 0-12-15,-3 0-20 0,0 0 1 16,0 0 8-16,0 0-11 0,0 0-1 16,0 0-11-16,4 0 12 15,-4 0-3-15,0 0-13 0,0 0 16 0,0 0-12 16,0 0 9-16,3 0-10 0,-3 0 11 16,0 0-1-16,0 0 3 15,4 0-2-15,2 0 2 0,1-3 22 16,4 0-4-16,-1-1-18 0,4 3 2 15,3-3 20-15,0 0-3 0,-6 1-7 16,6-1-11-16,0 0 1 0,0 0 13 16,-6 1 0-16,9-1-15 0,-6 4 0 15,-4-4 0-15,4 4 0 0,-7 0 0 16,7-3 0-16,-4 2 0 0,0 1-2 16,-3-3 2-16,4 3 15 15,6 0-14-15,-3-1 1 0,-7 1 14 16,10-3-15-16,-3 3 11 0,-1-1-11 15,-2 1-1-15,6-3 3 0,0 3 22 16,-3-2 49-16,0 0-47 0,6 2-11 16,-6 0-16-16,0 0 0 0,-4 0 2 15,11 0 0-15,-4 0 10 0,-6 0 0 16,13-1-10-16,-7 1 19 0,-7 0-20 16,7 0 1-16,4 0 0 0,-7 0 1 15,0 0 0-15,3 0 16 0,0-1-16 16,-7 1-1-16,4 0 0 0,3 0 10 15,1 0 2-15,-11 0-14 0,10 0 0 16,0 0 2-16,-3 0 10 0,-4 0-9 16,7 1 0-16,1-1-2 0,-5 1 1 15,1-1 15-15,7 0-16 0,-7 2 1 16,-1-2 14-16,5 1-16 0,2-1 2 16,-2 1 16-16,-5-1-15 0,8 0 15 15,-4 3 10-15,0-3-7 0,4 1-2 16,-4-1-19-16,-3 3 0 15,7-3 0-15,-4 1 2 0,0 2 0 16,7-3 0-16,-6 1 0 0,-1 2 0 16,7-3 1-16,-7 0-3 0,0 4 0 15,11-4 2-15,-11 4 0 0,11-1 10 16,-8-2-10-16,-2-1-2 0,9 3 1 16,-10-3 0-16,8 1 1 0,-5-1-2 15,-3 3 1-15,8-2 1 0,-8 2 10 16,0-3-12-16,11 1-1 0,-15 1 1 15,8 2 0-15,0-3 12 0,-8 2-12 16,8-2-1-16,0 3 1 0,-4-1 0 16,4 0 2-16,3-3 0 0,-7 4 10 15,11-4-10-15,-11 3 10 0,7 0-11 16,-3-2 0-16,-4 2-1 0,7-2 1 16,-3 1 0-16,-8 0 0 0,12 0 18 15,-8 0-4-15,0-2-3 16,7 1 9-16,-10 0-8 0,3 1-10 15,4-1 12-15,-4 1-14 0,-3-1 1 16,10 1 0-16,-7-1 1 0,-3 0 0 16,7-1-2-16,-8 2 1 0,1-2-1 15,3 1 1-15,-3-1-1 0,-4 0 2 16,1 0-1-16,-1 1 1 0,0-1-1 16,1 2 0-16,-1-2 0 0,0 0 14 15,1 0-16-15,3 0-1 0,-4 0-1 16,0 0 2-16,1 0 0 15,-1 2 1-15,7-2-1 0,-7 2 0 0,4-2-1 16,-3 0 0-16,-1 0 1 16,7 2 0-16,-3-1 2 0,0-1-2 15,3 0 2-15,0 0-1 0,-3 0 0 16,0 0 0-16,3 1 1 0,-3-1 0 16,0 0-1-16,-1 0 1 0,5 0-1 15,-5 0 0-15,1 0 2 0,3 0-2 16,1 0 1-16,-5 2 0 0,1-2 1 15,3 0 0-15,-3 0-1 0,0 0 0 16,0 0 0-16,6 0 0 0,-6 0-2 16,-4 0 1-16,8 0 0 0,-5 0 1 15,1 0-1-15,-3 0 1 0,6 0 0 16,-3 0-2-16,-4 0 2 0,0 0 20 16,1 1-19-16,-1-1 9 0,0 0-11 15,1 1 2-15,-1-1-2 0,0 0 0 16,4 2 0-16,0-1 0 0,-4-1 0 15,1 0 1-15,6 0-2 0,-3 1 2 16,-4-1 1-16,0 0 0 16,1 0-2-16,2 0 1 0,1 0-2 15,-4 0 2-15,1 0 0 0,-1 0-1 16,7 0 10-16,-3 0-11 0,-4 0-2 16,1 0 2-16,3 0-1 0,-1 0 0 15,-2 2 0-15,-1-1 0 0,0-1 1 16,4 0 1-16,-4 0-1 0,1 1 0 15,-1 0-1-15,0-1 1 0,11 2 0 16,-11-2 0-16,4 1 1 0,7 0-1 16,-7 1 0-16,-1-1 0 0,1 2 0 15,7-3 1-15,-4 1 2 0,-3 0 8 16,7 1-10-16,-4-2 1 0,-3 0-1 16,3 0-1-16,4 2 2 0,-4-1-1 15,3-1 0-15,1 0 1 0,-4 0-1 16,11 0 1-16,-4 0-1 0,-3 0 0 15,3 0-1-15,-4 0 1 0,8 0 15 16,-7-3-1-16,6 3-14 16,-6-2 1-16,0 0 0 0,3 0-1 15,-7 0 2-15,4 2-2 0,-1-3 0 16,-6 2-1-16,3 1-1 0,-3 0 1 16,0 0-1-16,-4-2 0 0,-3 2-1 15,10-1 2-15,-3 1 0 0,0 0 1 16,-4 0-1-16,7 0 1 0,-3 0 0 15,-3 0 0-15,-1 0 1 0,7 0 0 16,-3 0-1-16,0 0 1 0,-4-1-2 16,7 1 0-16,-3 0 1 0,-4 0-1 15,1 0 0-15,2 0 0 0,1 0 0 16,-3 0 1-16,2 0-1 16,-2 0 2-16,6 0-2 0,-3 0 2 15,-1-1-2-15,-2 1 1 0,6 0-1 16,-3-2 2-16,3 2-2 0,-10 0-1 15,10 0 0-15,0 0 0 0,-3 2 1 16,0-4 1-16,0 2 0 0,3-1 2 16,-7 1-2-16,8 0 0 0,-1-1 0 15,-3-1-1-15,-4 2 3 0,7 0-2 16,-3 0-1-16,3 0 0 0,-10-1 1 16,14 1-1-16,-8-1 0 0,5-1 1 15,-5 2-1-15,5 0 1 0,-5 0-1 16,1-1 0-16,3 1 0 0,1-1 0 15,-1-1 3-15,0 2-2 0,0 0 0 16,4-4-1-16,-4 4 1 0,0-3-1 16,1 3 0-16,-1 0-1 0,0 0 0 15,-3-3 1-15,0 2 1 16,6 1-1-16,-6-1 0 0,3-2 0 16,1 3 0-16,-1-1 0 0,-3 0 0 15,-1 0 1-15,8-1-1 0,-7 0 0 16,3 0 1-16,4 0 0 0,-7 0-1 15,3 0 1-15,0 1-1 0,0-2 0 16,0 3 0-16,1-3-1 0,-5 2 1 16,5 1 0-16,-5-1 0 0,5-1 0 15,-5 2 0-15,1-4 1 0,-3 4-1 16,2 0 0-16,-2-2 0 0,-4 1 0 16,3 1 0-16,-7-1 0 0,4 1 1 15,-3 0-1-15,-4 0 1 0,0 0 12 16,0 0-12-16,0 0 0 0,0 0 2 15,3 0-2-15,-3 0-1 0,0 0 0 16,0 0 0-16,0 0 0 0,0 0 0 16,0 0 0-16,0 0 0 0,0 0 0 15,0 0 0-15,0 0 0 0,0 0 0 16,0 0 0-16,0 0 2 0,0 0 1 16,0 0-1-16,0 0 0 0,0 0 0 15,0 0 0-15,0 0-1 16,0 0 1-16,0 0-1 0,0 0 0 15,0 0 0-15,0 0-1 0,0 0-1 16,0 0-1-16,0 0-10 0,0 0-10 16,0 0-11-16,0 0-6 0,0 0-19 15,-3 0-9-15,3-3-15 0,-4 0-34 16,-6-2-46-16,3-1-114 0,-3-3-186 16,-4-2-199-16,4 0-654 0,-15-9-405 15</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17T03:35:01.319"/>
    </inkml:context>
    <inkml:brush xml:id="br0">
      <inkml:brushProperty name="width" value="0.05292" units="cm"/>
      <inkml:brushProperty name="height" value="0.05292" units="cm"/>
      <inkml:brushProperty name="color" value="#FF0000"/>
    </inkml:brush>
  </inkml:definitions>
  <inkml:trace contextRef="#ctx0" brushRef="#br0">12007 13072 7 0,'0'0'241'0,"0"0"790"0,0 0-683 16,0 0-91-16,0 0-17 0,0 0 6 15,0 0-10-15,0 0-46 0,0 0-49 16,3 7-47-16,-3-3-18 0,0-4-15 16,0 1 3-16,0 1-3 0,0 0-13 15,-3 0 2-15,3 2 5 0,-4 2 14 16,1 3-2-16,-4 3-16 0,-4 1-36 15,5 4 0-15,-8 0-15 0,0 2-1 16,-3 1-2-16,3 3-13 16,-7-1-9-16,1 1 12 0,6-3 10 15,-7-2-10-15,4 0-18 0,3-5-17 16,-3 0-38-16,7-5 0 0,3-1 19 16,0-6-57-16,7-1-68 0,0-4-140 15,3-8-380-15,11-7 91 0,-4-3-158 16</inkml:trace>
  <inkml:trace contextRef="#ctx0" brushRef="#br0" timeOffset="213.608">11893 13196 10 0,'0'0'561'0,"0"0"609"16,0 0-862-16,0 0-94 0,0 0-26 16,0 0 22-16,0 0 2 0,0 63-16 15,-4-47-43-15,4 2-50 0,0 5-43 16,0 1 1-16,0 5 2 0,0 1-12 15,-3 4-16-15,3-1-7 16,-4 4-27-16,4 1 2 0,-3 0 0 16,3 0 4-16,0-5-7 0,0-2-22 15,0-7-13-15,0-3-121 0,3-6-96 16,4-6-236-16,0-7-498 0,0-2-466 16</inkml:trace>
  <inkml:trace contextRef="#ctx0" brushRef="#br0" timeOffset="600.977">12186 13283 1499 0,'0'0'598'0,"0"0"-252"0,0 0-65 16,0 0-46-16,0 0-40 0,0 0-19 15,0 0-100-15,0 0-76 0,0 0-12 16,0 0 12-16,51-23 41 0,-30 15-28 15,0 1-11-15,3-1-2 0,-4 1 0 16,5 0 9-16,-5 2-9 16,-6 2-3-16,3-1-13 0,1 3-3 15,-8-2 6-15,0 3 10 0,-3-4-29 16,-3 4-95-16,-1 0-17 0,-3 0-71 16,0-3-133-16,0 2-173 0,0-2-282 15</inkml:trace>
  <inkml:trace contextRef="#ctx0" brushRef="#br0" timeOffset="827.516">12389 13038 2005 0,'0'0'583'0,"0"0"-194"0,0 0-107 16,0 0-53-16,0 0-55 0,0 0-41 15,-28 50-14-15,25-31-31 0,3 2-41 16,0 1-8-16,0 0-37 0,0-2 1 15,0 2-3-15,0-3-2 0,7 0-11 16,-4-4-6-16,-3 0-4 16,0-1-86-16,0-1-74 0,4-1-64 0,-4 1-154 15,0-3-253-15,0 0-464 16,0-2-156-16</inkml:trace>
  <inkml:trace contextRef="#ctx0" brushRef="#br0" timeOffset="1086.438">12203 13459 1763 0,'0'0'635'0,"0"0"-267"0,0 0-108 15,0 0-42-15,0 0-33 16,0 0-36-16,-10 57-29 0,10-35-48 15,0-1-40-15,0 0-1 0,3 0-15 16,-3-1 3-16,3-2-17 0,-3-2 0 16,0-2 0-16,0-5-2 0,4-1-28 15,-4-4-66-15,0-2-125 0,3-2-220 16,1 0-283-16,-1-6-278 0,1 1-175 16</inkml:trace>
  <inkml:trace contextRef="#ctx0" brushRef="#br0" timeOffset="1406.303">12265 13430 1357 0,'0'0'767'0,"0"0"-304"0,0 0-219 16,0 0-77-16,0 0-116 0,0 0-51 16,0 0 0-16,0 0 19 0,0 0 26 15,0 0-7-15,55-35 16 0,-38 29 7 16,-6 2 12-16,6-1-18 15,-3 2-5-15,-1-1-24 0,-2 3 3 16,3 1-14-16,-4 0-11 0,0 0 8 16,4 1-10-16,-7 3 11 0,7 4-13 15,-4 3 22-15,4 3-6 0,-4 5 19 16,0 0-10-16,-3 4-6 0,0 2 13 16,-3 2-29-16,-4-1 25 0,0-3-9 15,0-1-7-15,-7-2-12 0,3-5-29 16,-3-2-21-16,1-4-36 0,2-2-66 15,1 0-112-15,-1-3-186 0,1-4-258 16,-4 0-408-16</inkml:trace>
  <inkml:trace contextRef="#ctx0" brushRef="#br0" timeOffset="1631.658">12313 13519 2369 0,'0'0'516'0,"0"0"-275"16,0 0-114-16,0 0-25 0,0 0-3 15,0 0-99-15,0 0-19 0,0 0-42 16,0 0 61-16,0 0-1 0,55-8-34 16,-48 8-79-16,0 0-82 0,-4 1-74 15,1 3-110-15,-4 4-126 0,-4 6-83 16,-6-1-66-16,3 0 27 0</inkml:trace>
  <inkml:trace contextRef="#ctx0" brushRef="#br0" timeOffset="1966.168">12265 13669 840 0,'0'0'381'15,"0"0"-159"-15,0 0-141 0,0 0-42 16,0 0-6-16,0 0 90 0,62-59-71 16,-48 45-13-16,3 1-39 0,-3 6 0 15,-4-1-32-15,0 4 6 0,-6 2 9 16,-1 2 1-16,1 0 16 0,-4 0 0 15,0 4 68-15,0 2 134 0,0 1-82 16,-4 2-66-16,1 0-54 0,3 0-29 16,-4-1-101-16,-3-1-101 0,4 3-78 15,-7-2 7-15,3 1 31 0,0 1-19 16,-3-2 75-16,-1 3 78 0,4-3 137 16,0-3 39-16,1-2 281 0,2 0 77 15,4-3-97-15,0 0-76 0,0 0-12 16,10 0 61-16,-3-4-131 15,4 0-54-15,-4 1-43 0,6-1 49 16,-2 0-23-16,-1 1-58 0,0-1-12 16,-3 3 1-16,0 1-2 0,4-3-1 15,-8 3 1-15,0 0 11 0,1 0-11 16,-4-1-95-16,0 1-303 0,0 0-201 16,0 0-480-16</inkml:trace>
  <inkml:trace contextRef="#ctx0" brushRef="#br0" timeOffset="2407.51">12051 13551 1039 0,'0'0'391'0,"0"0"-242"0,0 0-28 0,0 0-8 16,0 0-9-16,0 0 16 15,0 0 23-15,0 0-59 0,0 0-22 16,0 0 54-16,-3 42 159 0,-4-20-73 16,7 2-67-16,-7 6-52 0,4-2-9 15,-1 2-23-15,1-2 13 0,3-2-1 16,0-2 1-16,0-2 6 0,0-5-23 15,0-2-44-15,3-2 23 0,1-4-7 16,3 0-16-16,-1-4 13 0,5 0 6 16,-1-2 19-16,7 0 76 0,1-3-17 15,2 0-34-15,8 0-22 16,-1-4-23-16,1-2-20 0,-1 2 18 16,1-2-16-16,0 3-6 0,-4-1-10 15,0 1 12-15,0 0 1 0,-3 3-4 16,-1-2-15-16,1 2-37 0,-4-2-26 15,0 2-15-15,4 0 2 0,-4-2-445 16,-3 0-786-16,3-8-509 0</inkml:trace>
  <inkml:trace contextRef="#ctx0" brushRef="#br0" timeOffset="2900.569">13202 13124 1301 0,'0'0'540'0,"0"0"-248"16,0 0-24-16,0 0 33 0,0 0-6 16,0 0-29-16,0 0-56 0,0 0-64 15,0 0-39-15,0 0 10 16,-7 7 59-16,-3 0-151 0,-4 2-25 16,4 4-35-16,-4 4 4 0,-7-2 15 15,7 3-2-15,-3-1-1 0,3-2-25 16,4-1-73-16,0 1-47 0,3-5-128 15,0-2-279-15,4-4-484 0,3-1-256 16</inkml:trace>
  <inkml:trace contextRef="#ctx0" brushRef="#br0" timeOffset="3159.984">13161 13160 1746 0,'0'0'697'0,"0"0"-339"0,0 0-149 15,0 0 12-15,0 0-49 0,0 0-64 16,0 0-32-16,0 0-35 0,0 0-22 16,0 0 0-16,7 20 26 0,-7-4 46 15,0 6 66-15,0 5-88 0,0 3-47 16,-4 2-8-16,1 1-13 0,3 0-1 16,-4 1-25-16,4-3 24 0,-3-4-2 15,-1 0 2-15,4-3-11 0,0-1-16 16,-3-1 25-16,3-3-19 0,-7-1-50 15,7 1-155-15,-3-4-97 0,-4 0-208 16,3 0-169-16,1-4-434 0</inkml:trace>
  <inkml:trace contextRef="#ctx0" brushRef="#br0" timeOffset="3383.601">13019 13736 1417 0,'0'0'604'15,"0"0"-137"-15,0 0-77 0,0 0-108 16,0 0-107-16,0 0-70 0,0 0-25 16,0 0-49-16,0 0 4 0,0 0 6 15,59-55-6-15,-42 44 0 0,4-1-10 16,0 5-6-16,3 1-18 0,0 0-1 16,-4 4-8-16,5 1 8 0,-5 1 0 15,1 0 1-15,0 2-1 0,-1-1-33 16,-6 2-176-16,-7-2-514 0,3-1-1238 0</inkml:trace>
  <inkml:trace contextRef="#ctx0" brushRef="#br0" timeOffset="4590.356">13963 13210 777 0,'0'0'684'0,"0"0"-242"0,0 0-137 16,0 0-46-16,0 0-23 0,0 0-24 15,0 0-45-15,0 0-58 0,0 0-36 16,0 0-16-16,4 4 7 0,-4-3 19 15,0 3 21-15,0 4-9 0,0 2 10 16,0 5-17-16,0 0-41 0,0 0-26 16,0 0-21-16,0 1 0 15,0 1-19-15,0-1-16 0,7 3-69 16,-7-4-206-16,0 0-210 0,0 0-287 16,0-4-719-16</inkml:trace>
  <inkml:trace contextRef="#ctx0" brushRef="#br0" timeOffset="4792.989">13832 13623 2612 0,'0'0'572'0,"0"0"-301"16,0 0-106-16,0 0-137 0,0 0-28 15,0 0 0-15,52-29 41 0,-24 15-38 16,-1 0 9-16,1-3-12 0,3 2-11 15,0 0-43-15,-10-2-85 0,6 0-100 16,-3 2-75-16,-3-3-282 0,-4 6-530 16</inkml:trace>
  <inkml:trace contextRef="#ctx0" brushRef="#br0" timeOffset="4995.46">14194 13285 2823 0,'0'0'636'0,"0"0"-382"0,0 0-150 16,0 0-54-16,0 0-50 0,0 0-11 15,0 0-40-15,0 0 51 0,0 0 2 16,0 0 11-16,59 36-13 0,-45-29-29 16,3-1-154-16,-3-2-109 0,3 0-5 15,-7-4-167-15,4 0-294 16,-4-1-576-16</inkml:trace>
  <inkml:trace contextRef="#ctx0" brushRef="#br0" timeOffset="5201.879">14494 13230 2536 0,'0'0'617'0,"0"0"-282"16,0 0-113-16,0 0-84 0,0 0-72 15,0 0-12-15,-38 60-29 0,24-40-10 16,4 4-13-16,-4 3 0 0,-10 1-1 15,3 4-1-15,-3 2 0 0,-3 1-3 16,3 2-12-16,-4-5 2 0,7-3-3 16,-3-3-18-16,4-3-104 0,-1-5-96 15,11-4-84-15,-1-6-228 0,8-4-550 16,3-4-429-16</inkml:trace>
  <inkml:trace contextRef="#ctx0" brushRef="#br0" timeOffset="5345.452">14318 13553 1441 0,'0'0'653'0,"0"0"-365"16,0 0-30-16,0 0 70 0,0 0-75 16,0 0-103-16,52 25-32 0,-38-15-45 15,3 0-51-15,4 1-3 0,-1-3-7 16,8-4-12-16,-7-1-32 0,6-3-414 16,-3-3-831-16,4-9-583 0</inkml:trace>
  <inkml:trace contextRef="#ctx0" brushRef="#br0" timeOffset="5597.795">14801 13387 2100 0,'0'0'1225'0,"0"0"-987"16,0 0-153-16,0 0-85 0,0 0-34 15,0 0 34-15,48-29 57 0,-24 17-42 16,0 0-15-16,-3 6 0 0,-4-1-12 16,4 3 12-16,-8 3-13 0,1-1 10 15,-3 2 1-15,-5 0-1 0,-2 0-32 16,-1 0-86-16,-3 0-156 0,0 0-152 16,-3 0-250-16,-4 0-433 0</inkml:trace>
  <inkml:trace contextRef="#ctx0" brushRef="#br0" timeOffset="5859.874">14773 13241 2461 0,'0'0'550'16,"0"0"-160"-16,0 0-127 0,0 0-105 15,0 0-51-15,0 0-10 0,0 0-55 16,0 0-39-16,0 0-3 0,0 0-16 15,0 11 16-15,3 1 3 0,-3 5 51 16,4 3-17-16,-4 3-18 0,3 2-4 16,-3-1-3-16,0 3-12 0,0-2-3 15,0 1-13-15,0-3 0 0,0 1-30 16,-3-2-90-16,-1-1-125 0,-2-1-155 16,-1-2-296-16,0 0-439 0,0-6-287 15</inkml:trace>
  <inkml:trace contextRef="#ctx0" brushRef="#br0" timeOffset="6034.736">14649 13682 2277 0,'0'0'700'15,"0"0"-253"-15,0 0-155 0,0 0-100 16,0 0-73-16,0 0-55 0,0 0-55 16,0 0 4-16,0 0-10 0,0 0 44 15,69 3-13-15,-42-3-19 0,-2 0-3 16,6 0-12-16,-4 0-3 0,4-4 1 15,-3 1-51-15,-1-1-249 0,1-1-144 16,-1-2-721-16,-9-1 132 0</inkml:trace>
  <inkml:trace contextRef="#ctx0" brushRef="#br0" timeOffset="7581.896">17515 13100 443 0,'0'0'1550'0,"0"0"-1151"0,0 0-254 15,0 0-90-15,0 0 13 0,0 0 35 16,0 0 64-16,0 0-13 0,0 0-71 16,0 0-29-16,7 21 23 0,-10-11 155 15,-4 4-32-15,4 3-106 16,-15 5-69-16,1 1-9 0,0 1-15 15,-11 3-1-15,4-2-1 0,-3 1-18 16,-1-1-12-16,0 3-10 0,1-5-32 16,3-1-38-16,3-4-12 0,7-5-36 15,4-4-97-15,0-7-88 0,10-2-179 16,0-5-300-16,3-3-416 0</inkml:trace>
  <inkml:trace contextRef="#ctx0" brushRef="#br0" timeOffset="7763.271">17357 13290 1038 0,'0'0'713'0,"0"0"-291"0,0 0-154 16,0 0-68-16,0 0-29 16,0 0 54-16,0 0 91 0,21 67-87 15,-18-37-77-15,-3 7-48 0,0 0-73 16,3 2 4-16,-3-4-20 0,0 2-15 16,-3-3-10-16,3-4 10 0,-3-4 0 15,-1 0-2-15,4-9-20 0,-3-3-79 16,3-6-180-16,0-5-259 0,7-3-467 15,-4-2-132-15</inkml:trace>
  <inkml:trace contextRef="#ctx0" brushRef="#br0" timeOffset="8035.041">17605 13281 2382 0,'0'0'590'0,"0"0"-398"0,0 0-156 0,0 0-36 16,0 0 0-16,0 0 6 16,0 0 106-16,0 0 12 0,72-29-32 15,-51 22-31-15,7-1-23 0,-8 1-26 16,4-1 4-16,0 1 0 0,1 3-16 16,-1 0 0-16,-11 0 0 0,5 1-2 15,-5 2 2-15,-6-2-3 0,-3 0-1 16,-1 2 4-16,1 1-22 0,-4-1-63 15,0 0-93-15,0-3-84 0,0 1-113 16,-4-2-178-16,1 1-668 0</inkml:trace>
  <inkml:trace contextRef="#ctx0" brushRef="#br0" timeOffset="8247.212">17819 13039 2000 0,'0'0'563'0,"0"0"-241"15,0 0 11-15,0 0-103 0,0 0-110 16,0 0-50-16,0 0-1 16,-21 68-15-16,17-38 15 0,1 2-21 15,0 2-23-15,-1 0 3 0,1-3-9 16,-1 0-19-16,-3-4-1 0,7-3-1 16,-3 2-1-16,3-7-23 0,0 0-33 15,-4-4-273-15,1 0-223 0,0-7-581 16,-1 2-578-16</inkml:trace>
  <inkml:trace contextRef="#ctx0" brushRef="#br0" timeOffset="8547.248">17643 13504 2037 0,'0'0'683'16,"0"0"-384"-16,0 0-75 0,0 0-14 15,0 0-20-15,0 0-48 0,0 0-69 16,0 0-37-16,0 0-36 0,0 0-31 16,3 12 12-16,-3-1 19 0,0 7 18 15,0 2 1-15,0 1-19 0,0 3-2 16,0-6 2-16,0-1-13 0,0-4-3 15,0-2-50-15,-3-3-108 0,3-4-111 16,0-4-154-16,0 0-180 0,0 0-397 16,0-3-206-16</inkml:trace>
  <inkml:trace contextRef="#ctx0" brushRef="#br0" timeOffset="8870.937">17674 13482 821 0,'0'0'999'0,"0"0"-687"15,0 0-102-15,0 0-22 0,0 0-37 16,0 0-22-16,0 0-7 0,0 0 6 16,34-53-38-16,-16 44-20 0,-12-1-9 15,8 3 31-15,3-3 10 0,-3 4-41 16,-3 0-11-16,2 2-12 0,1 0-3 16,-7 3-7-16,10-2 4 0,-10 3 12 15,3 0-3-15,1 0 13 0,-1 0 18 16,0 4-28-16,-3 3-22 0,-3-2 12 15,3 5-21-15,0 2 19 0,-4 2-4 16,0 4-9-16,-3 2 15 0,0-1-9 16,0 3-9-16,-6-3-13 15,-1 0 0-15,3-1-3 0,1-2-1 16,-4-2-36-16,-3-2-93 0,6-1-20 16,-3-3 24-16,4-2-38 0,-4-2-135 15,0 1-211-15,4-4-266 0,-1 0-466 16,-3-1 474-16</inkml:trace>
  <inkml:trace contextRef="#ctx0" brushRef="#br0" timeOffset="9491.835">17708 13507 2324 0,'0'0'510'0,"0"0"-305"0,0 0-48 15,0 0-157-15,0 0-48 0,0 0 48 16,0 0 29-16,62-25-13 0,-41 19-13 16,-7 2-3-16,0 2-3 0,-8 1-20 15,5 1 4-15,-4 0 6 0,-7 3-12 16,0 4-14-16,-4 0-118 0,-3 7-65 16,-3-2 67-16,-4 3 78 0,0-3 22 15,8 0 19-15,-12-1-6 0,11-1 23 16,-3-2 19-16,0-2 6 0,6-2-3 15,1-4 30-15,3 2-33 0,0-2 0 16,0 0-58-16,0 0-59 0,3-2-113 16,-3 0 131-16,7 0 99 0,0 0 26 15,0 1-23-15,0-3-3 0,3 1 0 16,-3 1 14-16,-3 0-14 0,-1 2-22 16,0 0 6-16,-3 0-30 0,0 4 30 15,0-1 0-15,0 4 16 16,-6 3 16-16,6 0 10 0,-7-2 35 15,3-1 56-15,-3-3-29 0,7 0-36 16,0-1-52-16,0-3-16 0,0 0-20 16,0 0 36-16,0 0 26 0,0 0 110 15,0 0-39-15,0 0-58 0,0 0-20 16,0 0-15-16,0 4-1 0,0-1 42 16,-3 1-45-16,3 3-16 0,-4-2 3 15,1-2 11-15,3 1-1 0,0-4-17 16,0 3-6-16,0-2-6 0,0-1 10 15,0 3 22-15,3-3 39 0,-3 1 45 16,4 2 26-16,-1-3-39 0,4 1-6 16,-3-1-27-16,-1 3-18 0,1-3 9 15,-1 0-7-15,0 0-6 0,-3 0-13 16,4 0-3-16,-1 0-29 0,1 0-35 16,-4 0-136-16,3 0-159 15,-3-3-193-15,0 2-256 0,0 1 4 16</inkml:trace>
  <inkml:trace contextRef="#ctx0" brushRef="#br0" timeOffset="9889.804">17540 13590 1182 0,'0'0'1092'0,"0"0"-849"0,0 0-53 15,0 0-42-15,0 0-45 0,0 0-29 16,0 0-36-16,0 0-19 0,0 0 23 16,3 49-13-16,-3-30 22 0,0 0 13 15,3-3 9-15,-3 2-22 0,4-1 0 16,3-3 3-16,-4-1-10 0,4-1-6 15,-7 0-6-15,7-1 9 0,-4 0 0 16,4 0-6-16,4-2-13 0,-4 1 16 16,10-2-10-16,-7-1 16 0,7-3 28 15,4 0 55-15,-4-3-46 0,4-1-37 16,3 0-16-16,-7 0-13 0,7-3-12 16,-3-1-3-16,3 0 0 0,0 0 0 15,-7 0-12-15,4 0-32 16,0 0-91-16,-1 0-94 0,-2 1-253 0,2 2-727 15,-6-2 165-15</inkml:trace>
  <inkml:trace contextRef="#ctx0" brushRef="#br0" timeOffset="10588.529">18208 13321 1178 0,'0'0'1243'0,"0"0"-930"15,0 0-88-15,0 0-78 16,0 0-38-16,0 0-13 0,0 0-26 16,0 0-48-16,0 0-9 0,0 0 50 15,38-4 23-15,-21 4 44 0,0 0-48 16,0 0-10-16,4 3-34 0,0 3-13 15,-7 2-12-15,3 4-12 0,0 0 1 16,-10 6-1-16,-4 2 17 0,-3 6-3 16,-7 4 29-16,-10 1-22 0,0 1-20 15,0-2-2-15,-7-1-27 0,0-2 8 16,10-4 19-16,-10-4 12 0,10 0 10 16,7-7 3-16,-3-1 10 0,6-4-3 15,-3-3-29-15,7-3-3 0,0 3-35 16,7 0-16-16,4 1 51 0,-1 3 43 15,7-3 26-15,7 0 2 0,-7 1-8 16,4-6-4-16,3 4-16 0,-3-4-21 16,3 3-19-16,-7-3 9 15,4 0-12-15,0 0-3 0,-4-3-99 16,4-4-158-16,3-3-244 0,-11 0-1102 16,5-11-331-16</inkml:trace>
  <inkml:trace contextRef="#ctx0" brushRef="#br0" timeOffset="11543.918">18918 13196 2087 0,'0'0'660'15,"0"0"-345"-15,0 0-50 0,0 0-33 16,0 0-61-16,0 0-33 0,0 0-19 16,0 0-42-16,0 0-40 0,0 0-15 15,0 7-3-15,0-3 4 0,3 4-21 16,-3 8-2-16,3 5 56 0,-3 6-34 16,0 3-4-16,0 3-18 15,0 2 0-15,0 0-3 0,0-3 0 0,-3-1 3 16,0-2-19-16,-1 1-12 15,1-5-167-15,-4-4-44 0,0 1-119 16,3-3-195-16,-2-1-184 0,-8-1-258 16,7-7-110-16</inkml:trace>
  <inkml:trace contextRef="#ctx0" brushRef="#br0" timeOffset="11710.043">18783 13726 1254 0,'0'0'1065'15,"0"0"-687"-15,0 0-56 0,0 0-146 16,0 0-100-16,0 0-60 0,0 0 13 15,0 0 9-15,55-38-9 0,-41 27-13 16,3 0-14-16,7 3 17 16,-3 1-17-16,3-1 0 0,-3 2 1 15,0-2-1-15,3 0-2 0,-4-7-35 16,5 1-435-16,-12 1-586 0,11-11-803 0</inkml:trace>
  <inkml:trace contextRef="#ctx0" brushRef="#br0" timeOffset="11912.152">19183 13293 2850 0,'0'0'715'16,"0"0"-450"-16,0 0-167 0,0 0-89 16,0 0-9-16,0 0 0 0,0 0 50 15,0 0 4-15,0 0-9 0,69 45-45 16,-49-41-26-16,-6 0-18 15,7-1-22-15,0-2-95 0,-8-1-57 16,5 0-224-16,-8-6-350 0,4 0-665 16</inkml:trace>
  <inkml:trace contextRef="#ctx0" brushRef="#br0" timeOffset="12113.639">19455 13279 783 0,'0'0'1868'16,"0"0"-1450"-16,0 0-140 0,0 0-53 15,0 0-92-15,0 0-70 0,-41 51-12 16,30-35-26-16,1 7 0 0,0 1 0 16,-11 5-6-16,0 4 19 0,4 2-4 15,-10 6-18-15,6-3-14 0,-7-1 14 16,4-1-16-16,0-4-13 0,0-5-53 16,10-2-151-16,-3-6-189 0,7-5-274 15,-1-5-467-15,8-9-343 0</inkml:trace>
  <inkml:trace contextRef="#ctx0" brushRef="#br0" timeOffset="12258.687">19293 13629 2043 0,'0'0'798'16,"0"0"-573"-16,0 0-158 0,0 0 26 16,0 0 2-16,41 67-40 0,-34-52-17 15,4 1-36-15,2-2 13 0,8-5-15 16,-7-5-166-16,3-4-341 0,0-2-706 15</inkml:trace>
  <inkml:trace contextRef="#ctx0" brushRef="#br0" timeOffset="12568.717">19696 13324 2256 0,'0'0'371'0,"0"0"-238"0,0 0-76 16,0 0 43-16,0 0 70 0,0 0 35 16,0 0 30-16,0 0-29 0,0 0-61 15,69-19-26-15,-55 15-27 0,13-2-39 16,1 1-22-16,-4-2-28 0,7 3-2 15,-7 0-1-15,0 2-2 0,-6 0-10 16,-5 2-1-16,-2-2-37 0,-8 2-192 16,1 0-112-16,-4 0-237 15,-4 2-432-15,-6-1-124 0,-4 3 404 0</inkml:trace>
  <inkml:trace contextRef="#ctx0" brushRef="#br0" timeOffset="12791.171">19779 13295 1539 0,'0'0'1195'16,"0"0"-794"-16,0 0-101 0,0 0-78 16,0 0-55-16,0 0-54 0,0 0-28 15,0 0-53-15,0 0-4 0,0 0 35 16,3 62 58-16,-3-38 10 0,-3 5-48 16,3 1-27-16,-4 1-19 0,-2 2-21 15,2 1-1-15,-6-2-2 0,10 0-12 16,-4 0-2-16,4-1-1 0,0-3-13 15,4-2-28-15,6-3-143 16,-3-1-79-16,0-3-277 0,0-5-580 16,0-3-421-16</inkml:trace>
  <inkml:trace contextRef="#ctx0" brushRef="#br0" timeOffset="16802.22">19927 13452 493 0,'0'0'405'0,"0"0"-174"16,0 0-110-16,0 0 116 0,0 0-133 16,0 0-100-16,0 0 405 0,0 0-179 15,0 0-97-15,0-4 3 16,0 4 12-16,0 0 13 0,0 0-3 16,0 0-33-16,0 0-1 0,3 0 7 15,-3 0-7-15,0 0-19 0,0 0-23 16,0 0-6-16,0 0-19 0,0 0-4 15,4 1-18-15,-4-1 2 0,0 0-11 16,0 2-25-16,0-2 2 0,0 0-3 16,0 1-1-16,3 0-15 0,1 1 13 15,-4 2 3-15,3 0 1 0,-3 3 2 16,4-1 9-16,3 0-11 0,-4 1-1 16,4-2 0-16,-4 1-4 0,1 1 3 15,6-3 1-15,-10 0-12 0,7 0 12 16,-4 0 0-16,-3-3 1 0,7-1-2 15,-7 0 2-15,0 3 0 0,0-3-1 16,0 0-24-16,0 0-244 0,0 0-165 16,0 0-676-16,0-3-577 0</inkml:trace>
</inkml:ink>
</file>

<file path=ppt/ink/ink2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3T02:34:52.89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2908 13135 1049 0,'0'0'823'0,"0"0"-389"0,0 0-88 16,0 0 18-16,0 0-93 0,0 0-70 15,0 0-55-15,0 0-42 0,0 0-44 16,0 0-19-16,0 0-38 0,0-4-1 15,7 4-2-15,0-2 25 0,-1 1 41 16,8 1 0-16,3-1-16 0,1-1 1 16,-5 1-23-16,8 0-25 15,-4-1 38-15,4 2-13 0,7-2 0 16,-8 0-9-16,11 2-16 0,-7-2-2 16,11 1 13-16,-8 0-13 0,8 1 20 15,-1 0-8-15,-3 0-11 0,7 0 19 16,-7 0-18-16,7 0-3 0,7 0 21 15,-7-2 1-15,0 1 65 0,6 0 9 16,1-1-59-16,-3 0-13 0,-5 0-2 16,5 1-7-16,3-3 4 0,-4 3-7 15,-3-2 10-15,7 1-10 0,-4 0 0 16,0 0 13-16,-3 2 9 0,7-2-4 16,-4 2-14-16,-3 0-16 0,-3 0 1 15,6 0 17-15,-3 2-15 0,-4-2 0 16,8 2 10-16,-4-2-12 0,-4 2 2 15,4-2-1-15,0 2 13 0,-4-2 6 16,8 0-19-16,-1 0 53 16,-7 0-9-16,4 0-30 0,7 0 2 15,-7 0-6-15,0 0-9 0,3 0-1 16,1 0 14-16,-8-2-14 0,7 2 16 16,4 0-17-16,-3-2 2 0,-8 2-1 15,7 0 0-15,-3-2 1 0,-3 2 9 16,3 0-10-16,6-2 11 0,-9 2-11 15,-1-2-1-15,8 2 1 0,-8 0 1 16,1 0-2-16,2 0 2 0,1 0-1 16,-3 0 1-16,6 0 0 0,0 0-1 15,-6 0 1-15,6 0-2 0,-3 0 0 16,-3 2 1-16,3 0 1 0,-1-2 9 16,-2 0-10-16,6 0-1 0,1 0 0 15,-5 0 0-15,-2 0 1 0,6 0 14 16,-6-2-14-16,-1 0 13 0,7 1-15 15,-3-3 0-15,-7 1 20 0,11 3 5 16,-8-4-22-16,1 1 0 16,-1 2 9-16,-3-2-12 0,0 2 1 15,4-2 1-15,-1 2 12 0,-3-2-13 16,-3 2 1-16,6-2-2 0,-10 3 1 16,4-1-1-16,-4 1 0 0,0 0 0 15,0-3 0-15,0 3 0 0,-3 0 1 16,3 0-1-16,0-1 2 0,0 1-1 15,-3 0-1-15,-4 0 0 0,0 0-1 16,4 0 0-16,-4 0 1 0,0 0 0 16,4 0 0-16,-4 0 0 0,1 0 0 15,-1 0 0-15,0 0 0 16,-3 0 2-16,0 0 0 0,6 0 1 16,-6 0-2-16,3 0 1 0,4 0 0 15,-7 0 1-15,3 0 0 0,4 0-1 16,-4 0 1-16,-3 0-3 0,3 0 0 15,-3 0 0-15,-1 0 0 0,1 0 0 16,0 0 1-16,-4 0 1 0,1 1-2 16,2-1 2-16,-6 0-2 0,7 3 0 15,0-3 2-15,-4 0-2 0,7 0 3 16,-10 1-1-16,11-1-1 0,-5 0 1 16,1 0-1-16,-4 0-1 0,8 0 2 15,-8 0 0-15,4 0-2 0,-4 0 2 16,7 0-2-16,-3 0 1 0,0 0 0 15,-4 0-1-15,11-1 1 0,-4 1 1 16,0-3-2-16,7 3 0 0,-6-1 0 16,-5-2 0-16,8 3 0 15,-7 0 1-15,0-4-1 0,-7 4 1 16,10 0-1-16,-3 0 1 0,-4 0-1 16,0 0 3-16,4 0 0 0,0 0 0 15,0 0-2-15,-1 0 2 0,5 0 0 16,-5 0-1-16,1 4 0 0,-3-4 1 15,6 0-3-15,-7 0 1 0,0 0 1 16,-3 0 0-16,-3 0 0 0,3 0 0 16,-7 0 1-16,0 0 0 0,3 0-1 15,-3 0-2-15,4 0 0 0,2 0 0 16,1 0-2-16,0 0-1 0,0 0 2 16,3 0-1-16,1 0 2 0,-8 3-1 15,14-3 0-15,-10 0 0 0,0 0 1 16,-3 0 0-16,-1 0 1 0,1 0 0 15,-4 0 2-15,0 0 0 0,0 0-1 16,3 0 1-16,-3 0-3 0,0 0 0 16,3 0-1-16,1 0-1 0,-4 0-1 15,7 0 3-15,3 0-1 16,-3 0-1-16,3 0 0 0,-3 0 2 0,0 0 0 16,0 0-1-16,-4 0 0 15,-3 0 1-15,4 0 1 0,3 0-1 16,-7 0 1-16,3 0-1 0,-3 0 0 15,0 0-1-15,0 0-1 0,4 0 0 16,-1 0-1-16,1 0 0 0,-1 0-9 16,0 0 11-16,4 0-1 0,0 0-10 15,0 0 12-15,-3 0 0 0,-1 0-1 16,4 0 1-16,-4 0-2 0,1 0 0 16,-4 0 2-16,0 0 0 0,0 0-1 15,0 0 1-15,0 0-22 0,0 0 4 16,0 0-6-16,0 0-22 0,0 0-9 15,0 0-21-15,0 0-58 16,0 0-75-16,0 0-149 0,0 0-236 16,0-3-482-16,0-1-138 0,-14-8-312 0,28 31 1526 15</inkml:trace>
</inkml:ink>
</file>

<file path=ppt/ink/ink2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3T02:34:55.12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3073 13470 1247 0,'0'0'378'0,"0"0"-121"16,0 0-140-16,0 0 119 0,0 0 42 15,0 0-45-15,0 0-18 0,0 0-42 16,0 0-90-16,0 0-67 0,0 0-14 15,7 0 40-15,0-1 47 0,0-2 0 16,7 2 13-16,3-1 8 16,-3 0-21-16,-1 0-14 0,8-2-24 15,-4 2-1-15,-3 1 6 0,0-2 1 16,6 2-40-16,-6-3 14 0,3 4-6 16,4-3-6-16,0 2-1 0,-4 0-5 15,7 1-1-15,-3-1-9 0,3 1 13 16,0 0-13-16,4 0 16 0,-4 0 6 15,0 0-22-15,7 0 28 0,0 0 25 16,-4 1-7-16,1 0-18 0,0 0-27 16,6 1 11-16,-10 0-4 0,14 1-10 15,-7-2 1-15,7 2 29 0,0-2-12 16,-4 1-17-16,8 0 26 0,2 0 34 16,-2-2 18-16,-4 2-46 0,3-1-16 15,4 0-15-15,0-1 31 16,-11 2-19-16,7-2-2 0,1 1 2 0,-4-1 3 15,-4 0-15-15,7 0 10 16,-3 1-11-16,-3 1 19 0,6-1-8 16,0-1-11-16,-3 0 13 0,14 0 22 15,-4 0 12-15,0 0-19 0,4-1-27 16,-7-1 9-16,7 0 7 0,-1 0-17 16,-2 0 1-16,2 0 12 0,-6 0-13 15,7 0-1-15,-8 2 0 0,5 0 2 16,-5 0-1-16,-2 0 1 0,-1 0 13 15,4 0-16-15,-4 0 2 0,4 0 31 16,-7 0-2-16,7 0-16 0,3 0-12 16,-3 0-1-16,-4-2 10 0,0 1-11 15,4 1 0-15,-3-1 2 0,-1 2-2 16,-7-2 2-16,8-1 0 0,-4 1 10 16,-4 1-11-16,1-1 0 0,-1 1 0 15,-3 0 10-15,7 0-12 0,-11 0-1 16,8 0 1-16,-4 0 1 0,-4 0 2 15,4 0 0-15,-3 0 0 0,-4 0 12 16,4 0-13-16,-1 0 14 16,1 0-14-16,-11 0-1 0,14 0-1 15,-14 0 1-15,4 0 1 0,0 0-1 16,-4 0 1-16,0 0 0 0,0 0-2 16,-3 0 2-16,-4 0-2 0,8 0 1 15,-1 0 0-15,-3 0 0 0,3 0 2 16,4 1 0-16,-4-1-2 0,0 0 2 15,0 1-3-15,0-1 0 0,1 0 2 16,-5 0-1-16,5 0 1 16,-8 0 0-16,7 0-1 0,-3 0 0 0,-4 0 1 15,1 0-2-15,-1 0 1 16,0 0-2-16,1 0 1 0,-1 0 0 16,0 0 2-16,-3 0 0 0,7 0 1 0,0 2-2 15,0-2 1-15,-1 1 0 16,1-1 0-16,3 0-1 0,-3 0 2 15,0 0-3-15,3 0 1 0,0 0 2 16,1 0-1-16,-5 0 11 0,8 0-10 16,-4 0-2-16,-6 0 2 0,13 0-1 15,-7 0 1-15,-3 0 9 0,6 0 3 16,-2 0-14-16,-1 0-1 0,0 0 0 16,0-1 0-16,1-1 2 0,6 1-2 15,-4 0 3-15,1-2 15 0,0 2-18 16,-4-2 0-16,0 2-1 0,0 0 0 15,1-1 1-15,2 0 2 0,1-1 0 16,0 1 0-16,3-2 10 0,-4 1-12 16,5 1 1-16,-5-1 1 0,1 0-1 15,6-1 0-15,-6 1 2 0,3-4-2 16,-3 3 2-16,-4 1 0 0,4-1-2 16,-4 2-1-16,-3 0 0 15,-4-2-1-15,7 3 1 0,-6 1 0 16,-1-3 0-16,0 3 0 0,-3-1-1 15,4 1 0-15,-4 0 1 0,-1 0-1 16,-2 0 0-16,-4 0 1 0,3 0 0 16,-3 0 2-16,4 0 0 0,-4 0-2 15,0 0 1-15,0 0-1 0,0 0-1 16,0 0-1-16,3 0 0 0,-3 0 0 16,0 0 1-16,4 0 0 0,-1 0-1 15,1 0 1-15,-4 0 0 0,3 0 1 16,-3 0-3-16,3 0 2 0,8 0 0 15,-8 1 0-15,4-1 0 0,0 0 0 16,-4 3 0-16,1-3 1 0,3 0 0 16,0 1 0-16,-7-1 0 0,3 0 1 15,-3 0-1-15,4 0 0 0,2 0 2 16,-2 0-2-16,-1 0 0 16,1 0 0-16,-1 2 0 0,-3-2-1 15,7 0 0-15,-7 2 0 0,7-2 1 16,-4 0-1-16,1 0 1 0,-1 0 1 15,1 0-1-15,-4 0 0 0,0 0 0 16,0 0 2-16,0 0 0 0,0 0-1 16,3 0 3-16,-3 0-3 0,0 2 0 15,0-2 0-15,0 0-1 0,0 0 0 16,0 0 0-16,0 0 0 0,0 0-1 16,4 0 0-16,-4 2-2 0,0-2 1 15,7 0 1-15,-7 0-1 0,3 0 2 16,0 0-1-16,-3 0 1 15,4 0 1-15,-4 0 0 0,3 0 0 16,-3 0-1-16,0 2 3 0,0-2 0 16,0 0-2-16,0 0 0 0,0 0 1 15,0 0-1-15,0 0 0 0,0 0 1 16,0 0-1-16,0 0 0 0,0 0-1 16,0 0 0-16,0 0 0 0,0 0 0 15,0 0-1-15,0 0 1 0,0 0 0 16,0 0 0-16,0 0-1 0,0 0 0 15,0 0 0-15,0 0 1 0,0 0 0 16,0 0 0-16,0 0 0 0,0 0 0 16,0 0 1-16,0 0-2 0,0 0-1 15,0 0-17-15,0 0 16 0,0 0-12 16,0 0 3-16,0 0-3 0,0 0 3 16,0 0-10-16,0 0 1 0,0 0-25 15,0 0-5-15,0 0-38 0,0 0-39 16,-7 0-111-16,-6-2-249 0,9 0-925 15,-27-13-1358-15</inkml:trace>
</inkml:ink>
</file>

<file path=ppt/ink/ink2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3T02:35:04.61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26745 12610 186 0,'0'0'1160'16,"0"0"-886"-16,0 0-79 0,0 0 32 16,0 0 13-16,0 0 22 0,0 0-14 15,0 0-36-15,-7-8-46 0,7 8 3 16,0 0-3-16,0 0-27 0,0 0-16 15,0 0-16-15,4 0-6 0,-4 0-6 16,0 0-5-16,0 0-5 16,0 0-20-16,0 0-15 0,0 0-13 15,0 0-6-15,0 0-6 0,0 0-1 16,0 0-21-16,3 0 13 0,-3 0-15 16,0 0 2-16,0 0 12 0,0 0 1 15,4 0-13-15,-4 0 12 0,0 0 1 16,0 0-1-16,0 0 1 0,0 0 2 15,0 0 7-15,3 0-10 0,4 3-13 16,-4-3 11-16,8 0-11 0,-4 1 16 16,3-1-2-16,4 0 2 0,6 0-16 15,1 0 20-15,0 0-19 0,3 0 15 16,-4 0 1-16,8 0-7 0,-4 0 3 16,0 0-14-16,-3 0-1 0,-4 0 3 15,11 0 10-15,-8-1-10 0,1 1-2 16,0 0 0-16,-4 1-1 0,4-1 3 15,-8 0-1-15,5 0-1 16,-11 0 1-16,6 0 1 0,1 0-2 0,-4-1 1 16,4 1 0-16,3 0 1 0,-3 0 12 15,0 0-11-15,0 0 8 0,6-3-11 16,-6 3 1-16,0 0 0 16,10-1 0-16,-7-2 16 0,1 3-17 15,6-1 2-15,3 1 22 0,4 0 18 16,-3 0-25-16,20 0 3 0,-7 0-19 15,11 0-2-15,-7 0 1 0,3 0 2 16,-3 0-2-16,3 0 0 0,4 0 0 16,-7 0 2-16,-1 0-2 0,-6 0 0 15,0 0-1-15,-3 0 1 0,-8 0-1 16,4 0 0-16,-7 0 0 0,4 0 1 16,-4 0 0-16,0 0 0 0,0 0 1 15,0 1 8-15,0-1-8 0,-3 3-2 16,10-2 2-16,-10-1 0 15,10 3 10-15,-7-3-12 0,7 1 0 0,-7 2-1 16,7-3 1-16,-7 1 0 0,7 2 0 16,-7-2 2-16,4 2-1 15,-7-3 2-15,-1 0-1 0,-3 3 0 16,1-3 1-16,-1 0-2 0,-3 0 2 0,-1 0 0 16,5 0 9-16,-5 0-11 0,5 0 1 15,-5 0 0-15,8 1-2 16,-4-1-1-16,4 0 1 0,-4 3-1 15,0-3 0-15,1 0-2 0,-8 1 1 16,4-1 2-16,-4 0-2 0,-3 0 2 16,-4 0 0-16,-3 0 0 0,4 0 2 15,-4 3-1-15,0-3 2 0,0 0 9 16,0 0-10-16,0 0 10 0,0 0-10 16,0 0-2-16,0 0-1 0,0 0 1 15,0 0-3-15,0 0-9 16,0 0 12-16,0 0-12 0,0 0 9 15,3 0 0-15,-3 0-9 0,4 0 11 16,-4 0 0-16,3 0-2 0,1 0 3 16,-1 0 0-16,-3 0-3 0,0 0 3 15,0 0-1-15,4 0-1 0,2 0 0 16,-2 0-28-16,3 0 8 0,3 0 19 16,0 0-12-16,4 0 13 0,3 0 1 15,1 0-1-15,2-3-10 0,-2 2-1 16,-1-2 11-16,-3 2 1 0,-7 1 1 15,6 0 0-15,-9-3 0 0,-1 3 0 16,-3 0 0-16,0 0 16 0,0 0-13 16,0 0 15-16,0 0-16 0,0 0-2 15,0 0-15-15,0 0 0 0,0 0-10 16,-3 0 13-16,3 0-10 0,-4 0-5 16,4 0-1-16,0 0-15 0,0 0-9 15,-3 0-9-15,3 0-16 0,-7 0-38 16,4 0-83-16,-4 0-118 15,-11 7-262-15,-2 0-430 0,-1-1-231 16</inkml:trace>
</inkml:ink>
</file>

<file path=ppt/ink/ink2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3T02:35:05.59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26680 13026 509 0,'0'0'283'15,"0"0"154"-15,0 0-99 0,0 0-90 16,0 0 11-16,0 0 91 0,0 0-82 16,0 0-85-16,0 0-6 0,0 0 24 15,0 0-22-15,38-15-65 0,-28 11-22 16,4-3-26-16,3 1-15 0,4 0 5 15,-4-2 7-15,10 0-15 0,-3 1-14 16,7-3-12-16,-3 4-3 0,10-2 3 16,-7 1 0-16,7-1-6 0,3 3-3 15,-3-2 9-15,-3-1 3 0,9 1-7 16,-2 2-5-16,-1 1 9 0,0-3 0 16,8 3-10-16,-5 4 29 0,11-3 74 15,7 3-53-15,7-1-41 16,7 1-18-16,-7 0 13 0,-7 0-13 15,-3 0 9-15,-1 0 1 0,-3 2-10 16,4 0 0-16,-4-2 12 0,0 0-12 16,-3 0 10-16,-14 0-1 0,10 0 0 15,-17-3 4-15,10 3-13 0,1-3 22 16,-4 2 46-16,3 0-31 0,11-1-38 16,-8 0 10-16,1 0-10 0,0 0 10 15,-7 0-12-15,3 2 1 0,-3-3 0 16,-10 2 12-16,6 1-10 0,-3 0-1 15,-3-2 10-15,-1 2-11 0,1 0 0 16,-8 0 0-16,8 0 0 0,-7 0 0 16,-4 0 10-16,0 0-10 0,-10 0-1 15,3 0 4-15,-6 0-1 0,-1 2-1 16,-3-2 0-16,0 0 10 0,4 0-12 16,6 0 0-16,-7 0-1 0,8 1 0 15,-8-1 1-15,8 1 0 16,-1-1 1-16,-7 2-2 0,8-2 1 15,-4 0 0-15,-4 0-1 0,4 0 1 16,-4 0-1-16,-3 0 1 0,4 0-2 16,-1 1 0-16,1-1-10 0,-1 0 8 15,1 1 2-15,-1-1-41 0,1 0 0 16,-4 2-12-16,10-2-13 0,-7 0-15 16,-3 0-13-16,0 1-29 0,0-1-77 15,0 1-117-15,-3 1-153 0,-7 2-183 16,-15 4 79-16,8-2-494 0</inkml:trace>
</inkml:ink>
</file>

<file path=ppt/ink/ink2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3T02:35:06.37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26786 13279 1479 0,'0'0'536'16,"0"0"-283"-16,0 0-62 0,0 0-17 15,0 0-32-15,0 0 9 0,0 0 25 16,0 0-32-16,0 0-39 0,0 0-13 16,38-15-25-16,-27 13-13 0,-1-2 0 15,-3 1-19-15,7 0-7 0,-1-1-9 16,5 1-3-16,-1-1-13 0,10 0 13 15,1 0-14-15,3 1 1 0,7-1 16 16,0 0-6-16,7 0 9 0,6 0 22 16,11-3 3-16,11 3 13 0,2 1-26 15,-2-1-12-15,-8 1 0 0,4 2-21 16,0-1 21-16,0 0-5 0,-4 1-17 16,8 0 12-16,-4-1-9 0,-7 1 0 15,7-2 16-15,-11 3-18 0,1-2 18 16,3 2-17-16,-7-1 14 0,-10 1 5 15,-4 0 7-15,-10 0 72 16,0 0-41-16,3 0-34 0,4 0-22 16,4 0 22-16,-1 0-13 0,-3 0-9 15,-4 0-2-15,1 0 2 0,-4 0 13 16,0-1-13-16,0-1 19 0,-4 2-10 16,1-1 1-16,3 2-10 0,-7-1 12 15,4 0-14-15,-1 0 15 0,1 0-13 16,-4 0 0-16,0 2-1 0,-3-1 10 15,3 0-9-15,-7 0-1 0,-3 0 0 16,0 1 0-16,-4-2-1 0,-3 1 3 16,-4 0-1-16,1-1-1 0,-1 0 0 15,-3 0 1-15,0 0-1 0,0 0 10 16,0 0-10-16,0 0-2 0,0 0-26 16,0 0-15-16,0 0-20 0,0 0-26 15,-3 0-13-15,-1-1-6 0,4 1-20 16,-3 0-43-16,-1 0-115 0,1 0-117 15,-7 1-13-15,-8 3-126 0,-2 3-265 16,2-2-614-16</inkml:trace>
</inkml:ink>
</file>

<file path=ppt/ink/ink2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3T02:35:07.09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27052 13444 1946 0,'0'0'262'16,"0"0"-262"-16,0 0-19 0,0 0 19 15,0 0 78-15,0 0 54 0,0 0 59 16,0 0-17-16,0 0-71 0,0 0-33 16,7 0-9-16,-4 0 13 0,0 0 13 15,1 0-11-15,3 0-5 0,3 0-11 16,4 0 4-16,3 0-1 0,0-1 13 16,14-2-16-16,0-1-12 0,11 1-16 15,13-4-4-15,14 2 3 0,7 0-5 16,-8 1 15-16,-6 2-7 0,-6-1-2 15,2 2-4-15,1-1-9 0,3 1 3 16,0 1 6-16,0-1-25 0,-4-1 19 16,1 1-6-16,0 1 7 0,-8 0-11 15,-13-3-9-15,-3 3 32 0,-4 0-10 16,0 0 24-16,17 0 20 0,-3 0-38 16,3 0 6-16,0 0-35 15,-3 0 14-15,-4 0-16 0,4 0 12 16,-7 0-9-16,0 0 10 0,-7 0-10 15,3 0 16-15,-3 0-4 0,0-1 7 16,-3-1-21-16,-1 2 2 0,-3 0 12 16,1-2-2-16,-5 2 2 0,-3 0-2 15,11 0-12-15,-7 0 14 0,-4 0-12 16,0 0 13-16,0 0-13 0,1 0 12 16,-5 0-12-16,1 0 16 0,-4 0-17 15,-3 0 1-15,4 0 0 0,-4 0-1 16,0 0-1-16,-4 0 1 0,0 0-1 15,-3 0 2-15,4 0-2 0,-4 0-1 16,0 0 0-16,3 0 0 16,-3 0-1-16,4 0 1 0,-1 0 0 0,-3 2 0 15,4-2 0-15,-1 0 0 16,1 0-1-16,-4 0-1 0,10 0 1 16,-7 0-1-16,4 0-63 0,0 0-28 15,0 0-24-15,0-2-39 0,3-2-121 16,-6-2-335-16,-1 1-883 0,-72 22-264 0</inkml:trace>
</inkml:ink>
</file>

<file path=ppt/ink/ink2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3T02:37:16.63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2953 15845 199 0,'0'0'293'0,"0"0"304"16,0 0-210-16,0 0-52 0,0 0-33 15,0 0-17-15,0 0-20 0,0 0 40 16,0 0-112-16,-21-17-88 0,17 15-12 16,4 2 21-16,0-1-12 0,0 1-26 15,0 0-23-15,0 0-34 0,0 0-16 16,0-3-3-16,0 3-1 0,0 0-11 15,0 0-4-15,0 0 3 0,0 0-9 16,0 0 0-16,4 0-7 0,-1 0-2 16,1 0 12-16,3 0 19 0,6 3 16 15,-2-3-1-15,-1 1-13 0,4-1-2 16,3 0 19-16,-3 2-16 0,0-2 13 16,3 0-14-16,4 0-2 0,-8 0 1 15,5 0 17-15,6 0 7 0,-11 0-25 16,8 0 13-16,3 0 6 15,-7-2 0-15,8 2-19 0,-8-1 2 16,0-2 17-16,4 3-19 0,-4-1-2 16,-7-2 0-16,4 3 2 0,3 0 4 15,-6 0 11-15,-1 0-15 0,0 0-1 16,1 0-2-16,2 0-10 0,1 0 11 16,-7 0 2-16,7 4 0 0,0-1 16 15,-1-2-14-15,1 1 1 0,3 0 10 16,1-2-11-16,-1 2 36 0,0-2 9 15,7 2-25-15,-7-2 47 0,4 0-16 16,3 0-24-16,-7 2-5 16,4-2-24-16,-4 0-4 0,-3 0 4 15,3 0-2-15,1 0 2 0,-5 2 0 16,1-2-1-16,3 0 1 0,1 2 11 16,-1-2 4-16,4 1-2 0,-1-1-1 15,1 0-9-15,6 0 15 0,-2 0 1 16,6 0 0-16,-4 0-17 0,8 0 23 15,-8 0-24-15,8-1 21 0,-4-1-19 16,0 2 0-16,6-2 15 0,-9 0-5 16,10 0-10-16,-7 0 16 0,0 0-7 15,7 0 1-15,-11 1-13 0,11-2 12 16,-7-1-12-16,-3 3 3 0,6-2-3 16,-3-1 16-16,4 4-14 0,-8-4-2 15,8 2 1-15,-8 1 13 0,4 1-14 16,-3-1-3-16,-1 1-6 0,1 1 9 15,-4-1 1-15,-3 0-1 16,10 0 0-16,-10 0 0 0,6 0 0 16,-6 0 1-16,3 0 0 0,0 0 11 15,0 0-12-15,0 0 2 0,-3 0 14 16,6-3-3-16,-6 2-11 0,3-3-2 16,-3 3 0-16,-4-2-1 0,7 2-2 15,-7-2 3-15,-3 1 0 0,10-1 2 16,-6 0-1-16,-5 1 0 0,8 0-1 15,-4-1-14-15,0 0 14 0,1 3 3 16,2-4 13-16,-2 4-16 0,2-3 0 16,1 0 0-16,-7 2 0 0,10-2 1 15,-3 1 1-15,-1-1 0 0,1 1-2 16,-4 0-2-16,7 0 2 0,-3 0 0 16,-4 1 3-16,7-2-2 0,-3 3-1 15,0-2 12-15,-1 0-12 0,-3 2 0 16,8-2-1-16,-8 1 1 15,0 1-3-15,4-1 1 0,-8 1 0 0,1 0 1 16,7 0-2-16,-4 0-16 16,-3 0 19-16,0 0 0 0,6 1 1 15,-2 0 0-15,-1 1 2 0,7 0-3 16,-7 0 3-16,4-2 1 0,3 2-2 16,-3-1 29-16,3-1-19 0,0 1-12 15,-3-1 0-15,-1 2-12 0,-6-1 12 16,7 2 0-16,-1-2 0 0,-6 0-1 15,3-1-3-15,4 1 3 0,-7 2-17 16,0-2 15-16,6 1 3 0,-6-1 2 16,0 2-2-16,3-2 2 0,0 0-2 15,-3 1 0-15,0 0 0 16,3 0 10-16,-3 1-10 0,0-2-1 0,3 3 1 16,0-2 2-16,-3-2 0 15,-4 3-1-15,7-2 12 0,1 1-10 16,-1 0 9-16,0-2 10 0,0 0-7 15,1 2-15-15,-5-2 0 0,5 0-1 16,-5 0-1-16,-2 0-1 0,-1 0 0 16,4 2 1-16,0-2 1 0,-8 0-1 15,8 2 0-15,-7-2-1 0,10 0 2 16,-3 1 1-16,0 0 2 0,-4-1 1 16,4 1-3-16,0-1 0 0,0 2 0 15,-4-1-2-15,4-1 2 0,-4 1 1 16,4 1-1-16,0-1 3 0,-4-1 0 15,4 1 11-15,0-1-14 0,-4 0-4 16,0 2 2-16,-3-2-10 0,3 0 10 16,1 0 0-16,-1 0 1 0,-3 0 1 15,3 0 0-15,-3 0 1 0,7 0 0 16,0 0 0-16,-7 4 1 0,6-4-2 16,-6 0 0-16,4 3-1 15,2-3 1-15,-2 0 0 0,3 1 1 16,-8-1 1-16,8 3-2 0,0-2-2 15,0 2 2-15,-4-3 0 0,11 1 1 16,-7-1 18-16,3 3-2 0,3-3-17 16,-2 0 0-16,-1 0 2 0,4 0 10 15,-1 0-12-15,-3 0 0 0,4-3-1 16,0 3 1-16,-4-1 13 0,7-3-13 16,-3 1-3-16,-4 2 0 0,4-2 2 15,-4-1 1-15,4 2 2 0,-4 1 1 16,4-3-3-16,-4 3-1 0,0-2 0 15,0 2 2-15,-6 0 10 0,9-1-10 16,-6 1-1-16,0 0-3 0,0-1 3 16,-1 2-1-16,1 0 1 0,0 0 0 15,-7-1 0-15,10 1 0 16,-3 0 0-16,-4 0 2 0,0-1-2 0,4 1 2 16,0 0-1-16,0-2 2 15,-4 2-3-15,4 0 2 0,0 0 0 16,-4-1 0-16,4 1-2 0,-7 0 0 15,10 0-1-15,-3 0 2 0,0 0-1 16,-4 0 14-16,7 0-14 0,-3 0 0 16,3 0-1-16,-10 0-2 0,10 0 1 15,-3 0 2-15,0 0 0 0,-4 0 2 16,11 0 1-16,-7 0-1 0,-1 0-1 16,-2 0 0-16,9 0-1 0,-6 0 3 15,0 0-3-15,0 0 0 0,3 0-1 16,-3 1-2-16,-1-1 1 15,1 0 1-15,0 0 1 0,0 2 0 16,0-1 0-16,-4-1 0 0,7 1 0 16,-7-1 0-16,4 2 3 0,0-2-3 15,3 1 3-15,-6-1-3 0,2 1 1 16,1-1 0-16,0 0 11 0,0 0-12 16,-4 0 3-16,-3 0-2 0,10 0 11 15,-6 0-12-15,-5 0 0 0,1 0 2 16,-3-1 9-16,3 1-11 0,-4 0-1 15,-3 0 1-15,4 0 0 0,2 0-3 16,1 0 2-16,0 0-11 0,0 0 11 16,0 0-1-16,0 0 2 0,3 0 0 15,-10 0 2-15,14 0-2 0,-4 0 0 16,-3 0 1-16,4 0 2 0,-1 0-3 16,-3 0 11-16,7-1-11 0,-1 1-1 15,1-2 1-15,0 2 1 0,7 0 0 16,-4 0 1-16,-3 0-2 15,3 0-1-15,0 0-1 0,0 0 0 16,-3 0 0-16,3 0 0 0,-3 0-1 16,-4 0 3-16,4 0 2 0,-4 0-2 15,1 0 0-15,-1 0 0 0,0 0 0 16,-6 0-3-16,6 2 2 0,-3-1 0 16,0 0 0-16,0-1-2 0,3 0 0 15,-3 2 3-15,0-1 2 0,-3 0 0 16,9-1-1-16,-6 1 0 0,0 1 2 15,-3-2 9-15,-1 1-12 0,0-1 0 16,-3 0 1-16,4 0 1 0,-4 0 1 16,3 0 16-16,-3 0-19 0,4 0 3 15,-4 0 0-15,0 0 0 0,0 0-3 16,0 0-1-16,0 0 0 0,3 0 1 16,-3 0-1-16,0 0-2 0,0 0-10 15,0 0 13-15,0 0-2 0,0 0 0 16,4 0 0-16,-4 0 1 0,0 0 0 15,7 0 1-15,-7 0 2 16,0-1-2-16,0 1 0 0,3-2 0 16,-3 2 1-16,0-1-1 0,3 1 0 15,-3 0 0-15,0 0 1 0,0 0 0 16,4 0-1-16,-4 0 0 0,0 0 0 16,0 0 2-16,0-1-2 0,0 1 0 15,3 0-2-15,-3 0-10 0,0 0 11 16,0 0-14-16,4 0 12 0,-4 0-10 15,0 0-8-15,3 0 5 0,-3-3 14 16,0 3-1-16,4 0 0 16,-1 0 2-16,-3 0-2 0,4 0-16 15,-1 0 7-15,0-1 10 0,1 1 0 16,-1 0 1-16,-3 0-2 0,11 0 1 16,-8 0-11-16,4 0 11 0,-4 0 1 15,1 0-2-15,-1 1 1 0,-3-1 0 16,4 0 1-16,-1 2-1 0,1-2 2 15,3 0-2-15,-4 1 2 0,0-1 2 16,-3 1-1-16,11-1-1 0,-4 0 2 16,-4 0-2-16,4 0 1 0,-4 0 1 15,1 0-1-15,3 0 1 0,-4 0 1 16,1 0-2-16,-1 0-1 0,1 0-1 16,-4 0-1-16,3 1 0 0,4 1 2 15,0-2-2-15,-4 0 1 0,8 0 1 16,-5 0 0-16,1 0 1 0,4 0 2 15,-1 0 10-15,0 0-12 0,1 0 11 16,-4 0-12-16,-1 0 0 16,1 0-1-16,-3 0 1 0,-1 0-2 0,8 0 1 15,-8 0-2-15,4 0 0 16,-4 0 2-16,1 0-12 0,-1 0 12 16,1 0 0-16,-1 0 0 0,1 0 1 15,2 0-1-15,-2 1 0 0,-4-1 1 16,10 0 1-16,-3 0 0 0,-3 0-1 15,2 0 2-15,-2 0-2 0,-1 0 3 16,1 0-2-16,-1 0 12 0,-3 0-13 16,4 0 0-16,-4 0 0 0,3 0-1 15,-3 0 0-15,4 0 1 0,-4 0-2 16,0 0 2-16,0 0-4 0,3 0 2 16,-3 1-1-16,0-1 3 0,0 2-3 15,0-2 1-15,0 1-10 0,0-1 10 16,-3 0-29-16,3 0-25 0,0 0-28 15,-4 1-41-15,4 1-38 0,-7 5-149 16,0-6-344-16,-27 2-1066 0</inkml:trace>
</inkml:ink>
</file>

<file path=ppt/ink/ink2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3T02:37:18.46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3090 16119 688 0,'0'0'267'0,"0"0"-156"16,0 0-16-16,0 0 159 0,0 0-85 0,0 0 6 16,-55-6 49-16,55 3 0 15,-7 0-94-15,4 1 25 0,-1 0 32 16,1 2 29-16,3-2-40 0,0 1-35 15,0 1-33-15,0 0-76 0,0 0-32 16,3 0-48-16,1 0-12 0,-1 0-20 16,4 3 80-16,7 0 45 0,7 1-1 15,-1-1-9-15,-2 2-12 0,13-1 9 16,-7-3-10-16,7 3-21 0,-7 0 18 16,10-2-3-16,-10-1 0 0,11 2-13 15,-4-2 23-15,-4-1 2 0,11 0-12 16,-7 0 0-16,7 0-3 15,-3 0-11-15,3 0 36 0,3 0 9 16,0 0 45-16,4 3-26 0,-7-3-22 16,3 0-43-16,8 0 18 0,-5 0 0 15,1 0-3-15,-4 0 12 0,15 0 4 16,9 0-30-16,7 0 10 0,-3 1 12 16,0-1-23-16,-3 2 23 0,-11-2 0 15,0 0-23-15,0 0 0 0,0 0 34 16,0 0-18-16,-7-2 8 0,4-2-10 15,-4 4-2-15,-6-1 10 0,-11-2-21 16,0 3-1-16,14-1 14 0,-1 1-14 16,5-2 18-16,9 2-17 0,1 0 14 15,10 0-13-15,-7-1 12 16,-11 1 1-16,-13-3-15 0,-10 3 1 0,10-1-1 16,3-2 17-16,14 2-17 15,-7-2-1-15,-3 2 2 0,10-3 10 16,-10 1-8-16,7-1-3 0,-1 0 2 15,-9 1-3-15,9-2 12 0,-2 1-11 16,-1 1-1-16,-7-1 3 0,11 0 13 16,-4 2-13-16,-3-2-3 0,0 3 23 15,-7-2-23-15,6 3-2 0,-2-1-1 16,-8 1 0-16,1 0 0 0,6 0 0 16,-7 0 0-16,1 0 3 0,3 0 0 15,-4 1 13-15,1 2-10 0,-1-2-2 16,-3 0 0-16,4 2 2 0,-1-3 9 15,-3 1-9-15,3 0-1 0,-6-1-2 16,10 0 13-16,-7 0-12 0,0 0-1 16,0 0 0-16,0 0 2 0,0 0 0 15,0-2 10-15,3 2-12 0,-3-3 3 16,-3 2-2-16,6 1-1 0,-3-1 2 16,0 0-2-16,0 1 3 0,7 0 14 15,0 0-16-15,-3 0 9 16,3-2-9-16,0 2-1 0,-4 0 12 15,11 0-10-15,-4-1-2 0,-3 1 2 16,0-1-2-16,7-1 0 0,-4 1 2 16,0-2 11-16,1 1-10 0,9 0 15 15,5-2 1-15,2-3 67 0,18 2-43 16,-7-2-30-16,-11 3 2 0,-13 1-15 16,-17 0 0-16,6 3-1 0,4-1 1 15,3 0 0-15,11-1 0 0,-4 2 2 16,-3 0-2-16,0 0-2 0,0 3 2 15,-7 0 0-15,6 1 2 0,-2 0 0 16,-1 0 0-16,-3 0 1 0,3-3 0 16,-3 2-1-16,-3-2 10 15,6 1-11-15,-3-2 2 0,0 0-1 16,0 1 0-16,-4-1-1 0,-3 0-1 16,7-1 2-16,-4-2-1 0,1 3 0 15,-4-3 1-15,-4 2-1 0,8 0 0 16,-4 0-1-16,-3-1-2 0,-1 2-1 15,-3 0 1-15,-7 0 1 0,8 0 0 16,-5 0-1-16,-6 0 2 0,7 0 1 16,-11 0-1-16,4 0-1 0,-4 0 0 15,4 0-1-15,-4 0-1 0,1 2 0 16,2-1 1-16,1 0 2 0,0 0 0 16,3 2 1-16,0-2 1 0,4 1 0 15,-4-1 0-15,0 0 9 0,4-1-10 16,-7 3 11-16,3-3-12 0,-7 0 1 15,1 0-1-15,-8 0 1 16,4 0 2-16,-7 0 12 0,0 0 7 0,0 0-10 16,0 0-9-16,0 0 9 0,0 0-12 15,0 0 0-15,0 0 0 16,0 0-1-16,0 0-1 0,-3 0-10 16,3 0-28-16,-4 0-31 0,-3-4-43 15,0 0-38-15,-3 0-62 0,-14-1-290 16,3 0-907-16,-34-7-822 0</inkml:trace>
</inkml:ink>
</file>

<file path=ppt/ink/ink2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3T02:37:20.34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2990 16380 96 0,'0'0'1186'0,"0"0"-1046"16,0 0 114-16,0 0 16 0,0 0-24 15,0 0 26-15,0 0 5 0,0 0-23 16,0 0-74-16,0 0-59 0,0-18-29 15,0 21-34-15,0-1-17 0,0-1-6 16,0 2-35-16,0-2-21 0,0 2-24 16,7 0-22-16,-3 1 39 0,10 3 28 15,-1 2 22-15,5 1-19 0,6 1 23 16,-4 1-24-16,11-4 24 0,0 2-24 16,4-1 9-16,-1-1 14 0,4 1-23 15,7-1 24-15,0-3-13 0,0 1 15 16,-1-2 32-16,5 0-22 0,-1 0 7 15,7-1-14-15,10 1-15 0,8 0 31 16,6-1-34-16,-14 0 18 0,11-1-18 16,-7-2 25-16,-3 0 24 0,6 0-2 15,0-2-29-15,4-2 5 16,-4 2-21-16,4-2 6 0,-3 1-20 0,-5-1 23 16,8 0-8-16,-3 0 3 15,-1-1-4-15,4 1 1 0,-4-1-14 16,0-1 10-16,4 0 13 0,-3-1-12 15,-5 3-1-15,5-2 1 0,-4 0-1 16,-7 0-12-16,3 0 2 0,-6 3 0 16,3-4 0-16,-11 4 11 0,-6 0-11 15,-10 2 10-15,-8-2-9 0,11 2-2 16,0 1 1-16,3 0-2 0,1 0 0 16,-4 0 7-16,-4 0-7 0,1 0-4 15,-4 0-8-15,0 3 12 16,0-2 3-16,-4 2 9 0,1-2-11 15,-1 2 0-15,-3-3 14 0,0 4-15 16,4-4-1-16,-7 0 1 0,3 3 0 16,0-2 0-16,-3-1-3 0,3 2 4 15,0 0-1-15,0 0 1 0,4 0 0 16,-8 2-1-16,11-2 1 0,-7-2-1 16,4 2 1-16,-1-2 0 0,1 2 18 15,0-2-19-15,3 0 0 0,-7 0 1 16,10 0 2-16,-3 0-1 0,4 0-1 15,-4 0 2-15,0 0 10 0,3 0-11 16,1-2-2-16,-4 2 2 0,3 0 0 16,-6 0 13-16,9 0-14 0,-6-2 0 15,4 2 1-15,-1-2 11 0,1 0-1 16,3 2-12-16,3-2 0 0,-3 0 12 16,0 2 0-16,0-2-9 0,3 4 31 15,-6-2-12-15,6 0-7 16,-3 0-13-16,-4 0 17 0,11 2-17 15,-7 0 10-15,-7 0-10 0,10 0-1 16,-3 0-1-16,-10-2 0 0,10 2 2 16,-4 2-2-16,1-3 3 0,-4 2 19 15,-4-2-21-15,8-1-1 0,-4 3 2 16,3-3-2-16,-3 1 1 0,3-1 1 16,-3 0-2-16,-3 0 2 0,10 0-1 15,-7 0 1-15,0 0 0 0,0 0-1 16,0 0 1-16,-3-1 11 0,-1-2-12 15,1 2 1-15,-1-2-2 0,-6 2 1 16,3-1 0-16,-3 0 1 0,-1 2 0 16,1-2 0-16,0 2-2 0,-4-2 1 15,0 2-1-15,-3 0 1 0,0 0-1 16,-1 0 1-16,1 0-1 0,-7 0 0 16,7 0 0-16,-4 0-1 0,1 0 1 15,-5 0 0-15,5 0 0 16,-8 0 1-16,8 0-1 0,-1 0 0 0,0 0 2 15,1 0 0-15,-1 0-1 16,7 2-1-16,0-2 0 0,1 0 2 16,-1 0 0-16,0 0-2 0,4 0 3 15,-4 0-3-15,4 0 1 0,-1 0 3 16,-2 0-2-16,2-2 0 0,-3 2 1 16,1-2 0-16,-5 0-3 0,5 2 0 15,-8-2 0-15,7 2 0 0,0-2 0 16,-3 2-1-16,3 0 2 0,-3 0-2 15,3 0 1-15,-3-2 0 0,10 2 1 16,-3 0-1-16,-4-2 2 16,7 2 19-16,-3-3-8 0,3 0-13 15,0 3-1-15,-3-4 1 0,0 1-2 16,-1 0 2-16,4 2 0 0,-3-2-2 16,3 2 2-16,0-3 0 0,-3 0 0 15,7 0 0-15,-1 0 1 0,1 0 1 16,-1 0-1-16,4-2 0 0,-7 2 2 15,0 1-2-15,-3 0-1 0,-11 2 0 16,8 0 0-16,-8-1-11 0,-7 2 11 16,1 0 0-16,-4 0 0 0,0 0 0 15,0 0 2-15,0 0 10 0,0 0-9 16,0 0-1-16,0 0 1 0,0 0-3 16,-4 0-14-16,4 0-26 0,0-1-44 15,-3 1-48-15,0-3-55 0,-11 1-101 16,3-1-671-16,-23-13-1615 0</inkml:trace>
</inkml:ink>
</file>

<file path=ppt/ink/ink2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3T02:37:29.60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23093 15798 851 0,'0'0'117'0,"0"0"310"0,0 0-183 15,0 0-4-15,0 0 23 0,0 0 29 16,0 0-12-16,0 0-13 0,0 0-62 16,-27-19-55-16,30 19-45 0,1 0-9 15,-1 0-36-15,4 0-25 0,-4 0-7 16,4 0 7-16,4 0 9 0,-1 0 0 15,11 0 3-15,-8 2-3 0,5-1-12 16,6 0-1-16,-4-1-3 0,8 0 7 16,-4 0 3-16,14 0 3 0,-7 0-6 15,7-1-20-15,7-2-12 0,-4 1 10 16,-3 0 2-16,7 0-12 0,-1 0-1 16,1 0 10-16,-7 2-11 0,7-4 2 15,-4 4 19-15,-3-2-10 16,-3 1-10-16,2-2-1 0,-6 2 1 15,0 1 13-15,-3-1-14 0,-4-1 2 16,-3 2 1-16,3 0 11 0,-10 0-15 16,10 0 1-16,-3 0 0 0,-1 0 21 15,8 3 0-15,-4 1 65 0,10-1 2 16,4-1-61-16,-7 0-9 0,14 1-1 16,0-2 1-16,0 1 2 0,10-2-2 15,7 2-18-15,7-2 1 0,0 2 0 16,-4-2 10-16,0 2 4 15,-9 0-16-15,2 0 2 0,1-2 10 16,-1 0-12-16,1 0 16 0,-4 1-4 0,0-1-10 16,-3 0 0-16,-7 0 0 15,-11 0 1-15,-3 1 10 0,-3-1-13 16,6 0 1-16,4 0 10 0,3 2-9 16,-3 0-2-16,0 0-1 0,-10 0-1 15,6-1 1-15,-10 2 1 0,4-3 0 16,-8 1 2-16,5 1-2 0,-8-1 0 15,0-1 1-15,-10 0-1 0,7 0-1 16,-7 1 1-16,-1 1 0 0,-2-2 0 16,-4 0 2-16,0 0 0 0,0 0 10 15,0 0-9-15,0 0 0 0,0 0 0 16,0 0 10-16,0 0-13 0,0 0-1 16,0 0 1-16,0 0-2 0,0 0 0 15,0 0 0-15,3 0-11 16,-3 0 12-16,0 0-1 0,0 0 0 0,0 0 0 15,0 0 0-15,0 0 1 0,4 0 1 16,-4 0 1-16,3 0-1 16,-3 0 1-16,4 0-1 0,-1 0 0 15,-3 0-1-15,7 0-2 0,0 0 0 16,7 0 0-16,-1 0 0 0,5-2 3 16,9 1 1-16,-3-2-1 0,11 2 0 15,-8-3 1-15,8 3 0 0,-1-2-1 16,1 1 1-16,3 0 0 0,0-2-1 15,-1 2 0-15,8 0 1 0,0-2 1 16,0 2 1-16,6 1-3 0,11-2 0 16,7 3 3-16,0-4-1 0,-3 4 0 15,-15-2 1-15,-6 2 10 0,-14-1-13 16,-3 1 0-16,6 0 12 0,4 0-10 16,3 0 1-16,8 0 9 0,-5 0-10 15,1 0-1-15,-7 0 0 0,4 0 1 16,-1 0-1-16,0 3-1 0,-6-1 0 15,9 0 0-15,-2-2 2 0,-1 2 11 16,-3-2-12-16,17 0 11 0,11 0-9 16,6-2 62-16,-3 0-4 15,-4 0-49-15,-6 2-10 0,-7-3 1 16,3 2-3-16,0-2 0 0,3 0 0 16,8 2 1-16,-4-2 1 0,3 2-1 15,-3-1 0-15,4 0 0 0,-4-2 0 16,3 4 1-16,4-2-1 0,-3 0 2 15,6 0-1-15,-10 0 1 0,10 0 0 16,-3 1-1-16,0-2 0 0,-7 2 0 16,7 1-1-16,-3-1 1 0,-4 1 0 15,0 0-2-15,-4 0 3 16,-3 0-2-16,4 0 1 0,-4 0 1 16,-10 0 0-16,-4 0 0 0,4 0-1 15,-7 0 0-15,0 1-1 0,6-1 0 16,-6 0 0-16,4 0 1 0,2 0 0 15,1 0-2-15,-3 0 0 0,-5 1 0 16,1 1 0-16,0-1 0 0,-3 0 0 16,-1-1-1-16,-3 2 2 0,0-2 1 15,-7 0 1-15,4 2-3 0,-7 0-1 16,-8-2 0-16,1 0 0 0,-4 0 1 16,1 0 1-16,-4 0 0 0,-4 0-1 15,1 0 2-15,-4 2-1 0,6-2 0 16,-6 0-1-16,0 1 0 0,4-1 0 15,-4 0 2-15,0 0-2 0,0 0 1 16,0 0 0-16,0 0 0 0,0 0 12 16,0 0-13-16,0 0 2 0,-4 0 10 15,4 0-10-15,-6 1-2 0,6-1 0 16,0 0-3-16,0 0-18 16,-4 0-4-16,-3 0-33 0,4 0-22 15,-8 0-12-15,-6 0-31 0,-3 2-53 16,-18 3-181-16,-21 0-303 0,7-1-778 15,-17-4-534-15</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17T03:39:15.983"/>
    </inkml:context>
    <inkml:brush xml:id="br0">
      <inkml:brushProperty name="width" value="0.05292" units="cm"/>
      <inkml:brushProperty name="height" value="0.05292" units="cm"/>
      <inkml:brushProperty name="color" value="#FF0000"/>
    </inkml:brush>
  </inkml:definitions>
  <inkml:trace contextRef="#ctx0" brushRef="#br0">17567 9811 88 0,'0'0'199'0,"0"0"-56"0,0 0 14 15,0 0 6-15,0 0-72 0,0 0-52 16,0 0 251-16,0 0-101 0,0 0-81 15,10-2-4-15,-10 2 0 16,0 0-20-16,0 0 11 0,0 0 18 16,0 0-3-16,0 0-19 0,0 0-13 15,0 0-10-15,0 0-7 0,0 0-5 16,0 0-8-16,0 0-13 0,0 0-5 16,0 0-27-16,0 0-3 0,0 0 0 15,0 0-20-15,0 0 4 0,0 0 3 16,0 0 10-16,0 0-16 0,0 0 3 15,0 0-7-15,0 0 4 0,0 0-4 16,0 0 3-16,0 0-2 0,0 0 21 16,0 0 1-16,4 2 2 0,3-2 11 15,-4 3-12-15,1 0-1 0,3-2-2 16,-7 2 1-16,3-3-1 0,7 4-2 16,-6-4 4-16,-1 3 1 0,-3 1-1 15,4-3 0-15,-1 3-1 0,4-1-14 16,-4 1 14-16,4-3 0 15,-3 6 1-15,3-3 3 0,-4-1-3 16,7 2-1-16,-3 0 1 0,-7-1 1 16,7 1-1-16,-3 2 2 0,-1-2-2 15,1 2 0-15,-1-3-2 0,0 3-11 16,4 1 13-16,-7-2 17 0,4 3 2 16,-1-2-18-16,4 0-1 0,-3 2 0 15,-4-2-2-15,3 1-8 0,-3-2 9 16,0-1 1-16,3 2-1 0,-3-3 0 15,0 3 1-15,0-2 2 0,0-1 1 16,0 3-1-16,4-1 2 0,-4 0-2 16,0-1 0-16,3 2 1 15,-3-2-2-15,0 1 16 0,0 1-5 16,0-1-9-16,0 2-3 0,0-1 2 16,0 3 0-16,0-1-2 0,0-1 0 15,0 3 0-15,0-1 3 0,-3-1-2 16,3 2-1-16,-4 1 2 0,4-1 11 15,0-1-12-15,-3 2 3 0,0-1-1 16,3 1-2-16,-4-1 1 0,-3 0-2 16,4 3 1-16,-1-1 0 0,1 1-1 15,-1-2-8-15,1 3 7 0,3-3 1 16,-7 1-3-16,7 0 2 0,-3 1-12 16,-1-1 11-16,4 0 2 0,-3-1-1 15,-1 3-10-15,4-3 10 0,0 2 0 16,0-2 1-16,-3 0 1 0,3 3-1 15,-4-3-1-15,4 0 0 16,-3 1-2-16,3-2 1 0,-7 0 2 0,7 4 2 16,-3-3 1-16,3 3-3 0,-4-1 0 15,4 2 0-15,-3-1 3 0,3 0 14 16,-4 2-1-16,1 0 3 16,-1-1 0-16,4 0-6 0,0 1 20 15,0-3-14-15,0 1 7 0,0 1-7 16,0-1 4-16,0 0 9 0,-3 0 4 15,3 2-23-15,-3 0 9 0,3 0-3 16,-4 0 17-16,4 1 9 0,0 1-10 16,-3-3-15-16,3 1-18 0,-4 1 11 15,4-1-1-15,0 0-10 0,0 0-1 16,-3-2 31-16,3 3 0 0,0-3-17 16,0 1-14-16,0-4 9 0,0 2-8 15,0-3-1-15,0-1 24 0,0 0-13 16,0-2-12-16,0 1-3 0,0 1 1 15,3 0-2-15,-3-2 1 0,0-1 1 16,0 3 1-16,0-1 1 0,4 2 0 16,-4 0 0-16,0 1 0 15,0-4 0-15,3 4-1 0,-3 0 1 16,0-2-3-16,0 1 1 0,4 1 1 16,-4-3-12-16,3 3 13 0,-3-2-2 15,3 0-2-15,1 3 1 0,-1-1-16 16,-3 0 3-16,4-1 3 0,-1 0-3 15,1 0-10-15,-4-1 10 0,10 2-183 16,-7-2 141-16,1 0 38 0,-1 1 19 16,4 0 0-16,-3-2-2 0,-1 0-25 15,1 0 28-15,-1 1 0 0,4-2 0 16,-4 0-1-16,1 0-12 16,-4-4 0-16,10 3-61 0,-6-4 41 15,-4 1 31-15,3 0-12 0,0 2 14 16,-3-4 1-16,0 1-1 0,4 1-1 15,-1-2 1-15,-3 1 2 0,0 0 2 16,0-1-3-16,0 0-1 0,0-2 13 16,0 3-11-16,0-3 11 0,0 3 0 15,0-2-11-15,0 2 1 0,0 1 0 16,0-1 23-16,-3 1-10 0,-1 0-3 16,4 1-10-16,-6 2 12 0,-5 1-13 15,8 2-1-15,-4-2-1 0,0 3-1 16,-3 1 1-16,6-4 0 0,-3 3 0 15,4-2-4-15,-4 1 3 0,0-1-2 16,4-1-10-16,-1-2 0 0,1 2 2 16,3-1 11-16,-4-3 4 0,1 2-1 15,3-2 10-15,-4 0-12 0,4 3-1 16,-3-3-2-16,3 0 1 16,0 0-2-16,-3 0 2 0,3 0-1 0,0-4 0 15,0 3-8-15,0 1 10 16,0-1 17-16,-4 1-14 0,4 0 0 15,0-1-1-15,0 1 0 0,0 0-1 16,0 0 16-16,0 1-15 0,0-2 10 16,0 1-11-16,0 3-1 0,0-3 9 15,0-1-9-15,0 1-2 0,0 2 1 16,4-1-12-16,-1 3 12 0,0-1-15 16,1 1 16-16,-1 2 0 0,1 3 10 15,-4-2-10-15,3 1 0 0,1 1 0 16,-1-3 1-16,4 3 12 0,-4-1-12 15,1-3-1-15,-1 4 1 0,-3 1 1 16,4-1-1-16,-1 2 1 0,1-1-1 16,-4-1 2-16,3 2 0 0,1 0 0 15,-1 0 10-15,-3-1 0 0,3-1 0 16,1 1-11-16,-1-3 1 0,-3 5-1 16,0-1-2-16,4 1 16 0,-4 1-16 15,0-1 0-15,3 2 16 16,-3 1-16-16,0 0 0 0,0-1 0 15,0 0 11-15,0 2-9 0,0 2 0 16,0-2 1-16,0 5 9 0,0-1-9 16,0 1 13-16,-3-2-16 0,3-1 3 15,0-4 13-15,0 0-14 0,-4-3 0 16,4 2-1-16,-3-4 2 0,3 2-2 16,0-1-1-16,0 1 1 0,0-3-1 15,0 2 13-15,0-1-13 0,-4 1 1 16,4-3 1-16,0 4 0 15,0-3-2-15,0 2-3 0,0-1-1 16,0 1 1-16,0 0 1 0,0 0 1 16,0 3 1-16,0-2 0 0,0 2 0 15,0-1 0-15,0 3 1 0,0-3-1 16,0 2 0-16,0-2 0 0,0 2 0 16,0 0 0-16,0-2 2 0,0 3 0 15,0-3-1-15,0 2-1 0,-3 1 2 16,3-5 0-16,0 5-2 0,-3-3 3 15,3 2-3-15,0 1-1 0,-4 0 0 16,4-3-1-16,-3 5 1 0,3-4-1 16,-4 2 4-16,4 0-4 0,0-2 4 15,-3 2-2-15,3-3 19 0,0 1-18 16,-4-1-1-16,4-1 0 0,0-1 0 16,0-1 3-16,0 1-3 0,-3-2 13 15,-1 2-12-15,4-2 1 0,-3 1 1 16,3 0 16-16,-7-2-19 0,4 0-1 15,3 1 1-15,-4 3 29 16,4-4-26-16,-3 2 11 0,-1 0-14 16,4-1-2-16,-3 0-1 0,-1 0 3 15,4 1-1-15,-3-5 1 0,0 3 1 16,-1-3 3-16,4 2-4 0,-3-1 0 16,3 1 0-16,-4-1 2 0,4-1 0 15,-3 0 1-15,-1 2 0 0,4-1 0 16,-3 0-1-16,-4-1 11 0,4 0-11 15,3 2-1-15,-4-2-1 0,1 2 0 16,-1-1 1-16,1-1 0 0,3 2 0 16,-4-4 0-16,1 2 0 0,3 1 1 15,-4-1-1-15,1-1-1 0,3 1 1 16,-3-1 3-16,-1 1-4 0,4 0 0 16,-3-1 0-16,-1 3 2 0,1-1 1 15,-4 1 0-15,3-1-1 0,1 2 0 16,-4-4 2-16,4 1 9 0,-4 0-13 15,3-4 1-15,1 3-1 16,-1 0 0-16,1-1-1 0,3 0 1 16,-3 1 0-16,-1 1 0 0,1-4-2 15,-4 4 0-15,3-2 0 0,1 2-14 16,-1 0 14-16,4 0 1 0,-3-3 0 16,0 0 1-16,-1 2 0 0,4-1-1 15,-7 0 1-15,4 1 3 0,3-2 13 16,-4 0-16-16,4 1 0 0,-3-2-1 15,3 0 1-15,-4-1 13 0,4 1-10 16,0-3-1-16,-3 2 0 0,3-3-2 16,0 2-1-16,0-1-1 0,0 1 0 15,-4-1-1-15,4 0-10 16,0-1 10-16,0 0 1 0,0 0 0 16,0 0 1-16,0 0-11 0,0 0 9 15,0 0-19-15,0 0 9 0,0 0 0 16,0 0-6-16,0 0 0 0,0 0-1 15,0 0-31-15,0 0-52 0,4 0-253 16,-1 0 103-16,1 3-13 0,-1-3-320 16,-17-3-583-16</inkml:trace>
  <inkml:trace contextRef="#ctx0" brushRef="#br0" timeOffset="23333.087">18594 10173 1045 0,'0'0'173'0,"0"0"-65"0,0 0 100 16,0 0-20-16,0 0-35 0,0 0 13 16,0 0-37-16,0 0-41 0,0 0-4 15,0 0 23-15,0 0 25 0,0 0-19 16,0 0-29-16,0 0-17 0,0 0 4 16,0 0-13-16,0 0-26 0,0 0 6 15,0 0-6-15,-4 0-6 0,1 0 19 16,-1 0-42-16,-2 0-1 0,2 1-2 15,4 1 3-15,-7 0-3 0,7 0 10 16,-3 0-23-16,-1 3 16 0,-3-2-6 16,4 1-3-16,-7 2 6 0,6-1 9 15,1 0-9-15,-4 2-3 0,3 0 2 16,-2 0 1-16,2-3 0 0,4 3-1 16,-3 0-15-16,-1-1 3 0,4 1 10 15,-3 1-10-15,-1 2 10 0,1-3-12 16,-4 2 14-16,4-1-14 0,3 2 2 15,-4-2-3-15,4 2 13 16,0 2-16-16,0-2 16 0,0 3-17 16,0-1 18-16,0-2 0 0,0 2-11 15,0-1-25-15,4 1 38 0,-4-1-13 16,10-1 11-16,-7-1 1 0,4 2 0 16,-3-3-1-16,-1 0 2 0,4 0 2 15,0-2 0-15,3 2 20 16,-3-3 4-16,7 1 12 0,-7-2-18 0,0-1-17 15,0 0 39-15,3-1-42 0,0 1 19 16,4-1-19-16,-7-1 13 0,0-1-1 16,3 0-9-16,-3 0 0 15,3 0-1-15,1 0 11 0,-1-3 3 16,-7-1-13-16,4 0 10 0,4-3-1 16,-4 3 4-16,6-4-14 0,-2 0 2 15,-8-3-2-15,7 1 1 0,-3 2 13 16,4-3-14-16,-4-1 11 0,3 4-13 15,-3-2-1-15,-4-2 0 0,1 1 1 16,3 3 3-16,-4 0 0 0,0-1 13 16,1 2-13-16,-1 1 23 0,-3-1-13 15,4 1-11-15,-1-2 14 0,-3 1 0 16,0-2-14-16,0-2 1 0,4 0 0 16,-4-1 0-16,7 0 0 0,-7-2 16 15,0 3-6-15,0 1-10 16,0 0 26-16,0 0 3 0,0 2-4 0,-11 0 23 15,8 0 19-15,-1 0-10 0,-6 2-13 16,3-1-24-16,0 0-23 0,0 2 1 16,-10 1 13-16,7-3-12 15,-1 3-2-15,5 3-15 0,2-2 15 16,-3 3 0-16,0-4 0 0,0 4-26 16,4 0-15-16,0-3-25 0,3 3-23 15,0 0-146-15,0 0-310 0,0 0-582 16,3 0-124-16</inkml:trace>
  <inkml:trace contextRef="#ctx0" brushRef="#br0" timeOffset="24201.645">19100 10153 974 0,'0'0'378'0,"0"0"-212"0,0 0-59 16,0 0-6-16,0 0-17 0,0 0 7 15,0 0-23-15,0 0-32 0,0 0-7 16,0 0 0-16,-7 3 23 0,7-3-6 16,7 0-27-16,-7-3-3 0,4 3 20 15,-4 0 3-15,3-1 0 16,1 1 6-16,-1 0 29 0,0-3-25 16,4 3-17-16,0 0 4 0,0 0-8 15,3 0-27-15,4 0 17 0,-3 0-5 16,-1-4-10-16,0 4 13 0,1 0 4 15,6 0-20-15,-14 0 0 0,8 0 0 16,-5 0 29-16,1 0-28 0,0 0-1 16,-3 0 0-16,3 0 0 0,-1 0 11 15,-2 0-11-15,-1 4-3 0,-3-1 3 16,4-2 0-16,-1 2 1 0,4 1 20 16,-7 0-18-16,4 1 0 0,-4 0 20 15,0 3 9-15,3 0 39 0,-3 0 22 16,0 3-10-16,0 1-6 0,-3-2-16 15,-1 0-16-15,1 0 3 0,-4 1 3 16,3 0-3-16,4-1-4 0,-7 2-18 16,-6-3-10-16,9 1-1 0,-6-1-15 15,3 1 0-15,-3-1-1 0,6-1-1 16,-6 0-20-16,-4-2-23 16,7 1-175-16,-3-3-62 0,0 1-169 15,3-3-146-15,-4-1-151 0,1-1-321 16</inkml:trace>
  <inkml:trace contextRef="#ctx0" brushRef="#br0" timeOffset="24629.54">19142 10125 1079 0,'0'0'472'0,"0"0"-257"0,0 0-63 15,0 0-28-15,0 0-17 0,0 0 9 16,0 0-28-16,0 0-85 0,0 0-3 16,0 0 0-16,-4 0 0 0,4 0 19 15,4 0-15-15,-4 1-3 0,0 3 0 16,0 0 57-16,0 4 13 0,0-1 0 15,0 5 10-15,0 1-17 0,0 1-12 16,0 3-14-16,-4 2-12 0,4 2 10 16,-7 0-14-16,4 1-20 0,-1 4 27 15,-3-3-16-15,4 0-11 0,-4 2 24 16,0-2-24-16,-3 0-2 0,0 0 0 16,-1 0 0-16,4-2 0 0,0-1-16 15,-3-3-3-15,-4 3-1 0,7-6 4 16,1-1-19-16,-1-2-75 0,3-4-47 15,1-3-18-15,3-1-42 0,0-3-110 16,0-3-129-16,0-4-104 16,3-1-160-16</inkml:trace>
  <inkml:trace contextRef="#ctx0" brushRef="#br0" timeOffset="24869.075">19086 10420 205 0,'0'0'1232'0,"0"0"-906"15,0 0-206-15,0 0-94 0,0 0-13 16,0 0 32-16,0 0 91 0,0 0 23 16,0 0 6-16,52 42-94 0,-35-24-29 15,-3-1 26-15,3 0-66 0,7 1 1 16,-6 1-3-16,9-3-21 15,-3-1 21-15,4-1 1 0,-1-3-1 16,-13-2-440-16,3-5-1040 0</inkml:trace>
  <inkml:trace contextRef="#ctx0" brushRef="#br0" timeOffset="28467.338">19827 10252 347 0,'0'0'371'0,"0"0"-110"16,0 0-49-16,0 0 0 0,0 0-76 15,0 0-103-15,0 0 32 0,0 0 325 16,0 0-176-16,-3-5-62 0,3 5-4 16,0 0-2-16,0 0-5 0,0 0-9 15,0 0-33-15,0 0-25 0,0 0-32 16,0 0-26-16,0 0-16 0,0 0-3 15,3 0-29-15,-3 0-15 0,0 0 8 16,4-1 1-16,-1 0 38 0,0-1 3 16,8 0 38-16,-1-1-15 15,4 0-26-15,3 1 2 0,-7 0-2 16,8 2 0-16,2-2-30 0,-2 2 30 16,-1 0 0-16,3 0 0 0,-2 0-21 15,-1 2 21-15,0 0 7 0,-3 0-4 16,0 2-6-16,3 2 6 0,-10-1-1 15,3 1-2-15,-6 2 0 0,-4 2 16 16,0 7 9-16,0 3 23 0,0 4 32 16,-7 4-13-16,-4 2-6 0,-2-3-20 15,2 2-22-15,1-5 0 16,3-2-3-16,0-5 2 0,4-4-18 16,-4-3-16-16,7-3-16 0,0-6-3 15,0-1-25-15,0 0-80 0,0-7-245 16,0-4-216-16,3-4-136 0,1 2-324 15</inkml:trace>
  <inkml:trace contextRef="#ctx0" brushRef="#br0" timeOffset="28759.707">20096 10056 1456 0,'0'0'669'0,"0"0"-426"0,0 0-101 16,0 0-84-16,0 0 33 0,0 0 34 15,0 0 20-15,0 0-55 16,0 0-52-16,0 0-6 0,3 0 26 0,-3 6 35 16,-3 3 28-16,-4 8-32 0,-7 1-38 15,0 5-1-15,4 1-21 16,-4 2-1-16,-6 0-15 0,2 0-13 15,5 1-1-15,-5-5-18 0,5 1-3 16,2-7 3-16,1 2-45 0,3-3-162 16,4-3-322-16,-4-4-651 0</inkml:trace>
  <inkml:trace contextRef="#ctx0" brushRef="#br0" timeOffset="29255.174">20358 10165 1688 0,'0'0'438'0,"0"0"-159"0,0 0-40 16,0 0-69-16,0 0-70 0,0 0 6 15,0 0-26-15,0 0-47 0,0 0-33 16,0 0-19-16,0 0-7 0,13 0 23 16,-2 0 3-16,-4 3 67 0,6-3-19 15,8 0-19-15,-4 0-11 0,1 0-17 16,2 0 17-16,-3-3-11 0,-3 2-6 15,-3 1-2-15,2-3-2 0,-2 3-134 16,-4-1-119-16,-4 1-144 0,-3 0-222 16,4 0-189-16</inkml:trace>
  <inkml:trace contextRef="#ctx0" brushRef="#br0" timeOffset="29550.475">20347 10331 2359 0,'0'0'545'0,"0"0"-359"0,0 0-134 15,0 0-52-15,0 0-42 0,0 0 13 16,0 0-41-16,0 0 16 0,0 0 54 16,0 0 29-16,73 4 22 0,-53-4-31 15,1 0-1-15,3 0-6 0,-10 1-13 16,3-1-16-16,-3 1 13 0,-4 4-13 15,-3 2 15-15,-3 0 1 0,-4 6 36 16,0 1 31-16,-7 6-16 0,-7 1-19 16,-3 5-29-16,-1 0 12 0,5-3-15 15,-8 2-2-15,7-4-30 0,7-1-16 16,-6-3-196-16,6-3-197 16,7-6-570-16</inkml:trace>
  <inkml:trace contextRef="#ctx0" brushRef="#br0" timeOffset="30005.089">20930 10209 2297 0,'0'0'606'16,"0"0"-400"-16,0 0-162 0,0 0-31 16,0 0 0-16,0 0 19 0,0 0 16 15,0 0-48-15,0 0-10 16,0 0 10-16,-45 60 29 0,34-37 0 16,-13-1 6-16,7 0 6 0,3-2-9 15,1-1 12-15,-5-1 7 0,8-3 3 16,3-2-20-16,4 0-34 0,-4-5-1 15,7-4-21-15,-4 0 3 0,4-1-23 16,0-2 11-16,0 2 2 0,4-2 10 16,-1 2-3-16,4-2 22 0,-3-1 41 15,6 0 7-15,4 0 9 0,6-1-19 16,-2-6-26-16,-1 2 0 0,7 1-12 16,-7 1-1-16,4-1-18 0,-1 0 19 15,-9 1-1-15,3 3-2 0,-1-3-26 16,-2 3-15-16,-4 0-51 0,-4 0-36 15,0 0-48-15,-3 0-87 0,0-2-205 16,0 2-132-16,0-2-126 16,0 2-321-16</inkml:trace>
  <inkml:trace contextRef="#ctx0" brushRef="#br0" timeOffset="30150.144">21002 10389 1657 0,'0'0'766'0,"0"0"-447"16,0 0-254-16,0 0-63 0,0 0 82 15,0 0 162-15,3 65-57 0,-3-42-129 16,4 2-59-16,3-2-1 0,-4-4-2 16,8-1-1-16,-5-6-16 0,5-6-227 15,-8-4-906-15,8-9-815 0</inkml:trace>
  <inkml:trace contextRef="#ctx0" brushRef="#br0" timeOffset="30439.646">21422 10156 2095 0,'0'0'411'0,"0"0"-282"15,0 0-100-15,0 0 26 0,0 0 22 16,0 0 45-16,0 0-16 0,0 0-58 16,-34 68-25-16,23-46 12 0,-6 4-3 15,0-3 0-15,3 0-32 0,7-4-3 16,-6-1-26-16,6-4 0 16,-4-4-48-16,11-6-376 0,-3-2-629 15,3-2-439-15</inkml:trace>
  <inkml:trace contextRef="#ctx0" brushRef="#br0" timeOffset="30748.006">21381 10197 1159 0,'0'0'1353'0,"0"0"-1100"0,0 0-253 16,0 0-74-16,0 0 74 0,0 0 71 15,0 0 54-15,55-7-54 0,-38 7-39 16,0-4-3-16,1 4-26 0,-8-2 16 15,4 2-3-15,0 0-16 0,-7 0-3 16,-1 0 3-16,-2 2 1 0,-1-1 15 16,-3 2 7-16,0 1 2 0,0 4 36 15,0 3 54-15,0 4 28 0,-7 4-41 16,-3 4-39-16,-7 3-22 0,-4 4-25 16,4-2 6-16,-11 3-21 15,4 1-1-15,-3 1-9 0,-1 0-7 16,-3-2 13-16,10-2-10 0,-6-5-15 15,10-2-29-15,-1-4-102 0,5-5-87 16,6-6-271-16,3-6-546 0,4-5-509 0</inkml:trace>
  <inkml:trace contextRef="#ctx0" brushRef="#br0" timeOffset="30899.127">21377 10367 2541 0,'0'0'611'0,"0"0"-537"0,0 0-74 16,0 0-106-16,0 0 55 0,0 0 40 16,0 0 11-16,56 23 0 0,-43-20-603 15,-2-3-898-15</inkml:trace>
  <inkml:trace contextRef="#ctx0" brushRef="#br0" timeOffset="31410.968">21515 10490 2582 0,'0'0'409'0,"0"0"-409"0,0 0-55 15,0 0 55-15,0 0 0 0,0 0 32 16,7 57-19-16,-3-49-12 15,-4-1 19-15,3-2-20 0,-3-2 0 16,0-3 0-16,0 0-13 0,0 0-42 16,4-1-180-16,-4-5 77 0,3-2 78 15,0 1 31-15,1-3 46 0,-1-2-23 16,1 2 13-16,3 0-26 0,3-2 7 16,0-1 0-16,4 5 2 0,-4-3 21 15,8-1 7-15,-1 4 2 0,-3 1-30 16,-4 0 12-16,4 3 17 0,0 4-1 15,-8 0-14-15,5 0 16 0,-8 4 83 16,1 3 20-16,-1 0-28 0,1 5-24 16,-4 0-9-16,0 2-16 0,0 0 3 15,-7 2-29-15,0-1-19 0,-4-1-4 16,-6 2-6-16,3-1 29 0,4-3 15 16,0-1-13-16,-7 0 15 0,10-4 18 15,0-3 14-15,3-3 31 0,1 2 62 16,3-3-17-16,0 0-86 0,0 0-39 15,0 0-65-15,3 0-34 16,4 0 2-16,0 0 97 0,7 0 39 16,0 0-7-16,-4-3-29 0,4 2 23 15,6-3-26-15,-6-3-251 0,0 3-244 16,-4-3-499-16</inkml:trace>
  <inkml:trace contextRef="#ctx0" brushRef="#br0" timeOffset="32230.827">22063 10314 1839 0,'0'0'590'0,"0"0"-209"15,0 0-108-15,0 0-56 0,0 0-58 16,0 0-10-16,0 0-16 0,0 0-60 15,0 0-39-15,0 0-9 0,24 0 13 16,-13-3 31-16,6-1 29 0,7 1-26 16,-3-1-13-16,3 0-34 0,0 0 6 15,-4 0-30-15,8 3 18 0,-7-3-16 16,6 1-2-16,-6 3 1 0,3 0 10 16,-3-3-12-16,-4 3-13 0,0 3 12 15,-7-3-24-15,1 0-93 0,-8 0-118 16,4 0-45-16,-7 3-164 0,0 1-249 15,-3 0-298-15,-11 5-445 0</inkml:trace>
  <inkml:trace contextRef="#ctx0" brushRef="#br0" timeOffset="32486.185">22098 10434 1876 0,'0'0'816'0,"0"0"-398"15,0 0-141-15,0 0-32 0,0 0-69 16,0 0-78-16,0 0-17 0,0 0-74 16,0 0-7-16,0 0-29 0,0 4 26 15,13-4 3-15,8 0 79 16,0 0-28-16,-1 0-8 0,11 0-18 0,-7-3-6 16,7 3-4-16,-6-1-15 15,9 1 0-15,-10 0 11 0,7 0-11 16,0 0-1-16,-3 0-1 0,3 0-20 15,-7-3-192-15,-4 2-81 0,5-1-291 16,-15-2-847-16</inkml:trace>
  <inkml:trace contextRef="#ctx0" brushRef="#br0" timeOffset="33326.379">18297 9860 666 0,'0'0'320'0,"0"0"106"16,0 0-201-16,0 0-11 0,0 0 43 15,0 0 8-15,0 0-29 0,0 0-62 16,0 0 9-16,14-4 57 0,-10 0-105 15,-1 4-75-15,7 0 32 0,1 0-47 16,-4 0-23-16,6 0-19 0,1 4-2 16,3-4 2-16,-3 0 0 0,3 0-1 15,1 0 1-15,-5 0 9 0,5 0-9 16,-4-4-3-16,-1 1-72 0,-6 2-247 16,-3-2-11-16,-1 2-128 0,-3 1-35 15,-3 0 9-15,-4 0-535 0</inkml:trace>
  <inkml:trace contextRef="#ctx0" brushRef="#br0" timeOffset="33490.68">18318 9869 259 0,'0'0'769'0,"0"0"-316"16,0 0-79-16,0 0-82 0,0 0-53 16,0 0 0-16,0 0-20 0,0 0-93 15,0 0-120-15,0 0-6 0,-45 47-1 16,35-33-31-16,10 1-7 0,-3 3 1 15,-1 2-30-15,4 0-9 0,0-1-259 16,7-5-661-16</inkml:trace>
  <inkml:trace contextRef="#ctx0" brushRef="#br0" timeOffset="34317.668">22942 10552 166 0,'0'0'1339'0,"0"0"-1001"15,0 0-118-15,0 0-77 0,0 0-10 16,0 0-1-16,0 0 23 0,0 0-61 15,0 0-36-15,-4-1-26 0,4 1 13 16,0 0 19-16,0 4-22 0,0 3-40 16,0 7 21-16,-3 3 25 0,-1 5-10 15,1-2-38-15,3 1-13 0,0-1-3 16,-4-3 14-16,1 1-10 0,3-5 12 16,-4-2 2-16,4 0 0 0,-3-6-1 15,3-2 14-15,0-2 10 0,0-1 23 16,0 0 13-16,0 0 25 0,0 0 102 15,-3 0-51-15,3 0-27 0,-7 0-3 16,-4 0-15-16,1 0-80 0,-4 0-12 16,-6 0-1-16,-11 3-2 0,6 1-9 15,-9 0 8-15,0 3 4 16,6 1-22-16,-6-1-9 0,16 0 18 16,1-2-21-16,14-2-232 0,10-3-453 15,3 0-832-15</inkml:trace>
  <inkml:trace contextRef="#ctx0" brushRef="#br0" timeOffset="34940.659">23545 10315 1404 0,'0'0'387'0,"0"0"-313"16,0 0-70-16,0 0 61 16,0 0 100-16,0 0 23 0,0 0-33 15,-4 57-13-15,1-40-19 0,-1-2-7 16,-3-1 3-16,4-2 3 0,-4 0-39 15,0-4-19-15,-3 0 6 0,3-1 7 16,-4-3-23-16,5 0-26 0,-5-1-6 16,1-3 4-16,-4 0-26 0,11-3-19 15,-8-1-80-15,8-7 26 0,-1-2-64 16,4-2 41-16,0-3 35 0,0-1-32 16,4 2 70-16,-1-1-19 0,8 1 17 15,-4 2-4-15,10 0-10 0,-7 4 17 16,4-1-14-16,7 4 35 0,-4 1-1 15,0 3-37-15,7 1-22 0,-3 3 35 16,-4 3 10-16,7 5 16 0,-7 3 23 16,1 4-21-16,-1 0 33 0,-3 4 62 15,-7 2-46-15,-4 0 11 0,0-3-24 16,-3 5-12-16,0-1 6 16,-6-2-32-16,2-1-87 0,-3-2-371 0,0-5-630 15</inkml:trace>
  <inkml:trace contextRef="#ctx0" brushRef="#br0" timeOffset="35755.759">24320 10032 450 0,'0'0'1391'0,"0"0"-992"0,0 0-179 16,0 0-49-16,0 0 15 16,0 0-38-16,0 0-13 0,0 0-55 15,0 0-45-15,0 0-9 0,0-1 6 16,0 1 3-16,0 0 6 0,0 0-25 16,0 3-16-16,0-1 1 0,0 4 0 15,0 0 1-15,-4 2 0 0,4 1-2 16,-3 0-12-16,3 1-11 0,0-2 1 15,-4 0-71-15,4-2-166 0,0-1-76 16,0 3-107-16,0-4-234 16,0-1-145-16,-7 0 133 0</inkml:trace>
  <inkml:trace contextRef="#ctx0" brushRef="#br0" timeOffset="36005.216">24082 10217 985 0,'0'0'1097'15,"0"0"-741"-15,0 0-159 0,0 0 9 16,0 0-206-16,0 0 7 0,0 0-7 16,0 0 77-16,52-11 3 0,-32 6-10 15,4 0-41-15,-3 1-10 0,7 0-3 16,-8 2-3-16,-2-2-10 0,-1 2 9 15,-3 1-12-15,-4 0-22 0,-7 1-39 16,1 0-347-16,-4 2-184 16,0 1-498-16</inkml:trace>
  <inkml:trace contextRef="#ctx0" brushRef="#br0" timeOffset="36168.334">24123 10283 1912 0,'0'0'551'0,"0"0"-367"16,0 0-107-16,0 0-35 0,0 0-42 16,0 0-48-16,0 0-55 0,0 0 25 15,0 0-48-15,0 0-94 0,38 21-117 16,-17-21-291-16,-11 0-506 0</inkml:trace>
  <inkml:trace contextRef="#ctx0" brushRef="#br0" timeOffset="36310.954">24292 10283 1793 0,'0'0'441'0,"0"0"-237"0,0 0-10 0,0 0-1 16,0 0-55-16,0 0-51 0,0 0-87 15,0 0-3-15,0 0-46 16,0 0 1-16,-52 57 13 0,42-47-164 16,-4 2-205-16,1 1-248 0,2-5-146 15</inkml:trace>
  <inkml:trace contextRef="#ctx0" brushRef="#br0" timeOffset="36493.628">24034 10473 1230 0,'0'0'485'0,"0"0"-173"15,0 0-128-15,0 0-90 0,0 0 0 16,0 0 10-16,0 0-30 0,51-35-29 16,-37 31-3-16,3-4 3 15,4 2-19-15,-4 0-24 0,4 1-2 16,0 1 1-16,-4 0-1 0,0 3 2 15,-3 0-5-15,-4 1-7 0,-3 0-180 16,-3 0-390-16,-1 1-548 0</inkml:trace>
  <inkml:trace contextRef="#ctx0" brushRef="#br0" timeOffset="36949.361">24068 10559 1384 0,'0'0'384'15,"0"0"-322"-15,0 0-61 0,0 0 41 16,0 0-26-16,0 0 17 0,0 0-33 16,0 0-4-16,0 0-50 15,0 0 54-15,-20 25 33 0,23-25 48 16,7 0-78-16,-3-5-3 0,0 0 52 15,0-2-6-15,3 1-24 0,1-2 6 16,2 0-28-16,1 2-2 0,-3-1-36 16,-1 4 37-16,0-2-33 0,4 2 30 15,-4 0 4-15,-6 3-3 0,6 0-26 16,-10 0-3-16,7 3-1 0,-7 2 33 16,3 4 42-16,-3 3 13 0,-3 2 7 15,0 3-62-15,-4-2-117 0,-4 3-61 16,-2-2-27-16,-5-4 150 0,8 1 29 15,0-3 52-15,-4 0-23 0,7-6 182 16,-3 0-61-16,6-1-11 0,4-2 11 16,0-1-1-16,0 2-51 0,4-2-72 15,6 0-84-15,0 0 84 0,1 0 42 16,2 0 7-16,8 0 15 16,-4-3-48-16,1-4-16 0,2 3-155 15,-3-4-143-15,-3 3-314 0,0-7-711 0</inkml:trace>
  <inkml:trace contextRef="#ctx0" brushRef="#br0" timeOffset="37446.081">24578 10224 2404 0,'0'0'519'0,"0"0"-340"16,0 0-99-16,0 0-22 0,0 0-30 15,0 0-28-15,0 0-25 0,0 0-23 16,0 0 29-16,0 0 3 0,7-3-1 15,-7 6 17-15,0 1 35 0,0 3 3 16,-3 4 36-16,-4 1-17 0,-4 2-16 16,1-2-28-16,0-1-12 0,10-3-1 15,-4-4-32-15,4 0-25 0,0-4-20 16,4 0 1-16,9 0 25 0,1 3 51 16,0-6 26-16,3-1 0 0,11 1-9 15,-14 2-17-15,6 1-32 0,-6 0 0 16,-4 0 31-16,-3 1-15 15,-7 6 9-15,4 0 7 0,-4 3 39 16,-4 4 28-16,1 0-3 0,-4 2-23 16,-7 1-6-16,0-5 3 0,1 3-15 15,2-5 24-15,1-2-18 0,-4-4-26 16,0 0-3-16,4-4-25 0,3 0-144 16,0-4-19-16,-3-4-166 0,-4-4-179 15,4-3-266-15,3 3-288 0</inkml:trace>
  <inkml:trace contextRef="#ctx0" brushRef="#br0" timeOffset="37628.789">24478 10280 178 0,'0'0'1107'0,"0"0"-671"0,0 0-156 15,0 0-40-15,0 0-11 0,0 0-100 16,0 0-45-16,0 0-16 0,0 0 285 16,0 57-91-16,-3-28-87 0,3 4-45 15,-4 3-39-15,-3 2-47 0,7 3-42 16,-7-3 0-16,7-1-2 0,0-2-20 15,0-3-8-15,0-2 12 16,7-7-170-16,0-5-286 0,-3-8-495 16,13-10-864-16</inkml:trace>
  <inkml:trace contextRef="#ctx0" brushRef="#br0" timeOffset="37912.274">25036 10160 2615 0,'0'0'523'0,"0"0"-363"16,0 0-61-16,0 0 25 0,0 0 15 15,0 0-29-15,0 0-62 0,0 0-48 16,0 0-2-16,0 0-11 0,-62 69 10 16,48-48-13-16,-3-1-50 0,0-2-197 15,7-2-85-15,3-5-189 0,3-4-286 16,4-3-587-16</inkml:trace>
  <inkml:trace contextRef="#ctx0" brushRef="#br0" timeOffset="38070.778">25133 10197 1774 0,'0'0'775'0,"0"0"-430"16,0 0-284-16,0 0-36 15,0 0 11-15,0 0 15 0,0 0-6 16,0 0-7-16,58 27-22 0,-44-20 0 16,3-1-3-16,-6-1-13 0,-4 3-213 15,-7-3-532-15,0 0-925 0</inkml:trace>
  <inkml:trace contextRef="#ctx0" brushRef="#br0" timeOffset="38358.474">24964 10442 2115 0,'0'0'804'16,"0"0"-432"-16,0 0-277 0,0 0-76 15,0 0-4-15,0 0-14 0,0 0 52 16,0 0 1-16,0 0 0 0,62-18-19 15,-45 12-19-15,4 2-1 0,-4 2-14 16,-3-1 3-16,3 2-3 0,-3 1-1 16,-4 0-2-16,-6 0-1 15,6 4-16-15,-7 1 18 0,4 4 1 16,-3 3 26-16,-4 0 12 0,0 7-7 16,-4-1-2-16,-6 5 12 0,3-4-23 15,0-1-16-15,0-4-2 0,-3-1-2 16,0-2-139-16,-4 0-119 0,4-3-117 15,-1-5-271-15,4-2-481 0</inkml:trace>
  <inkml:trace contextRef="#ctx0" brushRef="#br0" timeOffset="38525.844">25036 10480 2214 0,'0'0'710'16,"0"0"-381"-16,0 0-223 0,0 0-14 15,0 0-16-15,0 0 19 0,0 0 3 16,-27 63-51-16,16-47-44 0,-6 3 0 16,7 0-3-16,-4-1-95 0,0-2-210 15,4-2-293-15,3-7-695 0</inkml:trace>
  <inkml:trace contextRef="#ctx0" brushRef="#br0" timeOffset="38790.94">25501 10288 3029 0,'0'0'669'16,"0"0"-370"-16,0 0-265 0,0 0-34 15,0 0 0-15,0 0 0 0,0 0 26 16,62-11-7-16,-37 6-19 0,6-1-1 16,-7 2 0-16,0-3-9 0,-7 2 9 15,-10 1-213-15,0 0-60 0,-4 0-233 16,-3-1-173-16,0 1-471 0</inkml:trace>
  <inkml:trace contextRef="#ctx0" brushRef="#br0" timeOffset="38991.238">25612 10174 1278 0,'0'0'783'0,"0"0"-265"16,0 0-93-16,0 0-86 0,0 0-126 16,0 0-87-16,0 0-50 0,-56 45-50 15,53-29-26-15,0-1-3 16,-1 1-16-16,4 2 0 0,0 2 17 0,0-1-17 16,4 2 18-16,2-2-2 15,-2 0-13-15,3-1-34 0,-4 0-11 16,1-2-62-16,-1 0 2 0,1-1-55 15,-1-4-83-15,1 0-131 0,-1-7-212 16,0 0-225-16</inkml:trace>
  <inkml:trace contextRef="#ctx0" brushRef="#br0" timeOffset="39203.17">25639 10416 1003 0,'0'0'1403'0,"0"0"-932"16,0 0-138-16,-65 26-28 0,47-15-102 15,-6 2-86-15,4 1 27 16,2 1-43-16,-2 4-60 0,9-4-25 16,-2 3 2-16,2 2-5 0,-2 1-13 15,13-2 0-15,0-2 0 0,0 0-44 16,17-2-45-16,0-2-11 0,7-4-7 16,14-4 10-16,7-4-74 0,13-1-192 15,1-6-428-15,-14-2 334 0,6-7-1492 0</inkml:trace>
  <inkml:trace contextRef="#ctx0" brushRef="#br0" timeOffset="40477.812">26397 10066 993 0,'0'0'1176'0,"0"0"-804"16,0 0-194-16,0 0-43 0,0 0 22 15,0 0-35-15,0 0-36 0,0 0-41 16,0 0-26-16,0 28 48 0,0-11 22 16,0 5 48-16,-3 2-80 0,-1 1-23 15,4 3-31-15,-3 0-3 0,-1 0 2 16,1-2 10-16,3 0-9 16,-4-4 0-16,1-4 9 0,3-1-10 15,-7-6 1-15,7 0 1 0,-3-4-4 16,3-4-241-16,-4-2-167 0,4-1-201 15,-3-3-208-15,3-2-541 0</inkml:trace>
  <inkml:trace contextRef="#ctx0" brushRef="#br0" timeOffset="40646.684">26297 10266 1876 0,'0'0'467'0,"0"0"-299"0,0 0-61 16,0 0 28-16,-55 30-16 0,45-19-51 15,-4 1-68-15,-3 1 0 0,6 3-20 16,5-5 4-16,-5 1-22 0,8-3-11 16,3-4-289-16,3-4-317 0,1-1-507 15,9-6 500-15</inkml:trace>
  <inkml:trace contextRef="#ctx0" brushRef="#br0" timeOffset="40838.385">26559 10179 1876 0,'0'0'1295'16,"0"0"-941"-16,0 0-331 0,0 0-23 15,0 0-16-15,0 0 16 0,0 0 13 16,0 0-11-16,52 56 11 0,-35-45-11 16,-7-1 23-16,8-2-25 0,-8-3-69 15,0-1-71-15,-6 0-68 0,-1-1-122 16,-3 0-277-16,0-3-607 0</inkml:trace>
  <inkml:trace contextRef="#ctx0" brushRef="#br0" timeOffset="41037.126">26573 10277 2564 0,'0'0'607'0,"0"0"-399"0,0 0-81 16,0 0 28-16,-59 50-79 0,42-29-38 15,-7 3-19-15,3 1-17 0,1 2-1 16,-8 3 1-16,7-1 1 0,-10-1-3 16,11-3-1-16,-4 1-59 0,3-3-171 15,4-4-107-15,-1 0-195 0,8-8-518 16,0-4-409-16</inkml:trace>
  <inkml:trace contextRef="#ctx0" brushRef="#br0" timeOffset="41256.087">26401 10514 3023 0,'0'0'555'0,"0"0"-419"0,0 0-117 0,0 0-13 16,0 0-6-16,-14 48-2 0,14-31-17 15,-4 0 19-15,4-1-13 16,0 0 13-16,0-2 16 0,0 0-16 15,-3-5-85-15,3-2-175 0,0-3-50 16,0-4-108-16,0 0-210 0,0-4-348 16,0 0-9-16</inkml:trace>
  <inkml:trace contextRef="#ctx0" brushRef="#br0" timeOffset="41522.422">26459 10490 140 0,'0'0'1608'16,"0"0"-1105"-16,0 0-244 15,0 0-75-15,0 0 6 0,0 0-49 16,0 0-19-16,0 0-10 0,55-37-4 16,-48 30 13-16,10 3-36 0,-6 4-12 15,-1-4-16-15,-3 4 0 0,0 0 22 16,-4 0-16-16,1 0-4 0,-1 7 4 16,8-2 7-16,-8 6-14 0,4 1 19 15,0 2-13-15,-4 5-25 0,4-1-9 16,-3 0-27-16,-4-1 2 0,0 2 10 15,0-1-13-15,0-3-9 0,-4 1-53 16,-3-1-88-16,4-1-26 0,-4-1-48 16,0-2-150-16,-7-1-263 0,7-3-349 15,4-3-261-15</inkml:trace>
  <inkml:trace contextRef="#ctx0" brushRef="#br0" timeOffset="41847.719">26428 10593 2662 0,'0'0'491'16,"0"0"-491"-16,0 0-166 0,0 0 118 16,0 0 35-16,66-23 12 0,-46 15 0 15,-3 5 1-15,4-1-1 0,-11 4-186 16,-3 0-26-16,-3 6-68 0,-4 3-131 15,-4 1-122-15,-3 3 163 0,-6 2 371 16,-5 0 195-16,8 0 11 0,-4-2 90 16,7-2 45-16,-3 1-27 0,3-6-26 15,0 0-40-15,7-2-58 0,0-1-43 16,0-2-42-16,7 1-41 0,0-1 29 16,0-1 5-16,3 1-50 0,1-1-23 15,2 0-25-15,8-4-13 0,0-4-114 16,-7-2-96-16,13-5-296 0,-13 3-696 15</inkml:trace>
  <inkml:trace contextRef="#ctx0" brushRef="#br0" timeOffset="42370.184">27038 10252 1385 0,'0'0'530'0,"0"0"-173"16,0 0-40-16,0 0 18 0,0 0-54 16,0 0-61-16,0 0-55 0,0 0-19 15,0 0-23-15,0 0-35 16,0 31-26-16,-4-11-14 0,1 0-23 16,-4 5-12-16,0 3-13 0,7 0 0 15,-3-1 1-15,-1-1-1 0,4-6 0 16,-3-2-13-16,3-3 11 0,0-7-68 15,0-2-118-15,0-5-128 0,0-1-259 16,3-3-164-16,1-1-391 0</inkml:trace>
  <inkml:trace contextRef="#ctx0" brushRef="#br0" timeOffset="42641.259">27048 10319 1741 0,'0'0'668'0,"0"0"-313"16,0 0-156-16,0 0-35 0,0 0-56 15,0 0-41-15,0 0-9 0,0 0-4 16,0 0-7-16,62-46 42 0,-48 39 16 16,-4 0-17-16,11 0-15 0,-7 4-26 15,-4 0 3-15,1 3-25 16,-1 0 7-16,0 3 15 0,1 3 7 16,-1 3-10-16,-3 3 24 0,0 4 4 15,3 3-7-15,-7 2-28 0,4 1-12 16,-3 0-12-16,-4-1-10 0,0-4 12 15,0-1-15-15,-4-4 0 0,-3-4-28 16,4 0-127-16,-7-1-20 0,6-7-30 16,1 0-133-16,3-3-233 0,-4-2-864 15</inkml:trace>
  <inkml:trace contextRef="#ctx0" brushRef="#br0" timeOffset="42893.738">27141 10217 668 0,'0'0'2016'0,"0"0"-1607"16,0 0-256-16,0 0-41 0,0 0-1 16,0 0-86-16,0 0-22 0,0 0 20 15,-7 49-1-15,7-31-19 0,0 2 25 16,0 2-9-16,0 0-16 0,0-2 12 15,0 1-11-15,0-2-3 0,0-3-1 16,-6 2-194-16,6-6-109 0,-7 0-102 16,0-2-108-16,0-3-241 0,3-3-528 15</inkml:trace>
  <inkml:trace contextRef="#ctx0" brushRef="#br0" timeOffset="43166.044">27079 10420 1041 0,'0'0'323'16,"0"0"-216"-16,0 0 0 0,0 0-29 16,55-38-39-16,-41 32-13 0,0 1 7 15,-4 2-31-15,1 2 14 0,-11 1-16 16,3 1-16-16,1 6 16 0,-4 0 78 16,-7 8-76-16,0-3-2 0,-4 3 2 15,1 3 34-15,0-3 32 0,-4-3 117 16,11 2 26-16,-4-4 12 0,3-3 18 15,1 0-6-15,3-3-53 0,0-1-67 16,0-3-83-16,3 0-29 0,1 0 7 16,3 0-10-16,6 0-32 0,5-2-13 15,2-7-98-15,1-4-146 0,3-4-240 16,-7 2-509-16</inkml:trace>
  <inkml:trace contextRef="#ctx0" brushRef="#br0" timeOffset="43366.753">27603 10164 3034 0,'0'0'662'16,"0"0"-448"-16,0 0-173 0,0 0 9 16,0 0-39-16,-38 51-11 0,28-35-1 15,-1-1 0-15,1-1-1 0,-7 2-20 16,10-4 20-16,-7 0-126 15,0-1-128-15,4-4-161 0,0-3-168 16,6-4-205-16,-3 0-361 0</inkml:trace>
  <inkml:trace contextRef="#ctx0" brushRef="#br0" timeOffset="43609.539">27531 10187 1034 0,'0'0'709'0,"0"0"-242"15,0 0-159-15,0 0-92 0,0 0-39 16,0 0-33-16,0 0-29 0,55-26-32 15,-45 25-16-15,-3-2-32 0,3 3-6 16,-3 0 12-16,0 0 4 0,-3 0-10 16,6 3 6-16,-7 1 0 0,1 1 32 15,-1 4 78-15,-3 3-22 0,-3 7 4 16,-4 3 20-16,-7 5-94 0,0-1-22 16,-3 4-35-16,-11 0-2 0,8-3-15 15,-8-1-91-15,4 1 25 0,0-6-39 16,0-4-56-16,3-2-80 15,1-5-282-15,6-3-426 0,3-4-251 16</inkml:trace>
  <inkml:trace contextRef="#ctx0" brushRef="#br0" timeOffset="43777.867">27482 10372 1712 0,'0'0'800'0,"0"0"-429"15,0 0-143-15,0 0 46 0,0 0-96 16,55 7-70-16,-37-4-52 0,-5 1-21 15,12 1-13-15,-8 1 3 0,0-3-6 16,4 1 0-16,-7 1-6 0,-1-2-13 16,-6-1-19-16,4 0-193 0,-5-2-140 15,-2 0-361-15,-4 0-612 0</inkml:trace>
  <inkml:trace contextRef="#ctx0" brushRef="#br0" timeOffset="44173.014">27489 10573 1702 0,'0'0'1719'0,"0"0"-1446"0,0 0-257 16,0 0-16-16,0 0 28 0,0 0-28 16,0 0-3-16,0 0-35 0,0 0-101 15,0 0 15-15,-17 9 51 0,20-15-7 16,4 0 32-16,0-1 3 0,0-1 33 15,3-2 12-15,-3 1-1 0,7 2-1 16,-4-1 2-16,1 1 3 16,-1 3 29-16,0 0-29 0,-3 2 0 15,7 1-3-15,-3 1-1 0,-5 0 0 16,1 3 1-16,4 3 0 0,-11 2 2 16,0 1 30-16,0 0-32 0,0 4-67 15,-7-2 67-15,-4 1 6 0,1 3 55 16,-4-4-23-16,0 1-3 0,4 0 32 15,0-2 29-15,3-2-27 0,0-3-9 16,4 0-15-16,-1-4-26 0,4 1-19 16,4-1-29-16,-1-1 10 0,11 0-12 15,0-3-20-15,6-3-35 0,1-4-57 16,3-3-212-16,4-4-617 0,-11 6-319 16</inkml:trace>
  <inkml:trace contextRef="#ctx0" brushRef="#br0" timeOffset="44732.758">28044 10371 1498 0,'0'0'572'0,"0"0"-232"15,0 0-111-15,0 0 0 0,0 0-75 16,0 0-112-16,0 0-26 0,0 0 57 16,0 0 39-16,0 0 3 0,62-19-10 15,-45 12-29-15,4 2-22 0,-7-2-10 16,3 3-16-16,-14 2 1 0,11 1-1 15,-10 1-26-15,-1 0 2 0,-3 0 11 16,0 0-2-16,0 2 28 0,0 7 141 16,-7 6 31-16,-3 4-66 0,6 5-70 15,-6 5-46-15,0-4-15 16,-1 2-16-16,4-4 0 0,1-4-1 16,-1-1-3-16,7-2-23 0,0-2 5 15,7-2 9-15,6-2-11 0,1-2 5 16,3-4-15-16,14-4-159 0,-3-7-5 15,3-8-196-15,0-2-402 0,-10 0-611 16</inkml:trace>
  <inkml:trace contextRef="#ctx0" brushRef="#br0" timeOffset="44993.385">28399 10156 680 0,'0'0'2166'0,"0"0"-1791"0,0 0-375 16,0 0-28-16,0 0 27 0,0 0-43 16,0 0 44-16,0 0 35 0,0 0 3 15,0 0-18-15,31 5-20 0,-28-2-3 16,1-2 1-16,-1 2 2 16,-3-2 1-16,4 2 3 0,-4-3 8 0,3 2 17 15,-3 2 9-15,0 0-3 16,0 1-3-16,3 1-7 0,1 2-24 15,-4-3-2-15,3 2-21 0,8-3-249 16,-1-2-434-16,-3 0-876 0</inkml:trace>
  <inkml:trace contextRef="#ctx0" brushRef="#br0" timeOffset="45248.754">28674 10331 2496 0,'0'0'1339'0,"0"0"-1103"16,0 0-227-16,0 0 7 0,0 0-16 16,0 0 16-16,56-17-15 15,-32 14 0-15,-4-4-1 0,1 6 0 16,-4 1-10-16,-6 0-47 0,-8 1-157 15,0 6-32-15,-6 1-251 0,-7 5-192 16,-11 3-53-16,-3 3 64 0,7-5 69 16</inkml:trace>
  <inkml:trace contextRef="#ctx0" brushRef="#br0" timeOffset="45383.809">28602 10480 257 0,'0'0'1368'0,"0"0"-852"0,0 0-250 0,0 0-69 16,0 0 51-16,0 0-197 0,0 0-31 15,0 0 40-15,52-11-27 0,-32 4-14 16,5-2-3-16,-5-2 4 0,4 0-20 15,-6 0-103-15,2 0-44 0,-3 2-92 16,-3-1-13-16,-3 0-163 16,-5 1-216-16,1 1-433 0</inkml:trace>
  <inkml:trace contextRef="#ctx0" brushRef="#br0" timeOffset="45583.46">28743 10214 2726 0,'0'0'635'16,"0"0"-337"-16,0 0-106 0,0 0-19 16,0 0-161-16,0 0 1 0,0 0-13 15,0 0 14-15,24 66-2 0,-17-43 13 16,0 1-6-16,-3 4-18 0,-1-2-1 16,-3 0-119-16,0 1-98 0,-3-3-99 15,-8 1-314-15,-2-2-351 0,6-7-128 16,-14 6 361-16</inkml:trace>
  <inkml:trace contextRef="#ctx0" brushRef="#br0" timeOffset="45693.475">28674 10628 142 0,'0'0'1480'16,"0"0"-776"-16,0 0-185 0,0 0-137 15,0 0-127-15,0 0-113 0,0 0-86 16,0 0-56-16,0 0-63 0,0 0-45 16,69 28-105-16,-51-37-297 0,-1 1-638 15,7-8-490-15</inkml:trace>
  <inkml:trace contextRef="#ctx0" brushRef="#br0" timeOffset="46271.01">29115 10254 1167 0,'0'0'2313'0,"0"0"-1952"0,0 0-339 0,0 0 0 16,0 0-22-16,0 0 0 16,0 0 13-16,56-13 5 0,-36 10-2 15,-3 0-14-15,1 3-2 0,-8 0-9 16,0 0 7-16,-3 0 2 0,-3 0-1 16,-4 3 1-16,0 1 23 0,-4 4 36 15,-6 4-5-15,-7 3-4 0,-1 4-18 16,-2 3-14-16,-4-2-17 0,3 0-1 15,-7-1-2-15,15-3 0 0,-1-5 1 16,3-1 0-16,5-4-21 16,-1-5 1-16,7 0-1 0,0-1-17 15,0 0-5-15,10 0 7 0,-3 0 10 16,3 0 27-16,1-1 1 0,2-2 15 16,1 2-3-16,0 0-13 0,-4 1-12 15,4 0-3-15,-7 0 2 0,7 6 0 16,-7 2 11-16,0 4 1 0,-1-1 1 15,1 5 19-15,-3 2-18 0,-1-1 21 16,-3 3-3-16,0-4 3 0,-7 3 3 16,-3-5 3-16,-4 1-2 0,-3-3-23 15,3-1-3-15,-3 1-1 0,0-7-44 16,3-2-52-16,0 0-32 0,4-3-22 16,-1 0-52-16,5-3 25 0,-1-4 40 15,7-1 55-15,0-1-16 0,13-1 99 16,-2 2 29-16,-1-2 19 0,7 2-45 15,-3 2 32-15,3 0 39 0,1 4-20 16,-1 0-32-16,0 2-2 16,4 0-20-16,-4 0-23 0,4 0-284 15,-8 2-481-15,8 6-826 0</inkml:trace>
  <inkml:trace contextRef="#ctx0" brushRef="#br0" timeOffset="46384.142">29408 10792 919 0,'0'0'2580'0,"0"0"-2132"0,0 0-338 16,0 0-107-16,0 0-3 0,0 0-293 16,0 0-723-16,0 0-1296 0</inkml:trace>
  <inkml:trace contextRef="#ctx0" brushRef="#br0" timeOffset="67977.102">18549 11860 212 0,'0'0'584'0,"0"0"-66"0,0 0-226 16,0 0-31-16,0 0 5 0,0 0-1 16,0 0 3-16,0 0-14 0,0 0-42 15,0 0-33-15,-7 0-4 0,7 0-23 16,0 0-26-16,7 0-34 0,-7 0-36 15,0 0-3-15,0 0-21 0,3 0-13 16,-3 0-17-16,0 0-1 0,0 0 11 16,0 0-12-16,0 0-2 0,0 0 2 15,0 0-1-15,4 0-2 0,-4 0-10 16,0 0 11-16,3 0-13 0,1 0 4 16,-4-2 11-16,7 0 0 0,0 0 13 15,-1 1-12-15,5-2 2 0,3 2-2 16,-4-2 2-16,0-1 0 0,4 4 10 15,3-4-11-15,-3 1 9 0,3-2-11 16,-3 2 0-16,7 2-1 0,-11-3-1 16,4 1-9-16,0 3 10 15,3-1 2-15,-10-2-1 0,3 3 0 16,0 0-1-16,1 0 1 0,-1 0-10 16,0 0 10-16,-6 0 0 0,-1 0-2 15,4 0-12-15,0 0 13 0,-4 0 2 16,1 0-2-16,-1 0-2 0,-3 0 3 15,4 0 2-15,3 0-2 0,-7 0 1 16,3 3-2-16,-3-3 3 0,0 0-2 16,0 0 2-16,0 0 0 0,0 0 1 15,0 0 0-15,0 0 10 0,0 0-12 16,0 0 0-16,0 0 0 0,0 0 1 16,0 0-1-16,0 0-2 0,0 0-64 15,0 0-58-15,0 0-59 0,-3 0-60 16,3 0-105-16,0 0-171 0,0 0-169 15,-7 0-133-15,17 0-217 0</inkml:trace>
  <inkml:trace contextRef="#ctx0" brushRef="#br0" timeOffset="68428.002">18673 11706 140 0,'0'0'986'16,"0"0"-644"-16,0 0-176 0,0 0-27 16,0 0 27-16,0 0-4 0,0 0-13 15,0 0-32-15,0 0-30 0,0 0-16 16,0 0 7-16,0 0 9 0,0 0-7 16,0 1-31-16,0 2-27 0,0 2-9 15,0 3 26-15,0 5 15 0,-3-1-3 16,-1 6 30-16,1-1-30 0,-8 1-26 15,8 0-22-15,-1 1-2 0,-2 3 0 16,-1-3-1-16,3 2 0 0,-3-3-13 16,4-2-6-16,3-3 16 0,0-2-13 15,-4 0-7-15,4-4 10 16,0-2-35-16,0-1-235 0,0-4-133 16,4 0-149-16,-1 0-255 0</inkml:trace>
  <inkml:trace contextRef="#ctx0" brushRef="#br0" timeOffset="68969.461">18800 11668 157 0,'0'0'805'16,"0"0"-239"-16,0 0-315 0,0 0-69 15,0 0-4-15,0 0 7 0,0 0-20 16,0 0-30-16,0 0-38 16,0 0-23-16,7-3-6 0,-7 3-1 15,0 0-3-15,0 0-3 0,0 0-6 16,0 0-11-16,0 0 14 0,0 0-10 15,0 0-4-15,0 0-5 0,0 3-20 16,0-2-3-16,4 2 6 0,-4 1 10 16,3 0-4-16,-3 3-9 0,0 1 1 15,4-3 11-15,-4 2-2 0,0 3 2 16,7 1 11-16,-7 1 15 0,0 3-13 16,0-1-7-16,0 3-21 0,0 1 22 15,-7 1-19-15,3 0-6 0,4 3-12 16,-3-3 0-16,-1 2 0 15,1-1-1-15,-1-3-13 0,1 1 13 16,0 0 2-16,-1 2 1 0,1-3 0 16,-1 2-3-16,4-3 0 0,-7 2 0 15,4-1-1-15,-7 0 1 0,6-2 0 16,-3 0 0-16,-3 1 1 0,3 2-1 16,0-1 0-16,-3 0-1 0,-4-2-11 15,4-2-13-15,-1-2-101 0,4-1-144 16,4-3-171-16,0-4-239 0,-1-3-621 15</inkml:trace>
  <inkml:trace contextRef="#ctx0" brushRef="#br0" timeOffset="70045.168">19062 11850 411 0,'0'0'130'0,"0"0"284"0,0 0-75 16,0 0-137-16,0 0-17 0,0 0-9 15,0 0-17-15,0 0-10 0,0 0-6 16,0 0 15-16,0-1 10 0,0 1-1 16,0 0 17-16,0 0-5 0,0 0-10 15,0-3-29-15,4 3-42 0,-4 0-18 16,0 0-24-16,0 0-21 0,3 0 6 16,-3 0-16-16,0-1-3 0,0 1-6 15,0 0-14-15,0 0-2 0,4 0-1 16,-1 0-9-16,1 0 10 0,2-3 15 15,1 3 4-15,11 0-17 0,-12-4 14 16,5 4-15-16,6 0 1 0,0-3-1 16,-6 3 11-16,6-1-12 15,-7 1-2-15,11 0-14 0,-14 0 16 16,6 0 9-16,-6 0-9 0,0 1-2 16,4-1 1-16,-8 3-2 0,0-3 1 15,-3 0 0-15,0 0 1 0,4 0 0 16,-4 0 1-16,0 0-1 0,0 4 2 15,0-4-3-15,0 0 3 0,0 0-1 16,0 0 2-16,0 0 0 0,0 0-1 16,3 3 12-16,-3-3-11 0,0 4 10 15,0-3 7-15,0 5 3 0,0 0 41 16,0 3 94-16,-3 1-63 0,-1 0-48 16,-2 3-24-16,-5 4-19 0,4-2 25 15,-3 4-25-15,0-1 0 0,3 2 0 16,-10 1 0-16,6-2-3 0,1-1 0 15,0-2-1-15,3 1 1 0,-4-3-1 16,1-1-1-16,3-1-13 0,4-7 14 16,-1 2-12-16,1-7-12 15,3 0-18-15,0 0-129 0,0 0-79 16,0 0-243-16,3-7-651 0,1 2-355 16</inkml:trace>
  <inkml:trace contextRef="#ctx0" brushRef="#br0" timeOffset="70298.019">19359 11733 2081 0,'0'0'727'15,"0"0"-499"-15,0 0-97 0,0 0-19 16,0 0-68-16,0 0-44 0,0 0-39 16,0 0-69-16,0 0-8 0,0 0 78 15,20 7-206-15,-9-7-121 0,-5 0 48 16,5 0-327-16,-4 0-95 0,0 0 48 16</inkml:trace>
  <inkml:trace contextRef="#ctx0" brushRef="#br0" timeOffset="70402.988">19434 11740 324 0,'0'0'815'0,"0"0"-67"16,0 0-190-16,0 0-107 0,0 0-121 15,0 0-107-15,0 0-90 0,0 0-63 16,0 0-70-16,0 0-32 0,7 10-31 16,-3-8 28-16,6-2-48 15,4 0-351-15,-7 0-279 0,13-6-1486 0</inkml:trace>
  <inkml:trace contextRef="#ctx0" brushRef="#br0" timeOffset="70740.985">19707 11759 82 0,'0'0'1623'0,"0"0"-1308"0,0 0-78 16,0 0 28-16,0 0-23 0,0 0-24 15,0 0-6-15,0 0-62 16,0 0-74-16,0 0-28 0,-14 15-16 16,7-3 18-16,0-1-2 0,-3 3-13 15,6 1-7-15,-6 1-28 0,0-2 13 16,3 1-13-16,0-3-32 0,0 0 10 15,7-1-45-15,-4-4-382 0,4-3-259 16,0-1-699-16</inkml:trace>
  <inkml:trace contextRef="#ctx0" brushRef="#br0" timeOffset="71116.195">19679 11769 1888 0,'0'0'473'16,"0"0"-285"-16,0 0 15 0,0 0-187 16,0 0-3-16,0 0 22 0,0 0 52 15,0 0 6-15,0 0-3 0,0 0-20 16,52-17-22-16,-42 13 13 0,0 4-23 16,4-2-3-16,0 1 0 0,-11 1-12 15,8 1-11-15,-1 1 1 0,4-2 6 16,-7 4-3-16,0-2 16 0,-4 0-29 15,0 1 16-15,-3 0-16 0,4-3 10 16,-1 4 9-16,1-1-6 0,-4 1 12 16,0 2 45-16,0 2 76 0,0 2-27 15,0 4 1-15,-4 6-19 0,-3 2-27 16,1 4-42-16,-8 2-7 16,0 1-16-16,-3 4-11 0,6-2 0 15,-9-2-2-15,6 1 1 0,-3-6-12 16,10 0-7-16,-3-3 4 0,-1-6 2 15,4 0-43-15,0-4-201 0,4-4-278 16,0-3-755-16,3-4-815 0</inkml:trace>
  <inkml:trace contextRef="#ctx0" brushRef="#br0" timeOffset="71765.839">19951 11887 1352 0,'0'0'445'15,"0"0"-143"-15,0 0-33 0,0 0-33 16,0 0-165-16,0 0 0 0,0 0 32 15,0 0 83-15,0 0 22 0,52-27-71 16,-38 21-29-16,-4 1-7 0,7 1 4 16,-6 1-26-16,-5-1-1 0,8 1-27 15,0 2-7-15,0-2-19 0,-4 3-22 16,7 0 16-16,1 3-4 16,-1-3-13-16,-7 0 5 0,4-3-5 15,3 3-2-15,-3 0 1 0,-11 0 0 16,4-1-1-16,-3 1-1 0,-1 0 1 15,-3 0-1-15,0 0-1 0,0 0 1 16,0 0-90-16,-3 0-111 0,-1-3-86 16,1 3-185-16,-4-1-541 0,3 1-373 15</inkml:trace>
  <inkml:trace contextRef="#ctx0" brushRef="#br0" timeOffset="72011.168">20117 11835 1469 0,'0'0'607'15,"0"0"-237"-15,0 0 20 0,0 0-47 16,0 0-88-16,0 0-62 0,0 0-60 16,0 0-51-16,0 0-63 0,0 0-8 15,-11 14-11-15,11-9 0 0,0 5 16 16,0 2 31-16,0 2-12 0,0 4 5 16,-3-2-2-16,3 4-18 0,-4-2 5 15,1 1-22-15,-4 0 7 0,7-3-10 16,-7-2-2-16,7-1-10 15,-3-4-13-15,3-2-8 0,0 0-26 16,-4-3-240-16,4 1-98 0,0-5-222 16,-3 1-368-16,3-1-62 0</inkml:trace>
  <inkml:trace contextRef="#ctx0" brushRef="#br0" timeOffset="72284.991">19961 12101 1544 0,'0'0'746'0,"0"0"-364"16,0 0-48-16,0 0-43 0,0 0-49 16,0 0-151-16,0 0-49 15,0 0-42-15,0 0 0 0,0 0 75 16,38-4 4-16,-27 3 47 0,3-2-42 16,6 0-14-16,-6 3-20 0,7-4-12 15,3 4-17-15,-7-3-2 0,11 2 6 16,-8-1-23-16,4 0-2 0,0 2 0 15,-6 0-1-15,2 0 0 0,1 0-2 16,-14 0 1-16,7 0-12 0,-7 0 13 16,3 0 1-16,-7-2-25 0,4 2-99 15,-7-1-135-15,4-3-155 0,-1 2-760 16,-3-6-987-16</inkml:trace>
  <inkml:trace contextRef="#ctx0" brushRef="#br0" timeOffset="72771.081">20482 11838 1616 0,'0'0'448'15,"0"0"-159"-15,0 0 44 0,0 0-34 16,0 0-69-16,0 0-23 0,0 0-99 16,0 0-38-16,0 0-16 0,0 0 15 15,3-4 38-15,-3 4 16 16,0 0-26-16,0 0-8 0,0 0 20 16,0 1-4-16,0 2-36 0,0 1-14 15,-3 8-30-15,-1 2 3 0,1 1-27 16,-4 4-1-16,3-4-9 0,1 2 8 15,0-3-12-15,3 0 1 0,-4-3-10 16,4-3-34-16,-3 0-133 0,3-1-46 16,0-3-165-16,0-4-360 0,3 0-434 15,7-8-239-15</inkml:trace>
  <inkml:trace contextRef="#ctx0" brushRef="#br0" timeOffset="73273.389">20606 11766 1709 0,'0'0'387'0,"0"0"-157"0,0 0-10 16,0 0-46-16,0 0-29 0,0 0-4 16,0 0-19-16,0 0-39 0,0 0-3 15,0 0 18-15,7 0 42 0,-7 0-26 16,0 0-32-16,0 0-34 0,3 0 5 15,-3 2-6-15,0-2-3 0,0 1-12 16,0 0-10-16,4 1 0 0,-4 0-4 16,0 2 17-16,3 0 4 0,-3 1-14 15,3 1 18-15,-3-2 1 0,4 0-4 16,-4 2-5-16,0 1-4 0,3 1-16 16,-3 0 19-16,0 0-21 0,7 0 21 15,-7 2-22-15,0 1 4 16,0-2 12-16,0 1-16 0,0 2 7 15,0-3-19-15,-7 1 13 0,7 1-11 16,0-3-2-16,-3 4 1 0,3-1-1 16,0-1 0-16,0 2-1 0,-4 0 1 15,4-1 0-15,-3 1 2 0,0 1 1 16,-1-1 10-16,-3 3-11 0,4 0 1 16,3 0-1-16,-7 1 0 0,0-2-2 15,0 5-2-15,-3-4 0 0,3 1 0 16,-3 1-1-16,3-1 0 0,7-1-12 15,-7 0 3-15,0 1-1 0,-7 1 11 16,7-1-13-16,0-1-29 0,-3 1-89 16,3-1-67-16,0-1-152 0,0-4-613 15,-3-5-723-15</inkml:trace>
  <inkml:trace contextRef="#ctx0" brushRef="#br0" timeOffset="74598.179">18428 11586 930 0,'0'0'795'0,"0"0"-383"15,0 0-202-15,0 0-9 0,0 0 18 16,0 0 28-16,0 0 3 0,0 0-129 16,0 0-73-16,4 0-26 0,3 0-3 15,-4-2 7-15,4 2-11 0,-4-1 39 16,4 0-13-16,4-1-3 0,-1 1-9 15,4 0-27-15,-4-1 17 0,-3 0-5 16,7 1-14-16,0-2 0 0,-1-1 3 16,1 0 6-16,-3-1-8 0,2 1-1 15,1 0 0-15,-7 0-3 0,0 4 3 16,-4-3-2-16,1 2-23 16,-1 1 6-16,-3-3-22 0,0 3-42 15,0 0-63-15,0 0-102 0,-3 0-83 16,-1 0-169-16,1 3-240 0,-1-3-64 15,-6 4 21-15</inkml:trace>
  <inkml:trace contextRef="#ctx0" brushRef="#br0" timeOffset="74847.329">18425 11597 1495 0,'0'0'559'0,"0"0"-232"16,0 0 18-16,0 0-78 0,0 0-91 16,0 0-22-16,0 0-24 0,0 0-63 15,0 0-29-15,0 0-10 0,-4 4-9 16,4 1-1-16,-3 1-18 0,3 5-10 16,-7 4 10-16,0 4 2 0,4 3-2 15,-1-2 0-15,1 2-26 0,-1-3-2 16,4 0-23-16,0-5-19 0,4-1-521 15,-1-6-876-15</inkml:trace>
  <inkml:trace contextRef="#ctx0" brushRef="#br0" timeOffset="75627.056">21085 12161 1968 0,'0'0'473'0,"0"0"-231"0,0 0-77 0,0 0-43 16,0 0-33-16,0 0 14 0,0 0-11 15,0 0-63-15,0 0-26 16,0 0 10-16,-14 60 3 0,10-41 22 16,1-1-22-16,0 1-3 0,-4-3 16 15,7 3 2-15,-4-4 14 0,1-2-4 16,3-3 10-16,-4-1 22 0,4-2-32 15,-3-1-7-15,3-3-2 0,0-2-10 16,0 0-6-16,0-1 3 0,0 2-4 16,0-2 1-16,0 0 3 0,-4 0 9 15,4 0 4-15,0 0 37 0,-3 0 51 16,0 0-39-16,-8 0-50 0,4 0-19 16,-3 4-11-16,0-1-1 0,-8 1-1 15,-6 4-2-15,7 0-15 0,-11 0 17 16,8 2-15-16,3 1 13 0,-8-3-19 15,8 1 0-15,10-2-62 0,-3-3-90 16,10-4-132-16,0 0-729 0,14-8-750 16</inkml:trace>
  <inkml:trace contextRef="#ctx0" brushRef="#br0" timeOffset="76130.841">21515 11883 1881 0,'0'0'457'0,"0"0"-47"0,0 0-47 15,0 0-98-15,0 0-103 0,0 0-29 16,0 0-23-16,0 0-72 0,0 0-38 16,0 0 0-16,38-4 31 15,-10-3 17-15,-8-1-35 0,11 2-13 16,-6 1-2-16,-8-2-12 0,7 3 12 15,-10 0 2-15,-1 0-173 0,-2 0-58 16,3-3-136-16,-8 3-295 0,-2 3-570 16</inkml:trace>
  <inkml:trace contextRef="#ctx0" brushRef="#br0" timeOffset="76379.767">21663 11777 2047 0,'0'0'466'15,"0"0"-201"-15,0 0 43 0,0 0-84 16,0 0-81-16,0 0 15 0,0 0-40 16,0 0-74-16,0 0-13 0,-55 53 7 15,48-37 0-15,4 0-15 0,3 1-23 16,-3-3-35-16,3 1-18 16,3-2 34-16,0 1-10 0,1-2 26 0,6-1 0 15,-3 0-16-15,7 0 0 16,-4-3-19-16,1 0 0 0,-8 0-6 15,4-4 16-15,3 2-71 0,-6-2-79 16,9 0-65-16,-6-2-236 0,0-1-266 16,-3-1-239-16</inkml:trace>
  <inkml:trace contextRef="#ctx0" brushRef="#br0" timeOffset="76598.299">21750 11958 659 0,'0'0'664'0,"0"0"-299"16,0 0-44-16,0 0-39 0,0 0-107 15,-62 11-4-15,37 0-3 0,8 1 31 16,-7 3-58-16,3 2-10 0,1 2 31 16,-4 1-6-16,6 1-27 0,1 0 22 15,0 1-3-15,7-6-75 0,6 2-61 16,1-1-11-16,3 0-1 0,3-2-15 16,7-1 15-16,11-2 2 0,3-4-2 15,7-4-25-15,4-4-48 16,6-7-65-16,4-9-146 0,-11-2-367 15,1 3-853-15</inkml:trace>
  <inkml:trace contextRef="#ctx0" brushRef="#br0" timeOffset="77907.591">22228 11818 868 0,'0'0'186'0,"0"0"-150"16,0 0-10-16,0 0 26 0,0 0 3 15,0 0 102-15,0 0-40 0,0 0-36 16,0 0 1-16,0 0 15 0,0 0 27 15,0 0-11-15,0 0-19 0,0 0 0 16,0 0 0-16,0 0 13 0,0 0-10 16,0 0-26-16,0 0-10 0,0 0 1 15,0 0-11-15,0 0-12 16,0 0-10-16,0 0-16 0,0 0 22 16,0 0 17-16,0 0 21 0,0 0 59 15,0 0-8-15,0 0 1 0,0 0-20 16,0 0-4-16,0 0-21 0,0 0-17 15,0 0-9-15,0 0-7 0,0 0 3 16,0 0-3-16,0 0 7 0,0 0-4 16,0 0-3-16,0 0-15 0,0 0-1 15,0 0-15-15,0 0-16 0,0 0-16 16,0 0-5-16,0 0-24 0,4 0 16 16,-4 8-18-16,7 4 47 0,-7 12 32 15,0 4-1-15,0 6-18 0,0 3-12 16,-7-1 0-16,0 0 0 0,0-4-1 15,0-3-1-15,0 0 0 0,0-9-18 16,1-1-22-16,-1-3-59 16,-4-4-67-16,11-6-106 0,-3-2-161 15,-1-4-149-15,4 0-195 0,0-3-340 16</inkml:trace>
  <inkml:trace contextRef="#ctx0" brushRef="#br0" timeOffset="78390.321">22239 11719 1043 0,'0'0'349'15,"0"0"-180"-15,0 0-13 0,0 0 19 16,0 0-15-16,0 0 37 0,0 0-32 15,0 0-35-15,0 0 2 0,0 0-7 16,41-46-12-16,-27 41-14 0,-4-4-6 16,1 2-3-16,-1 1-29 0,4-1 15 15,3 1-6-15,-3 1-22 0,-4-2-20 16,7 2 1-16,4 1 12 0,-11 0-25 16,7 3 6-16,1-2-19 0,-8 3 20 15,0 0-23-15,-3 0 15 0,0 0-14 16,0 4 28-16,3 2-16 0,-3 3 15 15,0-1 7-15,0 7 43 0,0 4 8 16,-7 7-27-16,7 0 4 0,-4 5-25 16,1 2 0-16,-4 1-37 0,0 0 0 15,0 0 12-15,0 1-12 0,0-2-1 16,-4-3 1-16,1-1-1 16,-1-2-13-16,1-5 13 0,3 1-1 15,-3-4 1-15,-1-4-2 0,4 0 2 16,0-4-3-16,-3-3-19 0,3-3-10 15,0-1-56-15,0-2-41 0,0-2-48 16,0 0-92-16,0 0-131 0,0-3-57 16,3-8-32-16,-3-1-96 0,4 1-639 15</inkml:trace>
  <inkml:trace contextRef="#ctx0" brushRef="#br0" timeOffset="78711.082">22287 11886 1923 0,'0'0'583'0,"0"0"-306"15,0 0-29-15,0 0-120 0,0 0-84 16,0 0-28-16,0 0-15 0,0 0-1 16,0 0 4-16,55-40 50 0,-31 32-52 15,-10-3 14-15,10 3-16 0,-7 3-16 16,-3 2-16-16,0 2 30 0,-4 1-1 16,1 0-10-16,-8 4 10 0,-3 1-90 15,0 6-283-15,-3 1-144 0,-4 2-259 16,-7-1-263-16</inkml:trace>
  <inkml:trace contextRef="#ctx0" brushRef="#br0" timeOffset="78878.459">22318 11997 1294 0,'0'0'592'0,"0"0"-125"15,0 0-3-15,0 0-130 0,0 0-91 16,0 0-186-16,0 0-57 0,0 0-77 16,0 0 74-16,0 0 3 15,48-9 19-15,-34 2-6 0,3 2 13 16,4-2-11-16,-11 0-11 0,4 2-4 15,-4-1-102-15,1-1-48 0,-1 1-87 16,-7-1-159-16,1-2-265 0,-4 3-493 16,0-4 406-16</inkml:trace>
  <inkml:trace contextRef="#ctx0" brushRef="#br0" timeOffset="79098.735">22428 11679 1527 0,'0'0'750'16,"0"0"-317"-16,0 0-188 0,0 0-63 16,0 0-86-16,0 0-54 0,0 0-7 15,0 0 28-15,0 71 14 0,0-40-7 16,0 6 6-16,-3 3-13 0,-4 2-19 16,0 1-27-16,-7-2-17 0,11-1-22 15,-4-5 9-15,0-1-6 0,4-3-6 16,3-4-264-16,0-6-188 0,0-3-243 15,0-8-597-15</inkml:trace>
  <inkml:trace contextRef="#ctx0" brushRef="#br0" timeOffset="79370.939">22756 11782 2824 0,'0'0'681'0,"0"0"-425"0,0 0-196 16,0 0-19-16,0 0-29 0,0 0-12 16,0 0 4-16,0 0 14 0,-4 63-14 15,4-39-2-15,-3 1 10 0,3-1-12 16,-4-1-3-16,4-1-25 0,0-4-13 15,4-3-152-15,3-7-140 0,-4-2-247 16,0-6-167-16,4 0-336 0</inkml:trace>
  <inkml:trace contextRef="#ctx0" brushRef="#br0" timeOffset="79512.841">22904 11864 2023 0,'0'0'696'0,"0"0"-330"15,0 0-145-15,0 0-104 0,0 0-82 16,0 0-3-16,0 0-16 15,13 60-16-15,-9-45-11 0,-1 1 11 16,1-2-12-16,3-2 12 0,0-4-26 16,6-4-305-16,-6-1-429 0,4-7-898 15</inkml:trace>
  <inkml:trace contextRef="#ctx0" brushRef="#br0" timeOffset="80207.774">23214 11703 2713 0,'0'0'552'0,"0"0"-380"15,0 0-99-15,0 0 6 0,0 0-38 16,0 0-6-16,0 0-3 0,0 0 9 16,55-24-16-16,-31 17-6 0,-7 0-3 15,-3 2-15-15,3 1 1 0,-3 1-2 16,-7 3-2-16,0-1 0 0,-4 1-20 16,1 0 21-16,-4 1 1 0,0 6 3 15,0 1 35-15,-7 3 6 0,0 6 44 16,-7 1-23-16,-7 4-23 0,4-2-26 15,-3-2-16-15,-1 1 1 0,7-7 2 16,4 1-3-16,3-4-1 16,0-2-18-16,0-3 15 0,7-4-12 0,0 4-18 15,0-4-1-15,0 0 1 16,0 0-1-16,0 0-5 0,7 0 11 16,-4 0 29-16,4 0 3 0,-3 0 13 15,3 0-13-15,0 3 10 0,-1 1-10 16,5 0-1-16,3 1 0 0,-4 3 17 15,4-1-17-15,-4 3-1 0,0 1 2 16,8 1-1-16,-8-2 15 0,-3 2-17 16,3-1 0-16,-3 1 13 0,-4-1-1 15,4 0 7-15,-7 1-3 0,0 0 9 16,0-1 9-16,-10 3 2 0,0 1-8 16,-1-3-16-16,-2 2-8 0,-5-2-1 15,1-1-3-15,7-4 0 0,-7-2-70 16,3-3-5-16,3-2-23 0,5-7-47 15,6-3 19-15,0-2-42 0,0-4 47 16,3 2 63-16,4-2 26 0,0 5 7 16,7 1 12-16,-4 6-3 0,-3 0 16 15,0 0 73-15,3 4 0 0,0 0-35 16,4 1-3-16,-4 2-6 16,1-2-7-16,-4 2-20 0,0 1-1 15,-1 0 1-15,5-2-2 0,-4-2-255 16,-4 0-1290-16</inkml:trace>
  <inkml:trace contextRef="#ctx0" brushRef="#br0" timeOffset="80650.648">23675 11807 1903 0,'0'0'613'0,"0"0"-182"0,0 0-108 15,0 0-27-15,0 0-90 0,0 0-74 16,0 0-63-16,0 0-69 0,0 0-38 15,0 0-9-15,-10 31 16 0,20-19-1 16,4-4-9-16,-3 1-136 0,9-5-147 16,4-4-157-16,-3-2-74 0,3-3-120 15,-7-5-130-15,-3 5 38 0</inkml:trace>
  <inkml:trace contextRef="#ctx0" brushRef="#br0" timeOffset="80847.305">23868 11822 497 0,'0'0'756'0,"0"0"-83"15,0 0-167-15,0 0-74 0,0 0-227 16,0 0-103-16,0 0 20 0,-69 40 21 15,42-21 28-15,10-1-25 0,-4 4-11 16,-3 0 22-16,7 0-12 0,3 1-77 16,-3-3-34-16,6 2-32 15,4-3 0-15,4-3 20 0,0-2-19 0,3-1 13 16,3-1-15-16,0-2 1 16,11 0 1-16,3 1-3 0,1-8 0 0,-1-2-71 15,10-1 8-15,-6-4-40 16,10-7-54-16,-7-2-120 0,7-5-370 15,-7 7-787-15</inkml:trace>
  <inkml:trace contextRef="#ctx0" brushRef="#br0" timeOffset="81146.614">24116 11856 1251 0,'0'0'1378'0,"0"0"-1031"16,0 0-152-16,0 0 32 0,0 0-84 16,0 0-77-16,0 0-18 0,0 0-26 15,0 0 22-15,52-14 0 0,-28 10-12 16,-3-3-29-16,10 2-1 0,-10 2-2 15,-1 3-3-15,-6 0-13 0,-4 0-19 16,-6 4-91-16,-4 4-118 0,0 3-166 16,-7 3-134-16,-7 1-150 0,-10 4-100 15,10-6-8-15</inkml:trace>
  <inkml:trace contextRef="#ctx0" brushRef="#br0" timeOffset="81279.651">24147 11996 902 0,'0'0'720'0,"0"0"-146"0,0 0-140 15,0 0-36-15,0 0-129 0,0 0-43 16,0 0-109-16,0 0-89 15,0 0-15-15,0 0 16 0,45 4-4 16,-28-8-25-16,4-3 0 0,0-1-32 16,-7 0-60-16,6-3-44 0,-6 4-61 15,-4-5-178-15,1 4-283 0,-4 1-408 16</inkml:trace>
  <inkml:trace contextRef="#ctx0" brushRef="#br0" timeOffset="81484.707">24206 11776 2183 0,'0'0'707'16,"0"0"-271"-16,0 0-90 0,0 0-88 15,0 0-113-15,0 0-54 0,0 0-51 16,0 0-40-16,0 0-14 0,0 0-21 16,3 2 1-16,4 5 18 15,4 1 16-15,2 4 0 0,-6 5 3 0,0 3 9 16,0 2-12-16,-7 4-173 15,0 1-203-15,-3-1-416 0,-1-7-554 16</inkml:trace>
  <inkml:trace contextRef="#ctx0" brushRef="#br0" timeOffset="81615.295">24141 12119 2589 0,'0'0'741'16,"0"0"-395"-16,0 0-160 0,0 0-89 15,0 0-78-15,0 0 3 0,6 51 12 16,5-42 8-16,9-1-42 0,-2-2-35 15,-1-4-110-15,10-2-154 16,-13-4-390-16,14-11-1010 0</inkml:trace>
  <inkml:trace contextRef="#ctx0" brushRef="#br0" timeOffset="82118.318">24675 11789 1732 0,'0'0'471'0,"0"0"-228"15,0 0-8-15,0 0 19 0,0 0-77 16,0 0-40-16,0 0-57 0,0 0-23 16,0 0-19-16,0 0 20 0,-4 4 33 15,4 3 71-15,-3 7-55 0,-8 7-22 16,4 4-10-16,-3 8 1 0,3 2-44 16,-3 6-15-16,3-2-17 0,0 1-22 15,-3-2 19-15,6-4-9 16,1-4-7-16,3-8-26 0,0-2-124 0,0-7-43 15,3-5-45-15,4-6-210 0,4-2-320 16,-1-4-344-16</inkml:trace>
  <inkml:trace contextRef="#ctx0" brushRef="#br0" timeOffset="82425.132">24809 11907 1838 0,'0'0'484'0,"0"0"-482"16,0 0 14-16,0 0 16 0,0 0-20 15,55-17-12-15,-45 17-3 0,4 3-20 16,-4 3 23-16,-6 4 3 0,-1 5 20 16,-3 4-23-16,-7-1-129 15,-3 1 48-15,-4 1 81 0,1-4 35 16,2 2 37-16,1-4 109 0,0-3 132 15,-1-1 78-15,8-4-63 0,-1-2-109 16,4-1-106-16,0 1-113 0,4 0-19 16,3 3 8-16,6 1 11 0,1-1 12 15,-3 1-10-15,13 0-2 0,-4-5-59 16,-2-3-90-16,13-3-210 0,-14-1-841 16,14-15-843-16</inkml:trace>
  <inkml:trace contextRef="#ctx0" brushRef="#br0" timeOffset="84270.601">25277 11850 1337 0,'0'0'1254'0,"0"0"-791"15,0 0-198-15,0 0-87 16,0 0 9-16,0 0-54 0,0 0-42 16,0 0-28-16,0 0-52 0,14-12-10 15,0 5 20-15,0-1-18 0,10-1 10 16,-3 0-13-16,6 1-1 0,-3 0 0 15,0 1-1-15,-3 3-14 0,-11 3 0 16,4 1-18-16,-4 0-183 0,-10 2-52 16,0 6-79-16,-10 5-279 0,-4 5-407 15,7-5-191-15</inkml:trace>
  <inkml:trace contextRef="#ctx0" brushRef="#br0" timeOffset="84445.128">25257 12008 1266 0,'0'0'1020'0,"0"0"-626"16,0 0-114-16,0 0 37 0,0 0-63 15,0 0-149-15,0 0-89 0,0 0-13 16,0 0-3-16,0 0 28 16,48-4 10-16,-27-3-13 0,-1-2-12 15,1 1-11-15,3 1-2 0,-7-4 0 16,-3 4 0-16,3 0-79 0,-6 0-70 16,-1 1-89-16,-3-3-127 0,-4 1-164 15,1 0-226-15,-1 4-386 0</inkml:trace>
  <inkml:trace contextRef="#ctx0" brushRef="#br0" timeOffset="84713.478">25470 11673 1365 0,'0'0'779'0,"0"0"-364"0,0 0-174 15,0 0 45-15,0 0-46 0,0 0-69 16,0 0-9-16,0 0-39 0,0 0-35 15,0 0-37-15,-48 41-11 0,34-14 10 16,-3 5 14-16,-4 4 92 0,8 4-78 16,-1-2-16-16,0 3-6 0,0-6 0 15,11 2 11-15,3-6-39 16,0 0-15-16,3-3-10 0,15-2 15 16,-5-4-18-16,5-2-11 0,9-12-23 15,1 0-96-15,6-8-28 0,-3-9-174 16,10-5-422-16,-13 2-860 0</inkml:trace>
  <inkml:trace contextRef="#ctx0" brushRef="#br0" timeOffset="85289.583">26104 11638 1905 0,'0'0'648'16,"0"0"-277"-16,0 0-214 0,0 0 19 15,0 0 11-15,0 0-60 0,0 0-51 16,0 0-38-16,0 0-16 0,0 0-18 16,7 1 15-16,-7 2-1 0,0 1-2 15,0 2-14-15,-3 7 52 0,-4 2 47 16,-10 8 69-16,6 1-108 0,-9 3-21 15,-5 0-26-15,5-1-15 0,-1 2-2 16,-3-3-10-16,3 1-7 16,1-6 0-16,6-2-62 0,4-4-55 0,-1-5-56 15,4-3-115-15,7-4-339 0,-3-2-507 16,6-4-402-16</inkml:trace>
  <inkml:trace contextRef="#ctx0" brushRef="#br0" timeOffset="85496.715">26028 11776 2157 0,'0'0'785'0,"0"0"-392"16,0 0-256-16,0 0-13 0,0 0 34 15,0 0-70-15,0 0-38 0,-3 69-18 16,0-41-10-16,-1 5 9 0,-3 2-6 16,4 4 0-16,-4 2-6 0,0 0-16 15,0 1-1-15,-3-4 2 0,6-2-3 16,1-5-1-16,-1-8 0 0,4-3-79 15,0-6-151-15,4-8-83 16,-1-4-260-16,1-2-579 0,10-4-456 0</inkml:trace>
  <inkml:trace contextRef="#ctx0" brushRef="#br0" timeOffset="85764.339">26249 11744 2883 0,'0'0'623'0,"0"0"-458"0,0 0-105 16,0 0 18-16,0 0-5 0,0 0 11 16,59-20 18-16,-32 13-30 0,-10 0-41 15,14 1-16-15,-10 1-15 0,3 2 1 16,-3-1-1-16,-1 3 1 0,1 1-1 15,-7 0 0-15,-4 0-74 16,-3 0-68-16,0 0-82 0,-7 0-67 16,0 0-214-16,0 1-311 0,0 2-334 15</inkml:trace>
  <inkml:trace contextRef="#ctx0" brushRef="#br0" timeOffset="86234.007">26225 11875 711 0,'0'0'2132'0,"0"0"-1744"15,0 0-308-15,0 0-45 0,0 0 6 16,0 0-41-16,0 0-28 0,0 0-27 16,0 0 19-16,0 0 36 0,10 4 1 15,1-11 18-15,6-1-19 0,-3-2-19 16,3-2 17-16,-3 4-11 15,6-3 11-15,-6 3-10 0,-4 0-4 16,4 5 13-16,3 0-13 0,-6 3-12 16,-1 0-1-16,-3 0 26 0,0 4 0 15,3 2 3-15,-3 2 16 0,-7 3-1 16,3-3-13-16,-3 4 29 0,-3-2-31 16,-11 1-204-16,4 1 107 0,-4 2-63 15,0-3-8-15,-10 2-32 0,4 0-137 16,-8 0-102-16,7-2-13 0,-3 0 165 15,0-4 287-15,10-2 215 0,4-2 221 16,3-2-46-16,7-1-91 0,0 0-40 16,0 0 8-16,4-1-80 15,2-2-81-15,1-2-26 0,7 2 22 16,0-4-6-16,10-1-51 0,-7 1-26 16,7 1-16-16,-6 0 0 0,-1 2-1 15,7 0 9-15,-10 1-11 0,-1-1-1 16,1 2-63-16,3-3-111 0,-6 2-88 15,-8-2-147-15,4-1-215 0,-3 1-355 16</inkml:trace>
  <inkml:trace contextRef="#ctx0" brushRef="#br0" timeOffset="86537.705">26407 11566 2072 0,'0'0'586'0,"0"0"-287"0,0 0-152 0,0 0 48 16,0 0-1-16,0 0-86 15,0 0-38-15,0 0-23 0,0 0-19 16,0 0 1-16,0 20 31 0,0-5 87 16,0 7-42-16,0 5-68 0,0 3-15 15,0 7 0-15,0 2 0 0,-6 5-19 16,-1 2 22-16,-7 2-23 0,-3 1-2 15,3 0 12-15,-7-2-10 0,-3-2-2 16,3-2 0-16,1-8-84 0,-1-4-86 16,0-7-37-16,-3-5-88 0,11-7-164 15,2-5-105-15,-3-6-126 0,8-1 3 16,-1-4-291-16</inkml:trace>
  <inkml:trace contextRef="#ctx0" brushRef="#br0" timeOffset="86666.181">26166 12159 557 0,'0'0'619'0,"0"0"-138"0,0 0-78 16,0 0-59-16,0 0-31 0,55-24-72 15,-44 24-23-15,3 0-91 0,6 4-44 16,-3 4-7-16,1-1-21 16,6 0-14-16,0-2-22 0,0 1 3 15,0-2-22-15,0-4-35 0,4 0-286 16,-8-7-241-16,1-1-777 0</inkml:trace>
  <inkml:trace contextRef="#ctx0" brushRef="#br0" timeOffset="86995.577">26728 11695 2113 0,'0'0'492'0,"0"0"-354"0,0 0-76 16,0 0 121-16,0 0 60 0,0 0-36 16,0 0-61-16,0 0-35 0,0 0-13 15,0 0 46-15,7 38 8 0,-4-13-40 16,-3 7-40-16,0 13-32 0,0-1-24 16,-7 5 2-16,0 0-15 0,-3-4-2 15,0 2 2-15,-4-4-2 0,7-4 1 16,-3-7-2-16,3-6-31 0,-3-7-146 15,3-5-37-15,-4-4-82 0,8-6-223 16,-1-4-478-16,1 0-351 0</inkml:trace>
  <inkml:trace contextRef="#ctx0" brushRef="#br0" timeOffset="87385.123">26718 11721 1501 0,'0'0'397'16,"0"0"-264"-16,0 0 39 0,0 0 80 15,0 0-52-15,0 0-32 0,0 0 2 16,51-52-7-16,-40 48 10 0,2-1-30 16,-2 2 0-16,2-1-26 0,1 2-20 15,-3-1 4-15,-1 2-4 0,7 0-36 16,-3 0-15-16,0 1-11 0,-4 0-1 15,4 0 0-15,-4 0-6 0,0 1-6 16,1 1-3-16,-1 6-7 0,-3 1 4 16,7 6-4-16,-4 8 7 0,-3 6 18 15,3 5-12-15,-6 7 3 0,-1 5-18 16,-3 1-10-16,0 0 0 0,0-2 1 16,0-2 2-16,-3-3-3 15,-4-3 1-15,0-3-1 0,0-4 0 16,-3-3-21-16,3-5 20 0,-3-3-42 15,6-4-47-15,-3-2-38 0,0-3-29 16,4-6-59-16,3-1-177 0,0-3-340 16,0-3-535-16,0-9-152 0</inkml:trace>
  <inkml:trace contextRef="#ctx0" brushRef="#br0" timeOffset="87740.991">26780 11913 1368 0,'0'0'1572'16,"0"0"-1345"-16,0 0-227 0,0 0-9 16,0 0 9-16,0 0 22 0,55-27-6 15,-38 20-13-15,4 0-3 0,-4 3-115 16,-7 2-52-16,-3 2-165 0,-4 1-166 15,-3 5 40-15,-3 4 201 0,-4 2-36 16,-7 5 58-16,-3-1 33 0,0 0 202 16,0 1 4-16,3-2 256 0,-3-3 37 15,10 0 61-15,0-5 25 0,3-2-71 16,1-1-57-16,3 0-90 0,0-2-123 16,3 1-42-16,4-3 0 0,0 0 13 15,10 0 61-15,-3 0-7 0,3-5-67 16,1-5-77-16,-1 4-91 15,-3-6-103-15,-4 0-102 0,-3 1-121 16,3 4-252-16,-6-4 3 0</inkml:trace>
  <inkml:trace contextRef="#ctx0" brushRef="#br0" timeOffset="87915.93">26904 11781 1244 0,'0'0'1295'16,"0"0"-786"-16,0 0-222 0,0 0-33 15,0 0-102-15,0 0-98 0,-28 69-42 16,21-40-12-16,-3 6 13 0,3 3-13 16,3 3 1-16,1 0-1 0,0 0 0 15,-1-4-19-15,4-2-237 0,0-6-101 16,4-12-657-16,-1 1-661 0</inkml:trace>
  <inkml:trace contextRef="#ctx0" brushRef="#br0" timeOffset="88237.827">27296 11715 2456 0,'0'0'570'0,"0"0"-442"0,0 0-99 15,0 0 115-15,0 0 66 16,55-15-77-16,-27 10-55 0,-4-6-43 16,4 3-32-16,-1 4-1 0,-3-4-1 15,0 3-2-15,-3 1-1 0,-7 2-54 16,0 0-103-16,-7 1-66 0,-7 1-31 15,0 0-107-15,0 0-160 0,-4-2-91 16,1 1-496-16</inkml:trace>
  <inkml:trace contextRef="#ctx0" brushRef="#br0" timeOffset="88659.623">27458 11586 1293 0,'0'0'725'15,"0"0"-252"-15,0 0-186 0,0 0-1 16,0 0-21-16,0 0-65 0,0 0-48 15,0 0-35-15,0 0-32 0,0 0-19 16,0 0-4-16,0 0-7 0,0 2-27 16,4 2-6-16,-4 5-22 15,0 5 12-15,0 6 4 0,0 6-13 16,0 8 16-16,-4 6-18 0,1-1 2 16,-8 5 12-16,1-4-13 0,0-3 2 15,-7-2 17-15,10-7-18 0,-7-5 16 16,4-4-16-16,-4-5-1 0,0-6-2 15,7-1-87-15,0-7-73 0,0 0-29 16,-3-4-70-16,3-5-107 0,4-3-84 16,3-3 105-16,0-1 177 0,3-2 96 15,7-2 43-15,4 2 16 0,0 1 11 16,0 3 2-16,0 5 23 0,-8 3 68 16,5 3 54-16,-4 3 43 0,-4 3-8 15,1 5 13-15,-1 6-19 0,4 6-21 16,-7 6 3-16,0 8-3 0,0 5-36 15,-7 4-51-15,4-1-3 0,-1 0-22 16,-6-2-3-16,3-8-4 0,0-3-21 16,4-5-12-16,-1-6-1 0,-3-3-74 15,11-11-248-15,-4-4-287 16,3 0-1097-16</inkml:trace>
  <inkml:trace contextRef="#ctx0" brushRef="#br0" timeOffset="89315.156">27737 11707 1585 0,'0'0'1419'15,"0"0"-1084"-15,0 0-109 0,0 0-2 16,0 0-69-16,0 0-119 0,0 0-36 16,0 0-15-16,0 0 15 0,0 0 4 15,52-1 11-15,-38-2 4 0,0 0-17 16,-1 2 23-16,1-2-22 0,-7 3 20 16,7 0-4-16,-7 0 6 0,0 4 9 15,-4 3 16-15,-3 5-3 0,0 1 25 16,0 7-29-16,-3-3-12 0,-11 7-28 15,-3-2 19-15,6 1-19 16,-9-1-3-16,-1-3-1 0,7 0 1 0,-3-7 1 16,3 0-1-16,0-3 0 0,11-4 0 15,-1-2-3-15,4-2-16 0,0-1-30 16,0 0-10-16,0 0-19 16,0 0-6-16,4-1 7 0,3-3 49 15,7 1 13-15,-4 1 15 0,4 0 0 16,-4 0 0-16,-3 2-19 0,7 0 6 15,-7 4 2-15,3 5 11 0,0 3 25 16,-3 6 3-16,-3 1 7 0,9 1-16 16,-6 5-16-16,-3-2 13 0,-4 0 3 15,0 0 9-15,0-2-6 0,-4-5 3 16,-6 0 6-16,-4-2 0 0,4-4-12 16,-4-1 6-16,-3-1-25 0,0-1-6 15,-1-3-69-15,5-4-28 0,-1 0-14 16,7-2-62-16,-3-6-87 0,6-1 66 15,4-1 79-15,0-2 117 0,4 1 4 16,2-1 13-16,1 4 73 0,4-3 23 16,-1 3 15-16,0 4-14 0,1 1-18 15,-4 3-16-15,-1-2-26 0,12 2-19 16,-5 0-31-16,5 2-15 0,-1 1-200 16,4 1-226-16,-11 0-1081 0,7 4-181 15</inkml:trace>
  <inkml:trace contextRef="#ctx0" brushRef="#br0" timeOffset="89433.384">28151 12321 2662 0,'0'0'756'0,"0"0"-515"0,0 0-219 16,0 0-22-16,0 0-1 0,0 0-354 16,0 0-980-16,0 0-655 0</inkml:trace>
</inkml:ink>
</file>

<file path=ppt/ink/ink2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3T02:37:30.78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23183 16152 60 0,'0'0'345'0,"0"0"-172"15,0 0-10-15,0 0 78 0,0 0 4 16,0 0-60-16,0 0 4 0,0 0 84 16,0 0 6-16,0 0-149 0,-21 6 48 15,42-10 44-15,-1 0-57 0,1-2-43 16,10-1-20-16,0 1-54 0,-3-2 23 16,6 0 21-16,-3 3-9 0,4 0-42 15,-4 0-9-15,6 1 6 0,5 0-19 16,-4 1 10-16,10 1 63 15,21-1 31-15,10-1-28 0,14 1-36 16,-3-1-15-16,3 0-3 0,0 1-16 16,3-1-3-16,4 2-6 0,0 0 7 15,7-1-20-15,3 2 9 0,0-2-10 16,4 0-1-16,0-1 1 0,3 2 1 16,-3-1 0-16,6 1-3 0,-3 2 1 15,0-2 10-15,4 2-9 0,-4 0 0 16,0 4 1-16,-3-1 12 0,7 2-13 15,-11-1-1-15,0 1 12 0,0 1-11 16,-6-2 10-16,2 0-9 0,-2-1 0 16,-1 2 19-16,-3-3 0 0,0 1 16 15,-10 1 45-15,9-2-48 0,-9 2-11 16,-4-1-22-16,4 0 11 0,-4-2 5 16,-3 2-16-16,-1-3 13 0,-3 3-14 15,-3-2 9-15,3 2-8 16,-3-2-2-16,-3-1 1 0,-1 0-1 15,-7 0 3-15,8 2-2 0,-8-2 14 16,4 0-13-16,-3 0 0 0,-4 1 1 16,0 0-2-16,-4 2 0 0,1-2 1 15,-4 3 1-15,0-1-1 0,0-2-2 16,-3 2 1-16,3 0 2 0,-3-2 9 16,-1 2 0-16,1-2-10 0,3 2 14 15,-3-2-16-15,-1 1 1 0,-6-2-1 16,-10 2 0-16,-1 0 1 15,-3-2 0-15,4 2-1 0,6 0 1 16,4 0 0-16,-4 2 1 0,0-2-1 16,-6 0 0-16,-8 1 2 0,8 0-3 0,-14-2-1 15,3 2 1-15,0 0 1 16,-7 1 0-16,0-1 2 0,4-2-3 16,-4 3 0-16,0-2 2 0,1 0 0 15,-1 0 1-15,0-2-2 0,-3 3-1 16,-4-3 2-16,-3 0-2 0,0 0 0 15,-4 0-2-15,-3 0-36 0,0 0-8 16,0-1-22-16,-10-1-34 0,3-2-32 16,-10 0-11-16,-7-2-75 0,-18 0-214 15,-26 1-239-15,-29-3-458 0,11 0 55 16</inkml:trace>
</inkml:ink>
</file>

<file path=ppt/ink/ink2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3T02:37:31.64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23183 16445 124 0,'0'0'235'0,"0"0"-53"16,0 0 53-16,0 0 117 15,0 0-36-15,0 0-49 0,55-10-40 16,-34 6 20-16,10-3-34 0,6 3-51 16,22-5 86-16,20 2-17 0,4-1-84 15,7-2-70-15,-1 3-4 0,-6-1 20 16,6 3 5-16,8-2-85 0,6-1 56 15,11 4-34-15,0-2-13 0,10 2 1 16,0 1-23-16,3-1 22 16,7 0-3-16,1 3-17 0,10-2 1 15,-11 3 9-15,11 0 1 0,-8 0-11 0,5 0-1 16,-5 4 21-16,8-3-20 16,-10 3 17-16,2 2 19 0,-2-3-35 15,6 1 29-15,-10 3-7 0,7-5 9 16,-11 4-31-16,-3-2 38 0,0 3-22 15,-3-2 3-15,-1-1-19 0,-3 1 10 16,-3 0 10-16,-4-2-21 0,-3 1-2 16,-3 0 0-16,-5-4 1 0,1 3 11 15,-7 0-9-15,4-1 10 0,-8 2 2 16,1-1-2-16,-7-1-10 0,-1 1 10 16,-2-2-10-16,-5 2 12 0,-6 0-12 15,11-3 0-15,-12 4 10 0,-2-4-11 16,-7 4 10-16,-4-2-8 0,0 2 8 15,-7-2 10-15,-10 0 3 0,-14 0 56 16,10 0-7-16,1 2-37 0,6 0-34 16,1 1 9-16,2 1-11 0,-6-2 8 15,0 0-8-15,-3 0-1 16,-8-1 0-16,8 1 1 0,-8-3-1 16,-3 3 3-16,0-2 10 0,-3 0-12 15,0-1 2-15,-7 0-2 0,-1 0-1 16,-2 2-19-16,-8-2 4 0,4 1-7 15,-4-1-25-15,-3 2-21 0,0-2-31 16,0 0-35-16,0 1-49 0,-10-2-114 16,3 2-263-16,-7-2-810 0,-10-10-307 0</inkml:trace>
</inkml:ink>
</file>

<file path=ppt/ink/ink2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3T02:35:17.246"/>
    </inkml:context>
    <inkml:brush xml:id="br0">
      <inkml:brushProperty name="width" value="0.05292" units="cm"/>
      <inkml:brushProperty name="height" value="0.05292" units="cm"/>
      <inkml:brushProperty name="color" value="#FF0000"/>
    </inkml:brush>
  </inkml:definitions>
  <inkml:trace contextRef="#ctx0" brushRef="#br0">15052 9467 492 0,'0'0'245'15,"0"0"-69"-15,0 0-59 0,0 0-71 16,0 0-33-16,0 0 78 0,0 0 192 15,0 0-192-15,0 0-91 0,14 10-14 16,-4-14 14-16,-3 2 52 0,0-2-19 16,0 1-33-16,0 2-2 0,0 1 2 15,-4-1 1-15,4 0-1 0,-4-1-1 16,8 2-2-16,-8 0 3 0,4-1 3 16,3 1 26-16,4-1-6 0,-3 0-20 15,6-2 39-15,0 2-9 0,0-2-31 16,4 0 27-16,0-1-17 0,-4 0-11 15,7 2 40-15,-3-2-5 0,-1 2 29 16,-3-2-23-16,4 1-19 16,0 1-10-16,-1-1 49 0,1 2-27 15,3-2 11-15,4 2-14 0,-4-1 10 16,4 2 23-16,-1 0-23 0,4-2-3 16,-3 1 9-16,10-2-2 0,-4 2-11 15,4-2-6-15,3 2 42 0,-6-2-22 16,6 0-14-16,0-1-12 0,4 0-7 15,-7 0 32-15,3 0-9 0,4 0-10 16,3 0 6-16,-10 0-13 0,7 1 20 16,0-1-13-16,3-3-7 0,-3 3 11 15,3 0-30-15,-3 0-2 0,0 0-1 16,-4 0 25-16,4 0-25 16,0 3-9-16,-7-1 9 0,-1 2 12 0,8 0-12 15,-7 0 0-15,0 0-23 16,3 0 26-16,8 0-3 0,-5 0 4 15,1 2-1-15,3-1-2 0,1-1-1 16,6 3 19-16,-7-2-19 0,4 2 1 16,3 0 22-16,-7 1-21 0,4 0 0 15,3 2 1-15,-7 0 35 0,4-1-9 16,6 2-16-16,1 1-11 0,10 4-2 16,7 1 19-16,-8-3-19 0,-2 3 0 15,-11-5 1-15,4 2 0 0,3 0 0 16,0-1-1-16,0 3-1 0,3-2-21 15,4-2 22-15,-4 1 22 0,-6 1-22 16,7-5 16-16,-1 3-19 0,0-2 3 16,8-2 0-16,-4 0 2 0,6-4 0 15,5 0-2-15,-1-3-3 0,4-1 1 16,-4-3 1-16,4-1-41 0,-4 1 31 16,0-4 11-16,-7 2 3 15,4-1-3-15,3-1 0 0,-10 1 1 16,4 0-2-16,-1-1 1 0,0 1-16 15,-6 0 14-15,-1 0 1 0,4 2-15 16,-7-2 13-16,0 2-29 0,0 0 32 16,-7 0 7-16,4 4-6 0,0 0-2 15,-1-2-49-15,4 2-14 0,-3 1 44 16,-1-1 4-16,1 3 16 0,3-2 0 16,-4 1 0-16,1 2-12 0,3-2 12 15,-3 1 2-15,-1 1-2 0,1 0-2 16,3-1-10-16,3-2 12 0,-6 0 0 15,10 1 1-15,-7 0 2 0,3-1-3 16,-6 2 2-16,6-3-4 0,-3 2 4 16,-3 0-4-16,6 0-62 0,-3-1 62 15,0-1 1-15,0 0 1 0,0-1 0 16,4 0-15-16,-1-1 14 0,1 2 1 16,-1 0-11-16,-3 0 11 15,0 0 2-15,-7 0-1 0,4 0 1 0,-1-1 11 16,1 1-10-16,-1-1-5 0,-2-2 2 15,2 4-2-15,-3-1 2 16,0 0-1-16,1 0-1 0,-8 3 0 16,-3-2 1-16,3 2 1 0,-10 1-1 15,-4 0-3-15,11-3 1 0,-4 3 6 16,1 0 7-16,2 0-7 0,5-1 26 16,-1 1-16-16,4-2-1 0,-4 2-12 15,0-2-1-15,0 0 1 0,-6-2-4 16,9 3 4-16,-6-2 2 0,3 2-2 15,1-1 0-15,-8-2-2 0,0 4 2 16,1-2-3-16,-1 0 3 16,-3 0 1-16,-4 0 0 0,4 0 0 15,-3 1 1-15,-4 0-2 0,3 1 1 16,-3-2-1-16,3 2 0 0,-6-1 0 16,7 1 0-16,-4 0 0 0,-4-1 0 15,4 1-1-15,-7-1 1 0,11-1 0 16,-15 1 0-16,8 1 2 0,-4 0-2 15,-3 0 0-15,6-1 0 0,-6 1 1 16,6-2-1-16,-9 1 1 0,9 1 1 16,-3 0-2-16,-6-1 0 0,6-1-1 15,-7 2 1-15,7 0 0 0,-3-2 0 16,-1 0 0-16,5 2-1 0,-5 0 0 16,-3-2 1-16,8 1-11 0,-8 1 11 15,3 0 2-15,1 0 1 0,-7 0-3 16,7 0-1-16,-4 0 1 0,-3 1 0 15,-4-1-1-15,4-1 2 0,-4 1-2 16,0 0 0-16,1 0 0 16,-8 0 1-16,7 0 35 0,1 0-3 15,-4 0-28-15,0 0 12 0,-1 0 0 16,1 0-13-16,-3 0-3 0,-1 0 3 16,-3 0 10-16,0 0-10 0,0 0 10 15,0 0 6-15,0 0-3 0,0 0-12 16,0 0-1-16,0 0-1 0,0 0-1 15,0 0-1-15,0 0-3 0,4 0 0 16,-1-1 3-16,-3 1 1 0,4 0 18 16,6-3-18-16,-3 2 1 0,0-1 0 15,0 0 11-15,-1 0-13 0,1 2-1 16,0-2 1-16,-3 0-2 0,6 2 0 16,-3-2-14-16,-4 1 12 0,4 1 3 15,-3-1-1-15,-1 1 1 16,1 0 1-16,-1 0-2 0,0 0 1 0,-3 0 1 15,0 0 0-15,0 0 0 0,0 0 0 16,0 0-1-16,0 0-2 16,0 0-1-16,0 0 2 0,0 0 1 15,0 0 1-15,0 0 2 0,0-2 1 16,0 2-3-16,0 0 0 0,0 0-33 16,0 0-15-16,0 0 0 0,0 0 7 15,0 0 5-15,0 0-2 0,0 0-11 16,0 0-18-16,0 0-27 0,0 0-58 15,0 0-48-15,0 0-144 0,0 0-98 16,0 0-242-16,0 0-118 0</inkml:trace>
  <inkml:trace contextRef="#ctx0" brushRef="#br0" timeOffset="601.94">24895 9381 371 0,'0'0'202'0,"0"0"-91"16,0 0-20-16,0 0 10 0,0 0-16 16,0 0-17-16,0 0-52 0,0 0-16 15,0 0-71-15,3-3-21 16,-3 3 60-16,4 3 29 0,-1-2-33 16,-3 2-42-16,4 1-23 0,-4-3 52 15,3-1 0-15,-3 3 0 0,0-3-39 16,0 1 0-16,4-1-92 0</inkml:trace>
  <inkml:trace contextRef="#ctx0" brushRef="#br0" timeOffset="2089.703">25260 9956 995 0,'0'0'212'0,"0"0"-85"16,0 0-42-16,0 0-46 0,0 0-39 16,0 0-20-16,0 0-15 0,0 0 35 15,0 0 20-15,0 0 0 0,-3-6-1 16,3 6-6-16,3 0-13 0,-3 2 20 16,11 3 9-16,-5 0 0 0,1 6-28 15,7-1 12-15,-7 2 3 0,7 7-15 16,6-2 14-16,-2 5-15 0,-5 1 13 15,12 5-10-15,-5 2-3 16,8 4-19-16,-1 0-20 0,4 2 39 16,0 0 9-16,4 1-5 0,-1 1-4 15,1-2 2-15,-1 1 27 0,-3-1 23 16,7 0 3-16,0 1-6 0,-4 2-20 16,4-2 10-16,4-1 7 0,-8 1-1 15,7-3-32-15,4 2-13 0,0-4 0 16,-4 3-13-16,1-3 13 0,3-1 24 15,-4 1-23-15,0-4-1 0,-6 3 13 16,3-3 33-16,-4 2-30 0,0 0 0 16,-3-3-3-16,-3 3 26 0,3-1-37 15,-7 2 18-15,7-1 2 0,-10 0-21 16,6 0-1-16,-2 1 1 0,-1 0 9 16,-4 1-10-16,4 3-3 0,1 0-10 15,-5 0 13-15,1-1 13 0,-4 1-10 16,4 1 107-16,-4-2-90 0,0-3-7 15,0 2 0-15,1-2-13 0,-1-2 0 16,-3 2 2-16,-4-1 23 0,4-1-25 16,0-1 0-16,-4-1-3 15,0-1 1-15,1-1 0 0,2-2-37 16,1-1 4-16,-4-2 2 0,1-1-103 16,-1-1 120-16,4 1 15 0,-4-5 1 15,1 3 6-15,-1-1 20 0,0-1 20 16,4-2 61-16,-4 2-36 0,1-3-68 15,-1 2 10-15,0-3 13 0,1 0-24 16,3-2 1-16,-8 2 23 16,5-5-25-16,-4-1-1 0,-7 0 4 0,3-3 8 15,1 2-8-15,-4-1 18 0,0-2 7 16,0-1 13-16,0 0 7 0,0 0-23 16,0 0 3-16,0 0-29 15,0 0-87-15,-7-6-127 0,3-4-389 16,-3 0-613-16</inkml:trace>
  <inkml:trace contextRef="#ctx0" brushRef="#br0" timeOffset="2661.608">25308 9926 1229 0,'0'0'472'0,"0"0"-206"0,0 0-55 16,0 0 32-16,0 0-72 0,0 0-29 16,0 0-20-16,0 0-35 0,0 0-45 15,0 0-17-15,4-5-2 0,-4 5 2 16,0 0 11-16,0 0 5 0,0 0-6 16,0 1 4-16,0 0 2 15,0 2 7-15,0 5 0 0,-4 3 3 16,1 2 0-16,-4 8-16 0,0-2-19 15,-3 3-16-15,0 1-13 0,-1-3 11 16,1 1-36-16,6-1-48 0,-2-3-20 16,2-1-37-16,1-4-69 0,-1-1-139 15,4-6-219-15,0-1-198 0</inkml:trace>
  <inkml:trace contextRef="#ctx0" brushRef="#br0" timeOffset="2873.179">25326 9901 1922 0,'0'0'592'16,"0"0"-359"-16,0 0-137 0,0 0-15 16,0 0-17-16,0 0-7 0,48-11-18 15,-24 14-7-15,-3 4-16 0,10 2-14 16,-4 4 1-16,8 3-3 0,-8 2-70 15,8-1-142-15,-15-3-207 0,15 1-752 0</inkml:trace>
  <inkml:trace contextRef="#ctx0" brushRef="#br0" timeOffset="3969.326">27183 10522 843 0,'0'0'525'0,"0"0"-229"0,0 0-215 15,0 0 218-15,0 0 12 0,0 0-46 16,0 0-20-16,0 0-8 0,0 0-29 15,-11-10-21-15,11 9-9 0,0 1-24 16,0 0-25-16,0 0-28 0,0 0-19 16,0 0-26-16,0 0-13 0,4 0-11 15,-4 0-17-15,0 0-12 0,0 0-3 16,3 0-15-16,1 0-10 0,3-1 9 16,6-5 16-16,8 0 0 0,-4-1 0 15,14 1-1-15,-7-2-11 0,7 4-1 16,-10 0 11-16,7 0 0 0,-8 1-10 15,-6 3 11-15,3 0-3 0,-6 0-8 16,-8 0 10-16,4 3 0 0,-7 1 1 16,3 0 1-16,4 0-3 15,-7 0-9-15,0 5 11 0,4-2-1 16,-1-1-23-16,4 2-19 0,-7-1-41 16,0 0-25-16,3-1-28 0,-3 1-93 15,-3 2-165-15,-11 1-186 0,4 2-212 16,-4-3-437-16</inkml:trace>
  <inkml:trace contextRef="#ctx0" brushRef="#br0" timeOffset="4127.908">27214 10735 1761 0,'0'0'743'0,"0"0"-321"16,0 0-227-16,0 0-25 0,0 0-59 16,0 0-60-16,0 0-51 0,0 0 2 15,0 0 17-15,0 0 10 0,44 16-1 16,-23-12-26-16,-4-1 12 15,7-2-14-15,1-1-175 0,-1 0-112 0,0-5-244 16,-10 1-809-16</inkml:trace>
  <inkml:trace contextRef="#ctx0" brushRef="#br0" timeOffset="4627.758">27830 10480 2609 0,'0'0'534'15,"0"0"-461"-15,0 0-73 0,0 0-22 16,0 0 22-16,0 0 0 0,0 0 0 16,0 0 38-16,0 0-9 15,0 0-16-15,21 51-11 0,-21-39 46 16,0 0-13-16,0 2-13 0,0 0-6 15,-3-1 6-15,-1 2-19 0,1-3 32 16,-8 0-9-16,4 2-26 0,-3-3-29 16,-7-2-6-16,7 2-35 0,-4-5-29 15,3 1-16-15,1-3 3 0,-4-1 61 16,7-3-23-16,1-3-10 0,-1-4-48 16,3-3-10-16,4-2 113 0,-3-4 16 15,3 1 17-15,3-2-4 0,1 1 45 16,3-3-3-16,3 4-23 0,-3 0-6 15,7 3 26-15,-1 0-26 0,-2 2 19 16,-1 3 39-16,7-3 9 0,0 4-3 16,1 2-9-16,2 0 12 0,1 1-16 15,0 3 28-15,3 0-41 0,-4 3-3 16,1 4-22-16,-4 2 15 16,-3 1 13-16,-4 3-12 0,8 1-1 15,-8 0-3-15,-3 3-19 0,-4-2 25 16,1 4-6-16,-4 0-13 0,-4 1-25 15,-3 1-50-15,-3 1-74 0,-11-2-121 16,4-1-226-16,3-5-803 0</inkml:trace>
  <inkml:trace contextRef="#ctx0" brushRef="#br0" timeOffset="7785.683">28416 10397 75 0,'0'0'655'0,"0"0"-527"0,0 0-60 0,0 0 456 15,0 0-111-15,0 0-137 0,0 0-46 16,0 0-10-16,0 0-17 15,0 0-23-15,7-2-20 0,-7 2-13 16,0 0 12-16,3 0-13 0,-3 0-7 16,0 0-13-16,0 0-22 0,0 0-26 15,0 0-14-15,0 0-8 0,0 0-6 16,0 0-10-16,0 0-15 0,0 0-9 16,0 0-4-16,0 0-10 0,0 0 1 15,0 0-3-15,0 2-13 0,0-2 12 16,0 0-1-16,0 0-1 15,0 0 0-15,0 0 1 0,0 0 0 16,0 0-1-16,0 2-10 0,4-1-3 16,-4 4-2-16,3 3 18 0,4 3 17 0,0 7-1 15,-4 2-13-15,1 5 10 16,6 2-1-16,-6-2-10 0,-1 2 11 16,1-1-11-16,-4-2 1 0,3-1 9 15,-3-2-10-15,0-1-2 0,0-6-15 16,0-1-4-16,0-2 19 0,0-4-40 15,3 0-20-15,-3-4-21 0,0-3-45 16,0 0-41-16,4 0-60 0,-4 0-107 16,0-7-86-16,3-3 53 0,1-4-161 15,3-4-194-15,-7 4-477 0</inkml:trace>
  <inkml:trace contextRef="#ctx0" brushRef="#br0" timeOffset="8176.218">28464 10329 1808 0,'0'0'532'0,"0"0"-238"0,0 0-127 16,0 0 55-16,0 0-46 0,0 0-80 15,0 0-26-15,0 0-29 0,0 0 7 16,0 0 3-16,11-14 22 0,-5 10 9 15,1 0 0-15,11 0-22 0,-1-3 0 16,0-1-7-16,7 3-12 0,4-1-13 16,-1 1-9-16,4 1 0 0,-7 2-16 15,7 2 22-15,-3 0-8 0,3 6-2 16,-10 2-2-16,10 4-10 0,-11 3-1 16,1 4 1-16,-4 0 10 0,-3 4-10 15,-7 2 22-15,3 0-10 0,-3 2 1 16,-7 1-4-16,0-4 16 0,0-1-25 15,-7-1 6-15,-3-2-9 0,6-4-16 16,-2-1-9-16,-1-4-46 0,3-3-37 16,-3 0-36-16,4-4-55 15,-7 0-48-15,-1-4-152 0,8 0-139 16,-8-8-458-16,5 3 8 0</inkml:trace>
  <inkml:trace contextRef="#ctx0" brushRef="#br0" timeOffset="8463.685">28730 10149 1425 0,'0'0'1208'0,"0"0"-842"15,0 0-186-15,0 0-72 16,0 0 13-16,0 0-60 0,0 0-7 15,0 0-35-15,0 0-6 0,0 0-1 16,3 25 45-16,-6-3 6 0,3 5 35 16,-14 5-25-16,0 4-48 0,-3 0-25 15,-4 3-10-15,-3-4-27 0,0 2-42 16,0 1-22-16,-4-6-32 0,11-4-29 16,-4-3-113-16,4-7-53 0,14-5-43 15,-1-9-193-15,4-4-142 0,0 0-378 16</inkml:trace>
  <inkml:trace contextRef="#ctx0" brushRef="#br0" timeOffset="8589.168">28643 10449 1286 0,'0'0'495'0,"0"0"-102"0,0 0-15 15,0 0-91-15,62-7-117 0,-44 7-61 16,-1 0-45-16,0 4-29 0,0 0-16 16,4 0-19-16,3 3-17 15,-3-6-236-15,3-1-314 0,3-1-817 0</inkml:trace>
  <inkml:trace contextRef="#ctx0" brushRef="#br0" timeOffset="9103.884">29467 10081 1191 0,'0'0'244'15,"0"0"-130"-15,0 0 45 0,0 0 14 16,0 0-57-16,0 0-12 0,0 0 0 16,0 0 29-16,0 0 41 0,0 0 36 15,0-4 12-15,3 4-27 0,-3 0-35 16,0 0-26-16,0 0-7 15,0 0-13-15,0 2-35 0,0-1-26 16,0-1-28-16,0 3-23 0,0-1-2 16,0 3 2-16,4 3 0 0,-1 2 10 15,-3 3 4-15,0 0-13 0,4-2-1 16,-4 1-2-16,0-4 2 0,0 0-2 16,3 1-21-16,-3-5-42 0,0 0-22 15,0-1-63-15,0-2-65 0,0-1-149 16,0 0-234-16,0 0-225 0,3-2-514 15</inkml:trace>
  <inkml:trace contextRef="#ctx0" brushRef="#br0" timeOffset="9450.136">29257 10251 2383 0,'0'0'638'0,"0"0"-462"0,0 0-125 16,0 0 70-16,0 0-42 0,0 0-79 16,0 0-19-16,0 0 3 0,0 0 3 15,-4 52 11-15,4-44-14 0,0 0-99 16,0 0-61-16,0-2-106 0,0-2-147 16,0-1-116-16,0-2-5 0,0-1-137 15</inkml:trace>
  <inkml:trace contextRef="#ctx0" brushRef="#br0" timeOffset="9738.465">29281 10280 46 0,'0'0'981'0,"0"0"-587"16,0 0-65-16,0 0-8 0,0 0-46 15,0 0-71-15,0 0 31 0,0 0-55 16,55-29-42-16,-31 24-16 0,-3-3 5 16,3 1-6-16,7-3-45 0,0 0-16 15,3 1-12-15,4 0-4 0,-3 2-19 16,3 3 4-16,-7 0 9 0,-4 0-38 15,1 3 15-15,-4 1 1 0,-4 0-16 16,-6 3 2-16,0 0 11 0,-4 1-1 16,-3 0-9-16,-3 1 16 15,-1 0 16-15,1 0 31 0,-4 0-16 16,0 1-5-16,0 0-17 0,0-1 6 16,-4 2-9-16,-3 1-25 0,0 0-14 15,0 1-14-15,-3 1-45 0,0 0-62 16,-4-2-51-16,0 4-160 0,-3-4-320 15,0-1-434-15,3 0-56 0</inkml:trace>
  <inkml:trace contextRef="#ctx0" brushRef="#br0" timeOffset="9953.449">29436 10311 2328 0,'0'0'632'0,"0"0"-465"0,0 0-100 16,0 0 89-16,0 0-39 0,0 0-117 15,-52 27-35-15,42-17-7 0,-1 1-2 16,1 1-36-16,-4-3-73 0,11 0-72 16,3-1-129-16,0-4-206 0,0-1-156 15,0-3-508-15</inkml:trace>
  <inkml:trace contextRef="#ctx0" brushRef="#br0" timeOffset="10132.482">29615 10304 1831 0,'0'0'499'0,"0"0"-253"16,0 0-11-16,0 0-45 0,0 0-97 15,0 0-42-15,0 0-26 0,0 0-9 16,0 0-14-16,0 0-2 0,55 25-22 15,-55-21-148-15,0-1-135 0,0 1-177 16,0 0-151-16,0 0-397 16</inkml:trace>
  <inkml:trace contextRef="#ctx0" brushRef="#br0" timeOffset="10346.479">29515 10383 1911 0,'0'0'1224'16,"0"0"-1023"-16,0 0-153 0,0 0 60 15,0 0 0-15,0 0-108 0,-55 30-14 16,38-19-5-16,-1 3-6 16,1 1-4-16,0-2-12 0,0-2-51 15,3-1-68-15,4 0-144 0,-4-4-124 16,14-3-195-16,0-1-144 0</inkml:trace>
  <inkml:trace contextRef="#ctx0" brushRef="#br0" timeOffset="10526.887">29481 10420 1455 0,'0'0'581'16,"0"0"-134"-16,0 0-60 0,0 0-86 16,58-3-106-16,-44 3-17 0,0 0-20 15,-1 4-60-15,1-1-45 0,0-1-37 16,0 0-15-16,0 1 15 0,-4 0-13 15,0 1-3-15,1-4-56 0,-8 0-85 16,-3 4-87-16,0-4-107 0,0 3-244 16,0-2-231-16,-3 2-284 0</inkml:trace>
  <inkml:trace contextRef="#ctx0" brushRef="#br0" timeOffset="10927.307">29381 10597 1987 0,'0'0'1069'0,"0"0"-880"15,0 0-151-15,0 0 109 0,0 0 49 16,0 0-167-16,0 0-29 0,0 0-73 16,0 0 10-16,0 0 28 0,31-19-3 15,-21 10 35-15,0-3-19 0,4 2-41 16,3 2 5-16,-3 1 23 0,-7 3 3 15,7 1 16-15,-11 0 3 0,11 2 10 16,-7 1-16-16,0 0 3 0,0 4 15 16,-4 3-12-16,4 0 10 0,-4 1-9 15,-3 0 12-15,0 3 0 16,0-2 0-16,-6 1-19 0,-5 5 0 0,-3-4 19 16,-3 1 0-16,0 0 2 15,3-2-2-15,0 0 3 0,4-4 16 16,0-1 39-16,6-2 57 0,4 0-13 15,0-2-20-15,0-1 4 0,4 0-26 16,3 0-60-16,0 0-23 0,10 0 23 16,-3-1 32-16,6-6-13 0,1 1-19 15,0-1-45-15,-4-2-91 0,7 0-132 16,-7-2-306-16,-3 3-641 0</inkml:trace>
  <inkml:trace contextRef="#ctx0" brushRef="#br0" timeOffset="12500.044">30108 10304 783 0,'0'0'1381'0,"0"0"-716"0,0 0-363 15,0 0-142-15,0 0 37 16,0 0-13-16,0 0-61 0,0 0-60 16,0 0-35-16,10 3-6 0,-3-3 6 15,7 0 41-15,-1-4-2 0,1-3-11 16,14 2-21-16,-1-3-1 0,1 2-9 15,-1-2-7-15,1 5-14 0,-4-1 11 16,-3 2-15-16,-4 2-3 0,-3 2 1 16,0 2 2-16,-4 3 1 0,0 3 21 15,-3 2-4-15,-3 4 1 0,2 1-16 16,-6 5 22-16,0-1-3 0,0 1-7 16,-6 1 7-16,-5-4-10 0,4 0-9 15,-3 0-3-15,0-5-3 0,3-3-53 16,-4-2-34-16,1-4-37 0,7-3-43 15,-4-2-60-15,0-7-217 0,-3-6-627 16,10 0-269-16</inkml:trace>
  <inkml:trace contextRef="#ctx0" brushRef="#br0" timeOffset="12768.695">30418 10108 2545 0,'0'0'594'16,"0"0"-412"-16,0 0-86 0,0 0 97 15,0 0-16-15,0 0-79 0,0 0-38 16,0 0 15-16,0 0 26 0,0 0-32 16,-31 41-45-16,10-17-24 0,-3 0-11 15,-4 4 10-15,8 1-11 0,-4-3 9 16,3 1-15-16,0-3-1 0,7-3-15 15,4-2-83-15,0-3-34 0,6-3-95 16,4-2-171-16,0-5-261 16,0-3-359-16,7-3-347 0</inkml:trace>
  <inkml:trace contextRef="#ctx0" brushRef="#br0" timeOffset="13115.656">30597 10153 3149 0,'0'0'657'0,"0"0"-471"0,0 0-185 16,0 0 11-16,0 0-12 0,0 0-116 16,0 0-101-16,0 0 77 0,0 0-54 15,62 4-154-15,-45-8-164 16,0 3-36-16,1-2 5 0,-12 3 19 15,1 0 110-15,-3 0 414 0,-4 0 385 16,0 4 269-16,0 0-17 0,0 0-187 16,-4-1-119-16,4 1-170 0,0 0-118 15,0 0-43-15,0 0 0 0,7 2 41 16,-3 0 23-16,6-1-26 0,-3 0-22 16,0-1 3-16,3 0-6 0,-6-1 0 15,2 1 0-15,-6-3-11 0,4 2 0 16,-4-1-2-16,0-1-64 0,0 2-198 15,0 1-192-15,0-2-709 0</inkml:trace>
  <inkml:trace contextRef="#ctx0" brushRef="#br0" timeOffset="13917.515">27792 11135 1163 0,'0'0'1511'0,"0"0"-1119"15,0 0-197-15,0 0 15 0,0 0 21 16,0 0-70-16,0 0-54 0,0 0-22 16,0 0-19-16,11 3-13 0,-11-3-3 15,3 0-7-15,1 0-8 0,3 0-11 16,3 0 1-16,0 0-6 0,1 0 6 15,9 0-13-15,-3 0-9 0,-3 1 0 16,7 1 14-16,-4-1-15 0,0 2-2 16,1 0 2-16,-5 1-2 0,1 1-2 15,-4 0 2-15,-6 1-1 0,10 2 1 16,-7-1 3-16,-4 4 12 0,0 0 1 16,1 1 15-16,-4 4 40 0,-4 2-9 15,-6 1-16-15,-7 6-18 0,3-1-1 16,-10 5-14-16,0-1-10 0,-4 1 0 15,1-3-2-15,-4 1-1 16,7-2-46-16,-4-4-41 0,4 1-27 0,3-3-25 16,1-2-7-16,2-5-106 15,5-2-227-15,6-8-334 0,0 0-641 16</inkml:trace>
  <inkml:trace contextRef="#ctx0" brushRef="#br0" timeOffset="14159.269">27792 11141 2990 0,'0'0'650'0,"0"0"-401"0,0 0-142 16,0 0 66-16,0 0-64 0,0 0-78 15,0 0-31-15,0 0-22 0,0 0 22 16,0 64 28-16,0-36-3 0,0 7-10 15,-3 4-15-15,-4 2 0 16,-3 2 2-16,-1 1-2 0,1-3-56 16,0-3-103-16,3-4-131 0,7-8-296 0,0-10-757 15,0-5-577-15</inkml:trace>
  <inkml:trace contextRef="#ctx0" brushRef="#br0" timeOffset="14719.8">28271 11157 2677 0,'0'0'622'15,"0"0"-425"-15,0 0-152 0,0 0 53 16,0 0 57-16,0 0-61 0,0 0-41 16,0 0 10-16,0 0 7 0,0 0-11 15,49-15-18-15,-39 11-7 0,0 3-9 16,-6-1-22-16,9 2 10 0,-6 0-11 16,0 0 13-16,-3 0-15 0,-1 0 13 15,-3 0-1-15,0 0 19 0,0 6 10 16,-3 0 39-16,-1 4-27 0,-10 7-25 15,1 2-16-15,-8 5-11 0,0-4-1 16,4 1-2-16,0-3-1 0,3-4-9 16,4-4 8-16,3-3-33 15,3-3-12-15,4-1 9 0,0-3-32 16,4 0-18-16,6 0 28 0,1 0 62 16,2-3 16-16,1-1 9 0,3 0-6 15,1-2 0-15,2 2-17 0,-3 1 1 16,-3 2 15-16,3-1-2 0,-6 2-4 15,-1 0-9-15,-3 2-3 0,0 2 2 16,-4-1 19-16,1 4 10 0,-1 1 16 16,-3 2 2-16,0 1 4 0,-7 5-7 15,-3 0-9-15,-7 6-9 0,3 0-10 16,-7 1-18-16,1-1-37 0,-4-4-25 16,-4-1-37-16,7-5-31 0,4-1-20 15,-4-8-48-15,8 0-136 0,2-3-361 16,1-6-733-16</inkml:trace>
  <inkml:trace contextRef="#ctx0" brushRef="#br0" timeOffset="14911.329">28209 11252 2568 0,'0'0'1053'15,"0"0"-741"-15,0 0-192 0,0 0-17 16,0 0 16-16,0 0-82 0,0 0 0 15,7 59-9-15,-7-36-12 0,0 6-4 16,0-2-10-16,-3 1 1 0,-1 1-3 16,4-5-78-16,0-2-140 0,0-4-166 15,-3-8-667-15,3-2-855 0</inkml:trace>
  <inkml:trace contextRef="#ctx0" brushRef="#br0" timeOffset="15263.771">28674 11186 2177 0,'0'0'701'16,"0"0"-403"-16,0 0-151 0,0 0 50 16,0 0 46-16,0 0-85 0,0 0-30 15,0 0-21-15,0 0 2 0,0 0-3 16,0 5-13-16,0 1-28 0,0 6-25 16,0 4-9-16,-10 7-19 0,3 10-11 15,0-1-1-15,-3 3-2 0,3 0-16 16,4-2 15-16,-4-2-10 15,7-3-70-15,0-5-44 0,7-4-16 16,0-6-71-16,-1-5-205 0,1-8-315 16,0 0-623-16</inkml:trace>
  <inkml:trace contextRef="#ctx0" brushRef="#br0" timeOffset="15569.199">28823 11197 3191 0,'0'0'612'0,"0"0"-533"16,0 0-79-16,0 0-28 0,0 0 28 15,51-10 0-15,-30 6-30 0,3 1-83 16,-7 3-39-16,-3 0-61 0,-4 3-94 16,-6 5-134-16,-4 6 2 0,-11 2 140 15,1 3 36-15,-7 3 263 0,0 1 240 16,-4-1 88-16,4-1 2 15,0-3 67-15,3-1 38 0,7-5-70 16,0-4-117-16,4-5-121 0,3 1-101 16,0-3-24-16,3 3-2 0,4-2 0 15,0 0 0-15,13 0-41 0,-6-2-13 16,7 0-31-16,-4 0-72 0,0-4-115 16,1-3-246-16,-5-4-837 0</inkml:trace>
  <inkml:trace contextRef="#ctx0" brushRef="#br0" timeOffset="17279.809">29377 11102 509 0,'0'0'0'0,"0"0"-222"15,0 0-65-15</inkml:trace>
  <inkml:trace contextRef="#ctx0" brushRef="#br0" timeOffset="17803.53">29360 11074 1159 0,'0'0'414'0,"0"0"-226"0,0 0 53 0,0 0 86 16,0 0-68-16,0 0-56 15,0 0-43-15,0 0-9 0,0 0-7 16,0 0-23-16,7 0-19 0,-4-3-29 16,1 3-19-16,10-4-1 0,-1 0 20 15,8-4 44-15,3 1-39 0,7-2-43 16,-7 0-16-16,7 1-7 0,-3 2 1 15,-1 0-13-15,-2 2-1 0,-8 0 0 16,-3 4 0-16,-4-2 0 0,-3 2-25 16,-4 0-68-16,-3 0-95 0,0 0 6 15,-3 3 20-15,-1 4-63 0,-6 1-176 16,0 3-241-16,-1-3-180 0</inkml:trace>
  <inkml:trace contextRef="#ctx0" brushRef="#br0" timeOffset="18068.134">29350 11115 1953 0,'0'0'731'0,"0"0"-428"16,0 0-178-16,0 0 22 0,0 0 41 15,0 0-87-15,0 0-47 0,0 0-26 16,0 0-5-16,0 0 5 0,17 20 16 15,-14-7 38-15,1 5 60 0,-1 4-73 16,-3 7-21-16,0 2-29 0,-3 2 2 16,-4 0-21-16,-3 1-3 0,-1-3-76 15,1-1-28-15,0-5-50 0,-1-6-45 16,8-7-94-16,3-4-236 0,0-8-287 16,0 0-431-16</inkml:trace>
  <inkml:trace contextRef="#ctx0" brushRef="#br0" timeOffset="18468.448">29415 11217 20 0,'0'0'2278'0,"0"0"-1813"0,0 0-317 16,0 0-87-16,0 0 12 0,0 0-37 16,0 0 50-16,0 0 55 0,66-11-20 15,-46 10-45-15,1-2-19 0,-4 2 6 16,-3 1-22-16,0 0-22 0,-7 1-15 15,3 3 43-15,-10 3 47 0,3 1 32 16,-3 4-35-16,-3 3-15 0,-4 7-20 16,-10 4-22-16,6 0-12 0,-6 0-10 15,-10 1-12-15,9-3-32 16,-2-3-39-16,-4-2-40 0,3-5-11 16,4-5-26-16,0-2-98 0,-1-7-146 15,8 0-181-15,0-7-146 0,-4-3 26 16,14-2 259-16,0-2 216 0,0 1 218 15,0 1 101-15,0 2 75 0,10 2 65 16,1 4 0-16,-1-3 104 0,7 3 49 16,4 0-25-16,-1 3-111 0,5 1-32 15,9 0-5-15,-3 0-41 0,3 0-66 16,-3 4-34-16,4 1-61 0,-7-1 10 16,-1 3-27-16,1-4-2 0,-4 1-88 15,-4-3-187-15,-6-1-136 0,0 0-613 16,-4-5-608-16</inkml:trace>
  <inkml:trace contextRef="#ctx0" brushRef="#br0" timeOffset="18731.625">29939 11006 215 0,'0'0'2773'0,"0"0"-2317"0,0 0-306 16,0 0-71-16,0 0 122 0,0 0-110 16,0 0-84-16,0 0 5 0,0 0-12 15,0 0 28-15,-7 69-12 0,3-42-16 16,4-1-2-16,-3 1-17 0,3-2 17 16,0-3-1-16,0 0-13 0,0-2-78 15,-3-8-51-15,3-2-41 0,-4-2-72 16,4-4-151-16,0-2-292 0,-3-2-406 15</inkml:trace>
  <inkml:trace contextRef="#ctx0" brushRef="#br0" timeOffset="19071.692">29915 11031 470 0,'0'0'2093'16,"0"0"-1668"-16,0 0-252 0,0 0-30 15,0 0 4-15,0 0-84 0,0 0-47 16,0 0 6-16,0 0 39 0,0 0 15 16,31-23 18-16,-24 21 19 0,3-1-31 15,0 0-6-15,-3 1-23 0,0 1 0 16,3 1-9-16,-6-2-3 0,6 2-4 16,-6 0-6-16,2 0-3 0,1 3-3 15,0 1-4-15,0 0 1 0,-3 0-19 16,2 3 22-16,-2 2 3 15,3 3-13-15,0 2 4 0,-4 5 6 16,1 0 2-16,-4 3-24 0,0 1 11 16,0-1-14-16,-4 1-3 0,1-1-34 15,-4 0-16-15,0-2-30 0,7-2-35 16,-4-4-26-16,-2-3-60 0,2-2-140 16,-3-1-227-16,0-5-405 0,4 1-136 15</inkml:trace>
  <inkml:trace contextRef="#ctx0" brushRef="#br0" timeOffset="19337.57">29901 11183 810 0,'0'0'1853'0,"0"0"-1637"16,0 0-216-16,0 0-107 0,0 0 85 15,0 0 22-15,0 0 16 0,62-7-16 16,-48 7 0-16,3 0-48 15,-10 0-26-15,3 4 54 0,-3 3 1 16,0-2 19-16,-7 4 42 0,0-4 116 16,0 3 15-16,0-1-22 0,0-3 2 15,0 3-13-15,0-2-57 0,0-2-69 16,0-2-14-16,0 2-29 0,3-3-25 16,1 0-83-16,6 0-29 0,0-7-42 15,1-2-176-15,-4 2-406 0,6-9-868 0</inkml:trace>
  <inkml:trace contextRef="#ctx0" brushRef="#br0" timeOffset="19618.326">30242 10991 1030 0,'0'0'1756'0,"0"0"-1457"16,0 0-219-16,0 0 9 0,0 0 55 15,0 0-138-15,0 0-6 0,0 0 0 16,0 0 10-16,0 0 25 0,7 40 0 16,-7-27-19-16,3 2-13 0,-3-4 9 15,0-2-1-15,0 2-11 0,0-3-121 16,-3-2-60-16,-1 1-79 0,1-3-213 15,-4-3-227-15,7 0-399 0,-3-3 407 16</inkml:trace>
  <inkml:trace contextRef="#ctx0" brushRef="#br0" timeOffset="19998.54">30276 11003 1419 0,'0'0'708'0,"0"0"-374"0,0 0-179 15,0 0 22-15,0 0 0 0,0 0-27 16,56-9-9-16,-36 5-14 0,1 0-3 15,6 2-48-15,-2-2-22 0,-1 1-22 16,-4 3-13-16,-2 0 12 0,-8 0-29 16,4 0 17-16,-7 3 16 0,-7 1-10 15,3 0 13-15,-3-1-10 0,0 4-26 16,-7 2-2-16,-3 4-37 0,-7 4-52 16,-1 1-56-16,-9 5-71 0,3-7-49 15,-7 5-162-15,3-5-174 0,-6 0-75 16,-1-1 164-16,4-3 512 0,7-3 271 15,7-4 207-15,3 0-111 0,7-4-133 16,4-1-66-16,3 0-3 16,3 0-23-16,4 0-81 0,7-1 61 15,0-2 51-15,3-4 22 0,7 4-68 16,0-4-34-16,0 0-8 0,4 1-15 16,-1-2-26-16,-3 1-25 0,1 0-17 15,-8 2 0-15,3-1-2 0,-9 2-23 16,-1-3-66-16,-3 2-107 0,-4-2-53 15,1 0-181-15,-4-4-333 0,0 4-475 16,0-9 503-16</inkml:trace>
  <inkml:trace contextRef="#ctx0" brushRef="#br0" timeOffset="20373.328">30407 10859 2299 0,'0'0'642'16,"0"0"-354"-16,0 0-135 0,0 0 50 15,0 0-73-15,0 0-89 16,0 0-38-16,0 0 25 0,0 0 4 16,0 0-1-16,4 21 23 0,-4-4 90 15,-4 10-46-15,-6 3-36 0,-7 15-18 16,-7 15-19-16,-4-8-24 0,1-3 2 16,2-7-2-16,5-8 0 0,-1-1-1 15,4 2-97-15,0-7-41 0,3-8-22 16,7-5-48-16,4-10-144 0,3-2-209 15,0-3-222-15,10-8 123 0,0-7 198 16,1 3 15-16,2-4 33 0,1 3 414 16,0 2 320-16,3 1 159 0,-7 2 0 15,11 3 45-15,-4 2-22 0,1 3-75 16,2 0-77-16,1 3-41 0,0 2-112 16,-1 6-73-16,1-3-20 15,3 4 31-15,-3 2-66 0,-4-1-31 16,10 2-38-16,-6-2-13 0,7 2-166 15,-1-3-102-15,4-4 192 0,-10-2-898 16,13-4-1469-16</inkml:trace>
  <inkml:trace contextRef="#ctx0" brushRef="#br0" timeOffset="20890.752">30914 11094 1577 0,'0'0'1206'0,"0"0"-894"16,0 0-146-16,0 0 82 0,0 0-11 15,0 0-89-15,0 0-69 16,0 0-54-16,0 0 32 0,0 0 15 0,62-8-6 16,-38 0-16-16,3 0-32 15,1 0-17-15,0 1-1 0,-4 3-1 16,0 0 0-16,-3-1 1 0,-8 1-15 15,1 0-45-15,-7 1-84 0,0 0-48 16,-4-3-101-16,-3 1-250 0,0-2-451 16,0 3-175-16</inkml:trace>
  <inkml:trace contextRef="#ctx0" brushRef="#br0" timeOffset="21203.635">31038 10986 2139 0,'0'0'1057'0,"0"0"-732"16,0 0-120-16,0 0 19 0,0 0-39 15,0 0-91-15,0 0-57 16,0 0-27-16,0 0-10 0,0 0-13 16,24 2 12-16,-17-1-11 0,0 1-13 15,3 2 23-15,-7 3-11 0,4 5-2 16,-7 2-63-16,0 6-20 0,-7 3 32 16,-6 6-44-16,-5 4-63 0,-2-2-107 15,-1-1-97-15,-3-3-21 0,10-7 168 16,0-1 188-16,4-6 42 0,0-4 139 15,3-2 23-15,7-5-24 0,0 0-35 16,0-2-13-16,0 0-39 0,7 2-25 16,-4-1 16-16,4 3-7 0,3-1-3 15,-3 1-29-15,7-2 29 0,0 2-30 16,0-3-2-16,-1 0-1 0,8-1-57 16,-4-1-102-16,7-6-158 0,1-4-329 15,-5 1-446-15</inkml:trace>
  <inkml:trace contextRef="#ctx0" brushRef="#br0" timeOffset="21445.287">31548 10887 3321 0,'0'0'617'15,"0"0"-478"-15,0 0-126 0,0 0 90 16,0 0-37-16,0 0-66 0,0 0-12 15,0 52 9-15,0-30 3 0,0 5 3 16,3 1 0-16,-3 3-1 0,0 1 1 16,0 1 13-16,0-2-14 0,0-2 0 15,-3-3-2-15,-1-3-60 0,-3-4-49 16,0-4-42-16,-3-4-101 0,3-3-221 16,-7-2-488-16,8-5-386 0</inkml:trace>
  <inkml:trace contextRef="#ctx0" brushRef="#br0" timeOffset="21898.275">31379 11070 2240 0,'0'0'1129'16,"0"0"-976"-16,0 0-128 0,0 0-6 16,0 0 38-16,0 0-44 0,0 0 3 15,72-36 5-15,-48 23-20 0,7 3-1 16,-7 1 0-16,-3 2-1 0,-4 3-21 15,-3 3 19-15,0 1 3 16,-7 0 19-16,-4 0 16 0,1 5-19 16,-4 0 16-16,0 5-1 0,-7 4 63 15,-4 3-34-15,-2 5-44 0,-5 1-16 16,-6 5-32-16,0-1 1 0,-3-2-19 16,-1 0 15-16,1-3 22 0,-1-3 13 15,7-4 12-15,8-4-9 0,-1-5 13 16,7-2-15-16,3-3-1 0,4-1-19 15,0-3-85-15,4-5-64 0,10-3-70 16,-1-7 107-16,5 3 86 0,6-3 10 16,-4 4 3-16,1 1 32 0,0 3 25 15,-4 2 106-15,0 2-3 0,-3 3 9 16,-4 3-17-16,1 0-18 0,-1 0-8 16,-3 3-21-16,0 4-26 15,3 1 0-15,0-2-13 0,1 2-5 0,-1 0-11 16,0 0-5-16,-3-2-10 0,7 0-3 15,0 1-50-15,10-2-82 16,0-2 6-16,7 1 101 0,4-4-133 16,-1 0-263-16,-10-4-750 0,7-7-208 0</inkml:trace>
  <inkml:trace contextRef="#ctx0" brushRef="#br0" timeOffset="22486.203">31916 10936 2689 0,'0'0'491'0,"0"0"-386"16,0 0-31-16,0 0 148 0,0 0-67 16,0 0-130-16,0 0 3 0,0 0 35 15,55-16-12-15,-37 12-20 0,-1 0 7 16,-3 1 6-16,3 2-16 0,-7 1-15 15,1 0-10-15,-5 1 13 0,-2 3 28 16,-4 3-19-16,0 1 40 16,-4 4-12-16,-6 5 3 0,-7 6-12 15,-4 3-16-15,-3 1-28 0,-3-1-18 16,6-3-4-16,4-7 4 0,3-3 17 16,4-4-18-16,6-4-9 0,1-2-9 15,3-2-4-15,0-1-6 0,0 0-9 16,0 0 16-16,3 0 10 0,4-2 27 15,0 0 3-15,3 0 18 16,4-2 2-16,-4 0-19 0,4 1-1 0,0 2 0 16,-4 1 0-16,4 0 10 0,-4 0 3 15,1 6-12-15,-1 2 21 0,0 2 21 16,-3 3-11-16,4 1 5 16,-8 4-9-16,0-2-6 0,-3 2 18 15,0 1-15-15,-3-1 0 0,-7-1 0 16,-4 1-25-16,-3-3-11 0,-4 1-41 15,-3-3-39-15,0-1-40 0,3-6-26 16,0-2-63-16,4-1-81 0,7-3 87 16,3-5 80-16,7-3 99 0,0 0 31 15,0-2-41-15,10-1-57 0,4-1 76 16,-4 2 12-16,4 0 14 0,-3 5 26 16,-1 1 28-16,0 1 39 0,-3 3-12 15,3 0-14-15,-3 1-39 0,4 5-28 16,-1-1-70-16,0-1-206 0,4 0-437 15,-7 0-612-15</inkml:trace>
  <inkml:trace contextRef="#ctx0" brushRef="#br0" timeOffset="22623.541">32399 11485 1254 0,'0'0'2123'0,"0"0"-2123"0,0 0-122 15,0 0-98-15,0 0 66 0,0 0-968 16,0 0-637-16</inkml:trace>
  <inkml:trace contextRef="#ctx0" brushRef="#br0" timeOffset="139544.405">23572 16750 454 0,'0'0'291'0,"0"0"-164"0,0 0-23 15,0 0 199-15,0 0 32 0,0 0-182 16,0 0-75-16,0 0 13 0,0 0 35 16,4 9-12-16,-4-9-40 15,0 0-12-15,0 0-10 0,0 0-10 16,0 3-13-16,0-3-10 0,0 0-19 16,0 1-13-16,-4 1-9 0,1 4 22 15,-4 0 19-15,-4 3-16 0,1 0 17 16,0 2-9-16,-4 1-11 0,-3 0-32 15,-1 2 3-15,8 0 0 0,-11 0 6 16,-3 3-3-16,7-2-16 0,-14 5-6 16,7-1-108-16,-10-1 111 0,3 1-1 15,-4-2 4-15,-6 3 42 0,6-3 7 16,-6 4-7-16,-4-2 22 0,0 3-12 16,1-3-10-16,-1 4 0 0,-10 0 0 15,-11 1 0-15,-10 1 0 0,1 1 0 16,-1-4 16-16,7-3-14 0,7-4-4 15,0-1 4-15,-7 0 9 0,4-3-11 16,-1-1-13-16,1 2 13 16,6-2 26-16,-3-1-26 0,-3 1 4 15,-8-4-47-15,4 4 21 0,4-4-4 16,-7 0 52-16,-8 1 26 0,8-1-52 16,-11-2-59-16,7 0 20 0,-6 2 78 15,3-2-3-15,-1 1-33 0,-6-1 36 16,0 0-39-16,3-1 23 0,-6 1-7 15,3-3-16-15,-7 3 49 0,3-2-20 16,7 0 13-16,-10-2-42 0,11 0 0 16,-11 0 0-16,10 0 81 0,-7 0-81 15,-3-4-16-15,7 2 3 0,-7-2 13 16,4-1 58-16,6-3 104 0,-10 3-133 16,10-3-29-16,-10-1-36 0,7 1 36 15,0-1 0-15,-7-1 23 0,7 0-55 16,-7 1-53-16,3-2 43 0,8 0 26 15,-15 2 32-15,11-4 7 16,0 2-10-16,-4-1 3 0,11 0-16 16,-11 1 2-16,4-3-4 0,0 0-83 15,3 1 85-15,-3-1 55 0,-3-2-19 16,3 4-36-16,-4 0-114 0,4-1 114 16,-11 1 0-16,4 3-81 0,4-2 81 15,-4 2 0-15,0-1 0 0,3 0 0 16,-3 3 4-16,4-3 138 0,3 2-139 15,-7-1 30-15,3-3 36 0,7 4-69 16,-6-2-16-16,3 2 16 0,3 1 45 16,0-2-43-16,0 2-2 0,1-1-74 15,-1 4 74-15,4-4 18 16,3 2-17-16,-7-1 75 0,11-1-76 16,-7 4-32-16,6-2 32 0,-2-2-2 15,2 3 28-15,1-1 13 0,7-3 12 16,-4 2-51-16,0-3 0 0,3 1 84 15,4-1 6-15,0 0-90 0,4 0-61 16,3-1 61-16,-1-1 23 0,1 0-10 16,0-2 44-16,10 3-37 0,4-1-7 15,13 2 38-15,-3 0 84 0,-3-4-103 16,-4-3-6-16,-3-2 92 0,-1-1-57 16,-2-3-42-16,6 1 10 0,0-1-28 15,3 1 18-15,1-3-3 0,-1-2 31 16,8-1-47-16,-8-1-9 0,11-2 6 15,-7-1 2-15,7 0 1 16,-3-2-13-16,3-1 0 0,-1-1 13 0,5-2 15 16,-4-3-14-16,3 3-1 0,0-2 32 15,4-2-32-15,0-2 41 0,0-3-22 16,3 0-19-16,0-10-2 16,0-7 1-16,1-12-20 0,-1 3 18 15,7 2-23-15,-3 7 14 0,3 4 2 16,3 1 9-16,1-3 1 0,-4 0-29 15,3 4 1-15,1-5 28 0,0 0 9 16,3 2-5-16,-7-3 8 0,7 3-12 16,0-1 3-16,7-2-3 0,-7-3 10 15,10 0-10-15,0 1-1 0,-3-3 0 16,7 0 2-16,0 0-2 0,-1-3 1 16,5-2 0-16,-5 2 3 0,5-3 0 15,-5 5-1-15,-2 0 0 0,3 3 24 16,-1 2-24-16,1-3-1 0,0 1-1 15,0 0-1-15,-1 2-18 0,1-1 19 16,0-2-1-16,3 3 1 0,0 0 0 16,1-1-1-16,-1 1-1 0,-3 2 2 15,3-2-1-15,0 3 2 16,0 0-1-16,1 3 1 0,-1-2-1 0,3 1-2 16,-2-3 1-16,2 4-2 15,1-4 0-15,0 1 0 0,13 0 2 16,-13 1 0-16,13 3 0 0,-6-3-2 15,-1 1-13-15,4 1 15 0,4-3-2 16,-4 2-23-16,7 0 24 0,0-1-17 16,-4-1 6-16,4 0 13 0,0 3-1 15,0-1-2-15,0 3 2 0,0 0 1 16,-4 1 0-16,4 0 11 0,0 2-11 16,3 1 0-16,-6-1-1 15,3 1-21-15,3 7 20 0,-14 8 1 16,8-9-2-16,-4 9 2 0,0 1-12 15,14-14 12-15,-14 14-1 0,10-5-1 16,4-8 1-16,0 7-1 0,10-10-18 16,-14 5 20-16,11 2-1 0,-4 1 2 15,-3 7 0-15,3-4 0 0,0 1-16 16,1 4 13-16,-8-1 2 0,7 4-9 16,-7 1 10-16,1 1 16 0,-4 3 6 15,3-1 4-15,-3 2-7 0,3 1 3 16,-3 1-20-16,0-1 11 0,3 4-1 15,8 0-12-15,-8 0 0 0,0 1-1 16,1 1 3-16,2 3-2 0,-9 1 1 16,-4 2-1-16,0 3 0 0,-7 4 0 15,-3 0 0-15,-4 2 19 0,-10 2 0 16,0 2 0-16,-4 1-16 0,-3 0 10 16,0 1 13-16,0 0 9 0,0 0-10 15,0 0 13-15,0 0 0 16,0 0-6-16,0 0-4 0,0 0 1 0,0 0-16 15,0 0-11-15,0 0-2 16,0 0-19-16,0 0-13 0,0 0-25 16,0 0-38-16,0 0-52 0,0 0-73 15,0 0-92-15,0 0-224 0,0 0-442 16,0 0-53-16,0 0 823 0</inkml:trace>
  <inkml:trace contextRef="#ctx0" brushRef="#br0" timeOffset="139924.237">15975 9859 734 0,'0'0'527'0,"0"0"-308"0,0 0-11 15,0 0-29-15,0 0-1 16,0 0 23-16,0 0 16 0,0 0-36 16,0 0-78-16,0 0-39 0,0 1 33 15,4-1 12-15,3 0-77 0,3 0-10 16,7 0 17-16,1-1-7 0,6 1-1 16,0-3-28-16,3 3-2 0,1 0-1 15,-1 0-13-15,4 0 10 0,-3 0 3 16,-4 4-13-16,0 2 11 15,-10 1 2-15,0 5 0 0,-7 0 24 0,-4 5 85 16,-6 4 104-16,-18 15-73 16,-13 15-55-16,-18 12-44 0,0 8-32 15,11-12-9-15,13-14-41 0,11-14-15 16,10-15-450-16,4 3-1325 0</inkml:trace>
  <inkml:trace contextRef="#ctx0" brushRef="#br0" timeOffset="141198.051">21619 17699 889 0,'0'0'453'0,"0"0"311"16,0 0-315-16,0 0-165 0,0 0-18 15,0 0-36-15,0 0-36 16,0 0-51-16,0 0-52 0,7-3-25 16,-7 3-6-16,6 0-10 0,-2 0-31 15,-1 0-19-15,4-1 0 0,4-3 3 16,-1 2 22-16,4-2-11 0,6 2-13 15,-9 0-2-15,-1 0-1 0,4 2 2 16,0 0-1-16,-4 0-2 0,-3 0-13 16,0 2 0-16,0 0 13 0,-4 4-19 15,0-4-15-15,1 2-33 0,3 0-12 16,-7 0-57-16,0 3-29 0,0 0-119 16,0 4-194-16,-11 1-183 0,5-1-380 15</inkml:trace>
  <inkml:trace contextRef="#ctx0" brushRef="#br0" timeOffset="141356.156">21608 17910 1439 0,'0'0'806'0,"0"0"-467"15,0 0-177-15,0 0-14 0,0 0-1 16,0 0-131-16,0 0 7 16,0 0-20-16,0 0 26 0,0 0-23 15,38 25-6-15,-27-21-61 0,2 0 20 16,11-3-159-16,-6-1-287 0,-1 0-298 15,21-17-759-15</inkml:trace>
  <inkml:trace contextRef="#ctx0" brushRef="#br0" timeOffset="141659.885">22204 17632 2686 0,'0'0'459'16,"0"0"-322"-16,0 0-19 0,0 0 38 15,0 0-52-15,0 0-69 0,0 0-23 16,0 0-8-16,0 0 15 0,0 0-16 16,0 0 19-16,0 2 12 0,0-2-2 15,0 8 6-15,0 0-4 0,0 3 10 16,0 5-12-16,0-1-30 0,0 7-2 15,0 1-15-15,0-1-4 0,0 1-72 16,4-2-82-16,-4-4-36 0,3 0-82 16,-3-3-135-16,4-2-104 0,-4-1-129 15,0-5-165-15,-7 0 90 0</inkml:trace>
  <inkml:trace contextRef="#ctx0" brushRef="#br0" timeOffset="142226.356">22084 17788 85 0,'0'0'2021'0,"0"0"-1649"0,0 0-220 15,0 0-43-15,0 0 30 0,0 0-56 16,0 0-64-16,0 0-3 0,0 0 42 16,0 0-10-16,45-33 3 0,-28 26-38 15,-3 0 13-15,3 0 6 0,7 1-31 16,-14 1 0-16,7 2 0 0,4 0 17 15,-7 0-17-15,-7 2-1 0,3 1 0 16,-6 0-2-16,6 0-30 0,-7 0 20 16,-3 0 12-16,0 0 19 0,0 1 7 15,0 2-24-15,-3 0-2 0,-7 4-2 16,3 3-37-16,-7 2 4 0,4 2 19 16,-15 2-3-16,8-1 0 0,-3 3 3 15,-5 0 10-15,8-1-10 16,-10-2 12-16,9 1 4 0,8-5 16 15,-4-1 10-15,-3-2-13 0,10-2-12 16,4-3 15-16,-1-2 9 0,1 1-25 16,3-2-63-16,0 0 14 0,0 0-21 15,3-2-36-15,1-2 19 0,3 1 52 16,0-5 33-16,6 2-15 0,1-2 5 16,-4-1-8-16,8-2 19 0,6 1-21 15,-10 1-17-15,10-1 39 0,-4 1 29 16,-2 1 58-16,9 0-19 0,-13 5 12 15,3-1-6-15,0 0 6 0,1 3-19 16,-15 1 15-16,7 0 43 16,1 5 33-16,-1 0-38 0,-3 3-25 15,0 2-29-15,0-3-13 0,-4 3-15 16,1 0-13-16,-1 0-7 0,4-1-12 16,0-1 0-16,-4-2-113 0,8 0-96 15,-1-4-65-15,0-1-75 0,1-1-238 16,13 0-111-16,-4-5 441 0,-2-1-225 15</inkml:trace>
  <inkml:trace contextRef="#ctx0" brushRef="#br0" timeOffset="142483.513">22628 17679 2872 0,'0'0'480'0,"0"0"-340"0,0 0-86 15,0 0 28-15,0 0-63 0,0 0-19 16,0 0 0-16,0 0 14 0,72-14 11 16,-51 9 4-16,7-1-27 0,-8-2 11 15,4 2-13-15,-3 0-35 0,-7 0-168 16,3-2-71-16,-7 1-184 0,-3-2-328 15,-3 2-467-15</inkml:trace>
  <inkml:trace contextRef="#ctx0" brushRef="#br0" timeOffset="142710.284">22797 17544 1990 0,'0'0'1032'0,"0"0"-783"0,0 0-73 15,0 0 58-15,0 0-48 0,0 0-142 16,-48 52-44-16,41-38-16 0,3 4 4 15,1-1-4-15,3-2 16 0,0 0 10 16,0 1-4-16,3-1-6 16,4 3-32-16,0-2-21 0,0-1 6 15,-4-3-26-15,8-3 25 0,-4-1-21 16,3-3-20-16,-3-2-13 0,3-1-80 16,1-2-93-16,-8 0-89 0,11-2-73 15,-4-2-112-15,4-2-50 0,-7 1-365 16</inkml:trace>
  <inkml:trace contextRef="#ctx0" brushRef="#br0" timeOffset="142913.603">22893 17740 1086 0,'0'0'670'16,"0"0"-267"-16,0 0-122 0,0 0-68 15,0 0-81-15,0 0-45 16,0 0-29-16,0 0-3 0,-58 25-30 16,44-19-9-16,4 3 10 0,-11 0 16 15,0 2 28-15,8 5 86 0,-15-1 16 16,11 5-80-16,3-3-48 0,-3 3-21 15,3-2 15-15,4-1 15 0,6-2 10 16,4-1-24-16,0-4-39 0,7 0-98 16,3-2-22-16,15-6 57 0,-1-2-163 15,10-2-196-15,-13-4-363 0,27-20-639 0</inkml:trace>
  <inkml:trace contextRef="#ctx0" brushRef="#br0" timeOffset="143751.013">23355 17637 1704 0,'0'0'604'15,"0"0"-346"-15,0 0-68 0,0 0 0 16,0 0-14-16,0 0-38 0,0 0 46 16,0 0-6-16,52-17-17 0,-35 12-51 15,-3-1-19-15,10 0-28 0,-7 0-28 16,0 2-24-16,4 0-11 0,-4 0 0 16,0 1-13-16,1 0 11 15,-5 3 3-15,-6-1-2 0,4 1-68 16,-4 0-81-16,-7 0-39 0,3 0-49 15,-3 0-193-15,0 0-292 0,0-1-247 16,0-1-270-16</inkml:trace>
  <inkml:trace contextRef="#ctx0" brushRef="#br0" timeOffset="143997.577">23531 17525 202 0,'0'0'1843'16,"0"0"-1412"-16,0 0-234 0,0 0-7 15,0 0 57-15,0 0-65 0,0 0-58 16,0 0-22-16,0 0 18 0,0 0 16 16,0-6-32-16,0 6-23 0,0 0-18 15,0 2-21-15,0 0-20 0,0 0-22 16,-4 3-14-16,1 7-34 0,-8 4-5 16,-2 4 31-16,2 5-6 15,1-1-1-15,3-5-27 0,0-1-20 16,0-3-25-16,4-2-38 0,-7 5-81 15,6-2-183-15,4-1-165 0,-3-1-68 16,3-6-402-16</inkml:trace>
  <inkml:trace contextRef="#ctx0" brushRef="#br0" timeOffset="144433.521">23689 17634 2962 0,'0'0'470'0,"0"0"-442"0,0 0-9 0,0 0 10 16,0 0-29-16,0 0 1 15,0 0-1-15,0 0 22 0,4 57-4 16,-4-48-17-16,0 5-1 0,0-1 3 16,0 0 23-16,0 4-10 0,-7-2-4 15,0 2-12-15,-10 1-3 0,3 1-60 16,0 2-17-16,-3-3-9 0,-4 1 0 15,7-4-16-15,-3-1-33 0,3-6-13 16,4-4 42-16,3-2 35 0,7-2-129 16,-3-4 44-16,3-3-6 0,3-4-215 15,-3-1 302-15,11-1 78 0,-5 1 1 16,8 1 55-16,-3 1 38 0,-1 0 39 16,-3 4 29-16,3 2-23 0,4 3 4 15,-4 1 9-15,1 0-4 0,-5 0-10 16,5 4-42-16,-1 0-12 0,7 1-17 15,-6 3-19-15,-4-2-16 0,6 2-6 16,1-4-14-16,-7 3 1 0,3-3-11 16,-6 0 14-16,3 0-16 15,-4-2-41-15,1 1-103 0,-1-2-103 16,0 2-163-16,-3-2-219 0,4-1-347 16</inkml:trace>
  <inkml:trace contextRef="#ctx0" brushRef="#br0" timeOffset="144611.077">23896 17496 2669 0,'0'0'1022'0,"0"0"-969"0,0 0-53 15,0 0-2-15,0 0 0 0,0 0-166 16,0 0-236-16,0 0-65 0,0 0-265 15,0 0-653-15</inkml:trace>
  <inkml:trace contextRef="#ctx0" brushRef="#br0" timeOffset="145029.498">24072 17638 2146 0,'0'0'739'0,"0"0"-566"0,0 0-125 16,0 0 106-16,0 0 5 15,0 0-149-15,0 0-10 0,0 0-23 16,0 0 23-16,0 0 19 0,13 2 29 15,-9-2 16-15,10-2 12 0,6 1 6 16,1-2-19-16,-4-1-13 0,14 1-31 16,-10-4-16-16,10 5 19 0,-14-1-22 15,7 1-1-15,-7 2 1 0,-6 0-1 16,-1 0-2-16,4 0 1 0,-7 4 2 16,-4 2 9-16,1 1 39 0,-1 5-4 15,-3 0 3-15,0 2 3 0,0-1-18 16,-3 5-19-16,-4 1-13 0,-4 3-22 15,1 1-8-15,0-2-4 0,-1-5-35 16,5 2-28-16,-5-6-67 16,4-5-65-16,-3-3-231 0,7-4-314 15,-1 0-740-15</inkml:trace>
  <inkml:trace contextRef="#ctx0" brushRef="#br0" timeOffset="145262.141">24309 17495 2399 0,'0'0'696'16,"0"0"-438"-16,0 0-115 0,0 0 129 15,0 0-67-15,0 0-116 0,0 0-52 16,0 0-12-16,0 0-12 0,0 0 2 16,-13 22 7-16,-1-2-22 0,-3 4 0 15,-1 4-16-15,5 0-2 0,-8-4-29 16,7 0-48-16,4 2-37 0,-4 1-51 15,-7 0-32-15,11-3-187 16,0-7-129-16,6-5-146 0,1-6-455 0,6-12 406 16</inkml:trace>
  <inkml:trace contextRef="#ctx0" brushRef="#br0" timeOffset="145425.958">24433 17457 2410 0,'0'0'1215'0,"0"0"-947"15,0 0-142-15,0 0 50 0,0 0-21 16,0 0-127-16,0 0-28 0,0 0-28 16,0 0 25-16,0 0 1 0,38 53-48 15,-34-36-80-15,3-2-81 0,-4 1-291 16,0-4-803-16,-3 0-685 0</inkml:trace>
  <inkml:trace contextRef="#ctx0" brushRef="#br0" timeOffset="145768.508">24668 17767 810 0,'0'0'2645'0,"0"0"-2360"0,0 0-235 16,0 0 7-16,0 0 81 0,0 0-135 15,0 0-3-15,0 0-78 0,0 0 25 16,0 0 53-16,3 6 0 0,7-8 3 16,1-2 22-16,-1 2-12 0,0 0-11 15,8 0 0-15,-8 0-2 0,0 2-3 16,-6 0-19-16,3 0 19 16,-4 0 3-16,7 2 0 0,-6 4 11 15,-4-1 11-15,3 2 6 0,-3 0 10 16,0 5-16-16,-3 1-4 0,-11-1-14 15,7 4 11-15,-3-2-15 0,0 1-50 16,-8-3-69-16,5-2-67 0,2-1-122 16,1-5-407-16,6-2-791 0</inkml:trace>
  <inkml:trace contextRef="#ctx0" brushRef="#br0" timeOffset="146133.219">24985 17645 2488 0,'0'0'566'15,"0"0"-374"-15,0 0-90 0,0 0 51 16,0 0-49-16,0 0-88 0,0 0 16 16,0 0 25-16,69-13 18 0,-45 7-28 15,3-3-28-15,1 1-19 0,3 0 1 16,-7 0-1-16,3 1 0 0,-6-1-107 15,-11 3-32-15,4-2-58 16,0 1-208-16,-7 0-308 0,-4 0-345 16</inkml:trace>
  <inkml:trace contextRef="#ctx0" brushRef="#br0" timeOffset="146360.488">25188 17437 388 0,'0'0'2124'15,"0"0"-1705"-15,0 0-262 0,0 0 38 16,0 0 82-16,0 0-141 0,0 0-76 16,0 0-13-16,0 0 13 0,0 0 6 15,-7 52-19-15,-3-26-10 0,-1 7-18 16,-2-2-3-16,2-1-14 0,-3 1 2 16,-3 2-3-16,-3 4-1 0,2 7-1 15,-6-2-66-15,7-3-74 0,0-3-45 16,3-5-93-16,0-6-275 0,4-8-480 15,6-3-270-15</inkml:trace>
  <inkml:trace contextRef="#ctx0" brushRef="#br0" timeOffset="146647.93">25136 17785 2202 0,'0'0'1152'0,"0"0"-1123"15,0 0-10-15,0 0-19 0,0 0 38 16,0 0-25-16,0 0 0 0,0 0 3 16,66 0-16-16,-49 0-40 0,-3 0-52 15,-1 0-26-15,-9 4-23 0,3 1-29 16,-4 1 35-16,-3 2 55 0,0 2 61 16,0-2 19-16,-3 3 25 0,-1-1 49 15,-3 0 45-15,7 0-16 0,-6 1 0 16,2-3-43-16,4 0-12 0,-3 0 3 15,-1 0-3-15,4-2-47 16,0-1-1-16,0-1-121 0,0-2-106 16,4-2-140-16,-1 0-647 0,7-6-415 0</inkml:trace>
  <inkml:trace contextRef="#ctx0" brushRef="#br0" timeOffset="146933.832">25674 17575 2619 0,'0'0'495'0,"0"0"-380"16,0 0-58-16,0 0 74 0,0 0-42 15,0 0-38-15,0 0 15 0,0 0 20 16,55 0-11-16,-45 0-34 0,4 0-25 16,0 3-15-16,-1 1 1 0,-6 0 0 15,4 2-2-15,-8 3-116 0,1-1-68 16,-4 2-83-16,0 3-256 0,-4-3-625 16,-10 6-460-16</inkml:trace>
  <inkml:trace contextRef="#ctx0" brushRef="#br0" timeOffset="147079.472">25601 17863 1003 0,'0'0'2458'16,"0"0"-2188"-16,0 0-270 0,0 0 0 15,0 0 12-15,0 0 26 0,0 0-36 16,0 0-2-16,62 19-25 0,-41-19-60 16,-4-2-159-16,14-3-217 0,-17-2-795 15,14-8-456-15</inkml:trace>
  <inkml:trace contextRef="#ctx0" brushRef="#br0" timeOffset="147317.001">26139 17560 2289 0,'0'0'1050'0,"0"0"-951"16,0 0-86-16,0 0 73 0,0 0-42 16,0 0-44-16,0 0-22 15,7 57 19-15,10-46-64 0,-7 1-86 16,4-2-16-16,-4-2-148 0,11-5-313 16,-7 0-114-16,-4-3-583 0</inkml:trace>
  <inkml:trace contextRef="#ctx0" brushRef="#br0" timeOffset="147537.207">26318 17611 1240 0,'0'0'1292'16,"0"0"-880"-16,0 0-73 0,0 0-53 15,-55 9-96-15,34-1-67 0,7 2-23 16,-6 5-27-16,-1-4-7 16,7 2-7-16,4 1-3 0,-7 1-12 15,3 1-1-15,4 2-2 0,-1 1 8 16,1-2 4-16,0-1-25 0,6-1-28 15,4-2-6-15,0-3-25 0,14-1-10 16,-4 1-8-16,4-5-54 0,0 1-18 16,10-6-37-16,-3 0-96 0,6-7-171 15,-3-7-362-15,-7 2-688 0</inkml:trace>
  <inkml:trace contextRef="#ctx0" brushRef="#br0" timeOffset="147897.97">26704 17484 59 0,'0'0'2413'0,"0"0"-1868"0,0 0-305 15,0 0 11-15,0 0 71 0,0 0-114 16,0 0-98-16,0 0-45 0,0 0-15 16,0 0-12-16,0 33-7 0,-7-12-16 15,0 5-13-15,0 1 0 0,4-1-2 16,-1-2-3-16,-3-1-12 0,4-2-1 15,-1 4-21-15,1 0-135 0,0-3-20 16,3-6-91-16,0-4-255 0,0-5-569 16,0-3-166-16</inkml:trace>
  <inkml:trace contextRef="#ctx0" brushRef="#br0" timeOffset="148174.833">26821 17541 2193 0,'0'0'591'0,"0"0"-542"16,0 0-27-16,0 0-44 0,0 0-17 16,0 0 39-16,0 0 16 0,58 11 19 15,-44-5-35-15,0-2-25 0,-7 3-75 16,7 1-61-16,-11 2 6 0,-3 0-4 16,0 2 7-16,-7 2 152 15,-7-1 35-15,4 1 143 0,-4 0 78 16,-3-5 56-16,7 1-39 0,3-2-24 0,0 0-27 15,-3-1-52-15,6-1-97 16,1 0-61-16,3-2-12 0,0 0-59 16,7 0-14-16,6-2-6 0,5 0 3 15,6-2-51-15,7-2-83 0,7-4-194 16,0-2-332-16,-14 0-463 0</inkml:trace>
  <inkml:trace contextRef="#ctx0" brushRef="#br0" timeOffset="148495.99">27362 17478 385 0,'0'0'2177'0,"0"0"-1749"16,0 0-274-16,0 0 31 0,0 0 75 16,0 0-152-16,0 0-61 0,0 0-18 15,0 0 37-15,0 0 53 0,62 2-24 16,-42-2-45-16,-2-1-31 0,6-2-3 16,-4 2-15-16,-6 0-1 0,10-1 0 15,-10 0-47-15,-4 2-64 0,-6-2-59 16,-1 2-47-16,8-2-143 0,-8-2-153 15,-3 3-234-15,0-3-40 0,4 2-397 16</inkml:trace>
  <inkml:trace contextRef="#ctx0" brushRef="#br0" timeOffset="148934.475">27541 17371 1748 0,'0'0'571'0,"0"0"-299"0,0 0-40 15,0 0 82-15,0 0-90 0,0 0-110 16,0 0-28-16,0 0 9 0,0 0 15 16,0 0-25-16,3 5-15 0,-3 1-5 15,4 2 5-15,-4 5-4 0,0 3-22 16,0 4-19-16,0 5-4 0,0 3-8 16,-7 3-1-16,0 6-9 0,-7-4 1 15,7-2 8-15,-3-5 0 0,0-3 1 16,-4-1-11-16,-3 1 14 0,-1 0-16 15,1-3-29-15,-3-4-37 0,9-4-9 16,-3-5-13-16,4-3-16 16,3-4 19-16,-3 0-53 0,6-6 14 15,1-3-15-15,3-1 43 0,0-6 64 16,3 1 32-16,11-3 47 0,-3 2 1 16,2 5-4-16,1-1 1 0,0 4 12 15,0 2-10-15,-1 1 4 0,-2 2-3 16,-4 2-7-16,3 1 12 0,-3 5 16 15,-4 3-3-15,-3 2 13 0,4 3-9 16,-4 5 1-16,0 4-15 0,-4 6-18 16,-6 0-13-16,0 3-22 0,3-5 8 15,0 0-11-15,-3-7-40 0,6-2-119 16,1-5-81-16,-1-5-244 0,4-4-827 16,0-7-714-16</inkml:trace>
  <inkml:trace contextRef="#ctx0" brushRef="#br0" timeOffset="149665.777">27879 17511 1512 0,'0'0'543'0,"0"0"-248"15,0 0 15-15,0 0 79 0,0 0-108 16,0 0-100-16,0 0-60 0,0 0-23 16,0 0-20-16,0 0-46 0,10-1-31 15,-3 1 0-15,0 0 24 0,3 1 0 16,7-2-9-16,-3-2 3 0,-4 3-16 15,4 0 0-15,0 0 0 16,-4 0-2-16,1 0 0 0,-5 3-1 16,1 0 0-16,4-1 2 0,-4 2 14 15,-4-2 0-15,0 2 12 0,-3-2 3 16,0 0-2-16,0-1 28 0,0 6 2 16,-6 0-25-16,-12 5 1 0,8 2-17 15,-11 3-16-15,-6 1 1 0,10-3-1 16,-1-1-2-16,-2-2 2 0,13-4-1 15,-4-2-1-15,8-5 0 0,0 2-1 16,3-2-3-16,0-1-11 0,0 0-4 16,0 0-15-16,3 0-25 0,0-1 9 15,1 1 34-15,3-3 16 0,-4 2 1 16,4 1 0-16,7 0-1 16,-4 0-2-16,1 0 0 0,-1 0-14 15,-3 4 0-15,10 1 15 0,-3 3 1 16,-7 0 13-16,0 2 15 0,-1 1 7 15,1 3-17-15,4 2 17 0,-4 1-13 16,-4 2 6-16,0-1 3 0,-3 0 3 16,0 0-12-16,-10-1 3 0,-4-2-4 15,7-1-5-15,-10 0-14 0,3-3-2 16,-6-1-13-16,3-2-24 0,3-3-12 16,-7-2-17-16,14-3 19 0,-3 0 22 15,3-6 23-15,4-1-32 0,3-4-10 16,0 0-13-16,0-1 38 0,6-3 6 15,1 3 1-15,0-2 9 0,0 2 1 16,10 3-1-16,-3 2-16 0,0-2-25 16,-4 3-79-16,11 3-79 0,-4 0-129 15,-3 3-254-15,3 0-554 16,4 2-362-16</inkml:trace>
  <inkml:trace contextRef="#ctx0" brushRef="#br0" timeOffset="149782.838">28337 17937 1121 0,'0'0'2152'16,"0"0"-1884"-16,0 0-267 0,0 0-1 16,0 0 0-16,0 0-86 0,0 0-274 15,0 0-805-15,0 0-766 0</inkml:trace>
</inkml:ink>
</file>

<file path=ppt/ink/ink2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3T03:38:11.04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555 381 212 0,'0'0'1084'0,"0"0"-745"16,0 0-157-16,0 0 19 0,0 0 23 15,0 0 5-15,0 0 13 0,0 0 109 16,0 0-179-16,-4-7-89 0,4 6-16 15,4 1 13-15,-4-2-17 0,0 1-25 16,3 1-13-16,-3-1-12 0,4-1 6 16,-4 1-3-16,0 1-3 0,3 0 6 15,-3-1-16-15,0 1-1 16,0-1 0-16,0-1-1 0,0 2-1 16,0-1-2-16,3 1-11 0,-3 0 1 15,4 0 12-15,-1 1 17 0,-3-1-17 16,11 0 15-16,-4 0 9 0,-1 0-23 15,1 0-1-15,4 0 28 0,2 0-28 16,1 0-2-16,0 0 0 0,-4 2 4 16,4-2 19-16,7 1-20 0,-11 0-1 15,4-1 19-15,0 0-19 0,6 0 1 16,-13 0 0-16,11 0 1 0,-1 0 0 16,-3 0-2-16,-4 0 1 0,4 0 13 15,-4 0-11-15,7-1 0 0,-6 1-3 16,2-1 0-16,-2 1 0 0,6 0 28 15,-3 0-24-15,-7 0-3 0,6 0 15 16,5-2-16-16,-8 2-13 0,0 0 13 16,1 0 12-16,2-1 4 15,8 0 16-15,-11-1-7 0,8 2 3 16,2-2-3-16,-3 0-3 0,1 1 16 16,6 0-22-16,-4 1 3 0,-2-1 0 15,9 0 9-15,-10-1-27 0,4 2 0 16,0 0 2-16,-7-1-3 0,6 1 0 15,-2 0 25-15,-8 0-25 0,4-1 1 16,3 1 17-16,-3 0-17 0,-7 0 0 16,6 0-1-16,5 0 3 0,-5 0 22 15,-6 0-22-15,7 1-2 0,3 0 21 16,0-1-19-16,-6 0-1 0,6 0-1 16,4 0 18-16,-8 0-7 0,5 0 7 15,6 0-7-15,-10 0 13 0,3 0-9 16,0 0-16-16,0 0 34 0,-3 0-34 15,0 0-2-15,3 0 1 0,-3 0 0 16,-4 0 2-16,4 0-1 0,3 0 16 16,-3 0-14-16,0 0-2 0,6 0 13 15,-2 0-11-15,-1 0 0 16,7 2-2-16,-7-2 15 0,4 0-15 16,3 0 19-16,-7 0 9 0,11 0-3 15,-8 0 36-15,5 1-30 0,2-1-31 16,-3-1 3-16,7-1 22 0,-7 0-25 15,7 0 0-15,-7 1 0 0,7-2 3 16,-3 3-3-16,3-4 16 0,4 2-13 16,-11 0-3-16,10 2-2 0,-6-3-5 15,6 2 7-15,-6 1 19 0,3-2-18 16,-4 1-1-16,1 0 1 0,-4 1-1 16,3 0-1-16,-6 0 0 15,7-2 1-15,-8 2 2 0,-2 0-2 16,2 0-1-16,-3 0 1 0,-3 0-1 15,7 0 1-15,-7 0 3 0,-1 0-3 16,1 0-2-16,7 0 2 0,-7 2 11 16,0-1-10-16,3 0 0 0,-3-1-1 15,-4 2 0-15,7-2 0 0,0 1 1 16,-3 0 1-16,0-1 1 0,7 2 14 16,-4-1-15-16,-3-1-2 0,3 1 0 15,7 1 2-15,-7-2 0 0,7 0 0 16,-3 0 0-16,0 0 0 0,6 0 0 15,-3 0 11-15,7 0-13 0,-7 0 15 16,7 0 6-16,-3 0-17 0,6 0 14 16,-3 0-6-16,-3 0-9 15,10 0-3-15,-7 0 2 0,3 0 12 0,1 0-14 16,-8 0 0-16,11 0 0 0,-7 0 3 16,7 0 0-16,-3-3-3 15,-4 2 2-15,6-2 0 0,-9 2 10 16,10-3-12-16,-4 1 12 0,-6 1-12 15,6-1 0-15,-3 0 1 0,0 2-1 16,-3-2 0-16,6 3-1 0,-6-4-1 16,0 4-1-16,3 0 2 0,-7-2 1 15,3 1 13-15,1 0-11 0,-8-1 1 16,8 2-2-16,-7 0 0 0,6-2-1 16,-6 2 0-16,3 0 3 0,-3 0 0 15,-7 0-1-15,10 0-2 0,-7 0 0 16,-7 0 0-16,11-2-1 0,-7 2 0 15,-4 0 1-15,0 0 0 0,1 0 0 16,6 0 1-16,-7 0-1 0,-3 0-1 16,3 2-10-16,1-2 11 0,3 2 0 15,-4 0-2-15,0 0 2 0,-3 0 1 16,7 2 0-16,0-2-1 0,-1-1 0 16,1 3-1-16,-3-3 1 15,6 2 0-15,-3-2 2 0,-1 2-1 16,1-2 0-16,7 0 1 0,-7 1-2 15,-1-1 0-15,5 0 11 0,2 1-10 16,-6-1 11-16,7 0-12 0,-1 1 2 16,1-2-2-16,3 2 3 0,-3 0 0 15,6 0-3-15,-2 0 0 0,-5 0 0 16,8 0 0-16,-4 1-3 0,3-1 3 16,-6 1 1-16,7-1-1 0,-4 1 0 15,3-2-12-15,-3 3 12 0,4-1 0 16,0-1 3-16,-1 1 0 15,-3 1 0-15,4-3 0 0,-1 1-3 0,-6-2 2 16,10 2 1-16,-7-2 0 16,4 0 9-16,-1 0-10 0,1 0 13 15,-4 0-15-15,7 0 3 0,-10 0-3 16,6-2-3-16,-6 2 3 0,3-2 0 16,-3 1 0-16,-4 1 0 0,7-3-1 15,-7 2 1-15,-3 1 0 0,10 0 1 16,-7 0-1-16,-3 0-3 0,3 0 1 15,1 0 0-15,-5 0 2 0,-2 0 0 16,9 0-1-16,-9-1 1 0,3 1 1 16,-4 0-1-16,11 0-3 0,-8 0 3 15,-2 1 0-15,6-2 0 0,0 1-2 16,-3 0 2-16,-4 0 1 0,11 0 0 16,-4 0 1-16,-3 0-1 0,3 0-1 15,0 0-1-15,1 0 1 0,-5 0-2 16,5 0 2-16,-5-2-1 0,1 2 1 15,3-1 2-15,1 1-1 16,-5 0 1-16,1-1 0 0,7 1 10 16,-4-2-12-16,-3 2 0 0,6 0-1 15,-2-1 0-15,-1 1 2 0,4 0 0 16,-4 0-1-16,0 0 0 0,4 0 0 16,-1 0 0-16,-2-1 1 0,2 1 0 15,1-1 0-15,-7-1-1 0,10 2-1 16,-7 0 0-16,-3 0 0 0,10 0 1 15,-7-1 3-15,0 1-2 0,11 0 2 16,-11 0 9-16,7 0-10 0,-3 0-2 16,0 0-1-16,3 1 1 0,0-1-2 15,-3-1 2-15,-1 1-2 0,1 0 0 16,0 0 1-16,-1 0 1 0,1 0-3 16,-4 1 1-16,0-1-1 0,4 2 2 15,-4-1 1-15,1 0 0 0,-5-1 1 16,5 1 2-16,-5 1-3 15,1-2-1-15,-4 1 1 0,11-1 3 16,-11 1-1-16,4 1-2 0,-7-1-3 16,7-1 1-16,0 0 0 0,-4 3 1 15,0-2 1-15,1-1 0 0,2 1-1 16,1 1 1-16,0 0 1 0,-4-1 2 16,8 0-1-16,-5 2-2 0,1-3-1 15,0 1 1-15,3 2-3 0,0-3 1 16,-3 1 2-16,3-1 0 0,1 2 4 15,2-2 7-15,-2 1-11 0,-1-1 0 16,3 1 1-16,-2-1-1 0,-1 0-2 16,4 0 0-16,-4 0 2 15,3 0 1-15,-2 0 0 0,6 0-1 0,0 0 0 16,-3 0 0-16,6 0 1 16,-6 0 0-16,6 0 0 0,-3-1-1 15,4 0 2-15,-4-2-2 0,0 2-1 16,0-1-1-16,1 1 3 0,-1-2-1 15,-4 2 1-15,8 0-1 0,-7-1 1 16,10 2-1-16,-7-2-1 0,0 1-1 16,3 1 2-16,-3 0 0 0,1-1 2 15,-1-1-2-15,0 1 0 0,-4 1-1 16,11 0 1-16,-6-3 0 0,-5 2 1 16,4 0-1-16,0-2-2 0,1 3 2 15,-5-1 1-15,8 0 0 0,-4-1-1 16,0 2 1-16,-3 0 2 0,3-1-1 15,0 0-2-15,-7-1-1 0,11 2 0 16,-8 0-1-16,-2-1 2 0,2 0 0 16,1-1 0-16,-4 2 0 15,0 0 0-15,4-1 1 0,-7 1-1 16,7 0-2-16,-4-1 2 0,-7 1 0 16,14 0 1-16,-7 1-1 0,-3-1 0 15,10 0-3-15,-6 0 3 0,2 1 1 16,1-1-1-16,3 0 1 0,-3 2 0 15,-1-2 1-15,-6 0 0 0,14 1-2 16,-11-1 0-16,-3 1 0 0,6-1 0 16,-6 2 2-16,3-2 0 0,-6 1-2 15,3 0 1-15,-1-1-2 0,-2 2 2 16,-4-1-2-16,10 0 2 0,-7-1-1 16,0 3 0-16,4-2-1 0,-7 2 0 15,10-2 1-15,-6 2 0 0,-1-2 0 16,0 0 0-16,-6 1 0 0,6-2 1 15,-3 0 0-15,0 2 0 0,-4-1-1 16,-3-1 15-16,0 0-12 0,0 0 10 16,0 0-13-16,0 0-52 0,0 0-37 15,0 0-68-15,0 0-59 0,-3-3-129 16,-4 0-188-16,0-1-1163 16,-38-13-195-16</inkml:trace>
</inkml:ink>
</file>

<file path=ppt/ink/ink2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3T03:38:13.93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548 663 615 0,'0'0'1148'0,"0"0"-655"0,0 0-341 16,0 0-107-16,0 0 117 15,0 0 57-15,0 0-68 0,0 0-42 16,0 0-7-16,7-13-10 0,-7 11 17 16,3 2-14-16,-3-2-16 0,0 2-9 15,0 0-35-15,0 0-13 0,4 0-3 16,-4 0-19-16,0 0 0 0,3 0-3 16,-3 0 3-16,3 0 20 0,4 0-4 15,0 0-4-15,0 0 35 0,3 0-21 16,-3-1-25-16,7 1 52 15,-4-1-3-15,8 1-25 0,-5-1-9 16,5-1 3-16,2 1-7 0,-6-2-10 16,3 2 0-16,7-2 12 0,-10 3-13 15,7-2-1-15,0 0 1 0,-4 2 10 16,4-2-11-16,6 1 3 0,-10 1 3 16,7 0-6-16,-3 0 0 0,0 0 14 15,6 0-14-15,-9 0-11 0,9 0 11 16,-10 0 3-16,4 0 0 0,7 0 26 15,-11 0-1-15,10 0-6 0,-9 0 3 16,2 1 49-16,11-1 13 0,-14 0-49 16,11 0-10-16,-4 0-17 0,7-1-11 15,-3 1 0-15,3-1 18 0,0 1-18 16,3 0 24-16,1 0-9 0,-4 0-14 16,10 0 13-16,-7 0-1 15,1 0-1-15,6 0 3 0,1 0 32 16,-8 0-10-16,4 0-25 0,3 1 16 15,-3-1-13-15,4 0-2 0,-1 0-10 16,0 0-1-16,-3 0 19 0,0 0 1 16,10 1-10-16,-10-1 0 0,3 2 7 15,-3-2-16-15,7 0 0 0,-3 0 0 16,-5 4 22-16,1-4-13 0,4 0-11 16,-4 2 1-16,-1-1-2 0,8 2 1 15,-7-2 2-15,-3 0-1 0,6 2 1 16,-3-3 0-16,-4 2-2 0,4 0 12 15,0-1-13-15,-7 0 2 0,7 1 1 16,-4-1-1-16,-3-1 10 0,7 0-11 16,-7 0 1-16,4 0 1 0,-1 0 16 15,-3 0-4-15,4 0-15 0,-4 0 0 16,0 0 1-16,-4 1-1 0,8-1 0 16,-8 0 1-16,1 0 2 0,-1 0-3 15,1 0 3-15,0-1 0 16,-4 1-3-16,-4 0 0 0,11 0 11 0,-10 0-11 15,7 0 0-15,-8 0-1 0,8 0 0 16,-8 0 1-16,1 0 2 16,7 0-2-16,-8 0 2 0,4-3-2 15,-6 2 13-15,9 0-13 0,-6-1 0 16,0 0 0-16,6 2 2 0,-10 0 10 16,11-1-10-16,-4 1-1 0,-7-2 0 15,14 2-1-15,-10 0-1 0,7 0-1 16,-4 0 1-16,3 0 1 0,-3 2 0 15,7-1-1-15,-3 3 1 0,3-3 1 16,-7 3 1-16,10 0-1 16,-9-2 0-16,9 1 0 0,-10-2-1 15,7 3 1-15,-7-4 1 0,7 1 0 16,-7 1 0-16,7-2-1 0,-6 0 11 16,9 0-9-16,-10 0 1 0,7-2-2 15,-7 2 0-15,7-1 8 0,-7 1-8 16,7-3-2-16,-7 2 2 0,7 1-2 15,0 0-10-15,-6-1 10 0,-1 1 11 16,7-2-11-16,-11 2 0 0,11 0-1 16,-10 0 2-16,10 0-2 0,-10 0 1 15,6 2 0-15,-3-2-2 0,4 0 2 16,-4 0 0-16,0 1 1 0,0-1 2 16,0 0 12-16,4 1-14 0,-4 1 2 15,4-1-1-15,-4-1-1 0,3 3-1 16,-3-2 0-16,4 2-1 0,-4-3 1 15,4 3 0-15,-4-2 3 16,3-1-2-16,1 0-1 0,0 0-1 0,3 0 1 16,-4 0 16-16,1 0-14 0,6 0 10 15,-3 0-12-15,7 0 1 16,-4 0-1-16,1 0 0 0,3 0 0 16,3 0-1-16,-6-1 1 0,6 0 0 15,-3-1-1-15,0 2-1 0,0 0 1 16,0 0 1-16,-1 0-1 0,-2 0 1 15,6 0 12-15,-3 0-10 0,-3-2-1 16,6 1 0-16,0 1 2 0,-6-1 0 16,6-1-3-16,-3 2 3 0,0-1-3 15,0 1 2-15,3 0-2 0,0-1 0 16,-3 1 1-16,7-2-1 0,-4 1 1 16,1 1 1-16,-8 0-2 0,11-1 0 15,-4 1 0-15,-3-2 0 0,0 2 1 16,4-1-1-16,-1 0 0 0,-7 0 0 15,8 0 1-15,-4-1 3 0,-1 1 11 16,-2 0-15-16,3-2 1 0,-7 2 0 16,7-1 1-16,-4 1-2 15,-3 0-1-15,4 1 1 0,-8 0 0 0,8 0 1 16,-4 0 0-16,3 0 0 16,1 0 10-16,-4 0-11 0,3 0 0 15,4 0-1-15,-7 0-1 0,7 0 2 16,-4 0 0-16,4 0 2 0,-3-1-1 15,-1-1 0-15,4 1-1 0,-4-2 3 16,4 2-3-16,0-2 0 0,-3 1 1 16,-4 0 1-16,10-1 1 0,-7 2-2 15,-3-2 1-15,7 2 10 0,-3-2-12 16,-1 2 0-16,1-1-1 0,-8 1 1 16,8 0 0-16,-1 0 0 0,-3-1-1 15,0 1 0-15,0 0 1 16,0-2 0-16,-7 2 0 0,7-1 1 15,-3 0 0-15,3-3-1 0,-7 4 1 16,7 1-1-16,-10-3-2 0,10 2 1 16,-7-1 1-16,-4 2 0 0,5 0 0 15,-5 0 0-15,1 0 2 0,0-2-2 16,-4 2 2-16,4 0-2 0,-4 0-1 16,0 0 0-16,0 0-1 0,4 0 2 15,-4 0 0-15,0 0 1 0,4 2-1 16,-4-2 0-16,0 2 1 0,4-2 0 15,-4 1-1-15,-3-1 0 0,0 4-1 16,-4-4 1-16,-6 0 3 0,9 3 0 16,-6-3-1-16,-3 0 0 0,-1 0 0 15,1 0-1-15,-4 0 1 0,0 0-1 16,0 0 1-16,0 0-1 0,0 0-1 16,3 2 0-16,-3-2-2 0,0 0-1 15,0 0 0-15,4 0 2 16,-1 0 1-16,0 0 0 0,1 0 0 15,3 0 0-15,-7 0 0 0,10 0 0 16,-3 0 0-16,0 2 1 0,-4-2 0 16,1 0 1-16,-4 0 13 0,0 0-13 15,3 0 10-15,-3 0-9 0,0 0 9 16,0 0-9-16,0 0 0 0,0 0-2 16,0 0 1-16,0 0 11 0,0 0-13 15,0 0 1-15,0 0 0 0,0 0-1 16,0 0 0-16,0 0 0 0,0 0 0 15,0 0-1-15,0 0 1 0,0 0 0 16,0 0-1-16,0 0 0 0,0 0 1 16,0 0 0-16,0 0-1 0,0 0-39 15,0 0 7-15,0 0-16 0,0 0-19 16,0 0-29-16,0 0-54 0,0 0-104 16,-3 2-171-16,-1-2-342 0,-3 0-809 15,-20 0-173-15,68-2 1750 0</inkml:trace>
</inkml:ink>
</file>

<file path=ppt/ink/ink2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3T03:38:16.23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534 1010 1284 0,'0'0'1024'15,"0"0"-811"-15,0 0-107 0,0 0 46 16,0 0 41-16,0 0-46 0,0 0-45 15,0 0-35-15,0 0-31 0,3-4-8 16,1 4-6-16,-4-1-11 0,0 1-11 16,3 0-19-16,1 0 19 0,-4 0 12 15,7 0-9-15,0 0 51 16,3 0-16-16,7 0 3 0,-3 0 4 0,0 0-7 16,10 0 0-16,-4 0-19 15,5 0-17-15,2 0 45 0,1-1-44 16,-1-1 15-16,11-2-17 0,-10 1 11 15,6-1-9-15,-6 0-1 0,6 1-2 16,-6 2 16-16,3-1-16 0,7 0 25 16,-11 2 13-16,15-1-37 0,-11 0 34 15,6 1 31-15,8 0 3 0,-3 0-22 16,-4-2-24-16,17 2-5 0,0 0-2 16,17-2 6-16,0 0 9 0,8 2 3 15,6-4 38-15,-10 2 3 0,3 0-32 16,-14-2-18-16,-10 2-23 0,1-2 32 15,-1 0-32-15,3 2 17 0,-3 0-1 16,4-1-15-16,0 2 10 0,-1 0-11 16,1-2 22-16,-1 3 14 15,8-4-5-15,-4 3-11 0,3-2-22 16,-6 0 12-16,3-1-11 0,-7 4 18 16,0-4-18-16,0 2 2 0,0 0 28 15,-3 0 0-15,0 2-28 0,3-2 9 16,0-2 10-16,-3 2-22 0,-11 0 2 15,0 2 0-15,1 0 1 0,2 0 15 16,-6 0-3-16,-14-2-14 0,4 2 1 16,-1-2 10-16,11 0-12 0,0 2 12 15,14-1-11-15,-7 1 0 0,3-3-1 16,-3 3-2-16,0 0 2 0,-4 0 1 16,4 0 0-16,-1 3-1 0,5-2 0 15,-8 1 1-15,0 2 27 0,4-4-13 16,0 2-12-16,3 0 0 0,-3-2 10 15,0 2-12-15,-4 0-1 0,4-2 0 16,3 2 1-16,-3 0 13 0,0 0-14 16,-1 0 0-16,5-1 0 0,-5 2 0 15,8-1 0-15,-4 0 2 0,1 1 0 16,-5-2 10-16,1 2-9 16,0-2-2-16,3 2 1 0,-3-2 17 15,0 1-16-15,0-1 7 0,-4 0-8 16,7 2 8-16,-6-3-9 0,6 0-1 15,-3 0 0-15,-4 0 1 0,7 0 0 16,0-2 2-16,1 0-3 0,-1-1 16 16,-3 2 1-16,3-3-16 0,-3 3 0 15,-1-2-1-15,1 2-1 0,0-1 0 16,-4 0 0-16,-3 0 2 16,7 2-2-16,-4-2 2 0,-3 1 1 15,4 0-1-15,-1-1 10 0,0 0-10 0,-6 2-1 16,6-2 0-16,0 0-1 15,1 0 1-15,-8 2 1 0,11-2 15 16,-4 2-4-16,-3-2-12 0,0 0 1 16,7 0-1-16,0 0 2 0,-4 0-2 15,0-2 15-15,4 3-15 0,-3-3-2 16,-1 2 2-16,0 0 1 0,1-2 0 16,-5 2 0-16,1 0 0 0,0 0-1 15,0 0 0-15,-10 0 1 0,13 0 0 16,-7 1-1-16,-3-1 12 0,4 2-11 15,-1-3 0-15,1 2 1 0,-1 1 0 16,-6-1-1-16,6 1 0 0,1-2-1 16,-1 1 1-16,-3 0 1 0,0-1 0 15,4 0-2-15,-4 1 0 0,0-1 1 16,0 0 1-16,3-1 8 0,-3 2-10 16,-3-1 0-16,3 0 0 15,-4 0 0-15,8 2-2 0,-4-2 0 16,0 2 1-16,0-1 1 0,0 1-1 15,3 0 1-15,-6 0 0 0,13 0 1 16,-10 0 2-16,4 0-1 0,2 0 0 16,-2 0 1-16,3-1-2 0,0 1 0 15,-4-2-1-15,4 1 1 0,-3 1 0 16,2-1-2-16,-2-1 1 0,-1 1-2 16,-6 1 2-16,10 0 2 0,-11 0-2 15,4 0 1-15,-3 0-1 0,3 0 1 16,-7 0-1-16,4 0 0 0,-4 0 1 15,0 1-1-15,-3 1 0 0,6-2 0 16,-3 1 1-16,-3-1-1 0,0 0 0 16,-8 3 0-16,11-3 1 0,-6 1 1 15,-5-1-2-15,5 1 1 0,-5-1 1 16,-2 2-1-16,3-2-1 0,-4 0 1 16,0 0 1-16,4 0-2 0,-4 0 1 15,1 0-2-15,-8 0 0 16,11 0 1-16,-7 2 0 0,3-2 1 15,-3 0-1-15,3 2 0 0,-6-2 0 16,6 0 0-16,-3 0-1 0,0 0 1 16,0 0 0-16,-4 2 0 0,4-2 0 15,0 1 1-15,0-1-1 0,-7 0 0 16,10 1 0-16,-6-1 0 0,3 2 0 16,-4-2 0-16,4 0 0 0,-4 0 0 15,1 1 0-15,3-1 0 0,3 0-1 16,-10 3 1-16,14-3-2 0,-7 1 2 15,0-1-1-15,0 0 1 0,-1 0 0 16,1 1 3-16,-3-1-2 16,-1 1-1-16,-3-1 0 0,4 0 0 15,-4 0 0-15,0 0 3 0,7 0-2 16,-7 0 11-16,0 0-8 0,0 0 8 16,0 0 0-16,0 0 2 0,0 0-14 15,0 0-30-15,0 0-1 0,0 0-30 16,0 0-25-16,0 0-36 0,0 0-72 15,-7-3-171-15,7-7-310 0,0 6-647 16,-18-29-907-16</inkml:trace>
</inkml:ink>
</file>

<file path=ppt/ink/ink2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3T03:38:18.45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603 1326 1259 0,'0'0'1416'0,"0"0"-1130"0,0 0-206 16,0 0 29-16,0 0 118 0,0 0-59 16,0 0-76-16,0 0-65 0,0 0-26 15,0-4 11-15,0 4-9 0,3 0-3 16,-3 0-16-16,4 0-25 0,-1 0-10 16,4 0 51-16,3 0 25 0,8 0 3 15,-5 0-4-15,8 0-24 0,3 0 0 16,-3-1 18-16,3 0-18 0,-3 0 0 15,-1 0-2-15,8-2 2 0,-11 2 31 16,7 1-18-16,-6-3 5 0,6 2 17 16,-4 1-13-16,1-3-19 0,3 2 22 15,-3 1-2-15,3 0-11 16,7 0-11-16,-7-1 40 0,10-1-38 16,1 4 10-16,-4-2 12 0,10 0 3 15,-3 0 16-15,0 0-10 0,3 0-21 16,4 0 26-16,0 0-27 0,-4 0 35 15,8 0-25-15,-5 0 3 0,5 0 18 16,6-2 10-16,0 2-28 0,-4-1 3 16,5 1 0-16,2-3-9 0,15 2 2 15,9-2-2-15,-6-1 12 0,0-2-3 16,-11 2 6-16,-10 0-31 0,-20 3 15 16,13-1-5-16,-7 2-11 0,1-2 13 15,9 1-15-15,-16 1 1 0,6 0 13 16,-3 0-11-16,-10 0 0 0,10 0 0 15,6 0 15-15,1 0-17 0,-3 1 18 16,2 2-16-16,5-2 28 0,-5 0-10 16,1-1-2-16,-4 0-17 0,11 0 1 15,-4 0 18-15,1 0-19 16,-1 0 11-16,-3 0-11 0,3 0-2 0,-3-1 2 16,3-1 1-16,0 2-3 15,0 0 12-15,4 0 4 0,-4 0-4 16,0 0-10-16,-3 0 1 0,0 0 12 15,0 0-13-15,3 0-2 0,4 0 3 16,-4 1-2-16,-3 1-1 0,3 1 0 16,-10 0-1-16,10-1 1 0,0 1 0 15,1 0 3-15,-5-3 0 0,5 4-1 16,-5-2 13-16,5-2-12 16,-1 1 9-16,0-1-12 0,0 0 3 15,-3 0 13-15,3 0-14 0,-6-1 0 16,2-1 10-16,5-2-9 0,-4 1 0 15,-4-1 12-15,0 0-12 0,4-1 14 16,-4 1-15-16,1-1-2 0,-8 0 1 16,4 1-1-16,0 1-1 0,-7 1 1 15,3 0 0-15,-6 0 0 0,6 0 0 16,-10 2-2-16,11 0 2 0,-4 0 0 16,0 0 2-16,3 0 1 0,-3 0 0 15,4 4-3-15,-1-4 1 0,1 2-1 16,-1-1 18-16,-3 2-2 0,11-2-16 15,-5 2 2-15,-6-2-1 0,14 0 1 16,-7 2-2-16,4-2 0 0,-5 1 12 16,8 0-12-16,0-1-1 0,-4 2 1 15,4-2 0-15,-4 0 0 16,8 0 3-16,-1-1 0 0,4 0 15 0,10 0-16 16,7 0 0-16,10 0 2 0,0 2-3 15,0-2 1-15,-6-2 9 0,-11 1-11 16,-7-1 0-16,3 2 1 15,-6-4 0-15,3 1 0 0,-7 1-1 16,-10-1 0-16,4 1 0 0,-5-1 0 16,1 2 0-16,-3-2 1 0,-4 2 0 15,-7-1 2-15,17 2 10 0,4-2-11 16,10 0-1-16,-3 2 2 0,0 0 13 16,-4 0-16-16,-3 0-1 0,-1-2 1 15,8 1 1-15,0 2-1 0,-8-2 0 16,5 0 0-16,-4 1 1 0,-1-3-1 15,-2 3 0-15,2-1 0 0,1 1 0 16,3 0 1-16,-3 0 14 0,-3-2-15 16,6 1 1-16,-7 1-1 0,4-1-1 15,-4 1 1-15,1 0 1 0,-1-1 0 16,0 1 0-16,-6-2-1 0,6 4-1 16,-3-2 0-16,-10-2 2 0,9 2-1 15,-6 0 0-15,-3 0 0 0,0 0 0 16,-4 0 1-16,-7 0-1 15,7 0 0-15,-7 0 0 0,-3 0 0 16,7 0 0-16,-7 0 0 0,3 0 0 16,-3 0 0-16,3 0 0 0,-3 0 1 15,-1 0-1-15,1 0 0 0,0 0 0 16,-4 0 12-16,4 0-11 0,-7 0 1 16,7 2 1-16,-7-2-1 0,3 1 0 15,-3-1-1-15,3 0-1 0,-3 0 1 16,7 0 0-16,0 0 0 0,-8 0 1 15,1 0-1-15,0 0 1 16,-3 0-1-16,-4 2 0 0,0-2 3 16,3 0-2-16,-3 0 1 0,0 0 9 15,0 2-10-15,0-2 0 0,0 0-1 16,0 0-1-16,0 0 0 0,0 0-2 16,0 0 0-16,0 0-10 0,0 0 10 15,0 0-1-15,0 0 1 0,0 0 1 16,0 0 1-16,0 0 0 0,0 0 0 15,0 0 1-15,0 0 2 0,0 0-1 16,0 0 0-16,0 0 0 0,0 0-1 16,0 0-1-16,0 0-3 0,0 0 0 15,0 0-13-15,0 0 14 0,10 0 1 16,-6 1 1-16,3-1 0 0,0 0 2 16,0 0 0-16,-4 0 0 0,4 0 1 15,-4 0-3-15,1 0 0 0,-4 0 0 16,0 0-1-16,3 0 1 0,-3 0 0 15,7 0-2-15,-3 0 2 16,-1 0 1-16,-3 0 2 0,3 0-2 16,-3 0 2-16,0 0 9 0,0 0 6 0,0 0-15 15,0 1 9-15,0-1-10 16,0 0 1-16,0 0-2 0,0 0-1 16,0 0-17-16,0 0-68 0,0 0-28 15,0 0-47-15,0-1-132 0,0-3-213 16,-3-1-528-16,0 0-326 0,9 19-269 0</inkml:trace>
</inkml:ink>
</file>

<file path=ppt/ink/ink2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3T03:38:20.78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606 1646 818 0,'0'0'114'0,"0"0"167"0,0 0 38 15,0 0-79-15,0 0-42 0,0 0 26 16,0 0 3-16,0 0 28 0,0 0-20 15,4-3-14-15,-4 4-4 0,0-1-20 16,0 0-36-16,0 0-35 0,0 0-37 16,0 0-33-16,0 0-22 0,0 0-31 15,3 0-3-15,-3 0-26 0,0 0 8 16,0 0-7-16,4 0-13 0,-1 0-3 16,1 0 41-16,9 0 33 0,1 0 1 15,-4-1 1-15,8-2-33 0,6 2 13 16,-4-3 20-16,5 2-7 0,-1 0-14 15,7 0-2-15,-7 0-12 0,10 1 16 16,-3-2 12-16,4 3-25 0,-4-2 9 16,3 0 7-16,4 2-6 0,-3 0 8 15,2 0-20-15,8 0 28 16,-10 0-17-16,9 0 10 0,-2 0 43 16,13-4 19-16,-3 4-35 0,-4-2-18 15,10 1-6-15,-13-2-22 0,7 2 28 16,6-3-12-16,1 3 8 0,10-2 10 15,7 2-21-15,-11-2 2 0,-10 3 7 16,-6-1-22-16,2-2 25 0,18 1-10 16,3 0-5-16,-13-2 5 15,3 2 10-15,-14 0-27 0,-6 0 17 0,6 0-18 16,4 0 3-16,10 2 9 0,6-4-12 16,-6 4 1-16,-6-3 2 0,-8 2 22 15,-7 1-3-15,-13-4-2 16,-1 4-19-16,-6 0 0 0,13 0 2 15,-3 0 0-15,14 0 0 0,10 1-1 16,-6-1 1-16,2 0 0 0,4 0 0 16,-13 0 18-16,9 3-20 0,5-2 1 15,-15 2 13-15,7-1-15 0,4 2 1 16,-7 0 1-16,6 0-1 0,-3 0 2 16,-3-1 0-16,0 2 19 0,3-1-10 15,1 0-9-15,-5 0 9 0,1-1-10 16,-7-1-1-16,7 0 0 0,0 2 12 15,-1-2-12-15,-2-1 2 0,-1 0 9 16,0 1-11-16,4-2 1 0,0 1-1 16,0-1 2-16,-4 1-1 0,4 1 10 15,0 0-12-15,3 0-10 0,-3 0 10 16,-4 2 1-16,4 0 1 0,0-1-1 16,-1 4-1-16,-9-2 0 15,10-1 2-15,-4 0-2 0,-3 0 2 16,0 2 1-16,0-5 10 0,0 3-1 15,-4-1-9-15,4 1 0 0,-4-3 9 16,-3-1-11-16,11 1 0 0,-8-1 0 16,-3 1 0-16,11-1 17 0,-8 0-16 15,0 0 0-15,8-2 2 0,-4 1-1 16,-4-2 12-16,4 2-15 0,0-2 0 16,-7 2 0-16,10-2 0 0,-6 2 1 15,-1-1 0-15,4-1 0 0,-4 2-1 16,4-3 1-16,0 2 2 0,-3-2-1 15,3 0 1-15,3 0-1 0,-3-2 1 16,0 3 0-16,7-3-1 0,-4 2-1 16,0-2-1-16,-3 2 1 0,7 0 1 15,-4 0 10-15,1 0-9 0,-1-2 10 16,4 3-10-16,3-1 0 16,0 0-1-16,-3-2-2 0,0 4 0 0,0-3-1 15,-1 1 1-15,-2 1 0 16,2-1 0-16,-9 0 1 0,10 0 11 15,-7 0-12-15,-4 1-2 0,1 1-10 16,-4-1 12-16,0 3 1 0,0-1 1 16,-4-1 10-16,4 2-11 0,-3 0 1 15,3-1 0-15,-7 1 1 0,7 0-1 16,0-1-2-16,-4-1 2 0,4 2-1 16,-3-2 0-16,0 0 0 0,3 2 0 15,-4-3 1-15,1 2-1 16,-1-1 0-16,1 2 0 0,-1-2 1 0,1 0-2 15,-1 0 1-15,1 2 0 16,0-1 0-16,-4-2-1 0,7 3 0 16,-7-1-1-16,3-2 1 0,-3 3 0 15,4-2 0-15,0 0 3 0,-1 0 13 16,1 1-13-16,-8-2 0 0,11 0-2 16,-10 1 2-16,7 0-3 0,-8 2 1 15,1-2 0-15,0 2-1 0,-4 0 1 16,4-2-1-16,-4 2-1 0,3 0 0 15,-2 0 1-15,-1 0-1 0,4 0 1 16,-4 0 1-16,0 0 0 0,4 0 0 16,-1 0 1-16,-2 0-1 0,-1 0 2 15,7 0-3-15,-7 0 0 0,0 0 0 16,8 0 2-16,-1 0 0 0,-4 0-1 16,4 0 1-16,1-2-2 0,-1 2 0 15,-4-1 2-15,8 0 1 0,-4 2 8 16,0-2-11-16,0 1-1 15,-3 0 1-15,3 0 1 0,-3 0-1 16,6 0 1-16,-3 0 0 0,4-2 0 16,-4 2-1-16,4 0 1 0,-4 0 0 15,3 0 0-15,-3 0 1 0,4 0-1 16,0 0 0-16,-4 0 0 0,3 0-1 16,-6 0-1-16,6 0 1 0,-2 0 0 15,2 0 0-15,-3 2 1 0,-3-2-1 16,3 1 3-16,4 0-3 0,-8-1 0 15,1 2 0-15,6-2 0 0,-6 0 0 16,0 0-1-16,0 0 0 0,-1 0 1 16,1 2-1-16,-4-2 1 0,0 0 0 15,4 2 2-15,-7-2-2 0,3 2 2 16,-10-1 1-16,7-1 10 0,-1 1-12 16,-6-1 0-16,-3 2 0 0,-1-2-1 15,1 0 1-15,-4 0 2 0,0 0 0 16,0 0 0-16,0 0 9 0,0 0-11 15,0 1 1-15,0-1 0 16,0 0-1-16,0 0 0 0,0 0 0 16,0 0-1-16,0 0-1 0,0 0-1 15,0 0-1-15,0 0 2 0,0 0 1 16,0 0 0-16,0 0-1 0,0 0 1 16,0 0 1-16,0 0-1 0,0 0 1 15,0 0 1-15,0 0 1 0,0 0-1 16,0 0 0-16,0 0-1 0,0 0-1 15,0 0 1-15,0 0 0 0,0 0-1 16,0 0 1-16,0 0 1 0,0 0-2 16,0 0 0-16,0 0-31 0,0 0-21 15,0 0-33-15,0 0-49 0,-11-3-102 16,-6-7-385-16,0 2-2339 16</inkml:trace>
</inkml:ink>
</file>

<file path=ppt/ink/ink2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3T03:58:00.198"/>
    </inkml:context>
    <inkml:brush xml:id="br0">
      <inkml:brushProperty name="width" value="0.05292" units="cm"/>
      <inkml:brushProperty name="height" value="0.05292" units="cm"/>
      <inkml:brushProperty name="color" value="#FF0000"/>
    </inkml:brush>
  </inkml:definitions>
  <inkml:trace contextRef="#ctx0" brushRef="#br0">13657 12105 336 0,'0'0'479'0,"0"0"562"16,0 0-694-16,0 0-37 0,0 0-65 15,0 0-23-15,0 0 18 0,0 0-77 16,0 0-71-16,-11 1-28 0,11-1-1 15,0-1-6-15,0 1 16 0,0 0 9 16,4 0-23-16,-4-1 4 0,0-1 0 16,3 1-3-16,-3 1 6 0,0 0-16 15,4-1-10-15,-4-1-8 16,3 1-1-16,-3 1-16 0,4-1-2 16,-4-2-1-16,3 0-10 0,1 3 1 15,-1-4 13-15,4 1-16 0,-4 0-1 16,4-1 1-16,4 2 3 0,-1-3 9 15,-3 2-12-15,7-2 12 0,-4 0-11 16,4 1-1-16,3-1 1 0,-3-1 0 16,-1 3-1-16,1-1 0 0,0 0 2 15,0 2 10-15,0-2-12 16,-4 2 2-16,4 0 1 0,-7 0 0 0,6 0 12 16,-2 2-14-16,-1 0 0 15,-3 0 18-15,0-2-4 0,0 2-2 16,0 0 2-16,-4 0-2 0,4 0-12 15,-4 0 2-15,-3 0-1 0,4 0 0 16,-4 0 10-16,0 0 0 0,0 0-11 16,0 0 2-16,0 0-3 0,0 0 0 15,0 0-2-15,0 0 2 0,0 0-24 16,0 0-16-16,-4 0-35 0,4 0-15 16,0-2-22-16,-3 0-36 0,3 2-69 15,-3-2-131-15,-1 1-169 0,4-2-228 16,-3 3-405-16,20 10 100 0</inkml:trace>
  <inkml:trace contextRef="#ctx0" brushRef="#br0" timeOffset="766.743">13726 11842 391 0,'0'0'414'0,"0"0"-88"0,0 0-75 16,0 0-17-16,0 0 23 0,0 0-1 15,0 0-19-15,0 0-43 0,0 0-7 16,0 0 6-16,-21 7-1 0,21-6-10 16,-3 3-42-16,3 0-26 0,-4 2-9 15,4 1-17-15,0 1-9 0,0-1-13 16,-7 1-32-16,7-5 7 16,0-1-10-16,0 1-21 0,-3-2-10 0,3 2-13 15,-4 0 1-15,1 4 2 16,-1 1 10-16,1 3 4 0,0 1 36 15,3 6-37-15,-4-2-2 0,1 7 22 16,3-3-7-16,-4 1 12 0,4-1-26 16,0-3 14-16,0 1-13 0,0-4 9 15,4-1-9-15,-4-1 15 0,3 0-5 16,1-2 2-16,-1 1 16 0,0-3-18 16,1 3 6-16,3-3-7 0,-4 0-11 15,4-1 2-15,-3 0 22 0,2-3-9 16,1 3-4-16,-3-3 4 15,3 0 21-15,-4-2 0 0,4 0-21 16,-4 0 2-16,4 0 1 0,0-2-18 16,-7 0 14-16,11 0 4 0,-5 0-7 15,5 0 1-15,-1 0-11 0,0 0 10 16,4-3 0-16,0 0-12 0,0 1 3 16,0-2 0-16,-4 1-1 0,4 1-1 15,-4-2 0-15,0 1 1 0,1 0-2 16,-1 1 1-16,0 0-1 0,1-1 2 15,-4 0-2-15,3 2 1 0,-3 0 0 16,3-1-1-16,-6 2-2 0,3-2 2 16,-4 0 3-16,0 2-3 0,1 0 3 15,-4-2-3-15,3 2 2 0,-3 0 1 16,0 0-2-16,0 0 0 0,0 0-1 16,0 0-49-16,0 0-1 0,0 0-27 15,0-1-38-15,-3 0-35 0,3 1-60 16,-4-4-137-16,1 1-243 15,3-2-481-15,-3-3-339 0,16 30 906 0</inkml:trace>
  <inkml:trace contextRef="#ctx0" brushRef="#br0" timeOffset="1079.701">14036 11786 2247 0,'0'0'678'0,"0"0"-435"0,0 0-227 15,0 0-16-15,0 0-45 0,0 0-19 16,0 0-25-16,0 0-107 0,0 0 80 16,0 0 32-16,24 3 35 0,-21-3 20 15,4 0 13-15,-7 0 16 0,0 0 29 16,0 1 210-16,0 0 34 0,0 1-49 15,0-2 18-15,0 2-71 16,0 0-102-16,0-2-69 0,0 2-30 16,4 0-15-16,6 2-2 0,-7-2-7 15,11 2-190-15,-3-4-99 0,6 0-240 16,-3 0-611-16,-87-20-9 0</inkml:trace>
  <inkml:trace contextRef="#ctx0" brushRef="#br0" timeOffset="1682.837">14225 12053 2481 0,'0'0'784'0,"0"0"-479"0,0 0-140 16,0 0-74-16,0 0-31 0,0 0 18 15,0 0 43-15,0 0-67 0,0 0-54 16,0 0-41-16,7 0 10 0,-7 0 18 16,4 0-10-16,-1 0-8 0,-3 0 31 15,10 0 0-15,-6 0 1 0,3 0-1 16,0 0 0-16,-1 3 0 15,-2 0-1-15,3-1-2 0,-4 2 0 0,4 2 3 16,-7-2 0-16,4 3 0 0,2-3 18 16,-2 0-18-16,-4 2 1 15,0-1 3-15,0 0-2 0,0 1-2 16,-4 2-38-16,-6 0-6 0,3 3-3 16,-7 1-47-16,1-2-58 0,2 3-130 15,-6-4-221-15,0 1-39 0,7 0-90 16,-1-3 13-16,1 0 49 0,0-3 129 15,3-1 386-15,0-2 55 0,3 1 310 16,4-2 202-16,0 0 97 0,0 0 24 16,0 0-44-16,0 0-94 0,4 0-183 15,-1 0-80-15,1 0-34 0,-1 0-63 16,4-2-31-16,0-2-16 0,7 0 2 16,3 0-3-16,4-2-44 0,-4-1-15 15,0 2-26-15,0 1-2 0,4 0-3 16,-7 4 2-16,-1 0-2 0,1 0 2 15,0 0 0-15,-7 0 1 0,0 4-56 16,0-2-59-16,0 0-47 0,-1 2-74 16,-2-3-270-16,-1 0-664 0,-3-1-577 15</inkml:trace>
  <inkml:trace contextRef="#ctx0" brushRef="#br0" timeOffset="2036.83">14559 12065 2824 0,'0'0'690'16,"0"0"-399"-16,0 0-90 0,0 0-43 16,0 0-46-16,0 0-1 0,0 0-21 15,0 0-90-15,0 0 19 0,0 0-7 16,45 1 38-16,-24-1-16 0,3 0-7 16,-3 0-8-16,3-1-19 0,-4-1 3 15,1 2-2-15,0-1 0 0,-4 0-1 16,0 1 0-16,-3 0-54 0,0 0-36 15,-7 0-62-15,0 0-56 0,-1 0-183 16,-2-2-726-16,-1-1-767 0</inkml:trace>
  <inkml:trace contextRef="#ctx0" brushRef="#br0" timeOffset="2688.137">15276 11952 761 0,'0'0'729'0,"0"0"-309"16,0 0-106-16,0 0-55 0,0 0-14 16,0 0 3-16,0 0-21 15,0 0-74-15,0 0-51 0,0 0-22 16,10-1-1-16,-10 3 6 0,0 0-37 15,0 4-30-15,0 2 14 0,0 3 43 16,0 6 54-16,0-2-65 0,0 6-30 16,-7-2-9-16,1 0-6 0,-1 0-4 15,0-3-13-15,-4-3 10 0,8-1-10 16,-7-5-1-16,6-2-1 0,1-2-31 16,-1-2-6-16,-3-1 5 0,4-1-6 15,0-6-81-15,-1-1 34 0,1-7 22 16,-1 4 6-16,1-4 38 15,-1 0 19-15,4-1 0 0,0 2 0 16,0-2 32-16,4 1-4 0,3 1 3 16,0-1 7-16,6-1-16 0,8 2 19 15,-7-1 6-15,10 3-12 0,0-3-4 16,0 5-9-16,4 2 3 0,-8 3-2 16,1 4-4-16,3 1-16 0,-3 4 16 15,0 5 2-15,-11 6 23 0,4 2-22 16,-1 4 12-16,-6 4 4 0,0-1-7 15,-7 5-3-15,0-3-13 0,0-2 7 16,-7-3-19-16,4-2-3 0,-4-7-65 16,-3 3-78-16,3-7-93 0,3-4-353 15,1-4-1359-15</inkml:trace>
  <inkml:trace contextRef="#ctx0" brushRef="#br0" timeOffset="3310.052">15841 11805 1003 0,'0'0'1331'0,"0"0"-895"0,0 0-166 0,0 0-72 15,0 0-38-15,0 0 18 16,0 0 8-16,0 0-82 0,0 0-104 16,0 0-13-16,7 2-28 0,-7 5 3 15,3 1 38-15,-3 4 22 0,4-1-7 16,-4 2 1-16,0 0-16 0,0-3-19 15,0-1-41-15,0-2-79 0,0-2-70 16,0-3-123-16,0 0-134 0,0-2-101 16,0 0-50-16,0-7-22 0,3-2 183 15</inkml:trace>
  <inkml:trace contextRef="#ctx0" brushRef="#br0" timeOffset="3515.848">15841 11805 293 0,'38'22'333'16,"-35"-30"6"-16,1 0 13 0,-1 4-20 15,1-3-17-15,6 2-56 0,-3 0-45 16,3-3-36-16,1 3 12 15,6-2-55-15,0 1-39 0,0 1 22 16,4 0-25-16,3-1-26 0,0 2-32 16,0 2-10-16,-3 0-12 0,7 2-10 15,-11 0-3-15,0 1-1 0,4 6 0 16,-11-1-11-16,-3 0 10 0,0 0-1 16,-4 4-22-16,-3-1-77 0,0-1 3 15,-7 3 3-15,-3 3-42 0,0 2 6 16,-11-1-39-16,0 0-136 0,-3 4-225 15,4-8-158-15</inkml:trace>
  <inkml:trace contextRef="#ctx0" brushRef="#br0" timeOffset="3734.797">15903 11965 1415 0,'0'0'724'0,"0"0"-236"16,0 0-76-16,0 0-159 0,0 0-59 15,0 0-14-15,0 0-41 0,0 0-54 16,0 0-10-16,0 0 4 0,62-31-22 15,-45 25-26-15,7 2-12 0,1 1 0 16,-5-1-17-16,4 0-1 0,-3 3-1 16,-4-2 3-16,0 2-3 0,-3-1 0 15,-3 0-19-15,-1 0-68 16,-3-2-65-16,0 0-46 0,-4-3-43 16,-3-1-193-16,0-3-213 0,0 3-448 15,-10-6-208-15</inkml:trace>
  <inkml:trace contextRef="#ctx0" brushRef="#br0" timeOffset="3988.845">16041 11567 1873 0,'0'0'813'15,"0"0"-396"-15,0 0-158 0,0 0-110 16,0 0-9-16,0 0 39 0,0 0-44 15,0 0-72-15,0 0-50 0,0 0 44 16,7 66 90-16,-4-30-76 0,-6 16-31 16,3 8-39-16,-4 12-1 0,1-9-1 15,-1-10-14-15,1-18-1 0,0-6 1 16,-1 4 12-16,-3 2-13 0,4 3-74 16,-1-5-67-16,-3-2-110 0,4-10-321 15,3-5-593-15,0-8-707 0</inkml:trace>
  <inkml:trace contextRef="#ctx0" brushRef="#br0" timeOffset="4583.281">16651 11578 1473 0,'0'0'484'0,"0"0"-108"16,0 0-75-16,0 0-53 15,0 0-123-15,0 0-74 0,0 0-51 0,-62 26-13 16,48-15-6-16,-7 1 16 16,-3 0-26-16,7 1 0 0,-4 3-3 15,4-5 16-15,3-2-9 0,7 2-11 16,-3-7 7-16,6-1-19 0,1-2-20 15,3 2 1-15,0-3 15 0,0 0 4 16,0 0 12-16,0 0 36 0,0 0 32 16,0 0 75-16,0 0-40 0,3 0 4 15,-3 0 36-15,0 0-11 0,0 0 3 16,0 0 3-16,0 1-12 0,0 2 2 16,0 0-28-16,0 5-4 0,0 4 20 15,0 3 27-15,0 5-37 16,0 1-29-16,0 4-19 0,-3 2-7 15,3 0-15-15,-3-1-2 0,3-2 0 16,0-1-1-16,0-2-13 0,-4-3 4 16,4-6-67-16,0-1-86 0,0-6-73 15,0-1-104-15,0-4-170 0,0 0-215 16,0-4-310-16,0-11 342 0</inkml:trace>
  <inkml:trace contextRef="#ctx0" brushRef="#br0" timeOffset="4991.016">16461 11717 1319 0,'0'0'1046'0,"0"0"-778"0,0 0-27 16,0 0-67-16,0 0-75 16,0 0 6-16,0 0-22 0,0 0-29 0,0 0-16 15,0 0 13-15,7-6 35 16,-3 5 37-16,2-2-34 0,-2 2-14 15,3-1-12-15,0-2-3 0,6 3-7 16,-6 1 5-16,4-3-24 0,-1 3-9 16,0-1 9-16,1 1-12 0,2 0-3 15,-6 0-16-15,0 0 0 0,0 1 9 16,0 3-11-16,3 3 12 0,-6 1-1 16,6 5-9-16,-6 0 22 0,2 5 3 15,-2 4 9-15,-4 4-6 0,0 5-15 16,0 3-13-16,-7 4 0 0,4 5 8 15,-4 1-11-15,-4 0-3 0,1 1-12 16,0-4 14-16,-1-3-2 0,4-4-10 16,4-4 10-16,0-1 0 0,-4-6 0 15,3-7-12-15,4-1-13 0,0-8-69 16,0-3-52-16,0-3-56 0,0-1-114 16,4-5-226-16,3-6-67 15,-4-4-21-15,0 0-141 0</inkml:trace>
  <inkml:trace contextRef="#ctx0" brushRef="#br0" timeOffset="5414.299">16437 11826 2246 0,'0'0'623'0,"0"0"-290"16,0 0-81-16,0 0-160 0,0 0-92 16,0 0-3-16,0 0-61 0,0 0 64 15,0 0 23-15,66-27 2 0,-46 19-25 16,-3 2 0-16,-6 3-89 0,-4 2-29 16,0 1-3-16,-7 0 6 0,0 4-55 15,-7 4-71-15,0 3 89 0,-7 3 62 16,0 3-17-16,0-2 23 0,-6 3 84 15,3-3 2-15,6-4 105 0,-3-1 70 16,11-5 1-16,-1-1 15 0,1-3-52 16,3-1-103-16,0 0 17 0,7 0-46 15,-4 0 7-15,11 0-16 0,-7-1 45 16,3 0-6-16,4-2-20 0,-3 3-7 16,2-1-8-16,-6 0-2 0,0 1 17 15,-3 0-19-15,-1 0-1 0,-3 0 0 16,0 0-105-16,0 0-79 0,-3 1-76 15,-1 3-97-15,-3 2-21 0,0 2-222 16,-10 1-67-16,7-1 100 16</inkml:trace>
  <inkml:trace contextRef="#ctx0" brushRef="#br0" timeOffset="5575.023">16320 12035 649 0,'0'0'801'0,"0"0"-268"16,0 0-131-16,0 0-89 0,0 0-78 15,0 0-90-15,0 0-27 0,0 0-118 16,0 0 1-16,0 0 66 0,27 21-13 15,-9-25-3-15,6 0-22 0,3-1-26 16,1-1 26-16,0-3-17 0,3-1-12 16,-4-1-6-16,1-3-169 0,3-2-120 15,-7 0-168-15,0-2-299 0,0 3-481 16</inkml:trace>
  <inkml:trace contextRef="#ctx0" brushRef="#br0" timeOffset="5743.111">16792 11790 1202 0,'0'0'1164'0,"0"0"-738"0,0 0-51 16,0 0-63-16,0 0-43 0,0 0-30 0,0 0-53 16,0 0-102-16,-55 32-62 15,24-12-7-15,0 9 7 0,-11 6 3 16,-2 2-9-16,2 5-16 0,-6 2-24 16,10 0-1-16,0-3-44 0,7-4-58 15,11-5-125-15,9-10-796 0,8-4-1282 16</inkml:trace>
  <inkml:trace contextRef="#ctx0" brushRef="#br0" timeOffset="6131.787">16988 11732 946 0,'0'0'547'15,"0"0"-209"-15,0 0-27 0,0 0-103 16,0 0-47-16,0 0-25 0,0 0 12 16,0 0 45-16,0 0-17 0,-20 61-10 15,13-32-23-15,3 2-48 16,-10 6-38-16,4 1-35 0,0-1-21 16,-1-2-1-16,5 2-3 0,-5-8 1 15,1-2-124-15,6-5-132 0,1-6-188 16,3-4-245-16,0-5-459 0</inkml:trace>
  <inkml:trace contextRef="#ctx0" brushRef="#br0" timeOffset="6320.686">17047 11910 2756 0,'0'0'701'15,"0"0"-485"-15,0 0-106 0,0 0-96 16,0 0-12-16,0 0 34 0,48-15 8 15,-20 9-19-15,-8-4-13 0,11 3 1 16,-10-1-13-16,0 0-51 0,-1 2-75 16,-2-2-51-16,-5 4-62 15,1-3-177-15,-7 2-252 0,-4 1-405 16</inkml:trace>
  <inkml:trace contextRef="#ctx0" brushRef="#br0" timeOffset="6677.549">17209 11679 209 0,'0'0'1911'0,"0"0"-1342"16,0 0-120-16,0 0-155 0,0 0-126 15,0 0-64-15,0 0-9 0,0 0-7 16,0 0-19-16,0 0-31 16,3 25 9-16,-3-5 47 0,0 8-16 15,-3 1-46-15,-4 5-17 0,0 1-12 16,-3 1 0-16,3-1 13 0,-10-1-16 15,-1-5 0-15,5-3 0 0,-1-2-2 16,-7-3-35-16,7-6-41 0,4-2-42 16,3-6-21-16,4-4-51 0,-4-2-78 15,7-1-84-15,7-2 85 0,-4-4 114 16,4-1 142-16,3-1 13 0,4 0 139 16,0 1 28-16,7 2-4 0,-4 2-25 15,0 2-1-15,4 1-20 0,-8 2-12 16,5 6-17-16,2 4-3 0,-9 2-18 15,2 3-42-15,1 0-9 0,3 1-14 16,-3-2-2-16,0-6-199 0,-4-2-198 16,4-7-1009-16,-4-6-492 0</inkml:trace>
  <inkml:trace contextRef="#ctx0" brushRef="#br0" timeOffset="7332.665">17998 11604 1656 0,'0'0'1028'0,"0"0"-725"15,0 0 33-15,0 0-89 0,0 0-29 16,0 0 2-16,0 0-37 0,0 0-59 16,0 0-34-16,0 0-6 0,-28 2-7 15,18 0-22-15,3 2-21 0,-3-1-15 16,-4 3-19-16,0 1 1 0,0 0-2 16,4 3 0-16,-7 1-11 0,3 2 8 15,0 2-8-15,4 1 0 0,-4-1 10 16,4-1 0-16,-1 1-1 0,4-3 0 15,4-2 1-15,0 1-10 16,3-3 0-16,0-2 9 0,0 0 3 16,6 0-2-16,1 1 2 0,4 1-13 15,-1-3-8-15,11 3 21 0,-11-1 2 16,7 0-1-16,0-2-1 0,-6 1 0 16,-1 2-1-16,4 1-2 0,-4 1 3 15,1 0 0-15,-5 3 0 0,-2-1 2 16,-4 5 13-16,0-1-12 0,-4 2 16 15,-9 5-4-15,-1-3-13 0,0 1 0 16,0-2 1-16,-6 0-3 0,-1 0-1 16,4 1-36-16,-7-3-18 0,6-5-35 15,5-1-22-15,-5-7-62 0,12-4-197 16,-1-4-844-16,7-18-1278 0</inkml:trace>
  <inkml:trace contextRef="#ctx0" brushRef="#br0" timeOffset="7718.043">18273 11624 931 0,'0'0'1732'16,"0"0"-1561"-16,0 0 2 0,0 0-26 16,0 0 16-16,0 0 60 0,0 0 7 15,0 0-75-15,0 0-61 0,0 0-15 16,-10 3 24-16,10-3-3 0,0 0-32 16,3 0-46-16,4 0-22 0,0 0-19 15,0 0 19-15,14 0 3 16,6 0 22-16,-3 0-7 0,7-3-15 15,-6 0 9-15,-1 2-12 0,-7 0 0 16,-3 1-1-16,0 0-1 0,-4 0-60 16,-7 0-34-16,-3 0-1 0,0 0-3 15,0 0-20-15,0 0-21 0,-10 0-62 16,3 2-108-16,-10 4-214 0,3 0-507 16,-7 0-47-16</inkml:trace>
  <inkml:trace contextRef="#ctx0" brushRef="#br0" timeOffset="7951.705">18229 11651 1588 0,'0'0'617'0,"0"0"-235"15,0 0 23-15,0 0-79 0,0 0-75 16,0 0-39-16,0 0-64 0,0 0-60 16,0 0-37-16,0 0-1 0,-11 44 31 15,4-25 19-15,4 4-42 0,-1 6-27 16,-2 2-18-16,-1 2 2 0,0 1-13 15,3 1 9-15,1-2-11 0,-1 1 0 16,1-4-1-16,-4-4-1 0,0-3-17 16,4-3-40-16,-1-5-46 0,1-3-61 15,3-3-70-15,0-5-185 0,0-3-552 16,0-1-452-16</inkml:trace>
  <inkml:trace contextRef="#ctx0" brushRef="#br0" timeOffset="8209.933">18222 11850 2890 0,'0'0'566'0,"0"0"-360"0,0 0-70 16,0 0-67-16,0 0-28 0,0 0 9 15,0 0-12-15,0 0-1 0,55-4 11 16,-38 3-26-16,7-2 10 0,0-1-29 15,0 1-4-15,0 2 2 0,-10-2-1 16,3 3 0-16,-6 0-10 0,3 0-72 16,-8 0-22-16,-2 3-31 0,-1 1-38 15,-3 0-65-15,0 0-168 0,0 6-255 16,-7 1-141-16,1-3-708 0</inkml:trace>
  <inkml:trace contextRef="#ctx0" brushRef="#br0" timeOffset="8382.821">18187 12111 615 0,'0'0'2791'0,"0"0"-2247"0,0 0-265 15,0 0-90-15,0 0-89 0,0 0-54 16,0 0-9-16,0 0-35 0,0 0-2 16,0 0-18-16,66-2 17 0,-32-6 1 15,-3-1-83-15,4-3-44 0,2 2-78 16,-6-1-210-16,-3 3-572 0,0-4-812 0</inkml:trace>
  <inkml:trace contextRef="#ctx0" brushRef="#br0" timeOffset="8981.191">18814 11566 1692 0,'0'0'665'0,"0"0"-265"15,0 0-69-15,0 0-66 0,0 0-27 16,0 0-17-16,0 0-38 0,0 0-60 16,0 0-33-16,0 0-18 15,-3 1-1-15,3 2-18 0,0 5-25 16,-4 6-9-16,-6 6-17 0,0 11 0 15,-1 9-1-15,-6 2-1 0,3 2-1 16,1-2-1-16,6 0 0 0,-4-5 0 16,1-5 2-16,7-3 16 0,-1-4-4 15,1-8 4-15,3-2-13 0,0-5 12 16,0-3 4-16,0-2-4 0,0-1 1 16,0-1 5-16,3-1 38 0,-3 0-22 15,4-2-16-15,-1 4 1 0,0-4 6 16,8 3-25-16,-1 0 12 0,0-1-3 15,8 2 4-15,2-2-15 0,-9 1 1 16,9 1 1-16,-2-3 9 0,-5 3-11 16,1-2 0-16,3 0 0 0,-3 1-1 15,-4 1-1-15,-6-3 0 16,6 2-79-16,-3 1-31 0,3-1-37 0,1 1-116 16,-1-4-276-16,-6 0-912 15,9-7-758-15</inkml:trace>
  <inkml:trace contextRef="#ctx0" brushRef="#br0" timeOffset="9360.831">19159 11641 1441 0,'0'0'795'15,"0"0"-384"-15,0 0-96 0,0 0-97 16,0 0-84-16,0 0-4 0,0 0-3 15,0 0-19-15,0 0 12 0,51-10-7 16,-33 6-50-16,6 0-22 0,3 0-8 16,-3 4-33-16,7 0 0 0,-6 0 0 15,2 1 0-15,-10 3-2 0,4 1-9 16,-4 1-54-16,-10-3-61 0,3 1-73 16,-6-1-64-16,-4 0-230 0,0 0-269 15,-4-1-270-15</inkml:trace>
  <inkml:trace contextRef="#ctx0" brushRef="#br0" timeOffset="9609.553">19169 11665 2053 0,'0'0'646'16,"0"0"-234"-16,0 0-116 0,0 0-115 15,0 0-32-15,0 0 8 0,0 0-63 16,0 0-71-16,0 0-21 0,0 0 18 15,0 38 44-15,0-16-11 0,0 8 3 16,0 6-18-16,0 4-17 0,-7 1-18 16,0 1 1-16,-3-1 8 0,7-4-12 15,-4-4-2-15,3-5-20 0,1-3 10 16,3-3-110-16,-4-6-29 0,4-4-63 16,0-5-169-16,4-4-322 0,-4-3-415 15,7-3-306-15</inkml:trace>
  <inkml:trace contextRef="#ctx0" brushRef="#br0" timeOffset="9835.927">19159 11868 2100 0,'0'0'1184'0,"0"0"-939"15,0 0-27-15,0 0-70 0,0 0-72 16,0 0-26-16,0 0-15 0,0 0-33 15,0 0 27-15,69-15-4 0,-42 11-10 16,4 0-14-16,-3 1 0 0,-1 3-1 16,-3 0-75-16,-3 4-32 15,-11 3-44-15,1 0-36 0,-8 5-89 0,-3 1-194 16,-7 0-205-16,0-1-433 16</inkml:trace>
  <inkml:trace contextRef="#ctx0" brushRef="#br0" timeOffset="9984.143">19145 12115 1155 0,'0'0'1722'16,"0"0"-1325"-16,0 0-149 0,0 0-106 16,0 0-82-16,0 0 0 0,0 0-3 15,0 0 6-15,69 43-19 0,-45-42-44 16,10-1-19-16,-6 0-41 0,6-8-25 16,1-5-152-16,-1-1-199 0,-3 2-603 15,0-10-784-15</inkml:trace>
  <inkml:trace contextRef="#ctx0" brushRef="#br0" timeOffset="10330.643">19800 11744 2937 0,'0'0'550'15,"0"0"-335"-15,0 0 21 0,0 0-59 16,0 0-15-16,0 0-13 0,0 0-38 16,0 0-49-16,0 0-41 0,0 0-5 15,-45 0 9-15,41 1-1 0,-6 2-12 16,0 1-8-16,3 3-3 0,-10 2 11 16,-1 4-9-16,-2 3 9 0,6 5 0 15,-7 3 1-15,1-2 5 0,6 5 22 16,0-1 15-16,0 0-36 0,7 0-17 15,0-2 1-15,7 1-3 0,0-2 0 16,4-5-37-16,3 2 9 0,3-3-30 16,7-3-9-16,1-4-26 15,9-6-61-15,4-4-123 0,14-9-255 16,-18-1-834-16,22-17-893 0</inkml:trace>
  <inkml:trace contextRef="#ctx0" brushRef="#br0" timeOffset="10703.882">20027 11728 957 0,'0'0'1025'0,"0"0"-781"15,0 0 56-15,0 0-29 0,0 0-88 16,0 0 0-16,0 0-8 0,0 0-66 16,0 0-33-16,0 0 57 0,28-3 72 15,-11-1-39-15,7 0-12 0,-10 2-70 16,6-2-43-16,4 0-16 0,-6 3-13 15,9-1-10-15,-6 2 1 0,3 0-2 16,4 0 0-16,-15 2-1 0,5 2-59 16,-1-3-40-16,-7 2-59 0,-10 0-68 15,0-3-128-15,0 4-250 0,-3-2-450 16,-8-1-212-16</inkml:trace>
  <inkml:trace contextRef="#ctx0" brushRef="#br0" timeOffset="10900.996">20137 11742 2528 0,'0'0'682'16,"0"0"-361"-16,0 0-52 0,0 0-62 15,0 0-37-15,0 0-36 0,0 0-57 16,-14 63-30-16,8-30 0 0,-1 4 5 16,0 8 44-16,0 4-47 0,-7 0-31 15,11 0-18-15,-1-2-1 0,1-6-17 16,3-6-31-16,3-8-78 0,4-8-71 15,3-7-216-15,1-8-670 0,3-12-794 0</inkml:trace>
  <inkml:trace contextRef="#ctx0" brushRef="#br0" timeOffset="17633.93">22046 11740 2572 0,'0'0'0'0,"0"0"-957"15</inkml:trace>
  <inkml:trace contextRef="#ctx0" brushRef="#br0" timeOffset="18400.538">21708 11835 2373 0,'0'0'577'16,"0"0"-330"-16,0 0-56 0,0 0-13 15,0 0-39-15,0 0-6 0,0 0-23 16,0 0-54-16,0 0-28 0,0 0 17 16,35-5 18-16,-18-2 36 0,-3 2-30 15,3 1-23-15,10-1-21 16,-9 3-1-16,2 2-23 0,1 0 0 15,-7 0 0-15,6 4 1 0,1 7 1 16,-11-2 22-16,4 2-13 0,3 3 13 16,-6 2-22-16,-8 1 10 0,4 0 5 15,-3-1 13-15,-4 1 15 0,0 2-18 16,-7-1-6-16,3-1-4 0,-6 0-6 16,-11 2-12-16,7-1-34 0,1 2 0 15,-5-1-22-15,1-1-21 0,0-3-19 16,10-3-22-16,-3-1-66 0,6-7-160 15,1-4-247-15,3 0-611 0,7-15-386 0</inkml:trace>
  <inkml:trace contextRef="#ctx0" brushRef="#br0" timeOffset="18663.684">21998 11668 2514 0,'0'0'531'16,"0"0"-237"-16,0 0-30 0,0 0-59 16,0 0-54-16,0 0 4 0,0 0-31 15,0 0-49-15,0 0-25 0,0 0 21 16,-18 20 43-16,1-2-80 0,-7 4-34 16,0 5-12-16,-4 0 11 0,4 2 0 15,-7 2-18-15,14-2 1 0,-7-3-1 16,7-3-67-16,10-4-14 0,-4-3-30 15,5-5-71-15,2-4-174 16,4 0-234-16,4-7-491 0,-1 0-138 16</inkml:trace>
  <inkml:trace contextRef="#ctx0" brushRef="#br0" timeOffset="18842.794">22129 11721 2894 0,'0'0'749'0,"0"0"-462"15,0 0-132-15,0 0-34 0,0 0 4 16,0 0-51-16,0 0-31 0,0 0-24 16,20 56-19-16,-16-38 2 0,-4 2 0 15,7 0-2-15,-1-1-12 0,1-2-131 16,4-1-84-16,-1-3-170 0,-3-4-636 16,0-1-760-16</inkml:trace>
  <inkml:trace contextRef="#ctx0" brushRef="#br0" timeOffset="22790.787">20719 11545 235 0,'0'0'746'0,"0"0"582"0,0 0-860 15,0 0-195-15,0 0-104 0,0 0-32 16,0 0-25-16,0 0-49 0,0 0-41 16,0 12-22-16,4-10 0 0,-4 1 16 15,0 2 35-15,3 1 3 0,-3 0 22 16,4 1 53-16,-4 4-38 0,0 0-29 16,0 0-11-16,-4 1-19 0,1 2-20 15,-1-2-10-15,1 3-2 16,3-4-1-16,0 2-11 0,0-3-64 15,-3-1-59-15,3-3-38 0,0-2-119 16,0-1-325-16,3-3-395 0,-3 0-132 16</inkml:trace>
  <inkml:trace contextRef="#ctx0" brushRef="#br0" timeOffset="23273.519">20606 11748 2526 0,'0'0'714'0,"0"0"-498"0,0 0-54 0,0 0 8 15,0 0-63-15,0 0-9 0,0 0-13 16,0 0-38-16,0 0-47 0,0 0-19 16,3 2 19-16,8-2 16 0,-1 0 9 15,7 0 0-15,-3-2 0 16,10 0 0-16,4 0-3 0,-4-2-10 15,7-3-11-15,-7 2 0 0,7 1 0 16,-7-3 15-16,7 4-15 0,-10-4-1 16,6 3-57-16,-13 0-21 0,0 0 0 15,-7 0-21-15,6 1-4 0,-13 3-29 16,0-1-39-16,0 1-36 0,0 0-71 16,-3 0-37-16,-7 1-20 0,6 6-44 15,-3-6 5-15,4 3 117 0,-4-1 173 16,3-2 84-16,4 2 16 0,-6 0 127 15,2 0 163-15,4-1 19 0,-7 0-15 16,4 2-29-16,-4 2-4 0,3-1-34 16,-2 1-14-16,-1 1-32 0,-4 0-43 15,8 3-56-15,-11 4-42 0,-7-1-2 16,4 3-26-16,0 2-2 0,-7 4-24 16,3 0-2-16,-6 1 0 15,6 0-2-15,-10 0 1 0,10-1-12 16,4-4-32-16,-4-1-96 0,8-6-73 15,6-7-199-15,0-2-287 0,3-2-516 16</inkml:trace>
  <inkml:trace contextRef="#ctx0" brushRef="#br0" timeOffset="23445.609">20671 11860 1979 0,'0'0'1070'0,"0"0"-821"15,0 0-128-15,0 0-48 0,0 0 0 16,0 0 167-16,0 0-114 15,62 48-60-15,-41-30-41 0,-4 3-6 16,7 1-3-16,0 2-14 0,-6-3 2 16,6-1-4-16,-7-2-78 0,-3-5-151 15,-4-3-279-15,4-3-809 0,-11-7-614 0</inkml:trace>
  <inkml:trace contextRef="#ctx0" brushRef="#br0" timeOffset="24008.653">21322 11774 1771 0,'0'0'516'0,"0"0"-219"16,0 0-68-16,0 0-39 0,0 0-49 16,0 0-1-16,0 0-25 0,0 0-32 15,0 0-20-15,0 0 22 0,-20 64 51 16,9-46-44-16,4-2-23 0,1 1-28 15,-1-2 6-15,-4-1 4 0,-2-2-11 16,2-2-12-16,1-2 4 0,3-1-29 16,0-4 9-16,4-3 7 0,-1 0-19 15,1-7-62-15,-1-4-61 0,4-1-12 16,-3-6 24-16,3 2 39 0,0-3 31 16,3 0 15-16,4 1 11 0,0-1 15 15,0 1 23-15,3 4 9 16,1 0 9-16,6 5 9 0,-3 0-12 15,-4 2-4-15,4 4-5 0,6 3-1 0,-2 0-6 16,-1 3-19-16,10 5 19 16,-9 4 10-16,6 3-7 0,-7 2 19 15,-3 2 44-15,-4 0-19 0,0 1-16 16,-3 1 3-16,-3-2 9 0,-4 0 6 16,-4-1-21-16,-3 2-27 0,-6-6-23 15,6 2-61-15,-7-4-42 0,11-2-90 16,-4-1-212-16,0-5-969 0,7-4-977 15</inkml:trace>
  <inkml:trace contextRef="#ctx0" brushRef="#br0" timeOffset="24672.138">22373 11797 843 0,'0'0'1834'15,"0"0"-1285"-15,0 0-241 0,0 0-64 16,0 0-56-16,0 0-36 0,0 0-6 16,0 0-56-16,0 0-46 15,0 0-32-15,45-6 35 0,-31 0 2 16,13-1-15-16,-3-1-18 0,0 0-4 16,4 1-12-16,-11 0-1 0,11 3-12 15,-14-2 13-15,-1 4 0 0,-2-2 1 16,6 3-1-16,-10-2-71 0,-4 0-35 15,1 1-21-15,-4 0-60 0,0-2-116 16,0 1-144-16,0-4-201 0,0 4-491 16,-7-5-378-16</inkml:trace>
  <inkml:trace contextRef="#ctx0" brushRef="#br0" timeOffset="24919.78">22583 11578 863 0,'0'0'1800'0,"0"0"-1350"0,0 0-173 16,0 0-61-16,0 0-20 0,0 0-42 16,0 0-40-16,0 0-36 0,0 0-41 15,0 0-18-15,-24 28 12 0,17-13 10 16,0 6-1-16,-3 5-6 0,0 5-9 16,-11 5-4-16,4 2-21 0,3 4 0 15,-10 3-1-15,7-2-1 0,6-1 2 16,-2-3-1-16,-5-5 0 0,8-4 0 15,3-4-71-15,4-7-80 0,3-3-37 16,-4-5-139-16,4-7-389 0,0 0-619 16,0-8-260-16</inkml:trace>
  <inkml:trace contextRef="#ctx0" brushRef="#br0" timeOffset="25238.122">22521 11885 1997 0,'0'0'1077'0,"0"0"-920"0,0 0-141 16,0 0 0-16,0 0 6 0,52-14 1 15,-38 11-20-15,-4 2-1 0,4 1-2 16,-7 0-45-16,7 0-35 0,-11 1-57 16,0 3-53-16,-3 3-28 0,0 4 56 15,-6-1 162-15,-12 3 42 0,11 0 39 16,-3 0 41-16,0-1 84 0,-4-1 89 15,0 0-12-15,7-4-52 0,4-2-45 16,-1-1-44-16,4 0-73 0,0-1-69 16,0-2 12-16,7 2-12 0,0-3 0 15,10 4-6-15,-3-4-28 0,0 3-13 16,0-3-23-16,6 0-9 0,-6-3-28 16,0-5-66-16,0-3-132 0,0-1-362 15,-8 1-662-15</inkml:trace>
  <inkml:trace contextRef="#ctx0" brushRef="#br0" timeOffset="25561.71">22876 11745 2943 0,'0'0'647'0,"0"0"-407"16,0 0-130-16,0 0-31 0,0 0-38 16,0 0-22-16,0 0 25 0,0 0-10 15,62-13 10-15,-31 8-25 0,-10-1-4 16,10 2-15-16,-10-2-1 0,6 2 1 15,-10 4 0-15,1 0-43 0,-1 0-76 16,-7 0-61-16,-6 0-44 0,-4 0-115 16,0 7-222-16,-7-2-134 0,-7 3-17 15,4 0-478-15</inkml:trace>
  <inkml:trace contextRef="#ctx0" brushRef="#br0" timeOffset="25723.894">22969 11807 1126 0,'0'0'807'0,"0"0"-308"15,0 0-170-15,0 0 5 0,0 0-114 16,0 0-83-16,0 0-42 0,0 0-54 15,0 0 23-15,0 0-20 16,31 20-16-16,-7-24-12 0,-6-1 0 16,9-4-16-16,-6 0 0 0,-4-1-25 15,0 2-16-15,-3-1-45 0,-7 2-38 16,-4 0-130-16,1 2-134 0,-1-1-161 16,-3 2-444-16</inkml:trace>
  <inkml:trace contextRef="#ctx0" brushRef="#br0" timeOffset="26126.114">23038 11604 2295 0,'0'0'792'0,"0"0"-403"0,0 0-142 16,0 0-36-16,0 0-69 0,0 0-33 15,0 0-31-15,0 0-65 0,0 0-13 16,0 0-28-16,7 7 28 15,-4 3 6-15,4 7 22 0,4 5 0 16,-8 5 0-16,4 5 3 0,-7 3-9 16,0 1-20-16,0 1 1 0,0 0 12 15,-7-3 1-15,-3-1-14 0,-1-5 10 16,1-2-9-16,0-3-3 0,-4-3-26 16,-3-3-14-16,3-3-34 0,0-6-7 15,0 0-19-15,1-3-1 0,2-3 4 16,8-2 5-16,-1 0 14 0,4-7 14 15,0 3 64-15,0 0 22 0,4-1-22 16,3 0 0-16,3 0 0 16,4 1 14-16,0 1 40 0,-4 3 0 15,7-2-10-15,0 2 3 0,-3 0-3 16,0 2-10-16,0 2-9 0,3 0-12 16,-3 0 0-16,-4 0 0 0,4-2-13 15,3-2-23-15,-7 0-143 0,-3-1-194 16,4-2-707-16,-4-7-624 0</inkml:trace>
  <inkml:trace contextRef="#ctx0" brushRef="#br0" timeOffset="26432.804">23400 11655 2618 0,'0'0'791'0,"0"0"-458"0,0 0-213 15,0 0 46-15,0 0 23 16,0 0-40-16,0 0-31 0,0 0-57 16,0 0-27-16,0 0 13 0,7 48 30 15,-7-30-25-15,0 1-40 0,0 1-12 16,0-2-1-16,0 1-1 0,0-5-13 15,0-2-47-15,0-4-52 0,0-1-37 16,3-3-39-16,4-4-117 0,0 0-142 16,0-8-222-16,3-3-353 0,4-1-166 15</inkml:trace>
  <inkml:trace contextRef="#ctx0" brushRef="#br0" timeOffset="26656.256">23596 11612 1843 0,'0'0'1123'0,"0"0"-688"15,0 0-127-15,0 0-16 0,0 0-54 16,0 0-57-16,0 0-55 0,0 0-42 16,0 0-47-16,0 0-13 15,7 23 1-15,-7-12-1 0,0 7 7 16,-3 2 3-16,-4 10-13 0,0 10-8 16,-10 13-10-16,-11 15 0 0,4 2-1 15,-11-1-2-15,11-5 1 0,-3-15 1 16,13-11-2-16,4-11-28 0,-1-4-76 15,-2 0-69-15,6-1-159 0,0-4-689 16,7-7-1045-16</inkml:trace>
  <inkml:trace contextRef="#ctx0" brushRef="#br0" timeOffset="27531.456">23927 12193 817 0,'0'0'1517'16,"0"0"-1242"-16,0 0-275 0,0 0-6 16,0 0-10-16,0 0 16 0,0 0 9 15,0 0-9-15,0 0-46 0,0 0-35 16,10 0 4-16,1 0 51 0,-8-1-104 15,7 1-145-15,-3-1-60 0,0 0-85 16,0-1-245-16,-62 7 124 0</inkml:trace>
  <inkml:trace contextRef="#ctx0" brushRef="#br0" timeOffset="30094.688">24237 11898 1468 0,'0'0'302'15,"0"0"282"-15,0 0-284 0,0 0-52 16,0 0-23-16,0 0-11 0,0 0-71 15,0 0-23-15,0 0-22 0,-3 2 6 16,3-2 25-16,3 0-2 0,-3 0-24 16,0 0-7-16,0 0-15 0,0 0-13 15,0 0-6-15,3 0-9 0,-3 0-10 16,0 0-6-16,0 0-15 0,0 0-4 16,0 0 1-16,0 0-17 0,0 0 1 15,0 0-1-15,4 0-1 0,-4 0 11 16,0 0-11-16,0 0-1 0,0 0 2 15,0 0-1-15,0 0 0 0,0 0 1 16,0 0-2-16,0 0 0 0,0 0 0 16,3 0-2-16,-3 0-1 0,7 0 3 15,-3 0 1-15,6 0 1 0,11 0 0 16,-4 0 11-16,0-1-11 0,7 0-1 16,-3 1-1-16,10 0 3 15,-7-1-1-15,10-1-2 0,-6 1 1 16,10 1 11-16,-7-1-11 0,3-1-1 15,1 1 1-15,-4 1 0 0,0-1-1 16,-7 1 1-16,7-2 0 0,-10 2-1 16,-1 0 0-16,1 0 0 0,-7 0 0 15,3 0 1-15,-3 0-1 0,0 2 2 16,-4-2 1-16,4 0 13 0,-4-2-16 16,-3 1 0-16,0 1 12 0,0-1 25 15,-7 2-13-15,7-1-20 0,-4 0-4 16,-3 0 1-16,3 0 11 0,-3 0-12 15,0 0 0-15,0 0-2 0,0 0 2 16,0 0-1-16,0 0 0 0,0 0 0 16,4 0 1-16,-4 0 0 0,7 0-1 15,-4 0 0-15,-3 0 1 0,4 0-1 16,-1 0 1-16,1 0 1 16,-4 0 0-16,6 0-1 0,-2 0 0 15,-1 0-1-15,1 0 1 0,3 0 0 16,0 0 1-16,3 0-1 0,0 0-1 15,1 0 1-15,-5-1 0 0,-2-1 1 16,6 2 0-16,-3 0 1 0,4 0-2 16,-1 0 0-16,-3 0 1 0,0 0-1 15,0 0 0-15,-1 0 1 0,1 0 2 16,7 0 0-16,-4 0-2 0,1-2 0 16,-4 2-2-16,0 0 3 15,-1-2-3-15,8 2 1 0,-10 0 0 0,3 0 2 16,-4 0 1-16,4 0-3 15,-4 0 0-15,-3 0 2 0,0 0-2 16,0 0 0-16,0 0-1 0,0 0 1 16,4 0 0-16,-4 0 0 0,0 0 0 15,0 0 1-15,0 0 0 0,0 0-1 16,0 0 1-16,0 0 0 0,0 0 0 16,0 0-1-16,0 0 0 0,0 0 0 15,0 0 0-15,0 0 0 0,0 0 3 16,0 0-3-16,0 0 0 0,0 0-1 15,0 0 0-15,0 0 1 0,0 0 0 16,0 0 0-16,0 0 2 0,0 0-2 16,0 0-1-16,0 0-75 0,0 0-14 15,0 0-11-15,0 0-32 16,0-2-69-16,-4 0-174 0,4-2-290 0,-3 4-670 16,-1-7-466-16,15 22 1722 0</inkml:trace>
  <inkml:trace contextRef="#ctx0" brushRef="#br0" timeOffset="30668.528">25016 11740 1662 0,'0'0'545'0,"0"0"-260"16,0 0-150-16,0 0 14 0,0 0 43 15,0 0-12-15,0 0-14 0,0 0-55 16,0 0-25-16,0 0-3 0,0 1-1 15,0-1 22-15,0 0-35 0,0 0-28 16,0 0-3-16,0 0-10 16,0 0-9-16,0 0 3 0,3 0-21 15,-3 0 1-15,0 0 10 0,0 0-11 16,3 1-1-16,1 1 4 0,-4-1 8 16,3 2 7-16,4-3-5 0,-3 4-11 15,10-1 15-15,-4 1-2 0,0-1-13 16,-3 1-2-16,7 2 2 0,0-1 1 15,-1 0 8-15,-2 0-12 0,-4 1-1 16,3-2 1-16,0 2 0 0,-3-2-2 16,0 3 2-16,-3-3-1 15,-1-3 1-15,0 3 3 0,1 0-3 16,-1-1 2-16,-3-2 1 0,0 2 10 16,0 1 2-16,0 0 4 0,0-1-4 15,-7 5 101-15,4 1-20 0,-11 4-43 16,-3 2-29-16,3 1-24 0,-6 2-37 15,-8-2-16-15,11 3-49 0,-14-1-63 16,13 2-96-16,-2-5-415 0,3-2-717 16,6-3-397-16</inkml:trace>
  <inkml:trace contextRef="#ctx0" brushRef="#br0" timeOffset="47795.879">25753 11507 309 0,'0'0'560'0,"0"0"-459"0,0 0 180 15,0 0 116-15,0 0-134 0,0 0-46 16,0 0-3-16,0 0 12 0,0 0-52 15,-7-1 7-15,7 1 17 0,0 0-19 16,0 0-39-16,0 0-10 0,0 0-6 16,0 0-14-16,0 0-9 0,0 0-13 15,0 0-3-15,0 0-13 0,0 0-16 16,0 0-9-16,0 0 0 0,0 0-13 16,0 0 0-16,0 0-12 0,0 0-7 15,0 0-3-15,0 0 7 16,0 0-16-16,0 0 13 0,0 0-14 15,0 0 0-15,0 0 0 0,0 0 0 16,3 0-1-16,1 0-1 0,-4 0 0 16,0 0-11-16,0 0-2 0,3 0-9 15,-3 0-5-15,11 0 2 0,-1 0 25 16,0 0 12-16,4-2-9 0,7 0 13 16,-1-3-14-16,1 0 10 0,0 1-10 15,-1 0-2-15,-2 0 0 0,-1 0-2 16,-3 3 2-16,-1-1 0 15,-2 2-13-15,6 0 13 0,-7 0 0 0,1 0 0 16,-4-2 0-16,3 2 0 16,4-2 0-16,-4 2 0 0,-3 0 2 15,-4 0 10-15,4 0-9 0,-7 0 0 16,4 0 10-16,-4 0-1 0,0 0-9 16,0 0 16-16,0 0-4 0,0 0-11 15,0 0-4-15,0 0-26 0,0-2-8 16,0 0-38-16,-4 2-15 0,1-4-15 15,3 1-56-15,-4-3-81 0,1 1-192 16,-1-3-300-16,-2 1-374 0,-1 3-35 16,38 45 781-16</inkml:trace>
  <inkml:trace contextRef="#ctx0" brushRef="#br0" timeOffset="48229.738">25825 11371 2010 0,'0'0'518'0,"0"0"-237"0,0 0 8 16,0 0-37-16,0 0-61 0,0 0-27 16,0 0-50-16,0 0-45 0,0 0-12 15,0 0 2-15,0-3 14 0,0 6-26 16,0-2-10-16,-3 2 4 0,-4 5-22 15,0 0-19-15,0 8-28 0,0 3 12 16,-7 4 4-16,4 1 8 0,-4 2-8 16,11 1 12-16,-4 0 0 0,0-2 0 15,4-3 0-15,-1-2 3 0,4-2 0 16,0 0 19-16,0-2 6 0,4-4 10 16,6-1 5-16,-3-2-24 15,7 1-7-15,-1-3 10 0,8-3-10 0,-7-1 10 16,13-3 6-16,-2 0 0 15,6-4-3-15,-11-3-13 0,8 0 4 16,-8 0-13-16,5-4-2 0,-8 6 0 16,-3-2-1-16,-1 3-2 0,5 4 2 15,-5-3-13-15,-2 2 12 0,-4-2-92 16,0 3-25-16,-1-1-56 0,1-3-113 16,-3-3-214-16,-1 0-520 0,1-1-508 15</inkml:trace>
  <inkml:trace contextRef="#ctx0" brushRef="#br0" timeOffset="48499.334">26170 11311 2869 0,'0'0'544'15,"0"0"-392"-15,0 0-89 0,0 0-63 16,0 0-90-16,0 0-76 0,0 0 119 15,0 0-17-15,0 0-10 0,55-15 20 16,-52 14-7-16,1-1 42 0,-1 2 17 16,-3 0 2-16,4 0 45 0,-4 0 86 15,0 0-20-15,0 2-22 0,0-1-28 16,3 2-39-16,-3-1-19 0,0 2-3 16,0 2 0-16,7 0 0 0,-4-1-66 15,1 1-177-15,6 0-161 0,-3-2-326 16,0 3-748-16,-48-59 886 0</inkml:trace>
  <inkml:trace contextRef="#ctx0" brushRef="#br0" timeOffset="48975.242">26328 11583 912 0,'0'0'2598'0,"0"0"-2162"0,0 0-304 16,0 0-100-16,0 0-20 0,0 0-12 16,0 0-16-16,0 0 4 0,0 0 9 15,0 0 1-15,48-26-23 0,-37 24 21 16,-4 2-18-16,-4 0 6 0,4 0 13 16,-4 4 3-16,-3 0 1 0,7 3 41 15,-3 2-2-15,-4 2-12 0,3-3-9 16,-3 2-7-16,0-1 1 0,0 1-10 15,0-2-3-15,-3-1-16 0,-1 2-49 16,-3 0-21-16,1 0-8 0,-5-2-3 16,-3 4-58-16,-3-2-102 15,3-1-200-15,1-1-10 0,-1-1-48 16,0-2 28-16,7-1 164 0,4-3 323 16,-1 0 108-16,4 0 191 0,0 0 153 15,0-1 14-15,0-1-18 0,0 2-105 16,0 0-108-16,7 0-89 0,-7 0-42 15,7-4-16-15,7 2 47 0,-4 1 4 16,4-3-64-16,0 1-16 0,3 2-3 16,4-2-19-16,-8 0-15 0,12 2-7 15,-5-2-12-15,-3 2 10 0,8-2-12 16,-8-1-1-16,0 0-100 16,0-4-144-16,0 1-267 0,-6 2-1175 15</inkml:trace>
  <inkml:trace contextRef="#ctx0" brushRef="#br0" timeOffset="49681.928">26786 11541 1785 0,'0'0'1046'0,"0"0"-671"16,0 0-101-16,0 0 21 0,0 0-82 15,0 0-71-15,0 0-26 0,0 0-54 16,0 0-37-16,0 0-1 0,14 4 17 16,3-7 33-16,1-1 34 0,-1 0-49 15,10 0-16-15,-2-1-18 0,-1 1-10 16,3 0 0-16,-3-2-15 0,4 2 1 15,-11 3-1-15,11-1 0 16,-11 2-2-16,0 0-31 0,0 0-100 16,-3 0-77-16,-3 0-141 0,-5 0-768 15,12-7-1221-15</inkml:trace>
  <inkml:trace contextRef="#ctx0" brushRef="#br0" timeOffset="50208.289">27617 11338 1190 0,'0'0'732'0,"0"0"-308"16,0 0-181-16,0 0 40 0,0 0-20 16,0 0-52-16,0 0-36 0,0 0-55 15,0 0-22-15,0 0 47 0,10 45-35 16,-10-29-37-16,-3 6-17 0,3-3-12 16,-11 0-10-16,1-2-3 0,3-1 0 15,-7-2-3-15,0-3-25 0,1 1 16 16,-1-3-3-16,-7-2-16 0,7-4-17 15,1-2-45-15,2-1-7 0,1-4-31 16,3-4-20-16,0-7-5 0,7 0 11 16,0-4 7-16,0-4 56 0,14 1 16 15,-4-3-6-15,8 2 23 0,-5 0 18 16,15 3 32-16,-7 3 25 0,-1 4 19 16,4 2 0-16,-3 4-7 0,7 3-9 15,-8 4 25-15,1 3-29 0,3 7-40 16,-7 4 28-16,7 5 7 15,-6 6-23-15,-8 1 3 0,4 7 3 16,-7-2-2-16,-4 2 2 0,-3-1-13 16,0-5-21-16,-7 0-1 0,-7-5-3 15,11-4-39-15,-11-3-177 0,4-7-205 16,3-3-1200-16,0-10-329 0</inkml:trace>
  <inkml:trace contextRef="#ctx0" brushRef="#br0" timeOffset="50666.719">28344 11093 1982 0,'0'0'1286'0,"0"0"-965"16,0 0-200-16,0 0-2 16,0 0 48-16,0 0-94 0,0 0-36 15,-28 58-21-15,18-41-13 0,-4 2 0 16,7-1 0-16,-7-2-3 0,4 0-2 15,0-5-1-15,3-1-151 0,-4-4-88 16,11-4-164-16,-6 0-336 0,2-2-537 16</inkml:trace>
  <inkml:trace contextRef="#ctx0" brushRef="#br0" timeOffset="50995.293">28289 11116 1117 0,'0'0'1680'0,"0"0"-1250"15,0 0-249-15,0 0-47 0,0 0 56 16,0 0-77-16,0 0-44 0,0 0-19 16,0 0 1-16,0 0 12 0,48-2 9 15,-41 0-22-15,6 2-19 16,1 0-15-16,-3 0-13 0,2 0 12 16,-6 2-12-16,4-1 10 0,-1 3-10 15,-3-3 0-15,-4 2 16 0,1 1-4 16,-1 0 7-16,1 2 0 0,-1 0 30 15,0 3 44-15,-3 1-49 0,0 4-16 16,0 1-7-16,0 3-2 0,-10-2-4 16,3 6-5-16,-7 1-12 0,-6 3 11 15,3 4-9-15,-11 3-3 0,-3 2-9 16,-3 2-19-16,-1-1 0 0,4 0-27 16,0-1-22-16,7-7-54 0,10-4-58 15,4-10-145-15,6-7-405 0,1-6-725 16</inkml:trace>
  <inkml:trace contextRef="#ctx0" brushRef="#br0" timeOffset="51244.709">28275 11293 3097 0,'0'0'582'0,"0"0"-390"0,0 0-66 15,0 0 62-15,0 0-79 0,0 0-47 16,0 0-27-16,0 0-23 0,0 0-10 16,0 0 17-16,38 33-1 0,-25-15 1 15,5 5-1-15,-1 1-15 0,4 5 0 16,-4 1 9-16,0 0-10 0,4 0-2 16,-4-3-82-16,4-3 17 15,-1-5-224-15,-6-3-213 0,3-8-907 16,4-4-715-16</inkml:trace>
  <inkml:trace contextRef="#ctx0" brushRef="#br0" timeOffset="51768.745">28619 11232 1999 0,'0'0'705'0,"0"0"-355"0,0 0-212 15,0 0 2-15,0 0-16 0,0 0-76 16,0 0-48-16,0 0 3 16,0 0 19-16,0 0 0 0,4 57-20 15,-8-46-2-15,4 0-46 0,-3-1-132 16,-1-3-100-16,-2 0-108 0,6-4-193 15,-4-1-198-15,1-2-532 0</inkml:trace>
  <inkml:trace contextRef="#ctx0" brushRef="#br0" timeOffset="52044.906">28630 11236 2110 0,'0'0'585'0,"0"0"-286"0,0 0-139 16,0 0-16-16,0 0-48 0,0 0-30 15,0 0-15-15,48-30 16 16,-27 22-4-16,-8 2 10 0,1 1-4 16,-7 2-15-16,7 2 5 0,-4 1-15 15,-6 0-6-15,-1 1 3 0,-3 6 19 16,3 3 62-16,-3 2-16 0,0 7-29 16,-3 3-30-16,0 5-25 0,-4-1-10 15,0 1-10-15,0-2-2 0,-3-5-12 16,10 0 10-16,0-5-14 0,0-3-9 15,0-2-62-15,0-2-78 0,13-3-17 16,-2-2-139-16,-1-3-163 0,7 0-284 16,-3-5-313-16</inkml:trace>
  <inkml:trace contextRef="#ctx0" brushRef="#br0" timeOffset="52313.776">28971 11183 889 0,'0'0'2264'0,"0"0"-1888"16,0 0-259-16,0 0-6 0,0 0 49 16,0 0-69-16,0 0-30 0,0 0-24 15,0 0 4-15,51-9 6 0,-30 3-16 16,0-2-12-16,6 1-17 0,-3 1 0 15,4 1-2-15,-7 0 0 0,-1 1-25 16,-6 0-66-16,-4 2-85 0,-3 0-50 16,-3 1-130-16,-4 0-307 0,0 1-513 15,-7 0-296-15</inkml:trace>
  <inkml:trace contextRef="#ctx0" brushRef="#br0" timeOffset="52516.171">29057 11176 2594 0,'0'0'681'0,"0"0"-316"0,0 0-128 16,0 0-4-16,0 0-99 16,0 0-66-16,0 0-51 0,0 0-16 15,0 0-1-15,-14 64 24 0,11-38-8 16,-4 1-4-16,3-1-11 0,-3 0-1 16,4 1 1-16,-1-2-2 0,-2-6-1 15,2-1-69-15,4-7-85 0,0-2-23 16,0-4-76-16,0-3-240 0,0-2-562 15,0 0-192-15</inkml:trace>
  <inkml:trace contextRef="#ctx0" brushRef="#br0" timeOffset="52714.689">28933 11326 2070 0,'0'0'1511'0,"0"0"-1186"16,0 0-206-16,0 0-80 0,0 0-21 15,0 0-14-15,0 0 17 0,69-17 7 16,-42 11-15-16,1-1-12 0,-8 1-1 16,1 2-44-16,-4 3-26 0,-6 1-67 15,-4 0 1-15,-7 6-76 0,-4 7-109 16,-10 5-209-16,-6 2-547 0,6 1-459 16</inkml:trace>
  <inkml:trace contextRef="#ctx0" brushRef="#br0" timeOffset="52845.661">28878 11534 2120 0,'0'0'1086'0,"0"0"-720"0,0 0-116 16,0 0-74-16,0 0-106 0,0 0-68 16,0 0-1-16,0 0 27 15,72-12-6-15,-41 4 0 0,-3-4-22 16,6-2-98-16,0-3-65 0,-3 0-134 16,-3-1-357-16,-7 6-748 0</inkml:trace>
  <inkml:trace contextRef="#ctx0" brushRef="#br0" timeOffset="53108.922">29305 11123 2474 0,'0'0'1135'0,"0"0"-951"0,0 0-162 16,0 0-10-16,0 0 23 0,0 0-33 15,-7 49 33-15,7-33-13 0,0 2-7 16,0-3 4-16,0 1-19 16,0-5-15-16,0 1-16 0,0-3-19 0,0-2-54 15,0-5-38-15,0 0-81 16,0-2-166-16,3-3-217 0,-3-2-78 16,7-5 134-16,-3-4-31 0,-1 2 1 15</inkml:trace>
  <inkml:trace contextRef="#ctx0" brushRef="#br0" timeOffset="53319.756">29336 11176 600 0,'0'0'518'0,"0"0"-52"15,0 0-11-15,0 0-9 0,0 0-101 16,27-52-59-16,-23 51-21 0,-1-2-46 16,1 2-39-16,-1 1-26 15,1 0-41-15,3 0-40 0,-4 0-1 16,11 0-29-16,-4 0-5 0,-3 0-4 16,7 2-12-16,-4 4-10 0,0 0 10 15,4 2-4-15,-3 0-2 0,-1 5-4 16,-3 1 1-16,-4 3 11 0,1 0-8 15,3 2 2-15,-4-1 1 0,-3 1-16 16,0-2-3-16,-3 0-6 0,-8-3-41 16,11 0-33-16,-10-2-57 0,0-4-57 15,-1 3-193-15,-3-6-700 0,1-1-653 0</inkml:trace>
  <inkml:trace contextRef="#ctx0" brushRef="#br0" timeOffset="53885.376">29253 11268 3131 0,'0'0'708'0,"0"0"-459"15,0 0-184-15,0 0-12 0,0 0-38 16,0 0-14-16,0 0-1 0,59-4 18 16,-35 0-15-16,-3 0 0 15,-1 2-1-15,-6 0-2 0,7 1-1 16,-11 1-52-16,0 0-25 0,-6 0-14 15,-1 4-24-15,-3 1-54 0,-3 1-42 16,-8 4-14-16,1-1-65 0,-11 2-50 16,4 4 44-16,0-4 28 0,-7-1 52 15,10 0 217-15,0-4 58 0,4 1 312 16,3-6-108-16,0 2-62 0,7-2 63 16,0-1-10-16,0 0-56 0,7 0-105 15,-3 0-89-15,2 0-3 0,5-4 0 16,-1 0 32-16,4 0-1 0,0 1-18 15,3 0-12-15,-3-1 2 0,-4 2-2 16,0 1-1-16,-3 1-19 0,-3 0 3 16,-1 0 15-16,-3 1-18 0,0 3-47 15,0 1-61-15,-7 2-7 0,-10 1-29 16,10 4-90-16,-10-1-21 0,0 0-75 16,-1 0-92-16,1-2 83 15,3-1 335-15,-3-2 23 0,10-2 244 16,-3-1 71-16,0 1 71 0,3-3 46 15,0 2 23-15,0-1-130 0,0 0-98 16,7-2-48-16,0 1-59 0,0-1-64 16,0 0-31-16,7 0-25 0,-4 0-50 15,8 0-38-15,-4-1 32 0,10-3 56 16,0 0 0-16,4 0-35 0,-7 1-59 16,-1 2 21-16,5 1-15 0,-8 0-48 15,-3 0-51-15,-4 4-69 0,1 3-132 16,-4-2-174-16,0 0-26 0,0 0-148 15</inkml:trace>
  <inkml:trace contextRef="#ctx0" brushRef="#br0" timeOffset="54095.08">29191 11553 107 0,'0'0'1744'16,"0"0"-989"-16,0 0-196 0,0 0-247 16,0 0-160-16,0 0-82 0,0 0-70 15,0 0 2-15,0 0 8 0,0 0 100 16,24 21-16-16,-3-25-40 0,0-1-20 15,-1-1-15-15,1-1-3 0,-4 0-4 16,4 3 2-16,-4-3-12 0,0 3-2 16,-3-1 0-16,-4 2-2 0,4-1 1 15,-3 3-88-15,-8-2-43 0,4-1-48 16,-4 0-93-16,-3-3-174 0,4 1-334 16,-4 1-677-16</inkml:trace>
  <inkml:trace contextRef="#ctx0" brushRef="#br0" timeOffset="54275.256">29419 11221 2392 0,'0'0'1030'16,"0"0"-735"-16,0 0-169 0,0 0 69 16,0 0-7-16,0 0-123 0,0 0-46 15,-14 61-16-15,0-32-1 0,11 2-1 16,-4-1-1-16,0 1-3 0,3-6-153 15,4-1-152-15,0-10-422 0,4-5-1079 0</inkml:trace>
  <inkml:trace contextRef="#ctx0" brushRef="#br0" timeOffset="54659.706">29643 11269 2013 0,'0'0'743'16,"0"0"-473"-16,0 0-158 0,0 0 45 15,0 0 56-15,0 0-67 0,0 0-36 16,0 0-6-16,0 0 15 0,0 0 17 15,34 4-14-15,-17-4-29 0,0 0-22 16,4 0-6-16,0 0-25 0,3 0-24 16,-3 1-13-16,-1 3-1 0,-3 0-2 15,4 1-1-15,-7 1 0 16,-4 5 1-16,-3 0 0 0,-3 4 15 16,-4 3 16-16,0 6 3 0,0 3-15 15,-11 4-7-15,-3 0 2 0,1-3-14 16,-5 0-55-16,1-4-47 0,0-4-25 15,3-5-22-15,0-3-46 0,4-4-173 16,3-8-365-16,4 0-657 0</inkml:trace>
  <inkml:trace contextRef="#ctx0" brushRef="#br0" timeOffset="54889.608">29856 11142 2723 0,'0'0'733'0,"0"0"-435"0,0 0-169 0,0 0 91 16,0 0-98-16,0 0-88 0,0 0-15 15,0 0-7-15,-41 68 7 16,27-45 3-16,-7 6-7 0,-3 2-15 16,0-1 2-16,0 3-2 0,-4 1-3 15,8-4 0-15,3-3-87 0,6-8-94 16,4-5-90-16,7-8-164 0,7-6-344 15,0-1-472-15</inkml:trace>
  <inkml:trace contextRef="#ctx0" brushRef="#br0" timeOffset="55150.622">30042 11133 2553 0,'0'0'1164'0,"0"0"-966"16,0 0-196-16,0 0 70 0,0 0-43 15,0 0-29-15,0 0-44 0,0 0 31 16,0 0 11-16,0 0-70 0,24 41-45 16,-13-35-9-16,-1-4-86 0,0 0-18 15,1 0 70-15,-8-2 103 16,-3 1 57-16,7-1 44 0,-7 1 171 16,0 1-5-16,0-1-42 0,3 0-67 15,-3 1-91-15,4 2-10 0,-1-1-2 16,4-3 1-16,-3 0-188 0,6 0-174 15,-3 0-682-15,3-11-923 0</inkml:trace>
  <inkml:trace contextRef="#ctx0" brushRef="#br0" timeOffset="55726.727">30686 10965 1498 0,'0'0'565'0,"0"0"-263"0,0 0-73 16,0 0 122-16,0 0-15 0,0 0-25 15,0 0-36-15,0 0-20 0,0 0-28 16,0 0-35-16,-24 10-78 0,11-4-74 16,-12 4-40-16,1 2-10 0,-7 3-14 15,4 4 8-15,-1-1-9 0,1 1-98 16,2-3-41-16,1 5-114 0,0-1-249 16,4-3-603-16,2-5-414 15</inkml:trace>
  <inkml:trace contextRef="#ctx0" brushRef="#br0" timeOffset="55945.149">30325 11236 3129 0,'0'0'619'0,"0"0"-449"16,0 0-151-16,0 0 53 0,0 0-17 15,72-12 29-15,-38 5 9 0,8-5-43 16,6 3-28-16,-3 0-21 15,-4 2 1-15,4-1 1 0,-11 2-2 16,-3 1-1-16,-3 3-49 0,-7-1-32 16,-8 0-64-16,-2 2-47 0,-4 1-108 15,-4 0-200-15,-3 0-264 0,0 0-267 16</inkml:trace>
  <inkml:trace contextRef="#ctx0" brushRef="#br0" timeOffset="56180.674">30332 11352 391 0,'0'0'2767'16,"0"0"-2309"-16,0 0-335 0,0 0-44 16,0 0 50-16,0 0-95 0,0 0-34 15,0 0-15-15,0 0 13 0,-14 60 1 16,14-48-2-16,0-1 2 15,0-1-40-15,0-3-18 0,0-2-58 16,0-1-25-16,3-2-84 0,-3-2-186 16,0 0-252-16,0-4-47 0,0 2-18 15</inkml:trace>
  <inkml:trace contextRef="#ctx0" brushRef="#br0" timeOffset="56437.027">30383 11352 1219 0,'0'0'599'0,"0"0"-194"16,0 0-68-16,0 0-12 0,0 0-75 15,0 0-46-15,59-38-10 0,-35 29-54 16,0 0-27-16,7 0-3 0,-3 2 0 16,3-3-30-16,-4 6-43 0,1 0-3 15,-4 4-3-15,-7 0-15 0,0 0 6 16,-3 7 0-16,-4 1 6 0,1 0 0 16,-1 3 15-16,-3 0 4 0,-7 4-10 15,3 1-3-15,-3-2-6 0,0 5-7 16,0-4-8-16,-3 0 2 15,-4 1-15-15,-3-2-29 0,-1-1-26 16,1-2-35-16,-4 0-34 0,4-2-32 16,-4 0-84-16,0-5-212 0,1-2-311 15,6 0-551-15</inkml:trace>
  <inkml:trace contextRef="#ctx0" brushRef="#br0" timeOffset="56718.921">30349 11424 2888 0,'0'0'518'16,"0"0"-308"-16,0 0-59 0,0 0 22 16,0 0-104-16,0 0-44 0,0 0-9 15,0 0 16-15,69-15 12 0,-45 9-13 16,7 0-15-16,-7 3-16 0,7 0 0 15,-7 2 0-15,-3 1 0 0,-4 0-2 16,0 0 2-16,-3 0 1 0,-4 0-1 16,-3 0-24-16,-3 1-32 0,-1-1-77 15,-3 0-62-15,0 3-61 0,-3-2-136 16,-4 1-293-16,-4 4-117 0,1-1-642 16</inkml:trace>
  <inkml:trace contextRef="#ctx0" brushRef="#br0" timeOffset="56937.649">30287 11525 1943 0,'0'0'703'15,"0"0"-420"-15,0 0-200 0,0 0 49 16,0 0 85-16,51-18-42 0,-26 10-30 16,-1 2-35-16,3-2-40 0,1 3-23 15,-1 1-11-15,-3 1-36 0,1-1-2 16,-1 4-1-16,-4 0 1 0,-2 0 1 15,-1 0-1-15,-7 0-36 0,-3 0-34 16,0 0-54-16,-4 0-45 0,1 0-45 16,-4 0-123-16,-4 0-329 0,-3 2-317 15,-3 0-331-15</inkml:trace>
  <inkml:trace contextRef="#ctx0" brushRef="#br0" timeOffset="57124.744">30328 11592 2108 0,'0'0'1146'0,"0"0"-885"0,0 0-178 16,0 0-39-16,0 0 10 0,0 0 9 16,52-6 25-16,-28-1-6 0,7 1-45 15,-4-2-19-15,4 2-18 16,-6-1-13-16,-1 0 11 0,-4 4-50 16,-2 2-74-16,-8-2 0 0,0 3-45 15,-3 0-125-15,-7 0-247 0,0 0-424 16,-7 4-170-16</inkml:trace>
  <inkml:trace contextRef="#ctx0" brushRef="#br0" timeOffset="57323.658">30242 11732 2783 0,'0'0'573'16,"0"0"-434"-16,0 0-138 0,0 0 55 15,0 0 33-15,65-11 69 0,-27 0-35 16,4-3-73-16,-1 1-47 0,0-1 0 15,-6 1 10-15,-1 3-13 0,-3 2 0 16,-7 1-54-16,-3 1-15 0,-4 1-32 16,-3 0-15-16,0 1-40 0,-11 0-98 15,8-2-205-15,-8 1-271 0,1-1-401 16</inkml:trace>
  <inkml:trace contextRef="#ctx0" brushRef="#br0" timeOffset="57573.31">30580 11086 2485 0,'0'0'669'0,"0"0"-391"15,0 0-170-15,0 0 75 0,0 0-104 16,0 0-44-16,0 63 34 0,0-29-13 15,0 4 4-15,0 5 19 0,0 0-16 16,0 5-26-16,-4-2-21 0,1-3-16 16,-4-1-4-16,0-6-86 0,0-1-68 15,0-8-150-15,4-5-445 0,-1-9-713 16</inkml:trace>
  <inkml:trace contextRef="#ctx0" brushRef="#br0" timeOffset="57902.275">30993 11300 1702 0,'0'0'726'0,"0"0"-480"16,0 0-108-16,0 0 84 0,0 0 43 16,0 0-64-16,0 0-56 0,0 0-44 15,0 0 0-15,0 0 15 0,34 4-21 16,-16-3-20-16,2-1 6 16,1 2-21-16,7-2-32 0,-4 0-25 0,0 0 9 15,0 0-12-15,0 0 0 16,-7-2-84-16,-3 0-84 0,-4-1-75 15,-3-1-162-15,-3-3-287 0,-1 3-431 16,-3-9-479-16</inkml:trace>
  <inkml:trace contextRef="#ctx0" brushRef="#br0" timeOffset="58302.748">31162 11139 2134 0,'0'0'643'0,"0"0"-242"0,0 0-124 16,0 0 5-16,0 0-115 0,0 0-67 15,0 0-46-15,0 0-29 0,0 0 4 16,0 0-15-16,0 2-14 0,3 4-11 16,-3 3 11-16,4 7 28 15,-4 4 12-15,0 5-15 0,0 2 6 0,-7 1-9 16,0 1-3-16,-7 0 3 16,4 0-10-16,-7-5 0 0,3 1-8 15,-3-3-4-15,3-5-69 0,-3-6-46 16,3 0-36-16,0-4-16 0,4-3-51 15,-1-4-134-15,1 0-107 0,10-4-99 16,-3-3 155-16,3-7 335 0,3 2 39 16,7-3 29-16,1 3 91 0,2-1 23 15,8 4 51-15,-4 1 16 0,1 1-6 16,-5 4-20-16,1 3 3 0,-4 0-13 16,1 7 12-16,-8 5 41 0,-3 7 31 15,0 9-20-15,0 3-48 0,-7 10-70 16,-6 0-29-16,-1 2-39 0,-3-3-21 15,3-5 1-15,0-4 0 0,7-7-3 16,7-4-58-16,0-10-105 0,4-8-147 16,9-3-428-16,1-6-646 0</inkml:trace>
  <inkml:trace contextRef="#ctx0" brushRef="#br0" timeOffset="58580.674">31455 11259 1167 0,'0'0'2447'0,"0"0"-2029"16,0 0-323-16,0 0-29 0,0 0 27 15,0 0-74-15,0 0-16 0,0 0-3 16,0 0 22-16,62 5-1 15,-45-5-21-15,0 0-44 0,-3 2-12 16,-4-2-22-16,-6 0-38 0,-1 3-26 16,-3 4-56-16,-10 2-46 0,-4 5-81 15,-3 1-218-15,-7 5-85 0,-4-2 0 16,7-6-410-16</inkml:trace>
  <inkml:trace contextRef="#ctx0" brushRef="#br0" timeOffset="58723.899">31396 11413 860 0,'0'0'713'15,"0"0"-99"-15,0 0-142 0,0 0-77 16,0 0-72-16,0 0-104 0,0 0-99 15,0 0-10-15,55-12-3 0,-31 2-51 16,0 2-37-16,-3-3-17 0,3 2 0 16,-7-2 1-16,-3 5-3 0,3 2-2 15,-10-3-63-15,0 2-58 0,-7 1-50 16,0-1-88-16,0-2-170 0,-3 2-534 16,-1 0-227-16,-6-4 389 0</inkml:trace>
  <inkml:trace contextRef="#ctx0" brushRef="#br0" timeOffset="58892.331">31517 11180 2742 0,'0'0'727'0,"0"0"-420"15,0 0-184-15,0 0-4 0,0 0-88 16,0 0-31-16,0 0-34 0,0 0 31 16,17 53 3-16,-10-32 1 0,-4 2 1 15,1 1-2-15,-4 1-86 0,-4 1-122 16,-3 1-141-16,-10-3-266 0,3 1-495 15,1-5-244-15</inkml:trace>
  <inkml:trace contextRef="#ctx0" brushRef="#br0" timeOffset="59022.57">31413 11610 1892 0,'0'0'1113'16,"0"0"-835"-16,0 0-96 0,0 0-5 16,0 0-10-16,0 0-53 0,0 0-20 15,62 41-31-15,-48-41-63 0,-4 0-6 16,8-5-73-16,-5-3-100 15,1-6-236-15,0 2-763 0,0-12-963 0</inkml:trace>
  <inkml:trace contextRef="#ctx0" brushRef="#br0" timeOffset="59307.036">31748 11165 2050 0,'0'0'1608'0,"0"0"-1362"0,0 0-231 0,0 0 67 15,0 0-4-15,0 0-78 0,0 0-22 16,0 0 22-16,0 0 12 16,0 0-12-16,51-5 1 0,-44 4-1 15,0-1 0-15,-4 2-20 0,1 0 18 16,-4 0-11-16,0 0 13 0,0 2 0 15,0 0 1-15,0 2 35 0,3 3-30 16,-3 1-6-16,0 0-76 0,0 2-103 16,4 1-217-16,-1-3-725 0,1-4-537 0</inkml:trace>
  <inkml:trace contextRef="#ctx0" brushRef="#br0" timeOffset="59678.28">32033 11248 3469 0,'0'0'715'0,"0"0"-550"16,0 0-106-16,0 0 28 0,0 0-41 15,0 0-46-15,0 0-74 0,0 0 51 16,59 0 23-16,-31 0 16 0,-4-3-14 15,-4 2 0-15,-2 1 0 0,-5 0-2 16,-2 0 0-16,-8 0-3 0,1 0-16 16,-4 3 17-16,0 4 2 0,0 1 47 15,-4 7 21-15,-3 1-13 0,-3 6-27 16,-4 5-25-16,4-1-1 0,-4 1 0 16,7 0 0-16,-3-2-2 0,6-3 0 15,1 1-2-15,3-5 2 0,0-2-21 16,0-1 8-16,7-3-33 0,3-3-16 15,-3-1-18-15,3-3-10 16,4-2-25-16,3-2-67 0,1-1-98 16,2-3-154-16,1-6-288 0,-4 3-441 15</inkml:trace>
  <inkml:trace contextRef="#ctx0" brushRef="#br0" timeOffset="59946.674">32492 11044 1053 0,'0'0'2590'15,"0"0"-2298"-15,0 0-291 0,0 0 67 16,0 0 71-16,0 0-139 0,0 0-44 16,0 0-82-16,0 0 60 15,0 0 42-15,24 23 24 0,-14-19 0 16,-3 3 0-16,0-3-2 0,0 0 1 15,-4 0-12-15,4-1 13 0,-3-2 0 16,-1 5 0-16,-3-4 22 0,7 2-19 16,0-2 16-16,0 1-19 0,0-3-154 15,-1 0-220-15,1 0-676 0,-3-5-512 0</inkml:trace>
  <inkml:trace contextRef="#ctx0" brushRef="#br0" timeOffset="68799.19">25791 12059 378 0,'0'0'1600'0,"0"0"-1124"16,0 0-150-16,0 0-72 0,0 0-11 16,0 0-30-16,0 0-29 0,0 0-30 15,0 0-41-15,0 2-28 0,0-2-12 16,3 1-11-16,-3 0-27 0,0 1-35 16,0 0 0-16,4 0-19 0,-1 0 17 15,1 3 2-15,2 1 2 0,5 2 1 16,-4-4-1-16,0 3 0 0,-1-3 0 15,-2 0-2-15,-1-2-111 16,1 1-91-16,-1-1-60 0,-3-1-189 16,4 1-338-16,-4-1-474 0</inkml:trace>
  <inkml:trace contextRef="#ctx0" brushRef="#br0" timeOffset="68965.174">25787 12172 1368 0,'0'0'1531'0,"0"0"-1112"0,0 0-257 16,0 0-63-16,0 0-23 0,0 0-76 16,0 0-3-16,0 0-20 0,0 0-18 15,0 0-89-15,-3 53-61 0,6-46-106 16,-3 2-216-16,0 2-294 0,0-4-459 16</inkml:trace>
  <inkml:trace contextRef="#ctx0" brushRef="#br0" timeOffset="69150.023">25718 12447 82 0,'0'0'2883'15,"0"0"-2264"-15,0 0-360 0,0 0-102 16,0 0-12-16,0 0-30 0,0 0-46 16,0 0-23-16,0 0-9 0,56-35-12 15,-32 18-13-15,7-2-9 0,-4 0-3 16,8-3-13-16,-8 2-130 0,8 2-50 15,-11-2-204-15,3 5-661 0,-9-3-902 0</inkml:trace>
  <inkml:trace contextRef="#ctx0" brushRef="#br0" timeOffset="69642.35">26287 12090 2673 0,'0'0'654'0,"0"0"-429"0,0 0-85 0,0 0 93 16,0 0-72-16,0 0-65 0,0 0-27 15,0 0-13-15,0 0-38 16,0 0-18-16,-4 7 0 0,8-7-12 16,6 0-8-16,1-4 20 0,9 1 19 15,-3-1 15-15,1 0 3 0,2 1-24 16,-6 2-10-16,-4 1-1 0,1 0-1 15,6 0-1-15,-7 0-2 0,-3 4 0 16,4 0 2-16,-8 3-2 0,4 0 2 16,-7 0 2-16,0 2 13 0,0 6 32 15,-7 0-4-15,-3 5-21 0,-8 5-21 16,-13 5 11-16,4 1-11 0,-8 3-1 16,-6 1-34-16,7-3 9 0,-1-2-37 15,1-1 16-15,13-6-38 0,0-3-53 16,8-8-80-16,9-6-304 0,4-6-578 15,0 0-281-15</inkml:trace>
  <inkml:trace contextRef="#ctx0" brushRef="#br0" timeOffset="69789.998">26352 12304 1444 0,'0'0'1555'0,"0"0"-1127"16,0 0-256-16,0 0-71 0,0 0 13 15,0 0-7-15,0 0-60 0,0 0-26 16,55 46-18-16,-41-31-1 0,10-1 13 15,-6-3-15-15,9-2-12 0,-3-2-180 16,0-6-162-16,-3-1-608 0,0-5-718 0</inkml:trace>
  <inkml:trace contextRef="#ctx0" brushRef="#br0" timeOffset="70187.171">26831 12055 1720 0,'0'0'1373'0,"0"0"-1064"0,0 0-103 15,0 0 44-15,0 0-55 0,0 0-48 16,0 0-35-16,0 0-28 16,0 0-25-16,0 0 2 0,38 1-2 15,-21-5-16-15,4-3-15 0,3 3-12 16,0-3-16-16,0 1 0 0,0 0 0 15,-3 2-3-15,0 2-34 0,-4 0-58 16,-7 2-35-16,-3 0-35 0,0 0-102 16,-7 2-203-16,0 4-502 0,-7 1-145 15</inkml:trace>
  <inkml:trace contextRef="#ctx0" brushRef="#br0" timeOffset="70373.498">26749 12236 2169 0,'0'0'1361'15,"0"0"-1042"-15,0 0-143 0,0 0 3 16,0 0-79-16,0 0-44 0,0 0-4 16,55 0 16-16,-24-4-27 0,-7-1-20 15,10-1-19-15,-6-1-1 0,-1 2-1 16,-6-1-61-16,7 0-8 16,-15 2-21-16,1 1-28 0,0-1-70 15,-7 1-105-15,-4-1-218 0,-3 1-511 16,0 1-363-16</inkml:trace>
  <inkml:trace contextRef="#ctx0" brushRef="#br0" timeOffset="70554.145">26952 12187 91 0,'0'0'3156'0,"0"0"-2475"16,0 0-417-16,0 0-168 0,0 0 3 15,0 0-21-15,0 0-75 0,-21 61-2 16,18-35 12-16,-4 1-11 15,0 6 13-15,0-2-15 0,0 1 0 16,-3-3-77-16,-1 0-44 0,1-7-48 16,0 1-136-16,3-7-432 0,7-6-885 15</inkml:trace>
  <inkml:trace contextRef="#ctx0" brushRef="#br0" timeOffset="70933.81">27265 12082 3127 0,'0'0'789'0,"0"0"-534"0,0 0-212 16,0 0-14-16,0 0 9 0,0 0-38 15,0 0-1-15,0 0 1 0,-31 69 15 16,14-44 4-16,-4 6-3 0,1-3 11 15,3 3-8-15,-8-4-17 16,8-1 17-16,7-4 12 0,-4-4-16 16,7-5 7-16,0-4 0 0,7-4-10 15,0-1 22-15,0-4 3 0,7 0-6 16,0 0-19-16,3 0-11 0,-3 0 18 16,11-1 5-16,2-5-2 0,-3 2-19 15,8-3 12-15,2 0-15 0,-6-3-24 16,3 3-4-16,-3 0-21 0,-8 0-13 15,11 1-15-15,-13 1-41 0,3-1-47 16,-8 2-102-16,-2-1-140 0,6 1-188 16,-10-3-141-16,4 3-257 0,-4 1-76 15</inkml:trace>
  <inkml:trace contextRef="#ctx0" brushRef="#br0" timeOffset="71075.402">27355 12281 32 0,'0'0'1152'0,"0"0"91"0,0 0-596 15,0 0-207-15,0 0-98 0,0 0-81 16,0 0-115-16,0 0-80 0,0 0-32 15,0 0-6-15,7 64-16 16,-4-44-9-16,1-2 9 0,-1 1-9 16,1-1 0-16,-1-3-3 0,0-2-34 15,1-2-150-15,-1-3-130 0,-3-4-482 16,4-4-1143-16</inkml:trace>
  <inkml:trace contextRef="#ctx0" brushRef="#br0" timeOffset="71603.252">27792 12161 889 0,'0'0'1524'0,"0"0"-1224"16,0 0-171-16,0 0 89 0,0 0 67 15,0 0-85-15,0 0-51 0,0 0-29 16,0 0 2-16,0 0-28 0,38 23-21 16,-34-15 11-16,-1 4 19 0,-3 1-16 15,0 2-22-15,-3 1-12 16,-8 2 2-16,1 2-21 0,-7-1-20 0,7-3-14 15,-8-3-22-15,5-2 1 0,-8-2-20 16,7-4 4-16,-3-2-15 16,0-3-13-16,10 0-1 0,-4-7-5 15,5-3-1-15,2-3 25 0,4-2-3 16,0-5 8-16,4 1 14 0,6-3 3 16,0 1 25-16,14 0 16 0,-6 2 28 15,-1 2 4-15,7 4-8 0,-3 3 7 16,-1 5 6-16,-3 1 0 0,1 4-9 15,-1 1 2-15,-3 10 1 0,-1 1-4 16,1 8 4-16,7 4-1 0,-7 6-9 16,-4 0-12-16,0 4-4 0,-10-4-8 15,4 1 2-15,-1-2-15 0,-3-6-1 16,0 0-17-16,-7-5-128 0,4-3-71 16,-7-4-93-16,3-3-463 0,-7-6-1220 15</inkml:trace>
  <inkml:trace contextRef="#ctx0" brushRef="#br0" timeOffset="72411.376">28437 12127 1596 0,'0'0'1254'0,"0"0"-883"15,0 0-208-15,0 0-4 0,0 0 62 16,0 0-41-16,0 0-60 0,0 0-36 16,0 0-31-16,0 0 6 0,38-8-9 15,-21 1 3-15,3 0-10 0,11-1-18 16,-6-1-11-16,9 0-13 16,-6 1-1-16,-1 2 2 0,-10 0 1 0,11 3-3 15,-11 2 0-15,-6-2-4 16,2 0-55-16,-6 2-37 0,0 0-47 15,-3-1-27-15,-4 2-113 0,0 0-219 16,-4 0-241-16,-3 0-413 0</inkml:trace>
  <inkml:trace contextRef="#ctx0" brushRef="#br0" timeOffset="72873.96">28457 12235 1330 0,'0'0'1692'0,"0"0"-1382"16,0 0-269-16,0 0-25 0,0 0 54 15,0 0-70-15,0 0-19 0,0 0-73 16,0 0-61-16,0 0 22 0,-3 13 57 16,6-17 74-16,11 0 26 0,-4-3 18 15,4 2-5-15,0-2-1 0,0 0 13 16,3 2-28-16,0-1 9 0,4 2-30 15,-4-3 17-15,4 3-18 0,-4 2 2 16,0-1-1-16,-3 0-1 0,-4 3 3 16,1 0-1-16,-4 0-3 0,-7 2-3 15,0 0 3-15,0 4 12 0,-14 3-5 16,7-1-7-16,-10 2-61 0,0 5-25 16,-4-2 6-16,-3 1-7 0,-4 0 4 15,11-1-4-15,-4-2 81 16,4 0 6-16,7-4 160 0,-1-3-44 0,8 0-52 15,3-4 19-15,0 0-13 16,3 0-70-16,11 0 2 0,3-6 11 16,4-2 95-16,3-1-22 0,0-2-42 15,4-1-44-15,-4 1 0 0,0-3 1 16,-3 4 0-16,-1 1-1 0,-6-1-42 16,-3 1-72-16,2 2-62 0,-6-3-89 15,-3 3-125-15,-4-4-99 0,0 2-167 16,0 1-462-16</inkml:trace>
  <inkml:trace contextRef="#ctx0" brushRef="#br0" timeOffset="73131.166">28619 11904 2072 0,'0'0'986'15,"0"0"-775"-15,0 0-172 0,0 0 43 16,0 0 42-16,0 0-57 15,-10 65-26-15,10-38-6 0,0 3 25 16,-3 5 34-16,3 2 60 0,-4 3-85 16,-3 1-27-16,4 3 8 0,-1-1-16 15,-3 3 7-15,4-1 9 0,-7-4-1 16,6-3-48-16,-3-3-2 0,0-6-26 16,4-5-54-16,-1-7-32 0,1-3-44 15,3-5-89-15,0-5-177 0,0-4-251 16,0-2-443-16,0-2-290 0</inkml:trace>
  <inkml:trace contextRef="#ctx0" brushRef="#br0" timeOffset="73402.756">28554 12394 2247 0,'0'0'780'0,"0"0"-562"0,0 0-167 16,-66 26 44-16,46-18 14 0,2-1-79 15,5 1-30-15,2-3-22 0,4-1-19 16,4-1-61-16,3-3-35 0,3 0-90 16,8 0 15-16,6 0 90 0,0-7 122 15,11-1 49-15,-1 0-49 0,1 0 16 16,3 4-20-16,-3 1 8 0,-4 2 41 16,0 1 38-16,-4 0 14 0,1 1-81 15,-7 2 19-15,-4-1-19 0,1 0-16 16,-11 2-51-16,0-1-91 0,0-3-77 15,0 1-165-15,0-1-171 0,0 0-227 16</inkml:trace>
  <inkml:trace contextRef="#ctx0" brushRef="#br0" timeOffset="74011.156">28357 12088 1026 0,'0'0'2083'16,"0"0"-1765"-16,0 0-318 0,0 0 2 16,0 0 1-16,0 0-3 0,0 0-44 15,0 0 16-15,0 0 27 0,0 0 0 16,21 24-22-16,-17-17-31 0,-1 2 9 15,-3 1-41-15,3-1 3 0,-3 3 60 16,0-2 4-16,0 0 19 0,0-2-16 16,0 0 13-16,4 0 2 0,-1-2-18 15,1-1 19-15,-4-2 28 0,0 1 49 16,10 0 19-16,-6 2-13 16,2-4-25-16,-2 2-10 0,-1 1-13 15,1-2-32-15,-1 0 13 0,-3-1-13 16,4 2 0-16,-4 0 19 0,0 2 32 15,0 3 35-15,-4 0-13 0,1 2-22 16,-1 4-29-16,-6-2-9 0,3 1-4 16,-3 1-12-16,3 1 1 0,-10 1 15 15,3 2-14-15,-3 0 11 0,-1 0-11 16,-2 0 13-16,3 1-13 16,-1 1-2-16,5-5 1 0,-8 1 14 0,17-5 4 15,-2 0-3-15,2-4-16 16,4-2-3-16,-3-2-10 0,3 0 12 15,3 0 1-15,1-1 30 0,2 1 1 16,-2-1-31-16,17-2 34 0,-4 2 23 16,7-2-15-16,3-1-11 0,8 0-6 15,3 0-3-15,13-1-7 0,-6-3 1 16,3 1-16-16,1-1-29 0,-8 1-40 16,0 2-10-16,4-2-12 0,-7 2-16 15,-10-2-38-15,-1 0-27 0,-6-1-73 16,-4-4-146-16,-3 0-300 0,-7 1-515 15</inkml:trace>
  <inkml:trace contextRef="#ctx0" brushRef="#br0" timeOffset="74255.217">29339 11902 1372 0,'0'0'2086'16,"0"0"-1697"-16,0 0-276 0,0 0-8 15,0 0 85-15,0 0-84 0,0 0-68 16,0 0-36-16,0 0-1 0,0 0 11 16,-10 60 4-16,0-42-16 0,3 2-96 15,-7-2-66-15,-3 2-83 0,-4-2-175 16,-3 1-367-16,3-4-579 0</inkml:trace>
  <inkml:trace contextRef="#ctx0" brushRef="#br0" timeOffset="74442.833">29077 12128 1613 0,'0'0'643'0,"0"0"-217"16,59-21-56-16,-35 11-63 0,4 1-155 15,3 1-54-15,-4-1-12 16,1 3-14-16,-1 0-40 0,-2 0-10 15,-1 2-22-15,-4 2 16 0,-6 0-16 16,-4 2-21-16,1-2-64 0,-8 2-67 16,1 0-42-16,-4 0-58 0,-4 0-153 15,-10 0-176-15,11 2-428 0</inkml:trace>
  <inkml:trace contextRef="#ctx0" brushRef="#br0" timeOffset="74667.188">29115 12097 1752 0,'0'0'1502'0,"0"0"-1193"0,0 0-224 15,0 0 29-15,0 0 72 0,0 0-127 16,0 0-43-16,-7 57 0 0,1-32 25 16,-1 7 9-16,-4 5 6 0,-2 0-3 15,-5 1-15-15,1-2-15 0,0-1-23 16,0-5-25-16,-1 1 3 0,5-9-28 15,2-3-59-15,1-5-61 0,7-4-92 16,-4-2-234-16,7-6-572 0,0-1-333 16</inkml:trace>
  <inkml:trace contextRef="#ctx0" brushRef="#br0" timeOffset="74868.377">29126 12300 320 0,'0'0'2283'16,"0"0"-1897"-16,0 0-364 0,0 0 52 16,0 0 83-16,55-15-39 0,-38 11-52 15,4-4-21-15,-1 1-13 0,1 0-16 16,-4 0-16-16,4-1 0 0,-7 0-70 16,-4-3-125-16,-3 3-93 0,0-2-69 15,-7 2-167-15,0-1-204 0,0 2-291 16</inkml:trace>
  <inkml:trace contextRef="#ctx0" brushRef="#br0" timeOffset="75040.449">29281 12143 967 0,'0'0'739'16,"0"0"-158"-16,0 0-126 0,0 0-79 15,0 0-76-15,0 0-75 0,0 0-67 16,-45 53-67-16,38-39-47 0,4-1-31 16,-1 1-11-16,1 1 0 15,-1-3 1-15,1 1-1 0,3-4-2 0,0-2-81 16,0 0-61-16,3-3-73 15,1-4-94-15,3 0-227 0,3-7-183 16,4-1 76-16,-4-3-65 0</inkml:trace>
  <inkml:trace contextRef="#ctx0" brushRef="#br0" timeOffset="75141.195">29322 12227 34 0,'0'0'1065'0,"0"0"-496"0,0 0-198 16,0 0-193-16,0 0-58 0,0 0-26 15,0 0-94-15,0 0-23 0,0 0-142 16,-21 55-143-16,15-44-95 0,-5-4-174 15,8-2-238-15</inkml:trace>
  <inkml:trace contextRef="#ctx0" brushRef="#br0" timeOffset="75517.59">29119 12394 420 0,'0'0'1534'0,"0"0"-967"0,0 0-132 15,0 0-122-15,0 0-80 0,0 0-129 16,0 0-44-16,0 0-47 0,52-13 25 15,-28 5-10-15,-11 3-3 0,5 0-22 16,-5 1 44-16,1 3 0 0,-3 1-6 16,-5 0 15-16,1 1-12 0,-3 3 4 15,-4 1-1-15,3 2 0 0,-3 1 0 16,0-1-13-16,-3 5-15 0,-4 3-18 16,-7-1-1-16,0 3-19 0,-6-3-34 15,-1-1-3-15,-3 1-39 0,-7-3-27 16,-4 0-48-16,8-4-10 0,-1-1 27 15,11-5 7-15,3-1-120 0,7-1-136 16,4-6 113-16,6 1 289 16,11-1 84-16,3 0 45 0,4 0 55 15,7 2 51-15,3-1 25 0,0 4-12 0,0 2-61 16,0 2-67-16,-4 4 3 16,-3 1 34-16,0 3-56 0,1 0-54 15,-5 0-25-15,-3 1-6 0,1-3-16 16,-8-2-102-16,0-5-135 0,1-1-243 15,-8-3-971-15,4-11-492 0</inkml:trace>
  <inkml:trace contextRef="#ctx0" brushRef="#br0" timeOffset="75988.769">29866 12063 410 0,'0'0'1592'0,"0"0"-1032"16,0 0-190-16,0 0-56 0,0 0 10 15,0 0-65-15,0 0-42 0,0 0-35 0,0 0-17 16,0 0-54-16,-31 41-46 0,7-25-47 16,-7 2-16-16,0 3 0 0,-3 3-2 15,-4-3-1-15,7 0 0 16,0-4-18-16,10-3-67 0,4-4-42 16,0-3-61-16,13-3-198 0,4-4-280 15,0-3-720-15,4-9-191 0</inkml:trace>
  <inkml:trace contextRef="#ctx0" brushRef="#br0" timeOffset="76163.837">29701 12178 1707 0,'0'0'1335'0,"0"0"-936"15,0 0-199-15,0 0 33 0,0 0-31 16,0 0-105-16,4 72-38 0,-4-44-18 16,-4 6-1-16,1 2 0 15,-1-1-10-15,1 3-29 0,-1-4 0 16,-3-3 0-16,4-1-1 0,-4-1-46 15,7-5-47-15,-3-3-73 0,-4 2-111 16,3-5-262-16,1-7-618 0,-4-1-541 0</inkml:trace>
  <inkml:trace contextRef="#ctx0" brushRef="#br0" timeOffset="76446.843">30132 12155 1155 0,'0'0'1807'0,"0"0"-1573"0,0 0-196 16,0 0 67-16,0 0 124 15,0 0-131-15,0 0-41 0,0 0-19 16,0 0 12-16,0 0-2 0,-45 14 11 15,35-7 1-15,-11 3-26 0,4 1-33 16,-4 2-1-16,0 0-1 0,1-1-42 16,-1 1-108-16,4-5-45 0,0-2-71 15,6 1-200-15,1-4-272 0,6-1-518 16</inkml:trace>
  <inkml:trace contextRef="#ctx0" brushRef="#br0" timeOffset="76644.44">29925 12233 912 0,'0'0'1769'16,"0"0"-1370"-16,0 0-246 0,0 0 38 16,0 0 60-16,-10 71-128 0,6-44-44 15,-3 3-1-15,0 3 52 16,1-3-31-16,-1 1-43 0,-4-1-21 0,4-5-20 16,1-5-15-16,-1-3-31 0,3-4-22 15,1-4-72-15,3-4-64 16,-4-3-85-16,4-2-172 0,0 0-313 15,0 0-268-15,4 0-179 0</inkml:trace>
  <inkml:trace contextRef="#ctx0" brushRef="#br0" timeOffset="76837.072">29973 12386 1260 0,'0'0'1122'0,"0"0"-841"0,0 0-133 16,0 0 38-16,0 0 3 0,0 0-87 15,66-21-35-15,-49 15-48 16,0-1 4-16,0-1 2 0,4-1-25 16,-4-2-1-16,-3 2-56 0,3-2-77 15,-10 0-61-15,7 0-43 0,-11-1-155 16,1 2-188-16,-4 0-210 0,0 2-241 16</inkml:trace>
  <inkml:trace contextRef="#ctx0" brushRef="#br0" timeOffset="77016.272">30097 12214 339 0,'0'0'1789'16,"0"0"-1078"-16,0 0-282 0,0 0-124 16,0 0-27-16,0 0-108 0,0 0-88 15,-24 64-51-15,21-45 4 0,3 3-4 16,-4 3-6-16,1 0-13 0,-4 1-12 16,7 1 1-16,0-1-1 0,-4-1 0 15,1-1-62-15,3-3-7 0,-3-1-73 16,-4-2-81-16,0-3-234 15,0 0-545-15,0-3-356 0</inkml:trace>
  <inkml:trace contextRef="#ctx0" brushRef="#br0" timeOffset="77198.778">29880 12710 1778 0,'0'0'1557'15,"0"0"-1148"-15,0 0-138 0,0 0-86 16,0 0-23-16,0 0-94 0,0 0-28 15,0 0-15-15,66-30-22 0,-39 22 0 16,1 2 0-16,-1-2-1 0,1 0-2 16,-1 3-63-16,-2-1-73 0,-5 0-57 15,1 1-182-15,-4-2-412 0,4-1-1115 0</inkml:trace>
  <inkml:trace contextRef="#ctx0" brushRef="#br0" timeOffset="78292.702">30411 12219 345 0,'0'0'1857'0,"0"0"-1273"15,0 0-211-15,0 0-48 0,0 0-15 16,0 0-100-16,0 0-84 0,0 0-45 16,0 0-43-16,0 0-23 0,14 2 4 15,3-6 28-15,7-2-1 0,7-1 7 16,-4-1-4-16,8 0-30 0,-4 0-18 16,0 4-1-16,-3-3 0 0,-4 4 0 15,-4 2 0-15,-2-2 0 0,-5 3-1 16,-2 0-36-16,-4 0-66 0,-4 0-36 15,-3 0-40-15,0 3-60 0,0-2-144 16,0-1-193-16,-10 3-229 0,3-2-425 16</inkml:trace>
  <inkml:trace contextRef="#ctx0" brushRef="#br0" timeOffset="78493.919">30524 12221 424 0,'0'0'2106'0,"0"0"-1569"16,0 0-250-16,0 0-20 0,0 0 33 15,0 0-118-15,0 0-91 0,0 0-48 16,0 0-21-16,0 0 19 0,-13 68-10 16,9-42 15-16,-6 8 84 0,6 3-68 15,-6 1-60-15,0 4 10 0,-1-8-12 16,5-1 0-16,-1-6-18 0,0-7-62 16,7-2-63-16,-4-3-59 0,4-7-179 15,0-1-331-15,0-6-628 0,4-2-359 0</inkml:trace>
  <inkml:trace contextRef="#ctx0" brushRef="#br0" timeOffset="78637.718">30635 12448 3090 0,'0'0'1003'0,"0"0"-825"16,0 0-163-16,0 0 35 0,0 0-50 0,0 0-30 15,0 0 11-15,0 0-18 16,55 14-125-16,-34-17-138 0,-4-5-437 15,3-7-1190-15</inkml:trace>
  <inkml:trace contextRef="#ctx0" brushRef="#br0" timeOffset="79028.197">31096 12176 1085 0,'0'0'1436'0,"0"0"-992"15,0 0-146-15,0 0 1 0,0 0-5 16,0 0-103-16,0 0-65 0,0 0-39 16,0 0-9-16,0 0 30 0,-20 38-52 15,9-14-28-15,-2 8-7 0,-5 6-2 16,1 4-16-16,0 3 6 16,0 0 4-16,6-1-13 0,1-4 0 0,7-4-1 15,-1-6-39-15,4-3-41 0,4-10-40 16,2-4-25-16,8-6-111 15,-3-7-201-15,6-7-172 0,-3-1-441 16,3-14-297-16</inkml:trace>
  <inkml:trace contextRef="#ctx0" brushRef="#br0" timeOffset="79317.67">31227 12228 2112 0,'0'0'998'0,"0"0"-887"15,0 0-72-15,0 0-39 0,0 0 28 16,55-3-28-16,-34 1-15 0,0 0-190 16,-1-2-110-16,-6 4-202 0,-3 2 60 15,-5 6 122-15,-6 3 169 0,-6 3 166 16,-8 4 150-16,0 2 191 0,-7-1 146 16,4 3-25-16,0-4-77 0,3 0-75 15,4-2-63-15,3-4-42 0,0-1-70 16,7-3-75-16,0-1-57 15,0-4-2-15,7 1-1 0,3 0-4 16,1-4-59-16,6 0 0 0,0 0-15 16,0-4-74-16,4-3-104 0,-4 0-169 15,-3-7-368-15,0 5-626 0</inkml:trace>
  <inkml:trace contextRef="#ctx0" brushRef="#br0" timeOffset="79661.437">31558 12274 1843 0,'0'0'1597'0,"0"0"-1365"16,0 0-182-16,0 0 73 0,0 0 91 15,0 0-157-15,0 0-56 0,0 0 21 16,0 0 43-16,0 0 4 0,41 11 2 16,-20-11-18-16,0 0-13 0,3 0-18 15,-3-3-10-15,3 3-9 0,0 0 0 16,-4 4-2-16,-2 3-1 0,-5 1 2 16,-2 4 1-16,-1 6 18 0,-6 0 4 15,-4 5-24-15,-4 2 0 0,-10-1-1 16,-3 3-10-16,0-2-34 0,-7-2-30 15,3-4-66-15,4-4-56 0,3-4-160 16,0-4-654-16,7-4-904 0</inkml:trace>
  <inkml:trace contextRef="#ctx0" brushRef="#br0" timeOffset="80101.33">31992 12232 1140 0,'0'0'1859'0,"0"0"-1497"0,0 0-264 16,0 0-12-16,0 0 72 0,0 0-7 15,0 0-19-15,0 0-2 0,72 4-46 16,-47-4-34-16,-1-1-28 0,3-2-10 16,1 3-11-16,-1 0 0 0,-2-1-2 15,-5 1-32-15,-3-2-54 0,-6 2-58 16,-4-2-66-16,-4 0-105 0,-3-2-220 16,0 0-486-16,0 1-330 0</inkml:trace>
  <inkml:trace contextRef="#ctx0" brushRef="#br0" timeOffset="80296.825">32206 12116 1944 0,'0'0'1599'16,"0"0"-1309"-16,0 0-148 0,0 0 75 16,0 0-46-16,-52 54-133 0,42-36-38 15,-4 4-3-15,0 3 2 0,0 2 1 16,-3 4 3-16,0-1-3 0,-4-1-16 15,4-5-67-15,3-2-23 0,7-4-80 16,0-6-217-16,4-4-279 0,3-5-481 16,3-3-205-16</inkml:trace>
  <inkml:trace contextRef="#ctx0" brushRef="#br0" timeOffset="80637.609">32257 12315 1228 0,'0'0'2123'0,"0"0"-1774"0,0 0-276 16,-13 52-4-16,6-30 110 0,0 3-90 16,3-3-65-16,-2 4-20 0,-1 0 17 15,0-3-5-15,-4-1 9 0,-2-3-6 16,-1-1-16-16,-3-2 3 0,-1-5-6 16,1-2-37-16,3-2-35 0,1-3-58 15,2-4-61-15,1 0-43 0,10-7-39 16,0 2 39-16,0-6-3 0,3 3-2 15,4-2 119-15,4 4 120 0,2 0 42 16,1 1 80-16,0 1 33 0,3 1-7 16,-3 3-10-16,0 0 12 0,-4 0-51 15,0 0-19-15,4 0-14 0,-3 4-15 16,2-3-6-16,-2 2-30 0,-1-2-2 16,0-1-13-16,4 0-35 0,-4-1-114 15,-3-7-87-15,4 1-133 16,-4-7-368-16,-1 5-546 0,1-6 507 0</inkml:trace>
  <inkml:trace contextRef="#ctx0" brushRef="#br0" timeOffset="80767.409">32447 12161 1220 0,'0'0'1544'16,"0"0"-1185"-16,0 0-129 0,0 0 15 15,0 0-27-15,0 0-184 0,0 0-34 16,0 0-119-16,0 0-179 15,0 0-384-15,10 50-1006 0</inkml:trace>
  <inkml:trace contextRef="#ctx0" brushRef="#br0" timeOffset="81121.478">32595 12273 1494 0,'0'0'2238'0,"0"0"-1895"15,0 0-218-15,0 0-13 0,0 0 74 16,0 0-126-16,0 0-60 0,0 0 0 16,0 0 0-16,0 0 21 0,52 4-2 15,-35-3-1-15,0-1-18 0,4 4 2 16,-7 0-2-16,-1 3 1 15,1 0 0-15,0 5 1 0,-4 0 14 16,-3 4-4-16,0 3-12 0,-3 1 13 16,-4 7-12-16,0 2 11 0,-4-1-11 15,-3 2-1-15,-3-2-28 0,0-4 0 16,-4-1-6-16,3-5-18 0,1-3-16 16,-4-6-34-16,7-2-29 0,-3-4-25 15,3-3-184-15,0-3-325 0,7-4-894 16</inkml:trace>
  <inkml:trace contextRef="#ctx0" brushRef="#br0" timeOffset="81342.159">32785 12158 1903 0,'0'0'1436'0,"0"0"-1093"0,0 0-81 16,0 0 7-16,0 0-67 0,-49 52-112 15,36-35-59-15,-5 4-29 16,5 1 1-16,-5 1 16 0,-2 5-16 16,2-4-1-16,1 2-2 0,7-4-22 15,-1-3-30-15,5-3-51 0,2-4-33 16,1-4-153-16,3-4-343 0,0-1-725 16,7-6-235-16</inkml:trace>
  <inkml:trace contextRef="#ctx0" brushRef="#br0" timeOffset="81635.686">32857 12162 2221 0,'0'0'1522'0,"0"0"-1214"0,0 0-235 16,0 0 24-16,0 0-13 0,0 0-84 15,0 0-41-15,0 0-83 0,0 0-137 16,0 0-131-16,38 18-132 0,-21-18-66 15,-7-1 72-15,4-2 147 0,-7 1 215 16,0 0 156-16,-7 2 228 0,3 0 282 16,-3 0 11-16,0 4-100 0,0-1-76 15,0 1-65-15,0 0-88 0,0 4-79 16,0 2-59-16,0 0-29 0,0 2-22 16,0 1 9-16,0-1 4 0,0-2-14 15,0 2-2-15,0-4-88 0,0-1-116 16,0-3-90-16,0-4-468 0,7 0-1030 15</inkml:trace>
  <inkml:trace contextRef="#ctx0" brushRef="#br0" timeOffset="82238.218">33177 12155 2696 0,'0'0'1194'16,"0"0"-1008"-16,0 0-89 0,0 0 117 16,0 0-74-16,0 0-140 0,0 0 0 15,0 0 0-15,0 0 16 0,0 0 12 16,55 6-16-16,-41-6 1 0,0 0-11 16,0 0-1-16,-4 1 0 0,0 2-1 15,-3-2-1-15,-3 3-1 0,-1 0 2 16,-3 1 1-16,0 2 14 0,0 2-14 15,0 1 1-15,-10 4 11 0,-4 3-10 16,-3 1-3-16,0-2-1 16,-4 3 1-16,4-7 1 0,0 0 0 15,3-2-1-15,3-2-1 0,8-4-2 16,0-1 3-16,3-1-3 0,0-2-16 16,0 0-3-16,3 0-27 0,4 0-7 15,3 1 30-15,1-1 26 0,-1 3 1 16,4-2 2-16,-4 3 0 0,0 0-3 15,1 4 1-15,-4 0-1 0,-1 2 2 16,1 5 1-16,0 1-2 0,-3 2 24 16,-1 1-13-16,-3 0-10 0,0 0 17 15,0 0-17-15,-3-1-2 0,-1 1 1 16,-6-3 1-16,-4-1 13 0,0-1 1 16,-3-2-14-16,-4 0 13 0,4-5-15 15,-3-3-26-15,-1-4-30 16,4 0-15-16,-1-4-13 0,5-7-3 15,6-1 28-15,3-2-10 0,4-1 16 16,4 2 2-16,6 0-6 0,7 2 23 16,-3 1 31-16,3 6 3 0,1 1 26 15,-8 3 34-15,4 0 3 0,-4 4-16 16,-7 2 9-16,4 3-9 0,0 2-47 16,-7-4-9-16,0 2-100 0,0-1-124 15,0-1-427-15,-3-3-1048 0</inkml:trace>
  <inkml:trace contextRef="#ctx0" brushRef="#br0" timeOffset="83310.851">25567 13145 784 0,'0'0'1317'16,"0"0"-702"-16,0 0-291 0,0 0-129 16,0 0 25-16,0 0-4 0,0 0-56 15,0 0-37-15,0 0-35 0,-4 3-25 16,8-3-16-16,-4 0 3 0,3 0 6 15,1 0 9-15,3 0-12 0,0 0-6 16,10-2-4-16,0-3 10 0,-3-1-13 16,13 0-3-16,-3 0-34 0,4 0 0 15,3-2 0-15,-3 1-2 0,-4 2 0 16,0 0-1-16,-4 3 0 0,-6 0 0 16,-7 2-2-16,0 0-54 0,0 0-21 15,0 0-10-15,-7 0 4 0,3 0 2 16,-3 0 18-16,0 0-5 0,4 0-9 15,-4 0-10-15,0 0-20 16,3-2-35-16,-3 2-58 0,0-3-80 16,-3-1-63-16,-1-3-76 0,1 0-308 15,-4 2-443-15</inkml:trace>
  <inkml:trace contextRef="#ctx0" brushRef="#br0" timeOffset="83798.734">25780 12902 2199 0,'0'0'658'16,"0"0"-360"-16,0 0-106 15,0 0 52-15,0 0-73 0,0 0-64 16,0 0-35-16,0 0-37 0,0 0-23 16,0 0 10-16,7 12 10 0,-7-8 0 15,4 4 6-15,-1 4 5 0,1 2 1 16,-1 4-7-16,-3 4 4 0,0 2-16 15,0 5-13-15,0 2 10 0,0 2-4 16,-7 3 1-16,-3-1-19 0,0 3 0 16,-8-4 0-16,8 1 1 0,-4-2 0 15,0-3-1-15,-6-4-2 0,9-3-35 16,-2-5 0-16,-5-4 5 0,8-5-2 16,0-5-28-16,6-4-16 0,1 0-11 15,-4-6-2-15,7-3 0 0,-3-3 12 16,3-1 29-16,0 0 5 0,0-1 25 15,6 2 20-15,1-3 23 0,0 3 8 16,10 2 10-16,1 2-19 16,-5 0 0-16,1 5 7 0,7 1 12 15,3 2-10-15,-10 2-30 0,13 5 24 16,-6 5 19-16,7-2 25 0,-8 5-25 16,1-3-18-16,-7 4-1 0,-1-2-9 15,-6-1-1-15,0-1-11 0,-3-3 14 16,-4 0 1-16,0 0 0 0,0-1-19 15,0-2-13-15,-7-1-80 0,3-1-59 16,1-4-59-16,-4 0-201 0,7-7-404 16,-3-1-867-16</inkml:trace>
  <inkml:trace contextRef="#ctx0" brushRef="#br0" timeOffset="83973.813">26025 13003 173 0,'0'0'3151'0,"0"0"-2519"0,0 0-400 16,0 0-144-16,0 0-4 0,0 0-58 16,0 0-26-16,0 0-27 0,0 0 15 15,0 0 11-15,48 27 1 16,-37-23-146-16,6-3-96 0,-3-1-333 16,-4 0-906-16,-3-4-421 0</inkml:trace>
  <inkml:trace contextRef="#ctx0" brushRef="#br0" timeOffset="84701.137">26404 12996 1580 0,'0'0'1401'0,"0"0"-1078"0,0 0-179 16,0 0 59-16,0 0 61 0,0 0-75 15,0 0-45-15,0 0-48 0,0 0-34 16,0 0-12-16,3 4-16 0,-3-4-13 15,4 0-21-15,-1 0-16 0,11 0 16 16,3 0 31-16,1-2-7 0,2 0-11 16,4-1-10-16,-3-1-1 0,3 3 0 15,-7-1-2-15,-3 2 0 0,0 0 0 16,-4 0-2-16,-3 0 0 16,-3 2-1-16,-4-1 1 0,0 0 0 0,0 2 0 15,0 0-26-15,-4 3-9 16,-6 6 21-16,-11 2 13 0,4 3-9 15,-7 3-4-15,-4-1-5 0,1 2 5 16,-1-2 14-16,-3 0-1 0,7 0 2 16,-4-5-18-16,8 0 17 0,3-4 1 15,6-3-1-15,1 0 1 0,3-3-2 16,4-3-25-16,3 2-6 0,0-3 0 16,0 0-13-16,0 0-9 0,10 0 3 15,-3 0 31-15,3 0 21 0,4-4 0 16,-4 0 0-16,11-3 1 0,-4 3 1 15,0-6 0-15,11 3 2 0,-11-2-2 16,-3 1 2-16,7 3-1 0,-8 0 1 16,-2 2-3-16,-8 2 0 0,1 1 1 15,-4 0 36-15,3 1 25 0,-3 5 16 16,0-2-22-16,-3 8 15 0,-1 2-33 16,-3 1-10-16,0 8-25 0,0-1 9 15,-6 1-9-15,-1-1 25 16,4 1 12-16,6-3 22 0,-3 2 55 15,0-4-68-15,4 1-46 0,3-4 12 16,0 0-15-16,3-4-1 0,4-2 1 16,4-3-34-16,9-6-52 0,4 0-62 15,0-11-59-15,11-3-216 0,-7 1-740 16,6-11-814-16</inkml:trace>
  <inkml:trace contextRef="#ctx0" brushRef="#br0" timeOffset="85044.444">27079 12952 795 0,'0'0'1604'0,"0"0"-1139"0,0 0-193 16,0 0 47-16,0 0 10 0,0 0-115 16,0 0-69-16,0 0-39 0,0 0-29 15,0 0-11-15,14 55-4 0,-17-28-19 16,-1 7-25-16,-3 3 7 0,4 3-22 16,-1 3-3-16,1 0-2 0,-1 1-1 15,1-3-22-15,0-4 24 0,3-3 0 16,0-4-11-16,0-4-7 15,0-6-49-15,0-9-34 0,0-3-44 16,0-7-96-16,0-1-258 0,0-9-564 16,0 1-285-16</inkml:trace>
  <inkml:trace contextRef="#ctx0" brushRef="#br0" timeOffset="85597.377">26928 13151 10 0,'0'0'2828'0,"0"0"-2287"16,0 0-451-16,0 0-88 0,0 0 59 15,0 0-35-15,65-4-4 0,-41-4 16 16,4 0-13-16,-4 0-6 0,4-2-19 16,-11 4 0-16,0 1 10 0,-3 1 31 15,-4 3-16-15,-3 1 3 0,-4 0 20 16,-3 0 43-16,0 1 50 15,0 3-53-15,-3 3-16 0,-7 7-10 0,-1 1-32 16,-6 5-30-16,0 2-28 16,-11 1-7-16,8 0 10 0,-5-3-3 15,-2 1 26-15,-1-1 1 0,4 0-1 16,0-3-1-16,0 0-15 0,3-1 18 16,1-4 0-16,6-1 2 0,0-2 0 15,4-3 1-15,3-5 0 0,7 2-3 16,0-3-32-16,0 0-39 0,0-4-6 15,3 2 15-15,4-4 24 0,4-1 38 16,-1-4 25-16,11 0-9 16,-4-2-15-16,3-1 2 0,8-1-2 15,-4 0-1-15,0 3-1 0,0 0-1 16,0 2 0-16,-3 2-1 0,-4 1-4 16,1 3 7-16,-5 2 54 0,-6 2 28 15,0 0 3-15,0 6 8 0,-3 1-15 16,-1 3 12-16,0 3 15 0,4 6-9 15,-3 4-25-15,-1-2-37 0,4 3-13 16,0-2-20-16,-4-1-1 0,8-4-1 16,-4-2-2-16,10-4 1 0,0-1 1 15,0-6-1-15,7-4-63 0,1-2-30 16,-1-6-38-16,3-7-94 0,-6-3-311 16,3 6-820-16,0-11-897 0</inkml:trace>
  <inkml:trace contextRef="#ctx0" brushRef="#br0" timeOffset="85844.598">27627 13574 2734 0,'0'0'1247'15,"0"0"-1234"-15,0 0-13 0,0 0-54 16,0 0 39-16,0 0-180 0,0 0-397 16,0 0-1315-16</inkml:trace>
  <inkml:trace contextRef="#ctx0" brushRef="#br0" timeOffset="87243.051">28147 12953 152 0,'0'0'457'15,"0"0"-125"-15,0 0-200 0,0 0-130 16,0 0 25-16,0 0 354 0,0 0-98 16,0 0-66-16,0 0-9 0,4-9 103 15,-4 9-2-15,0 0-49 16,0-1-23-16,0 1-37 0,0 0-13 16,0 0-30-16,0 0-18 0,-4 0-23 15,1 0-35-15,-1 0-18 0,1 0-13 16,0 0-4-16,-8 1 1 0,8 2 8 15,-4-1-27-15,0 1-9 0,0 0-17 16,4-1 13-16,-4 0-13 0,3 1 14 16,1-3-15-16,-8 3 11 0,11-2-10 15,-3 2 1-15,0-2 16 0,3 3-7 16,-4-2-9-16,-3 1 13 0,4-1-14 16,-4 2 13-16,0-1-12 15,4-1 10-15,-4 1-12 0,3 1 1 16,-3-1 1-16,4-1-1 0,-1 2 16 15,1 1-2-15,0-1 2 0,-4 0 1 16,3 0-17-16,1 1 13 0,-4 0-13 16,3 0-2-16,-2 2 3 0,2-3 13 15,-6 3-15-15,6 1-1 0,1-3 0 16,-1 2-2-16,1 1 1 0,-4 0-11 16,4-2 11-16,3 2 1 0,-4-1-2 15,1 1 2-15,-4 0 3 0,3 0 0 16,1 0 0-16,-4 1 1 0,7-3-4 15,-3 2-1-15,3 1-3 0,-4 0 4 16,4 1 0-16,-3 1-3 0,-1 0 2 16,4 2-1-16,-3 1-1 0,-1 1 1 15,1 1-1-15,3 1 3 0,-3-1 0 16,3 3 12-16,-4-2-9 16,4 0 15-16,0 1-17 0,0-3 1 15,0 0 10-15,0 0-9 0,0-2 16 16,0 1-4-16,0-1-14 0,4 0 11 15,-4-1-10-15,3 1 1 0,0-1-2 16,1 0-1-16,-1 0 0 0,1-2 0 16,-1 2 0-16,1-1 0 0,6-1-16 15,0 0-5-15,1-1 5 0,-4 0-8 16,6-2 5-16,1 3-18 0,0-4-24 16,0 0-19-16,-1 1-47 0,8-2-72 15,-4-2-225-15,-3-3-692 0,-4-7-900 0</inkml:trace>
  <inkml:trace contextRef="#ctx0" brushRef="#br0" timeOffset="88683.923">28289 13083 963 0,'0'0'1199'0,"0"0"-827"16,0 0-140-16,0 0 22 0,0 0 5 15,0 0-78-15,0 0-57 0,0 0-48 16,0 0-19-16,0 0-4 0,0 5 1 15,0-5 3-15,0 0-10 0,0 0-16 16,0 0-12-16,0 0 3 16,0 0-3-16,0 0-18 0,0 0 2 0,3 0-2 15,4 0 15-15,0 0 3 16,3 0 3-16,-3-2 3 0,7 0 19 16,-4 1-13-16,11-2-18 0,-7 2-13 15,3-2 1-15,0 3 1 0,0 0 9 16,0 0-11-16,1 0-1 0,-8 0 0 15,0 0-1-15,-3 3 1 0,0-2 1 16,-3-1 0-16,-1 0 0 0,-3 0 3 16,0 0-1-16,0 0 11 0,0 3-1 15,0-3-10-15,0 0 1 0,0 0-3 16,0 1-2-16,0-1 0 0,0 2 2 16,0-2-1-16,-7 4 1 0,4 2 1 15,-8 0 15-15,4 2-16 0,-6 3-3 16,-1 1 2-16,-3 1-11 0,-1 3 11 15,-2-1-10-15,-1 3 8 16,0 1-22-16,1 1 6 0,-1 1-6 0,-3-1-6 16,14-2 28-16,-8-4-10 15,12-4 10-15,-1-3 0 0,3-1-13 16,4-5-2-16,0-1-15 0,0 0-20 16,0 0 22-16,4-3-13 0,-1-1 15 15,4 1 29-15,-4-2 14 0,8-2 5 16,-1 1 0-16,-6-1-17 0,9 1-2 15,-2 2 12-15,-4 0 1 0,3 1-10 16,0-1 25-16,-6 2-15 0,9 1 2 16,-9 1-13-16,3 0 2 0,-7 0-3 15,3 0 30-15,-3 1 39 0,0 5 11 16,0 2 9-16,-3 8 19 0,-4 5-53 16,0 3-25-16,-3 4-19 0,3 2-11 15,-4-3-1-15,8-1-3 0,0-3-13 16,3-1-2-16,0-3 17 0,0-3-2 15,10-2-13-15,4-6 1 0,-1-3-47 16,12-5-44-16,-8-1-37 0,14-11-56 16,-7-3-138-16,7-4-324 15,-10 3-695-15</inkml:trace>
  <inkml:trace contextRef="#ctx0" brushRef="#br0" timeOffset="89078.293">28850 13061 1309 0,'0'0'806'0,"0"0"-388"0,0 0-215 15,0 0 51-15,0 0 11 0,0 0-54 16,0 0-43-16,0 0-11 0,0 0 7 16,0 0-25-16,7 0-5 0,-7 0-16 15,0 0-28-15,0 0-10 0,0 3 1 16,0-3-4-16,0 1-10 0,0 3-17 16,0 3-26-16,0 7 4 0,-3 6-16 15,-1 4-12-15,-6 6 0 0,10 2 0 16,-4 2-28-16,-3-1 16 0,4 0 12 15,-4-1-3-15,4-2-9 0,-1 1-4 16,-3-6-27-16,4-1-21 0,-4-3-38 16,0-8-3-16,4 0-10 0,-1-5-77 15,1-5-164-15,-1 1-259 0,1-4-510 16,3 0-242-16</inkml:trace>
  <inkml:trace contextRef="#ctx0" brushRef="#br0" timeOffset="89700.679">28678 13160 2422 0,'0'0'959'0,"0"0"-791"0,0 0-149 15,0 0 16-15,0 0-35 0,0 0-9 16,0 0 9-16,0 0 38 0,69-18-4 15,-49 11-11-15,-2 0 18 0,6 2-1 16,-4-1 42-16,1 2-19 0,-4 0-22 16,1 2-6-16,-8 0-4 0,0 2-9 15,1 0 1-15,-5 0-4 0,-2 0-16 16,-4 0 12-16,3 0-13 0,-3 2 20 16,0 1 13-16,0 2 11 15,0 3 17-15,-7 2-26 0,-3 4-18 16,-4 4-16-16,1 3-3 0,-8 0-10 15,-3 3 9-15,-4 0 1 0,-3 0-3 16,4 0 0-16,-4-1 2 0,7-3 0 16,-4-1-2-16,7-3 3 0,4-4-16 15,3-2 13-15,4-5-15 0,3-3-20 16,0 2 1-16,7-4 24 0,-3 0 13 16,3 0 0-16,0 0 0 0,0 0-21 15,0 0 17-15,3-2 2 0,-3 0 1 16,7-1 1-16,3-2 1 15,1-2 15-15,6-3-13 0,4 1 19 16,3-2-3-16,0-1-16 0,0-3 0 16,7 5 9-16,-7 2-12 0,7-3 0 15,-7 5 0-15,4 0 0 0,-4 2 13 16,-3 2 2-16,-4 1 4 0,-3 1 12 16,-11 0-3-16,11 1 12 0,-7 3 59 15,-4 2-3-15,1 2-9 0,-1 1 5 16,-3 1-25-16,3 6-21 0,1 1-24 15,-4-1-20-15,7 0-2 0,-4 1 0 16,1-3 0-16,-1-3-12 0,7-2-7 16,4-5-91-16,0-4-54 0,3 0-2 15,4-9-145-15,0-4-267 0,-8 3-755 16,8-10-520-16</inkml:trace>
  <inkml:trace contextRef="#ctx0" brushRef="#br0" timeOffset="90075.288">29336 13100 2510 0,'0'0'634'0,"0"0"-344"0,0 0-56 15,0 0 66-15,0 0-115 0,0 0-91 16,0 0-48-16,0 0-5 0,0 0 5 16,0 0 19-16,-4 15 40 0,4-6-40 15,-3 2-18-15,-4 10-14 0,-3 5 10 16,3 6-27-16,-7 2-15 15,4 3-2-15,-4 0 1 0,7-2-3 0,4-3 1 16,-1-4 1-16,4-5-45 16,0-6-69-16,4-5-36 0,-1-7-48 15,4-5-193-15,3-4-360 0,-6-7-643 16,-1-7-303-16</inkml:trace>
  <inkml:trace contextRef="#ctx0" brushRef="#br0" timeOffset="90385.147">29412 13155 2229 0,'0'0'475'0,"0"0"-430"0,0 0 35 16,0 0 58-16,65-3-57 16,-44 3-59-16,-4 0-16 0,0 3-6 15,-6 4-112-15,-5-3-29 0,-2 6-27 16,-4 0 62-16,-4 3 54 0,-9 2 52 15,-1 1 42-15,-7-1 107 0,11 3 44 16,-7-2 38-16,-1-2 81 0,5 1-39 16,2-3 1-16,4-4-39 0,4 0-107 15,3-3-83-15,0-1-45 0,10 1 0 16,1-1 21-16,2 0 35 0,8-1-25 16,-4-3-31-16,4 0-21 0,0-7-16 15,-1 1-28-15,1-2-63 0,-4-1-107 16,1 0-273-16,-8 1-963 0,0-6-551 0</inkml:trace>
  <inkml:trace contextRef="#ctx0" brushRef="#br0" timeOffset="90834.124">30011 12962 1053 0,'0'0'1628'0,"0"0"-1220"16,0 0-152-16,0 0-37 0,0 0 15 15,0 0-93-15,0 0-56 0,0 0-15 16,0 0 11-16,0 0 31 0,-3 17-16 15,-4-2-9-15,-7 5-31 0,-3 7-41 16,-7 4 1-16,3 2-14 0,0 1 0 16,-3-3-2-16,4-1-1 0,-5-3-52 15,8-2-86-15,3-6-45 0,-3-7-114 16,10-2-444-16,0-6-892 0</inkml:trace>
  <inkml:trace contextRef="#ctx0" brushRef="#br0" timeOffset="91052.564">29908 13135 1425 0,'0'0'2208'15,"0"0"-1834"-15,0 0-288 0,0 0-39 16,0 0 37-16,0 0-22 0,69-7-3 16,-38 0 34-16,3-4-43 0,4 2-47 15,-7 0 0-15,7 0 0 0,-10 2 7 16,-4 3-10-16,-4 1-65 0,-6 3-22 15,-4 0-21-15,-6 0-17 0,-1 3-36 16,-3 1-71-16,0-1-149 0,0 1-218 16,-3-1-478-16,-4 1-595 0</inkml:trace>
  <inkml:trace contextRef="#ctx0" brushRef="#br0" timeOffset="91275.497">29928 13248 1030 0,'0'0'2403'0,"0"0"-2024"16,0 0-259-16,0 0-48 0,0 0 7 15,0 0-60-15,0 0 0 0,0 0 37 16,69-11-6-16,-45 5-19 0,1-2-28 16,2 0 0-16,-3 4-3 0,-3 0 2 15,0 0-2-15,-4 1 0 0,-7-1-67 16,4 3-77-16,-4-1-36 0,-6 1-107 15,-1 1-197-15,-3 0-532 0,0 0-88 16</inkml:trace>
  <inkml:trace contextRef="#ctx0" brushRef="#br0" timeOffset="91594.713">29904 13353 1163 0,'0'0'1653'0,"0"0"-1329"15,0 0-322-15,0 0 68 0,0 0 137 16,66-35-105-16,-42 22-55 0,3 1-45 16,-2 1 36-16,-1 2 10 0,-7 1 21 15,4 2 13-15,-8 3 13 0,1 2-33 16,-7 1-21-16,-3 0 13 0,-1 1 6 16,0 5 55-16,-3 3-3 0,0 5-3 15,0 4-38-15,0 0-34 0,0 1-34 16,0 2 9-16,0-5-12 15,0 0-1-15,0-2 1 0,0-3-1 16,4 1-1-16,-1-2-10 0,4-1 10 16,0 1-1-16,0-3 2 0,0-2-40 15,0 0-17-15,0-1-32 0,-4-2-28 16,1-1-44-16,-1-1-141 0,-3-1-275 16,0-3-637-16,0-8-464 0</inkml:trace>
  <inkml:trace contextRef="#ctx0" brushRef="#br0" timeOffset="91799.789">30001 13396 2952 0,'0'0'575'0,"0"0"-398"0,0 0-73 0,0 0 110 15,0 0-141-15,-42 63-54 0,29-44-17 16,-1-1 0-16,-3 2-1 0,-1-2-1 15,5-3-41-15,-1-4-79 16,0-3-69-16,4-6-98 0,-1-2-244 16,8 0-471-16,0-5-408 0</inkml:trace>
  <inkml:trace contextRef="#ctx0" brushRef="#br0" timeOffset="91931.374">29911 13455 1352 0,'0'0'1185'0,"0"0"-754"0,0 0-50 16,0 0-48-16,48 29-119 0,-30-17-104 15,6 3-30-15,3-2-27 0,1-2-13 16,-1-3-40-16,1-2-25 0,0-6-185 16,-1-2-194-16,-6-4-964 0,-4-8-804 0</inkml:trace>
  <inkml:trace contextRef="#ctx0" brushRef="#br0" timeOffset="92489.092">30686 13039 2178 0,'0'0'636'15,"0"0"-340"-15,0 0-95 0,0 0 110 16,0 0-77-16,0 0-93 0,0 0-52 15,0 0-8-15,0 0 34 0,0 0-25 16,-27 49-56-16,10-28-18 0,-4 3 5 16,-3 1-18-16,0 1-3 0,-4 0-11 15,1-3-1-15,2 0-63 0,1-4-43 16,4-5-29-16,6-4-42 16,4-4-218-16,3-6-339 0,3 0-460 15,4-1-329-15</inkml:trace>
  <inkml:trace contextRef="#ctx0" brushRef="#br0" timeOffset="92651.698">30528 13193 1259 0,'0'0'1446'0,"0"0"-968"0,0 0-188 15,0 0-5-15,0 0-46 0,0 67-97 16,-7-34-43-16,0 5-15 0,-3 4 16 16,3 2-23-16,-7-2-25 0,4-1-27 15,6-6-22-15,-3 0-3 0,4-8-22 16,3-3-77-16,0-9-66 0,3-6-123 15,4-4-286-15,-3-5-638 0,6-7-306 16</inkml:trace>
  <inkml:trace contextRef="#ctx0" brushRef="#br0" timeOffset="92938.507">30755 13252 3368 0,'0'0'597'16,"0"0"-448"-16,0 0-87 0,0 0 41 15,0 0-66-15,0 0-37 0,0 0 3 16,69-4 28-16,-45 1 3 0,4-1-31 16,-4 1 13-16,0-1-16 0,-3 4 1 15,3-1 1-15,-7 1 1 16,0 0 10-16,-6 0-13 0,-1 0-1 15,-3 0-49-15,-4 0-25 0,-3 0-40 16,0 0-33-16,0-3-56 0,-3-1-137 16,-1-4-192-16,-2 0-274 0,-1-3-556 15,-4 2 578-15</inkml:trace>
  <inkml:trace contextRef="#ctx0" brushRef="#br0" timeOffset="93132.952">30952 13092 466 0,'0'0'1554'0,"0"0"-971"16,0 0-130-16,0 0-54 0,0 0-35 15,0 0-93-15,0 0-75 0,0 0-56 16,0 0-47-16,0 0-16 0,-7 51-12 16,0-26-32-16,7 6-2 0,-4 1-31 15,-2 4-3-15,-1 1 2 0,3 1 1 16,-3 1 0-16,4-2 0 0,-1-2 0 16,1-4-32-16,0-3-42 15,3-5-40-15,-7-5-38 0,0-1-100 16,7-4-237-16,-7-6-325 0,0 1-547 15</inkml:trace>
  <inkml:trace contextRef="#ctx0" brushRef="#br0" timeOffset="93291.948">30714 13448 3044 0,'0'0'719'0,"0"0"-536"0,0 0-165 16,0 0 57-16,0 0-75 0,0 0-66 15,0 0 31-15,0 0-100 0,0 0-67 16,59 30-193-16,-46-30-664 0,5-2-495 0</inkml:trace>
  <inkml:trace contextRef="#ctx0" brushRef="#br0" timeOffset="93752.71">31282 13252 1858 0,'0'0'544'16,"0"0"-153"-16,0 0-61 0,0 0-20 15,0 0-142-15,0 0-92 0,0 0-22 16,0 0 53-16,0 0 81 0,66-11-81 16,-45 3-44-16,3-2-29 0,0 2-12 15,3 0-21-15,-3 4 1 0,1 0-1 16,-1 1-1-16,-7 3-45 0,-7 3-70 16,1 5-49-16,-8 0-34 0,-3 4-68 15,-3 3-232-15,-8-1-482 16,4-1-167-16</inkml:trace>
  <inkml:trace contextRef="#ctx0" brushRef="#br0" timeOffset="93912.837">31331 13399 1856 0,'0'0'1068'15,"0"0"-767"-15,0 0-66 0,0 0 50 16,0 0-71-16,0 0-129 0,0 0-9 16,0 0-1-16,62-22-32 0,-42 14-24 15,4-7-6-15,1 3-13 0,-1 1 1 16,-4 1-1-16,-2 1-72 0,-5 0-50 15,-2 1-45-15,-1 2-120 0,-7-1-187 16,1 0-279-16,-4 3-426 0</inkml:trace>
  <inkml:trace contextRef="#ctx0" brushRef="#br0" timeOffset="94117.397">31468 13083 52 0,'0'0'2977'0,"0"0"-2371"0,0 0-310 15,0 0-57-15,0 0-15 16,0 0-141-16,0 0-64 0,0 0-16 16,-3 63 34-16,10-39-6 0,-4 5-12 15,8-2-19-15,-8-1-1 0,7 1 1 16,-6-2-1-16,-1-3-35 0,-3 1-35 16,0-3-84-16,-7 0-63 0,-3-2-144 15,-4-1-399-15,4-5-586 0,-7 3-287 0</inkml:trace>
  <inkml:trace contextRef="#ctx0" brushRef="#br0" timeOffset="94257.986">31372 13531 1811 0,'0'0'1256'0,"0"0"-870"0,0 0-148 15,0 0-46-15,0 0-22 16,0 0-60-16,0 0-20 0,31 51-3 16,-17-43-37-16,-4-2-23 0,0-1-27 15,4 0-56-15,0-5-44 0,0 0-71 16,-4-4-217-16,0-1-655 0,4-9-879 0</inkml:trace>
  <inkml:trace contextRef="#ctx0" brushRef="#br0" timeOffset="94675.796">31858 13105 1610 0,'0'0'672'0,"0"0"-188"16,0 0-99-16,0 0-34 0,0 0-92 15,0 0-70-15,0 0-32 0,0 0-44 16,0 0-11-16,-14 64-15 0,7-34-25 16,-3 5-31-16,3 8 6 0,-7 1-3 15,4 0 12-15,3 1 4 0,-3-4-23 16,3-6-5-16,3-5-22 15,1-5-27-15,3-5-22 0,0-9-62 0,0-1-41 16,0-6-81-16,3-4-239 0,1 0-629 16,-1-6-305-16</inkml:trace>
  <inkml:trace contextRef="#ctx0" brushRef="#br0" timeOffset="94855.149">31930 13252 2647 0,'0'0'794'0,"0"0"-692"0,0 0-99 16,0 0 95-16,62-6-25 0,-38 5-35 15,0 1-38-15,0 0-25 0,-3 0-140 16,-7 1-64-16,-4 8-100 0,-6 1-209 16,-4 6-68-16,-11 0-178 0,1-1-295 15</inkml:trace>
  <inkml:trace contextRef="#ctx0" brushRef="#br0" timeOffset="94980.743">31996 13410 904 0,'0'0'1048'15,"0"0"-329"-15,0 0-177 0,0 0-122 16,0 0-99-16,-35 49-107 0,35-41-102 16,0 1-59-16,0 1-25 0,7 0-7 15,0-2 1-15,0 3-22 0,3-6-12 16,4 2-47-16,0-7-41 0,3 0-37 16,-3-4-65-16,3-7-167 0,-3-1-615 15,3-5-695-15</inkml:trace>
  <inkml:trace contextRef="#ctx0" brushRef="#br0" timeOffset="95307.79">32447 13211 2194 0,'0'0'1743'0,"0"0"-1442"16,0 0-204-16,0 0 24 0,0 0 86 15,0 0-146-15,0 0-49 0,0 0 1 16,0 0 30-16,0 0 12 0,-31 45 9 16,10-26-36-16,-3 2-13 0,3 0-12 15,-3 0 0-15,7-1 9 0,0-2 19 16,3-5-16-16,4 1-15 0,3-3 0 16,7-4 0-16,0 1-2 0,3 3-25 15,8-2 24-15,2 1 3 0,8 1 15 16,3-5-13-16,0-2-2 0,0-2-1 15,-3-1-20-15,0-1 2 0,-4 0-36 16,-3-1-18-16,-4-3-50 0,-3 0-50 16,-4 1-174-16,-3 1-691 0,0-4-1150 15</inkml:trace>
  <inkml:trace contextRef="#ctx0" brushRef="#br0" timeOffset="95573.724">32636 13252 3163 0,'0'0'613'16,"0"0"-431"-16,0 0-49 0,0 0 162 15,0 0-118-15,0 0-122 0,0 0-24 16,0 0 22-16,-10 53 29 0,3-32-11 15,0 2-34-15,-3 0-34 16,3 0-1-16,0-4 0 0,0 1-2 16,4-5-27-16,3-2-99 0,3-5-69 15,4-7-86-15,7-1-316 0,0-5-628 16,10-12-539-16</inkml:trace>
  <inkml:trace contextRef="#ctx0" brushRef="#br0" timeOffset="95737.526">32929 13324 2108 0,'0'0'2024'16,"0"0"-1672"-16,0 0-269 0,0 0 25 16,0 52 85-16,0-29-141 0,0 2-30 15,0 2-21-15,0-3 14 0,0-3-12 16,0-1-3-16,-3-5-73 0,-1-7-81 16,4-4-68-16,0-4-277 15,-3 0-1018-15,3-9-927 0</inkml:trace>
  <inkml:trace contextRef="#ctx0" brushRef="#br0" timeOffset="96091.523">33153 13103 2800 0,'0'0'745'0,"0"0"-379"0,0 0-96 15,0 0-18-15,0 0-107 0,0 0-92 16,0 0-22-16,0 0 5 0,0 0 1 16,0 0 34-16,55 48 12 0,-44-39-34 15,-1 3-19-15,0 3-2 0,1 5 12 16,-1 3 36-16,-3 3-24 15,-4 7-31-15,-3 2 10 0,0 6-30 16,-3 4 1-16,-4 0 11 0,0 0-13 16,-7-2-12-16,1-2 11 0,-8-1-2 15,-3-2-52-15,0-7-55 0,-7-2-34 16,-4-5-55-16,1-6-290 0,10-5-1110 16,-25-4-978-16</inkml:trace>
  <inkml:trace contextRef="#ctx0" brushRef="#br0" timeOffset="96341.622">33470 13927 310 0,'0'0'3143'15,"0"0"-2707"-15,0 0-436 0,0 0-170 16,0 0 31-16,0 0-275 0,0 0-901 16,0 0-536-16</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17T03:49:15.387"/>
    </inkml:context>
    <inkml:brush xml:id="br0">
      <inkml:brushProperty name="width" value="0.05292" units="cm"/>
      <inkml:brushProperty name="height" value="0.05292" units="cm"/>
      <inkml:brushProperty name="color" value="#FF0000"/>
    </inkml:brush>
  </inkml:definitions>
  <inkml:trace contextRef="#ctx0" brushRef="#br0">16248 6751 130 0,'0'0'447'0,"0"0"55"0,0 0-280 16,0 0-108-16,0 0-1 0,0 0 8 15,0 0-4-15,0 0-13 16,0 0-78-16,0 0-26 0,3-8-23 16,-3 6 23-16,3-2 1 0,1 1 22 15,-4 2 3-15,3 0 3 0,-3-2-3 16,4 2 0-16,-1-2-24 0,-3 0-2 15,7-1-36-15,-3 1 4 0,9-2-20 16,-6-3 50-16,0 3 2 0,7-2 42 16,-4 1-42-16,-3 1-2 0,3 1-37 15,-6 2 37-15,-1 0 0 0,4 0-15 16,-7 2 4-16,4 0-16 0,-1 0-7 16,1 0 1-16,-1 0 18 0,-3 0 4 15,3 0 1-15,1 1 11 0,-1 2-11 16,1-3 12-16,-1 2 2 0,4 0 17 15,-3-2-16-15,-1 2 14 0,4 0-1 16,-4 0 3-16,4-1 1 0,0 0-17 16,-3 1 0-16,2-2-3 15,-2 1 0-15,-1-1 0 0,8 1 0 16,-8-1-3-16,4 0 3 0,0 1 25 16,0-1-25-16,3 0 3 0,-3 0-3 15,7 0 21-15,-7 0-21 0,3-2-3 16,-3 1 3-16,3 1 13 0,-3-2-13 15,4 2 1-15,-8 0-1 0,0 0 16 16,-3 0-3-16,4 0 3 0,-1 0 0 16,1 2-3-16,-4-2 7 15,3 3 15-15,1 0 21 0,-1 0 18 16,1 1 1-16,-1 0 3 0,0 2 6 16,1 0-7-16,-1 0 1 0,8 1-59 15,-4-1-17-15,-7 0-1 0,6 0-1 16,1-2-17-16,0 0 17 0,0-3 13 15,0 2-13-15,0-2-1 0,3-1 1 16,-6 0 1-16,3 0 2 0,-1 0 14 16,1-1 12-16,0-5-10 0,4 4-3 15,-1-2 13-15,-3 0-26 0,-4 2-3 16,4-2 0-16,-3 2 15 0,-1 1-11 16,0 0 8-16,1 1-11 0,-1-1-1 15,-3-2 2-15,7 3-2 0,-3-3-13 16,6 1 3-16,-3 0 10 0,0-2 17 15,0 0-17-15,3 0-2 0,-3 0 0 16,0 2 1-16,3 0-1 0,-6 2-18 16,2-1 8-16,-6 1-5 0,7 0 1 15,-7 0 3-15,7 0 3 0,-3 0 10 16,3 1 0-16,-1-1-4 0,-2 2 4 16,10 0 1-16,-7-2 22 0,-1 0-23 15,1 0 16-15,0 0-16 16,4 0 0-16,-5 0 20 0,5-2-17 15,-4 0 13-15,-7 2-13 0,7-1-1 16,-4 0 0-16,1-1-2 0,-1 2-2 16,-3 0 1-16,3 0-2 0,1 0-10 15,-1 0 12-15,-3 0-2 0,4 0-17 16,-4 0 20-16,3 0-3 0,-3 0-10 16,4 0 12-16,-4 0 0 0,7 0 1 15,-7 0-1-15,3 0 1 0,0 2 0 16,1 0-1-16,-1 0 1 0,1 0 0 15,-1 0 13-15,4 1-13 0,-3 0-17 16,2-2 17-16,1 2 13 0,4-3-12 16,-4 4-1-16,-4-4 1 0,7 3 14 15,-3-2-15-15,4-1-1 16,-5 2 0-16,8-2 1 0,-7 0 2 16,0 0 1-16,0 0-3 0,3 0 0 15,-3 0 0-15,0 0 3 0,3 0 26 16,-3 0-28-16,-7 0-1 0,4-2 0 15,-1 2 3-15,1 0 16 0,-1 0 0 16,0 0-6-16,1-1 0 0,-4 1-10 16,3 0 10-16,-3 0-13 0,4 0-1 15,-4 0-12-15,3 0-6 0,1 0 3 16,-4 0 12-16,3 0 2 0,4 0-1 16,-4 0 2-16,1 3 0 0,-1-2-12 15,-3-1 13-15,0 1 0 0,4 1 2 16,-1-1-1-16,1 0-1 15,-1 2-1-15,1-3 0 0,2 2 0 16,-2 0-1-16,3-1-1 0,-4 0 1 16,11-1 2-16,-11 0 2 0,4 0-2 15,4 0 13-15,-1 0-13 0,-3 0 25 16,10-2-21-16,-10-2 18 0,3 0 4 16,1 0-26-16,-4 0-19 0,-1 1 19 15,5 1 13-15,-4 0-11 0,-7 0-1 16,7 1-2-16,-7 0 1 0,3 1-4 15,-3 0 1-15,3 0-10 0,1 0-6 16,-4 0 0-16,3 0 6 0,1 0 11 16,-1 0 1-16,1 4-1 0,-1-4 0 15,-3 0 2-15,4 4 0 0,6-4 0 16,-7 0 4-16,1 3-3 0,-4-3 1 16,3 0-1-16,1 1 1 0,3 1 1 15,-4-1-3-15,7-1 3 0,-3 0 1 16,-3 0 11-16,10 0-14 15,-11 0 0-15,4 0 13 0,3 0-13 16,-3 0-1-16,0 0 3 0,0 0-2 16,3-1 2-16,-3-1 8 0,0 1-11 15,0 1 0-15,0-1 1 0,0-1 14 16,0 2-14-16,-4 0-2 0,7-2-1 16,-6 2-14-16,-1 0 14 0,-3 0 0 15,4 0 1-15,-1 0-2 0,1 0 0 16,-1 2-13-16,0-2 15 0,4 2-1 15,-3-1-1-15,-1 0-12 0,1 1 15 16,6 0 3-16,-3 1-2 0,-4-2 1 16,4 2 11-16,0-3-12 0,0 2 1 15,3 0 1-15,4-2 17 0,-4 0 9 16,-3 0-7-16,7-4 17 0,3-3-10 16,1 2-26-16,-12-2 20 0,8 3-11 15,0 0-12-15,0 0-1 0,-7 0 1 16,-4 4 0-16,1-1-1 15,-1 1-1-15,-3 0-17 0,0 0 19 16,0 0 16-16,0 0-14 0,0 0-2 16,3 1 19-16,1 3 7 0,-1-2-13 15,1 1 3-15,-1 1 6 0,4-1-22 16,-3 1-9-16,6-4 8 0,-3 2 2 16,0-1 13-16,0-1-14 0,-1 0 0 15,5 0 34-15,-4 0 27 0,10-3-16 16,-10 3-20-16,3-4-23 0,1 2 13 15,-5 0-14-15,8 0-2 16,-7 2 1-16,0 0-3 0,-4 0-10 16,1 0 12-16,3 0-18 0,-4 2 16 15,4-2 3-15,-3 2-2 0,-1 0-11 16,4-2 11-16,-4 4 0 0,4-4 2 16,-7 0 0-16,4 0 0 0,-1 2 2 15,4-2-2-15,0 0 1 0,0 0 0 16,0 0 1-16,6 0 14 0,-6 0 3 15,0-2-17-15,7-2 17 0,-4 0-15 16,4 0 12-16,-7 0-15 0,0 0 1 16,-4 2 0-16,4 0 1 0,-3 1-1 15,-1 0 0-15,1-1 13 0,-1 2-15 16,0 0-13-16,-3 0 11 0,0 0-10 16,0 0 10-16,4 0 1 0,-4 0-15 15,0 0-9-15,0 0 6 0,0 0 17 16,3 0 2-16,8 0 11 0,-8 0-10 15,4 0 1-15,-4 0 21 16,4 0-20-16,4-1 19 0,-1-2-6 0,0 1-15 16,-3-1 12-16,0 1-11 15,-3 0-1-15,-1 0 3 0,0 2-4 16,1 0 0-16,3 0-3 0,-4 0-9 16,1 0 10-16,-1 0-21 0,-3 0 21 15,4 0-11-15,2 2 1 0,1 1 10 16,-3 1 2-16,-1-2 16 0,4 2-16 15,0 0-1-15,0-1 0 0,0 0-1 16,0-1 2-16,3 0 2 0,0-2-2 16,-6 0 23-16,3 0 5 0,3-2-8 15,0-2 27-15,4 0-44 0,-4 0 9 16,-3 0 11-16,0 1-21 0,0 0-1 16,0 2 2-16,-3-1-3 0,-1 1 0 15,4 1-16-15,-7 0 0 0,0 0 14 16,3 0-17-16,-3 0 16 0,4 0-25 15,-1 1 27-15,1 1 2 16,-1-1 0-16,-3 2 12 0,4-3-13 16,-1 2-1-16,4-1 1 0,-7-1 2 15,3 2 0-15,1-2 11 0,-1 1-13 16,-3-1-2-16,4 0 2 0,-4 1 1 16,3-1 0-16,4 0-1 0,-4 0 0 15,4 0 0-15,-3 0 1 0,-4 0 0 16,3 0 11-16,-3 0 0 0,7 0 1 15,-7 0 3-15,7 0-13 0,-4-4 23 16,1 3-10-16,3-1-15 0,-4 0 2 16,4 0-1-16,-3-1 11 0,2 2-11 15,-2-1 0-15,-4 2-1 0,3-4-1 16,1 4-13-16,-1 0 11 16,1 0 0-16,-4 0 0 0,3-2-11 15,1 2 13-15,-1-1-2 0,0 1-1 16,-3 0 0-16,4 0-10 0,-1 0 12 15,4 0 0-15,-7 0-1 0,4 0 2 16,3 0 0-16,-4 0 1 0,0-1 2 16,4 1 0-16,0-3-1 0,4 2 2 15,-5-3 8-15,5 2-10 0,-1-2 11 16,-6 1 0-16,-1 0-11 0,4 0 0 16,-4 0 1-16,1 2-3 0,-1-1 0 15,1 2-13-15,-4 0 11 0,0 0-1 16,0 0-13-16,0 0 0 0,0 0 0 15,0 0-3-15,3 0 3 0,-3 2 16 16,0 0 0-16,4 0-1 0,2 1 1 16,-2-1 1-16,-1 0 2 0,1 1-2 15,-1-2-1-15,-3 1 2 16,4 0-1-16,-1-2-1 0,4 2 0 16,-4-2 1-16,1 2 1 0,-1-2 1 15,1 0-2-15,-1 0 12 0,8 1-10 16,-8-1 23-16,4 0-1 0,-4 0-24 15,1 0 12-15,3 0 3 0,0-1 0 16,-4-1-14-16,4 2-2 0,-7 0 1 16,3 0 2-16,-3 0-1 0,0 0-1 15,0 0-1-15,4 0-1 0,-4 0-15 16,0 0 14-16,0 0-1 0,7 0 1 16,-4 0 1-16,-3 0 1 0,4 0 1 15,-1 0-1-15,0 0-2 0,-3 0 2 16,0 0 0-16,4 0 1 0,-4 0 1 15,3 0 0-15,1 0 1 0,-4 0 13 16,7 0-14-16,-4 0 11 0,4-2 0 16,-4 0-12-16,8 0 0 0,-4-2 2 15,0 0 16-15,-7 2-17 0,3-1-1 16,4 1 2-16,-4-1 0 16,-3 2 0-16,4-1-3 0,-4 2-13 15,3 0 10-15,-3 0-13 0,0 0 3 16,4 0 10-16,-4 0-22 0,3 0 9 15,1 0 14-15,-4 2-1 0,3-1-13 16,4 0 16-16,0 1 3 0,-4 0-1 16,1 0-1-16,-1-2 1 0,1 1-1 15,3 0 2-15,-4-1 0 0,4 0 16 16,-4 0-6-16,1 0 0 16,-1 0-11-16,4 0-1 0,-3-1 2 0,-4 0 16 15,3 1-6-15,0-2-11 0,1 2-2 16,-4-1 0-16,0 1 0 0,0 0 0 15,3 0-2-15,-3 0 0 16,0 0 1-16,0 0 0 0,0 0 0 16,0 0-12-16,0 0-16 0,0 0 7 15,4 0 9-15,-1 3 12 0,-3-3 1 16,4 2-2-16,-1-1 0 0,1 2 2 16,-1-2-1-16,4 1 1 0,-4-1 0 15,4 0 3-15,0-1 10 0,-3 0-11 16,-1 0 0-16,0 0 1 0,8-1 13 15,-1-2-3-15,-3-1 6 0,7 2 3 16,-4-1-22-16,-6-1-7 0,2 3 7 16,1-2 1-16,-3 2 0 0,-1 1-1 15,1-1-3-15,-1 1 0 0,-3 0-13 16,0 0 14-16,0 0-11 0,0 0 12 16,4 0-2-16,-4 0-10 0,6 0 12 15,-2 1-1-15,-4 0 1 0,3 1 0 16,1-1 1-16,-1 0-1 0,-3 1-2 15,0-2 3-15,4 1 0 16,-4 0 0-16,3-1 2 0,-3 0 0 16,4 0 0-16,-4 2-1 0,3-2 2 15,0 0 0-15,1 0 10 0,-4 0-12 16,7 0 0-16,0-4 15 0,3 1-15 16,-3-2 18-16,0 1-6 0,3-1-13 15,-3 1 1-15,0 0-1 0,-4 0 0 16,8 3 0-16,-11 1 1 0,0 0-1 15,0 0-1-15,3 0-1 0,-3 0-14 16,0 0 14-16,0 0-17 0,0 0 15 16,0 0-8-16,0 0 10 0,0 0 0 15,0 1-1-15,0-1 3 0,0 3 0 16,0-2-1-16,4 2 1 0,-4-2-2 16,3 2 2-16,0-3-3 0,-3 1 0 15,4 0 3-15,-1 1 0 0,4-2 2 16,4 0 14-16,-5 0 0 15,5 0-15-15,-1 0 12 0,-3 0-11 16,0-3 14-16,3-1-1 0,1 3-2 16,-1-3-10-16,0 0 0 0,-6 0 1 15,3 2 7-15,-4 0-11 0,0 2-16 16,1 0 14-16,-1 0-14 0,-3 0 13 16,0 0 0-16,4 0-16 0,-4 0 18 15,0 0 1-15,0 2-2 0,3 0 1 16,-3 0 0-16,4 0 1 0,-4-1 0 15,3-1 0-15,-3 3 0 0,7-2 0 16,-3-1 0-16,-1 3 12 16,-3-3-12-16,3 0 2 0,-3 0-2 15,4 0 2-15,-4 0-1 0,3 0 1 16,1 0 1-16,-1 0-1 0,4 0 11 16,0-3 12-16,0 2-12 0,3-3-1 15,-3 2 1-15,0-2-12 0,-7 2 12 16,3 0-13-16,-3 2 1 0,4 0 12 15,-4 0-12-15,0 0-1 0,0 0-4 16,0 0-11-16,0 0 2 0,0 0-3 16,3 0 0-16,-3 0 14 0,4 0-1 15,-1 2-14-15,-3 0 17 0,4 0 0 16,-1 0 0-16,1 0 1 0,-1-1 2 16,0-1 13-16,4 3-16 0,-3-3 2 15,-1 0-1-15,4 0 3 0,-3-3 7 16,2 2-10-16,1-3 11 15,4 0 4-15,-4-3-15 0,6 3 17 16,-6-2-18-16,-3 4 0 0,-4 0 2 0,0 2 0 16,0-2 20-16,0 2-3 15,0 0 3-15,0 0-20 0,0 0-2 16,0 0-25-16,0 0 3 0,0 2-7 16,0-1-2-16,0 2 2 0,3-3 16 15,1 3 12-15,-1 0 0 0,0-2-18 16,1 2 18-16,-1 1-2 0,4-3 3 15,-7-1 0-15,11 0 2 0,-5 0 11 16,1 0 3-16,-3 0-13 0,-1 0 13 16,1 0-4-16,3 0 4 0,-4-1-14 15,0-2 17-15,1 3-16 0,-1 0 1 16,-3 0-2-16,0 0 10 0,0 0-9 16,0 0 0-16,0 0 0 0,0 0-3 15,0 0 0-15,0 0-22 0,0 0 0 16,0 0 3-16,0 3 5 0,0-2 14 15,4 3 11-15,-4-2-10 0,0 0-1 16,7 1 3-16,-4 1-1 16,-3-1-2-16,4 1 0 0,-4-3-13 15,3 0 12-15,0 1-1 0,1-2 1 16,-4 2 0-16,0 0 0 0,0-2 1 16,3 0 2-16,1 0 10 0,-1 0-9 15,-3 0 12-15,4 0-14 0,-4 0 3 16,3 0-2-16,1 0 0 0,-4 0 14 15,0 0-4-15,0 0-10 0,0 0-2 16,0 0-1-16,0 0 0 0,3 0-11 16,-3 0 12-16,0 0-2 0,0 0-1 15,0 0-9-15,0 0-4 0,0 0 3 16,0 3 13-16,3 0 1 16,-3-1 0-16,7 4 2 0,-3-3-1 0,-1 1-2 15,1 0 0-15,-1 0 0 16,1 0-2-16,-1 0-2 0,0-2 1 15,4 0 0-15,-3-2 3 0,3 0 2 16,-4 0 9-16,1 0-10 0,6 0-1 16,-3 0 22-16,0 0 0 0,-4-3-20 15,1 2-1-15,-1-2 0 0,0 0 14 16,4 1-14-16,-3 0 15 0,3-1-15 16,0 0 2-16,-4 1-2 0,0 0-1 15,-3 2 0-15,0 0 0 0,0 0 1 16,0 0 2-16,0 0 8 0,0 0-11 15,0 0-22-15,0 0 6 0,0 0 3 16,4 0 1-16,-4 0-4 0,0 0-3 16,3 3 17-16,1-2 2 0,-1 1 0 15,-3 0-2-15,4 0 1 0,-1 0 1 16,1-2 1-16,-1 2-1 16,0 0 1-16,1-2 1 0,-4 1 0 15,3-1-1-15,1 0 0 0,-4 0 1 16,7 0-1-16,-4 0 12 0,4 0-11 15,0 0 1-15,-4 0 19 0,1-1-19 16,-1-1-1-16,1 0-1 0,-1 2 1 16,-3 0 1-16,4 0 0 0,-1 0-3 15,-3 0 0-15,0 0-2 0,0 0-11 16,0 0 1-16,4 0 8 0,-4 0-11 16,0 2 12-16,3 0 3 0,-3-1 3 15,0 2-1-15,7-2 1 0,-4 2-1 16,1-1-2-16,-4 0 0 0,3 0 0 15,1 0 0-15,-4 0 1 0,3 0-1 16,1 1 0-16,-4-1-2 0,3 0 2 16,0 0 3-16,1-2 13 0,3 3-13 15,-4-2-1-15,4 1 20 0,-7-2-9 16,7 1-10-16,0-1 16 16,-4 0-3-16,1 0 0 0,-1 0-4 15,1 0-8-15,-4-3 8 0,7 2 1 16,-1-2-1-16,1 2 1 0,0-2-12 15,0 1 2-15,-3 1 0 0,2-2-2 16,-2 2 1-16,-4 1-2 0,3-2-1 16,-3 2 0-16,4 0-1 0,-4-2-1 15,0 2-10-15,0 0 11 0,3 0-1 16,-3 0 2-16,4 0 0 0,-1 0 0 16,1 0 0-16,-4 0 1 15,3 0-2-15,-3 0-1 0,0 0-10 16,0 0 11-16,3 0-10 0,-3 1 10 0,4 2-10 15,-1-2 12-15,-3 2 0 16,11 0 1-16,-8-1-1 0,1 0-1 16,2 0 1-16,-2-1 2 0,-4 0-1 15,3-1 0-15,4 0 12 0,-3 0-10 16,3 0-2-16,-4 0 1 0,0 0 11 16,8 0 5-16,-4-1-14 0,-4-2 14 15,4 2-15-15,-7-2 12 0,7 0 1 16,0 0-16-16,0 2-1 0,-4-3 1 15,1 2-1-15,6 2 1 0,-7-2-2 16,4 0 2-16,-3 0-2 0,-1 0-11 16,1 2 13-16,-4-2 0 0,3 1-1 15,0 1-1-15,-3 0 2 0,0 0-1 16,0 0-2-16,0 0 0 0,4 0-16 16,-4 0 17-16,0 1-11 0,3 1 12 15,1-1 1-15,-1 2 0 16,1 1 1-16,-4-2-1 0,7 0 0 15,-1 1-2-15,-2 0 1 0,3-2 0 16,-4 0-2-16,4 0 3 0,0-1 0 16,0 0 3-16,0 0 0 0,3 0 10 15,-3 0-1-15,-4-1-11 0,4 0 1 16,-7 0-2-16,0 1 13 0,4 0-12 16,-1-2-1-16,1 2 0 0,3 0-1 15,-4-2 1-15,0 2-2 0,1-2 1 16,3 0 1-16,-4 2 0 0,4-2 2 15,-3 2 0-15,-4 0 0 0,3 0-2 16,-3 0 0-16,3 0 1 0,-3 0 0 16,0 0-1-16,0 0 0 0,0 0-3 15,0 0-19-15,0 0 9 0,0 0-2 16,0 0 5-16,0 0 10 0,0 0 3 16,4 0-2-16,-1 0 3 0,1 0 11 15,-1 0-14-15,4 0 3 16,-3 0 8-16,-1 0-12 0,4 0 2 15,-4-2 17-15,4 0-19 0,-3 0 2 16,3 0 1-16,-7-2 1 0,3 2-2 16,4 0 0-16,-4 0-2 0,1 0-1 15,-1 1 0-15,1 0 0 0,-1 1-2 16,-3-2 0-16,7 2 0 0,-7 0 0 16,0 0 1-16,4 0-14 0,-4 0 14 15,3 0 0-15,-3 0-1 0,0 0 1 16,0 0-14-16,3 2 16 0,-3-1 0 15,4 2-1-15,-1-3 1 0,1 2-2 16,-4 0 2-16,0-2 1 16,0 2-1-16,3-1 0 0,4 0 0 15,-7-1 2-15,7 2-2 0,-4-2 3 16,1 0 0-16,6 0-1 0,-6 0 11 16,3 0-12-16,-4-2 12 0,0 2-12 15,1-1-1-15,-4 1 0 0,0 0 0 16,0 0-1-16,0 0 0 0,0 0 0 15,3 0-2-15,-3 0 0 0,0 0-9 16,0 0 11-16,0 0 0 0,4 0-2 16,-4 0 0-16,3 0 1 0,1 1 0 15,-1 1 2-15,1-2-2 0,-1 1 2 16,0-1 0-16,4 0 3 0,0 0 0 16,0 0-1-16,-3 0 11 0,-1 0-11 15,4 0-1-15,0 0 0 0,0-1 1 16,-4-2 1-16,7 2 1 0,1-1 10 15,-4-2-14-15,-4 2 0 0,-3 2-1 16,4-2 0-16,-1 2 1 16,-3-2 0-16,3 2 0 0,-3 0 16 15,0 0-14-15,0 0-2 0,0 0-3 16,0 0-16-16,0 0 6 0,0 0-2 16,0 0 2-16,0 2 10 0,4-1 0 15,-4 0 3-15,0-1 1 0,3 2 1 16,1-2-1-16,-4 0 1 0,0 2 0 15,0-2 1-15,3 0-2 0,-3 0 3 16,0 2-1-16,0-2-1 0,0 0-1 16,0 0-1-16,0 0 0 0,4 2 0 15,-4-2-1-15,7 2 1 0,-4 0-2 16,-3-1 1-16,3 2 0 0,1-3-2 16,-1 0 3-16,1 0 0 0,-1 0 0 15,-3 0 0-15,4 0 4 0,-1 0 15 16,1 0-7-16,-1 0 1 0,-3 0 2 15,3 0-12-15,-3 0 9 0,0 0-10 16,0 0 0-16,4 0-1 16,-4 0-1-16,0 0-2 0,0 0 0 15,0 0 0-15,0 0 0 0,0 0-14 16,0 0 13-16,0 0 1 0,0 0 0 16,0 0 1-16,0 0-1 0,3 4-1 15,-3-2 3-15,0 2 12 0,4 1-11 16,-4 1 0-16,7 0 0 0,-4 0-1 15,1-2-2-15,-1 0-1 0,0 0 0 16,1 0-16-16,-1-4 17 0,-3 3 0 16,4-3 0-16,-1 0 2 0,1 0 1 15,-1 0 15-15,1 0-13 0,-4 0 22 16,3 0-6-16,0 0 6 0,-3-3-3 16,4 3-9-16,3 0-11 15,-4-2 1-15,-3 0-1 0,4 2 1 16,-1 0-2-16,-3-2-1 0,0 1-1 15,4 1-1-15,-4-1-11 0,0 1 12 16,3 0-2-16,-3 0 2 0,3 0-1 16,-3 0-1-16,0-2-10 0,4 2 12 15,-1 0 1-15,-3-2-1 0,4 3 1 16,-1-2-2-16,4 1 2 0,-3-2 1 16,-4 2-1-16,10 0-1 0,-7 0 0 15,1 0 0-15,3 0-2 0,-4 0 2 16,1 0-1-16,-4-2-10 0,6 2 12 15,1 0 2-15,-3 0-2 0,3-2 0 16,-7 2 0-16,3 0 2 0,-3 0 1 16,7 0-2-16,-7 0 0 0,0 0 2 15,0 0 9-15,0 0 0 0,0 0-12 16,0 0-3-16,0 0 1 16,0 0-17-16,4-2 16 0,-4 2-10 15,3 0 13-15,-3 0 0 0,3 0 2 16,1 0-1-16,-4 0-1 0,0 0 1 15,0 0-1-15,0 0 0 0,3 2-2 16,-3 0-10-16,0 0 12 0,4 1 12 16,-4 0-12-16,0-2-1 0,3 2-1 15,-3-3 1-15,0 2 0 0,0-2-2 16,4 2 0-16,-4-2-1 0,0 0 4 16,0 0 1-16,0 0-1 0,0 0 0 15,0 0 0-15,0 0 0 0,3 0-1 16,-3 2 0-16,4-2-1 0,-1 1-1 15,-3-1 3-15,7 1 1 0,-7 1-1 16,10-2 2-16,-6 1 0 0,-1-1 11 16,4 0-11-16,0 0-1 0,-4 0 0 15,-3-3 15-15,7 2-15 0,0-2 1 16,-3 3 1-16,-1-4 0 0,0 4 1 16,4-2-1-16,-7 0-1 15,4 2-1-15,-4 0 0 0,0 0-1 16,0 0 0-16,0 0-3 0,0 0 0 15,3 0-1-15,-3 0 1 0,0 0-16 16,0 0 18-16,0 0-11 0,0 0 9 16,0 1 2-16,0 2 1 0,4-3 0 15,-1 4 0-15,-3-2-3 0,4-1 3 16,-1 2-1-16,0-2 1 0,-3-1-2 16,7 0 1-16,-3 0 2 0,-1 0 0 15,4 0 1-15,-3 0 14 16,2 0-14-16,1 0 0 0,-3-1 2 0,-1-1-3 15,1 1 1-15,-1 1-1 16,-3 0 0-16,0 0 1 0,0 0 0 16,0 0 1-16,0 0-1 0,0 0-2 15,0 0-1-15,0 0-11 0,0 0-4 16,4 3 15-16,-4-1 0 0,0 2-11 16,3-1 12-16,0-2-2 0,1 2-1 15,-1-3 3-15,1 1-1 0,-1-1 1 16,1 0 1-16,3 0 0 0,-4 0 2 15,0 0 10-15,1 0-11 0,-1 0 9 16,4 0-10-16,-3-1-1 0,-1-1 1 16,4 0-1-16,3-2 3 0,1 3-3 15,-4-2 0-15,-1 0-1 0,1 2-12 16,-3 1 11-16,-4 0 1 0,0 0 0 16,0 0 0-16,0 0 0 0,0 0 0 15,0 0-15-15,0 0 3 0,3 0 13 16,1 0 0-16,-1 1-1 15,1 1 1-15,-1-2 1 0,0 1 0 16,1-1 2-16,3 0 10 0,-7 0-11 16,3 0 0-16,-3 0 1 0,4 0-1 15,-4 0-2-15,3 0 2 0,4 0-2 16,-4 0 2-16,1-4 1 0,6-1 9 16,1 0-12-16,2 0 0 0,-2-1 1 15,-4 3 0-15,-4-1-1 0,4 1-1 16,-4 3 1-16,-3-1-1 0,4 1 1 15,-4 0 1-15,0 0 3 0,0 0-4 16,0 0-13-16,0 0 10 0,0 0-10 16,0 0 11-16,0 0 1 0,0 0 1 15,0 0 3-15,0 0 16 0,0 0-16 16,0 0 19-16,0 0-6 0,0 0-13 16,0 0 10-16,0 0-11 0,0 0-1 15,0 0-1-15,0 0-2 16,0 0-11-16,0 0 10 0,0 0 1 15,0 0-1-15,0 0 0 0,0 0 1 16,0 0-2-16,0 0-43 0,0 0-25 16,-4 0-26-16,4 0-48 0,-3 1-57 15,-4 1-126-15,4-1-313 0,-4-1-859 16,31-4 643-16</inkml:trace>
  <inkml:trace contextRef="#ctx0" brushRef="#br0" timeOffset="1877.898">17019 7126 909 0,'0'0'439'0,"0"0"-149"15,0 0-290-15,0 0 1 0,0 0 2 16,0 0 1-16,0 0 54 0,0 0 4 15,0 0-17-15,4-2-6 0,-4 2 20 16,3 0 25-16,-3 0 23 0,0 0-13 16,0 0-13-16,0 0 3 15,0 0-3-15,0 0-7 0,0 0-3 16,0 0-6-16,0 0-10 0,0 0-17 16,0 0-18-16,0 0-20 0,0 0 0 15,0 0-13-15,0 0-3 0,0 0 0 16,0 0 0-16,0 0-4 0,0 0-12 15,0 0 6-15,0 0-9 0,0 0 2 16,0 4 33-16,0 3-1 0,0 2 2 16,4 0-1-16,-4 1 13 0,0 4-13 15,0 1 0-15,3 4 0 0,-3 0 10 16,0 4-7-16,0 2 0 0,-3 1 23 16,-1-1-22-16,4 0 15 0,-3-2 20 15,3-1-10-15,-4-3-28 0,1-4-1 16,3 0 0-16,0-4 0 0,0-3-13 15,0-2 0-15,0 1 10 0,0-4-10 16,0 3-10-16,0-5-38 0,0 2-84 16,3-3-85-16,-3 0-95 0,4 0-32 15,-4 0-109-15,3-3-137 16</inkml:trace>
  <inkml:trace contextRef="#ctx0" brushRef="#br0" timeOffset="2654.419">17088 7026 378 0,'0'0'339'16,"0"0"-140"-16,0 0-29 0,0 0-21 16,0 0 8-16,0 0 25 0,0 0-16 15,0 0-52-15,0 0-53 0,0 0-15 16,0-4-7-16,0 4-13 0,0 0 0 15,0 0-4-15,0 0 1 0,0 0 9 16,0 0-2-16,0 0-11 0,4 0-16 16,-4 0 13-16,3 0-3 0,1 0 4 15,2-4 5-15,-2 4 7 0,6-3-25 16,-3 1 18-16,0 0 2 16,3 0-24-16,1 1-6 0,-1 0 6 15,0 1 0-15,-3 0-13 0,0 0 13 16,0-2 13-16,0 2-12 0,3-1-1 15,-6 1 16-15,9 0-11 0,-6 0-4 16,0 0-1-16,0 0 10 0,0 1-7 16,0 1 17-16,3-2 15 0,1 2-35 15,-5 0 1-15,-2 0 0 0,-1 0 2 16,4-2-2-16,-3 1 0 0,-4 0-1 16,0 0-2-16,0-1 0 0,0 3 2 15,0-1 13-15,3 1 20 0,-3 3 28 16,4 1 7-16,-4 3 0 0,0 0-10 15,3 3-23-15,-3 2 4 0,0 1-14 16,0 2-2-16,0 1-22 0,0 2 1 16,0-1 27-16,0 3-29 15,0-2 0-15,0-1-1 0,0 1 1 0,0-1 16 16,0 2-13-16,0-3 10 0,0 0-10 16,0-1 9-16,-3-2-11 15,3 0-1-15,-4-1 2 0,4-1-2 16,0-4 0-16,-3-1-2 0,3-3 0 15,0 2-17-15,0-4 3 0,0 0 16 16,0 0 1-16,0-1-1 0,0 0-25 16,0-2 9-16,0-1-19 0,0 0-23 15,3 0-26-15,-3 0-26 0,0 0-25 16,4 0-121-16,-1-2-101 0,0-3-59 16,1 1-106-16,-4 0-276 0</inkml:trace>
  <inkml:trace contextRef="#ctx0" brushRef="#br0" timeOffset="3221.785">17016 7268 665 0,'0'0'632'16,"0"0"-394"-16,0 0-82 0,0 0-32 16,0 0-34-16,0 0-8 0,0 0-34 0,0 0-48 15,0 0-52-15,0 0 13 16,0-4 39-16,0 3 75 0,7-1-7 16,-4 1 7-16,4 0-4 0,3-2-6 15,1 0-7-15,6 2-16 0,-10-2-19 16,10 3-21-16,4-3 11 0,-4 2-11 15,0-2 16-15,11-1-17 0,-14 3 2 16,6-3-1-16,4 1-2 0,-10 2 9 16,3-2-9-16,-3 0 1 0,-4 1-1 15,1 2 3-15,-4-2-3 0,0 2 0 16,-1 0-16-16,-2 0 16 0,-4 0-4 16,3-1 4-16,-3 1 4 0,7 0-2 15,-3 0 13-15,-4 0-15 0,3-3-1 16,-3 3-12-16,4 0-3 0,-4 0-33 15,0 0-110-15,0 0-84 16,0 0-39-16,0 0-112 0,0 0-111 16,0 0-186-16</inkml:trace>
  <inkml:trace contextRef="#ctx0" brushRef="#br0" timeOffset="3531.783">17040 7511 992 0,'0'0'550'0,"0"0"-325"0,0 0-63 15,0 0-35-15,0 0-104 16,0 0-23-16,0 0-15 0,0 0 15 15,0 0 43-15,0 0 12 0,38-8-16 16,-28 6 35-16,7 2-45 0,1-2-13 16,-8 2 1-16,7 0-17 0,4 0 0 15,-11 0-20-15,4 0 20 0,0 0 23 16,3 0-10-16,-7 0 0 0,4 0-13 16,-4-2-187-16,1-1-371 0,3-1-671 15</inkml:trace>
  <inkml:trace contextRef="#ctx0" brushRef="#br0" timeOffset="4353.088">17960 6921 601 0,'0'0'300'0,"0"0"-228"0,0 0-53 15,0 0 56-15,0 0 33 0,0 0 38 16,0 0-29-16,0 0-58 0,0 0-10 16,0 0 9-16,3 27 1 0,-3-25 16 15,0 2-20-15,4 0 13 0,-4-2 17 16,0 1 5-16,0 2-5 0,0 0-24 15,-4 2 7-15,1 0 0 0,3 0 7 16,-4 0-17-16,1 1 10 0,-1 1-23 16,-2-1-16-16,-1 0-16 0,3 0-12 15,-6 2 2-15,3 1 10 0,-3-2-12 16,3 3-1-16,-4 2-1 0,-2 0 1 16,-5 2-1-16,5-2 1 0,-8 1-2 15,7 1-17-15,-3-1 2 0,3-2-5 16,-3 0-17-16,7-4 37 0,-1-3-34 15,4-1-48-15,4 2-39 0,0-6-29 16,-1-1-82-16,4 0-185 16,4-5-210-16,-4-2-179 0</inkml:trace>
  <inkml:trace contextRef="#ctx0" brushRef="#br0" timeOffset="4731.472">17894 7069 453 0,'0'0'1011'0,"0"0"-806"0,0 0-172 0,0 0-7 16,0 0 26-16,0 0 62 16,0 0 61-16,0 0-45 0,0 0-95 15,0 0-35-15,4 0 3 0,-4 0 27 16,0 2-1-16,0-2-26 0,0 0-1 15,0 0 0-15,0 0 1 0,0 1 1 16,0 2-1-16,0-2-3 0,3 6 3 16,-3 1 62-16,4 5 3 0,-4 3 61 15,0 3-42-15,0 3-13 0,3 1-3 16,-3 4-16-16,0 0-7 0,0 1-6 16,0 0-1-16,-3 1-40 0,3-1 19 15,-4 1-19-15,1-5 1 0,-1 0-1 16,1-2-1-16,-7 0-12 0,6-3 11 15,1-2-41-15,-1-3-80 0,4-2-81 16,0-4-68-16,0-4-111 0,4-1-135 16,-1-3-183-16,7 0 5 0</inkml:trace>
  <inkml:trace contextRef="#ctx0" brushRef="#br0" timeOffset="5269.827">18125 7139 79 0,'0'0'773'0,"0"0"-522"15,0 0-59-15,0 0-16 0,0 0-23 16,0 0-13-16,0 0 19 16,0 0 3-16,0 0-58 0,0 0-20 15,-10-3-3-15,10 2 3 0,0 1-13 16,0 0-6-16,0 0-10 0,0 0-4 15,0 0-19-15,3 0-16 0,-3-1-13 16,0-1-3-16,4 2-1 0,-1-4 1 16,8 4 11-16,-1-4-9 0,7 0 2 15,-3-1-4-15,0 1-2 0,3 0-1 16,7 0 3-16,-10 0-12 0,3 2 12 16,4 0 0-16,-8-2 0 0,1 4 0 15,-3-1 0-15,2 0 0 16,-6-1-2-16,-3 2 2 0,-1 0 3 0,-3 0-1 15,4 0 14-15,-1 0-14 16,-3 0 0-16,0 0-1 0,3 0-1 16,-3 0 0-16,0 0 0 0,4-3-1 15,-4 3-11-15,3-1-75 0,-3 1-145 16,4-3-86-16,-4-1-94 0,3 0-128 16,-3 1-226-16</inkml:trace>
  <inkml:trace contextRef="#ctx0" brushRef="#br0" timeOffset="5686.155">18315 6854 733 0,'0'0'576'0,"0"0"-273"16,0 0-157-16,0 0-52 15,0 0 1-15,0 0 34 0,0 0 21 16,0 0-77-16,0 0-73 0,0 0 0 16,0 10 19-16,3-5 20 0,-3 0 3 15,4 1 10-15,-4 2-10 0,6 3 23 16,-2-1 9-16,-1 6 29 0,1-1-13 16,-4 4-16-16,3 3-7 0,-3 4-22 15,0 2 7-15,4 4-1 0,-4 0-35 16,0 4 29-16,0 0-26 0,0 1 9 15,0-3-26-15,0-2-2 0,0-2-16 16,0-3 0-16,0-3 16 0,0-3-42 16,0-2 42-16,0-3-13 0,3-2 1 15,1-4-1-15,-1-4 10 0,-3-1-13 16,3-2-23-16,-3-2-6 16,0-1-25-16,0 0-27 0,0 0-32 15,0 0-22-15,0 0-11 0,0 0-38 16,0-2-60-16,0-2-192 0,-3 0-160 15</inkml:trace>
  <inkml:trace contextRef="#ctx0" brushRef="#br0" timeOffset="5922.079">18167 7280 2046 0,'0'0'418'0,"0"0"-373"16,0 0-45-16,0 0-139 0,0 0 3 15,0 0 63-15,0 0 72 0,0 0-557 16</inkml:trace>
  <inkml:trace contextRef="#ctx0" brushRef="#br0" timeOffset="7179.919">19259 6890 280 0,'0'0'516'0,"0"0"60"0,0 0-241 15,0 0-188-15,0 0-14 0,0 0-30 16,0 0 4-16,0 0-29 0,0 0-26 16,-21 1 3-16,21-1-26 0,-3 0 0 15,3 0-13-15,-4 1 7 16,1 1-10-16,3-2 6 0,-4 1 1 16,4-1 2-16,0 1-6 0,-3 0 0 15,-1 1 39-15,1 0 16 0,-1 0-6 16,-6 0-36-16,10 2 22 0,-7 0-48 15,0-2 17-15,4 1 9 0,-1 0-29 16,-2 1-3-16,6 0-22 0,-4 0 10 16,-3 2 15-16,4-3 2 0,-1 3 0 15,-6 0 17-15,7 2-18 0,-4 0-1 16,0 0 0-16,0 1 0 0,0 1 0 16,4-2 13-16,-1 2 1 0,-3-3-14 15,-3 1-13-15,10 1 11 0,-7 0-11 16,4 0 0-16,-1 1 10 0,1-2-13 15,-1 0 15-15,4 0-2 16,-3 4-13-16,-1-1 13 0,4 0 1 16,-3 3 2-16,3-2 3 0,0 0 9 15,-4 2-12-15,1-3 13 0,3 1-9 16,0-1-3-16,0-1 18 0,0-1-16 16,0 3 20-16,0-3-7 0,0 1-4 15,0-1-9-15,0 3-1 0,0 0 23 16,0-2-9-16,3 3 4 0,1-3-7 15,-4 2 22-15,3 1 0 0,1-1-22 16,-1 0-10-16,4-1-3 0,0-2-2 16,0-1 1-16,-4 1-1 0,8 0 2 15,-4 0 1-15,-1-1 1 0,1-1 9 16,4 1-11-16,-1 0-1 0,0-2 1 16,4 1 0-16,-7-1-1 0,7-2-67 15,0-2-115-15,6-2-197 16,-9-2-220-16,2-6-668 0</inkml:trace>
  <inkml:trace contextRef="#ctx0" brushRef="#br0" timeOffset="7623.73">19490 6918 1668 0,'0'0'491'15,"0"0"-262"-15,0 0-125 0,0 0-69 16,0 0-18-16,0 0 28 0,0 0 29 15,0 0-74-15,0 0-55 0,0 0-35 16,3 3 15-16,0 1 33 0,1-4 42 16,-1 4-19-16,11 0 19 15,-4-4-175-15,11 0-380 0,-14-1-456 16,-72-13 370-16</inkml:trace>
  <inkml:trace contextRef="#ctx0" brushRef="#br0" timeOffset="7793.262">19748 6855 1542 0,'0'0'605'16,"0"0"-450"-16,0 0-155 0,0 0 0 15,0 0-23-15,0 0 23 0,0 0 0 16,0 0-22-16,0 0-49 0,0 0 54 16,-24 40-22-16,24-28-145 0,-11-2-236 15,5-2-153-15,-5 0-226 0</inkml:trace>
  <inkml:trace contextRef="#ctx0" brushRef="#br0" timeOffset="8024.51">19486 7065 1064 0,'0'0'1047'0,"0"0"-836"0,0 0-59 16,0 0-107-16,0 0-45 0,0 0-45 15,0 0-14-15,0 0 21 0,0 0 38 16,0 0 58-16,45 0-19 0,-24-4-4 16,-8 0-22-16,8 0 3 0,0-1-16 15,-11-1-77-15,7 0-20 0,0 0-91 16,-6-1-91-16,-4 1-121 0,3 0-88 16,-7 2-168-16</inkml:trace>
  <inkml:trace contextRef="#ctx0" brushRef="#br0" timeOffset="8306.12">19662 6804 1240 0,'0'0'579'15,"0"0"-271"-15,0 0-91 0,0 0-7 16,0 0-32-16,0 0-24 0,0 0-42 15,0 0-112-15,0 0 0 0,0 0-48 16,-11 29 19-16,11-13 4 0,0 3-11 16,0 1 2-16,4 3 33 0,3 1 0 15,-7 0 0-15,3-1 1 16,1 2 3-16,-4-6-3 0,0 4 2 16,0-3-3-16,0-2 1 0,-7 2-151 15,3-3-59-15,-3 1-101 0,-3-3-159 16,7-1-100-16,-4-2-141 0</inkml:trace>
  <inkml:trace contextRef="#ctx0" brushRef="#br0" timeOffset="8588.657">19645 7059 16 0,'0'0'1217'0,"0"0"-989"16,0 0-78-16,0 0-33 0,0 0 6 15,0 0 27-15,0 0-21 0,0 0-103 16,0 0-23-16,-56 35-3 0,39-18 29 16,0-2 35-16,3 1-34 15,-3 1-14-15,3-3-16 0,4-3-17 16,6-2-6-16,-2-2-32 0,6-3-29 15,0-4-72-15,3 0-55 0,4 0-167 16,-4-6-71-16,4 0-105 0</inkml:trace>
  <inkml:trace contextRef="#ctx0" brushRef="#br0" timeOffset="8728.179">19614 7125 730 0,'0'0'274'15,"0"0"-85"-15,0 0-7 0,0 0-55 16,0 0-58-16,55-1-53 0,-48-2 7 15,6 2-10-15,5-1 6 0,-5 0-19 16,-6 0-84-16,0 2-226 0,0 0-195 16,-4 0-238-16</inkml:trace>
  <inkml:trace contextRef="#ctx0" brushRef="#br0" timeOffset="9081.354">19558 7268 1887 0,'0'0'380'0,"0"0"-316"16,0 0 17-16,0 0-10 0,0 0 0 15,0 0 20-15,-34 57-38 0,34-47-53 16,0 0-35-16,0-1 32 0,0 1 3 16,3-2-3-16,1-4-39 0,10 0 6 15,-7-4-19-15,-1 0-84 0,5-3-3 16,3-4 54-16,3-3-90 0,-3-5-82 15,-4 1-163-15,4-2-53 0,-1 5-62 16</inkml:trace>
  <inkml:trace contextRef="#ctx0" brushRef="#br0" timeOffset="9243.826">19693 7247 423 0,'0'0'658'0,"0"0"-257"16,0 0-164-16,0 0-104 0,0 0-35 15,0 0-1-15,0 0 23 16,0 0-42-16,0 0-36 0,-24 57-39 0,17-47 33 15,3 1-36-15,-3-3 0 0,-3 1-3 16,7-1 0-16,-1 0 1 16,-6-2-101-16,3 0-222 0,4-3-159 15,-8 1-119-15,-3-1-49 0</inkml:trace>
  <inkml:trace contextRef="#ctx0" brushRef="#br0" timeOffset="9400.147">19493 7339 165 0,'0'0'330'0,"0"0"-125"0,0 0-3 16,0 0-39-16,52-37-26 0,-42 31-17 16,4 0-35-16,3 2-10 0,4 0 6 15,-11 0-36-15,7 1-44 0,4 1 17 16,-7-2-18-16,3-1-211 0,4-2-118 16,-11 1-225-16</inkml:trace>
  <inkml:trace contextRef="#ctx0" brushRef="#br0" timeOffset="9895.381">19951 6859 447 0,'0'0'1886'0,"0"0"-1634"16,0 0-177-16,0 0-62 0,0 0-13 15,0 0 29-15,0 0 16 16,0 0-42-16,-21 56-3 0,8-35 3 16,2 1 16-16,-2-2-19 0,9 1 0 15,-6-4-22-15,3-2-1 0,-3-2 10 16,10-4-3-16,-4-1 0 0,4-4-3 16,0-4-71-16,0 0-69 0,0 0-32 15,0-4-84-15,4-1-8 0,2-5 270 16,1 2 11-16,0 0-11 0,0 0-13 15,-7-2 23-15,7 3-16 0,3 1 19 16,-3-2 0-16,4 4 0 0,-8 2 16 16,4-1 27-16,-4 3 2 0,4 0-22 15,-7 0 3-15,4 2 36 0,-1 0 25 16,1 1-15-16,-1 1-4 0,0 0 10 16,1 0 0-16,-4 3-7 0,0 2 13 15,0 2 10-15,0 3 19 0,-4 3-10 16,-2 3-25-16,-5 0-8 0,4 2-41 15,-3 3 0-15,-7-1-27 16,3 0-2-16,4 1-3 0,-8-2 2 0,-2-2 0 16,6-2-15-16,0-5 13 15,-3-2-71-15,7-5-45 0,-1-3-85 16,8-4-55-16,3 0-101 0,-4-8-333 16,4-2-60-16</inkml:trace>
  <inkml:trace contextRef="#ctx0" brushRef="#br0" timeOffset="10039.578">19882 7157 990 0,'0'0'375'16,"0"0"-60"-16,0 0 36 0,0 0-82 16,0 0-65-16,59 49-36 0,-52-34-36 15,6 2-71-15,5-2-20 0,-1 4-41 16,-7-4 4-16,11-1-8 0,0-4 8 16,-4-6 3-16,7-4-7 0,-10 0-778 15,3-13-1265-15</inkml:trace>
  <inkml:trace contextRef="#ctx0" brushRef="#br0" timeOffset="10396.298">20495 6895 1230 0,'0'0'475'0,"0"0"-173"15,0 0-59-15,0 0 16 0,0 0 22 16,0 0-37-16,0 0-75 0,0 0-127 15,0 0-42-15,0 0-2 0,-51 57 2 16,37-39 0-16,-7 3-2 0,-3-1-1 16,7 0-19-16,-7 1 6 0,3-2 0 15,-3-3-67-15,3-2-97 0,11-3 13 16,0-3-29-16,-1-6-115 0,11-2-280 16,0 0-226-16</inkml:trace>
  <inkml:trace contextRef="#ctx0" brushRef="#br0" timeOffset="10580.862">20399 6997 1158 0,'0'0'459'16,"0"0"-134"-16,0 0-85 0,0 0-100 15,0 0-5-15,0 0 143 16,3 62-82-16,-9-31-80 0,-1 5-49 16,3 3-13-16,1 2-40 0,-8-1-13 15,8 0-2-15,0-5-11 0,3-5-4 16,0-5-22-16,0-9-23 0,0-4-186 15,6-8-257-15,1-4-294 0,-3 0-601 16</inkml:trace>
  <inkml:trace contextRef="#ctx0" brushRef="#br0" timeOffset="10802.087">20575 6958 1155 0,'0'0'1567'0,"0"0"-1567"0,0 0-10 16,0 0-41-16,0 0 51 0,0 0 80 15,58-18-35-15,-34 11-16 0,-3-1-9 16,7 1-1-16,-8 0-18 16,4-1 15-16,-3 0-16 0,-11-1-109 15,4 1-146-15,-3-1-56 0,-5 0-172 16,-2 4-194-16</inkml:trace>
  <inkml:trace contextRef="#ctx0" brushRef="#br0" timeOffset="10970.46">20716 6833 886 0,'0'0'1128'0,"0"0"-756"0,0 0-120 16,0 0-94-16,0 0-29 0,-31 53-1 15,31-40-26-15,-3 1-60 16,3 1-41-16,0-2-1 0,0 0-19 15,0 0 0-15,3-2-97 0,0-2-70 16,4-1-168-16,-3-4-278 0,-4 0-466 16,0-4 324-16</inkml:trace>
  <inkml:trace contextRef="#ctx0" brushRef="#br0" timeOffset="11176.238">20602 7027 1114 0,'0'0'1353'16,"0"0"-1250"-16,0 0-103 0,0 0 0 16,0 0 36-16,-10 60 38 0,10-43 65 15,0 1-88-15,0 3-49 0,0 1 24 16,0-2-26-16,0 3-10 0,0-6 10 16,0-1-2-16,0-5-123 0,0-2-72 15,0-2-117-15,0-5-289 0,0-2-515 16</inkml:trace>
  <inkml:trace contextRef="#ctx0" brushRef="#br0" timeOffset="11451.71">20626 7067 1444 0,'0'0'1019'15,"0"0"-787"-15,0 0-100 0,0 0-74 16,0 0-19-16,0 0 18 0,0 0 24 15,0 0 40-15,0 0-51 0,59-25-22 16,-42 21-25-16,-3 0-8 0,3 0-2 16,0 2 0-16,1 2 0 0,-11 0-1 15,6 0 11-15,-6 6-21 0,7 0 17 16,-7 3 6-16,0 3 20 0,-4 2 9 16,-3 2-1-16,0 3-18 0,0-1 0 15,0 0-34-15,-3-1-1 0,-4-3-49 16,0-1-151-16,-3-3-113 15,3-2-211-15,3-2-459 0,-3-5-298 16</inkml:trace>
  <inkml:trace contextRef="#ctx0" brushRef="#br0" timeOffset="11938.279">20644 7122 1795 0,'0'0'266'0,"0"0"-265"15,0 0-1-15,0 0-65 0,0 0 65 16,0 0 91-16,0 0-29 16,0 0-46-16,0 0-15 0,55-12-1 15,-48 12-23-15,-4 1 4 0,-3 4 19 16,0 3 7-16,0 0 48 0,-3 2-16 16,-8-1-39-16,1 3-37 0,3-2 25 15,0-3 12-15,0-2 3 0,4-1 10 16,3-1-13-16,0-2-10 0,0-1-64 15,0 0-40-15,0 0 17 0,0 0 43 16,3 0 54-16,1-1 29 0,3-3 10 16,3 0 10-16,-7 0-49 0,11 1-82 15,-7-1 44-15,-3 2 15 0,-1 1-19 16,-3 1-1-16,0 0 27 0,0 3 16 16,0 1 94-16,-7 4-94 0,0 3-9 15,-7-3-4-15,4 2 0 0,3-3 26 16,0 2-4-16,4-2 8 0,-1-2 22 15,1-2 38-15,3-2-18 0,0-1-59 16,0 0-117-16,0 0 0 0,3 0 107 16,1 0 10-16,-4 0 30 15,7 0 2-15,-4 0-19 0,1 1 20 16,3-1-1-16,-4 2 26 0,0-2-35 16,11 0-22-16,-7 2 48 0,0-1-46 15,-4 0 26-15,8-1-9 0,-4 0 12 16,0 0-32-16,-1-4-315 0,1 2-303 15</inkml:trace>
  <inkml:trace contextRef="#ctx0" brushRef="#br0" timeOffset="12428.267">20506 7188 1983 0,'0'0'354'0,"0"0"-299"16,0 0-21-16,0 0-34 0,0 0 0 15,0 0 49-15,-11 58-27 0,11-41-22 16,0 2 13-16,0-4-12 0,0 3 44 16,0-2 10-16,0-2 0 15,0-3-19-15,0 1 2 0,4-4-2 16,-1-1-1-16,1-3-9 0,3 0-13 15,0 0 9-15,3-3 17 0,4-1 25 16,-4 1 23-16,7-1-30 0,4 0-6 16,-7-1-9-16,10 0-20 0,0-3-19 15,-7 0 17-15,0 1-20 0,4 2 0 16,-7-2 0-16,0 3-13 0,-1 0 13 16,1 0-2-16,-7 0-15 0,7 0-204 15,-4 0-88-15,7 0 112 0,-6 0-181 16,-1-4-1594-16</inkml:trace>
  <inkml:trace contextRef="#ctx0" brushRef="#br0" timeOffset="12818.272">21030 7125 2365 0,'0'0'679'0,"0"0"-583"0,0 0-96 15,0 0-41-15,0 0-23 0,0 0 64 16,0 0 25-16,0 0 59 0,68-21-33 16,-50 12-51-16,6 3-1 0,-10 1-18 15,-8 4-7-15,5 1 24 0,-4 0-24 16,-4 0-2-16,-3 1 28 0,0 4 0 15,0 4 35-15,0 4 61 0,-3 4 79 16,-4 6 53-16,-4 3-89 0,5 3-47 16,-8-2-26-16,0 1-26 0,4-2-24 15,3-3-16-15,3-1-2 16,4-4-29-16,0-2-1 0,0-2 1 16,7-3-1-16,4-2 30 0,6-5-45 15,0-4-133-15,-3 0 6 0,6-8-152 16,1-4-94-16,-4-2-185 0,4-2-185 15,-7 3-518-15</inkml:trace>
  <inkml:trace contextRef="#ctx0" brushRef="#br0" timeOffset="13083.13">21329 7008 1102 0,'0'0'1624'0,"0"0"-1511"16,0 0-113-16,0 0-93 0,0 0-17 15,0 0 16-15,0 0 72 0,0 0 22 16,0 0 45-16,0 0-45 0,17 8-14 16,-13-7-5-16,3 0-14 0,-7-1 33 15,0 3 0-15,3-1 39 0,1 2 32 16,-4 0-35-16,3 1 12 0,1 1-19 15,2-2-27-15,-2-1-2 0,3-3-559 16,7-5-1101-16</inkml:trace>
  <inkml:trace contextRef="#ctx0" brushRef="#br0" timeOffset="13570.748">21546 7049 1761 0,'0'0'662'16,"0"0"-465"-16,0 0-104 0,0 0-35 15,-24 50 32-15,14-27 55 0,-1 1 50 16,5 1-86-16,-1 2-68 0,3 0-27 16,1-3-14-16,-4 2-3 0,7-1-16 15,0-6 17-15,0-1-94 0,3-5-106 16,1-3-106-16,3-4-430 0,-7-4-481 15,3-4 441-15</inkml:trace>
  <inkml:trace contextRef="#ctx0" brushRef="#br0" timeOffset="13767.953">21626 7149 2597 0,'0'0'354'0,"0"0"-354"15,0 0-70-15,0 0 70 0,0 0 13 16,0 0 41-16,0 0-3 0,68 4 1 16,-50-4-39-16,2-4-13 0,4-1-45 15,-10 0-209-15,0-2-111 0,0 3-118 16,-4-3-47-16,-6 1-124 0,-1 1-79 16</inkml:trace>
  <inkml:trace contextRef="#ctx0" brushRef="#br0" timeOffset="14176.862">21732 6976 91 0,'0'0'2734'0,"0"0"-2368"0,0 0-229 16,0 0-99-16,0 0-3 0,0 0 0 15,0 0 32-15,0 0-67 0,0 0-26 16,0 0-31-16,0 33 39 0,0-19 18 15,4 7 19-15,3 2-18 0,-7 1 12 16,0 3-11-16,0 1 13 0,-11-1-14 16,8 0 11-16,-4-2-12 0,0-1 1 15,4-1 0-15,-4-3 15 0,-4-3-16 16,-2-1-7-16,2-4-95 0,1-4-38 16,7-3-55-16,-1-4-52 0,1-1-37 15,-1-5-182-15,4-2-67 0,0-4 201 16,0-2 175-16,7 2 109 0,-3 1 44 15,6-1-35-15,0 2-6 0,4 3 45 16,-4 2 115-16,-3 0 83 16,0 3-31-16,0 1-28 0,0 0 5 15,7 1 15-15,-11 4 26 0,4 0-33 16,0 3-19-16,-4 0-10 0,1 0-45 16,3-1-56-16,-4 0 4 0,4 0 3 15,0-4-29-15,3-3-305 0,-3 0-347 16,3-5-945-16</inkml:trace>
  <inkml:trace contextRef="#ctx0" brushRef="#br0" timeOffset="14594.803">22004 7057 357 0,'0'0'1155'0,"0"0"-755"0,0 0-37 16,0 0-36-16,0 0-70 0,0 0-45 15,0 0-23-15,0 0-43 0,0 0-69 16,0 0-39-16,21-1 9 16,-7-3 4-16,0 1 15 0,10 0-18 15,-3-3-29-15,10 4-8 0,-7-2-11 16,-4 1 0-16,4 2-2 0,-10-2-42 15,0 2-105-15,0-3-111 0,-4 0-73 16,-6-1-257-16,-1-1-149 0,-3-2-470 16</inkml:trace>
  <inkml:trace contextRef="#ctx0" brushRef="#br0" timeOffset="14817.674">22173 6876 2214 0,'0'0'600'0,"0"0"-401"16,0 0-86-16,0 0 11 0,0 0-9 16,0 0-32-16,-55 49-10 0,45-29-53 15,0 2-20-15,3 2-22 16,-4 2 21-16,-2-1 0 0,2 2-1 16,4 1-17-16,0-1 17 0,4-3 1 15,0-2-24-15,3-3-192 0,0-2-90 16,3-8-383-16,4-3-422 0</inkml:trace>
  <inkml:trace contextRef="#ctx0" brushRef="#br0" timeOffset="15154.709">22318 7065 2040 0,'0'0'518'0,"0"0"-409"16,0 0-48-16,0 0 59 0,-10 67 82 15,-1-46-17-15,-2 1-38 16,6-1-83-16,-4 1-45 0,4-3 9 16,1-1-12-16,-8-3 13 0,0-2-17 15,4 0-11-15,-1-5-1 0,4-1-25 16,-3-3-93-16,0-2-63 0,3-2-82 16,0 0-88-16,4-2-4 0,-1-2 1 15,4-3 237-15,0 0-3 0,0 0 71 16,0-1 23-16,4 1 10 0,6 2 13 15,-3 1 3-15,7 1 65 0,-4 1 26 16,0 0-13-16,4 2-13 0,7 0-62 16,-8 0 31-16,1 0-33 0,0 0-1 15,3 0 2-15,-6 0 17 0,-5 0 4 16,5 0-10-16,-4-4-13 0,-4-2-68 16,7-2-221-16,-3 1-281 0</inkml:trace>
  <inkml:trace contextRef="#ctx0" brushRef="#br0" timeOffset="15292.644">22480 6987 2165 0,'0'0'543'16,"0"0"-517"-16,0 0-26 0,0 0-36 16,0 0 14-16,0 0-10 0,0 0-14 15,0 0-342-15,0 0-822 0</inkml:trace>
  <inkml:trace contextRef="#ctx0" brushRef="#br0" timeOffset="15591.726">22638 6958 2369 0,'0'0'458'0,"0"0"-313"0,0 0-65 15,0 0 54-15,0 0 70 0,0 0-45 16,0 0-54-16,0 0-67 0,-24 57-26 16,17-36 7-16,1 2 10 0,2-2-4 15,1 2-25-15,-1-2-3 0,1 1 2 16,3-3 0-16,0-4-18 0,3-3-89 15,4-2-126-15,7-8-118 0,7-2-327 16,-4-8-74-16,-3-1-422 0</inkml:trace>
  <inkml:trace contextRef="#ctx0" brushRef="#br0" timeOffset="15740.702">22828 7084 355 0,'0'0'1668'15,"0"0"-1421"-15,0 0-215 0,0 0 94 16,0 0 100-16,24 55-3 0,-21-33-2 15,1 0-68-15,-1 1-51 0,-3-4-54 16,0-3-26-16,0-4-3 0,0-2-19 16,0-5-121-16,0-5-433 0,0 0-990 15</inkml:trace>
  <inkml:trace contextRef="#ctx0" brushRef="#br0" timeOffset="16121.939">23093 6907 127 0,'0'0'1836'16,"0"0"-1580"-16,0 0-162 0,0 0 0 16,0 0 54-16,0 0-6 0,0 0-45 15,0 0-20-15,0 0-9 0,0 0 15 16,31 11 20-16,-20-4-14 0,-5 0-32 16,1 2 1-16,4 2 5 0,-1 4 7 15,4 3 19-15,-4 4 22 0,-6 2-54 16,2 4 3-16,-6 3-29 0,0 3 7 15,0 1-19-15,0 0 0 16,-6 1-18-16,-5-1-1 0,-9-3 3 16,2 2-1-16,-6-3-2 0,-7-2-167 0,-10 2-150 15,10-7-694-15,-21-2-1347 0</inkml:trace>
  <inkml:trace contextRef="#ctx0" brushRef="#br0" timeOffset="22227.746">18170 7287 278 0,'0'0'317'16,"0"0"-151"-16,0 0-130 0,0 0-7 15,0 0 17-15,0 0 227 0,0 0-87 16,0 0-82-16,0 0-10 0,7-9-6 15,-7 9 65-15,0-1-13 0,0-2-14 16,0 3-45-16,3 0-32 0,-3 0-13 16,0 0 12-16,0 0-2 0,0 0 5 15,0 0 1-15,0 0-6 16,0 0-11-16,0 0-3 0,0 0-12 16,0 0-20-16,0 0 0 0,0 0-16 15,0 0-17-15,0 0-5 0,0 0-8 16,0 0-9-16,0 0-10 0,0 0 4 15,0 0 12-15,4 0 26 0,-4 0 23 16,0 0 35-16,3 0-9 0,1 0-3 16,-4 1-7-16,3 1 0 0,-3-1-13 15,7-1 10-15,-4 0-13 0,1 0 1 16,-1 1 3-16,4-1-3 0,-3 1 1 16,3 1 1-16,-4-2-1 0,-3 1 2 15,3 0-3-15,-3 1 1 0,0-2-1 16,0 1 1-16,0-1 14 0,0 1-13 15,0-1 9-15,0 0-12 0,0 0-16 16,4 2-10-16,-4-2-233 0,0 0-333 16,3 0-469-16</inkml:trace>
  <inkml:trace contextRef="#ctx0" brushRef="#br0" timeOffset="23584.94">18194 7255 460 0,'0'0'254'0,"0"0"-124"15,0 0-32-15,0 0-13 0,0 0 13 16,0 0 6-16,0 0 0 0,0 0-13 15,0 0 0-15,0 0 10 0,0 0 7 16,0 0-8-16,0 0-15 0,0 0-20 16,0 0 6-16,0 0 17 0,0 0 12 15,0 0-6-15,0 0 3 0,0 0-7 16,0 0 1-16,0 0-1 0,0 0-13 16,0 0-22-16,0 0-13 0,0 0-10 15,0 0-16-15,0 0-14 0,0 0-2 16,0 0-1-16,0 0-12 0,0 0-3 15,0 0 4-15,0 0 9 0,0 0 1 16,0 0-14-16,0 0 14 0,4 0 2 16,-1 1 0-16,0 2 19 0,1 1-3 15,-4-2-13-15,3-1-3 16,4 3 11-16,-3-1-10 0,-4-1 10 16,3 1-11-16,4 1-1 0,-7-2 0 15,0 0 1-15,3 0 1 0,-3 0 0 16,4-2 1-16,-4 4 1 0,3-4 17 15,-3 0-17-15,0 0 10 0,0 2-11 16,0-2 11-16,0 1-10 0,4-1 9 16,-4 1-12-16,0-1 0 0,3 0 1 15,-3 2-1-15,0-2 0 0,0 0 3 16,0 0 10-16,0 0 0 0,0 0-1 16,0 0 11-16,0 0-1 0,0 0 7 15,0 0-10-15,0 0-18 0,0 0-1 16,0 0-12-16,0 0-49 0,0 0-267 15,0 0-128-15,0 0-359 0,0-4-635 0,0 8 1450 16</inkml:trace>
  <inkml:trace contextRef="#ctx0" brushRef="#br0" timeOffset="24375.574">18373 7504 352 0,'0'0'343'0,"0"0"-177"16,0 0 0-16,0 0 0 0,0 0-3 15,0 0 0-15,0 0-10 0,0 0-36 16,0 0-23-16,0 0 3 0,-3-7-6 15,3 7-3-15,0-2 5 0,0 2 5 16,0-1 2-16,-4 1 0 0,4 0 7 16,0-1-8-16,0 1-9 0,0 0-9 15,-3 0-4-15,3 0 3 16,0 0 3-16,-4 0 7 0,4 0-27 16,0 0-21-16,0 0-7 0,0-2 0 15,0 2-3-15,-3-1 18 0,3 0 1 16,0-1 22-16,-3 1-10 0,-1 0-25 15,1-1-17-15,-1 0-20 0,4 1-1 16,-7-1 0-16,4 1-19 0,-7 1-31 16,6 0-26-16,-3 0-121 15,0 0-103-15,0 3-275 0,4-2-512 0,-4 0-312 16</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17T05:00:44.401"/>
    </inkml:context>
    <inkml:brush xml:id="br0">
      <inkml:brushProperty name="width" value="0.05292" units="cm"/>
      <inkml:brushProperty name="height" value="0.05292" units="cm"/>
      <inkml:brushProperty name="color" value="#FF0000"/>
    </inkml:brush>
  </inkml:definitions>
  <inkml:trace contextRef="#ctx0" brushRef="#br0">4651 15316 375 0,'0'0'447'16,"0"0"-252"-16,0 0-100 0,0 0-27 15,0 0 7-15,0 0 62 0,0 0-27 16,0 0-28-16,0 0-27 0,0 0-9 15,-3-9 2-15,3 9-9 0,3-1-13 16,-3 1-24-16,0 0 0 0,0-2 1 16,0 2-1-16,0 0-2 0,0 0-3 15,3 0-23-15,4 0 3 0,-3 0 23 16,3 0 15-16,0 0 21 0,3 0-4 16,-3 0-12-16,3 0-20 0,4 0 16 15,0 0-16-15,-1-1 23 0,-2 1-22 16,3 0 2-16,-1 0 9 0,1 0-12 15,-3 0 0-15,-1 0 2 0,11-1 21 16,-8-1-7-16,1 1 0 16,7 1 20-16,-4-1 0 0,-3 1-22 15,3 0-14-15,4-2 0 0,-11 2 0 16,4 0 11-16,6-1-10 0,-2 1 18 16,-8 0-17-16,7 0 15 0,0 0-17 15,-3 0 1-15,-3 0-1 0,-5 0-4 16,12 0 4-16,-8 0 0 0,0 0 0 15,-3 0 3-15,4 0-2 0,2 1 0 16,-2 1 11-16,-1-1 17 0,-3-1-29 16,3 0 1-16,4 1 28 0,0-1-26 15,-4 2 30-15,-3-1-11 0,3-1-22 16,8 0 17-16,-5 1 16 0,-2-1-31 16,-4 0-2-16,10 2 0 0,-3-1 2 15,-4-1 22-15,0 1-22 0,4 1-3 16,3-2 1-16,-6 0-10 0,2 2-3 15,-2-1 13-15,3 0 0 16,-1-1 36-16,1 3-35 0,-4 0 15 16,11-3-3-16,-7 0-12 0,3 2 18 15,0 0-18-15,4-2 1 0,-4 0 0 16,4 2-2-16,0-1 2 0,-1 0 2 16,1-1 18-16,3 2-19 0,-3-1 10 15,3 0-10-15,-7-1 16 0,11 2-9 16,-8 0-10-16,1 0-1 0,3 0-3 15,-7-2 4-15,11 3 13 0,-7-2-11 16,-1 2 2-16,4-2-2 16,-3 2-1-16,3-3 18 0,-3 4-18 0,3-4 15 15,-3 0-13-15,-1 4 16 16,8-4-13-16,-11 0 20 0,11 3-10 16,-4-3 7-16,-4 0-4 0,4 1-17 15,-3-1 18-15,3 0 12 0,0 0-29 16,-3 0 55-16,0 0-56 0,-4 0 18 15,7 0 2-15,-3 0-2 0,-4 0 2 16,4 0-6-16,-1 0 7 0,1 0-22 16,3 0 53-16,-7 0-25 0,7 0-29 15,-3 0 16-15,-4 0-3 0,11 0 13 16,-11 0-23-16,11-1 13 0,-8 1-10 16,-2-3 10-16,9 2 4 0,-6-2-17 15,3 3 13-15,0-4-16 0,0 1 13 16,0 0 6-16,-3 1 10 0,7-1-13 15,-8 1-4-15,4-1-12 0,0 0 0 16,1 2 16-16,-1-2 0 0,-4 1-13 16,11 0 16-16,-10-2 3 0,7 2-21 15,-4 0 15-15,0-1-3 16,0 0-10-16,3 0 10 0,-2-1-11 16,2 1 1-16,-3 2 16 0,-3-3-5 15,6 3-12-15,-6 0 7 0,7-1-9 16,-4 2-2-16,-3 0-1 0,3 0 3 15,-7 0 4-15,7 0-1 0,-3 0 16 16,3-1-18-16,0 0 15 0,-7-1-14 16,11 2 11-16,-4-1-13 0,0-2 12 15,3 3-12-15,-2-2 16 0,-1 0-12 16,0 2-1-16,3 0 3 0,-9 0 7 16,13 0-13-16,-11 0 0 0,1 0-20 15,0 3 20-15,-4-2 3 0,0 2-3 16,4 0 0-16,-7-1 0 0,6 0 1 15,-3 0 18-15,1-1-18 0,-1 2 0 16,4-2 1-16,-4 1 12 0,-3-1-12 16,6 0 10-16,-6 2-11 0,0-3 11 15,6 0 0-15,-2 1 6 16,-5-1-17-16,12 0 14 0,-8 0-15 16,0 0 2-16,7 0 21 0,-7 0-10 15,4 0 3-15,0 0-15 0,-1 0 18 16,1-1-3-16,0 1-16 0,-1-1 18 15,8-2-17-15,-4 3 12 0,0-3-12 16,0 2 17-16,4 0-17 0,-1-2 11 16,-2 2-12-16,2-2 0 0,1 3 12 15,-1-4 7-15,4 2-16 0,0-1 0 16,0-2 25-16,-3 0-27 16,10 1 6-16,-7-2 5 0,7 2-2 0,-4-3 15 15,1 0-14-15,-1 1-10 16,0 0 14-16,-3-2 10 0,7 3-12 15,0-2-10-15,-3 0 10 0,-1-1-11 16,4 0 17-16,-4 4-7 0,4-3-11 16,-3 2 2-16,3-2 13 0,-4 4-15 15,1-4 0-15,-1 3 1 0,1 0-2 16,-4 0 1-16,3 0 12 0,-3 0-1 16,3-1-11-16,-3 1-1 0,4 1-1 15,-4-1 1-15,3 1 0 0,1 3 1 16,-4-4-2-16,3 4 2 0,-3 0 0 15,-3 0-1-15,10-2 0 0,-7 1 1 16,0 1-1-16,3 0 13 0,-3 0-13 16,0 0 0-16,0 0-1 0,0 0 0 15,0 0-1-15,4 0 0 0,-8 0 1 16,4 0 0-16,0 0 1 16,-3 3 0-16,3-1 2 0,-7 0 0 0,10-2-1 15,-6 3 1-15,3-2-2 0,-3-1 1 16,-1 2-1-16,4-1 0 15,-3 0 1-15,-1-1-1 0,1 2 2 16,-1 0-2-16,1 0 0 0,-1 0 3 16,-2-1-2-16,-1 1 1 0,0-1 0 15,0 2 0-15,0-2-2 0,0 2-1 16,0-3 1-16,-3 4 0 0,-4-4 0 16,11 4 1-16,-8-4-1 0,1 3 4 15,3-2-2-15,-3-1 0 0,3 3 1 16,-3-2-1-16,-1 1-1 0,1-1 0 15,0-1-1-15,-4 1 1 0,4-1 0 16,-1 0 20-16,1 1-21 0,-4-1-1 16,4 1 1-16,-4-1 0 15,4 0 2-15,-1 3-2 0,-2-3 0 0,2 1 2 16,1-1-1-16,-4 0 1 0,4 2-2 16,0-1 0-16,-4-1 0 0,3 1 1 15,1-1 0-15,0 2 11 16,-1-1-12-16,-2 0-1 0,-1 0-1 15,0 1 2-15,4-1 0 0,-7-1 0 16,6 1 0-16,-3 1-1 0,1-1 1 16,-1 0 1-16,0 1 11 0,0-2-12 15,4 2 0-15,-4 0 1 0,0-2 1 16,1 3-2-16,-1-2-1 0,-3 2 1 16,3-3 1-16,-3 1 0 0,3 3 1 15,-3-1-1-15,3-2-1 0,0 2 3 16,-3-2-1-16,3 1-2 0,0-2 0 15,1 2 0-15,-5 0 1 0,5-2 1 16,-1 0 14-16,0 0-13 16,0 0-2-16,1 0 1 0,-1 0 0 15,-3 0 0-15,3 0 1 0,3 0 9 16,-2 0-12-16,-1 0 2 0,4 0-2 16,-4 0 0-16,3 0 1 0,-2 0-1 15,2 0 1-15,1 0-1 0,0 0 2 16,-1 0-1-16,5 0 0 0,-5 0 0 15,4 0 0-15,-3 0-1 0,3 0 2 16,0 0-1-16,0 0 10 0,0-2-10 16,1-2 11-16,-1 3-12 0,0-3 0 15,-4 1 1-15,8-1 9 0,-4 3-9 16,0-2-1-16,0-1 2 0,0 4-2 16,1-2 2-16,-5 0 1 0,4 0-2 15,1 1 11-15,2-3-11 0,-3 3-1 16,0-1 2-16,-3 1-1 15,0 0-1-15,3 0 1 0,0-1 1 0,-3 2-1 16,3 0 0-16,0 0 11 16,0 0-12-16,0-1 0 0,0 1 2 15,0-1-2-15,4-1 12 0,-4 1-10 16,0 0 1-16,4-1-1 0,-4 1 1 16,0-1 8-16,3 2-11 0,-2-1 0 15,-1-1 1-15,0 2-1 0,0 0 0 16,3 0 1-16,-6-1-1 0,3 1 0 15,0 0 1-15,0 0-1 0,1 0 1 16,-5-1 2-16,4-1 0 0,0 2-1 16,1 0 0-16,-1-1-1 0,0-2 11 15,0 3-10-15,3-2-2 0,-6 0 2 16,7 2-1-16,-8 0 0 0,8-2 1 16,-7 2-1-16,6 0-1 0,-3 0 0 15,0 0 0-15,4 0 0 16,-7 0 2-16,3 0-2 0,3 0 0 0,-3 0 0 15,1 0 1-15,2 0-1 16,-3 0-1-16,0 2 1 0,4-2 0 0,-4 0 2 16,7 0 1-16,-10 0-1 15,10 0-2-15,-11 0 2 0,8 0-2 16,-4 0 2-16,4 0-2 0,-4 0 0 16,3 0-2-16,-3 0 2 0,-3 0 0 15,7 0 0-15,-4 2-1 0,3-1 1 16,-6-1 0-16,3 0 0 0,0 0 0 15,0 0 0-15,0 0 1 0,1 1 10 16,2-1-11-16,-6 0 0 0,3 3-1 16,0-3 1-16,0 1 13 0,-3-1-13 15,0 0-1-15,6 0 1 16,-10 0 1-16,1 0-1 0,2 2-2 0,-3-2 2 16,-3 0 0-16,3 1 1 15,1 0-1-15,-1-1 1 0,-3 0 1 16,3 0-2-16,-3 2-1 0,3-1 0 15,-3-1 1-15,3 0 1 0,-3 0 0 16,-1 1 1-16,8 0 10 0,-11-1-12 16,4 1 0-16,3-1 0 0,1 2 9 15,-8-2-9-15,7 0-2 0,-3 0 1 16,0 0 1-16,0 1-1 0,3-1 0 16,0 1 1-16,-3-1 0 0,3 0 0 15,-3 0 1-15,7 0 0 0,-4 0 1 16,0 0 1-16,4 0 1 0,-4 2-4 15,4-2 1-15,-1 0 1 0,4 0-1 16,0 0 1-16,-6 0-1 0,2 1-1 16,4-1 0-16,-3 0 1 0,7 0 0 15,-11 1 12-15,7-1-11 16,0 0 30-16,-3 0 6 0,3 0-4 0,-3 0-22 16,-1 0-10-16,1 0 1 15,0 2-1-15,3-2 0 0,-7 0 14 16,4 0-14-16,-1 0 10 0,4 0-10 15,1 0-1-15,-8 0 1 0,7 0-2 16,-3-2 11-16,3 1-11 0,0 0 0 16,-7-1 0-16,0 0 1 0,7 0 1 15,-10 1-2-15,7 0 0 0,-4 0 0 16,0 0-1-16,-3 1-1 0,0-2 1 16,3 2 1-16,0 0 0 0,-3 0 0 15,3 0 0-15,-3 0-1 0,0 0 1 16,3 0 0-16,0 0-1 0,-3 0 2 15,3 0-1-15,1 0 0 0,-5 0 3 16,5 0 0-16,-1 0-2 16,0-1 0-16,0 1-1 0,0-1 2 15,4-1-1-15,0 2 2 0,3-1-1 16,-7 1-2-16,7-1 0 0,0-1 0 16,-3 2 10-16,3-1-10 0,-3 0 0 15,3-1 0-15,0 2 0 0,-3-2 1 16,6 0-1-16,-6 2 0 0,10 0 0 15,-10 0 0-15,3 0 0 0,0 0 0 16,0-2 0-16,4 1-1 0,-4 1 1 16,3-1 2-16,1-2 0 0,-1 2 1 15,1-1-1-15,3 1-1 16,-4 0 0-16,4 0-1 0,-3-1 0 0,6 2 0 16,1-1 0-16,-7 0-1 15,6 1 2-15,-3 0 0 0,0 0 2 0,0-2-2 16,3 2 0-16,4 0 2 15,-7 0-1-15,0 0-1 0,0 0-1 16,4-1 1-16,-1 1-2 0,-3-1 1 16,0-1 0-16,0 2 3 0,0-1-1 15,4-2-1-15,-4 3 1 0,0 0 0 16,-4-2-2-16,4 2 0 0,-3 2 1 16,-1-2-1-16,-2 0-2 0,2 0 2 15,-6 0 0-15,6 0-1 0,-9 0 1 16,9 0 0-16,-3 2 0 0,-3-1 0 15,3 0 0-15,-7-1-3 0,7 3 3 16,0-2 0-16,-6-1 11 0,9 2-11 16,-9-1 0-16,6-1 1 0,0 1-1 15,-4-1 0-15,8 2 0 0,-11-2 1 16,4 1-1-16,3 0 1 0,-3-1-1 16,3 3 0-16,-7-2 0 0,4 0 1 15,-1 2 1-15,-2-2-1 0,2 1-1 16,4-2 0-16,-10 2 0 15,7 0 2-15,-1-2 0 0,1 3 1 16,3-2-3-16,-7 1 0 0,4-1 1 16,7 0 0-16,-11-1 0 0,11 0 2 15,-8 2-3-15,1-1 0 0,3 0 2 16,-3-1-1-16,-1 0 1 0,-2 2-2 16,2-1-2-16,1-1 2 0,-4 1 2 15,4 0-2-15,3 0 0 0,-7 2 0 16,4-2 1-16,3 1 0 0,-3-1 1 15,3 0 0-15,-4 2-1 0,1-2 0 16,3 2-1-16,0-2 0 0,0 2 0 16,-3-2-2-16,3 2 2 0,-7-1 1 15,4 0 2-15,3-2-2 0,-7 3 0 16,4-2 1-16,3-1-1 0,-7 0 1 16,8 3 0-16,-8-3-2 0,3 0 2 15,1 1-2-15,-4-1 1 16,4 0 0-16,3 0 0 0,-10 3 1 15,7-3 0-15,3 0 0 0,-7 0-2 16,4 0-1-16,-1 1 1 0,-6 2 0 16,7-3 0-16,-1 1-2 0,-6 2 3 15,7-3-1-15,-4 1 0 0,-7-1 1 16,11 2-1-16,-4-2 1 0,-3 2 2 16,7-2 8-16,-1 2-10 0,-6-2 0 15,7 1 0-15,0-1-1 0,-8 0 0 16,1 0 0-16,7 3-1 0,-4-3 0 15,-7 1 0-15,4 2 0 16,3-3 2-16,-3 1-2 0,-4-1 0 16,8 0 1-16,-1 0 0 0,-7 3 0 15,7-2-1-15,4-1 1 0,-7 2 0 16,-4 0-2-16,4 0 2 0,7-2 0 16,-8 2 3-16,-6-2-3 0,4 2 0 15,-1-2-2-15,7 0 2 0,-6 2 1 16,-8-2-1-16,4 0 0 0,3 0 0 15,-3 0 2-15,0 2-2 0,3-2 0 16,-3 0 0-16,-3 0 0 0,-1 0 2 16,4 0-2-16,3 2 1 0,-3-2-1 15,4 0 2-15,-1 0-2 0,-3 0 1 16,0 0-1-16,0 0-1 0,3 0 1 16,0 0 2-16,-3 0-2 0,4 0 0 15,-5 0 0-15,5 0 0 0,-1 0 0 16,0 0 0-16,1-2 0 0,-4 2 0 15,-4-2 0-15,1 2 0 0,2-2 1 16,-2 2-1-16,-1 0 1 16,1 0 0-16,-4 0 1 0,3-2 2 0,-3 2-2 15,0-2 0-15,4 2-1 16,-4 0-1-16,0 0 0 0,7 0 0 16,-7 0 1-16,0 0-1 0,0 0 2 15,0 0-2-15,0 0-1 0,0 0 0 16,0 0 1-16,0 0 0 0,0 0 9 15,0 0-9-15,-7 0 2 0,7 0-2 16,0 0 0-16,0 0 0 0,0 0-12 16,0 0-7-16,0 0 7 0,0 0-10 15,0 0-30-15,0 0-28 0,0 0-1 16,0 0-43-16,0 0-78 0,0 0-148 16,-4 0-333-16,1 0-694 0,-28-19-329 15</inkml:trace>
  <inkml:trace contextRef="#ctx0" brushRef="#br0" timeOffset="2297.885">6439 15513 39 0,'0'0'232'0,"0"0"-232"15,0 0-10-15,0 0-23 0,0 0 32 16,0 0 1-16,0 0 0 0,0 0 1 16,0 0 97-16,0-23 3 0,0 22-68 15,0 1-33-15,0 0 23 0,0 0 16 16,0 0 199-16,0 0-4 0,0 0-48 15,0 0-36-15,0 0-23 0,0-1-13 16,0 1 29-16,0-2 32 0,0 2-6 16,0 0-65-16,0 0-39 15,0 0-23-15,0 0-13 0,0 0-7 0,0 0 4 16,0 0-6-16,0 0-4 16,0 0 0-16,0 0 4 0,0 0 15 15,0 0 4-15,0 0 3 0,0 0 9 16,0 0-2-16,0 0-7 0,0 0 6 15,0 0-12-15,0 0-4 0,0 0-20 16,0 0-12-16,0 0-26 0,0 0 0 16,0 0 0-16,0 0-3 0,0 0-6 15,0 0 6-15,0 0 9 0,0 0-9 16,0 0 10-16,0 0-10 0,0 0 6 16,0 0-6-16,0 2 0 0,0 2 3 15,0 2 26-15,0-2 19 0,0 7-6 16,0-4-10-16,0 2 13 0,0 1-14 15,0-1 16-15,4 3-18 0,-4 0-1 16,3-2-2-16,-3 0 1 0,3 1 2 16,-3 1 1-16,4 0-1 0,-1 1-9 15,-3-1 9-15,4 0 4 16,-4 3 25-16,0-3-29 0,0 3 17 0,0-1-17 16,0 0-3-16,3 1 3 15,-3-1 0-15,0 2 19 0,4 0-19 16,-4-1 0-16,0 0-12 0,0 0 12 15,0-2 2-15,0 1 2 0,0-1-1 16,0 0-3-16,0 1 1 0,0-2 2 16,0 0-3-16,0 0 3 0,0 0 1 15,0 1 9-15,0-2-12 0,0 0 1 16,0 2-2-16,0-1 39 0,-4 2-10 16,4-1-26-16,-3-1 13 15,3 0-13-15,0 0 18 0,0-2-21 0,0 5 0 16,0-4 0-16,0 2 1 15,-4 1 28-15,4-1-29 0,0-2 0 16,0 3-1-16,0-4-2 0,0 2 3 16,0-3-6-16,0 1 6 0,0-2 0 15,0 0 0-15,4-3 2 0,-4 0-2 16,0-1 13-16,0-1-11 0,0 1 0 16,0-2 2-16,0 1 8 0,0 0 17 15,0-1-26-15,0 0 16 0,0 1-17 16,0-3 0-16,0 1-1 0,0-1 1 15,0 0 11-15,0 0 0 0,0 0 10 16,0 0-1-16,0 0 7 0,0 0 3 16,0 0 3-16,0 0-3 0,0 0 1 15,0 0 2-15,0 0-3 0,0 0-6 16,0 0-4-16,0 0-3 0,0 0-6 16,0 0-10-16,0 0 16 0,0 0-6 15,0 0-12-15,0 0 2 0,0 0-2 16,0 0-1-16,0 0-3 15,0 0-10-15,0 0 13 0,0 0-2 16,0 0-1-16,0 0-19 0,0 0 6 16,0 0-10-16,0 0-15 0,7 0-14 15,-4 0 55-15,7 0 0 0,1 0 35 16,-1 0 17-16,0 0-1 0,1 0-26 16,6 0 10-16,-3 0 0 0,-4 0-19 15,0-1 7-15,4 1-10 0,-3 0 2 16,2-3-12-16,-2 3-1 0,2 0 0 15,1 0-2-15,3 0 0 0,-3 0 35 16,3 0 0-16,1 3-35 0,-5-3 3 16,1 0-1-16,3 0 1 0,4 0 23 15,-7 1-4-15,10-1 19 0,-7 0-28 16,1 0 6-16,-1-1 25 0,-3-2 7 16,-4 3-38-16,-3 0 25 0,-4 0-37 15,-3 0 14-15,0 0-2 0,0 0 19 16,0 0-20-16,0 0 16 15,0 0-9-15,0 0-15 0,0 0 11 16,0 0-15-16,0 0-1 0,0 0-2 16,0 0-13-16,0 0 13 0,0 0-9 15,0 0-4-15,0 0 16 0,0 0-12 16,0 0 11-16,0 0-10 0,0 0 11 16,0 0-2-16,0 0-14 0,0 0 0 15,0 0-22-15,0 0-3 0,0 0-257 16,0 0-60-16,0 0 17 0,0 0-102 15,0 0-51-15,0 3-92 0,0-2-238 16,0-5 527-16</inkml:trace>
  <inkml:trace contextRef="#ctx0" brushRef="#br0" timeOffset="2835.613">6818 16130 889 0,'0'0'980'0,"0"0"-682"16,0 0-129-16,0 0-134 0,0 0 7 16,0 0 45-16,0 0 17 0,0 0-11 15,0 0-51-15,0 0-41 0,0 1 12 16,0-1 10-16,0 0-10 0,0 0-10 15,0 0-3-15,0 0-23 0,0 0 10 16,0 0-9-16,3 0-26 0,-3 0-17 16,4 0 4-16,-4 0 3 0,3 0 38 15,1 0 20-15,-1 2 13 16,4-1 0-16,0 2-13 0,0-2 0 16,3 3 0-16,1-2 0 0,-1 2 16 15,0-2-16-15,1 2 0 0,2 0 32 16,1-2-15-16,-3 2-15 0,-1 0 17 15,-3 0-19-15,3-1-1 0,-3-3 1 16,0 4-16-16,0-2 13 0,-4 0 2 16,1 0 0-16,-1 0 1 0,-3-2-3 15,4 2 0-15,-4 0-9 0,3 0 11 16,-3 0 0-16,0 0-10 0,0 2 11 16,0 0 20-16,0 0 9 0,0 3-10 15,0 1 17-15,0 4 25 0,-3 2 3 16,-8 3 1-16,4 1 18 0,-6 3-19 15,-5-1 17-15,8 2-33 16,-7-2-39-16,-4 2-9 0,11-2-25 16,-7 1-20-16,3-5-26 0,0-2-189 15,11-7-251-15,-1-3-715 0</inkml:trace>
  <inkml:trace contextRef="#ctx0" brushRef="#br0" timeOffset="7936.26">8486 15857 620 0,'0'0'1379'16,"0"0"-1146"-16,0 0-113 0,0 0 3 16,0 0 77-16,0 0-46 0,0 0-38 15,0 0-23-15,0 0 9 0,0 0-18 16,-52-31-5-16,45 30-12 0,-3-2 0 16,3 3-13-16,-7 0-13 0,7 0-41 15,-3 0-15-15,-4 6 15 0,-7 2-39 16,7 1 1-16,-3 5 22 15,-7 2 15-15,7-1-15 0,0 3 16 16,-4 1 34-16,7-3-31 0,0 1 1 16,4-5-4-16,0 0-1 0,-1 0-3 15,11-5-27-15,0 0-11 0,0-2 7 16,0 0-9-16,0 0-23 0,0 1 9 16,11-2 17-16,-1 0 12 0,0 1 29 15,4 2-2-15,0-2 4 0,7 1 8 16,-4-2-3-16,-3 2 6 0,6 0-7 15,-6-1 7-15,0 0-11 0,3 2-4 16,-3-1 4-16,-4 0-4 0,4 5-5 16,-7-3 7-16,3-1 13 0,-3 1-10 15,-3 1 7-15,-1 1 12 16,-3-1 4-16,-3 5 19 0,-4 0 2 0,-7 5-15 16,4-1 0-16,-4 3-13 0,-3 1-19 15,-1-4-2-15,5-1 1 16,6-5-24-16,-4-3-17 0,8-5-137 0,-1-4-138 15,4 2-248-15,4-2-117 16,3-3 272-16,0 0-170 0</inkml:trace>
  <inkml:trace contextRef="#ctx0" brushRef="#br0" timeOffset="8444.214">8740 16007 752 0,'0'0'1325'0,"0"0"-894"0,0 0-266 16,0 0-1-16,0 0 86 0,0 0-80 15,0 0-75-15,0 0-18 16,0 0-20-16,0 0-13 0,-24-5-6 16,17 5-3-16,1 0-3 0,-5 0-4 15,1 1-28-15,0 6-47 0,-1 0 47 16,-3 3-3-16,4 2 3 0,-7 3-19 15,10 3 16-15,-3-1-16 0,-1 4 4 16,8 0 2-16,-1 0-9 0,1 0 22 16,3-1-26-16,0-1 1 0,7-3 23 15,-4-2 0-15,8-2 0 0,-4-1-27 16,-1-4 13-16,8-3 16 0,0-4 11 16,0 0-9-16,0-11 34 0,3-3-36 15,0-5-3-15,4-4-36 0,-4-1-59 16,-3-3 47-16,3 3-23 0,-7 0 56 15,4 2 18-15,-4 4 23 0,-6 3-1 16,-1 4 4-16,1 6 28 0,-4 1 51 16,0 4 25-16,0 0-38 15,0 0-38-15,0 3-51 0,0 2-3 16,0 6-2-16,-4 1 2 0,4 4 19 16,0-1-1-16,0 1-18 0,0 1-16 15,0-3 15-15,7 2-12 0,3-1 10 16,-6-4-26-16,10 0 10 0,0-3 2 15,-4 0 15-15,4-3-22 0,-7 1-134 16,10-4-206-16,-7-1-109 0,-3 0-177 16,0-1-387-16</inkml:trace>
  <inkml:trace contextRef="#ctx0" brushRef="#br0" timeOffset="8766.114">9144 15822 2299 0,'0'0'407'0,"0"0"-211"15,0 0-64-15,0 0 79 0,0 0-26 16,0 0-58-16,0 0-29 0,0 0-71 15,0 0-27-15,0 0-25 0,0 14-7 16,0-1 32-16,3 17 54 0,0 18 37 16,-3 15 79-16,0 7-34 0,0-11-83 15,0-14-15-15,0-16-25 16,0 0-13-16,0 3-12 0,0 5-1 16,4-1-9-16,-1-4 1 0,1-3-99 15,3-6-160-15,-7-7-453 0,0-4-858 16</inkml:trace>
  <inkml:trace contextRef="#ctx0" brushRef="#br0" timeOffset="9390.274">9722 16100 950 0,'0'0'394'16,"0"0"-166"-16,0 0 22 0,0 0 52 15,0 0 19-15,0 0-54 0,0 0-77 16,0 0-45-16,0 0-21 0,0 0-2 16,-7 0-8-16,7 0-37 0,0 1-42 15,0 1-35-15,0 4-25 0,0 4-32 16,-3 5 57-16,0 5 0 0,-1 1 3 16,1 1-1-16,-4-1-2 0,3-1 13 15,1-4-13-15,-4-1 0 0,0-3 19 16,0 0-4-16,4-2-14 0,-4-5 11 15,0 1 4-15,0-2-13 0,7-4 22 16,-3 0-9-16,-1 0 16 0,1-2-32 16,-1-4-55-16,1-4-15 15,-1-1-29-15,4-5 45 0,0-4-109 16,0-1 125-16,0-2-10 0,7-3 30 16,0 3 17-16,0-3-11 0,3 3 12 15,1 4 1-15,-1 0 18 0,4 2 7 16,-4 4-4-16,7 1 13 0,-3 2 1 15,3 2 5-15,1 5-12 0,-5 0-4 16,12 3 1-16,-12 4-26 0,5 5 95 16,-1 4 20-16,-7 1-64 15,4 5-49-15,-7 4 26 0,0 3 1 0,-7 1-7 16,7 3 0-16,-14-1-6 0,7 0 3 16,0-2-19-16,-4-3-6 15,1-2-29-15,-1-3-305 0,1-7-801 16,-1-12-1032-16</inkml:trace>
  <inkml:trace contextRef="#ctx0" brushRef="#br0" timeOffset="11196.088">10494 15879 894 0,'0'0'430'0,"0"0"49"0,0 0-223 15,0 0 16-15,0 0 48 0,0 0-17 16,0 0-41-16,0 0-39 0,0 0-71 16,-14 3-41-16,14-3-13 15,0 0-16-15,0 0-1 0,0 0-18 16,0 0-21-16,0 0-14 0,0 0 0 15,4 0 0-15,-4 0 6 0,0 0-12 16,0 0 9-16,0 0 7 0,0 0 8 16,0 0-12-16,0 0 10 0,3 0-16 15,-3 0-13-15,0 0-2 0,0 0 2 16,4 0-15-16,-4 0 3 0,0 0-1 16,0 0 0-16,0 0 14 0,0 0-1 15,0 0-12-15,0 0 16 0,0 0-16 16,0 0 16-16,0 0-4 0,3 0-12 15,-3 0 12-15,0 0 7 0,0 0-19 16,10-1 0-16,-3-1 16 0,0-1 2 16,7-1-5-16,0-1-16 0,3-1 15 15,0-2-15-15,4 3 1 0,0-3 18 16,3 2-19-16,-4-2 0 16,8 0 1-16,-7 0 12 0,6 2-11 15,-3 0-2-15,-3 1 12 0,-4 1-12 16,0 1-13-16,-3 0 13 0,-4 3 0 15,-3 0-2-15,4-1 2 0,-8 1-12 16,1 0 9-16,-1 0 0 0,-3 0 3 16,3 0-2-16,-3 0 1 0,0 0 0 15,0 0 0-15,0 0 1 0,0 0 0 16,0 0 0-16,0 0 0 0,0 0-2 16,0 0-13-16,0 0 13 0,0 0-10 15,0 0 12-15,0 0-16 0,0 0 13 16,0 0-22-16,0 0-12 0,0 0-55 15,0 0-45-15,0 0-15 0,0 1-46 16,0 2-139-16,-3 2-274 0,0 0-156 16,-1-1-564-16,14-22 372 0</inkml:trace>
  <inkml:trace contextRef="#ctx0" brushRef="#br0" timeOffset="11631.798">10580 16086 706 0,'0'0'1485'16,"0"0"-1297"-16,0 0-98 0,0 0 46 15,0 0 99-15,0 0-49 0,0 0 0 16,0 0-43-16,0 0-41 0,0 0-3 16,-7 2 71-16,7-2 7 0,4 0-42 15,-4 0-41-15,0 0-19 0,0 0-9 16,3 0-7-16,1 0-36 0,-1 0-23 16,7 0 0-16,4-2 15 0,3-1 10 15,4 0-4-15,3 0-2 0,0-2-16 16,0-1 16-16,1 2-19 0,-5 0-3 15,1 1 3-15,-7-1-1 0,3 0 1 16,-3-1 0-16,-4 2 2 0,0-1-2 16,-6 3-2-16,3 0 2 0,-4 1-1 15,-3-2 0-15,0 2-65 0,0-2-30 16,0 2-28-16,0 0-9 0,-3-1 2 16,-1-2-74-16,-3 1-173 0,0-2-604 15,1 0-292-15</inkml:trace>
  <inkml:trace contextRef="#ctx0" brushRef="#br0" timeOffset="12063.587">10704 15671 401 0,'0'0'1345'0,"0"0"-1010"16,0 0-183-16,0 0-26 0,0 0 59 16,0 0 60-16,0 0-1 0,0 0-30 15,0 0-52-15,0 0-41 0,-3-3 0 16,3 3 8-16,0 0-22 0,0 0-32 16,0 3-37-16,0-3-23 0,0 3-15 15,0 2-19-15,0 7 6 0,0 5 13 16,0 5 16-16,0 6-15 15,0 3-1-15,0 5-8 0,3 2 8 16,-3 3 21-16,0 2-19 0,0 0 0 16,4-2-2-16,-4-2 1 0,0 1-1 15,0 0 2-15,0 1 1 0,0-1-1 16,0-3-2-16,-4-1 0 0,4-3-1 16,-3-2-19-16,-1 1 18 0,1-5 2 15,3 1-3-15,-4-3-13 0,1-7-3 16,3-3-106-16,0-3 55 0,0-5-8 15,0-5-112-15,0-2-107 16,0-1-155-16,7-8-130 0,-4-6-191 16,4 0-281-16</inkml:trace>
  <inkml:trace contextRef="#ctx0" brushRef="#br0" timeOffset="12427.882">10763 16197 1539 0,'0'0'672'16,"0"0"-419"-16,0 0-63 0,0 0 68 16,0 0-40-16,0 0-78 0,0 0-31 15,0 0-42-15,0 0-39 0,0 0-18 16,-55 31-10-16,34-18-16 0,4 4 14 16,-4 2-2-16,0 0-18 0,-3 1 19 15,4-3-22-15,2-3 2 0,1-2 7 16,7-3-6-16,0-2-32 0,3-2-74 15,3-3-151-15,1-2-43 16,3-2-82-16,0-3-194 0,7-5-24 16,-4 0 182-16,4-4 189 0,3 3 232 15,-3 2 19-15,4-2 205 0,2 5 79 16,-2 1 55-16,2-1-43 0,1 4 0 16,3 2-75-16,1 0-85 0,2 0 23 15,4 4 3-15,1 0-6 0,-5 1-66 16,4-1-48-16,0 0 0 0,4-2-39 15,-4-2 16-15,4 0-19 0,-1-6-280 16,-9-2-918-16</inkml:trace>
  <inkml:trace contextRef="#ctx0" brushRef="#br0" timeOffset="13032.658">11345 15765 1626 0,'0'0'387'0,"0"0"-135"16,0 0 39-16,0 0 32 0,0 0-99 16,0 0-70-16,0 0-59 0,0 0-63 15,0 0-10-15,0 0 51 0,34-41 32 16,-13 33 28-16,-4-2-42 0,4 1-40 15,0 1-17-15,-1 2-15 0,1 2-6 16,0 3-13-16,-4 1 0 0,0 0-1 16,-3 0-12-16,3 5 12 0,-6 1-15 15,-5 0 15-15,5 0-1 16,-8 2 0-16,1 3-1 0,-1-4-12 0,-3 4 14 16,-3-1-42-16,-4 4-1 15,-4 1-60-15,-2 3-80 0,-8 1-163 16,-3 5-180-16,0-1-227 0,0-5-428 15</inkml:trace>
  <inkml:trace contextRef="#ctx0" brushRef="#br0" timeOffset="13232.123">11342 15990 1069 0,'0'0'1010'0,"0"0"-538"0,0 0-37 16,0 0-141-16,0 0-97 0,0 0-13 16,0 0-48-16,0 0-51 0,0 0-32 15,0 0-22-15,34-30-2 0,-20 23-17 16,0-1-11-16,6 2 0 0,1 0 0 15,3 0 0-15,0-4-1 0,-3 4-1 16,3-1-1-16,-7 3 1 0,0-2-24 16,-6 1-9-16,-1 1-89 0,-6 1-95 15,-1 1-93-15,-3 1-137 0,0-2-101 16,0 2-139-16,-3-2-536 16</inkml:trace>
  <inkml:trace contextRef="#ctx0" brushRef="#br0" timeOffset="13607.746">11331 15773 1567 0,'0'0'449'15,"0"0"-180"-15,0 0-20 0,0 0 60 16,0 0-33-16,0 0-46 15,0 0-61-15,0 0-90 0,0 0-25 16,0 0-23-16,4 0-6 0,-4 0-6 16,0 0-9-16,3 2-10 0,-3 2-18 15,4 2 18-15,-1 4 13 0,0 5 15 16,1 0-12-16,-1 5 6 0,1 5 19 16,-4 1-16-16,0 2-6 0,-4 1-7 15,-3 2-8-15,1 2-2 0,-8 2 10 16,0 1-9-16,-3 3-2 0,0-1-1 15,-4 1-1-15,0-1 0 0,1-3-18 16,6 0-6-16,-3-6 3 0,6-3-3 16,-3-3-57-16,8-3-95 0,2-3-77 15,-3-3-79-15,7-4-98 0,0-3-142 16,0-4-185-16,4-3-429 16</inkml:trace>
  <inkml:trace contextRef="#ctx0" brushRef="#br0" timeOffset="13951.953">11579 16028 1168 0,'0'0'696'16,"0"0"-287"-16,0 0-121 0,0 0 53 16,0 0-1-16,0 0-73 0,0 0-147 15,0 0-75-15,0 0-17 0,0 0-25 16,-34 11 1-16,24-3-4 0,-4 0-13 15,3 1-3-15,-2 1 0 16,-1 2-9-16,0-2-16 0,0 0-23 16,4 2-248-16,-4 0-236 0,4-5-697 15</inkml:trace>
  <inkml:trace contextRef="#ctx0" brushRef="#br0" timeOffset="14184.606">11386 16220 2221 0,'0'0'588'0,"0"0"-504"0,0 0-23 15,0 0 51-15,0 0-23 0,0 0 14 16,66-27-11-16,-45 16-41 0,6-3-50 16,-6 2 2-16,-1 2 10 0,1 1-13 15,-7 3-2-15,-4 5-24 0,-3-2-5 16,-3 3-155-16,-4 0-60 0,0 4-24 15,-7 3-167-15,-4 5 265 0,1 2-214 16,-4 1-229-16,0-5-103 0</inkml:trace>
  <inkml:trace contextRef="#ctx0" brushRef="#br0" timeOffset="14363.016">11438 16277 346 0,'0'0'352'16,"0"0"-7"-16,0 0 114 0,0 0-49 16,0 0-141-16,0 0-136 0,0 0-62 15,0 0-35-15,0 0-33 0,0 0 52 16,7 8 126-16,0-8-30 0,0 0-10 15,7 0-31-15,-4-1-85 0,0-2-2 16,4 2-20-16,0-3 7 0,0 0-10 16,-4 1-2-16,4 1-75 0,-4 0-51 15,0-1-10-15,-3 0-43 16,0-1-64-16,-3-1-177 0,-1 1-251 16,-3-4-584-16</inkml:trace>
  <inkml:trace contextRef="#ctx0" brushRef="#br0" timeOffset="14683.781">11500 16134 1778 0,'0'0'444'0,"0"0"-282"16,0 0-20-16,0 0 39 0,0 0-55 15,0 0-65-15,0 0-58 0,0 0 13 16,0 0-16-16,0 0 70 0,-17 70 65 15,13-50 79-15,-2 1-96 0,2 1-39 16,1 2-16-16,-1-3 1 0,4 0 24 16,0-3-3-16,0-4-50 15,4 0-19-15,3-3 12 0,3-3 13 16,4-2 15-16,3 0 108 0,0-4-77 16,4-2 9-16,3 0 0 0,-3-4-58 15,3-4-9-15,-4 2-29 0,1-2 0 16,-4 1-3-16,0 0-9 0,-3 0-53 15,3 0-34-15,-3 0-72 0,3-4-84 16,-3-3-433-16,0 2-1012 0</inkml:trace>
  <inkml:trace contextRef="#ctx0" brushRef="#br0" timeOffset="15391.817">12203 15988 1216 0,'0'0'381'15,"0"0"-89"-15,0 0 42 0,0 0-7 16,0 0-34-16,0 0-7 0,0 0-28 15,0 0-74-15,0 0-48 0,0 0-32 16,-4 0-9-16,8 0-23 0,-1 0-19 16,4-2-40-16,0-2 7 0,7-2 17 15,3 2 7-15,7-4-16 0,0 1-6 16,0 1-20-16,1 0 18 0,-1 6-19 16,-4 0-2-16,5 0-1 0,-8 3-13 15,0 2 12-15,0 6 3 16,-3-3-10-16,0 6 10 0,-4 2 4 15,-3 3-2-15,-4 2 10 0,1 1 16 16,-4 2-25-16,-4 3 25 0,-6-1-6 16,0-2-6-16,-4 0-13 0,4 0 9 15,-8-5-12-15,8-1 0 0,-4-3-3 16,7 1-44-16,-3-4-59 0,3-5-38 16,4 1-61-16,-1-4-98 0,1-4-175 15,3 0-167-15,0-4-351 0,0-4-351 16</inkml:trace>
  <inkml:trace contextRef="#ctx0" brushRef="#br0" timeOffset="15684.112">12454 15803 2397 0,'0'0'378'0,"0"0"-163"15,0 0 22-15,0 0 2 0,0 0-46 16,0 0-20-16,0 0-37 0,0 0-55 16,0 0-39-16,0 0 8 0,0 1-10 15,0 5 29-15,-3-2-13 0,-7 8-56 16,-8 6-10-16,1 5-5 0,-7 6 4 16,0 2 9-16,0 2 0 0,3 1-1 15,-3-1-19-15,7-2 19 0,3-1-15 16,-3-3-10-16,6-1-10 15,5-3 1-15,-1-8-136 0,7-3-152 16,0-6-338-16,0-4-526 0,7-8-480 0</inkml:trace>
  <inkml:trace contextRef="#ctx0" brushRef="#br0" timeOffset="15903.898">12658 15862 2353 0,'0'0'718'15,"0"0"-609"-15,0 0-109 0,0 0 0 16,0 0 9-16,0 0 23 0,0 0 4 16,0 0-34-16,58 26 1 0,-47-25-3 15,2 0-129-15,1-1-214 0,-4 0 10 16,-3-1-380-16,4 0-499 0</inkml:trace>
  <inkml:trace contextRef="#ctx0" brushRef="#br0" timeOffset="16159.234">12799 15876 904 0,'0'0'1063'0,"0"0"-920"0,0 0-127 16,0 0-16-16,0 0 1 0,0 0-1 16,0 0 3-16,0 0 14 0,0 0 15 15,0 0 13-15,10 6-45 0,-10-4 4 16,7-1 31-16,-7-1-33 0,4 1 21 15,-4 1-23-15,3-1 1 0,0 0 0 16,1 1-1-16,-4-1-11 0,3-1 10 16,-3 0 2-16,4 0 18 15,-4 0 91-15,0 0 164 0,0 0 22 16,0 0-1-16,0 0-111 0,0 0-101 16,0 0-83-16,0 1-10 0,0-1-88 15,3 0-30-15,1 0 36 0,6 0-103 16,-3 0-75-16,3 2-111 0,-3-2-388 15,3-7-828-15,-61 11 1597 0</inkml:trace>
  <inkml:trace contextRef="#ctx0" brushRef="#br0" timeOffset="18015.21">14205 15908 1175 0,'0'0'784'0,"0"0"-224"16,0 0-228-16,0 0-24 0,0 0-50 15,0 0-30-15,0 0-26 16,0 0-48-16,0 0-31 0,-7-8-20 16,3 8-4-16,4 0 1 0,0-2-17 15,-7 0-15-15,4 2-12 0,3 0-16 16,-4 0 0-16,1 0-9 0,3 0-7 16,-3-2 1-16,-1 2-7 0,1 0 1 15,-1 0-1-15,1 0-15 0,-1 0 9 16,-3 0-9-16,4 0-1 0,0 0-2 15,-8 0 0-15,8 2-1 0,-8 0 0 16,5 0 1-16,-1 2-2 0,0 0 1 16,-4 3 1-16,8-2-3 0,-7-1 3 15,3 1-12-15,0 0 12 0,0-2-1 16,0 5 0-16,4-4 1 0,-4 3-2 16,3-2 2-16,1 2-1 0,-4 0-1 15,4 0 0-15,-4 1 0 0,3 0 0 16,-3 1 2-16,4 4 0 15,-4-2 0-15,4 2 0 0,-4 3 0 0,3 1 0 16,4 1 0-16,-10 0 0 16,10 0 1-16,-4 3-2 0,4-1 0 15,-3-3 0-15,3 3 1 0,0-2 0 16,0-1 0-16,0-2-3 0,0-1 2 16,3 2-1-16,1-5 4 0,3 1 0 15,-4-2 1-15,1-2 0 0</inkml:trace>
  <inkml:trace contextRef="#ctx0" brushRef="#br0" timeOffset="20718.808">14201 15941 316 0,'0'0'493'0,"0"0"-60"16,0 0-169-16,0 0-56 0,0 0-39 15,0 0 3-15,0 0-10 0,0 0-7 16,0 0 42-16,0 0 10 0,-24 0-34 16,21-4-41-16,-1 4 12 0,1-3-23 15,-1 2-10-15,1-1 35 16,-1-2-10-16,1 4-54 0,-1-3-13 15,1 3 13-15,0-3-20 0,3 2-7 16,-4 1-18-16,-3-3 4 0,4 3-4 16,3-1-3-16,-4 1-15 0,1 0 0 15,3-1-4-15,-4-1 10 0,4 2-9 16,0-1-4-16,-3 1 7 0,0 0-16 16,-1 0 15-16,4 0-16 0,-3 0 11 15,3 0-10-15,-4 0 0 0,1 0-2 16,-1 0 0-16,1 1-1 0,-1 2-1 15,4-2-2-15,-3 3-16 0,-7 0 1 16,6 1 5-16,-3 2-2 0,4 1-1 16,-7 3 1-16,6 1 2 0,-6 0 10 15,6 0 3-15,-6-1-1 0,3 3-1 16,0-2 0-16,0 1 1 0,0 0-1 16,4 0-1-16,0 1 1 15,-4-3 0-15,3 2-11 0,4 0 13 16,-3-1 2-16,-4-1-1 0,7 1 0 15,-4-2 2-15,4 1 9 0,0 1-11 16,-3-2 15-16,3 1-16 0,0-1 2 16,-3 0 11-16,3-2-12 0,-4 2-1 15,4-1 1-15,0 1 0 0,0-2 0 16,0 0 1-16,0 0-2 0,0-1 1 16,4 1 0-16,-1 0 0 0,0 0-1 15,-3 1 2-15,4-1 11 16,3 2-13-16,-4-2 2 0,-3 0 1 15,7 4 16-15,0-5-19 0,-4 4 12 16,4-2-11-16,0 1 11 0,4-2 1 16,-1-1-12-16,-7 1 2 0,8 0 13 15,-4-2-4-15,3-2 7 0,0 0-4 16,4-3-12-16,-11 2 13 0,8-2-14 16,-4 2 10-16,3-2 0 0,-3-1-10 15,3 0 11-15,1 0-11 0,-1 0 26 16,-3-1-10-16,7-6-15 0,-4 4 10 15,4-1-1-15,-7-2-10 0,3 2 10 16,0 0-12-16,-3 1 2 0,0 0 11 16,7-4-12-16,-11 2 2 0,8-1 12 15,-5 1-12-15,1-1-3 0,0 0 13 16,4-1-11-16,-1 0 1 0,-7 3-2 16,1-3 2-16,3 3 12 0,-7-1-12 15,7 0-2-15,-4-1 2 0,0 3-1 16,1-4 14-16,-1 3-4 15,1-2-10-15,-1-1-2 0,1 1 2 16,3-2-2-16,-4 1 0 0,-3-1 10 16,0 0-10-16,3 1 0 0,-3-1 16 15,4 1-14-15,-4-4 1 0,0 3 10 16,0 2-13-16,0-2 0 0,0 0 13 16,0 1-13-16,0 2 0 0,0-2-1 15,0-1 1-15,0 2-4 0,0 0 3 16,0 0 1-16,0 0 0 0,0 1 0 15,0-1 0-15,-4 0 0 0,4 2 2 16,0 0 1-16,0 0 0 0,-3 1 0 16,3-1 0-16,0 0 0 0,0 1 9 15,-3-1-12-15,3 0 0 0,-7-3-1 16,7 3 0-16,-4 0 1 0,4 0 2 16,0 1 1-16,-3 0-2 0,3-1 1 15,-4 0 1-15,4 1 0 16,0-1-3-16,-3-1 0 0,-1-2 1 0,1 2-2 15,3-2 0-15,-3 1 0 0,-1 1-2 16,4-1 1-16,-3 0-1 16,3 0 3-16,-4 2-1 0,4 0 1 15,-3 0 1-15,3-2 0 0,-4 2 2 16,4-1-1-16,-3 1 0 0,3-2-2 16,-4 2 0-16,4 0 1 0,-6 0 2 15,2 3-2-15,4-3 11 0,-3 1-11 16,-1 0 0-16,1-1 2 0,3 0-1 15,-7 0 8-15,3 2-10 0,1-4-1 16,0 4 1-16,-1-2 2 0,1 2-1 16,-4-2 9-16,7 1-10 15,-11 0-1-15,8-1 0 0,0 2 1 16,-4 1 0-16,0-2 0 0,0 2-1 16,3 0 0-16,-2 1 0 0,-1-2-16 15,3 2 16-15,-3-1-1 0,0 1-17 16,4 0 1-16,-4 0-4 0,4 0 1 15,-1 0 18-15,1 0-37 0,-4 0-3 16,3 1 9-16,1 1-15 0,0-1-1 16,-1-1-39-16,-3 3-45 0,7-2-68 15,0 2-255-15,0-3-878 0,11 0-738 0</inkml:trace>
  <inkml:trace contextRef="#ctx0" brushRef="#br0" timeOffset="22254.229">15645 16013 179 0,'0'0'313'16,"0"0"-65"-16,0 0-82 15,0 0-58-15,0 0-88 0,0 0 48 16,0 0 453-16,0 0-271 0,0 0-20 15,0 0 26-15,-14-3-20 0,10 3 15 16,-2 0 3-16,6 0-37 0,-4 0-67 16,4 0-20-16,0 0 3 0,0 0-30 15,0 0-14-15,0 0-14 0,0 0-2 16,0 0 2-16,0 0-10 0,0 0-2 16,0 0-7-16,0 0-10 0,0 0-3 15,4 0 1-15,2 0-4 0,-6-3-21 16,0 3-3-16,4 0-16 15,-1-1-2-15,-3-2-29 0,7 3 16 16,0-1 12-16,7-3-7 0,0 0 10 16,3 2 22-16,0-2-22 0,0 0 1 15,4 2 0-15,-7 0 0 0,0 1 0 16,3-2 0-16,-10 3-1 0,0-1 0 16,-4 1 1-16,4 0-1 0,-4 0 0 15,-3 0 1-15,0 0 1 0,0 0 11 16,0 0-10-16,0 0 15 0,0 0-16 15,0 0 17-15,0 1-16 0,-3 2 0 16,-1 2-1-16,1 3 0 0,0 6 10 16,-4-1 1-16,0 3-1 0,-4 3-9 15,1 0 16-15,0 0-4 0,3 2-12 16,-3-1 13-16,3 1 5 0,-4 0-18 16,4-3 37-16,4 1-3 0,0-3-6 15,-1-2-28-15,4-1 0 16,0 0-3-16,0-1-3 0,4-1 3 15,-1 1-1-15,4-3 2 0,7 3 1 16,-7-3 10-16,3-1 7 0,7-1-4 16,-3-4 6-16,3 1-20 0,0-4 12 15,4 0-12-15,3-4-1 0,0-4-14 16,-3-5-41-16,0-3-40 0,-1-3-50 16,1-4-93-16,-7-1-226 0,-4 6-730 15,0-12-598-15</inkml:trace>
  <inkml:trace contextRef="#ctx0" brushRef="#br0" timeOffset="22514.535">16024 15840 2342 0,'0'0'452'0,"0"0"-304"0,0 0-78 16,0 0-70-16,0 0 16 0,0 0-48 15,0 0 3-15,0 0 29 16,0 0 0-16,0 0 49 0,20-2-8 16,-16 2 14-16,-4 0 21 0,0 0 17 15,0 0 95-15,3 0 15 0,-3 0-58 16,0 0-70-16,0 0-75 0,4 0-31 16,-1 2-54-16,11 2 60 0,-7-4 9 15,7 0-133-15,-1 0-476 0,11-8-1220 0</inkml:trace>
  <inkml:trace contextRef="#ctx0" brushRef="#br0" timeOffset="22857.684">16375 15911 836 0,'0'0'1332'15,"0"0"-1225"-15,0 0-10 0,0 0 158 16,0 0 119-16,0 0-77 0,0 0-74 16,0 0-49-16,0 0-23 0,0 0-16 15,-3 5-18-15,3 3-8 0,0 3-46 16,-7 9-45-16,3 4 1 0,-6 4-17 15,3 8 1-15,-3 3 0 0,3 1-2 16,0 0-1-16,0-3-14 0,4 0-5 16,3-6 7-16,0-3-13 15,0-5-10-15,6-8-118 0,1-7-96 16,4-2-290-16,-1-6-219 0,-3-3-397 16</inkml:trace>
  <inkml:trace contextRef="#ctx0" brushRef="#br0" timeOffset="23081.194">16499 16033 3037 0,'0'0'662'15,"0"0"-473"-15,0 0-130 0,0 0-59 16,0 0-35-16,0 0 35 0,0 0 50 16,66-18-6-16,-49 13-28 0,3-3-14 15,1 2 10-15,-7 2-12 0,3 0 0 16,-3 0-3-16,0 2 3 0,-4-1 0 15,-3-4 0-15,3 4-78 0,-3-2-29 16,-3-2-41-16,6 2-26 0,-7-2-122 16,-3 1-233-16,0-2-164 0,0 4-316 15</inkml:trace>
  <inkml:trace contextRef="#ctx0" brushRef="#br0" timeOffset="23475.384">16637 15810 1451 0,'0'0'780'0,"0"0"-389"0,0 0-72 16,0 0-38-16,0 0-61 0,0 0-55 16,0 0-48-16,0 0-41 0,0 0-38 15,0 0-13-15,-4 4-3 0,4 3-6 16,0 2 9-16,0 5 6 16,4 3-3-16,-4 3 4 0,3 5 6 15,-3 0-3-15,4 5-13 0,-4 1 6 16,0 2-13-16,0 0 1 0,0 1-4 15,-7 1-9-15,0-2-3 0,4-2 4 16,-11-2 8-16,3-4-12 0,1-3-2 16,-4-4-1-16,4-3-10 0,-4-3-8 15,11-6-96-15,-4-4-5 0,3-2 21 16,1-2 10-16,0-4-14 0,3-2 96 16,0-1-10-16,3-1-13 0,4 1-12 15,3-2 44-15,4 0 19 0,-7 3 28 16,3 3-12-16,1 0-10 0,-1 5-9 15,-3 0-16-15,7 0 1 0,-8 2 3 16,8 4-1-16,0 1 9 0,0 3 7 16,-4 1-16-16,4-2 0 0,3-1 25 15,0-1-28-15,-3-3-70 0,3-4-480 16,-6 0-898-16</inkml:trace>
  <inkml:trace contextRef="#ctx0" brushRef="#br0" timeOffset="23987.456">17040 15945 1330 0,'0'0'757'0,"0"0"-346"0,0 0 11 16,0 0-44-16,0 0-79 0,0 0-56 16,0 0-99-16,0 0-64 0,0 0-37 15,0 0-24-15,14-2 22 0,0 0 37 16,-4 2 43-16,4-4-50 0,3 1-34 15,4 0-12-15,-1 1-4 0,4-2-20 16,-3 2 7-16,0-1-8 16,-1 0-2-16,-6 2-17 0,0 0 19 15,-4-1-3-15,1 1-65 0,-8 0-134 16,-3-2-30-16,0 2-139 0,-3-2-418 16,-1 1-677-16</inkml:trace>
  <inkml:trace contextRef="#ctx0" brushRef="#br0" timeOffset="24226.494">17205 15765 2058 0,'0'0'1046'0,"0"0"-784"16,0 0-2-16,0 0-42 0,0 0-14 16,0 0-44-16,0 0-32 0,0 0-44 15,0 0-38-15,0 0-12 0,-7 7-9 16,7 0-4-16,-6 3 0 15,-5 7-21-15,1 5 0 0,-7 3-2 16,3 2-10-16,4 1-7 0,3-1-6 16,-7 2 7-16,7-5-10 0,4-2-78 15,-1-1-80-15,4-5-94 0,0-1-267 16,4-7-655-16,6-4-423 0</inkml:trace>
  <inkml:trace contextRef="#ctx0" brushRef="#br0" timeOffset="24665.576">17402 15972 3222 0,'0'0'509'0,"0"0"-418"0,0 0-88 16,0 0 19-16,0 0-9 0,0 0-13 16,0 0 28-16,0 0 0 0,0 0 1 15,0 0-14-15,31 57 13 0,-31-43-9 16,0 5 0-16,-4 2 6 0,-3 2-5 15,-3 1 5-15,0 2-24 16,-8-1 15-16,1-1-15 0,3-1 1 16,-3-1-2-16,-3-4-22 0,2-1-48 15,8-3-18-15,-7-5-25 0,6-3 41 16,5-4-26-16,2-2-42 0,1 0-6 16,-1-4 28-16,4-2 6 0,0-1 58 15,0-1 38-15,0 1-38 0,4-1 54 16,-1-3 42-16,7 4 32 0,-3 0-20 15,0 2 13-15,4 0-9 0,-5 0-11 16,1 3-2-16,4 2-29 0,-1 0-13 16,-3 0 16-16,10 2-3 0,-10 2-13 15,3 0 26-15,4 0-4 16,-4-1-23-16,4 0 27 0,-7 1-13 16,0-4-13-16,0 0 9 0,0 0 1 15,3 0 6-15,-6 0-7 0,6-4-12 16,-3 0-197-16,-4-1-132 0,1 0-269 15,3-3-222-15,-4 3-556 0</inkml:trace>
  <inkml:trace contextRef="#ctx0" brushRef="#br0" timeOffset="24851.687">17629 15886 2801 0,'0'0'953'15,"0"0"-743"-15,0 0-108 0,0 0-34 16,0 0-27-16,0 0-41 0,0 0-15 16,0 0-38-16,0 0-20 15,0 0 70-15,14 10-12 0,-7-6-208 0,0-1-266 16,-4-2-1084-16</inkml:trace>
  <inkml:trace contextRef="#ctx0" brushRef="#br0" timeOffset="25345.958">17953 15894 1830 0,'0'0'522'0,"0"0"-202"0,0 0 7 16,0 0-32-16,0 0-85 0,0 0-33 16,0 0-29-16,0 0-44 0,0 0-26 15,0 0-14-15,0 6 2 0,0-2-7 16,0 4-19-16,0 7 1 0,0-1 18 16,0 9 12-16,0-3-30 15,0 2-29-15,-4 1-10 0,4-1 10 16,0-1-12-16,0-1 1 0,0-2-2 15,0-1-16-15,0-2 15 0,4-1-23 16,-4-2 3-16,7-3-6 0,0 0-83 16,0-2-58-16,6-3-10 0,1-4-80 15,0 0-125-15,0-4-235 0,0-2-432 16,6-12-368-16</inkml:trace>
  <inkml:trace contextRef="#ctx0" brushRef="#br0" timeOffset="25566.982">18370 15951 2835 0,'0'0'458'15,"0"0"-293"-15,0 0-25 0,0 0 137 16,0 0-120-16,0 0-71 0,0 0-52 16,0 0-32-16,0 0 23 15,0 0 3-15,27 31 16 0,-23-13-10 16,-4 1 16-16,3 4 12 0,-3 3-44 15,0 1-16-15,0 0-2 0,-3-1-14 16,-1 1-88-16,4-3-190 0,-3-6-435 16,-4-1-1238-16</inkml:trace>
  <inkml:trace contextRef="#ctx0" brushRef="#br0" timeOffset="48545.843">15562 16810 182 0,'0'0'32'0,"0"0"30"0,0 0-23 16,0 0-16-16,0 0-23 0,0 0 248 16,0 0-53-16,0 0-97 0,0 0-36 15,10-24-26-15,-10 23 16 16,0 0 0-16,0-2 0 0,0 3-6 16,4-4-30-16,-1 2-15 0,-3-2 2 15,4 0 26-15,-1-1-3 0,1-2 19 16,2 3-12-16,-2 3-7 0,-1-3 3 15,1 4 7-15,-4-2-3 0,0 2-7 16,3 0-26-16,1 0 0 0,-1 0 0 16,1 0 0-16,6 0-2 0,-7 0 4 15,4 0 12-15,-3 0-14 0,3 0-2 16,-1 0 2-16,1 0 1 0,0 2-1 16,-3 2 3-16,3 0 36 15,-1-3-23-15,-2 3 4 0,3 0-4 16,0-2-5-16,3 0-11 0,-3 2-1 15,0-2 1-15,7 0 26 0,-11-2-24 16,4 2 1-16,3-2-3 0,-3 0-8 16,0 0 8-16,0 0 26 0,3 0-25 15,-6 0-1-15,6 0 2 0,0-4-2 16,1 2 2-16,-1-2-2 0,4 0 13 16,-4 0-6-16,-3 0-4 0,3 0-2 15,1 1-1-15,-1 1-3 0,-3-2-10 16,3 2 11-16,-3 2 2 0,7-1-2 15,-4 1 2-15,4-3 0 0,-7 3-16 16,0 0 0-16,3 0 9 0,1 0 7 16,-5 0 0-16,8 0-19 0,-10 0 19 15,6 0 10-15,0 3 6 0,1-2-4 16,-4-1-12-16,6 2-2 16,-9-2 2-16,3 2-1 0,0 0 1 0,-1-2-4 15,5 0 2-15,-4 2 2 16,6-2 2-16,-2 0-2 0,-1 2 10 15,7-2-10-15,-3 0 0 0,0 1-31 16,-4-1 31-16,7 3 0 0,1-3 45 16,-5 0-25-16,8 0 25 0,0 0 7 15,-7 0-10-15,6 0 17 0,-3 0-14 16,-3 0 11-16,0 0-21 0,0 0-32 16,0 0 23-16,-8 0-26 0,1 1 3 15,4-1-1-15,2 0 1 0,5 0-2 16,-4 0 25-16,3 0-3 0,10 0-4 15,1-4-19-15,3-1 13 0,0-1 3 16,0 1-12-16,7-2-1 0,-11 1 10 16,8-2-11-16,-11 3-2 0,7 0-1 15,-10 1 1-15,6 0 3 0,-10 3-2 16,4-1 16-16,0 0 5 0,-8 1-21 16,1 0 25-16,0 1-26 15,7 0 1-15,-11 0 11 0,7 0-9 16,1-2 10-16,-1 2-9 0,0-1-1 15,7-2-3-15,-10 2 3 0,3-2-2 16,7 3-1-16,-10-2 3 0,3 0-3 16,4 2 0-16,-7 0 0 0,3-2 0 15,-3 1 0-15,6 1-1 0,-6 0 1 16,3 0 0-16,4-1 20 0,-4-1 6 16,4 1-26-16,3 0 1 0,-3-1 26 15,3 1-14-15,-4 1-11 16,1-2 27-16,0 2-26 0,-7-2 0 0,3 2 20 15,4 0-22-15,-11 0 22 16,7 0-20-16,-3 0 16 0,7 0 14 16,-4 0-32-16,0 0 12 0,4 0-1 15,-4-1 1-15,7-2-13 0,-10 1-1 16,3 0-12-16,-3 1 13 0,6 0 0 16,-13 1 0-16,4 0 0 0,-1 0 1 15,-3 0-1-15,-4 0-1 0,4 0-12 16,0 0 12-16,-3 0 1 0,-4 0-1 15,3 1-1-15,0 0 0 0,1 1-11 16,3 0 13-16,0 0 3 0,0 0-3 16,-1 0-1-16,5 0-1 0,-4-1 1 15,-4 1 1-15,4-1 0 0,-4-1 13 16,4 1-12-16,4 1 0 0,-8-1 0 16,11 0 21-16,-7 1-9 0,0-2 19 15,3 2-30-15,0 0-1 16,1-2 2-16,2 0 9 0,-2 0-12 15,-1 0-1-15,4 0 0 0,0 0 1 16,-4 0 3-16,0 0 10 0,4 0 3 16,-3 0-15-16,2 0-1 0,-6 2-1 15,0-1 0-15,0-1 1 0,0 1-2 16,-4 1 1-16,4-1-18 0,-3 0-4 16,6 2 23-16,-7-2 20 0,4 1-20 15,-3-2-2-15,-1 3 2 0,4-2 4 16,-3 1-3-16,2-2-1 0,-2 1 19 15,-1 0-17-15,1 1 0 0,-4-2 2 16,3 1-4-16,4 0 0 0,-3-1 0 16,2 1 0-16,1 1 0 0,0-2 16 15,10 0-15-15,1 0 0 0,-5-3-1 16,1-1-1-16,3 0-41 0,4 0 29 16,-11-2 13-16,8 2-1 0,-5 0-19 15,-2 0 20-15,-4 4 17 0,3-3-15 16,-3 2 11-16,0-1 9 0,-4 2 4 15,8 0-3-15,-5 0-20 16,-2 0-2-16,-1 0 2 0,-3 0 26 16,4 0-27-16,-1 0 14 0,1 2-13 15,3-1-3-15,-4 0 0 0,0 1 3 16,1-2 7-16,-1 0-10 0,-3 0 0 16,0 0 2-16,4 2 0 0,-4-2 0 15,7 0-1-15,-4 2 0 0,1-2 1 16,-1 2 0-16,0 0-2 0,1 0 1 15,3 0 15-15,0-2-16 0,0 3-2 16,0-2 2-16,3 1 1 16,-3 0 3-16,0-1 37 0,-4 0-5 15,1 1 6-15,2-2-13 0,-2 1 3 16,3 0-4-16,-4-1-12 0,-3 2-12 16,4-2-1-16,-1 0 16 0,-3 0-18 15,7 0-1-15,-7 0-1 0,0 0-2 16,0 0-20-16,0 0-57 0,0 0-184 15,3 0-169-15,-3 0-320 0,0-7-716 0</inkml:trace>
  <inkml:trace contextRef="#ctx0" brushRef="#br0" timeOffset="53349.568">15934 17072 130 0,'0'0'1354'15,"0"0"-1039"-15,0 0-233 0,0 0-27 16,0 0 32-16,0 0 27 0,0 0 9 16,0 0-29-16,0 0-33 0,3 0-12 15,-3 0 12-15,0 0 13 0,0 0 1 16,0 0-11-16,0 0-16 0,0 0 17 16,0 0-4-16,0 0-10 0,0 0-6 15,0 0-6-15,0 0-4 0,0 0-3 16,0 0-16-16,0 0-13 0,0 0-1 15,0 0 1-15,0 0 1 0,0 0-1 16,0 0-1-16,0 0 1 0,0 0 0 16,0 0 10-16,0 0-10 0,0 0 10 15,0 0-12-15,0 0 1 16,0 0 0-16,0 0-1 0,0 0 0 16,0 2-1-16,0 2-2 0,-3 0 1 15,0 1 1-15,3-1 1 0,0 1-1 16,-4-2-1-16,4 3-2 0,0-1 0 15,0 0 2-15,0 2 1 0,0-2-1 16,0 0 0-16,0 0 0 0,0 2 1 16,0-1 2-16,0 0 1 0,0 2 13 15,0-1-16-15,0 1-1 0,0-1 0 16,0 2 0-16,0 2 1 0,-3 1 22 16,3 0 10-16,0 5-10 0,-4-3-18 15,4 0-4-15,0-1 0 0,-3-1-13 16,3 4 13-16,-4-3 0 0,4 1 2 15,-3-2-2-15,3 0-12 0,0 1 9 16,-4-3-23-16,4 4 26 0,0-1 4 16,-3-1-4-16,-4 2-2 0,7-1 2 15,-3-1 0-15,3-1 19 16,0-1-19-16,-4 0-3 0,4-3 1 16,0-3-1-16,0-1-10 0,0-1 10 15,0-2 0-15,0 2-19 0,0-2 20 16,0 0-11-16,0 2 12 0,0-2-2 15,0 0-10-15,-3 0 12 0,3 0-1 16,0 0-14-16,0 0 12 0,0 0-28 16,0 0-35-16,0 0-151 0,0 0-105 15,3-2-130-15,1-2-142 16,-1 1-160-16,7-15 59 0,-27 45 696 0</inkml:trace>
  <inkml:trace contextRef="#ctx0" brushRef="#br0" timeOffset="54012.836">15941 17156 150 0,'0'0'143'0,"0"0"846"0,0 0-781 16,0 0-87-16,0 0-1 0,0 0 10 16,0 0 13-16,0 0 3 0,0 0-7 15,0 0-13-15,-4-2 0 0,4 2 16 16,0 0 23-16,0 0 5 0,0 0-29 16,0 0-23-16,0 0-7 15,0 0-19-15,0 0-12 0,0 0-33 16,0 0-25-16,0 1 4 0,0-1-23 15,0 0 0-15,0 0-3 0,0 1-13 16,0-1-9-16,4 2-3 0,-1-1-10 16,-3 1 32-16,4 1 3 0,-1 1 3 15,8 3-3-15,-8-3 22 0,4 3-6 16,-4 1-15-16,8-1 24 0,-1 5-12 16,-3-3 0-16,7 3 3 0,-7 2-14 15,3-3 0-15,0 5 11 0,1-2 5 16,6 1-14-16,-10 1 8 0,3-2-10 15,0-3 0-15,1 1-2 0,3 2 0 16,-8-5 0-16,5 3 29 0,-4-1-28 16,0-1 1-16,3 1-1 0,-7-2 1 15,8 1-2-15,-4-2 0 0,-7 1 2 16,3-3 14-16,4 2-15 16,-7-2 15-16,3 2-13 0,-3-1-2 15,4-3 12-15,-1 0-12 0,-3-1-1 16,4 1-3-16,-4-4-15 0,0 1 17 15,0-1 1-15,0 2-3 0,0-2 3 16,3 0 0-16,-3 0 1 0,0 0-1 16,0 0 0-16,0 0-1 0,0 0-2 15,0 0-12-15,0 0-11 0,0 0-11 16,0 0-134-16,0-2-36 0,0 1-52 16,0-2-91-16,4-1-164 0,-1-3 89 15,4-1-138-15,0 0-441 0,-28 41 788 16</inkml:trace>
  <inkml:trace contextRef="#ctx0" brushRef="#br0" timeOffset="54748.258">16275 17048 183 0,'0'0'39'0,"0"0"306"0,0 0 27 15,0 0-160-15,0 0-4 0,0 0-13 16,0 0 27-16,0 0-28 0,0 0-28 16,0 0-4-16,0-12 16 0,0 10 6 15,0 2-10-15,0 0-20 0,0 0 0 16,-3 0-1-16,3 0-16 0,0 0-7 16,0 0-35-16,0 0 6 0,0 0-22 15,0 2-20-15,0-1-37 0,0-1 4 16,0 0-11-16,0 3-15 0,0-3 16 15,0 0-15-15,0 0-1 0,0 1-1 16,0-1-12-16,0 0 11 0,0 0-17 16,0 3 4-16,0-3-10 0,0 0-4 15,0 4 26-15,0-1 1 0,0 2 2 16,0 3 0-16,0 2 13 0,3-1-2 16,-3 1-10-16,0 4 17 0,0-2-18 15,0 3 2-15,0 1 0 16,0 1 1-16,0-1 16 0,0 4-17 15,-3-1 17-15,3 2-16 0,-4-1-1 16,4-2 0-16,0-1 0 0,-3-1 1 16,3 0-3-16,-4-1 0 0,1-1-3 15,3-1 3-15,0 1-1 0,-4-2 0 16,4 0-1-16,0-1-13 0,-3-3 2 16,3 1 13-16,0 0-1 0,0-1 1 15,0-1 0-15,0 1 2 0,0-3-1 16,0 0-1-16,0 2 1 0,0-3 2 15,0-2-2-15,0 1 0 0,0 0 2 16,0-3 0-16,0 4-1 16,0-4-2-16,0 0-1 0,0 0-1 15,0 0 0-15,0 0 1 0,0 0-15 16,0 0 0-16,0 0-9 0,0 0-117 16,3-7-235-16,4-1-376 0,0-2-656 15</inkml:trace>
  <inkml:trace contextRef="#ctx0" brushRef="#br0" timeOffset="56230.82">16664 17134 238 0,'0'0'1118'0,"0"0"-702"0,0 0-234 16,0 0-26-16,0 0 12 0,0 0 14 15,0 0-31-15,0 0-28 0,0 0-33 16,0 0-19-16,-6 0-4 0,6 0 20 15,0 0 25-15,0 0-16 0,0 0-7 16,0 0-6-16,0 0-13 0,0 0-7 16,0 0-12-16,0 0-17 0,0 0-2 15,0 0-10-15,0 0-9 0,0 2 6 16,0 2-19-16,-7 2 0 0,3 0-2 16,-3 0 0-16,4 1-2 0,-1-1 4 15,-2 2-1-15,6-2 1 16,-4 0 0-16,-6 1 0 0,10-2 13 15,-4 1-13-15,1 2 1 0,-1-1 11 16,1-1-10-16,3 0 12 0,-3 1-14 16,-1 1 0-16,1-2 2 0,3 0-2 15,0 2 2-15,-4-2 14 0,1 2-16 16,3-1 0-16,0-1 2 0,0 0-2 16,0 2 2-16,-4 0 14 0,4-2-15 15,0-1 0-15,0 1-1 0,0 1 1 16,0-2 1-16,0-1 11 0,0 2-13 15,0-2 2-15,0 1-4 0,0-1 1 16,0 3-2-16,0-2 3 0,4 1-3 16,-4 0 0-16,3 0 3 0,-3 2 11 15,4-1 5-15,-1 0 9 0,1-1-23 16,-1-1 11-16,0 2-12 0,1-2 11 16,-1-1-12-16,1 0 0 15,3-1 1-15,-4 1 21 0,1-1-20 16,-1 0 2-16,0-1 11 0,1 0-13 15,3 0 0-15,-4 0 17 0,1 0-16 16,-1-1 1-16,4 0 21 0,-4 1-13 16,-3 0-11-16,11-2 2 0,-8 2-1 15,1-2 11-15,-1 1 3 0,4-1-16 16,-4 0 1-16,8 0 18 0,-4 0-15 16,0 0 14-16,3-1-17 0,-3-2 1 15,0 0 13-15,0 1-13 0,-1 0 0 16,1 0-1-16,4-2 1 0,-8 0-1 15,7 0 15-15,-3 0-16 0,0 1 2 16,0-2 1-16,0-1-1 0,0 3 0 16,0-3-2-16,-4 2 0 0,4 0-1 15,0-2-2-15,-4 2 3 0,4 0 0 16,-3 1 11-16,-4 0-9 0,3 0-2 16,-3 1 3-16,4 1-3 15,-4-2 0-15,3-1 0 0,-3 0 1 16,0 0 2-16,4-2 0 0,-4 2 0 15,3-1 0-15,0 1 0 0,-3-2-1 16,0 0 8-16,0 0-10 0,4 0 0 16,-4-2 0-16,0-1 0 0,3 1 2 15,-3 0-2-15,7 1 0 0,-7 0 0 16,0 0 0-16,0-1 3 0,0 3-2 16,0-2 12-16,0-1-10 0,0 2-2 15,0 0 0-15,0 1 11 0,0-2-12 16,0 0 2-16,0 1-1 15,-7 0 1-15,7 2 2 0,-3-1-1 16,3-1-1-16,-4 1 13 0,4 1-12 16,-3-3 1-16,0 3-1 0,-1 0 9 15,4 0-9-15,-3 0 13 0,-1 0-4 16,1 1 7-16,-1 0 46 0,-3 1-22 16,4 1-27-16,-4-2-14 0,-3 2 1 15,3-1-3-15,-3 1-1 0,-1 0-2 16,1 1-12-16,-4 0 12 0,4 0-12 15,3 0 13-15,-3 0-1 0,3 0 3 16,3 0-1-16,-3 0-15 0,4 0 1 16,-4-1-13-16,7 0-62 0,0-1-32 15,0 0-64-15,7-4-202 0,3-2-658 16,4-2 268-16,-4 3-644 0</inkml:trace>
  <inkml:trace contextRef="#ctx0" brushRef="#br0" timeOffset="57078.968">17140 17138 368 0,'0'0'79'16,"0"0"230"-16,0 0 148 0,0 0-158 15,0 0-42-15,0 0 16 0,0 0-17 16,0 0-65-16,0 0 41 16,0 0-4-16,-21 0-42 0,18 0-33 15,3 0 0-15,0 0 6 0,0 0-17 16,0 0-19-16,0 0-23 0,0 0-15 16,0 0-9-16,3 0-20 0,-3 0-3 15,0 0-12-15,0 0-13 0,0 0-7 16,4 0-2-16,-4 0-16 0,0 0 0 15,0 0-3-15,0 0 2 0,3 0-1 16,-3 0-2-16,0 0 0 0,4 0 1 16,-1 0 0-16,4 0 1 0,7 0-1 15,-4-2 19-15,7 0 0 0,4-2 2 16,6 1-2-16,-2-1-17 0,9-4 23 16,-3 2-4-16,3-2 1 0,4 3 9 15,-10-2-31-15,3 1 0 0,-10 2 0 16,-1 0 1-16,-2 3-1 0,-8-1 0 15,4 0-2-15,-4 2 0 0,-7-2 2 16,1 2 3-16,6 0-3 16,-10 0 1-16,0 0 1 0,4 0 0 15,-4 0-1-15,0 0 15 0,0 0-13 16,0 0-2-16,0 0 11 0,0 0-12 16,0 0 0-16,0 0-1 0,0 0 1 15,0 0-12-15,0 0 10 0,0 0-14 16,0 0 16-16,0 0-22 0,0 0-5 15,-4 0-35-15,4 0-72 0,0 0-9 16,-3 0-21-16,-4 0-87 0,0 4-203 16,0 2-181-16,0-2-348 0,0 0-306 15,49-22 915-15</inkml:trace>
  <inkml:trace contextRef="#ctx0" brushRef="#br0" timeOffset="57487.49">17336 17168 1091 0,'0'0'830'0,"0"0"-500"16,0 0-100-16,0 0 80 0,0 0-41 16,0 0-48-16,0 0-27 0,0 0-42 15,0 0-38-15,0 0-48 0,4-3-15 16,-4 3-1-16,0 0-3 0,0 0-13 15,0 0 17-15,0 0-10 0,0 0-3 16,3 0-4-16,-3 0 0 0,0 0-9 16,0 0 0-16,0 0-9 0,0 0-1 15,0 0-2-15,0 0-10 0,0 0 13 16,0 0-15-16,0 2-1 16,0-1 0-16,0-1-3 0,0 4-22 0,0 3 6 15,4 4 19-15,-4 5 18 16,0 10 6-16,0 3 39 0,-4 2-1 15,1 3-22-15,-1 1-38 0,-6 0 0 16,6 0-2-16,1 2-26 0,-4-2 23 16,4-1 2-16,-4-2-2 0,3-4-28 15,1-5 18-15,3-3-11 0,-4-3-10 16,4-6-119-16,0-2-249 0,0-5-828 16,4-10-1104-16</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17T05:28:47.335"/>
    </inkml:context>
    <inkml:brush xml:id="br0">
      <inkml:brushProperty name="width" value="0.05292" units="cm"/>
      <inkml:brushProperty name="height" value="0.05292" units="cm"/>
      <inkml:brushProperty name="color" value="#FF0000"/>
    </inkml:brush>
  </inkml:definitions>
  <inkml:trace contextRef="#ctx0" brushRef="#br0">26518 7616 20 0,'0'0'55'0,"0"0"-3"16,0 0-26-16,0 0-13 0,0 0-11 16,0 0-2-16,0 0-1 0,0 0-12 15,0 0 0-15,0 0-3 0,0 0 14 16,0-14 0-16,0 14-1 16,3-1 1-16,-3 1 1 0,0 0 1 15,0 0 0-15,4 0 0 0,-4 0 1 16,0 0 1-16,0 0-2 0,0 0-2 15,0 0-24-15,0 0 23 0,0 0 0 16,0 0-17-16,3 1-22 0,-3-1 20 16,0 2 22-16</inkml:trace>
  <inkml:trace contextRef="#ctx0" brushRef="#br0" timeOffset="3905.408">27165 7475 41 0,'0'0'98'16,"0"0"-65"-16,0 0-32 0,0 0 0 16,0 0 0-16,0 0-1 0,0 0 0 15,0 0-1-15,0 0-1 0,0-2-2 16,0 1 2-16,0 1 2 0,0 0 0 15,0 0 0-15,0-1-1 0,0 1 0 16,-3 0-1-16,3-1 0 0,0 1-11 16,0 0 11-16,0 0-15 0,0 0-25 15,0 0-33-15,-3 0 64 0,3 2 11 16</inkml:trace>
  <inkml:trace contextRef="#ctx0" brushRef="#br0" timeOffset="31602.05">31765 8563 7 0,'0'0'55'0,"0"0"-55"15,0 0-48-15,0 0 34 0,0 0 14 16</inkml:trace>
  <inkml:trace contextRef="#ctx0" brushRef="#br0" timeOffset="67837.904">3766 10628 128 0,'0'0'0'0,"0"0"-13"0,0 0-32 15,0 0 22-15,0 0 3 0,0 0 7 16,0 0-1-16,0 0 14 0</inkml:trace>
  <inkml:trace contextRef="#ctx0" brushRef="#br0" timeOffset="68628.122">4451 10721 8 0,'0'0'137'0,"0"0"-108"0,0 0-26 15,0 0-3-15,0 0-11 0,0 0-12 16,0 0-3-16,0 0-29 0,0 0-7 16,0 0 62-16</inkml:trace>
  <inkml:trace contextRef="#ctx0" brushRef="#br0" timeOffset="68991.38">4451 10721 26 0</inkml:trace>
  <inkml:trace contextRef="#ctx0" brushRef="#br0" timeOffset="69517.359">4451 10721 26 0,'11'4'36'0,"-11"-4"-20"0,0 0-16 0,0 0-1 0,0 0-1 0,0 0-1 16,0 0-10-16,0 0 0 0,0 0 0 16,0 0 0-16,0 0 10 0,0 0 3 15,0 0 1-15,0 0 2 0,0 0 0 16,0 0 13-16,0 0 1 0,0 0-14 15,0 0 16-15,0 0-15 0,0 0-3 16,0 0-1-16,0 0-1 0,0 0 0 16,0 0 1-16,0 0 0 0,0 0 0 15,0 0-2-15,0 0 1 16,0 0 0-16,0 0-1 0,0 0-1 16,0 0 0-16,0 0 1 0,0 0 1 15,0 0 1-15,0 0 0 0,0 0 1 16,0 0 1-16,0 0-2 0,0 0 0 15,0 0-3-15,0 0-10 0,0 0 11 16,0 0 1-16,0 0 1 0,0 0 1 16,0 0 0-16,0 0 1 0,0 0 0 15,0 0-1-15,0 0 1 0,0 0-1 16,0 0 2-16,0 0 10 0,0 0 0 16,0 0 7-16,0 0-4 0,0 0-16 15,0 0-14-15,0 0 1 0,0 0 10 16,0 0 0-16,0 0 1 15,0 0 0-15,0 0 0 0,0 0 0 16,0 0 0-16,0 0 2 0,0 0 1 16,0 0-1-16,0 0 0 0,0 0 0 15,0 0 0-15,0 0-1 0,0 0 0 16,0 0-1-16,0 0 0 0,0-1-1 16,0 0-20-16,0-1 7 0,0 2 3 15,0 0 10-15,0-2-10 0,0 2 11 16,0 0 1-16,0-1 1 0,0 1-1 15,0 0 0-15,0 0 0 0,0 0 1 16,0-1 0-16,0-1 0 0,0 2 0 16,0-1-1-16,0 1 1 0,0 0 0 15,0 0 0-15</inkml:trace>
  <inkml:trace contextRef="#ctx0" brushRef="#br0" timeOffset="74458.837">23093 10323 49 0,'0'0'147'0,"0"0"-105"0,0 0 193 15,0 0-108-15,0 0-39 0,0 0 3 16,0 0-9-16,0 0-27 16,0 0-29-16,-7-27-22 0,7 27-4 15,0 0-62-15,0 0-134 0,0 4 62 16,0 0 4-16,0 3-7 0,0 0-98 15</inkml:trace>
  <inkml:trace contextRef="#ctx0" brushRef="#br0" timeOffset="74654.911">23252 10352 124 0,'0'0'114'0,"0"0"-111"0,0 0 144 16,0 0-147-16,0 0-6 0,0 0-53 15,0 0 16-15,0 0 11 16,0 0-66-16,0 0-39 0</inkml:trace>
  <inkml:trace contextRef="#ctx0" brushRef="#br0" timeOffset="75182.82">23579 10381 4 0,'0'0'33'0,"0"0"-13"15,0 0-1-15,0 0-17 0,0 0 11 16,0 0-12-16,0 0-1 0,0 0-3 15,0 0-26-15,0 0 3 16,0 0 6-16,0 0 18 0,0 0 2 16,0 0 1-16,0 0 19 0,0 0-17 15,0 0 13-15,0 0-15 0,0 0 0 16,0 0-1-16,0 0 0 0,0 0-2 16,0 0-10-16,0 0 12 0,0 4 0 15,0-2-40-15</inkml:trace>
  <inkml:trace contextRef="#ctx0" brushRef="#br0" timeOffset="75689.908">24244 10346 46 0,'0'0'42'15,"0"0"10"-15,0 0-29 0,0 0-10 16,0 0 101-16,0 0-52 0,0 0-59 16,0 0-3-16,0 0-52 0,0 0 33 15,10 0 19-15,1 3-238 0</inkml:trace>
  <inkml:trace contextRef="#ctx0" brushRef="#br0" timeOffset="76717.705">25684 10315 26 0,'0'0'59'0,"0"0"-59"0,0 0-46 15,0 0 7-15</inkml:trace>
  <inkml:trace contextRef="#ctx0" brushRef="#br0" timeOffset="77255.098">26242 10315 54 0,'0'0'144'16,"0"0"-144"-16,0 0-30 0,0 0-9 16,0 0 36-16,0 0 1 0,0 0-1 15,0 0 3-15,0 0 0 16,0 0 16-16,-21 0-13 0,21 0-3 16,0 0-36-16,0 0 10 0,0 3 24 15,0-3 0-15,0 1 1 0,0-1-2 16,0 0-10-16,0 0 9 0,0 0 1 15,0 0-10-15,0 3 11 0,0-3 0 16,0 0-1-16,0 1 1 0,0-1-1 16,4 0-10-16,-4 3 1 0</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17T05:32:33.278"/>
    </inkml:context>
    <inkml:brush xml:id="br0">
      <inkml:brushProperty name="width" value="0.05292" units="cm"/>
      <inkml:brushProperty name="height" value="0.05292" units="cm"/>
      <inkml:brushProperty name="color" value="#FF0000"/>
    </inkml:brush>
  </inkml:definitions>
  <inkml:trace contextRef="#ctx0" brushRef="#br0">5468 9369 117 0,'0'0'0'0,"0"0"-117"16</inkml:trace>
  <inkml:trace contextRef="#ctx0" brushRef="#br0" timeOffset="67778.367">19386 6062 16 0,'0'0'4'0,"0"0"-3"0,0 0-1 15,0 0-21-15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16T01:02:54.12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0070C0"/>
    </inkml:brush>
  </inkml:definitions>
  <inkml:trace contextRef="#ctx0" brushRef="#br0">7865 13764 1203 0,'0'0'550'0,"0"0"-488"16,0 0-62-16,-58 8-156 0,37-7 156 15,-3-1 29-15,-4 2 29 0,4-1 14 16,-7 2 35-16,7-1-94 0,-10 0 45 16,3 1-58-16,0-2-81 0,-4-1 81 15,1 0-13-15,-4 0-22 0,-7-2-27 16,7-4-133-16,-7 2 165 15,-6-2 60-15,-11 4 61 0,-11 0-78 16,-2 2 6-16,2-1 85 0,4 4-104 16,1-2 30-16,9-1 34 0,-10 0-31 15,4-3 119-15,-1-3-152 0,-6-7 0 16,6 1 23-16,1-7 100 0,-4-4-55 16,-3 0-68-16,3-7-22 0,-4 2-49 15,1 0 71-15,0 2 0 0,-4 0-13 16,3 3 13-16,-2 0 33 0,-1 5 6 15,-3 0-39-15,3 2 0 0,-10 0 0 16,13 2 136-16,-9-4-136 16,2 2-42-16,5 0 22 0,-5-6-6 15,8 1 26-15,-4-3-29 0,-3-4 10 16,10-7-91-16,-7-2 93 0,-3-4-9 16,10-3 7-16,-3 0 19 0,-7 3 23 15,13 2-23-15,-3 2-4 0,-3 0-41 16,6 1 45-16,4-1 0 0,0 0 87 15,0 3-87-15,0-6-45 0,4 1 43 16,-1 1 4-16,-3-3-4 0,4 0-6 16,3-4-8-16,-1-3 32 0,1-5-32 15,0-7 13-15,0-4-10 0,10 2-6 16,-6-4-17-16,-1 0 13 0,4-2-48 16,-4-1 58-16,-3 0-15 0,7 2 27 15,-4 0-31-15,0-2 32 0,8 1 33 16,-5-2-24-16,11 5-9 0,-3-2 0 15,-4-2 85-15,14 4-56 0,0-1-29 16,-3-6 49-16,10 2-49 0,0-5-52 16,-4-4 50-16,14-4-63 15,-6 0 65-15,2 0-30 0,11-1 24 0,1 2 6 16,-5 0 0-16,4 2 1 16,0 0-24-16,4 2 23 0,3-4-85 15,0 2 83-15,0-2 1 0,0 3-3 16,0-1-25-16,0 3 28 0,0 1 1 15,0 1 14-15,0-7-14 0,10 2 0 16,-6-10 23-16,6-1-23 0,-3-5-20 16,0-4 20-16,7 2 33 0,3 5-30 15,0 5 10-15,-3 10 10 0,0 3 35 16,6 4-29-16,-6 3 30 0,3-1-36 16,11 6-23-16,-11-3 16 0,14 3-13 15,-7-5 23-15,14 0 6 0,-10-5-31 16,13 1-1-16,7-8 0 0,1-5-28 15,2-4 28-15,8-3-19 0,-1-1-20 16,1 2 16-16,-1 4-42 0,-2 5 23 16,-5 6 39-16,1 4-13 15,-11 6 3-15,-3 13 9 0,-7 10-25 16,-7 9 26-16,4 5 2 0,-1-10 0 16,18-10-12-16,17-15-9 0,11-9 21 15,2-5 2-15,1 8-4 0,3-1 3 16,-6 9-3-16,-4 0-16 0,10 3 18 15,-7 4-43-15,1 3 8 0,2 5-3 16,-6 4 36-16,0 2-43 0,0 0 92 16,3 6-33-16,-3-2 29 0,11-1-6 15,-1 2 43-15,0-1-78 0,14-4-1 16,0 1 11-16,4-3-9 0,2 2 41 16,8-2-43-16,0-2 3 0,7 1-6 15,-1 0 29-15,-2-1 20 16,6 8-46-16,-3 2-4 0,-8 2-54 15,5 4 58-15,-8 0-39 0,4 1 39 16,3 5 0-16,-3-1 32 0,3 3-29 16,4-1 10-16,-1 3-13 0,8-1 0 15,-4 3-13-15,4 2 0 0,-4-1-4 16,0 4 27-16,-3 0-10 0,-4 3 0 16,-3 3-2-16,-4-1 2 0,4 1 16 15,0 2-16-15,-4-3-10 0,7 1 9 16,7 0 2-16,4-2 44 0,3-1-9 15,7-1-36-15,3 0-3 0,1-2 0 16,3-1-10-16,3 1 10 0,-7-2 0 16,4 1 3-16,-7 1 29 0,3 1-3 15,-6 0-26-15,-1 2 0 0,1-1-94 16,-4 0 94-16,3 0 45 0,-3-1-19 16,0 1-26-16,-3-1-19 0,3 1 19 15,-7 0-23-15,0 0 20 16,0 0-14-16,-3-1 17 0,0-1 0 15,-1 2-30-15,-2-2 30 0,-5 5 42 16,1-1-42-16,0-2 0 0,-4 3-3 16,1-1 2-16,2 3-2 0,-6 2 3 15,0-3-13-15,-7 4 26 0,0 2-26 16,0-4 39-16,0 4-26 0,-3 0 84 16,0-2-84-16,-4 2-93 0,-4 0 92 15,1 0 1-15,0 0 21 0,-4 2-21 16,4-2-4-16,-4 0 4 0,0 1 21 15,0 0-20-15,4-1-1 0,3 0 3 16,-3 2 17-16,3-2-20 0,4-2 0 16,-11 1-13-16,3 1 13 0,-6-1-4 15,3 1-12-15,-3 0 15 0,0 0 1 16,-4 0 0-16,4 0 17 0,-3 0-17 16,6 0 0-16,-7 0 0 15,1 0-13-15,6 0-6 0,-7 0 17 0,4 0 0 16,0 1 2-16,-1-1 46 15,-2 0-17-15,3 0-9 0,-7 0-18 16,3 3 53-16,-3 1-42 0,-4 0-13 16,1-1-10-16,-1 2 10 0,4-2 39 15,0 2-37-15,0 2 11 0,7-3 26 16,3 0-13-16,-7 2 10 0,7-2-36 16,1-1-13-16,-4 1-13 0,3 2 26 15,-10 0 26-15,3 0-26 16,-10 2-3-16,7 1-18 0,-7-1 19 15,-3 0-22-15,-1 0 24 0,4-2 0 0,4 1 27 16,-4 0-27-16,-4-1 0 16,8-1 42-16,-1-1-40 0,-6-2-2 15,-1 0 0-15,4 2-26 0,-3-2 26 16,-1 2 13-16,-9-2-13 0,-5 2 0 16,-13-4-2-16,-3 3 4 0,13 1-12 15,-3 0 10-15,10 2-7 0,1-2 7 16,9 0 0-16,4 0 14 0,-7 0-11 15,-6-3 36-15,-8-1-39 0,0 3-20 16,-6-2 20-16,6 0-3 0,4 2-4 16,-11 0 4-16,1 1-13 0,-1 0-26 15,-10 0 30-15,4 1 12 0,-7 1 42 16,10 0-26-16,-11-1 46 0,4 2-36 16,4-2-13-16,-4 0-1 0,7 2-8 15,-3-3 25-15,3 2-29 0,3-2 29 16,1-1 7-16,-1 1-36 0,0 0-24 15,4-1 24-15,4 0 13 0,-11 0 0 16,3 0-13-16,4 1-2 16,-10-1 0-16,3 4-16 0,-11-1-5 15,11-1 23-15,-14 3 19 0,11-2 3 16,-7 4-2-16,3-3 6 0,7 0-13 16,0 4-11-16,0-3 27 0,7 0 0 15,-4-1-26-15,8 2 7 0,-1-1 9 16,-3 0-19-16,-7-1 2 0,10 1 8 15,-17 0-10-15,7 0-1 0,-7-1-1 16,4 1-15-16,-11 0 14 0,7 0-14 16,-7 2 17-16,4-1 0 0,0-1 23 15,-4 3 9-15,7 0-22 0,0-2-7 16,-3 2-3-16,7-1 29 0,-8-1-19 16,11 1-10-16,-10 1-2 0,0-3 2 15,6 2-1-15,-13-3-1 0,0 3-13 16,6 0 14-16,-9 0-12 15,2-1 12-15,-2-2 2 0,6 4-1 16,-7-2 10-16,4 1-9 0,-4 0-1 16,11 1 1-16,-11-1 12 0,11-1-11 15,-4-1-1-15,1 1 14 0,-5 1 2 16,1-2-16-16,7 0-1 0,-7-1 0 16,3 3 0-16,0-2 3 0,-3 0 10 15,0 0-12-15,6 0 12 0,-6 0-13 16,-4 1-26-16,8-1 26 0,-5 0 3 15,1-1-3-15,-3 1 0 16,2 1 1-16,5 0-1 0,-1 0 1 16,-3 1 19-16,-1-2-20 0,11 2 0 15,-13 0-1-15,6-3-2 0,0 0 3 16,-3 0 0-16,-7 1-3 0,3-3 3 16,1 2-1-16,-1-3 1 0,-3 4 15 15,7 0-12-15,-8 1 33 0,8 0-4 16,3 4-16-16,4-2 0 0,0 3-15 15,6 0 28-15,1-3-29 0,0 1-1 16,-4-1 1-16,3 1 30 0,-6-1-30 16,0-2-15-16,-4 1 14 0,-10-3-11 15,-4 1-17-15,4-2 4 0,-7-2 25 16,3 2 3-16,-3 0 35 0,0 4 30 16,0-1 22-16,0 3-23 0,4 2-41 15,-4 1-7-15,3 1 7 0,-3-2-25 16,0-2 0-16,4 0 0 0,3-1 0 15,-7-1 1-15,0 1-2 0,0 1 3 16,0 2-1-16,0 0 0 0,0 3 2 16,0 1 8-16,0 1-12 15,0-1 1-15,-7 5 26 0,3-1-27 16,-3 1 0-16,1 3 0 0,-1-2 0 16,3 2 21-16,1-4-21 0,-4 1 0 15,3-4 0-15,1-1 1 0,0 0 0 16,-4-1 1-16,7 1-1 0,-4-3 0 15,1 2 0-15,-1 1 2 0,1 1 18 16,-1 2-20-16,-2 2 1 0,2 7 18 16,-3 1-4-16,-3 2 9 0,-4 3-25 15,0 0-2-15,4-1 0 0,0 1-14 16,-1-3 14-16,1-2 0 0,0 0-27 16,3-5 3-16,7-1 7 0,-4-3 6 15,4-1 11-15,0 0-1 0,-3-1 0 16,3 1 1-16,0 0 2 0,0 0 0 15,0 0 1-15,0 3 18 0,0-1-19 16,0 4 1-16,-4 2 13 16,1 1-14-16,0 3 16 0,-1 2-14 15,1-2-2-15,3 2 0 0,0-1-13 16,0-3-3-16,0-2 14 0,3 0 0 16,1-1-1-16,-1-1-13 0,0-3-10 15,1 1 25-15,-1 0-15 0,1-1 15 16,3 2 1-16,0 4 15 0,-4-1-15 15,0 3 3-15,4 1 10 0,-3 1-13 16,3 0-1-16,0-1-34 0,-1-3 35 16,-2 1 0-16,10-5-24 0,-7 3 8 15,10-4 0-15,-7-1-3 0,0-1 17 16,4 0-11-16,3-1 13 16,-6-2 0-16,-1 1 1 0,0-2 24 15,-3 3-9-15,4-2 6 0,-1 5-19 16,-3 2-1-16,-4-1-2 0,1 1 28 15,3 1-28-15,0 0 1 0,-1 0 3 16,5-2-4-16,-4 3 0 0,0-2 0 16,-1-2-10-16,-2-1 10 0,-1 1 13 15,4-5-13-15,0 0-23 0,0 1 21 16,3-2-1-16,1 0 2 0,-4-1-12 16,-4 2 13-16,4-1-1 0,0-1 1 15,0 2 2-15,3-1 14 0,-3 5-3 16,-4 0 9-16,4 3 7 0,-3 5 2 15,-4 0-31-15,3 1-22 0,-3 2 22 16,4 0 0-16,2 0 0 0,-2-2 0 16,3-2-13-16,3-1 12 0,0-3-22 15,1-5-40-15,-4 1-5 0,3-1 68 16,0-3 3-16,8 1-3 16,-5 0 0-16,-2 1 0 0,-1 1 13 15,4 1 29-15,-4 2 26 0,-3 2-66 16,-3 3 25-16,-1 1-14 0,0 3 25 15,-3 5-37-15,-3-1 25 0,0 5-26 16,-8 2-42-16,1-2 18 0,-4 1 24 16,4 0 3-16,-1-2-3 0,5 0-15 15,-5-1 14-15,-3-3 1 0,7-2-23 16,1-5 22-16,-5-1 0 0,8 1 0 16,-8 2 0-16,1 0 1 0,-7 3 18 15,3 3-17-15,0 3 12 0,-10 2-13 16,4-1-56-16,-8 5 33 0,7-3 23 15,1 0 0-15,-8-4 1 0,7-1 54 16,-3-4-55-16,4 1-3 0,-1-2-17 16,-3-1 19-16,3 3 1 0,-3-2 32 15,3 2-32-15,-3 0-10 0,-3-1-32 16,3 4 42-16,-7-3 38 0,6 4-38 16,-9 0-9-16,0 3-62 15,3 1 71-15,-7 0 16 0,0 0 41 16,7 0-57-16,-14-1 0 0,7-2 0 15,0 0 38-15,-3-1-76 0,-14 7 38 16,6-8-2-16,1-1-14 0,-7 0 16 16,-3 2 16-16,-11 6-16 0,-11-1-19 15,8-5-4-15,7-3 23 0,9-9 0 16,-2 2 0-16,-1-1-41 16,1 1 41-16,3-1 11 0,-4 0-11 0,7 0 23 15,-3 0-23-15,0 1-26 0,0-2 24 16,0 2-30-16,-4-1 29 15,4 1-7-15,-10 1-48 0,6 2 56 0,-3 0-1 16,-3 0-32-16,-1-1 6 16,4 2 29-16,-3-3 13 0,-1 0-10 15,1 0-3-15,3-1 38 0,0-4-38 16,3-1-6-16,1-2 6 0,-4-1-10 16,-7 0 26-16,3 1-32 0,-3 3-22 15,1 2-20-15,-8 3-10 0,-7 1 39 16,11 4 29-16,-11-2 1 0,7 3-1 15,-6-1 13-15,6-1-13 0,-3-4-2 16,3 1 1-16,0-5 0 0,-3 0 2 16,-1 0-11-16,1-2 10 0,-3 1-2 15,-5 2-1-15,5-4-16 0,-8 2 38 16,4 3-35-16,-10-3 16 0,-1 2-35 16,4 3 31-16,-7 1 4 0,0 0 1 15,-3 1 19-15,-4 1-7 0,4 0-13 16,-4 0 22-16,4-4 43 0,-1-1-33 15,-6-4-10-15,10-3-21 16,-3 2-2-16,3-6 2 0,-4 1 28 16,5-2 10-16,-1-1-39 0,3-1-19 15,-6-3 6-15,3 1-18 0,3 0 30 16,-3-1-14-16,4-2 2 0,3 0 6 16,-3 0 4-16,-1-2-7 0,-3-2-15 15,4 0-8-15,-8 1 33 0,4 1 0 16,-3 2-20-16,0 5 18 0,3 1-15 15,3 1 17-15,-3-1 2 0,7 0 20 16,0-2-22-16,4-3 29 0,6-1-16 16,0-7-13-16,4 3 0 0,3-4-16 15,4 1-3-15,-4-2 19 0,7 4-13 16,-3-2 10-16,3 1-23 0,-3 5 23 16,3-2 3-16,0 2 0 0,0 2 2 15,-3 1-2-15,3-1 1 0,3-3-1 16,-3-2-10-16,1 1 10 0,6-5 42 15,-4-2-42-15,1-1 2 16,3 0-2-16,0-3 21 0,0 1-19 16,0-5-3-16,0 7 1 0,-7 0 0 0,3 0-7 15,-3 0 7-15,4 5 37 16,-4 2-36-16,3 0-1 0,-2 1 33 16,-5 0-31-16,11-1 15 0,-3-3-13 15,-1-1-4-15,4 1-13 0,0-4 13 16,4 0-1-16,-8 0 1 0,11 0-3 15,0 0-10-15,-7 0 13 0,3 1 0 16,-3 2 0-16,4 0 13 0,-1-1-10 16,1 0-3-16,-1 0 3 15,4 0-2-15,0-2 2 0,7 0 13 16,10 0-14-16,7 0-4 0,-4 0 4 16,-3-2 3-16,-3 0-3 0,-7 0-1 15,0 0 15-15,3-1-16 0,0 0-10 16,-7-2 10-16,11 2 14 0,-4-1-14 15,4-3 0-15,-4 3 7 0,0 0 13 16,4 0-18-16,0 4 15 0,-1-6-17 16,-3 5-6-16,8-3 6 0,-1 1 1 15,0 2 2-15,0 0 0 0,7-1 36 16,-4 1-39-16,11-3-15 0,0 2 13 16,0-3-29-16,7-3 30 0,-7-3-37 15,10 1 35-15,-3-3-36 0,-7-1 4 16,6 0 35-16,1 1 2 0,-4 3 43 15,1-2 3-15,-1 5-35 16,0 2 13-16,-3 1 38 0,0-3-41 16,7 3-22-16,-4 2 40 0,4 0-41 15,0-2-31-15,3 1 28 0,-7-2-26 16,11-1-12-16,-4 0 18 0,4 0-38 16,-4-2 29-16,4 1-1 0,-1-4 33 15,-2 4 32-15,2-1-30 0,1 0-1 16,-4 1 25-16,0 0 44 0,-3 0-66 15,-3 4 15-15,2-3 29 0,1 2-26 16,-4 1-18-16,-3 0 12 0,4 2-16 16,2-2-11-16,1 2 11 0,-3-3 0 15,2-3-13-15,1-1-35 0,-4-4 6 16,1 1 39-16,-1-1 6 0,-6 2 13 16,2-1 7-16,-2 3-1 0,-4 1 1 15,-4 4-23-15,-6 1 19 0,0 4-19 16,-21 8 0-16,-7 11-29 0,-7 6-73 15,4 1 44-15,3 0-68 0,24-9-103 16,7-7-62-16,7-7-238 0,14-5-93 16</inkml:trace>
  <inkml:trace contextRef="#ctx0" brushRef="#br0" timeOffset="6127.794">5557 4437 395 0,'0'0'335'0,"0"0"-142"0,0 0 243 16,0 0-179-16,0 0-55 0,0 0-37 16,0 0-28-16,0 0-37 0,0 0-9 15,-10-5 9-15,6 5 0 0,4 0-13 16,0 0-9-16,0 0-7 0,0 0-10 15,0 0 3-15,0 0-16 0,0 0-6 16,0 0-16-16,0 0-13 0,0 0-11 16,0 0-1-16,0 0-1 0,0 0-1 15,0 0-15-15,4 0 12 0,-4 0 2 16,0 0-1-16,3 0 1 0,1-1 2 16,-1-1 32-16,4 0 0 0,-4 0-13 15,8 0 7-15,-8 1-24 0,4-2 1 16,7 1 17-16,-4-1-19 15,-3 0 21-15,7 1-22 0,-7 1 0 16,7-3-2-16,-1 2 2 0,-2 0-1 16,-1 0-1-16,7 2 2 0,-3-2 3 15,0 2-3-15,-4 0 0 0,0-2-19 16,8 2 19-16,-8 0 0 0,0 0 0 16,-3 0 0-16,-3 0 0 0,3 0 0 15,-1 0 0-15,-2-2 0 0,3 2 1 16,-4-1-1-16,1 1 2 0,-1-1-2 15,-3 1 0-15,4 0-3 0,-4 0 0 16,0 0 0-16,0 0 2 0,0 0 1 16,0 0 0-16,0 0 1 0,0 0 0 15,0 0 2-15,0 0-1 0,0 0 0 16,0 1-1-16,0-1 0 0,0 1 0 16,0-1 0-16,0 0-1 0,0 0-1 15,0 0-15-15,0 0-3 0,0 0 6 16,0 0 0-16,0 0-3 15,0 2 14-15,0-2 2 0,0 2 1 16,0-2 12-16,0 2 6 0,0 0 0 16,0-1 10-16,0 2 3 0,0-1-6 15,0 1-7-15,0-1 0 0,0 1 0 16,0 0 0-16,0 2 7 0,0 0-4 16,0 1 1-16,0 4-11 0,-4 0 14 15,1 3-1-15,-4 1 4 0,3 4-16 16,-3-3 6-16,1 3-7 0,-5-1-12 15,8 1 0-15,-4 1 4 0,0-1 11 16,0 1-14-16,-3-2 2 0,-1 0 13 16,8-3-13-16,-4 1 0 15,0-3-2-15,0 2 2 0,4-1 0 16,-4-1-1-16,0-1 14 0,4 1-16 16,-8-2 2-16,8-1-1 0,-1-2 0 15,1 2 2-15,3-2-2 0,-3-2-1 16,-1-1-2-16,4 0-14 0,-3-3-7 15,3 0-24-15,0-1-55 0,0 2-54 16,0-2-40-16,0 0-61 0,0 0-208 16,0-2-262-16,3 0-281 0</inkml:trace>
  <inkml:trace contextRef="#ctx0" brushRef="#br0" timeOffset="6720.095">6005 4325 957 0,'0'0'274'0,"0"0"-170"16,0 0-61-16,0 0 25 0,0 0 43 15,0 0 28-15,0 0-2 0,0 0-36 16,0 0-11-16,0 0 11 0,-3-3 29 16,3 3-1-16,0 0-29 0,0 0-3 15,-4 2 3-15,4-1 6 0,-3 0 1 16,3 2-21-16,-4-2-22 0,4 2-28 15,-3 1-36-15,3 0-2 0,-4 2-31 16,4 2 17-16,-3 0 15 0,3 2 1 16,-7 1 1-16,7-1-1 15,0 0-11-15,0 0 11 0,0-1 0 16,0-1-10-16,7-2-22 0,-4 0 6 16,4-3 26-16,-3 0-16 0,3-2-3 15,-1-1 3-15,5-1 2 0,-4-5 14 16,6-2 3-16,-2-4 10 0,-1-3 6 15,0-1-15-15,-3 1 12 0,0 2-15 16,0 2 21-16,-3 0 10 0,-4-1 29 16,0 4 16-16,0-3-29 0,0 2-23 15,-4-1 14-15,-3 5 2 0,0-2 4 16,4 4-11-16,-4 1-34 16,0 2-48-16,-3 0 47 0,3 2-34 15,-7 1-26-15,7 4-6 0,4 0 7 16,-1 1-21-16,1 0-79 0,-1-2-305 15,4 0-573-15,4-3-209 0</inkml:trace>
  <inkml:trace contextRef="#ctx0" brushRef="#br0" timeOffset="7487.58">6284 4277 1511 0,'0'0'416'0,"0"0"-205"15,0 0-81-15,0 0 44 0,0 0 1 16,0 0-37-16,0 0-38 0,0 0-55 15,0 0-22-15,0 0 5 0,-3 0 11 16,3 0-7-16,0 0-6 0,0 0-1 16,0 2 11-16,0-1 21 0,0 0 13 15,0 2-19-15,0-3-9 0,0 4-20 16,0 0-20-16,3 2 17 0,-3 2 7 16,3 2 6-16,-3 7-4 15,4 1 14-15,-4 4-11 0,3 1-12 16,-3 0 9-16,0 3-27 0,0 1 10 15,4-1-11-15,-4-1 4 0,0 4-1 16,0-3 22-16,0 1-25 0,0-4 1 16,3-1 1-16,-3-2 0 0,0-3 0 15,0-3 1-15,4-4-3 0,-4-1 0 16,0-3-2-16,0-2-13 0,0-2-1 16,7 0 3-16,-7 0 10 0,0-2 0 15,0 0-16-15,0 0 17 16,0 0 0-16,0 0-11 0,3 0 13 0,-3-2 2 15,0 0 0-15,0 2 23 16,0-2 13-16,0 1-6 0,0 1-3 16,0-1-7-16,0 1-3 0,0 0-17 15,3 0 20-15,-3 0-19 0,4-3-1 16,-4 2 11-16,7-3 18 0,0-2 4 16,0 0-7-16,0-1-9 0,3-3 0 15,7 2-19-15,-7-2-18 0,4 0 6 16,-3 3-67-16,2-1-38 0,1 2-105 15,0-1-228-15,-7 3-648 0,10-6-471 0</inkml:trace>
  <inkml:trace contextRef="#ctx0" brushRef="#br0" timeOffset="8399.797">6697 4326 326 0,'0'0'404'0,"0"0"-166"0,0 0-107 15,0 0-14-15,0 0 20 16,0 0 25-16,0 0 1 0,0 0-23 0,0 0-23 16,0 0 9-16,-13 2 40 15,13-2 21-15,0 0-9 0,0 0-14 16,0 0-12-16,0 0-11 0,0 0-17 15,0-2-28-15,0 2 0 0,0 0-26 16,0 0-16-16,0 0-10 0,0 0-6 16,0 0-12-16,0 0-1 0,0 0-9 15,0 0-14-15,0 0 0 0,0 0 14 16,3 0-14-16,-3 0 0 0,4 0 0 16,-4 0-1-16,0 0-1 0,10 0 16 15,-3-2 32-15,3 0 5 0,4-1-3 16,-4-2-5-16,14 1-11 0,-6-4-12 15,-1 2-21-15,10-2 12 0,-6 0-12 16,-4 3-1-16,4-1-1 16,-4 2 1-16,4 0 0 0,-4 2-2 15,0 0-11-15,-10 2-3 0,10 0-6 16,-6 0 22-16,-4 0-1 0,0 0-2 16,-4 0 0-16,0 2 1 0,-3-1 1 15,4 0-1-15,-1-1 2 0,-3 2 3 16,0-2 19-16,0 2-19 0,0 0-3 15,-7 1-40-15,7 2 9 0,-3 0-13 16,-4 6 0-16,0 0-42 0,4-2-9 16,-4 0-22-16,0-1-55 0,4-3-90 15,-1-1-92-15,-3-2-244 0,4-2-507 16</inkml:trace>
  <inkml:trace contextRef="#ctx0" brushRef="#br0" timeOffset="8966.8">6839 4111 1381 0,'0'0'478'0,"0"0"-293"15,0 0-81-15,0 0-10 0,0 0 13 16,0 0 9-16,0 0-19 0,0 0-52 16,0 0-26-16,0 0-2 0,-18 25 12 15,15-21 25-15,3 4 11 0,-3 0 31 16,-1-2 26-16,4 4-26 0,-3 3-19 16,-4 1-23-16,3 2 4 0,1 3-14 15,3 2-9-15,-4 1 23 16,1 3-23-16,0-3-4 0,-1 3-8 15,1 0 2-15,3-1-6 0,-4 1-6 16,4-2 6-16,-3-3 2 0,3-2-20 16,0-3 14-16,0-1-15 0,0-2-1 15,3-1 1-15,1-1 6 0,-4 2 13 16,3-4-19-16,1 1-3 0,2-3-19 16,-2 2 22-16,-1-2-2 0,8 0 2 15,-4-2-2-15,-1 2 1 0,1-5-17 16,0 3 18-16,0-2 1 0,0 0 15 15,0-2 3-15,7 0 3 0,-4 0-6 16,4-2 13-16,-4-1-28 0,-3-1 2 16,10 1 16-16,-3 0-3 0,-4 1-16 15,-3-2-16-15,7 2 14 0,-4-2-1 16,-3 2 3-16,0 0-4 16,0 0-62-16,0 1-45 0,-4 0-22 0,-3-2-36 15,4 1-68-15,-1-1-139 16,4-4-190-16,-3 0-198 0,-4 2-331 15</inkml:trace>
  <inkml:trace contextRef="#ctx0" brushRef="#br0" timeOffset="9283.248">7107 4146 1201 0,'0'0'1118'0,"0"0"-907"16,0 0-211-16,0 0-20 0,0 0 20 16,0 0-35-16,0 0-40 0,0 0-106 15,0 0-280-15,0 0-343 0,11 0 84 16</inkml:trace>
  <inkml:trace contextRef="#ctx0" brushRef="#br0" timeOffset="9398.924">7107 4146 346 0,'52'-17'1546'16,"-52"18"-1143"-16,0 0-264 0,0 4-104 16,0-1 33-16,0 0-42 0,0 0-26 15,4-3-78-15,2-1-187 0,-2 0-540 16,3-1-610-16</inkml:trace>
  <inkml:trace contextRef="#ctx0" brushRef="#br0" timeOffset="9696.381">7362 4115 2373 0,'0'0'629'0,"0"0"-306"0,0 0-161 16,0 0 22-16,0 0-27 0,0 0-53 15,0 0-41-15,0 0-63 0,0 0-29 16,0 0-5-16,18 25 31 0,-15-17-10 16,1 1-84-16,2 0-156 0,-2 0-164 15,-1 1-136-15,1 2-434 0,-1-4-252 16</inkml:trace>
  <inkml:trace contextRef="#ctx0" brushRef="#br0" timeOffset="9903.435">7345 4435 2683 0,'0'0'658'0,"0"0"-509"0,0 0-133 15,0 0 9-15,0 0 20 0,0 0-1 16,0 0-22-16,0 0 26 0,0 0 2 15,69 6-12-15,-45-12-38 16,7 0-10-16,0-1-81 0,0-2-36 16,4 0-22-16,-4-4-33 0,-4-1-389 15,4 2-898-15</inkml:trace>
  <inkml:trace contextRef="#ctx0" brushRef="#br0" timeOffset="10568.053">7900 4078 1895 0,'0'0'551'0,"0"0"-313"0,0 0-80 15,0 0 28-15,0 0 38 0,0 0-36 16,0 0-73-16,0 0-62 0,0 0-50 15,0 0 1-15,27-1 37 0,-20-2 13 16,7-1-7-16,3 0-13 0,1 0-31 16,-1 0-1-16,3 0-2 15,1 2 0-15,-4-1 0 0,1 0-3 16,2 0-13-16,-3-1-19 0,1 0-72 16,2-2-4-16,-6-1-86 0,-4 0-113 15,8 3-154-15,-11-3-304 0,-1 4-513 16</inkml:trace>
  <inkml:trace contextRef="#ctx0" brushRef="#br0" timeOffset="10858.745">7872 4228 1971 0,'0'0'593'0,"0"0"-210"15,0 0-139-15,0 0-94 0,0 0-14 16,0 0-34-16,0 0-45 0,0 0-57 16,0 0-57-16,0 0 44 0,24 2 13 15,-3-3 70-15,-4-2-26 0,4-1-13 16,7 0-30-16,-4 1 24 0,3 0-23 16,-3-1-2-16,0 1 1 0,1-3 2 15,-8 1-3-15,7 0-38 0,-7 0-69 16,-7-2-7-16,1 4-74 0,-4 0-39 15,-4 1-194-15,-3 0-256 0,0 1-416 16,-3 1 285-16</inkml:trace>
  <inkml:trace contextRef="#ctx0" brushRef="#br0" timeOffset="11082.309">8065 4193 2339 0,'0'0'522'0,"0"0"-326"16,0 0-122-16,0 0 31 0,0 0 64 16,0 0-32-16,0 0-64 0,0 0-51 15,0 0-22-15,0 0 3 0,0 23 16 16,0-5 44-16,-3 4-12 0,-4 5-23 16,-3 1-26-16,-1 4-2 0,-9-1-94 15,6 1-65-15,0 3-35 0,-3-2-167 16,3 0-270-16,4-9-613 0</inkml:trace>
  <inkml:trace contextRef="#ctx0" brushRef="#br0" timeOffset="11465.567">8382 4341 1015 0,'0'0'1651'0,"0"0"-1201"16,0 0-271-16,0 0-77 0,0 0-7 15,0 0 3-15,0 0-9 0,0 0-89 16,0 0 13-16,55-4 2 0,-31-1-11 16,7-1 18-16,0-1-3 0,4 2-19 15,-4 1 0-15,-4 0-111 0,-2 2-41 16,-1 2-55-16,-7 0-132 0,0 0-342 15,-7 0-798-15</inkml:trace>
  <inkml:trace contextRef="#ctx0" brushRef="#br0" timeOffset="12181.941">9095 3963 385 0,'0'0'1433'0,"0"0"-785"0,0 0-319 16,0 0-149-16,0 0 50 0,0 0 38 15,0 0-27-15,0 0-49 0,0 0-82 16,0 0-53-16,11 3-44 0,-8-2 2 16,-3 0-15-16,4 3-23 0,-4 1 22 15,10 4 0-15,0 0-17 0,-3 0-80 16,0 0-56-16,-4 0-108 0,4 0-184 16,-7-3-172-16,0 2-202 0,0-3-424 15</inkml:trace>
  <inkml:trace contextRef="#ctx0" brushRef="#br0" timeOffset="12384.23">9037 4125 711 0,'0'0'2345'0,"0"0"-1940"16,0 0-313-16,0 0-60 15,0 0 22-15,0 0-7 0,0 0-47 16,0 0-25-16,0 0-83 0,0 0 1 15,14 9 56-15,-8-5 12 0,-6 2 39 16,14 2-242-16,-7 1-182 0,0 2-194 16,-4 0-380-16</inkml:trace>
  <inkml:trace contextRef="#ctx0" brushRef="#br0" timeOffset="12563.603">9047 4470 1683 0,'0'0'1564'0,"0"0"-1287"0,0 0-204 16,0 0-73-16,0 0-15 0,0 0-7 15,0 0 9-15,55-60 10 16,-27 32-41-16,10-1 43 0,0-2-44 16,3 3-146-16,0 1-164 0,1-1-388 0,-11 7-658 15,10-2 637-15</inkml:trace>
  <inkml:trace contextRef="#ctx0" brushRef="#br0" timeOffset="13103.253">9567 4211 385 0,'0'0'1970'0,"0"0"-1634"0,0 0-140 16,0 0-35-16,0 0 15 0,0 0-42 15,0 0-45-15,0 0-77 0,0 0-12 16,0 0-22-16,0 0 21 0,0 0 1 16,4 0-13-16,-4 0-10 15,7-1 23-15,-4-1 73 0,4 0-19 16,0 1 6-16,0-1 4 0,3 1 8 15,-3 0-15-15,0 1-7 0,0 0-12 16,0 0 12-16,0 0-21 0,3 4-7 16,-3-2-7-16,-4 2 1 0,8 0-14 15,-8-1 8-15,4 1-10 0,-7 0-12 16,3 0-29-16,-3 2 22 0,0 0 7 16,0 3-4-16,0 1-12 0,0 0-29 15,0 2-47-15,0-1-48 0,-3 1-70 16,-1-3-171-16,-2 0-301 0,2-4-455 15</inkml:trace>
  <inkml:trace contextRef="#ctx0" brushRef="#br0" timeOffset="13353.438">9502 4347 1137 0,'0'0'1368'0,"0"0"-927"0,0 0-293 16,0 0-91-16,0 0 13 0,0 0-47 15,0 0-23-15,0 0-90 0,0 0 7 16,0 0 83-16,52-15 13 0,-35 7-13 16,0-1-30-16,4 2-31 0,-8 1-38 15,5-2-30-15,-8 5-55 16,-3-1-78-16,0 1-94 0,-4 3-145 15,-3 0-39-15,-3 7 119 0,-4-2 95 0</inkml:trace>
  <inkml:trace contextRef="#ctx0" brushRef="#br0" timeOffset="13478.746">9547 4394 239 0,'0'0'219'0,"0"0"599"16,0 0-298-16,0 0-189 0,0 0-162 16,0 0-69-16,0 0-26 0,0 0-74 15,0 0-27-15,0 0 27 0,17 14 23 16,-3-14-23-16,3 0-23 0,0-6-70 15,4-2-163-15,-1-7-205 0,-6 4-524 16</inkml:trace>
  <inkml:trace contextRef="#ctx0" brushRef="#br0" timeOffset="13769.699">10005 4015 1653 0,'0'0'1519'0,"0"0"-1118"16,0 0-236-16,0 0-83 0,0 0 0 15,0 0-1-15,0 0-56 0,0 0-25 16,0 0-116-16,0 0 31 0,21 20 66 16,-11-9-44-16,4-1-158 0,-11 2-235 15,4 2-263-15,-4-2-570 0</inkml:trace>
  <inkml:trace contextRef="#ctx0" brushRef="#br0" timeOffset="13940.364">9908 4378 2824 0,'0'0'713'0,"0"0"-442"16,0 0-189-16,0 0-35 0,0 0-15 15,0 0-23-15,0 0-6 0,0 0-3 16,66-15 0-16,-28 1-12 0,3-5-29 16,0-1-113-16,4-3-102 0,-3-1-364 15,-11 5-922-15</inkml:trace>
  <inkml:trace contextRef="#ctx0" brushRef="#br0" timeOffset="14697.585">10770 3728 788 0,'0'0'355'0,"0"0"140"16,0 0-248-16,0 0-30 0,0 0 13 16,0 0 19-16,0 0-46 0,0 0-61 15,0 0-59-15,0 0-32 0,0 0 1 16,7 0 18-16,-4 0 16 16,0 0-6-16,8-2 41 0,-4 1-4 15,3-2-19-15,0 2-25 0,1-2-29 16,6 2-19-16,-3 0 10 0,3 1-1 15,7 0-12-15,-3 0-9 0,-4 1-13 16,4 3 1-16,-4 0-1 0,-7 0-3 16,4-1-13-16,-7 1-12 0,0-2-16 15,-4 2 15-15,-3-4-21 0,0 0 3 16,0 0-7-16,0 0-9 0,0 1-13 16,0 0-29-16,-3 2-32 0,-8 2-45 15,-6 2-236-15,7 1-323 0,-7 0-357 16</inkml:trace>
  <inkml:trace contextRef="#ctx0" brushRef="#br0" timeOffset="14932.96">10711 3919 682 0,'0'0'1718'16,"0"0"-1340"-16,0 0-227 0,0 0-52 15,0 0 13-15,0 0 10 0,0 0-11 16,0 0 26-16,0 0 9 0,69-19-42 15,-48 11-66-15,3-1-10 0,0 3-15 16,0-1-1-16,-7 2-9 0,1 0-1 16,-1 1 9-16,-7 1-11 0,7-1-76 15,-6 0-47-15,-1 0-22 0,-3 0-43 16,-4 0-122-16,1 0-131 0,-4 0-138 16,0 1-52-16,-7-1-89 15</inkml:trace>
  <inkml:trace contextRef="#ctx0" brushRef="#br0" timeOffset="15254.454">10756 3730 954 0,'0'0'1150'0,"0"0"-667"15,0 0-268-15,0 0-105 0,0 0 34 16,0 0 77-16,0 0-40 0,0 0-60 16,0 0-77-16,0 0-31 0,7 8 15 15,-7-4 4-15,0 3-7 0,0 5 22 16,0 6 35-16,3 5-44 16,-3 4-13-16,-3 5-3 0,-4 3-3 0,-3 2-17 15,-1 2-1-15,-9 1-1 16,2 2-49-16,-2-1 2 0,-4 2-45 15,3-5-31-15,-7-2-38 0,11-4 5 16,0-6-84-16,3-5-148 0,7-6-214 16,-3-6-204-16,6-5-457 0</inkml:trace>
  <inkml:trace contextRef="#ctx0" brushRef="#br0" timeOffset="15552.5">10742 3986 985 0,'0'0'979'16,"0"0"-564"-16,0 0-322 0,0 0-57 15,0 0 6-15,0 0 26 0,0 0 6 16,0 0-26-16,0 0-48 0,0 0-29 16,4 4 4-16,-1-4 5 0,4 1 20 15,0-1 23-15,0 3-10 0,10-3-13 16,0 0-97-16,0-4-239 0,4-6-157 16,-4-2-318-16</inkml:trace>
  <inkml:trace contextRef="#ctx0" brushRef="#br0" timeOffset="15699.689">11032 3864 650 0,'0'0'1666'0,"0"0"-1211"0,0 0-236 15,0 0-72-15,0 0 26 0,0 0-36 16,0 0-52-16,0 0-85 0,0 0-3 16,0 0-67-16,-4 19 10 0,-3-11-99 15,0 1-123-15,-3 3-247 0,-4-1-569 16,4-2-233-16</inkml:trace>
  <inkml:trace contextRef="#ctx0" brushRef="#br0" timeOffset="15935.237">10742 4063 973 0,'0'0'1746'0,"0"0"-1383"0,0 0-258 15,0 0-60-15,0 0-16 16,0 0-7-16,0 0-22 0,0 0-13 16,0 0-22-16,0 0 6 0,0 60 29 15,0-49-2-15,4-3 2 0,-4-1-25 16,3 0-100-16,-3-6-96 0,3 2-150 16,-3-3-164-16,0 0-167 0,4-4-51 15</inkml:trace>
  <inkml:trace contextRef="#ctx0" brushRef="#br0" timeOffset="16202.163">10835 4015 440 0,'0'0'551'0,"0"0"130"0,0 0-409 16,0 0-161-16,0 0 122 0,0 0 0 16,0 0-30-16,66-12-52 0,-49 7-38 15,7 1-52-15,-3-3-26 0,3 6-35 16,-4-1 35-16,-2 2-3 0,-1 0-10 15,-3 0 20-15,-4 2-7 0,0-1 13 16,-3 3-3-16,4-1-1 0,-5 1-6 16,-2 1 7-16,-1-1-26 0,1 0-17 15,-4 0-2-15,0-1-1 0,0 2-21 16,0 1-13-16,-4 4-16 0,-3-1-48 16,1 3-115-16,-5-2-101 0,-3-3-221 15,1 0-492-15,2-4-121 0</inkml:trace>
  <inkml:trace contextRef="#ctx0" brushRef="#br0" timeOffset="16388.481">10897 3994 303 0,'0'0'2107'0,"0"0"-1562"0,0 0-398 16,0 0-146-16,0 0 25 0,0 0-26 15,0 0-13-15,0 0-19 0,-3 62-26 16,6-46-12-16,1-4-97 0,-4-1-78 16,0 1-131-16,0-2-205 0,-4-4-171 15</inkml:trace>
  <inkml:trace contextRef="#ctx0" brushRef="#br0" timeOffset="16616.721">10821 4091 434 0,'0'0'1799'0,"0"0"-1466"0,0 0-244 15,0 0-89-15,0 0 0 0,0 0 20 16,0 0 92-16,0 0-25 16,69-24-58-16,-51 17-29 0,6 1 7 15,-4 1-8-15,-6 2 1 0,3 0-29 16,-10 0 0-16,10 2-71 0,-10-2-103 15,-3 2-153-15,3-1-98 0,-7 1-165 16,3 0-49-16</inkml:trace>
  <inkml:trace contextRef="#ctx0" brushRef="#br0" timeOffset="16794.565">10859 4138 55 0,'0'0'2094'0,"0"0"-1374"0,0 0-438 15,0 0-208-15,0 0-74 0,0 0 16 16,0 0-16-16,0 0 44 0,0 0 14 16,0 0-42-16,66-11 6 0,-49 7-21 15,4 0-1-15,-8 2-99 0,1 0-45 16,-3 2-147-16,-1 0-278 0,-3 0-431 16,-7 0-279-16</inkml:trace>
  <inkml:trace contextRef="#ctx0" brushRef="#br0" timeOffset="17069.706">10780 4265 775 0,'0'0'1401'0,"0"0"-823"15,0 0-346-15,0 0-149 0,0 0-22 16,0 0 0-16,0 0-42 0,0 0-19 16,0 0 0-16,0 0 0 0,14 54-14 15,-11-39-12-15,1-2 25 0,-4-1-15 16,3-2 13-16,-3-4-71 0,4-1-67 16,-4-3-103-16,3-2-98 0,-3 0-171 15,3-5-177-15,1-5 81 0,-1 0 72 16</inkml:trace>
  <inkml:trace contextRef="#ctx0" brushRef="#br0" timeOffset="17348.996">10859 4246 348 0,'0'0'153'0,"0"0"434"15,0 0-193-15,0 0-186 0,0 0 3 16,0 0-26-16,0 0-42 0,0 0-53 16,52-30-2-16,-35 24 9 15,-3 2 12-15,3 0 24 0,-3 3 18 16,3 1-23-16,-3 0-38 0,3 0 38 15,-3 0-58-15,0 1-16 0,0 4-22 16,-1-1-10-16,-2 0 7 0,-1 1 3 16,0 0 15-16,-3 2-6 0,0 0-12 15,0 0 2-15,-4 0-8 0,1-1-20 16,-4 2 16-16,0 2-19 0,0 1-3 16,0 3-10-16,-4 2-9 15,-2-4-35-15,-1 3-41 0,0-4-42 16,-4-2-58-16,5-1-88 0,-5-2-214 15,4-5-308-15,0-1-424 0</inkml:trace>
  <inkml:trace contextRef="#ctx0" brushRef="#br0" timeOffset="17648.984">10825 4304 249 0,'0'0'2080'0,"0"0"-1763"0,0 0-317 16,0 0-13-16,0 0 13 0,0 0 138 16,0 0-35-16,55-27-19 0,-31 20-83 15,-7 2 2-15,4 0-3 0,0 1-1 16,-4 1-12-16,-7 3 13 15,11 0 3-15,-11 0-3 0,1 0-80 16,-5 0-58-16,-2 0-72 0,-4 4-49 16,0-1-91-16,0 2-196 0,-7 0-102 15,4 2-72-15</inkml:trace>
  <inkml:trace contextRef="#ctx0" brushRef="#br0" timeOffset="17826.449">10901 4355 2585 0,'0'0'983'0,"0"0"-784"16,0 0-142-16,0 0-43 0,0 0-14 15,0 0-32-15,0 0-28 0,0 0 10 16,0 0 30-16,62 4 20 0,-35-4 0 16,1 0-66-16,-1 0-98 0,-3 0-98 15,1 0-251-15,-8 0-512 0,-3-3-526 16</inkml:trace>
  <inkml:trace contextRef="#ctx0" brushRef="#br1" timeOffset="70882.727">30376 6696 750 0,'0'0'182'0,"0"0"-32"0,0 0-71 16,0 0-66-16,0 0 65 0,0 0 221 15,0 0-139-15,0 0-69 0,0 0-39 16,-17 0-10-16,17 0-3 0,-3 0-10 15,-1 0-10-15,1 0-16 0,-4 0-1 16,3 0-1-16,-2 0 12 0,2 0-4 16,-6 0-9-16,-1 0-23 0,-2 0 23 15,-5 0 0-15,5 0 1 0,-5 0-3 16,-6 1-11-16,4 0-10 0,-1 2 7 16,0-2 16-16,-3 3 19 0,-3-2-18 15,-1 0-1-15,0 2-48 0,-3-2 48 16,0 0 32-16,-3 2-16 0,3-4-12 15,-3 2 2-15,-1-1 7 0,-3 0-16 16,0 1 5-16,7-1-4 0,-3-1 2 16,-1 0-20-16,-2 0 20 15,2 1 4-15,-3-1-4 0,4 2-30 16,-4-1 30-16,-4 1 14 0,8 0-14 16,-4 2 0-16,0-2 19 0,4 2-10 15,-1 0 4-15,1 0 13 0,-4 0-23 16,4 0-3-16,-1-1 19 0,1 1 7 15,-8 0-24-15,11 0-4 0,-7-3-9 16,-3 3-17-16,3 0 28 0,-3-1 1 16,-1 3 67-16,-2-2-9 0,2 2-33 15,1-1 32-15,-4-1-42 16,4 0 23-16,-1 0-39 0,1 0 71 16,0 0-68-16,3-2 1 0,-7 2 12 15,4 0 32-15,-1 0-44 0,1 0-3 16,0 0 25-16,-1 1-7 0,1 0 13 15,0 0 19-15,3 3-50 0,0-4-2 16,0 3 4-16,0 1-19 0,0-2 29 16,0 0-13-16,-3 0 51 0,10 2 3 15,-7-1-54-15,-3 0 0 0,10 0 1 16,-4 1 28-16,1-2-13 0,-1 1-12 16,1 0-4-16,6-3 0 0,-3 3 32 15,0-2-32-15,7 0 13 0,-3-1-10 16,-1 0-1-16,4 0-1 0,-7 0-2 15,7 0-9-15,-7 0 7 0,3 2 3 16,-3 1-16-16,4 0 16 0,-4 0 38 16,0 0-38-16,3 0-11 15,1 0-6-15,-1-3 17 0,0 1 32 16,-3 2-32-16,-3-3 2 0,6-3 11 16,-6 2-13-16,-4-3 22 0,4 3-1 0,-4-2-20 15,7-1-2-15,0 2 2 16,0-2-17-16,0 1 29 0,0-2-13 15,7 1 35-15,-7 0-25 0,6 1-10 16,-6-1-29-16,7 0 29 0,-7 1 0 16,7-1 32-16,-7 0-71 0,11 0 75 15,-5 0-37-15,-2 0 1 0,6 0 0 16,-6 0 10-16,9 0-7 0,-2 0-2 16,-1 0 1-16,4 0 15 0,-7-2-17 15,7 0 0-15,-4 0-13 0,-3 0 14 16,3 2-2-16,-6 0-1 0,9-3 2 15,-6 3 0-15,-3 0 1 0,6 0-3 16,-7 0 2-16,8 0 0 0,-8 3-3 16,7-3-20-16,-3 0 10 15,-3 2 13-15,3-1 39 0,-4 0-26 0,1-1-12 16,-1 0-1-16,-3 0 13 0,0 0-1 16,-3 0-12-16,3-1-34 15,-7 0 25-15,7-1 9 0,-4 2 35 16,-3 0-32-16,4-3-3 0,-4 2 1 15,3 1 0-15,4-3 0 0,-3 3 18 16,3-1-15-16,-3-2 5 0,3 2 4 16,3-2-13-16,-3 0 1 0,3-1 25 15,-3 0-13-15,7 0-13 0,-7 0-2 16,4 0 2-16,-4 1 23 0,7-1-23 16,-7 0-1-16,6 0 1 0,-6 0 10 15,7 1-10-15,-3 1-7 0,6-2 7 16,-10 1 1-16,10-2-1 15,1 1 16-15,-4 0-16 0,6 0 0 0,-6-2 0 16,7 2 29-16,3-1-16 16,-3-1 3-16,0-1-16 0,3 1 2 15,0 1 38-15,-6-3-40 0,6 0 0 16,-7 3-4-16,0-1 4 0,4 0 0 16,-3 2-28-16,-5 0 15 0,8 0 10 15,-3 0 5-15,-1 0-2 0,7 0 16 16,-7 0-16-16,1 2 0 0,6-2 0 15,0 0 1-15,-6 0 21 0,9 1-19 16,-3-1 10-16,1 0-12 0,-5 2-1 16,8 0 0-16,-4-1 0 0,1 2 0 15,-5-3-1-15,5 2 0 0,-1-1 1 16,-7 0-24-16,7 1 24 0,1 1 6 16,-5-3-6-16,-2 2-2 0,6 0 2 15,-3-1 2-15,-1 2 11 0,5-3-13 16,-1 0-17-16,-3 0 16 15,-1 0 1-15,5 0 42 0,-1 2-42 16,-7-2-27-16,7 0 27 0,-3 1 0 16,-7 3-32-16,7-2 15 0,-4 2 17 15,-3 0 0-15,7 0-7 0,-11 0 7 16,8 2 51-16,-1 1-49 0,-7 0 21 16,8-1-23-16,-8 2-2 0,4 1-49 15,-7-2 51-15,7 1 12 0,-4-1-12 16,4-1 0-16,-3 2 29 0,6-3-29 15,0 2 0-15,-3-1 12 0,7 0-11 16,-4-1 20-16,1 2-21 0,2-2-25 16,1 1 25-16,-7 0 0 0,14 0 1 15,-11 0-1-15,0 0-7 0,4 2 7 16,-7-3 0-16,7 2 3 0,0 1-4 16,-8-2 2-16,5 2 9 0,-1-2-10 15,-3 5-19-15,7-3 16 0,-11 0 1 16,4 2 2-16,-4-2 1 15,8 2 2-15,-4-3-3 0,0 0 32 0,6 1-33 16,-9 0 1-16,10-1-1 0,-1 0 1 16,-6 1 9-16,7-2 7 15,0-2-16-15,-7 3 26 0,10-3-23 16,-3 1 14-16,-4-1-17 0,4 0-3 16,-4 0 2-16,-3 0 1 0,7 0 2 15,-11 0 14-15,8 0 6 0,-5-1-21 16,1-1-1-16,7 1 0 0,-7 0 0 15,3 0 1-15,7-1 12 16,-6-2-13-16,-1 3 0 0,7-3-3 16,-6 1 4-16,-1-4-1 0,7 4 0 15,-10-3-10-15,7 2 10 0,3 0 0 16,-7-2 0-16,1 1 2 0,3-1-2 16,-4 2-16-16,0 0 15 0,4-3 1 15,-7 2 20-15,7 1-20 0,-1 0 0 16,-2 3 0-16,6-1-3 0,0-1-7 15,-3 2-3-15,0-2-1 0,10 2 14 16,-7 1 16-16,0-3-14 0,7 2 0 16,0-1 18-16,1 0-1 0,2 0 0 15,4 0 6-15,-3 0-25 0,-4-2 0 16,0 0-18-16,-7-1 18 0,4-2 0 16,-1 0 10-16,5 0-10 0,-8 0 3 15,0 1 0-15,4 0 0 0,-1-1 0 16,8 0 10-16,-4 2-26 0,0-3 4 15,-3-2-7-15,-1-1 3 0,8 3 11 16,-4-4-30-16,0-1-6 0,4 0 16 16,-1 2 22-16,4-3 1 15,-7 2 18-15,4 0-19 0,0 1-33 16,-1-1 33-16,1 1 1 0,3-3-1 16,-11 3-16-16,11 1 16 0,0-2 3 15,-3 0 13-15,3 1-16 0,0-2-51 16,0-1 3-16,0-1 45 0,0-2-16 15,3 1-7-15,8-1 0 0,-4-3-12 16,3-2 12-16,-3 3 26 0,7-3 0 16,-4 1 2-16,7 1 11 0,-7-1-11 15,-3 1 27-15,0 1 0 0,0 2-6 16,-3-1 18-16,-1 2-28 0,4-1 0 16,-7-1-10-16,3-2-3 0,-3 5 16 15,0-3-3-15,0 3 19 0,0 3-13 16,-3-2 3-16,3 3-22 0,-7 0-3 15,4 0 3-15,3 3 19 16,-4-1-16-16,1 1-3 0,3 0-12 16,-4 2 10-16,4 0-10 0,-3 0 10 15,3 0-24-15,0-2 23 0,0 1-32 16,0 0 23-16,0-1 12 0,-4-1 16 16,4 0 0-16,0 1-13 0,-3-2-2 15,3 0 37-15,0 1-25 0,0-1-11 16,0 2-1-16,0-1 3 0,-4-1-4 15,4 0-26-15,0 3 25 0,0-2 1 16,-3 1 1-16,3-2-1 0,-3 2-1 16,3 1-10-16,0-3 11 0,-4 4 20 15,4-2-4-15,-3 3-16 16,3 0 2-16,-4 0 0 0,4 0 11 16,-3 0 18-16,3 1-8 0,-7 0-11 15,3-1-12-15,4 1 3 0,-3-1 16 16,0 1-17-16,-1-1 1 0,4-1-3 15,-3 3-3-15,3-1-19 0,-4-3-10 16,4 2 6-16,-3-3 23 0,3 0 3 16,-4 0 0-16,1-2 22 0,-4-2 1 15,0 3 5-15,-3-1 4 0,3 0-32 16,0-1 19-16,-3 1-19 0,6 4 10 16,-3-4-8-16,-3 2-4 0,0 1 4 15,6-1-2-15,-6 0 2 0,6 2 0 16,-2 0-2-16,6 0-14 0,-4 2 14 15,1-1 3-15,-1 1 10 0,4 0-11 16,-3-2 17-16,-4 0 7 0,3 0-10 16,-2-1-13-16,2 2 16 15,1-2 0-15,-1-1-19 0,-3 0 16 0,4-1 3 16,-1 0-3-16,-2-1-16 0,-1 1 19 16,-4-1-7-16,1 0 64 15,0 1-16-15,-1 1-22 0,4 0-16 16,-6 0-20-16,-1 0 1 0,3 2 16 15,1-2 6-15,0 3 4 0,-4-1-4 16,0-2-22-16,0 3-3 0,8-2 2 16,-8 1 10-16,-3 1-9 0,-1-3 12 15,8 3-12-15,-7-2 19 0,-4 2-12 16,4-2-7-16,-7-1-6 0,0 1-22 16,6 1 25-16,-9-2 5 0,6 2-5 15,-3-1 0-15,3 0 15 0,1 2-2 16,-1-1 0-16,7-2-13 0,-3 0-3 15,0 0 3-15,3-1 15 0,4-3-15 16,-1 2 2-16,-6-1 15 0,10-3-17 16,-7 2-2-16,4-1 1 0,-4-3-11 15,1 1 12-15,-1 0 0 16,3 2 1-16,1-4-1 0,0 5 2 16,-4-4 9-16,7 2-11 0,0 1-22 15,4-3-13-15,-1-1 10 0,4-4-9 16,0 0 9-16,0-3 23 0,4 0-11 15,3-2 12-15,0 1 1 0,-4 0 0 16,4 3 0-16,3-4-19 0,1 1 7 16,-5 0 11-16,5-2-2 0,3-3-9 15,6 3-4-15,-6-4 14 0,7-1 1 16,-1 3-2-16,-6 0 3 0,7 1-2 16,0 0-15-16,-8 1 17 0,8 3 0 15,3-2 1-15,-10-1 0 16,7 3 0-16,3-3 0 0,-11 2-1 15,12 1-2-15,-5 1 2 0,-6-2-1 16,10 5-12-16,-3-2 1 0,-4 1 10 16,11 2-11-16,-11 1-22 0,10 0 32 15,-3 3-3-15,4-1-7 0,-4 1 7 16,0 2-48-16,7 1 51 0,-7-1 3 16,4 3 0-16,-4 0-1 0,4 1 1 15,-4 1-24-15,7 0 23 0,-11 1-1 16,11 0-21-16,-6 1 23 0,6-1 6 15,-4 1-6-15,8 0-2 0,-11-1-1 16,10 1-19-16,4-1 22 0,-7 1-1 16,7 1 1-16,-4-1-1 0,1 2-2 15,3 0-44-15,-7-2 27 0,3 0 5 16,4 1-1-16,-7-1 16 0,7 0 0 16,0 0-12-16,0 2-1 0,-4-1 1 15,11 0 10-15,-11 2-1 0,4 1-13 16,4-2 4-16,-4 2 12 0,-4 1-16 15,7 1-6-15,-6 0 22 16,3 0-4-16,7 0-7 0,-1 0 11 16,1 0 1-16,7 1-1 0,13 1 0 15,8-2 0-15,9 0 0 0,-2 0 2 16,-8-2-2-16,0 1 16 0,-3 1-16 16,-7-1-10-16,4 1 9 0,-4 0-2 15,-7 1 3-15,0 0 13 0,-3 2-13 16,-8 0-27-16,1-2 27 0,-4 1 22 15,-6 0-22-15,6 0-15 0,11 1 15 16,7-2 1-16,9 3-1 0,15-2 0 16,-11 2 9-16,-3-1-9 0,-3 0-22 15,-4 1 22-15,0 2 0 0,0-2 0 16,-4 0-1-16,4 1 1 0,-3-1 3 16,3 0-3-16,-3 2 3 0,-1-1-2 15,8 2-1-15,-11-3 0 0,7 3 2 16,-4-1-2-16,4 0 0 15,-3-2 1-15,6 0-1 0,-3-1-9 0,7 1 9 16,0-1 17-16,-3-1-17 16,-1 2 0-16,1 0-2 0,2 0 2 15,-2-1-1-15,-4 1-16 0,0 0 17 16,0 0 1-16,-3 0-1 0,-1 0 2 16,4-3-2-16,4 2 3 0,-4-3-6 15,0 1 3-15,-4-1-38 0,-3 1 38 16,0-1 0-16,-10 0-39 0,-10 0 36 15,-4 0 1-15,-11-1-1 0,15 0-16 16,-11-1 16-16,17 0-25 0,-10 0 28 16,0 2-1-16,0-2-14 0,-3 0 14 15,6 0 2-15,-10 2 2 16,11-2 0-16,-4 0-5 0,0 1 2 16,-4 0-13-16,1-1 13 0,0 1 0 15,-1-2-10-15,1 3 10 0,-1-1 9 16,1 0-9-16,-1 1 2 0,4-1-1 15,0 1 12-15,0 0-13 0,-3 0 0 16,10 0-2-16,-7 0 2 0,3 0 0 16,1 0 1-16,-4 0-1 0,7 0-1 15,0 1 1-15,-4-1 3 0,7 0 13 16,1 0-16-16,-1 0 0 0,-3 0-1 16,10 0 1-16,-6 1-16 0,-1 0 16 15,-3-1 0-15,7 0 0 0,-8 2-1 16,5-1 1-16,-4 0-13 0,0 1 13 15,-1-1 2-15,-2-1-2 0,6 0 11 16,-6 1-11-16,-1-1-1 0,-3 2 1 16,4-1-1-16,-11 0-12 0,0 1 13 15,7 0-3-15,-10 0 3 16,10 0-13-16,-7 0 13 0,3 0 23 16,1 0-21-16,-4 0-2 0,3 1 0 15,1 0-22-15,0 0 22 0,-4 1 13 16,0-1-13-16,0 1 10 0,0-1-10 15,4 1 0-15,-4 2 0 0,0-2-2 16,7 0-10-16,-7 1 12 0,10-1 2 16,1 0 30-16,3 0-29 0,-4 0-3 15,8 3 0-15,-5-4 0 0,5 4 3 16,-1 0 19-16,0-2-21 0,-3 1-1 16,0 0 0-16,0-2-48 0,0 3 48 15,0-2 19-15,3 0-18 0,-10 0 2 16,7 0 13-16,0-1-13 0,-7 0 1 15,-3 2-2-15,-1 0-2 0,-3-2-6 16,-3 1 5-16,3 1 1 16,0-1-3-16,-3 4 0 0,3-3 3 0,0 0 10 15,4-1-9-15,-1 2 0 16,-3-2 1-16,4 1 15 0,3-1-15 16,-3-1 11-16,-1 1-13 0,1 1 3 15,-1 0 0-15,-3-2-3 0,0 0 12 16,1 1-12-16,-8 0 0 0,10 1 0 15,-6-1 18-15,0 1-18 0,-1 0-13 16,1-1 13-16,7 1 23 0,-4 1-22 16,3-2 0-16,1 1 1 0,3 0 20 15,-4-2-10-15,4 2-11 0,-6-2 0 16,6 0 2-16,-7-1-3 0,-4 3 0 16,-2-2 0-16,-1 2-11 15,-3-4 11-15,-1 2 0 0,5 2 0 16,-8 0 0-16,7 0 16 0,-3 3-12 15,3 1 15-15,4 0 6 0,-1 1-12 16,1-1-3-16,3 2-8 0,-3 0-2 16,3-2 4-16,-3-1 12 0,-1 0-16 15,1 0 1-15,0-1 1 0,-4-1 8 16,-3 0-10-16,0 2-10 0,-4-1 8 16,0 0 1-16,1 3-3 0,-5 1 4 15,8 0 1-15,-7 3 3 0,7 1 21 16,0 4-24-16,3 1 15 0,0 2-14 15,0 1-2-15,7 0-6 0,-3-1 6 16,0 0 24-16,-1 0-22 0,1 1 1 16,-4-6 0-16,-3 5-3 0,0-2 1 15,-4-3 2-15,1 6 28 16,-5-3-31-16,1 4 4 0,-3 1-2 16,-1 2 20-16,-3 0 3 0,0 2-6 15,0-1-2-15,0 0-16 0,0-1-2 16,0-3 2-16,0 2 11 0,0-3-11 0,0 3 15 15,0-1-13-15,0 1 19 16,-3-1-20-16,-4 3 17 0,-3-2-16 16,-1 4 26-16,-3-1 2 0,-3 2-9 15,0 2 0-15,0-2-19 0,0 0-1 16,-1-1 0-16,1-3 2 0,0 2 8 16,0-2-10-16,3 2 1 0,-7-6 11 15,7 4-14-15,-3-2-16 0,0 1 15 16,3-1 1-16,-3 1-2 0,3-3 0 15,0 1 1-15,1 0 1 0,-8 1 0 16,7-3 0-16,-3 0 0 0,0-3 0 16,3 1-1-16,-3-1 0 0,6-2 0 15,-2-1 0-15,-1 0 1 0,0 0 2 16,0 1 0-16,0 0-2 16,4-2 1-16,-4 2-1 0,1-3 0 15,2-1 0-15,4 0 1 0,-3 1-1 16,0-1 0-16,-1 0 0 0,1 1 2 15,0-2 1-15,-4-2 1 0,7 1 8 16,-3-1-10-16,-1 0 1 0,4-1-1 16,-3 2 1-16,0-2 0 0,-1-1-1 15,1 1 10-15,0-2 4 0,-1 0-15 16,-2 0 12-16,2-2-1 0,-2 2-10 16,2-3 11-16,-3 3-11 0,1-2 1 15,2-1 0-15,-2 2-3 0,-1 0-1 16,0 2 0-16,0 0 1 15,0 0 3-15,-3 2-1 0,0 0-2 16,0-1 3-16,-1 0 10 0,1-2-11 16,0 1 1-16,0-1 0 0,-4 0 19 15,0 0-22-15,-6-1 0 0,-1 1 0 16,-3 2 22-16,-7-1-20 0,4-2 0 16,-4 3-1-16,-3 0 22 0,3 1 3 15,3-3-24-15,1 2 4 0,0-4-5 16,6 1-2-16,0-3 1 0,8 3 0 15,2-6-2-15,8-1-17 0,7 0-54 16,3-6-188-16,17-9-349 0,-7 3-830 16,21-29-248-16</inkml:trace>
  <inkml:trace contextRef="#ctx0" brushRef="#br1" timeOffset="73240.278">22645 2990 372 0,'0'0'1254'0,"0"0"-968"0,0 0-108 15,0 0-3-15,0 0 13 16,0 0 12-16,0 0-19 0,0 0-50 15,0 0-51-15,-10 2-22 0,10-2 0 16,0 0-4-16,0 0-6 0,0 0-13 16,0 0 0-16,3 0 3 0,-3 0-9 15,0-1-4-15,0-2-23 0,4 3-2 16,-4 0-3-16,3 0-19 0,-3 0 0 16,4 0-10-16,-1-2 32 0,1 0 10 15,6 2 18-15,-3-2-6 0,10 1 13 16,-3 0-3-16,-4-2 3 0,4 2-16 15,7-1 7-15,-8 0-11 0,5-1 1 16,6 1-3-16,-10-2-10 0,6 0 0 16,8 0-1-16,-11-1-2 0,11 1 13 15,-11 1-13-15,3-1-17 0,8 0 17 16,-14 1 12-16,6-1-12 0,-2 3-13 16,-8 1 13-16,4-2 0 15,0 2 0-15,-4 0 0 0,0 0-1 16,-3 2 3-16,0-2 8 0,3 0-10 15,-6 0 0-15,6 0 0 0,-6 1-3 16,-1 2-11-16,1 1 14 0,-4 0 0 16,3 0 34-16,-3-1 33 0,0 2 9 15,0 1 43-15,0 2 19 0,-3 0-24 16,-1 1-39-16,1 3-22 0,-1 0-35 16,-10 1-16-16,11-1 14 0,-4 0-16 15,0-4-1-15,7 3-18 0,-3-3-37 16,-1-1-25-16,1-2-117 0,-1 1-32 15,1-3-103-15,0 1-98 0,-4 0-68 16,0-2-52-16,3 1-197 0</inkml:trace>
  <inkml:trace contextRef="#ctx0" brushRef="#br1" timeOffset="73601.969">22945 2955 10 0,'0'0'2029'0,"0"0"-1605"16,0 0-185-16,0 0-149 0,0 0-48 15,0 0 38-15,0 0 26 0,0 0-26 16,0 0-54-16,0 0-23 0,10 12 22 15,-6-6 125-15,-1 1 89 16,4 1-93-16,-3 2-58 0,-1 4-16 0,0 1 4 16,1-2-14-16,-4 1-46 15,0-4 12-15,0 0-26 0,0 2-2 16,0 5 3-16,-4 6 1 0,-2 5 12 16,-5 3 0-16,-6 4-16 0,3 3 0 15,4 1 0-15,-11-2-2 0,1 2-11 16,6-7-50-16,3-2-211 0,5-9-384 15,-5-7-609-15,11-11-528 0</inkml:trace>
  <inkml:trace contextRef="#ctx0" brushRef="#br1" timeOffset="74466.425">23314 3054 1133 0,'0'0'430'16,"0"0"-245"-16,0 0-84 16,0 0 45-16,0 0 46 0,0 0-63 15,0 0-6-15,0 0 13 0,0 0-36 16,0 0-42-16,3-3 0 0,-3 3 19 16,0 0-13-16,4 0-9 0,-4 0-17 15,0 0-6-15,0 0-6 0,0 0-26 16,3 0-11-16,0 0-27 0,1 0 2 15,10 0 36-15,-1-1 3 0,-2-1 13 16,6 0 0-16,7-1-16 0,-3 1 2 16,3 0 11-16,0-2-10 0,-3 1 13 15,6 0-7-15,-6 1-9 0,3 0-3 16,-7 0 3-16,-3 1-1 0,7 1 1 16,-11 0-2-16,0 0-1 0,-6 0-16 15,3 0 19-15,-4 0 0 0,1 1 12 16,-4-1-9-16,0 2-3 0,3 0-1 15,-3-2 1-15,0 2 3 0,0 0 10 16,0 2 12-16,0 0-2 0,0 1 9 16,0 1 22-16,0 4 153 15,-3 4-77-15,-8 3-51 0,1 3-15 16,-4 3 27-16,-6-1-34 0,2 3-32 16,1-1-25-16,-4 1-12 0,4-2 0 15,7-1-23-15,-4-1-3 0,0-1-91 16,4-4-106-16,6-2-155 0,4-4-348 15,0-3-620-15</inkml:trace>
  <inkml:trace contextRef="#ctx0" brushRef="#br1" timeOffset="74883.134">23844 2931 2139 0,'0'0'446'0,"0"0"-291"15,0 0-103-15,0 0-7 0,0 0 3 16,0 0 7-16,0 0-55 0,0 0-13 15,0 0-61-15,0 0 38 0,-3 16-9 16,6-12 4-16,-3 1 12 0,7 0 6 16,0 1-3-16,0-4 26 15,0-1 0-15,3 1 13 0,7-2-6 16,-3-3 38-16,-4-3-7 0,1-2-14 16,-4 0-24-16,3 4 0 0,-7-3 55 15,-3 3 67-15,0 0 73 0,-3-1-19 16,0-3-65-16,-8 3-35 0,8-1-38 15,-8 3 0-15,8 2-38 0,-7 1-3 16,3 0-85-16,-4 4-49 0,1 4-16 16,3 2-113-16,4 0-279 0,3-3-804 15</inkml:trace>
  <inkml:trace contextRef="#ctx0" brushRef="#br1" timeOffset="75215.859">24199 2943 1585 0,'0'0'610'0,"0"0"-373"0,0 0-153 16,0 0 22-16,0 0 33 0,0 0 28 15,0 0-16-15,0 0-91 0,0 0-31 16,0 0 19-16,-10 53 0 0,-1-31-29 16,1-1-19-16,0-2-12 0,3-3-4 15,3-5-15-15,1 1-129 0,3-8-142 16,0-1-124-16,7-3-272 0,0-3-556 15</inkml:trace>
  <inkml:trace contextRef="#ctx0" brushRef="#br1" timeOffset="75481.565">24320 2888 1883 0,'0'0'625'15,"0"0"-402"-15,0 0-146 0,0 0-45 16,0 0 26-16,0 0 9 0,0 0-25 16,0 0-42-16,0 0-35 0,0 0 3 15,17 16 32-15,-17-5 70 0,3 9 20 16,-3 2 51-16,0 9 40 16,-13 6-60-16,-1 15-23 0,-7 17-35 15,-17 9-44-15,7-8-19 0,4-13-9 16,6-22-23-16,4-13-28 0,3 3-118 15,4-3-169-15,-1-4-426 0,8-13-1353 0</inkml:trace>
  <inkml:trace contextRef="#ctx0" brushRef="#br1" timeOffset="75884.979">24743 2959 1609 0,'0'0'477'0,"0"0"-289"0,0 0-39 16,0 0 19-16,0 0 25 0,0 0-22 16,0 0-62-16,0 0-58 0,0 0-3 15,0 0 35-15,0 1 44 0,0 6-3 16,-6 3-60-16,-1 8-45 0,-11 2-7 15,8 6-12-15,0-1-2 0,-4-2-20 16,-7 1-70-16,11-3-115 0,0 1-84 16,-4-4-215-16,7-4-516 0,-10-3-428 15</inkml:trace>
  <inkml:trace contextRef="#ctx0" brushRef="#br1" timeOffset="76182.415">24647 3076 2251 0,'0'0'607'0,"0"0"-472"0,0 0-106 16,0 0-29-16,0 0-17 0,0 0 14 15,0 0-45-15,0 0 3 0,0 0 45 16,55 0 35-16,-34-4-3 0,3 2-10 15,-7-2 14-15,14 0-22 16,-7 0-12-16,7-3 15 0,-7 6-16 16,4-3 2-16,-11 1 10 0,7 0-2 15,-10 2-10-15,0 1-2 0,-11 0-66 16,4 0-87-16,-7 0-45 0,0 0-85 16,0 0-144-16,-3 0-70 0,-1 0-225 15,-10 4-19-15</inkml:trace>
  <inkml:trace contextRef="#ctx0" brushRef="#br1" timeOffset="76414.632">24833 3058 2554 0,'0'0'605'0,"0"0"-446"0,0 0-156 0,0 0 17 16,0 0-5-16,0 0 11 15,0 0-7-15,0 0-6 0,-14 65 31 16,4-38-28-16,0 4 41 0,-4 4-47 16,-7 0-10-16,0 1-26 0,1-1-82 15,-1-1-96-15,4-4-126 0,7-8-351 16,-1-5-868-16</inkml:trace>
  <inkml:trace contextRef="#ctx0" brushRef="#br1" timeOffset="76681.349">25019 3289 3409 0,'0'0'462'0,"0"0"-430"0,0 0-32 15,0 0-54-15,0 0 54 0,0 0 24 16,0 0-24-16,0 0 0 0,69-10-2 16,-41 6 2-16,-8 0 0 15,8 0 0-15,-11 2 0 0,4 0-2 16,-4 1-124-16,-3 0-19 0,-7 0-81 16,-1-1-221-16,-2 2-241 0,-1-1-343 15</inkml:trace>
  <inkml:trace contextRef="#ctx0" brushRef="#br1" timeOffset="77422.556">25612 2931 1435 0,'0'0'436'0,"0"0"-293"16,0 0 16-16,0 0 74 0,0 0 9 15,0 0-4-15,0 0-23 0,0 0-46 16,0 0-22-16,0 0 2 0,7 4-6 15,-7-4-52-15,0 0-60 0,0 1-5 16,0-1-15-16,3 1-11 0,-3-1-25 16,0 2-16-16,0 2-9 0,3-1 49 15,1 4 1-15,-1 0 0 16,1 1-219-16,-1 0-77 0,1-3-239 16,-1-2-539-16,-3-1-538 0,-27-52 1597 0</inkml:trace>
  <inkml:trace contextRef="#ctx0" brushRef="#br1" timeOffset="77619.352">25563 3019 985 0,'0'0'1546'0,"0"0"-1182"0,0 0-287 16,0 0 9-16,0 0 7 0,0 0-61 15,0 0-32-15,0 0-41 0,0 0-43 16,0 0-28-16,4 18 96 0,-4-9 3 15,3 3-25-15,1 0-236 0,-1 0-247 16,1-1-214-16</inkml:trace>
  <inkml:trace contextRef="#ctx0" brushRef="#br1" timeOffset="77799.98">25512 3342 2119 0,'0'0'1034'0,"0"0"-880"16,0 0-132-16,0 0-3 0,0 0-19 16,0 0-61-16,0 0 52 0,0 0 9 15,0 0 16-15,69-30-13 0,-38 15 26 16,3-1-29-16,7-5-135 0,4 0-183 16,-3 1-321-16,-11 3-678 0</inkml:trace>
  <inkml:trace contextRef="#ctx0" brushRef="#br1" timeOffset="78406.349">25932 3238 1260 0,'0'0'547'16,"0"0"-239"-16,0 0-152 0,0 0-4 16,0 0 13-16,0 0-30 0,0 0-48 15,0 0-58-15,0 0 0 0,0 0 32 16,0-2 16-16,0 2-16 0,3 0-46 15,-3 0-14-15,0 0 0 0,4 0 28 16,-1 0 3-16,1 0-13 0,3-2 45 16,3 2-7-16,-3-2-12 0,3 2-32 15,4 0-10-15,-4 0 9 0,-3 0-12 16,4 0-2-16,-5 0 0 0,1 4 2 16,4-2-16-16,-4 2 16 0,-4 0 4 15,0 0 8-15,1-1-10 0,-4 2-2 16,3 0 29-16,-3 3 12 15,0 2 13-15,-3 1 4 0,-1 2-1 16,-2 1 3-16,-1-1-38 0,3-2-22 16,-6 2-92-16,3-2-70 0,4-1-48 15,-1-3-98-15,-3-1-214 0,4 0-182 16,-1-4-341-16</inkml:trace>
  <inkml:trace contextRef="#ctx0" brushRef="#br1" timeOffset="78663.17">25839 3386 2055 0,'0'0'585'0,"0"0"-375"15,0 0-143-15,0 0-41 0,0 0-26 16,0 0-7-16,0 0-66 0,0 0-30 15,0 0 103-15,0 0 12 16,52-13-12-16,-39 10-1 0,-2 2 1 16,-4-1 0-16,6 2-13 0,-6 0-138 15,-3 0-65-15,-4 0-131 0,0 6-114 16,-7-1-21-16,-7 4-59 0,7-2-19 16</inkml:trace>
  <inkml:trace contextRef="#ctx0" brushRef="#br1" timeOffset="78781.583">25839 3386 41 0,'17'64'740'16,"-17"-64"-215"-16,0 0-180 0,0 0-111 15,0 0-72-15,0 0-48 0,4 0-114 16,-4 0-73-16,7 0-37 0,3 0 110 16,0 0 27-16,1 0-27 0,2-1-169 15,11-5-36-15,-10 2-354 16</inkml:trace>
  <inkml:trace contextRef="#ctx0" brushRef="#br1" timeOffset="79117.573">26390 2992 1588 0,'0'0'1146'16,"0"0"-867"-16,0 0-179 0,0 0 44 15,0 0 50-15,0 0-20 16,0 0-16-16,0 0-67 0,0 0-50 16,0 0-19-16,7 0 0 0,-7 2-22 15,0 0-28-15,4 2-25 0,-1 1-10 16,0 4 32-16,1 4 31 0,3 3 0 15,-4 1-28-15,8 4-216 0,-11-1-122 16,0 4-252-16,0-6-472 0,-4 7-348 0</inkml:trace>
  <inkml:trace contextRef="#ctx0" brushRef="#br1" timeOffset="79298.184">26280 3405 840 0,'0'0'2048'0,"0"0"-1616"0,0 0-279 15,0 0-67-15,0 0 15 0,0 0-19 16,0 0-54-16,0 0-15 0,0 0 6 16,55-17 19-16,-27 3-13 0,6-4-23 15,4 0-2-15,-4-2-107 16,4 0-80-16,0 1-63 0,-10 1-179 16,-1 4-582-16,1-9-711 0</inkml:trace>
  <inkml:trace contextRef="#ctx0" brushRef="#br1" timeOffset="80214.443">27014 2936 745 0,'0'0'130'15,"0"0"502"-15,0 0-307 0,0 0-98 16,0 0 6-16,0 0-29 0,0 0-52 16,0 0-23-16,0 0-29 0,0 0-33 15,0-3-13-15,0 2-2 0,3 1-20 16,-3 0-7-16,0 0 4 0,0 0-13 16,7-1 0-16,3 1 22 0,1-4 10 15,3 0-9-15,6 0-4 0,4-1-19 16,1 1-4-16,6 0-10 0,-7-1-2 15,3 4-2-15,-3 1 0 16,-3 0-17-16,-4 0 0 0,0 0 16 16,-10 0 2-16,4 1-13 0,-4 2 14 15,-4-3 2-15,-3 2 0 0,0-2 21 16,0 0-4-16,0 2-3 0,0 0-16 16,-3 0-11-16,3 1-72 0,-7 5 70 15,7 0-67-15,-11 0-67 0,8 3-113 16,-1-2-173-16,-2 1-183 0,-1-3-159 15</inkml:trace>
  <inkml:trace contextRef="#ctx0" brushRef="#br1" timeOffset="80449.002">27031 3090 1877 0,'0'0'480'0,"0"0"-302"0,0 0-152 0,0 0-10 15,0 0 3-15,0 0 91 0,0 0-33 16,0 0-19-16,66-20-35 16,-53 14 6-16,5 2-29 0,-1 2-1 15,0-1 1-15,0 2 2 0,-6 1 10 16,2-3-9-16,-2 3-3 0,-4-1-16 16,-4 1-210-16,4-1-81 0,-7-2-143 15,3 2-64-15,-3-1-118 0,0-2-132 16</inkml:trace>
  <inkml:trace contextRef="#ctx0" brushRef="#br1" timeOffset="80765.551">26979 2960 349 0,'0'0'1724'0,"0"0"-1293"0,0 0-309 16,0 0-38-16,0 0 3 16,0 0-19-16,0 0-14 0,0 0-54 15,0 0-19-15,0 0-23 0,7 7-6 16,-7-6-7-16,4 4 33 0,-1 3 22 16,4 1 19-16,-4 3 7 0,1 4-7 15,-4 3 4-15,0 4 41 0,-4 6-3 16,-2 4-7-16,-12 5-2 0,-2 5-20 15,-8 1-32-15,1 1-71 0,-4-1-73 16,0-6 76-16,3 0 1 0,0-3-82 16,1-1-135-16,6-5-203 15,1-3-154-15,-1-9-461 0</inkml:trace>
  <inkml:trace contextRef="#ctx0" brushRef="#br1" timeOffset="81054.387">27045 3146 886 0,'0'0'1690'0,"0"0"-1317"0,0 0-305 16,0 0-43-16,0 0-14 0,0 0-11 16,0 0-16-16,0 0-51 0,0 0-52 15,0 0 117-15,17 22-27 16,-7-14 29-16,-3 0 6 0,7-3-6 16,3-5-346-16,1 0-318 0,2-2-321 15</inkml:trace>
  <inkml:trace contextRef="#ctx0" brushRef="#br1" timeOffset="81233.435">27355 3080 1163 0,'0'0'1642'15,"0"0"-1312"-15,0 0-240 0,0 0-27 16,0 0-5-16,0 0-40 0,0 0-18 16,0 0-29-16,0 0-22 0,0 0 3 15,0 8 26-15,-7-1-39 0,0 1-48 16,-3 2-64-16,-4-1-110 0,-7 0-274 15,8 0-188-15,-1-3-541 0</inkml:trace>
  <inkml:trace contextRef="#ctx0" brushRef="#br1" timeOffset="81448.138">27055 3230 1888 0,'0'0'764'0,"0"0"-654"0,0 0-85 16,0 0-25-16,0 0 49 0,0 0-4 16,0 0-12-16,0 0-33 0,-3 53-29 15,3-43 13-15,0 1 16 0,0-4-1 16,0 1-12-16,0-3-151 0,0-1-17 16,0-2 23-16,3 0-153 15,-3-2-144-15,4-2-167 0,-1 0-154 16</inkml:trace>
  <inkml:trace contextRef="#ctx0" brushRef="#br1" timeOffset="81698.814">27107 3257 1051 0,'0'0'452'0,"0"0"-250"0,0 0-163 15,0 0 16-15,0 0 62 0,0 0-68 16,55-41 9-16,-41 36 53 0,-4-1-11 16,7 0 0-16,1 2-32 0,-8 0 55 15,4 2-23-15,3 0-22 0,-3 0-7 16,-1 2-14-16,-6 0 1 0,11 0-26 15,-8 3 4-15,-3 0 25 0,0-1-7 16,-4 2-3-16,4 2-12 0,-7-4 2 16,3 5-2-16,-3 0 5 0,4-2 1 15,3 3-7-15,-7 0-3 16,0 2-25-16,0-2-10 0,-11 1-2 0,8 3-91 16,0-4 23-16,-4 1-99 15,-4-3-82-15,4 0-10 0,-3-3-279 16,-4-2-565-16</inkml:trace>
  <inkml:trace contextRef="#ctx0" brushRef="#br1" timeOffset="81922.761">27203 3197 2153 0,'0'0'672'0,"0"0"-447"16,0 0-132-16,0 0-4 0,0 0-9 15,0 0-80-15,0 0-26 0,0 0-73 16,0 0 67-16,0 0 32 0,-7 60 4 16,7-44 5-16,-6 0-9 0,6 0-13 15,0-2 13-15,-4 0-28 0,1-1-139 16,3-2-55-16,-4-1-97 0,-3 0-210 16,4-6-180-16</inkml:trace>
  <inkml:trace contextRef="#ctx0" brushRef="#br1" timeOffset="82152.6">27076 3322 157 0,'0'0'2473'0,"0"0"-2107"16,0 0-282-16,0 0-84 0,0 0-55 15,0 0-38-15,0 0 32 0,0 0 61 16,58-20 13-16,-30 12 3 15,-7 2-16-15,3-1-1 0,-4 5-1 0,-2-2-14 16,2 4 15-16,-9 0-15 16,-1 0 15-16,-3 0-12 0,-7 2-158 15,0 2-152-15,0 0-160 0,-4 4-145 16,-2-3-475-16</inkml:trace>
  <inkml:trace contextRef="#ctx0" brushRef="#br1" timeOffset="82316.331">27090 3398 1559 0,'0'0'552'0,"0"0"-345"16,0 0-100-16,0 0-82 0,0 0-25 16,0 0-19-16,0 0 19 0,51-16 83 15,-30 8-28-15,0 3-55 0,-1 1-11 16,1-1-22-16,-4 2 33 0,0 2-2 16,-3 2-211-16,-3-1-147 0,-8 0-98 15,0 2-607-15</inkml:trace>
  <inkml:trace contextRef="#ctx0" brushRef="#br1" timeOffset="82606.715">26986 3480 2295 0,'0'0'506'16,"0"0"-409"-16,0 0-46 0,0 0-19 15,0 0-32-15,0 0-14 0,0 0-50 16,0 0-32-16,0 0 93 0,0 0 3 16,14 45 54-16,-7-31-22 0,-4-1-3 15,1 1-13-15,-4-4 10 0,0 0-23 16,0-3 0-16,0-1-3 15,0-4-247-15,0 2-150 0,0-4-298 16,0 0-594-16</inkml:trace>
  <inkml:trace contextRef="#ctx0" brushRef="#br1" timeOffset="82903.81">27141 3428 104 0,'0'0'1953'0,"0"0"-1600"0,0 0-246 15,0 0-43-15,0 0-12 0,0 0-7 16,0 0 23-16,0 0 51 0,0 0 51 16,55-9-106-16,-41 8-42 15,0-2 4-15,0 0 22 0,3 3-46 16,-3 0 23-16,0 0-2 0,-4 0-20 16,4 0-2-16,-4 0 2 0,-3 0-1 15,-4 3-2-15,4 1 4 0,-3 1-2 16,-1 0 14-16,1 3 9 0,-4-2 13 15,0 2 61-15,0 2-29 0,0 2-35 16,-4-1-10-16,1 1-25 0,-4 1-38 16,3-1-38-16,-6-1-58 0,0 1-60 15,-1-2-53-15,4-1-166 0,-3 0-303 16,3-4-424-16</inkml:trace>
  <inkml:trace contextRef="#ctx0" brushRef="#br1" timeOffset="83203.458">27052 3544 2467 0,'0'0'451'0,"0"0"-415"15,0 0-36-15,0 0-55 0,0 0 55 16,0 0 42-16,0 0 41 0,58-15-51 16,-40 11-16-16,2 0-16 0,1 0-1 15,-7 1-2-15,3 2 0 0,-7 0 0 16,1 1 3-16,-1 0-2 0,-3 0 0 16,-4 0-11-16,-3 1-80 0,4 0-96 15,-4 2-92-15,0 1-59 0,0 2-176 16,-4-2-226-16</inkml:trace>
  <inkml:trace contextRef="#ctx0" brushRef="#br1" timeOffset="83397.961">27110 3611 2545 0,'0'0'716'0,"0"0"-455"15,0 0-182-15,0 0-25 0,0 0-13 16,0 0-38-16,0 0-3 0,0 0-89 15,0 0-29-15,0 0 116 0,52 1-13 16,-31-1 15-16,6 0 0 0,1-3 29 16,3-1-29-16,-7-2-264 0,7 1-86 15,-7-4-318-15,-7 4-469 0</inkml:trace>
  <inkml:trace contextRef="#ctx0" brushRef="#br2" timeOffset="108141.771">24916 7153 117 0,'0'0'85'0,"0"0"-49"0,0 0 274 15,0 0-27-15,0 0-126 0,0 0-56 16,0 0-20-16,0 0 10 0,0 0 20 16,0 0 23-16,0 0-7 0,0 0-4 15,0 0-9-15,0 0-17 0,0 0 0 16,0 0-15-16,0 0-14 0,0 0-13 15,0 0 0-15,0 0-10 0,0 0-13 16,0 0-15-16,0 0-15 16,0 0-2-16,0 0-2 0,0 0-11 0,0 0-7 15,0 0-19-15,0 0 1 16,0 0-11-16,0 3 4 0,0 0 20 16,0 3 25-16,3-2 2 0,-3 2-1 15,4 0 1-15,-1 3 22 0,0-1-21 16,-3 2 13-16,4 0 4 0,3-2-1 15,-7 3-19-15,3-2 1 0,-3 1-1 16,4 0 1-16,-4 1 3 0,3-1 12 16,-3 3-14-16,0-3-2 0,4 1 2 15,-4 3 0-15,0-3 0 0,0-1 11 16,0 4 0-16,0-4-12 0,0 1 16 16,0 2-4-16,0 0 12 0,0-1 1 15,0 3-9-15,-4-3 8 0,1 2-22 16,3-3-2-16,-4 2-1 0,4 0-1 15,-3-2 1-15,3 1 15 0,-7 0-15 16,7-2 1-16,-4 0-1 16,4-1 2-16,0 3 1 0,0-4-2 0,-3 2-1 15,3-3 0-15,0 5 0 16,0-3-13-16,0 1 13 0,0 2 0 16,0-2 0-16,0 2 2 0,0-3 8 15,0 2-10-15,0 0-11 0,0-3 9 16,0 1 3-16,0-1-1 0,0 0 13 15,0-4-13-15,0 2 0 0,0-1 2 16,0 2 1-16,0-1 18 0,0 1-21 16,0-1 0-16,3 3 0 0,-3 1 0 15,0 2 12-15,0 0-12 0,0-1-2 16,0 0 1-16,0 4-3 0,0-3 4 16,0 0-1-16,0-2 1 15,0 3 2-15,0-3-1 0,0 1 2 0,0 0-1 16,0 0-1-16,0-3 1 15,0 3 1-15,0 1-1 0,0-2 1 16,0-2 12-16,0 4-14 0,0-1 1 16,-3-1 23-16,3-1-24 0,-3 1 10 15,-1 0-11-15,1 1 4 0,3-1 5 16,-4 0-9-16,1-1-2 0,-1 0 1 16,1 1 1-16,-1 0 3 0,1-3 14 15,0 1-15-15,-1 1-1 0,1-2 15 16,-4 1-16-16,3 0 0 0,4-3 1 15,-7 2 0-15,4-1 15 0,0-1-13 16,3 1 17-16,-4-2-7 0,-3-1 3 16,4 1-14-16,3 1 0 0,-7 0 17 15,3-1 4-15,-2 0-1 16,-5 2-2-16,8-3 5 0,-4 0-2 0,3 1-7 16,-6 0-15-16,3 0 1 15,-3 0 11-15,0 3-13 0,3-2-11 16,-4 0-5-16,1 0 15 0,0 2 1 15,-1-3-1-15,-2 3 2 0,2-2-1 16,1 2 1-16,-4-2 25 0,-3-2-24 16,3 1 34-16,0 0-17 0,-3 2-19 15,-4-2-18-15,8-1 18 0,-1 1 0 16,-7-1 51-16,11-2-19 0,-4-1-16 16,4 1 0-16,-8-1-1 0,8 0-14 15,0 0 1-15,-1 0-2 0,-9-1-6 16,6 1-10-16,0 0 19 0,0 0-22 15,-6 0 25-15,9 0-9 0,-6 0 3 16,3 0 0-16,-3 1-1 0,7 0-8 16,-7 1 7-16,-4-2-21 0,7 1 0 15,-6 0 23-15,-5-1 0 0,5 2-45 16,-8-2 43-16,8 0 2 16,-1 1 0-16,-7 0 39 0,15-1-38 15,-15 2-1-15,11 0-19 0,-4 0-13 16,-3 2-10-16,7-1 13 0,-4 2 31 15,0-1-4-15,4-1 4 0,0-1 4 16,-4 1-6-16,1-2 0 0,-5-1 16 16,5 0-16-16,-1 0-25 0,-6 0 22 15,6 0-13-15,-3 0 4 0,3 0 8 16,-3 0-9-16,0 0 13 0,7 0 0 16,-11 0-6-16,7 0-17 0,-6 0 23 15,6 0 0-15,-3 0 17 16,-4 3-14-16,8-2-1 0,-8-1 17 0,11 0-6 15,-11 0-13-15,8 1 29 16,3-1-29-16,-4 0-9 0,4 0 7 16,6 0-8-16,-2 1 9 0,-5 1-19 15,8-1 18-15,3 2-17 0,-3-1-36 16,-1 2 20-16,-2 2-1 0,6 1 14 16,-4 1 5-16,1 2 15 0,-4-2 1 15,1 0 1-15,-1 3 1 0,7-3 2 16,-3 0 1-16,-1 2-3 0,1 0-1 15,3-1 0-15,-3 1-16 0,6 2 0 16,-3-2-4-16,4 3-2 0,-4 1 18 16,0 2 3-16,4 0-1 0,-4-1-11 15,3 4 13-15,1-1-1 0,-1 0 1 16,1 1-2-16,0 0 2 0,-1 1 0 16,4-1 0-16,-3 0-2 0,3 2-11 15,-4-1 13-15,4 2-13 0,0-2 13 16,0 1-13-16,0 0-6 0,0-1 17 15,0 0 2-15,4-1-2 16,-1-1-9-16,-3 1-9 0,4-2 20 16,-1 1 26-16,-3 0-25 0,3 0 15 15,-3-2-14-15,0 3 15 0,0-3-5 16,4 2 18-16,-4-1-28 0,3-1 13 16,-3 1-15-16,4 0-1 0,3-2-3 15,0 0 1-15,-1 0 2 0,-2-5-15 16,3 3 16-16,-4 0 10 0,4-3-7 15,0 3-3-15,-4-1 13 0,8 0-10 16,-4 3 33-16,0 1-35 0,-1 1 28 16,1 3-7-16,-7 1 1 0,7 3-20 15,-3-1 17-15,3 3 11 0,-4-1-30 16,4-2 36-16,0 1-37 0,0-2 16 16,0 1-16-16,-1-5 0 0,5 2-1 15,-1-2-1-15,4 0 2 0,0-2 0 16,-4-1 2-16,4-1 1 15,3 1 14-15,-3 1-14 0,-4-1 16 16,4 3 33-16,0 0-30 0,-4 2-22 16,0-1-8-16,-3 1 8 0,4 3 25 15,2-2-9-15,-6 2-16 0,4 0 1 16,-1-1 0-16,-3 1 2 0,3-1-2 16,4-1 1-16,-4-2-2 0,1-3-16 15,-1 3 15-15,0-1 0 0,1-2 1 16,-1-1 1-16,-3 4 0 0,0-5 1 15,-4 4 0-15,8-1 15 0,-8 1-15 16,4 3-2-16,0 0 1 0,0 2 31 16,-4-1-28-16,4 1-2 15,-4 0-2-15,1-2 1 0,-1 2 0 16,1 0 18-16,-1 0-19 0,4 0-1 16,-3 2 1-16,-4-2 0 0,10 3-1 15,-7-2-2-15,-3 1 3 0,4 2 2 16,-4-2-1-16,0 3 1 0,0-2 24 15,0 1-24-15,0 2-2 0,0 1 0 16,-4 1 25-16,1 1-24 0,-4-1-1 16,4 3-4-16,-1-5-5 0,4-2 9 15,-3 3 9-15,-1-2-9 0,1 1 0 16,-1 2-1-16,4 0 1 0,-3-1 12 16,-4-1-11-16,4 1 1 0,-1 0 14 15,-3-5-13-15,4 2-2 0,-4-1-1 16,3 0 0-16,4 1 0 0,-3-5 28 15,3 1-18-15,-3 0-10 0,3-4-26 16,0 0 26-16,0-1 15 16,0 0-15-16,3-2-12 0,0-1-11 15,1-1 7-15,3 3 14 0,0 0 1 16,-4-1 2-16,7 3 9 0,-6-2-10 16,3 0 0-16,0 5-4 0,0-3 3 15,6 3 1-15,1 2 0 0,-4-4 0 16,-3 5 3-16,4-3-3 0,2 1 0 15,-2-1-1-15,-1-1-12 0,-3-3-7 16,7 1 18-16,0 0 1 0,-1-2 1 16,-2 2 0-16,2 0-2 0,1-5-30 15,0 4 18-15,0-1 14 0,-7 0 20 16,6 1-18-16,1 0-2 0,-3 1 13 16,-1 2 3-16,-3-1-3 0,3-2-10 15,4-1 17-15,-4 0-20 0,1 0 0 16,-5-2 1-16,5-1 10 0,3 0-11 15,-4 1-12-15,0-3 9 0,1-1 1 16,-5-2-16-16,5-2 18 16,3 3 14-16,-4-3-14 0,-3 1-14 15,3 0 14-15,1 1 1 0,2 1 0 16,1-3 22-16,0 3 6 0,-4-1-13 16,7 1-14-16,1-1-1 0,-5 1 11 15,8-1-11-15,0-1-1 0,-4 3 3 16,7-4-2-16,0 0 0 0,0 1-1 15,-3 1-1-15,3 1 1 0,4-3-14 16,-11 2 13-16,14 1 1 0,-10-1-2 16,6 1 2-16,1 1-2 0,-4-2 2 15,7 1 1-15,-4 1-1 0,1-3 1 16,3 3-1-16,-3-2 13 16,6 2-1-16,-3-2-12 0,3-1 3 0,1 2 0 15,-4-3-1-15,7 0-2 16,-7 1 9-16,7-2-9 0,-4 2 0 15,-3-1 0-15,4 1 0 0,-8-1-20 16,8 0-10-16,-4 0 30 0,-4 2 0 16,4-2 0-16,-3 1-24 0,3-1 24 15,-4-2 0-15,8 3 2 0,-8-2-4 16,4-1-8-16,-3 2 10 0,6 0 0 16,-3-3 13-16,0 3-10 0,0-2 10 15,-3 2-13-15,10-3 1 0,-11 2 12 16,11-1-13-16,-7-2-1 0,0 5-1 15,4-4 0-15,-8 2 0 0,8-1 1 16,-4 0 1-16,0 2-1 0,0-4 0 16,-4 1 1-16,1-1-13 0,-1 1 13 15,1 0-1-15,0-1 1 0,3-2-3 16,-4 2 2-16,8-3 1 0,-8 0 16 16,8 0-3-16,-4 0-13 15,3 0 2-15,1 0-1 0,-4 0 15 16,6 0-16-16,-2 0 0 0,-4 0 0 15,7-3 0-15,-4 2 10 0,1-3-10 16,3 1-1-16,-7 1 1 0,3 0-1 16,1 0 1-16,-4 1-3 0,3 0-9 15,-6-1 12-15,6 2 0 0,-10 0-1 16,11 0 3-16,-4 0-2 0,-4 0 0 16,1 0 2-16,-1 0-2 0,4-1 0 15,0-2 0-15,-3 0-3 0,-1-1 3 16,8-1-2-16,-11 1 11 0,7-1-12 15,-7-1 3-15,4 2-12 0,-4 0 11 16,3 1-1-16,-3 3-17 0,1-1 17 16,-1 1 1-16,3 0-12 0,-3 0 13 15,4 0 1-15,-4 1 1 0,0 0-1 16,4 1-1-16,-8-2 0 16,11 2 0-16,-7 0 1 0,1-2 1 15,-1 0 1-15,0 0-3 0,0 0 0 16,-3 0 0-16,6 0 0 0,-3 0-3 15,4 0 3-15,-4-2 0 0,-3 0-1 16,3 0-11-16,0 0 12 0,0-1 0 16,0 2 1-16,4-2 12 0,-4 1-13 15,7 1-19-15,-7-2 19 0,7 2 13 16,-7-2-13-16,7 0-1 0,-7 1 0 16,7-2 1-16,-7-1-1 15,4-1 1-15,-4-1 0 0,7 0 0 0,-3 0 0 16,-1-1 0-16,1-1-4 15,3 2 3-15,-7-4-2 0,7 3 0 16,-7 0 1-16,7 0-11 0,-7 2 10 16,7-2 3-16,-7 2-13 0,4 1 13 15,-1 1 0-15,1 0 2 0,-1 0-2 16,1 0-2-16,0 0 2 0,3-2 13 16,-7 2-3-16,3 0-10 0,-3 0-1 15,-3 0 1-15,0 0 1 0,-1 1-1 16,4-1-1-16,1 0 1 0,-1 1-1 15,0-4 1-15,-4 3 0 0,8 1 10 16,-11-1-10-16,14 0-3 0,-7-1 0 16,4 1 0-16,0-3-9 0,-4 3 12 15,3-3 0-15,1-1 3 0,-1 1-3 16,-3-1-16-16,4 0 4 0,-4 1 11 16,0 1-10-16,0 1 11 0,-3 0 0 15,0-2 0-15,-1 4 0 0,-2-4 12 16,2 2-12-16,-3-1-1 15,4-2 1-15,-4 3 0 0,4-2 0 16,0-1 13-16,-4 2-13 0,7-2-1 16,-3 1-1-16,-1 2-11 0,-2-2-5 15,2 2 18-15,-2 0 16 0,-1 0-16 16,-3 0 3-16,-1-1-2 0,8 2-1 16,0 0 0-16,-1-1-2 0,1-2 2 15,3 0 0-15,0-4 0 0,4 2 1 16,-4-2 0-16,7-1-1 0,-4-1 2 15,4-1-2-15,0 2 0 0,-3-3-3 16,3 3 1-16,0 0 1 0,0 2-19 16,-7-1 17-16,4 2 3 0,-8-2 3 15,8 1-3-15,-4 0 0 0,-7 0-3 16,4-5 3-16,0 1 1 0,3-1 1 16,-7-1-1-16,7-6 15 15,-3 1-16-15,-1-2-2 0,5-1 0 0,-5 1 2 16,1 1-1-16,0-1-2 15,-4 5-10-15,-7-1 13 0,7 1 0 16,-3 3 0-16,0-2 19 0,-4 2 4 16,11-2-21-16,-7 1 1 0,6-3-2 15,-2 1 0-15,-1-2 1 0,4-2-1 16,3-4-1-16,0-1 3 0,0-3-3 16,0 1-11-16,4-2 11 0,-4 3 0 15,-7 2-19-15,10 2 19 0,-6 0 2 16,-4 3 20-16,1-1 7 0,-1 0-3 15,0-1-26-15,0 0 2 16,-3-1 20-16,0 4-20 0,0-4 14 0,-4 0-13 16,-3 2 29-16,3-5-20 15,-3 2 4-15,0-2-3 0,-4 0 3 16,1 1 6-16,3 0-9 0,-7 2 10 16,0 0 2-16,3 3 16 0,-3 0 1 15,0 0-23-15,0 0-17 0,4 2-1 16,-4 1 1-16,3 0 11 0,-3-2-12 15,0 4-1-15,0-3 0 0,4-1 1 16,-4 0-1-16,0-3 2 0,3 0 1 16,-3-3 12-16,0-1-15 0,3-2-2 15,-3 0 2-15,4 1 16 0,-4 2 6 16,0 3 1-16,0 0-11 0,-4 1 26 16,1 3-36-16,0 0 14 0,-4 1 9 15,0 1 20-15,-4 0-14 0,8 3-15 16,-4-2-13-16,0 1-1 0,-3 1-1 15,3-2 12-15,0 1-13 0,0 0 0 16,0-2-3-16,-3-1-16 16,3 1 6-16,-3 1 11 0,3-3-13 15,-4 0 11-15,5 4 4 0,-5-4 1 16,1 3 2-16,0-2-3 0,3 1 0 16,-7-2-2-16,4 3-1 0,-1-3 0 15,1 0 0-15,-4 0-13 0,-3 0 15 16,10-2-1-16,-10 0 2 0,3 1 0 15,-3-1 12-15,3 0-11 0,-3-2-1 16,-7 0 2-16,6 1 0 0,-6 2 20 16,4-2-19-16,-4 3 13 0,-4 0-16 15,0-1 2-15,-3 3-1 0,4 2 11 16,-1 1 4-16,1 2-15 0,-1 0-1 16,1 0 3-16,2 3-3 0,-2-3-32 15,-1 4 22-15,-3-3 10 0,4-1 15 16,-4 4-3-16,3-2-12 0,-3-2 0 15,0 0 3-15,-7 1-2 0,11 1-1 16,-8-2 0-16,-3-3 0 0,0 4 12 16,4 0-12-16,-4-1 0 0,4 0 0 15,-1-2 2-15,1 3-1 16,-1-1 2-16,4 1 16 0,0 0-19 16,0-2 1-16,0 2-1 0,4-2-12 15,-4 0 12-15,0 2 2 0,3-3 10 16,-3 2-10-16,4 0 11 0,-1 1-13 15,0-2-1-15,1 1 1 0,-1 0 1 16,4 2 2-16,0-2 0 0,0 0-2 16,0 1 12-16,-7-1-13 0,10 0-2 15,-3-1 2-15,0 2-1 0,-4-1 0 16,1 3-1-16,-1-4-17 16,-6 5 3-16,-1 0 14 0,4 0-8 15,-3 1 10-15,-1 3 19 0,1-3 2 16,0 0-20-16,3 3 20 0,3-4-18 15,-3 1-2-15,3-1 2 0,-3 0-3 16,4-2 2-16,-4-1-2 0,0 2 2 16,0-2 1-16,7-4-2 0,-7 6-1 15,7-5 0-15,-1 3 3 0,1-1 12 16,0 1-14-16,-3-3 10 0,3 4 24 16,-4-1-22-16,0-2-13 0,4 2 0 15,-3-1 0-15,3 0 3 0,3 1 19 16,4 1-21-16,0-2-1 0,3 4 1 15,0-3 1-15,4 1 36 0,3 2 85 16,-4 0-61-16,11-1-18 0,-6 1-10 16,2 2-32-16,-3-2 11 0,4 1-11 15,-1 1-1-15,1 0 0 0,-1 0 2 16,1 2-2-16,0 0-1 0,-1-3 0 16,1-1 1-16,-8 0 12 15,11 1-13-15,-3-2-2 0,-4-1 1 16,0-2-12-16,4 1 13 0,-4 1 1 15,0-2 0-15,0 0-1 0,-7-2-2 16,11 3 2-16,-4-1 0 0,-3 0 1 16,3 1-1-16,-4-1 0 0,-3-1-12 15,8 1 11-15,-1 0 1 0,-4 0-4 16,1-1 3-16,0 1 0 0,-4 0 1 16,4 1-1-16,-4-3 0 0,3 2-11 15,-9-3 10-15,13 3 1 0,-7 0 1 16,0 1 0-16,-3-1 0 0,10 2 0 15,-3 2 0-15,0-4 1 0,-1 5 0 16,-6-3-1-16,10 2 0 0,-7-1 0 16,4 1-1-16,-4 0 1 0,0 0 0 15,4 1 0-15,-4 2 0 16,4-3 0-16,0 1-1 0,-4 3 1 16,4-4 0-16,-1 2-1 0,1 2 1 15,0-2 0-15,-4 2 0 0,10 1 0 16,-6-1 0-16,3 0-1 0,4 1 0 15,-4 0 1-15,0 3 0 0,3-4 0 16,-2 4 3-16,6-2-1 0,-4 1-1 16,4 0 0-16,0 1-1 0,-3 0 0 15,3-2-2-15,0 2 1 0,0 0-2 16,0 0-10-16,0 0 13 0,0 0-1 16,0 0 0-16,0 0 1 0,0 0-1 15,0 0-2-15,0 0 3 16,0 0 0-16,0 0 12 0,0 0-12 15,-4 0 4-15,4-2-1 0,-3 2-3 16,-1-2 3-16,1 0 0 0,-1 2-2 16,1-2-1-16,0 0-2 0,-1 1 0 15,1-2 1-15,-1 1 1 0,-3 0-1 16,-3 0 0-16,6-1 0 0,-2 1 0 16,-5-1-3-16,4 0 3 0,-3-1 1 15,-4 2 0-15,7-2 0 0,4-1 1 16,-7 2-1-16,3 0 2 0,-4 0-1 15,1-1-2-15,0 0-11 0,3 2 12 16,-4-2 0-16,1 0 3 0,0 1-1 16,-4-1-2-16,7 0 0 0,0 0 3 15,-3-3-2-15,0 3 2 0,-1 1-3 16,-3-1 2-16,8-1 7 0,-5 1-9 16,4-2-11-16,-3 2 11 15,0 0 0-15,-4-2 1 0,7 0 1 0,0 2 0 16,0-1-2-16,-3-1 1 0,0 0-1 15,-1 0 0-15,4 0 0 16,0-2 1-16,1 1 0 0,-5 2 0 16,4-2 0-16,-6-1-1 0,6 3-1 15,0-3 0-15,0 3 1 0,0-3-13 16,-3 1 13-16,-1-1 0 0,1 0 0 16,0 0 0-16,-1-3-1 0,1 1 1 15,-4-1-1-15,0 1 0 0,1 0 1 16,-1 0 0-16,0 0 1 0,0 0 0 15,4 0-1-15,0 1 0 0,-1-4 0 16,-6 4-1-16,10-2 0 0,-7-1-1 16,4 2 2-16,0-2-1 0,-8 1 1 15,12 0 0-15,-8 1 0 0,3-2 1 16,1 3-1-16,-7-2 1 0,10 2 0 16,-3-2 0-16,-1 2-1 0,4 1 1 15,-6 1 1-15,6-2-2 0,3 1-1 16,-3 2 1-16,1-2 0 0,-1 1 2 15,0 0 1-15,3-1-3 16,-9 2 0-16,9-2 0 0,1-1 10 16,-4 2-10-16,0 0-1 0,0 1 1 15,0-2 3-15,-3 2-3 0,-1-1-2 16,8 2-1-16,-4-3 1 0,4 2 0 16,-4-1 0-16,0-1-1 0,0 4 1 15,0-4-10-15,-3 2 12 0,6-4 0 16,1 4 2-16,-4-2 0 0,4 1 0 15,-4-1-1-15,0 0-1 0,0 0-1 16,0 1 1-16,-7-1 0 0,11 0 3 16,-4 2-3-16,3-1-2 0,-3 1-11 15,1 0 13-15,-1-2 1 16,0 2 0-16,3-1-1 0,-6 2 0 16,7-2 0-16,-4 2-1 0,3-2 1 15,-3 0 0-15,4 2 1 0,-1 1-1 16,-2-2 0-16,-1-2 0 0,-4 3 0 15,8-1-3-15,-7 2 3 0,10-2-3 16,-7 2 3-16,0-2 12 0,3 2-12 16,-3 0-12-16,4 1-4 0,-4-3 15 15,0 2 1-15,4 0-2 0,-1 0 0 16,-3 2 2-16,7-3 0 0,-3 1 1 16,0 0 0-16,-1 1 1 0,1-1 10 15,-1 0-12-15,-3 0 0 0,4 0-15 16,-4-1 15-16,0 0 1 0,0 1-1 15,4 0-2-15,-1-1 2 0,-3 1-1 16,1 0-1-16,2 0 1 0,-3-2-12 16,0 2 12-16,4 1 1 0,-7 1-1 15,3-3 0-15,3 2 0 16,-6-1-21-16,6 2 19 0,-6-2-9 16,3 0 0-16,-7 0 12 0,4 1 0 15,3 1-3-15,-3 0 1 0,0-2-1 16,-8 1-20-16,8 0 21 0,0 1-14 15,-4 0 3-15,-3-2 12 0,3 2 0 16,4 1-2-16,-8 0-12 0,1-1 15 16,0 2-16-16,0 0 3 0,-4 0 3 15,4 0 9-15,-1 0 1 0,-2 0-2 16,3 0 2-16,-1 0 2 0,-2 0-1 16,6 0-1-16,0-1 0 0,-3 0 0 15,0 0 3-15,3 1-3 0,0-3 1 16,-3 2-2-16,3 1 1 0,4-2 0 15,-4 1 1-15,-3-2-1 0,3 2-1 16,7 1-2-16,-7-1-10 16,4-1 12-16,-7 2 0 0,6 0 1 15,1 0 0-15,-4-2 0 0,-3 0 0 16,7 2 0-16,3 0 13 0,-3 0-13 16,3 0-1-16,0 0 0 0,-7 0 1 15,11-2 1-15,-4 1-1 0,7 1 2 16,-7-1 0-16,3 1 1 0,-3-2-2 15,0 0 1-15,1 2 0 0,-5-2 0 16,1-1-2-16,3 2 0 0,-3-1-1 16,-4 1 1-16,0-2-2 0,0 3-20 15,4 0 10-15,-4 0 11 0,-3 0-12 16,3 0-6-16,4 0 18 0,-4 2-1 16,-7 0 4-16,11 0 8 15,0-1-10-15,-4 0 0 0,-3 1-3 16,3-2 3-16,0 2 0 0,-3-1-18 15,0 2 18-15,-4-2-1 0,4 2 1 16,-7-1-2-16,7 0 1 0,-11 1-2 16,11 2 1-16,-4-1-20 0,0 0 22 15,4 1 0-15,0-1 0 0,0 2 0 16,3-2-3-16,4 2-9 0,-4-2 8 16,0 3 2-16,4-3-10 0,3 1-4 15,-4 0 15-15,5 1 0 0,-1-2-1 16,0-1-1-16,-4 0-16 0,11 1-10 15,-6-3 10-15,2 3 4 0,1-1-1 16,-1 0-6-16,-3 1-73 0,4-3-178 16,-4 2-15-16,4-2-134 0,-4 2-151 15,-4-3-425-15</inkml:trace>
  <inkml:trace contextRef="#ctx0" brushRef="#br2" timeOffset="113371.003">26893 13176 1183 0,'0'0'284'0,"0"0"106"0,0 0-121 16,0 0-36-16,0 0-87 0,0 0 18 15,0 0-41-15,0 0-36 0,0 0-30 16,4 0-25-16,-4 0-6 0,0 0 9 16,0 0 4-16,0 0 19 0,3 0 21 15,-3 0 17-15,0 0-35 0,0 0-20 16,0 0-12-16,0 0-10 15,4 0-18-15,-4 0-1 0,0 0 0 16,3 0-22-16,-3 0 9 0,3 0 13 16,8 0 16-16,-4 0 0 0,3 0 0 15,0 0 9-15,4 0-9 0,0-3 3 16,0 2 6-16,3-2-23 0,-3 0 2 16,6 2-4-16,-6-2 12 0,3 3-12 15,4 0-2-15,-4 0 1 0,1 0 1 16,-5 0 0-16,8 0 2 0,-7 0 1 15,-7 0 13-15,10 0-16 16,-3 0 1-16,-7 0 18 0,3 0-18 0,-3-2 15 16,-4 1 6-16,8 1-6 15,-5-1 3-15,-2 1 13 0,-1-2 12 16,-3 1-13-16,4 1-6 0,-4 0-22 16,0 0 9-16,0 0 1 0,0 0-12 15,0 0 0-15,0 0-1 0,0 0-1 16,0 0-12-16,0 0-81 0,0 0-80 15,0-1-68-15,0 1-110 0,-4 0-157 16,4 0-155-16,-3 0-29 0,-1 1-399 16,15-1 1084-16</inkml:trace>
  <inkml:trace contextRef="#ctx0" brushRef="#br2" timeOffset="113881.459">26866 13361 365 0,'0'0'1800'15,"0"0"-1392"-15,0 0-250 0,0 0-20 16,0 0 64-16,0 0-93 0,0 0-23 15,0 0-41-15,0 0-29 0,0 0-16 16,-7 0 0-16,7 0 2 0,7 0 20 16,-7 0-6-16,3 0-3 0,1 0 9 15,2 0 16-15,5 0 19 0,-1 0 26 16,0 0-36-16,8 0-12 0,-1-3 0 16,4 2-7-16,3-3 1 0,3-1 5 15,1-1-8-15,-4 0-14 0,4 0 10 16,-1 0-6-16,1-2-14 0,-4 1-1 15,-4 2 11-15,5 0-12 0,-8 1 0 16,-3 0 0-16,3 2 0 0,-7 0-2 16,0 1-1-16,-3 1-9 0,4-1 11 15,-4 1 0-15,-1-2 1 16,1 2 0-16,-3 0 0 0,3 0 1 16,-4 0-1-16,-3 0 1 0,4 0 1 15,-4 0-1-15,0-1 1 0,0 1 1 16,0 0 0-16,0 0-3 0,0 0-63 15,0 0-69-15,-4 0-42 0,4 0-36 16,-7 0-68-16,0 3-221 0,-3 2-328 16,0-2-328-16</inkml:trace>
  <inkml:trace contextRef="#ctx0" brushRef="#br2" timeOffset="114131.158">27172 13334 378 0,'0'0'1770'16,"0"0"-1314"-16,0 0-305 0,0 0-38 16,0 0 38-16,0 0-26 0,0 0-58 15,0 0-45-15,0 0-21 0,0 0 2 16,4 0 13-16,-4 2 7 0,0 0-22 16,0 2-1-16,0 2 13 0,0 4 18 15,0 4 20-15,0 5 3 0,-7 4-6 16,0 1 0-16,-3 3-23 0,-8 1-12 15,5-1-13-15,-1 2-2 0,-7 0-55 16,4-2-128-16,3-3-87 0,0-3-110 16,-3-2-340-16,10-7-611 0</inkml:trace>
  <inkml:trace contextRef="#ctx0" brushRef="#br2" timeOffset="114495.605">27434 13137 2532 0,'0'0'482'0,"0"0"-478"15,0 0-4-15,0 0-13 0,0 0-32 16,0 0-42-16,0 0 26 0,0 0 60 16,0 0-205-16,0 0-36 0,24 0-40 15,-20 0 74-15,-1 0-6 0,4 0 12 16,-4 0 107-16,-3 0 66 16,4 0 3-16,-1 0 26 0,-3 1 142 15,0 0 99-15,4-1 64 0,-4 3-23 0,3-2-81 16,-3-1-82-16,4 3-80 15,-4-2-38-15,3 2 1 0,4-1 9 16,0 1-11-16,-4 0-394 0,1-3-256 16,6 4-878-16,-55-28 1450 0</inkml:trace>
  <inkml:trace contextRef="#ctx0" brushRef="#br2" timeOffset="114803.291">27565 13418 1994 0,'0'0'599'16,"0"0"-373"-16,0 0-159 0,0 0 36 15,0 0 63-15,0 0-6 0,0 0-33 16,0 0-6-16,55-12-20 0,-38 6-38 16,4 1-31-16,0-1-29 0,-4 2-1 15,4 0 14-15,-1 3-14 0,-2-3-2 16,-1 1-36-16,0 2-207 0,-10-2-146 16,7-1-403-16,-4 0-612 15</inkml:trace>
  <inkml:trace contextRef="#ctx0" brushRef="#br2" timeOffset="115150.588">28154 13102 2237 0,'0'0'408'0,"0"0"-370"0,0 0 14 15,0 0 9-15,0 0 64 0,0 0-15 16,0 0-50-16,0 0-24 0,0 0 12 16,0 0 25-16,0 11 42 0,0-5-7 15,-3 4-54-15,-8 7-26 16,5 2-15-16,-8 3 0 0,0 2-13 15,0 2-1-15,0 0-18 0,1-3 19 16,-1 0-16-16,3-4-98 0,-2-1-116 16,-1-2-113-16,10-6-228 0,1-6-221 15,3 0-642-15</inkml:trace>
  <inkml:trace contextRef="#ctx0" brushRef="#br2" timeOffset="115576.085">28116 13143 2045 0,'0'0'537'0,"0"0"-475"15,0 0-62-15,0 0-13 16,0 0 13-16,0 0 22 0,0 0 20 16,0 0-6-16,59-24-11 0,-45 20-21 15,-1 2 21-15,-2-2 27 0,3 2 6 16,-8 0-7-16,12 0 13 0,-8 1-3 15,-3 1-19-15,0 0 15 0,3 0-18 16,-6 0-14-16,6 0 1 0,-3 0-23 16,-4 0 16-16,8 0 0 0,-8 0-6 15,4 0-12-15,-4 0 1 0,4 0 0 16,-3 1 0-16,-4 1 11 0,0-1-13 16,0 2 3-16,3-1 16 0,-3 1 7 15,0 2 44-15,0 1 6 0,0 4-19 16,0 2-3-16,-3 5 6 0,3 3-32 15,-14 3-5-15,4 4-21 16,-8 4 20-16,5 3-22 0,-12 1-4 16,8 0 3-16,-3 6-14 0,-5-6 12 15,1 2-1-15,4-4 1 0,2-1-16 16,-2-3-12-16,3-4-39 0,6-5 10 16,-3-2-7-16,4-3-34 0,3-7-43 15,4-1-44-15,-4-3-137 0,7-4-260 16,0-3-466-16</inkml:trace>
  <inkml:trace contextRef="#ctx0" brushRef="#br2" timeOffset="115754.111">28099 13338 2762 0,'0'0'446'16,"0"0"-446"-16,0 0-83 0,0 0 80 15,0 0-74-15,0 0 49 0,0 0 28 16,0 0 19-16,59 45-19 0,-39-37-372 16,-9-3-668-16,6-2-584 0</inkml:trace>
  <inkml:trace contextRef="#ctx0" brushRef="#br2" timeOffset="116673.507">28754 13083 1434 0,'0'0'676'0,"0"0"-359"15,0 0-272-15,0 0 59 16,0 0 34-16,0 0-38 0,0 0-58 15,0 0 10-15,0 0 47 0,0 0 29 16,51-19-42-16,-37 15-38 0,7-3 0 16,-4 3-13-16,4 0 7 0,-1 0 15 15,8 1-6-15,-4 0-1 0,4 2-15 16,-4-3-9-16,0 4-4 0,-4-1 6 16,-6 2-26-16,7-1 1 0,-7 0 20 15,-4 0-23-15,0 0 19 0,-10 1-18 16,4 1 1-16,3-1 17 0,-7-1 3 15,0 1-7-15,0 1 23 0,0-1 3 16,0-1 6-16,0 1-18 16,0 1-29-16,-7 2-3 0,3 4-19 15,1 3-23-15,-7-3-46 0,-1 4-67 16,4-2-86-16,-6 3-140 0,-1-3-257 16,0 1-379-16,4-4-235 0</inkml:trace>
  <inkml:trace contextRef="#ctx0" brushRef="#br2" timeOffset="116897.874">28823 13227 2110 0,'0'0'598'0,"0"0"-331"0,0 0-152 16,0 0 0-16,0 0 0 0,0 0-70 16,0 0-7-16,0 0 19 0,51-9 16 15,-30 5-16-15,0 0-25 16,3-3-7-16,0 4-25 0,-4-1 17 15,1 0-17-15,-4 3 0 0,-6-2 2 16,-4 2 2-16,-4 0-4 0,0-1-80 16,-3 2-69-16,0-2-61 0,0-2-53 15,-6-1-142-15,2-2-586 0,-3 1-332 16</inkml:trace>
  <inkml:trace contextRef="#ctx0" brushRef="#br2" timeOffset="117233.431">28798 13080 1239 0,'0'0'1118'0,"0"0"-821"16,0 0-280-16,0 0 47 0,0 0 36 15,0 0-33-15,0 0-38 0,0 0-29 16,0 0 1-16,0 0 18 0,7 6 17 15,-3-2 15-15,-1 3 0 16,1 1 26-16,-4 4 16 0,0-1 2 16,3 4-9-16,-3 4-19 0,0 2-23 15,-3 3-28-15,-8 3-3 0,1 4 3 16,-4 4 6-16,-3 3-22 0,-4 5-2 16,-3 3 1-16,-3 1-18 0,-1 2 17 15,1-2-24-15,2-2-107 0,1-4-26 16,0-5-65-16,10-6-49 0,4-8-150 15,3-10-398-15,4-5-714 0</inkml:trace>
  <inkml:trace contextRef="#ctx0" brushRef="#br2" timeOffset="117495.586">28781 13358 2479 0,'0'0'483'0,"0"0"-406"0,0 0-42 15,0 0-47-15,0 0 12 0,0 0-65 16,0 0 33-16,0 0 32 0,0 0 0 15,0 0 0-15,55 14-228 0,-41-14-37 16,7-7-198-16,-4 0-180 16,-10-1-391-16</inkml:trace>
  <inkml:trace contextRef="#ctx0" brushRef="#br2" timeOffset="117666.923">29057 13273 921 0,'0'0'1279'0,"0"0"-953"16,0 0-277-16,0 0-7 0,0 0 16 15,0 0-26-15,0 0-16 0,0 0 10 16,0 0 0-16,0 0-10 0,14 10 19 16,-14-7-6-16,0 1-10 0,0-1 4 15,-11 3-23-15,8 3-171 0,-11-1-197 16,0 4-281-16,4-6-574 0</inkml:trace>
  <inkml:trace contextRef="#ctx0" brushRef="#br2" timeOffset="117880.458">28816 13414 1790 0,'0'0'1026'0,"0"0"-868"0,0 0-158 16,0 0-45-16,0 0 32 0,0 0 10 15,0 0 1-15,0 51-17 0,0-40 15 16,3-1 4-16,-3-2 2 0,0-2 11 15,0 1-13-15,0-3-141 0,0-3-72 16,0 2-55-16,0-3-141 0,0 0-92 16,0-3-186-16,0-1 3 0</inkml:trace>
  <inkml:trace contextRef="#ctx0" brushRef="#br2" timeOffset="118165.389">28850 13433 959 0,'0'0'312'0,"0"0"-64"0,0 0 15 15,0 0-13-15,0 0-85 0,0 0 4 16,66-37-11-16,-49 32 13 0,0-3-71 16,4 2-16-16,-4 2 25 0,0 0-3 15,0 4-7-15,1-4 3 0,-1 4-23 16,-10 0-5-16,10 0-17 0,-7 4-16 16,1-4 0-16,-5 4-3 0,1 0 3 15,-3 2-9-15,3-2 22 0,-4 2-4 16,1 3-3-16,-1-1-15 0,-3-1-4 15,0 3 0-15,0 2-11 0,0 0-17 16,-7 0-22-16,-3 3-44 0,3-4-54 16,-3 0-66-16,-4 0-75 0,0-3-178 15,0-4-258-15,0-3-365 0,4-1 73 16</inkml:trace>
  <inkml:trace contextRef="#ctx0" brushRef="#br2" timeOffset="118360.475">28950 13365 1429 0,'0'0'1064'0,"0"0"-777"0,0 0-223 16,0 0-22-16,0 0-32 0,0 0-10 16,0 0-3-16,-3 61-17 0,3-44 18 15,0-3-12-15,0 1 14 0,0-1 2 16,0 0-1-16,0 1 18 0,0-3-19 15,0-1-158-15,-7-2-168 0,-4 1-251 16,8-2-575-16</inkml:trace>
  <inkml:trace contextRef="#ctx0" brushRef="#br2" timeOffset="118597.725">28864 13496 2226 0,'0'0'404'16,"0"0"-404"-16,0 0 0 0,0 0 58 16,0 0 19-16,52-20-26 0,-32 15-31 15,-6 1-8-15,10 0-12 0,-7 2-2 16,-3 0 2-16,0 0 0 0,0 2 0 16,-7 0 17-16,-1 0-16 0,-2 0-1 15,-4 0-12-15,0 0-94 16,0 2-117-16,-7 2-7 0,0 3-39 15,-7 3-358-15,1-2-678 0</inkml:trace>
  <inkml:trace contextRef="#ctx0" brushRef="#br2" timeOffset="118747.599">28867 13568 1904 0,'0'0'606'0,"0"0"-444"0,0 0-162 15,0 0 35-15,0 0 62 0,0 0-23 16,55-7-36-16,-34 2 1 0,0 0-36 15,3-1-1-15,-7 0-2 0,4 2-109 16,-11 3-107-16,0-2-146 0,-3 3-173 16,-7 0-227-16</inkml:trace>
  <inkml:trace contextRef="#ctx0" brushRef="#br2" timeOffset="119264.739">28788 13685 2132 0,'0'0'533'16,"0"0"-510"-16,0 0-23 0,0 0-4 16,0 0-12-16,0 0-3 0,0 0 19 15,0 0 2-15,0 0 11 0,0 0 3 16,10 45 23-16,-10-41-20 0,0 0-19 15,0-1-29-15,0-2-190 0,0 1 15 16,0-2-36-16,0 0-65 0,0-2-37 16,0-2 49-16,4 0 143 0,-1-3 98 15,1 2 52-15,3-3 31 0,-4 1 83 16,4 1 23-16,-4 1 9 0,8-1 1 16,-8-2 15-16,8 3 1 0,-1-3 35 15,0 1-43-15,4 0-25 16,-7 2 9-16,10-3 10 0,-3 2-20 0,0 2-33 15,-4-1-18-15,7 2 2 16,-3 0-6-16,-4 3 9 0,1 0-10 16,-8 0-15-16,11 0-23 0,-4 0-9 15,-3 0 2-15,0 0 4 0,3 4-10 16,-6 0-3-16,-1 1-15 0,-3 0 27 16,4 3 36-16,-4 1 0 0,7 1-17 15,-7 6-9-15,0-2-18 0,-7 3-23 16,3 0-13-16,4-2-41 0,-7 2-19 15,4 0-28-15,-4-5-23 16,0 1-39-16,0-1-17 0,0-4-115 0,4-1-116 16,-11-3-209-16,14-4-372 15,-10 0 327-15</inkml:trace>
  <inkml:trace contextRef="#ctx0" brushRef="#br2" timeOffset="119515.2">28823 13741 2056 0,'0'0'427'0,"0"0"-375"16,0 0-13-16,0 0-43 0,0 0 24 16,0 0-14-16,0 0 30 0,0 0-1 15,62-20-34-15,-52 16 15 0,7 0 7 16,-3 1 0-16,0 3-7 0,-4-1-16 15,0 1-1-15,1 0 1 0,-8 0 0 16,1 2 0-16,-1 1-23 0,-3 0-135 16,-3 2-78-16,-4 1 19 0,-4 4-199 15,1-3-388-15</inkml:trace>
  <inkml:trace contextRef="#ctx0" brushRef="#br2" timeOffset="119681.317">28819 13846 837 0,'0'0'999'0,"0"0"-609"15,0 0-177-15,0 0-106 0,0 0-43 16,0 0-9-16,0 0 35 0,0 0 13 16,59-22-42-16,-42 18-41 0,0-4-18 15,0 1 0-15,1 3-1 0,-1 0-1 16,-3 2 0-16,-4 0-129 0,-3 2-116 16,0-2-214-16,-4 1-217 0,-3 1-598 15</inkml:trace>
  <inkml:trace contextRef="#ctx0" brushRef="#br2" timeOffset="124315.287">26359 13979 164 0,'0'0'730'15,"0"0"-446"-15,0 0-177 0,0 0-55 0,0 0 10 16,0 0-29-16,0 0-17 16,0 0 33-16,0 0 117 0,-3-1-156 15,3 1 51-15,0 0 60 0,0 0 213 16,0 0-127-16,0 0-123 0,0 0-16 15,-4 0 9-15,4 0-28 0,0 0-11 16,0 0-36-16,-3 0 0 0,-1 0-2 16,4 1 0-16,-3 2-15 0,0-2 11 15,-1 2-9-15,-3 0 13 0,4-2 0 16,-1 2 0-16,-6 2-1 0,7-3-2 16,3 4-19-16,-7-2-4 0,3 0 23 15,4 2-20-15,-7-2 7 0,4 3 16 16,-1-3 0-16,1 2 13 0,0-2-11 15,-1 0 0-15,1 2 0 0,-1 0-1 16,4-2-1-16,-3 3-13 16,-4-1 12-16,3 0-10 0,4 1 11 15,-3-1 4-15,0 2-2 0,-1-2 1 16,4 0-1-16,0 2-2 0,-3-1-14 16,-1 2 12-16,1-2 1 0,3 1 1 15,0 2 2-15,-4 1 1 0,4-2 10 16,0 1-11-16,-3 1 18 0,3 0-17 15,-4-1-1-15,4 0 1 0,0 0 23 16,0 1-25-16,0-2 19 0,0 2-4 16,0 0 0-16,0-2-13 0,0 1 10 15,0-1-10-15,0 0 10 0,0 0-13 16,4 0 0-16,-4-1 0 0,3 1 16 16,-3 1-14-16,0-1 14 0,4 2-14 15,-4-3 33-15,0 4-16 0,3-2 10 16,-3 1-13-16,0 1-3 0,0-4-10 15,0 0 0-15,0 0-3 0,4 1-17 16,-4-4 14-16,0 1-10 0,3-2-6 16,-3 1-4-16,4 0 11 15,-1 0-1-15,0-1 11 0,1 1-11 16,6-1-4-16,1-1 14 0,-5 0 2 16,5-3-292-16,-1 0-148 0,-3 0-232 15</inkml:trace>
  <inkml:trace contextRef="#ctx0" brushRef="#br2" timeOffset="125982.931">26986 13947 848 0,'0'0'1517'0,"0"0"-1517"0,0 0-62 16,0 0-204-16,0 0 104 0,0 0 104 16,0 0-17-16,0 0-81 0,52-12 78 15,-49 11 32-15,1 1 46 0,-4 0 0 16,0 0 212-16,0 0 5 0,0 0-19 16,3 0 23-16,-3 0-92 0,0 1-129 15,0 1-3-15,4-1-29 0,-4 2 28 16,3 0-9-16,1 0 10 0,-1 1-13 15,4-3 14-15,-4 2-196 0,1-1-341 16,-4 0-783-16,-31-27 1015 0</inkml:trace>
  <inkml:trace contextRef="#ctx0" brushRef="#br2" timeOffset="129430.849">26580 14140 215 0,'0'0'450'0,"0"0"117"0,0 0-209 16,0 0-137-16,0 0-78 0,0 0 36 15,0 0 21-15,0 0 14 16,-7-4 5-16,7 4-23 0,0 0-7 16,0 0-10-16,0-3-33 0,0 3-41 15,0 0-45-15,0 0-31 0,0 0-18 16,3 0-11-16,-3 0-2 0,0 0-1 15,0 0-16-15,0 0-6 0,4 0 12 16,-1 0 12-16,-3-1 1 0,4-2 19 16,6 2-18-16,-7-3 12 0,4 1-10 15,0-1-1-15,4 0-1 0,-1-2 0 16,7 1-1-16,0-1-3 0,-3 1 2 16,7-2 1-16,-1 2-3 0,-2 0 3 15,-1 1 0-15,-3 0 1 16,-4 3-1-16,-3-2 2 0,0 2-1 15,-7 1 1-15,0-1 11 0,3 1-1 16,-3 0 1-16,0 0-13 0,0 0-6 16,0 0-32-16,0 0-13 0,-3 0-44 15,3 0-42-15,0 1-26 0,0 0-45 16,-4 2-97-16,4 0-89 0,-7 1-184 16,4 0-108-16,0-1-110 0,23-22 558 15</inkml:trace>
  <inkml:trace contextRef="#ctx0" brushRef="#br2" timeOffset="129771.942">26528 14275 1034 0,'0'0'1138'16,"0"0"-896"-16,0 0-187 0,0 0 68 15,0 0 25-15,0 0-80 0,0 0-55 16,0 0-13-16,0 0 74 0,0 0 73 16,34-17-28-16,-23 11-4 0,-4 2 6 15,7 1-35-15,-4-1-20 0,0 1-34 16,4-1-7-16,0 1-6 0,6-1-16 16,-2-1-1-16,-1 1 1 0,4-3 9 15,-1 3 1-15,-6 0-12 0,7 1 12 16,-8-1-11-16,-2 3 0 0,-4-1 1 15,-4 2 3-15,4 0-6 0,-7 0-79 16,0 0-28-16,0 0-43 0,-10 0-48 16,6 3-87-16,-3 1-231 0,-3 3-296 15,0-3-359-15</inkml:trace>
  <inkml:trace contextRef="#ctx0" brushRef="#br2" timeOffset="129952.661">26693 14258 1031 0,'0'0'1097'0,"0"0"-699"0,0 0-172 16,0 0 2-16,0 0-20 0,0 0-102 16,0 0-65-16,0 0-39 0,0 0 14 15,-24 51-14-15,14-33 2 0,0 0 8 16,-1 2-11-16,1-4-1 0,3 3-31 16,0-5-97-16,0-2-135 0,4-1-184 15,-1-7-583-15,1 0-443 0</inkml:trace>
  <inkml:trace contextRef="#ctx0" brushRef="#br2" timeOffset="130602.631">27010 14258 1487 0,'0'0'611'16,"0"0"-235"-16,0 0-64 0,0 0 35 15,0 0-76-15,0 0-109 16,0 0-61-16,0 0-31 0,0 0-1 16,0 0 4-16,7 2-4 0,-7-2-22 15,4-1-10-15,-1 0 2 0,7-1 14 16,1 1-16-16,3-2-8 0,-4 3-28 16,0-2 0-16,11 0 10 0,-4 2-10 15,-3 0-1-15,7 0 2 0,-8 0-2 16,5 0-47-16,-5 0-160 0,1 0-64 15,-3 0-257-15,-1 0-638 0,-3-8-784 16</inkml:trace>
  <inkml:trace contextRef="#ctx0" brushRef="#br2" timeOffset="130898.577">27465 14080 1939 0,'0'0'667'16,"0"0"-364"-16,0 0-207 0,0 0 58 15,0 0 53-15,0 0-115 0,0 0-44 16,0 0-32-16,0 0-15 0,0 0 0 15,-7 29 12-15,0-17-11 0,0 0-2 16,-3 2-102-16,0 1-121 16,-4-3-104-16,11-3-160 0,-4 1-285 15,0-7-710-15</inkml:trace>
  <inkml:trace contextRef="#ctx0" brushRef="#br2" timeOffset="131247.462">27458 14057 2440 0,'0'0'442'0,"0"0"-397"0,0 0-16 15,0 0 16-15,0 0 19 0,0 0 3 16,52-19-10-16,-35 14-9 0,-3-1-19 16,0 4-3-16,-1 1 6 0,1-2 15 15,0 3 14-15,-4 0-14 0,1 0 7 16,-4 0 16-16,-4 0-16 0,1 0-10 15,2 2-15-15,1-1-17 0,-3 2 1 16,-1-3 9-16,-3 4-20 0,4-2 17 16,-1 2-17-16,-3 4 23 15,0 0 13-15,0 5 22 0,0 7 68 16,-7 3-64-16,0 4-27 0,-10 1-21 16,7 5-16-16,-4 2 0 0,-3 0 0 15,-4-1 0-15,4 0-3 0,0-4-41 16,-1 1-6-16,1-5-36 0,3-3-24 15,-6-1-31-15,13-5-27 0,-10-1-99 16,10-4-255-16,-7-1-271 0,4-7-335 16</inkml:trace>
  <inkml:trace contextRef="#ctx0" brushRef="#br2" timeOffset="131431.068">27503 14205 1148 0,'0'0'1754'0,"0"0"-1347"16,0 0-315-16,0 0-6 0,0 0-1 15,0 0-85-15,0 0-31 0,0 0 29 16,0 0 2-16,0 0-1 0,52 9-120 16,-42-8-275-16,-7 1-694 0,11-2-802 0</inkml:trace>
  <inkml:trace contextRef="#ctx0" brushRef="#br2" timeOffset="132080.761">27841 14336 1567 0,'0'0'592'0,"0"0"-330"15,0 0-165-15,0 0 42 0,0 0 9 16,0 0-136-16,0 0-12 0,0 0 0 16,0 0 43-16,0 0 9 0,7-22 15 15,-7 15 13-15,3-5-3 16,4 0-38-16,-4-2-27 0,4-3-12 16,0-1-1-16,-3-1 0 0,2 0-2 0,-2 4-10 15,-1 0 10-15,1 1 1 0,-1 7-11 16,1-1-6-16,-4 0 6 15,3 4 12-15,-3 0-12 0,7 0 12 16,-7 4 1-16,0 0 45 0,0 0 3 16,0 0 19-16,3-2 3 0,-3 2 26 15,0 0 62-15,0 0-34 0,4 0-33 16,-4 0-19-16,0 0-6 0,0 0 6 16,0 0-17-16,0 0 1 0,0 0-12 15,0 2-10-15,3-2-9 16,1 4-9-16,-1-1-4 0,4 5 16 15,3 1 3-15,1 5-9 0,6 5 12 16,-3 3-9-16,6 1-7 0,-2 4-17 16,-1 2 1-16,4-3-1 0,-4 1 3 15,0-3-3-15,-7-1 0 0,1-2 0 16,-4-7 0-16,3 2 1 0,-7-1 0 16,1-7-2-16,-4 0-75 0,0-4-46 15,0-2-61-15,0-2-82 0,0-2-259 16,0-6-566-16,-4 3-391 0</inkml:trace>
  <inkml:trace contextRef="#ctx0" brushRef="#br2" timeOffset="132347.318">28165 14069 1421 0,'0'0'1215'0,"0"0"-1083"16,0 0-131-16,0 0-2 0,0 0 0 16,0 0-125-16,0 0 59 0,0 0 15 15,0 0 16-15,0 0 9 0,44-3 27 16,-44 3 122-16,0 0 49 0,4 2-4 16,-4-1-29-16,0-1 0 0,0 3-39 15,3-1-64-15,-3 0-32 0,4 5 10 16,3-3-13-16,-4 0-150 0,0 0-225 15,1-4-404-15,6 0-360 0</inkml:trace>
  <inkml:trace contextRef="#ctx0" brushRef="#br2" timeOffset="132588.419">28309 14218 114 0,'0'0'2789'0,"0"0"-2363"0,0 0-338 15,0 0-87-15,0 0 112 0,0 0-53 16,0 0 1-16,0 0 14 0,66-5-18 16,-49 2-35-16,7 0-6 0,-7-1-3 15,4 4-13-15,0-3-41 0,-8 3-187 16,-2 0-90-16,-4 0-382 0,-4 0-793 15</inkml:trace>
  <inkml:trace contextRef="#ctx0" brushRef="#br2" timeOffset="133154.432">28705 14102 42 0,'0'0'1809'0,"0"0"-1364"0,0 0-284 15,0 0-67-15,0 0 51 0,0 0-26 16,0 0-35-16,0 0 38 0,0 0 89 15,0 0-77-15,56-19-51 0,-39 16-1 16,0 1-6-16,4 0-22 0,-1 0-22 16,-2 2-1-16,-1 0-9 0,0 0-3 15,-7 0-3-15,8 0 0 0,-8 2-14 16,-3 2 10-16,-4-1 10 0,1 2-19 16,-4 2 31-16,0 0 89 0,-4 5 47 15,-6 7-58-15,-4 3-53 0,-3 4-44 16,-4 3 4-16,-10 2-17 15,11 3-2-15,-8-4-2 0,-3 4-23 0,0-4 0 16,10 1-15-16,1-6-13 16,-1-2-22-16,7-4-26 0,4-3-40 15,3-7-152-15,7-4-406 0,0-5-607 16,0 0-234-16</inkml:trace>
  <inkml:trace contextRef="#ctx0" brushRef="#br2" timeOffset="133304.4">28785 14365 2314 0,'0'0'658'0,"0"0"-380"16,0 0-125-16,0 0 41 0,0 0-84 16,0 0-34-16,0 0-29 0,55 37-12 15,-31-22-7-15,-7 2-27 0,-3-2 12 16,13 1 5-16,-6-6-18 0,0-5-262 16,3-5-148-16,-7 0-630 15,4-15-562-15</inkml:trace>
  <inkml:trace contextRef="#ctx0" brushRef="#br2" timeOffset="133881.51">29367 14043 1899 0,'0'0'515'16,"0"0"-285"-16,0 0-50 0,0 0 64 15,0 0-91-15,0 0-101 0,0 0-49 16,0 0 45-16,0 0 37 0,0 0 27 16,58-16-14-16,-37 12-32 0,3-2-18 15,0 1-7-15,0 1-38 0,1 2 0 16,-1 0 18-16,-4 2-21 0,1 0 0 16,-4 0 1-16,-3 0 1 0,-7 0 0 15,3 2 11-15,-6 2-12 16,-1-2 16-16,-3 0-17 0,0 1-2 15,-3 3-33-15,-4 0-47 0,-3 2-38 16,-4 2-90-16,-3 3-109 0,-8-1-176 16,-2 2-263-16,3 0-359 0,3-4 418 15</inkml:trace>
  <inkml:trace contextRef="#ctx0" brushRef="#br2" timeOffset="134064.609">29401 14160 265 0,'0'0'1016'16,"0"0"-469"-16,0 0-113 0,0 0-152 15,0 0-34-15,0 0-75 0,0 0-99 16,0 0 38-16,0 0 83 15,0 0-39-15,59-13-39 0,-38 7-41 16,-1 1-10-16,1-2-22 0,3 2-19 16,-3 2-23-16,-1-1 10 0,1 1-12 15,-14 2 0-15,7-2 0 0,-7 2-18 16,-7-1-111-16,0 1-99 0,0-2-40 16,-7 2-68-16,-7-3-410 0,11 2-724 15</inkml:trace>
  <inkml:trace contextRef="#ctx0" brushRef="#br2" timeOffset="134331.504">29425 14031 2036 0,'0'0'528'16,"0"0"-290"-16,0 0-128 0,0 0 69 15,0 0 16-15,0 0-86 0,0 0-46 16,0 0 1-16,0 0 12 0,0 0 3 15,4 0-13-15,-4 3-22 0,0 1-3 16,3 3 22-16,-3 9 59 16,0 3-14-16,-3 7-46 0,-4 4-31 15,-7 4-12-15,-3 3-18 0,3 2-1 16,-3 2-2-16,-7-1-73 0,3-2-15 16,1-3-12-16,2-2-1 0,-2-5-39 15,2-3-118-15,5-5-270 0,-1-2-477 16,4-8-289-16</inkml:trace>
  <inkml:trace contextRef="#ctx0" brushRef="#br2" timeOffset="134577.449">29412 14231 1812 0,'0'0'813'16,"0"0"-510"-16,0 0-245 0,0 0 54 15,0 0 12-15,0 0-120 0,0 0-4 16,0 0-35-16,0 0 35 0,0 0 1 16,24 9 11-16,-14-8 14 0,0-1-26 15,4 0-270-15,0-1-178 0,3-5-219 16,-3-1-355-16</inkml:trace>
  <inkml:trace contextRef="#ctx0" brushRef="#br2" timeOffset="134722.895">29625 14168 1546 0,'0'0'984'0,"0"0"-717"0,0 0-177 16,0 0 71-16,0 0-5 0,0 0-145 16,0 0-11-16,0 0 0 0,0 0 16 15,0 0 0-15,18 32 0 0,-18-29-13 16,0-3-3-16,0 4-64 0,-4-1-253 15,-3 0-260-15,4-1-523 0</inkml:trace>
  <inkml:trace contextRef="#ctx0" brushRef="#br2" timeOffset="135557.925">29484 14309 79 0,'0'0'1650'0,"0"0"-1264"0,0 0-195 15,0 0 0-15,0 0 109 0,0 0-162 16,0 0-102-16,0 0-8 0,0 0 27 15,0 0 16-15,-10 8 5 0,10-7-15 16,3 1-20-16,-3 2-9 0,0 4-6 16,0-1-7-16,0 1-3 0,0-2-13 15,0-1 10-15,0 0 2 0,0 1-15 16,0-4-66-16,0-1-103 16,0 0-46-16,-3-1-58 0,3 0-92 15,-4 0-128-15,4-4-119 0,0 0-56 16,-3 0 326-16,3 0 339 0,0 1 3 15,0-1 358-15,0 3 82 0,0-1-88 16,0 2-114-16,0-4-112 0,7 0-51 16,-4 1 23-16,4-5 5 0,3 2 5 15,-3-2-18-15,7 3-2 0,0-3 15 16,-4 1 69-16,7-1-37 0,-3 1-38 16,3-1 9-16,4 1 9 0,-4 2-19 15,1 0-25-15,-1 3 12 0,0-2 15 16,-3 4-24-16,-4 0 2 0,0 0-3 15,-3 6 3-15,0-2-10 0,-7 2-3 16,0 2 3-16,7-1-6 0,-7 5-10 16,0 0-22-16,0-1-22 0,0 3-6 15,0-3-31-15,-7-3-57 0,4 2-25 16,-4-2-42-16,-3-1-80 0,-1-2-203 16,-3-1-168-16,1-1-417 15,-1-3-145-15</inkml:trace>
  <inkml:trace contextRef="#ctx0" brushRef="#br2" timeOffset="135733.12">29584 14283 2268 0,'0'0'513'0,"0"0"-339"0,0 0-97 16,0 0 108-16,0 0-64 0,0 0-121 15,0 0-19-15,0 0 16 0,0 0 3 16,-4 60 0-16,4-48-3 0,-6 2-198 15,-1-2-162-15,-4-1-287 0,4-1-356 16,-3-4-2-16</inkml:trace>
  <inkml:trace contextRef="#ctx0" brushRef="#br2" timeOffset="136031.211">29512 14367 1576 0,'0'0'789'0,"0"0"-553"16,0 0-233-16,0 0 74 15,0 0 4-15,55-28-46 0,-35 21-16 16,-2 1-18-16,-8 0-1 0,7 3 0 16,-10 3 0-16,-3 0-86 0,-1 0-160 15,-3 5-67-15,-7 4 128 0,-7 3-17 16,-3 0-286-16,-4 6 71 0,-6-2 179 16,13-1 238-16,-7-2 199 0,8-4 166 15,-1-1 71-15,7-4 25 16,7-1-95-16,0-3-121 0,0 0-245 15,10-4-54-15,4 0 54 0,0-4 32 16,3 1 16-16,-3-1-35 0,6 1-10 16,-6 0-3-16,0 0-1 0,-7 2-92 15,7 1-117-15,-7 3-91 0,-4 1-105 16,1 0-92-16,-4 0-170 0</inkml:trace>
  <inkml:trace contextRef="#ctx0" brushRef="#br2" timeOffset="136497.27">29401 14490 1934 0,'0'0'473'16,"0"0"-296"-16,0 0-77 0,0 0 16 15,0 0-71-15,0 0-30 0,-10 56-15 16,10-44-1-16,0 0 0 16,0-2 2-16,0-3-1 0,3-2 0 15,-3-2-177-15,7-2-45 0,-3-1-70 16,-1-1-61-16,1-7 11 0,3 0 78 16,-4-2 1-16,4-1-44 0,3 3 118 15,-3-1 189-15,-3-1 39 0,9 3 157 16,-6-1 38-16,4 2 37 0,-1-2-30 15,0 0-10-15,1 2-1 0,2 0-6 16,1-1-42-16,0 1-8 0,-7 2 11 16,10-2-15-16,-7 4-9 0,1 0-33 15,-1 2-10-15,-3 0-3 0,3 2-7 16,-3 2 0-16,0 2-38 0,-3-1-7 16,-1 3-19-16,4 0-3 0,-7 1-6 15,3 1 9-15,-3-1-13 0,0 2-31 16,0-3-46-16,-3 0-51 15,-4-1-62-15,4-2-53 0,-8 1-120 16,4-2-264-16,-3-3-199 0,3 1-482 16</inkml:trace>
  <inkml:trace contextRef="#ctx0" brushRef="#br2" timeOffset="136764.813">29463 14558 2102 0,'0'0'437'0,"0"0"-430"0,0 0 60 15,0 0-63-15,0 0 76 0,55-29-44 16,-34 21-36-16,-4 2 16 16,1-1-15-16,-5 5-1 0,-2 0-16 15,-8 2-4-15,1 0-37 0,-4 7 18 16,0 1 39-16,-7 4 100 0,-4-1-52 16,1 0-22-16,0 2 54 0,-1-3 113 15,4-2-43-15,4 0-22 0,0-4-58 16,3 0-70-16,0-4-29 0,0 0-47 15,6 0 9-15,5 0-39 0,3-1-22 16,3-7-23-16,4 1-123 0,-1-3-269 16,-3 0-124-16,1 1-455 0</inkml:trace>
  <inkml:trace contextRef="#ctx0" brushRef="#br2" timeOffset="137152.72">29946 14016 140 0,'0'0'2315'0,"0"0"-1854"16,0 0-355-16,0 0 28 0,0 0 122 16,0 0-173-16,0 0-81 0,0 0 22 15,0 0 55-15,0 0 32 0,41 18 27 16,-31-11-31-16,1 0-44 0,2 2 7 16,-2 3-14-16,-1 2-16 0,4 1 1 15,-4 8-1-15,1 3-12 0,-5 5 10 16,-2 2 24-16,-4 8 0 0,-4 10-19 15,-13 13-18-15,-10 10-10 0,-11-5-13 16,10-17-2-16,1-14-74 0,3-11-78 16,-7 2-78-16,3 1-269 0,0-9-944 15,-3-1-700-15</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17T06:00:24.47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8448 15539 96 0,'0'0'486'0,"0"0"-69"0,0 0-137 15,0 0-147-15,0 0-38 0,0 0 12 16,0 0-3-16,0 0-13 0,0 0-19 15,0 0-7-15,0 0-4 0,0 0 7 16,0 0 10-16,0 0 6 0,0 0-9 16,0 0-30-16,0 0-27 0,0 0-18 15,0 0-16-15,0 0-3 0,0 0-10 16,0 0-20-16,0 0-19 0,3 0-26 16,-3 0 29-16,10 0 52 0,1 0 26 15,3-2 13-15,-1-2 0 0,-2 0-10 16,9 0-13-16,-2 0 10 0,-5 0-11 15,8-3-3-15,-7 6 1 0,3-3-23 16,-3 1 22-16,3 1-28 16,-7 0 25-16,8 0 1 0,-5 0 3 0,1 1-16 15,-4 0 3-15,8-1 3 16,-8 2 10-16,4-1 0 0,0 0 0 16,-1-1 2-16,-6 2-2 0,10 0 3 15,-3 0-3-15,-3 0-19 0,-1 0 19 16,7 0 2-16,-6 0 9 0,-1 0-11 15,4 0-3-15,-11 0-7 0,11 0-3 16,0 0 13-16,-4 2 0 0,4-1 10 16,0 0 6-16,6-1-16 0,1 2 3 15,0-2 30-15,3 0-30 0,0 0 30 16,0 0-17-16,-3 1-15 0,3-1 1 16,-4 0 11-16,4 0-11 0,-6 0-2 15,-1 0 0-15,0 0 1 0,-3 0 10 16,3 1-9-16,-3 1 11 0,3-1 16 15,0 0 4-15,1-1-17 0,-1 2-15 16,0-1 0-16,4-1 2 16,-1 1 1-16,1-1 8 0,-4 3 14 0,7-3-26 15,-3 1 0-15,-7 2 0 16,7-2 30-16,-4-1-29 0,-3 0 21 16,3 3-6-16,-3-3 4 0,3 0 9 15,-7 0-10-15,7 0 11 0,-3 0 18 16,0 0-29-16,-4 0-3 0,7 0-12 15,-6 0-4-15,6 0-8 0,-7 0 8 16,8 0 2-16,-5 0 9 0,1 0-9 16,-4 4-1-16,8-1 15 0,-5-2 13 15,5 2-9-15,-1-3 38 16,0 1 26-16,0-1-30 0,1 2-12 16,2-2-16-16,-2 0-7 0,-1 0-15 15,0 0-3-15,0-2 21 0,-3 2-22 16,7-1-1-16,-8 1 1 0,1 0 1 15,0 0-1-15,0 0 20 0,-4 0-20 16,4-3 0-16,-4 3 1 0,-3 0 3 16,3 0 12-16,-3 0-13 0,-3 0 23 15,-1 0 6-15,1 0 19 0,-1 0-29 16,1 0-6-16,2 0-13 0,-2 0-2 16,-4 0 18-16,3 0-17 0,-3 0-2 15,0 0 1-15,0 0 12 0,0 0 3 16,0 0-13-16,0 0 16 0,0 0-6 15,0 0-11-15,0 0-2 0,0 0-12 16,0 0-13-16,0 0-20 0,7 3 7 16,-3-2 25-16,3 1-263 0,-1 2-254 15,1-2-516-15,-38-14-167 0</inkml:trace>
  <inkml:trace contextRef="#ctx0" brushRef="#br0" timeOffset="1092.35">7931 16165 208 0,'0'0'195'0,"0"0"-87"0,0 0-36 16,0 0 110-16,0 0 242 0,0 0-118 15,0 0-101-15,0 0-49 0,0 0-10 16,0-1-13-16,0 1-7 0,0 0-13 15,0 0 1-15,0 0-1 0,0 0 9 16,0 0 23-16,0 0 19 0,0 0 5 16,0 0-76-16,0 0-42 15,0 0-16-15,-7 4-35 0,0 1-55 16,-10 3-38-16,10 0 32 0,-7 2 39 16,0 0 22-16,-3 1-58 0,7 3 23 15,-4-2 0-15,4-1-10 0,-4-1-45 16,4-1 13-16,6-4-26 0,4-1-107 15,0-2-123-15,0-2-206 0,0-2-96 16,4 1-66-16</inkml:trace>
  <inkml:trace contextRef="#ctx0" brushRef="#br0" timeOffset="1432.397">7917 16148 1137 0,'0'0'615'0,"0"0"-336"0,0 0-185 15,0 0 36-15,0 0 57 0,0 0-12 16,0 0-59-16,0 0-71 0,0 0-42 16,0 0 20-16,0 0 2 0,0 0 7 15,0 0-13-15,0 0-19 0,0 2-13 16,0 2 0-16,0 2-4 0,0 6 17 16,0 2 32-16,0 3 0 0,0 4-31 15,-3 0 31-15,-1 6 7 16,4 0-10-16,0 0-13 0,-7 2-16 15,7-2-1-15,0-1-12 0,0-3 12 16,0 3-3-16,0-5-31 0,0-1 35 16,-3-1 0-16,3-3-1 0,0-2-2 15,0 1 2-15,0-4-15 0,0 1-16 16,0-4-7-16,0 0-41 16,0 0-127-16,0-2-90 0,0 2-118 15,0-3-151-15,0-1-50 0,0-2-75 16</inkml:trace>
  <inkml:trace contextRef="#ctx0" brushRef="#br0" timeOffset="1726.471">7755 16658 1638 0,'0'0'357'16,"0"0"-172"-16,0 0-72 0,0 0 98 15,0 0 2-15,0 0-62 0,0 0-16 16,0 0-62-16,0 0 7 0,0 0-3 16,48-14-13-16,-30 11-29 0,-1 0-35 15,4 1 0-15,-4 0 0 0,3 2 13 16,1 0-15-16,3-2 2 0,-7 2-19 15,11 0-45-15,-7-1-234 16,6 1-82-16,-3-4-284 0,-6 1-639 16</inkml:trace>
  <inkml:trace contextRef="#ctx0" brushRef="#br0" timeOffset="3406.542">8396 16386 228 0,'0'0'212'16,"0"0"-75"-16,0 0 46 0,0 0 3 16,0 0-17-16,0 0 36 0,0 0-13 15,0 0-26-15,0 0 10 0,0 0 9 16,-7-2-7-16,7 2-29 0,0-2 25 15,-3 2 20-15,3 0 8 0,0 0-51 16,0 0-1-16,0 0-32 0,0 0-13 16,0 0-16-16,0 0-6 15,0 0-14-15,0 0 0 0,0 0-15 16,0 0-10-16,0 0-6 0,0 0-4 16,0 0-5-16,0 0-4 0,0 0 3 15,0 0-9-15,0 0 7 0,3 0-14 16,-3 0-9-16,0 0 0 0,0 0-3 15,0 0-3-15,0 0-19 0,4 0 0 16,-4 0 6-16,0 0 0 0,0 0 1 16,3 0-1-16,-3 0 16 0,3 0 11 15,4 0 5-15,4 0-13 0,-4 0-1 16,-1-2 17-16,5 1-16 0,-1 1 0 16,0 0 10-16,1-1 0 0,-1 1-11 15,4-2 0-15,-4 2 0 0,1-1 1 16,-1 1 0-16,0-1 0 0,4-1 10 15,-4 1-13-15,-6 0 3 16,13-1 0-16,-7 1 9 0,1 1-12 16,-1 0 1-16,-7-2 13 0,8 2-14 15,-1-2 0-15,-3 2 1 0,0 0 0 16,0-1 0-16,0 0 12 0,0-1-13 16,-7 2 0-16,10-1 2 0,-3 1 0 15,0 1 0-15,0-1-1 0,-4-2 2 16,4 2 0-16,0-2-2 0,-4 2 0 15,1 0 1-15,-4 0-1 0,3 0 2 16,4 0-2-16,-7 0-1 0,3 0 0 16,1 2-1-16,-4-2-1 0,3 0 2 15,4 0-1-15,-3 0 1 0,-4 0 1 16,7 0 0-16,-4 0-1 0,0 0 0 16,4-2 0-16,-7 2-11 15,4 0 11-15,-4 0 0 0,0 0 3 16,10 0 13-16,-10 0-16 0,4 0 1 15,-1 0-1-15,0 0 1 0,4 0-1 16,0 0 0-16,-3 0 0 0,3 0 1 16,-1 0-1-16,-2 0 2 0,-1 0 0 15,8 0 0-15,-8 0-1 0,4 0 0 16,0-2 0-16,-4 2 2 0,1-2 9 16,-1 2-11-16,4 0-1 0,-3 0 2 15,-1-2-1-15,1 1 1 0,2 1-1 16,1 0 0-16,-3 0 1 0,3 0 0 15,-4 0-2-15,1-1 0 0,-1 1 0 16,0 0 0-16,-3 0 0 16,4-2 0-16,-1 2 0 0,1 0-1 0,-4 0 0 15,3 0 0-15,-3 0 0 0,0 0-1 16,0 0 0-16,0 0 0 0,0 0 0 16,4 0 0-16,3 0 2 15,-7 0 0-15,3 0-1 0,-3 0 1 16,3 0-1-16,1-1 1 0,-4 1 0 15,3 0-1-15,1 0 1 0,-4 0 0 16,3 0 0-16,-3 0 0 0,0 0-2 16,4 0 1-16,-4 0 1 0,3 0 0 15,-3 0 1-15,4 0 0 0,-1 0 0 16,0 0-1-16,1 0 1 0,-1 0 0 16,-3 0-1-16,0 0 1 0,0 0-1 15,4 0 0-15,3 0 0 0,-7 0-1 16,0 0 1-16,0 0 1 0,0 0 2 15,3 0 0-15,-3 0-3 0,0 0 1 16,0 0 1-16,0 0-2 16,0 0 1-16,0 0 0 0,0 0-1 0,0 0 0 15,0 0 0-15,0 0-1 16,0 0 0-16,0 0-1 0,0 0 0 16,0 0 1-16,0 0 1 0,0 0 0 15,0 0 1-15,0 0 0 0,0 0-1 16,0 0 1-16,0 0-1 0,0 0 1 15,0 0-1-15,0 0-1 0,0 0 0 16,0 0-2-16,0 0-13 0,0 0-6 16,0 0-12-16,0 0-45 0,0 0-50 15,0 0 0-15,0 0-38 0,4 0-68 16,-1 0-168-16,4 0-141 0,-4-1-89 16,-3-1-148-16,-17 5-238 0</inkml:trace>
  <inkml:trace contextRef="#ctx0" brushRef="#br0" timeOffset="7439.318">8940 16277 192 0,'0'0'180'0,"0"0"-92"15,0 0 215-15,0 0-101 0,0 0-36 16,0 0-6-16,0 0-49 0,0 0-17 15,0 0 0-15,0 0 17 0,-7-4-1 16,7 4-9-16,0 0-17 0,0 0-16 16,0-1-6-16,0 1-13 0,0-3-14 15,0 3 14-15,0 0-4 0,0 0-3 16,0 0 13-16,0 0-13 0,0 0 7 16,-3 0-1-16,3 0 4 0,0 0-10 15,0 0-19-15,0 0-11 0,0 0-9 16,0 0 0-16,0 0 13 0,0 0-14 15,0 0 1-15,0 0 10 0,0 0-12 16,0 0-1-16,0 0-2 0,0 0-11 16,0 0-13-16,0 0-16 0,0 0-9 15,0 0-14-15,0 0 4 16,0 0 6-16,0 0 23 0,3 0 19 16,4 3 13-16,0 1 16 0,-7 0-13 15,11 0-3-15,-8 1-4 0,7-1 4 16,-3 2 19-16,-3-1-3 0,6-1-16 15,-3 4 0-15,-4-3 12 0,1 0-12 16,6-1-2-16,-3 0 2 0,-4-2-13 16,4 1 10-16,-7-1 3 0,4-2-2 15,-1 3 2-15,1-2-15 0,-4 2 15 16,3-2 3-16,1 1 16 0,-1 2 1 16,0-1-20-16,1 0-14 0,3-1-106 15,0 2-55-15,3-4-172 0,-7 1-216 16,4-1-252-16</inkml:trace>
  <inkml:trace contextRef="#ctx0" brushRef="#br0" timeOffset="8490.583">9054 16368 117 0,'0'0'349'0,"0"0"-166"15,0 0-66-15,0 0 30 0,0 0 52 16,0 0-30-16,0 0-9 0,0 0-60 16,0 0-57-16,0 0-21 0,0-1 18 15,0 1 21-15,0 0-2 0,0 0-14 16,0 0 1-16,0 0 6 0,0 0 3 16,0 0 3-16,0 0 1 0,0 0 9 15,0 1 10-15,0 1 32 0,0-1-7 16,0 0-58-16,-3 2-25 0,3 1-20 15,-4-1 2-15,1 5 0 16,-1-2 0-16,1 2 1 0,-1 1 14 16,-3 1-15-16,4-2 11 0,-4 2 9 15,-7 2 7-15,11 0-25 0,-4 1-3 16,-7-1 2-16,7 0 0 0,-3 3-2 16,-4-4 17-16,11-2-16 0,-8 2-2 15,5-4 2-15,2 0-2 0,1-3-4 16,-1 0-12-16,4-1 14 0,0-2-30 15,0-1-10-15,0 0-10 0,0 0-9 16,0 0-20-16,0 0-68 0,7 0-179 16,0-4-238-16,3-1-144 0</inkml:trace>
  <inkml:trace contextRef="#ctx0" brushRef="#br0" timeOffset="8980.058">9316 16242 1037 0,'0'0'368'16,"0"0"-215"-16,0 0-69 0,0 0 69 15,0 0 19-15,0 0-16 0,0 0-39 16,0 0-27-16,0 0-9 16,0 0 16-16,3-2 35 0,-3 2 4 15,0 0-20-15,0 0-20 0,0 0 0 16,0 0 3-16,0 0-6 0,0 0-23 15,0 0-16-15,0 0-19 0,0 0 0 16,0 0 3-16,0 0-6 0,0 0-10 16,0 0 6-16,0 2 10 0,0 2-9 15,0 4-29-15,0 3 0 0,-7 5 1 16,4 2 0-16,-1 3 15 0,-2 0-15 16,-1 1-1-16,3 1-1 0,-6-1-1 15,10 1-11-15,-4-3-12 0,1 1 7 16,3 0 17-16,-3-1-17 0,-1 0-11 15,4-5-136-15,0-1-84 0,0-2-149 16,0-5-115-16,7-3-286 0,-4-3-479 16</inkml:trace>
  <inkml:trace contextRef="#ctx0" brushRef="#br0" timeOffset="9747.333">9554 16258 2010 0,'0'0'376'0,"0"0"-227"16,0 0-101-16,0 0 85 0,0 0 24 15,0 0-32-15,0 0-22 0,0 0-49 16,0 0-6-16,0 0 7 0,-4 3 21 16,4-3 45-16,0 0-23 0,0 0-41 15,0 0-6-15,0 0-7 0,0 0-15 16,0 1-13-16,-3 2-16 0,-1 1-10 16,-3 4 7-16,4-4-16 15,-1 4 16-15,1 2-16 0,0-3 0 16,-4 3 16-16,3 1 0 0,4-1-26 15,-3 2 16-15,-4 0-6 0,3 1 0 16,4-1 18-16,0 0-24 0,0 1 23 16,0 0-1-16,0 0-19 0,0-1 20 15,0 1-1-15,0 1-8 0,0-2 10 16,0-2-17-16,4-2-8 0,3-1 23 16,-4 3-10-16,1-4 12 15,3 1-18-15,-4-2 19 0,4 0 7 16,0-1 5-16,0 1-12 0,0-4 2 0,-4 1 15 15,11-2-13-15,-7 2-4 16,0-2-1-16,-1 0-1 0,1 0 2 16,0-2 12-16,0 2-11 0,0-3 10 15,0-1-10-15,0 1 23 0,0-2-22 16,0 0 1-16,-1 0 1 0,5-3 8 16,-8 0-9-16,8-2 1 0,-5 1-3 15,1-1 0-15,-3-2-1 0,6 2-1 16,-3-1-2-16,0-3 3 0,-4 0 0 15,-3 3-4-15,7-5 4 0,0 4 0 16,-7-1 4-16,4 0 8 0,-1 2 4 16,-3-1 0-16,0 2 3 0,0-1 0 15,0 1-3-15,0 1 9 0,0-1-6 16,-3-2-19-16,-1 4 35 0,4 0-1 16,-3 1-34-16,-8-1 19 0,11 2 19 15,-3 2-19-15,-7-1-3 16,3 1 37-16,-4 1 51 0,-2 1-86 15,-5 0-15-15,1 2-3 0,0 0-35 16,0 4 10-16,3-1-28 0,4 0-20 16,6-1-100-16,1 0-186 0,3 0-744 15,0-2-796-15</inkml:trace>
  <inkml:trace contextRef="#ctx0" brushRef="#br0" timeOffset="10293.506">9846 16470 2339 0,'0'0'387'0,"0"0"-351"15,0 0-36-15,0 0-26 0,0 0-48 16,0 0-46-16,0 0-109 0,0 0 129 16,0 0-111-16,52-15-348 0,-38 9-252 15</inkml:trace>
  <inkml:trace contextRef="#ctx0" brushRef="#br0" timeOffset="10408.93">9998 16415 1280 0,'0'0'258'15,"0"0"-258"-15,0 0-114 0,0 0-16 16,0 0 65-16,0 0-26 0,0 0-183 16,0 0-163-16,0 0 49 0</inkml:trace>
  <inkml:trace contextRef="#ctx0" brushRef="#br0" timeOffset="10617.765">10084 16420 399 0,'0'0'101'0,"0"0"-100"16,0 0-1-16,0 0-19 0,0 0 19 16,0 0-2-16,0 0 2 0,0 0 22 15,0 0-20-15,59 11-4 0,-46-11-30 16,-6 0-112-16,7 0 46 0,0-4 53 16,-4 4 22-16,1-4 20 0,-5 0-40 15,8 1 30-15,-3 0 13 0,-5 2 0 16,-2 1 10-16,-1 0-10 0,-3 0 0 15,0 0 266-15,0 3 109 0,0-1-65 16,-3 4-190-16,-4 2-120 0,7-4-19 16,-3 2-258-16,3-2-405 15</inkml:trace>
  <inkml:trace contextRef="#ctx0" brushRef="#br1" timeOffset="20419.343">11128 15474 1 0,'0'0'271'15,"0"0"-128"-15,0 0 200 0,0 0 15 16,0 0-84-16,0 0-43 0,0 0-14 15,0 0-38-15,0 0-43 0,0 1 0 16,0-1 10-16,0 0 9 16,0 0-20-16,0 0-16 0,0 0-16 15,0 0-42-15,3 0-19 0,-3 0-20 16,0 0-9-16,0 0 3 0,0 0-14 16,4 0 0-16,-4 0-1 0,7 0 0 15,-4 0 35-15,8 0 15 0,-1 0-16 16,4-1 0-16,-1-3 13 0,5 3-16 15,-1-3-20-15,0 3 2 0,4-2-13 16,-1 2-1-16,1-1 0 0,-4 1 0 16,7-1 1-16,-3 0 10 0,0 0-9 15,0 0 10-15,-1 2-12 0,4-1-2 16,-3-2-2-16,0 3 4 0,-1-2 3 16,4 0 25-16,4 2-27 0,-4-2-1 15,0 2 29-15,0 0-10 0,4 0-17 16,-4 0 20-16,0 0-9 0,4 0 0 15,-4 0-13-15,0 0 35 0,0 0 3 16,4 0 0-16,-1 0-7 16,-3 0 1-16,0-1-7 0,-3 1-3 15,0 0-20-15,-1-1 11 0,5-1-1 16,-5 1 1-16,-3 1-10 0,8-1 10 16,-5-2-11-16,4 3 17 0,0-3-3 15,1 2-14-15,-1-1 1 0,-4-1 0 16,4 1 10-16,1-1-13 0,-5 2 12 15,4-2-10-15,-6 2 1 0,6 0 23 16,-7-1-24-16,4 1 13 0,-4 1-13 16,4-1-2-16,-4 1 16 0,0 0-13 15,0 0 16-15,0-2-18 0,4 2 12 16,-4 0 2-16,1 0-14 0,-1 0-1 16,0 0 3-16,0 0 0 0,0 0 9 15,1 0 1-15,-1 0-1 16,-3 0-10-16,3 0 1 0,0 0 1 0,0 0 12 15,1 0-14-15,-5 0-1 0,8 0 15 16,-11 0-14-16,8 0-1 16,-5 0 12-16,1 2-10 0,0-2-2 15,0 1 10-15,3-1-11 0,-7 0 0 16,4 0 3-16,0 0-2 0,0 1 1 16,-1-1 10-16,1 0-9 0,0 0-2 15,3 0 2-15,-3 0-1 0,0 0 0 16,3 0 11-16,-3 0-11 0,3 0 0 15,0 0 11-15,-3 0-11 0,3 0 0 16,-3 0 9-16,3-1-11 16,-3 1 0-16,7-1 0 0,-4-1 3 15,0 2 13-15,0 0-14 0,1-1 1 16,-1 1 0-16,-7-1 0 0,0 1 0 16,1 0-1-16,-4-2 0 0,0 2 2 15,-1 0 11-15,-2 0-15 0,-1 0 0 16,-3 0 0-16,7 0 0 0,-7 0 0 15,0 0 0-15,0 0 0 0,0 0 0 16,0 0 2-16,0 0-2 0,0 0 0 16,0 0-3-16,0 0 2 0,0 0 1 15,0 0-2-15,0 0-14 0,0 0 14 16,0 0-16-16,0 0-7 0,4 2-19 16,3-1-258-16,-4-1-288 0,0-1-852 15,-3-20-349-15,-17 40 1791 0</inkml:trace>
  <inkml:trace contextRef="#ctx0" brushRef="#br1" timeOffset="21830.298">11731 16099 911 0,'0'0'91'0,"0"0"362"0,0 0-92 16,0 0-108-16,0 0-68 0,0 0 18 16,0 0 20-16,0 0-14 0,0 0-35 15,0 0-27-15,0 0-26 0,0 0-32 16,0 0-35-16,0 0-19 0,0 0-32 16,0 0-1-16,0 0-2 0,0 0-2 15,0 1 1-15,0 2-1 16,0 5-16-16,0 3 18 0,-4 1 19 0,-2 8-3 15,-1 1-3-15,0 1-11 16,0 5 10-16,0 0-8 0,-3 2-3 16,3-1 0-16,-4 1-2 0,5-3 2 15,-1 0-1-15,0-3 0 0,0 0-1 16,0-1 0-16,0-3-1 0,4-2-14 16,-1 0 13-16,1-4-23 0,-1-2 13 15,4-2-6-15,0-2-32 0,0-3-66 16,0-3-187-16,7-1-108 0,0-5-180 15,0-1 59-15,10-17-818 0</inkml:trace>
  <inkml:trace contextRef="#ctx0" brushRef="#br1" timeOffset="22324.068">11889 16183 1844 0,'0'0'366'16,"0"0"-259"-16,0 0-94 0,0 0 45 15,0 0 14-15,0 0 12 0,0 0-10 16,0 0-23-16,0 0-15 0,0 0 22 16,-3 6 61-16,-1 0 6 0,1 4-77 15,-4 2-48-15,4 3 0 0,-4-1 1 16,3 5-1-16,-3 1-22 0,1 1 21 15,-1 0 0-15,3 0 0 0,1-1-3 16,3-2-12-16,0-1-6 16,0-3-1-16,0 0-22 0,7-4 17 15,0-2 15-15,-1 0-23 0,5-3 33 16,3-1-16-16,-4-2 19 0,4-2 0 16,3 0 0-16,0-2 0 0,0-6 0 15,1-1-13-15,-5-3 13 0,5-1-1 16,-5-4-2-16,5 0-20 0,-5-3 1 15,-2-1 18-15,-1 2 4 0,-3-3 23 16,-4 1 12-16,-3-1 30 0,0-1 15 16,0 1-22-16,-10 1-56 0,3 1 62 15,-3-1-62-15,0 5 30 0,-4 1 19 16,3 3-13-16,1 3-18 0,3 3-18 16,-3 2-2-16,6 0-7 0,1 3-31 15,0 1-29-15,3 0-61 0,-4 6-194 16,4 4-208-16,0 2-100 0,0 0-439 15</inkml:trace>
  <inkml:trace contextRef="#ctx0" brushRef="#br1" timeOffset="22974.363">12368 16293 642 0,'0'0'779'0,"0"0"-447"16,0 0-92-16,0 0 29 15,0 0-10-15,0 0-14 0,0 0-23 16,0 0-37-16,0 0-50 0,0 0 5 16,-7 0-10-16,7-2-35 0,0 2-23 15,4 0-18-15,-4 0-23 0,0 0-12 16,3 0-19-16,-3 0-11 0,0 0-18 15,4 0-5-15,-1 0-7 0,4 0 41 16,7 0 1-16,0 0 18 0,6 0 0 16,1 0-17-16,7 0-2 0,-1 0 15 15,1-2-2-15,3 0-12 16,3-1 1-16,1 0 0 0,-4 3-1 16,3-1 0-16,-6 1-1 0,-1 0 0 15,-3 0-3-15,0 0 1 0,-3 4-14 16,3 1 16-16,0 1 11 0,-7-2 1 15,1 0-8-15,2-1-1 0,-9-1 19 16,6 0-1-16,0-2-20 0,-3 2 10 16,0-2 18-16,0 0-1 0,-1 0-9 15,-2 2-19-15,-8-2 2 0,1 0 10 16,-1 0-10-16,-3 0 20 0,0 0 7 16,0 0 2-16,0 0 17 0,0 0-11 15,0 0-26-15,-3 0-11 0,3 0-53 16,-4 0-49-16,4 0-14 0,0 0-19 15,-3 0-55-15,3 0-109 0,-7-2-201 16,7-4-195-16,-4 3-353 0,25 14 42 0</inkml:trace>
  <inkml:trace contextRef="#ctx0" brushRef="#br1" timeOffset="23352.044">12920 16158 817 0,'0'0'723'0,"0"0"-456"0,0 0-46 15,0 0 19-15,0 0 9 0,0 0-8 16,0 0-6-16,0 0-56 0,0 0-60 16,0 0-52-16,-7-4-23 0,10 4-41 15,-3 0-3-15,4 0-38 0,-4 2-16 16,6 4 21-16,1 0 33 0,4 1 0 15,2 1 1-15,1 2 10 0,3 0-9 16,1 0 11-16,2-3-11 0,-2 3 8 16,-5-3-10-16,1 0 0 0,0 0-2 15,-7-1 0-15,0-2-1 0,-4 0-8 16,1-1 11-16,-4 1 13 0,0 1 16 16,-4 3 25-16,-6 3 3 15,-4 5-16-15,-3 1-15 0,0 2 5 16,-8 1-12-16,1 2-19 0,0-1 0 15,0-1-34-15,3 0-74 0,8-6-45 16,2-4-126-16,4-5-307 0,7-1-866 16</inkml:trace>
  <inkml:trace contextRef="#ctx0" brushRef="#br1" timeOffset="23935.551">13557 16047 85 0,'0'0'1285'0,"0"0"-943"15,0 0-196-15,0 0-39 0,0 0 68 16,0 0 26-16,0 0-56 0,0 0-145 16,0 0-1-16,0 0 1 0,-59 56 33 15,42-37-7-15,3-3-23 0,-3 0-3 16,7-2-12-16,-1-3 11 0,5-3-44 16,6-2-46-16,-7 0-129 15,7-1-104-15,0-4-109 0,0-1-75 16,7 0-160-16</inkml:trace>
  <inkml:trace contextRef="#ctx0" brushRef="#br1" timeOffset="24254.229">13547 16044 1612 0,'0'0'448'0,"0"0"-182"15,0 0-69-15,0 0 19 0,0 0-7 16,0 0-61-16,0 0-43 0,0 0-35 15,0 0-18-15,0 0 2 16,3-1 12-16,-3 1-5 0,0 3-29 16,0-2-20-16,0 4-12 0,0 3 0 15,0 5 28-15,0 2 6 0,0 4-18 16,0 5-13-16,0-3 13 0,0 6-14 16,0-2-2-16,-3-1-2 0,3-1 2 15,-4 2-2-15,4-2-15 0,-3-1 15 16,-1 1 1-16,1-1-1 0,-4-2 2 15,0-2-35-15,0 1-9 0,4-3-55 16,-1-2-37-16,1-2-72 0,-1-1-30 16,4-3-87-16,0 0-70 0,0-3-180 15,-3-1-76-15,3-3-171 0</inkml:trace>
  <inkml:trace contextRef="#ctx0" brushRef="#br1" timeOffset="24504.841">13388 16507 1819 0,'0'0'480'15,"0"0"-202"-15,0 0-46 0,0 0-20 16,0 0-49-16,0 0-35 0,0 0-26 16,0 0-45-16,0 0-35 0,0 0-6 15,0 0-3-15,0 0-13 0,0 0-1 16,3 0-41-16,4 0-18 0,0 0 60 15,11 0 10-15,-8-4-8 0,7 0 27 16,4 1-29-16,-1-4-2 0,1 2-42 16,0-1-167-16,-4 0-157 0,0 0-149 15,4-2-193-15,-11 5-377 0</inkml:trace>
  <inkml:trace contextRef="#ctx0" brushRef="#br1" timeOffset="24750.318">13826 16314 1944 0,'0'0'331'0,"0"0"-331"0,0 0-285 16,0 0-24-16,0 0 88 0,0 0-10 15,0 0-134-15</inkml:trace>
  <inkml:trace contextRef="#ctx0" brushRef="#br1" timeOffset="24949.468">13929 16321 973 0,'0'0'1505'16,"0"0"-1295"-16,0 0-166 0,0 0-43 16,0 0-2-16,0 0-32 0,0 0 17 15,0 0 14-15,0 0-175 0,59-9 60 16,-49 5-67-16,0 0-17 0,1 3-14 16,-8 1 17-16,4 0 123 0,-7 3 75 15,0 1 2-15,0 2 96 0,-10 2-98 16,3-1-104-16,0-1-228 0,3 1-313 15</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17T06:07:08.911"/>
    </inkml:context>
    <inkml:brush xml:id="br0">
      <inkml:brushProperty name="width" value="0.05292" units="cm"/>
      <inkml:brushProperty name="height" value="0.05292" units="cm"/>
      <inkml:brushProperty name="color" value="#FF0000"/>
    </inkml:brush>
  </inkml:definitions>
  <inkml:trace contextRef="#ctx0" brushRef="#br0">12975 4715 47 0,'0'0'280'0,"0"0"-182"0,0 0-33 16,0 0-62-16,0 0-3 0,0 0 46 16,0 0 329-16,0 0-193 0,0 0-45 15,-21 14-62-15,21-14 75 0,0 0 26 16,0 0-4-16,0 0 23 0,-3 0-1 15,3 0-45-15,0 0-23 0,0 0 0 16,0 1-10-16,0-1-38 16,0 0-37-16,0 0-18 0,0 0-11 15,0 0-12-15,0 0 0 0,0 0 80 16,0 0-22-16,0 0-43 0,0 0-14 16,0 0-2-16,3 0-10 0,-3 0-15 15,3 0-9-15,-3 0-13 0,0 0 3 16,4 0 3-16,-1 0 30 0,4 0 12 15,4 0 0-15,-8-1 0 0,7 1 0 16,1-1 1-16,2 1-1 0,-2-2-29 16,3 1 29-16,-1 0 0 0,8-1-9 15,-7 2 6-15,6-2-43 0,-6 2-11 16,7-2-2-16,-11 2 21 0,4 0 2 16,0 0-9-16,-4 0 9 0,-3 0-2 15,3 0 34-15,-3 0-28 0,-3 0 31 16,-1 0 0-16,1 2 1 0,-1 0 2 15,4-2-1-15,-4 2 2 0,1-2-1 16,-1 1-2-16,-3 0 0 16,7 1 2-16,-7-2 0 0,4 0 14 15,-1 0-16-15,-3 1 0 0,0-1 12 16,0 0 17-16,0 1 16 0,0-1 13 16,0 0-22-16,0 0 2 0,0 2-15 15,0-2-21-15,3 0-2 0,-3 2-11 16,4 0 11-16,-4 1 2 0,3 0-1 15,1 1 13-15,-4 1-12 0,3-1-2 16,1 2 12-16,-1 2-11 0,1 0 17 16,-1-1-18-16,4 2 0 0,-4 0-2 15,-3 3 2-15,7-2 1 0,-3-1-1 16,-1 0-2-16,4 0 2 16,-7 0 0-16,7-1 0 0,-7 1 2 15,3 0 10-15,1-1-12 0,-4 6-2 16,7-1-11-16,-4 2 12 0,4 4 1 15,-4 0 0-15,4 3-5 0,-3-1 5 16,3 1 0-16,0-3-1 0,-4-4-18 16,0-2-4-16,4-1 20 0,-3-5-14 15,-1-1 17-15,-3-5 1 0,0 0 12 16,0-1 9-16,0 0 11 0,4 0-4 16,-4 0 6-16,0 0-3 0,0 0-9 15,0 0-9-15,0 0-14 0,0 0-16 16,0 0 0-16,0 0-4 0,0 0 1 15,3-2-17-15,-3 0-9 0,4 0 3 16,-4-1 42-16,7 0 22 0,-7-3-6 16,3-2 7-16,0 0-20 0,1-1 10 15,3-5-13-15,-4-1-13 0,-3 0 0 16,4-2-19-16,-1 0-62 0,4-1 10 16,-4 0 81-16,1-2-16 15,-1 3-33-15,1 2 0 0,-4-1-19 16,7 4 55-16,-7 0 12 0,3 3-15 15,1 0-13-15,-1 2 15 0,0 0-15 16,4 0 9-16,-3 2-9 0,-1 0 28 16,4 1 1-16,-3 1 0 0,-1 0 0 15,4 0-17-15,-7 1 1 0,7 0-20 16,-4 2 6-16,1-1 31 0,-1 1 2 16,4-1 0-16,0 1 0 0,7-2 26 15,3 0-10-15,-3-1-13 0,6 1 10 16,4-2 45-16,1 0-3 0,2-1-32 15,1 1-10-15,-1 1-13 0,-3 1 13 16,-3 0-13-16,-4 0 13 0,-3 2-15 16,0 0 2-16,-7 0 0 0,0 0 1 15,-7 0 0-15,0 2 15 0,0-2 20 16,0 2 48-16,0-2 84 16,0 2-16-16,0-2-91 0,0 0-61 15,0 0-16-15,0 2-113 0,0 2-146 16,-4-3-205-16,4 3-702 0</inkml:trace>
  <inkml:trace contextRef="#ctx0" brushRef="#br0" timeOffset="1810.687">12647 3734 264 0,'0'0'655'0,"0"0"-225"15,0 0-254-15,0 0-98 0,0 0-6 16,0 0 25-16,0 0 1 0,0 0-20 15,0 0-33-15,0 0-6 16,0 2 10-16,0-2 19 0,0 0 16 0,0 0-6 16,0 0-10-16,0 0-16 15,0 0-11-15,0 0-2 0,0 0-6 16,0 0-11-16,0 0 1 0,0 0-4 16,0 0-17-16,0 0-2 0,0 0-1 15,0 0-1-15,0 0-14 0,0 0-7 16,0 0-6-16,0 0-10 0,0 0-6 15,0 0-3-15,0 6 22 0,4 1 25 16,-1 4 2-16,1 0 17 0,3 5-5 16,-4 1-13-16,0 1 0 0,4-1-19 15,-3 1 16-15,3 2 3 0,0-3 0 16,-1 1 1-16,1-1-1 0,0 0-18 16,0 0 15-16,-3 0 3 0,2-2 23 15,1 2-23-15,0-4-16 0,-3 3 4 16,6-4 11-16,-10-1-20 0,7-1 20 15,-4 0 1-15,4-3 0 0,-3 1-6 16,-1 0 6-16,1-2-2 16,-1 0 2-16,0 1 4 0,1 1-3 15,3-2 2-15,-7 2-3 0,3-3 1 16,-3-1 0-16,7 0 0 0,-7-2-1 16,0 0-1-16,0-1 1 0,0-1 1 15,0 0 12-15,0 0 3 0,0 0 7 16,0 0 9-16,0 0 7 0,0 0 3 15,0 0 3-15,0-1 4 0,0-3-10 16,4-1-36-16,-4-3-3 0,0-6-41 16,3-5-40-16,4-5 62 0,-4-1 6 15,1 0-38-15,-1-1 50 0,4 1-1 16,-3 3 2-16,-1-1-26 0,0 3 7 16,-3 3 19-16,0 1 22 0,0 2 33 15,0 3-51-15,0-3 18 16,0 2-22-16,0 3 0 0,0-3-30 0,4 4 28 15,-4-3-15-15,3 1-3 0,-3 0 18 16,7-2-17-16,-7 3 19 16,0 1 0-16,0 3 22 0,0 1-18 15,4 0 9-15,-4 1-7 0,0 1 20 16,0 0 13-16,0 2-7 0,0 0-6 16,0 0-4-16,0 0 4 0,0 0 3 15,0 0-3-15,0 0-13 0,0 0 3 16,0 0 0-16,0 0 0 0,0 0-13 15,0 0-1-15,0 0 1 0,0 0-3 16,0 0 0-16,0 0 0 0,0 0 25 16,0 4 4-16,0-1-29 0,3 2-24 15,-3-1 4-15,4 4 20 16,2 2 26-16,-2 3-13 0,-1 2-12 16,1 1 2-16,3 2 13 0,-4 3-3 15,1-3-13-15,3 2 0 0,-1-2-3 16,-6 0 1-16,4 0 2 0,-1-1 0 15,1-1 0-15,3 1-1 0,-4-3-15 16,-3 0 15-16,4 0-11 0,-1-1 10 16,0-3 2-16,1 2 0 0,-1-3-12 15,1 0 12-15,-1-1 0 0,-3-1 0 16,4-1-3-16,-4-2-26 0,0-3 9 16,7 2 20-16,-7-2 0 0,0 1 1 15,0-1-1-15,3 2-1 0,-3-3-2 16,3 1-16-16,-3 1 0 0,0-2 6 15,4 0 12-15,-4 1 0 0,0-1 1 16,0 0 3-16,0 0 19 0,0 0 10 16,0 0 4-16,0 0 22 0,0 0 6 15,3-4 68-15,-3 0 60 0,0-5-112 16,4-6-49-16,-1-7-15 16,4-7-14-16,3-6-2 0,1-3-15 15,-1-1 12-15,0 0-16 0,-3 2-25 16,4 4 5-16,-4 2 23 0,-4 7-64 15,0 5 32-15,-3 5 48 0,0 6-3 16,0 2-83-16,0 3-104 0,-6-1-81 16,2 4-55-16,1 0-116 0,-1 0-85 15,1 4-11-15,-1 0-154 0</inkml:trace>
  <inkml:trace contextRef="#ctx0" brushRef="#br0" timeOffset="2282.352">13271 3629 992 0,'0'0'515'0,"0"0"-239"16,0 0-113-16,0 0-24 15,0 0-3-15,0 0 10 0,0 0-23 16,0 0-123-16,0 0-23 0,0 0-71 16,-7 21 39-16,4-5 45 0,-1 7 7 15,-3 1-1-15,4 5 4 0,-1 2 2 16,-3 0 13-16,4 1-15 0,0-1 0 16,-1-2 1-16,1 0 3 0,3-1-2 15,-4-4 20-15,4 0-22 0,-3-3-3 16,3 0-32-16,0-4 34 0,0-1-29 15,0-3-151-15,0-3-144 0,3-4 36 16,1-4-183-16,-4-1-115 0</inkml:trace>
  <inkml:trace contextRef="#ctx0" brushRef="#br0" timeOffset="2502.619">13257 3943 968 0,'0'0'625'0,"0"0"-345"0,0 0-134 15,0 0 0-15,0 0-26 0,0 0-17 16,0 0-60-16,0 0-43 0,0 0-88 16,0 0-15-16,10-4-1 0,-6 4 104 15,6-2 0-15,1 2 1 0,-1-1-2 16,0 1-7-16,-3 0 8 0,3 0 1 16,-3 0 3-16,0 0 31 0,0 0-35 15,0 0-145-15,-4 0-202 0,4-3-246 16,-7-1-208-16</inkml:trace>
  <inkml:trace contextRef="#ctx0" brushRef="#br0" timeOffset="2758.364">13429 3646 772 0,'0'0'1174'0,"0"0"-876"16,0 0-169-16,0 0-28 15,0 0 12-15,0 0 6 0,0 0 13 16,0 0-119-16,0 0-13 0,0 0-68 16,-3 11 26-16,0 3 4 0,3 6 38 15,-7 9 19-15,-4 7-19 0,1 5 0 16,3 5 26-16,-3 2-25 0,3-2-1 16,3-3-15-16,-3-5 13 0,4-2-41 15,3-6 23-15,0-5-9 0,0-3 26 16,3-5-168-16,4-8-224 15,-7-5-629-15</inkml:trace>
  <inkml:trace contextRef="#ctx0" brushRef="#br0" timeOffset="3200.837">13588 3712 1396 0,'0'0'585'0,"0"0"-299"0,0 0-167 16,0 0 20-16,0 0-3 0,0 0-17 16,0 0-3-16,0 0-84 0,0 0-31 15,0 0 10-15,55-11-11 0,-38 7 0 16,0 0 0-16,4-2 0 0,-7 2-5 15,0 0 4-15,3 2 1 0,-7-1-86 16,1 3-75-16,-1-3 9 0,-7 3-36 16,1 0 4-16,-4 0-108 0,0 0-111 15,0 0-14-15,0 4 6 0,-7 0 137 16</inkml:trace>
  <inkml:trace contextRef="#ctx0" brushRef="#br0" timeOffset="3411.763">13626 3697 208 0,'0'0'1145'0,"0"0"-787"0,0 0-154 16,0 0-64-16,0 0-27 15,0 0-6-15,0 0-58 0,0 0-49 16,0 0 0-16,-17 70 16 0,10-44 10 16,0 3 19-16,3 0-3 0,1 1-40 15,-4-1 14-15,4 0-15 0,-1-1 1 16,4-5 4-16,-3-2-6 0,3-3-78 15,0-1-25-15,0-3-23 0,-4 0-82 16,4-4-185-16,0-5-167 0,0-1-148 16</inkml:trace>
  <inkml:trace contextRef="#ctx0" brushRef="#br0" timeOffset="3643.241">13609 3887 1785 0,'0'0'607'0,"0"0"-368"16,0 0-184-16,0 0-24 0,0 0-31 15,0 0-1-15,0 0-28 0,0 0 29 16,0 0 0-16,55-10 10 0,-42 4-10 16,8 2-1-16,-7 4-5 0,0 0-7 15,-1 0-3-15,1 3 13 0,-7 2-36 16,0 1-184-16,-4 1-43 0,-3 1-130 15,0 2 32-15,0-2-151 0</inkml:trace>
  <inkml:trace contextRef="#ctx0" brushRef="#br0" timeOffset="3823.486">13598 4072 1982 0,'0'0'593'0,"0"0"-271"16,0 0-200-16,0 0-65 0,0 0-42 15,0 0-15-15,0 0-38 0,0 0-68 16,0 0 80-16,0 0 26 0,45 15 58 16,-24-13-58-16,-4-2-42 0,4-3-199 15,3-3 80-15,-4-4-88 0,1-2-338 16,-7 2-645-16</inkml:trace>
  <inkml:trace contextRef="#ctx0" brushRef="#br0" timeOffset="4237.216">13946 3685 2040 0,'0'0'437'15,"0"0"-256"-15,0 0-179 0,0 0 30 16,0 0 19-16,0 0 23 0,0 0 18 16,0 0-92-16,0 0-29 0,0 0 29 15,59-25 41-15,-42 17-37 0,4 0 8 16,-4 3-12-16,-3-2-3 0,-1 5-19 16,1 1 6-16,-7 1-20 0,3 0 33 15,-3 0-13-15,-3 2-3 16,-1 3 19-16,-3 3 35 0,0 4 151 15,0 3-96-15,0 5 12 0,-3 2-35 16,-8 5-16-16,-6 0-25 0,3 0-7 16,-3 1-6-16,-3-1-13 0,2-1 0 15,-6-1-16-15,4-2-16 0,6-1-48 16,-7-3-32-16,7-3-41 0,1-2-37 16,-1-5-139-16,7-1-95 0,0-8-239 15,0 0 31-15,4-6-148 0</inkml:trace>
  <inkml:trace contextRef="#ctx0" brushRef="#br0" timeOffset="4551.141">13950 3685 1576 0,'0'0'497'0,"0"0"-280"0,0 0-84 16,0 0 6-16,0 0 22 0,0 0 3 0,0 0-48 15,0 0-84-15,0 0-32 16,0 0 0-16,0 0 1 0,0 0 0 16,0 2-1-16,0 0-29 0,3 2-9 15,-3 1 15-15,0 5 23 0,0 6 48 16,0 2 16-16,0 6-12 0,0 1-33 16,-7 2 3-16,0 4-21 0,0 2 18 15,1-1-18-15,-1 3-1 0,-4-4-27 16,4 0 26-16,-3-3-40 0,3-4 38 15,0-1-23-15,0-4 4 0,4-2-23 16,3-5-228-16,-4-4-105 0,4-6-176 16,0-2-179-16,0 0-332 0</inkml:trace>
  <inkml:trace contextRef="#ctx0" brushRef="#br0" timeOffset="4721.106">13884 4012 1044 0,'0'0'785'0,"0"0"-396"15,0 0-227-15,0 0-159 0,0 0-3 16,0 0 0-16,0 0 36 0,0 0 28 16,0 0-25-16,62 28-20 0,-45-18 4 15,1 0-10-15,2 0-13 0,-2 2 2 16,2-1-2-16,-3-1-23 0,1-2-12 16,2-4-20-16,-6-2-1215 0</inkml:trace>
  <inkml:trace contextRef="#ctx0" brushRef="#br0" timeOffset="5089.271">14253 3702 790 0,'0'0'1189'16,"0"0"-887"-16,0 0-183 0,0 0-31 16,0 0 2-16,0 0-6 0,0 0-39 15,0 0-32-15,0 0-13 0,0 0 32 16,65-17 16-16,-44 11 20 0,3 2-52 15,0-3-13-15,-3 2-2 16,-1 2-1-16,-2 0-17 0,-4 2 17 16,-1-2 13-16,-2 2-13 0,-8 1-3 15,1 0-17-15,-1 0-60 0,-3 0-171 16,0-2-86-16,-3 2-137 0,-1-2-115 16,-3 2-541-16</inkml:trace>
  <inkml:trace contextRef="#ctx0" brushRef="#br0" timeOffset="5332.94">14298 3652 411 0,'0'0'1448'0,"0"0"-1111"0,0 0-71 15,0 0-24-15,0 0-52 0,0 0-33 16,0 0-26-16,0 0-83 0,0 0-48 16,0 0-86-16,-7 39 60 0,0-13 26 15,0 6 51-15,3 6-50 16,-2 3 16-16,2-2-17 0,1-1-35 0,3-2 22 15,-4-1-15-15,4-4-8 0,0-5 24 16,0-3-14-16,0-3 13 0,0-3 11 16,0-3-216-16,0-5 11 15,4-2-74-15,-4 0-131 0,0-3-98 16,3 0-73-16,-3-4-213 0</inkml:trace>
  <inkml:trace contextRef="#ctx0" brushRef="#br0" timeOffset="5605.319">14277 3877 2325 0,'0'0'484'0,"0"0"-279"0,0 0-124 15,0 0-21-15,0 0 11 0,0 0 40 16,0 0-13-16,0 0-97 0,0 0 20 15,0 0-5-15,72-10 13 0,-51 6-27 16,0 0 14-16,6 0-16 0,-13 2-1 16,7-2-1-16,-4 4-2 0,-3 0-15 15,-4-2-28-15,0 2-11 0,-3 0-12 16,-3 0-16-16,-1 0-48 0,4 0-75 16,-7 2-71-16,3 2-218 0,-3 2-184 15,0-1-349-15</inkml:trace>
  <inkml:trace contextRef="#ctx0" brushRef="#br0" timeOffset="5810.492">14304 4086 2666 0,'0'0'658'0,"0"0"-376"0,0 0-196 15,0 0-20-15,0 0-63 0,0 0-1 16,0 0-2-16,0 0 28 0,73-10 7 15,-46 4-32-15,1 0 19 0,3 2-21 16,-7-2 1-16,4 2-2 0,-8 0-97 16,-2 1-39-16,-1 0-83 0,-3 2-167 15,-11-1-594-15,0 1-589 0</inkml:trace>
  <inkml:trace contextRef="#ctx0" brushRef="#br0" timeOffset="6468.901">14911 3525 1628 0,'0'0'636'0,"0"0"-400"16,0 0-139-16,0 0-16 15,0 0-4-15,0 0 20 0,0 0 44 16,-35 72-83-16,25-44-40 0,3 3-17 16,-10 0-2-16,3 0-10 0,4-1-8 15,-4-3-16-15,4-2 12 0,-1-3 4 16,1-7-87-16,3 1-197 0,0-4-202 16,4-2-255-16,-4-3-492 0</inkml:trace>
  <inkml:trace contextRef="#ctx0" brushRef="#br0" timeOffset="6857.371">14773 3779 20 0,'0'0'2033'0,"0"0"-1651"0,0 0-253 16,0 0-58-16,0 0-48 0,0 0 2 15,0 0 17-15,0 0-42 0,0 0 26 16,0 0 3-16,65-36 0 15,-44 27-16-15,-4 0-13 0,7 0-23 16,-3 1 23-16,3 1 32 0,0 0-32 16,1 0 0-16,-5 3-25 0,1 0 25 15,-4 2-4-15,0 2-21 0,1 0 24 16,-8 4-32-16,4 2 21 0,-1 1 12 16,-2 4 1-16,-1-1 15 0,-6 5 35 15,2 1 55-15,-2 4 109 0,-1 1-113 16,-3 6-60-16,0 0-16 0,0-1-23 15,-7 3 22-15,1-1-23 16,-1-1 13-16,0-2-15 0,-4-3-2 16,5-2-36-16,2-2 19 0,-3 0-16 15,4-2 6-15,-1-2-61 0,-3 1-25 16,7-5 16-16,-3-1-40 0,0-1-57 16,-1-3-53-16,1 0-114 0,3-5-79 15,0 0-63-15,-4 0-323 0</inkml:trace>
  <inkml:trace contextRef="#ctx0" brushRef="#br0" timeOffset="7363.266">14897 3822 1094 0,'0'0'1047'0,"0"0"-856"0,0 0-94 0,0 0-48 16,0 0-19-16,0 0-30 0,0 0-55 16,0 0-6-16,0 0 25 15,-21 51 10-15,21-40 7 0,0-3 17 16,0-4-24-16,0 0 13 0,0-2-26 16,0-2 7-16,0 0-121 0,0 0-51 15,0-2-21-15,0-2 30 0,0-4 192 16,0 1-140-16,4-3 97 0,-1 2 26 15,1 1 17-15,-1 0 3 0,4 1 0 16,-4-1 20-16,8 0-18 0,-8 3 30 16,4-1-18-16,0 3-12 0,0-1-1 15,0 2 2-15,0 1 20 0,-4 0 45 16,1 0-45-16,-1 2 10 0,4 2 41 16,-4 1 99-16,-3 2-27 0,0 0-68 15,0 1-11-15,0 0-66 0,0 1 50 16,0 1 11-16,0-1-23 0,-3 0-10 15,-7-1 3-15,10-2 1 0,-7 1-14 16,3-2 17-16,4-3-14 16,0 0-22-16,0-1-2 0,0-1-17 15,0 1-20-15,0-1-26 0,0 0-16 16,7 0 61-16,-3 0 20 0,-1 0 0 16,7 0 30-16,1-2-76 0,-4-2-45 15,3 0-325-15,-3 2-333 0,0-1-43 0</inkml:trace>
  <inkml:trace contextRef="#ctx0" brushRef="#br0" timeOffset="9490.093">15111 4095 375 0,'0'0'307'0,"0"0"-76"15,0 0-39-15,0 0-22 0,0 0-131 16,0 0 0-16,0 0 263 15,0 0-129-15,0 0-79 0,0-14 10 16,-4 13 38-16,4 1-25 0,-3-2 6 16,3 1 16-16,-4 0-39 0,1 1-16 15,-1 0-49-15,-2 0-33 0,-1 0 17 16,3 0-16-16,-6 0-3 0,0 1-19 16,3 3-22-16,0 1-59 0,0 0-143 15,0 3 10-15,4-2-290 0,-1-3-553 16</inkml:trace>
  <inkml:trace contextRef="#ctx0" brushRef="#br0" timeOffset="12282.404">15627 3553 954 0,'0'0'310'0,"0"0"-112"16,0 0-116-16,0 0-40 0,0 0 380 16,0 0-101-16,0 0-62 0,0 0-89 15,0 0-41-15,4-1 12 0,-4 3 19 16,0 0-32-16,0 1-42 0,-10 4-29 16,6 1 29-16,-10 5 18 15,1 5-85-15,2 2-19 0,-6 1-12 16,3 0-14-16,0-3 7 0,8-4-44 15,2 0-118-15,-3-2-444 0,7-1-417 16,-7-4-60-16</inkml:trace>
  <inkml:trace contextRef="#ctx0" brushRef="#br0" timeOffset="12461.737">15600 3667 1870 0,'0'0'415'0,"0"0"-415"16,0 0-162-16,0 0 162 0,0 0 16 16,0 0 30-16,65 0 5 15,-44-3-28-15,-7-1-23 0,6-2-113 16,1 2-137-16,-14 0-176 0,3 1-206 16,-3 0-170-16</inkml:trace>
  <inkml:trace contextRef="#ctx0" brushRef="#br0" timeOffset="12654.625">15714 3640 1380 0,'0'0'1068'0,"0"0"-781"16,0 0-152-16,0 0-64 0,0 0-7 16,0 0-6-16,0 0-58 0,0 0-20 15,0 0-34-15,-25 62 28 0,22-44 24 16,-7-2-14-16,6-1-16 0,4-3-16 15,-3-2-116-15,3-4-328 0,3-4-219 16,1 0-601-16</inkml:trace>
  <inkml:trace contextRef="#ctx0" brushRef="#br0" timeOffset="12978.25">15951 3527 2327 0,'0'0'555'0,"0"0"-555"0,0 0-29 15,0 0-10-15,0 0 36 0,0 0-26 16,0 0 27-16,-45 47-43 0,32-37-26 16,9-4-23-16,4-1-109 0,-3-2-141 15,3 0-78-15,0-3-8 16,3 0 10-16,1 0 219 0,6 0 201 15,-3-6 49-15,-4 4 45 0,4-1 21 16,-3 0 44-16,3 3-19 0,-1-2-35 16,1 2 15-16,0-1-39 0,7 1-45 15,-7 0-23-15,0-3 6 0,3 2-18 16,-3-1 20-16,3 0-14 0,1-2-7 16,-8-1-241-16,1 1-127 0,3-1-255 15</inkml:trace>
  <inkml:trace contextRef="#ctx0" brushRef="#br0" timeOffset="13123.053">16020 3563 1890 0,'0'0'535'0,"0"0"-377"15,0 0-132-15,0 0-10 0,0 0 23 16,0 0-23-16,-20 54-13 0,16-39-3 16,4-3-32-16,-3 1 30 0,-1 1 2 15,1-4-142-15,-1 0-324 0,1 0-181 16,-1-1-468-16</inkml:trace>
  <inkml:trace contextRef="#ctx0" brushRef="#br0" timeOffset="13404.381">15665 3839 1875 0,'0'0'529'0,"0"0"-384"15,0 0-145-15,0 0-3 0,0 0 2 16,0 0 0-16,0 0-9 0,0 0 10 16,0 0 42-16,0 0 26 0,66 2-33 15,-46-6 4-15,-2-1-10 16,-1-5-29-16,0 6-123 0,-3-4 20 15,0 0-136-15,-4-2-164 0,4-1-107 16,-7 3-204-16,-4-4 59 0</inkml:trace>
  <inkml:trace contextRef="#ctx0" brushRef="#br0" timeOffset="13582.439">15851 3695 1547 0,'0'0'497'0,"0"0"-251"16,0 0-107-16,0 0-48 0,0 0-27 15,0 0-64-15,0 0-19 0,0 0 3 16,-13 51 13-16,13-32-10 16,-7-1 0-16,3 3-3 0,1-3 12 15,-1 1 3-15,-3-3-1 0,1 1-263 16,-1-3-163-16,3 0-148 0,-6-6-509 16</inkml:trace>
  <inkml:trace contextRef="#ctx0" brushRef="#br0" timeOffset="13793.133">15638 3960 931 0,'0'0'1287'0,"0"0"-967"0,0 0-194 16,0 0-84-16,0 0-13 0,0 0-29 16,0 0-23-16,0 0-6 0,0 0 29 15,0 0 1-15,69-15 12 0,-49 7-13 16,1 4 11-16,0 2-9 0,3 0-4 15,-10 2 2-15,-1 0-113 0,1 0-162 16,-7 7-84-16,0-2-70 0,-7 3-63 16,0-2-144-16</inkml:trace>
  <inkml:trace contextRef="#ctx0" brushRef="#br0" timeOffset="13960.7">15665 4078 1732 0,'0'0'474'0,"0"0"-202"0,0 0-53 15,0 0-161-15,0 0-58 0,0 0-83 16,0 0 79-16,0 0 4 0,62-35-3 16,-38 23 1-16,-3 0 1 0,3 1-11 15,-7 2-107-15,1 0-46 0,2 1-72 16,-6 0-165-16,-4 0-60 0,-3 1-255 16</inkml:trace>
  <inkml:trace contextRef="#ctx0" brushRef="#br0" timeOffset="14168.272">15879 3881 271 0,'0'0'1573'16,"0"0"-1177"-16,0 0-122 15,0 0-90-15,0 0-74 0,0 0-68 16,0 0-42-16,0 0-39 0,0 0 13 16,-7 64 24-16,4-42 1 0,3 1 0 15,-4 2 2-15,1-1-2 0,-1-1-12 16,1 2 13-16,3-3 9 0,-4 0-9 15,1 0-55-15,-4-1-126 0,4-1-142 16,-4-2-99-16,-4 2-63 0,1-1-46 16,3-5-150-16</inkml:trace>
  <inkml:trace contextRef="#ctx0" brushRef="#br0" timeOffset="14343.522">15700 4170 2246 0,'0'0'565'16,"0"0"-356"-16,0 0-153 0,0 0-56 15,0 0-3-15,0 0-19 0,0 0-49 16,0 0 4-16,0 0 64 0,0 0-68 16,58 15-465-16,-44-16-795 0</inkml:trace>
  <inkml:trace contextRef="#ctx0" brushRef="#br0" timeOffset="14686.927">16392 4292 1714 0,'0'0'159'0,"0"0"-159"0,0 0-517 15,0 0-571-15</inkml:trace>
  <inkml:trace contextRef="#ctx0" brushRef="#br0" timeOffset="17501.818">13540 5423 170 0,'0'0'45'0,"0"0"-45"16,0 0 0-16,0 0 0 0,0 0 20 16,0 0 133-16,0 0 39 0,0 0-97 15,0 0-46-15,0 0-26 16,0 2-4-16,0-2-7 0,0 0-12 15,0 0-13-15,0 0 10 0,0 0-17 16,0 0 17-16,0 2 3 0,0-2 2 16,0 2 15-16,0 0 2 0,0-1 7 15,0 2 23-15,0 1 23 0,0 0 3 16,0 2-36-16,0 1-7 0,-4 0-32 16,4 0 3-16,-3 3-6 0,3 0 6 15,0 1-7-15,0 1-4 0,-7 4 7 16,7-3 2-16,0 1 20 15,0 3-17-15,-4 1 15 0,1 0 0 16,0 2-18-16,-1 0 14 0,-3 2 8 16,4-1-7-16,-1-2 4 0,1 2-7 15,-1-2-10-15,-2-1 46 0,2 1-17 16,1 1-19-16,3-3-11 0,0 0 11 16,-7 2-9-16,7-2 9 0,-4 1 19 15,4 0 7-15,-3-1-38 0,3 1 9 16,0-1-10-16,0-2-26 0,0 1 25 15,0-4 1-15,0 1 20 0,0 1 9 16,0-1-29-16,0-2 0 0,0 2-1 16,0-1 1-16,0-2 32 0,0 0 1 15,0 0-10-15,0-3-23 0,0 1-25 16,0-3 25-16,0 2 12 0,0-2-12 16,0-1-17-16,0 0-12 0,0-2 0 15,3-2 9-15,-3 0-9 0,4 0 0 16,3-2-300-16,-7-2-265 0</inkml:trace>
  <inkml:trace contextRef="#ctx0" brushRef="#br0" timeOffset="19646.295">13557 5400 564 0,'0'0'196'16,"0"0"-118"-16,0 0-29 0,0 0 6 16,0 0 1-16,0 0-20 0,0 0-36 15,0 0 3-15,0 0 10 0,0 0 39 16,31-20 10-16,-21 16-13 0,1 0-1 15,6 0-26-15,0 0-21 16,0 3 31-16,0-5-32 0,4 4 1 16,0 0 5-16,3 0-3 0,-3 0 16 15,3 0-6-15,-4 1-13 0,1 0 0 16,3 1-21-16,0 0 19 0,-3-2 4 16,3 2 8-16,-3 0-6 0,3 0-4 15,0 0 3-15,0 0 23 0,-3 0-26 16,3 0 0-16,0 0 13 0,-3 0-13 15,6 2 26-15,4-4-23 0,0 0 0 16,0 2 10-16,0-2-13 0,0 2-3 16,0 0 3-16,-3 0 13 15,-1-2 13-15,-3 2-26 0,4-2 3 16,-7 2 14-16,6 0 15 0,-9-2-12 16,6 2-17-16,-4-1 39 0,1 0 23 15,7-1-45-15,-11 2 9 0,7-1 13 16,3 0-3-16,-2-1-22 0,2 2-4 15,1 0 13-15,-4 0-23 0,3-1 20 16,-3 1-21-16,4 0 14 0,-4-1-3 16,-3 1-11-16,-1 0 23 0,1 0-24 15,-4 0-1-15,1 0 0 0,-5 0 1 16,1 0 2-16,0 0-1 0,0 0 27 16,3 0-27-16,-3 1 14 0,6 0 7 15,1 3-4-15,0-1 19 0,6-2-37 16,-6 3-1-16,3-2 42 0,0 0-19 15,0-1-21-15,0 2 2 0,-3-2 12 16,0 2-14-16,3-3 17 0,-7 0-6 16,4 4-9-16,-4-4 9 15,0 0-11-15,-3 0-2 0,0 0 16 16,0 0 0-16,-4 0-16 0,4 0-19 16,-4 0 19-16,-3 2 0 0,0-1-13 15,0-1 0-15,3 1 13 0,4 1 3 16,0-1-3-16,-4-1 1 0,7 3 28 15,-3-3-27-15,7 0 21 0,-4 0-11 16,0 0-11-16,0 0 19 0,-3 0-18 16,0-3-2-16,-4 3 12 0,7 0-9 15,-10-1-2-15,0-1 0 0,0 1 12 16,3 1-13-16,-3 0-3 0,11 0-1 16,-8 0 4-16,4 0 1 0,3 0 16 15,4 0 5-15,-1 0-2 0,8-1 54 16,6-1 204-16,-3 2-182 0,11-4-64 15,-8 1-18-15,4-2-12 0,3 1 9 16,-6-2-8-16,-4 0 13 0,7 1-14 16,-11-1-2-16,4 2 0 15,-10 0-2-15,0 2 2 0,-4 0 0 16,-3 0-1-16,-4 0-17 0,-3 0 17 16,0 0-1-16,-7 2-14 0,3 0 14 15,-3 0-2-15,0 0-12 0,0 0 3 16,7 0 11-16,-7 0 1 0,0 0 1 15,0 0 1-15,0 0 3 0,0 0 8 16,0 0 1-16,0 0-11 0,0 0 2 16,0 0-1-16,0 0 0 0,0 0-1 15,0 0-2-15,0 0 0 0,0 0-3 16,3 0 3-16,1 0-1 0,-4 3 1 16,3-2 1-16,4-1 0 15,-3 2 0-15,3-1-1 0,-4 0-1 0,7 1 1 16,-3 0 23-16,7-2-4 15,-4 2-17-15,-3 0 11 0,4-2-11 16,-1 1 1-16,0-1 16 0,-3 0-16 16,-7 0-3-16,7 0-1 0,-3 0 1 15,-4 1 0-15,3-1-3 0,-3 0 2 16,3 0-1-16,1 0-11 0,-4 2 11 16,7-1-14-16,-4 0 15 0,4 1 1 15,3-2 2-15,-3 1-1 0,4 0 11 16,-4 1-11-16,6-1-2 0,-6 0 2 15,10 0 23-15,-10-1-23 0,4 0 11 16,-1 2-12-16,0-2 2 0,1 1-2 16,-4 0 0-16,-7-1 0 0,6 0 0 15,-6 0-1-15,4 0-3 0,-4 2-18 16,3-2 19-16,4 1 0 0,0 0 0 16,0 1-7-16,0 0 10 15,7 0 1-15,-4 0 15 0,0 0-16 16,4 0 3-16,-7-1-3 0,10 2 2 15,-13-3 24-15,3 0-24 0,-1 0-1 16,1 0 1-16,0 2-2 0,-3 0 0 16,-1-2-13-16,7 0 10 0,-6 0 1 15,-1 0-10-15,4 2 12 0,0-1 1 16,0-1-1-16,7 3 1 0,0-2 12 16,-1-1 0-16,-2 0-12 0,2 0 15 15,5 0-16-15,-11 0 3 0,3 0-3 16,0 0 1-16,-6 0 13 0,3 0-14 15,-4 0-16-15,-3 0 16 0,0 0 0 16,0 0 2-16,3 0-2 0,-3 0-1 16,0 0-1-16,0 0 1 0,0 0-2 15,0 0-10-15,7 3 12 0,-3-3-1 16,-4 0 0-16,3 0 2 16,1 0 0-16,-4 0 16 0,0 0-14 0,0 0-1 15,3 0 0-15,-3 0-2 16,0 0 1-16,0 1 0 0,0-1 0 15,0 0-1-15,0 0-1 0,0 0-1 16,0 3 3-16,0-3 70 0,0 0-53 16,0 0-17-16,0 1-1 0,0 1 0 15,4-2 1-15,-4 4 1 0,0-4-1 16,0 2-1-16,0 0-12 0,0 0 11 16,0 2 2-16,0-1-1 0,0 1 1 15,3 3 0-15,-3-3 0 0,0 5 16 16,0-1-13-16,0 2 10 0,0 2-11 15,0 1 1-15,0 1-3 0,0 2 2 16,0-2-1-16,0 1 0 16,0 2 9-16,0-2-9 0,-3 4-2 15,3-2 2-15,-4 1-1 0,1 1 3 16,3 1-3-16,-4-2 0 0,-3 1 0 16,0-2-20-16,4 1 8 0,0-2 9 15,-1 1-9-15,1 0 8 0,-4 0 1 16,3 0-21-16,1 0 22 0,-1 1 4 15,1-2-4-15,0-2-13 0,3 0 13 16,-4 0-94-16,4-2 64 0,-3-2 32 16,-1 3-1-16,4-3 0 0,-7 0 2 15,4 1-1-15,3-1 0 0,0-1-1 16,-4-1 1-16,4-1 0 0,0 3 1 16,-3 0 0-16,3-4 0 0,-3 3 0 15,3 0 24-15,-4 0-23 0,4-1 17 16,0 0-16-16,0 2-3 0,-3 0 1 15,3-1 1-15,0 0-2 16,0 1 1-16,-4-1 1 0,4 0 0 16,-3-1 17-16,3 1 4 0,0-1 2 15,-4 0-22-15,4-2 9 0,0 0-11 16,0 0 0-16,0 1-1 0,0-2 0 16,0-1-3-16,0-1-10 0,0-1 10 15,0-2-32-15,0 2-13 0,0-2-26 16,0 0 6-16,0 0-19 0,0 0-152 15,4 0-143-15,-1-4-69 0,1-1-227 16</inkml:trace>
  <inkml:trace contextRef="#ctx0" brushRef="#br0" timeOffset="21398.129">13581 6158 42 0,'0'0'92'15,"0"0"9"-15,0 0 241 0,0 0-156 16,0 0-49-16,0 0-13 0,0 0 58 16,0 0-3-16,0 0-42 0,0 0-20 15,0-7-26-15,0 7-19 0,7 0-20 16,-7-2-4-16,0 2 11 0,0-2 15 15,0 2 4-15,0 0-16 0,0 0-23 16,0 0-20-16,0 0 20 16,3 0-38-16,1 0 0 0,-1 0 17 15,4 0 15-15,0-1-20 0,3 1-10 16,1-3-3-16,2 2 13 0,5-2-12 16,2 2 1-16,1-2 31 0,3 2-21 15,0-3 4-15,4 0-15 0,3 0 14 16,-7 2-15-16,7-2 1 0,-4 0-14 15,1 1 13-15,-4 2-3 0,7 0 3 16,-10-1 0-16,10 1 6 0,-10 1 7 16,3 1-13-16,-4-1-14 0,1 0 14 15,3 0-1-15,-7 0 1 16,1 0 0-16,2 0 2 0,-6 2 14 0,3-2-15 16,-3 1-1-16,0-1 0 15,3 1 14-15,-3 1-14 0,0-2-1 16,-1 0 1-16,5 1 0 0,-5-1-6 15,5 0 6-15,-5 1 0 0,5 1 13 16,-1-1-7-16,3-1-6 0,1 2 0 16,0 0-16-16,-4 2 16 0,7-3 0 15,0 2-6-15,0 1 6 0,1-2 2 16,2-1-1-16,1 3 0 0,-1-1-2 16,4 1 14-16,0-4-5 0,-3 1-7 15,3 1 2-15,0-2-3 0,-4 0-3 16,1 0 3-16,-1 0 13 0,1 2-12 15,0-2-1-15,-1 0 0 0,1 2 0 16,-1 0 3-16,1 0-2 0,-1 2 2 16,1-3-3-16,-4 3 32 0,4 1-29 15,-1-1 15-15,1 2-16 16,-1 1 9-16,-3-2 5 0,4 0-13 16,-4-1 23-16,4 0-4 0,-4-2 4 15,7 0 3-15,-4 2 7 0,1-4-35 16,3 1 40-16,-3-1-15 0,3 0-23 15,-4 1 36-15,4-1-7 0,-3 0-6 16,-1 0 6-16,1 0-19 0,3 0 6 16,-4 0 7-16,8 0-25 0,-8 0 21 15,8 0 1-15,-8 0-20 0,4 0 10 16,0 0-12-16,0 0 1 0,-3 0 14 16,0 2-15-16,-1-2 1 0,-3 0-1 15,-3 0 3-15,6 0 12 0,-13 0 0 16,7 0-16-16,0 0-1 0,-8 0 1 15,8 0 11-15,0 0-9 0,-8 0 2 16,8 0-1-16,0 2-1 0,-7-2-1 16,6 2-1-16,1 0 3 0,-7-1 13 15,6 2-15-15,-2-3 11 16,-5 1-11-16,1 0 17 0,0 1-17 16,0-1-1-16,-4 0 16 0,0 0-15 15,1 1 9-15,-1-2-7 0,4 0-3 16,-4 0 13-16,1 0-10 0,-1 0 13 15,0 0-14-15,4 0-1 0,-11 0 12 16,8 0-12-16,-4 0-1 0,0 0-2 16,3 0-1-16,-3 0 2 0,7 0-3 15,-11 0 4-15,4 0 0 0,3 0 42 16,1 0-13-16,-5 1-13 0,5-1-4 16,-4 1 4-16,-4-1-14 0,7 0 21 15,1 0-20-15,-1 0 13 16,4 0 9-16,-4 0-12 0,4 0 6 15,-4 0-6-15,4 0-10 0,0 0 10 16,-7-2-1-16,0 0 11 0,0 2-21 16,3-1 0-16,-3 1 17 0,-4-1-7 15,4 0-9-15,-3 1-1 0,-1 0 0 16,-3 0 17-16,3 0 3 0,-3 0-6 16,0 0-14-16,0 0 1 0,0 0 10 15,0 0-11-15,0 0 0 0,0 0-1 16,0 0-1-16,0 0-19 0,0 0-25 15,0-2-345-15,0-2-311 0,0 0-710 16,0 14 332-16</inkml:trace>
  <inkml:trace contextRef="#ctx0" brushRef="#br0" timeOffset="41269.847">17291 4477 1078 0,'0'0'238'15,"0"0"-144"-15,0 0 75 0,0 0 85 16,0 0-121-16,0 0-13 0,0 0-32 16,0 0-33-16,0 0-16 0,-3 0 16 15,3 0 19-15,0 0-6 0,0 3-10 16,0-3-19-16,-3 0 3 0,3 0 9 16,-4 0 11-16,4 4-4 0,0-4 0 15,-7 0-4-15,4 2-6 0,3 0-9 16,-4 2-4-16,-3 0-9 15,4 0 19-15,-4 1 0 0,0 1-30 16,4-2-11-16,-1 3 8 0,-3-2-10 16,-3 1-1-16,7 0 0 0,-1 1 11 15,-3-3 1-15,4 4-12 0,-1-3 0 16,-2 2 12-16,2-2-11 0,-3 0 1 16,7 0 12-16,-7 1-15 0,4 2 0 15,-7 0 1-15,6-3 2 0,-3 1 9 16,0 1 4-16,4-1-13 0,-4 1 1 15,4-1 12-15,-1 2-15 0,1-2-1 16,-4 3 168-16,-4 1-85 0,5-2-67 16,-1 2-3-16,0 0-11 0,3-1 10 15,-3-1-10-15,4-1 1 0,0 0-1 16,-1 0 0-16,1 1-1 0,-4 0 1 16,3-2-2-16,1-1 1 0,-1 2-1 15,1-3 1-15,0 6 2 16,3-3 0-16,-7 1-1 0,3 0 2 15,1 1-1-15,-1-1-1 0,1-1 0 16,3 1-1-16,-4 1 1 0,-2-1 0 16,-1 1 14-16,3-1-16 0,4-1 0 15,-3 0 1-15,-1 0 2 0,1 0 1 16,-1-2-3-16,1 3 1 0,0-2-1 16,-1-1 1-16,1 2 1 0,3-1 10 15,-4-1-11-15,1 0 1 0,3 0-1 16,-4-1-1-16,1 0 12 0,-1 2-11 15,-3 0-2-15,4-2 2 16,3-1-1-16,-3 2 1 0,-1-1-2 16,4 0-1-16,-3-1 1 0,3-1 0 15,0 2 1-15,-4-2-1 0,4 0-2 16,0 0 1-16,-3-2-12 0,3 2 13 16,0-1-12-16,0-1 11 0,0 0-15 15,0 0-22-15,0 0-29 0,0 0-123 16,0 0-79-16,0 0-229 0,0 0-98 15,0-1-54-15,0-1-51 0,3-4 73 0,-6 12 628 16</inkml:trace>
  <inkml:trace contextRef="#ctx0" brushRef="#br0" timeOffset="41983.488">16881 4791 1250 0,'0'0'423'0,"0"0"-254"16,0 0-56-16,0 0-28 0,0 0-8 16,0 0 56-16,0 0 26 0,0 0-46 15,0 0-48-15,0 0-14 0,0-2 39 16,0 4 13-16,0 0-38 0,0-1-14 15,0 1 10-15,0 0 35 0,4 2-6 16,-4 0 9-16,3 4 31 0,8-2 0 16,-8 2-95-16,1 0-35 0,-4-5 0 15,3 3-22-15,0 0-25 0,-3 2 46 16,4 3 1-16,3 2 1 0,-4 2-1 16,4 0 10-16,-3-1-8 0,-1 1-2 15,0-1 2-15,4-2 11 0,0 0-10 16,-7-4 0-16,4-2 0 0,-4-1-3 15,0-1 2-15,3-2 1 0,-3 2 0 16,0-4 13-16,0 2-13 16,0-2 13-16,0 0 3 0,0 2 0 15,0-2-16-15,4 0 16 0,-4 0-6 16,0 0-13-16,0 0 3 0,0 0-3 16,0 0 0-16,0 0 1 0,0 2-1 15,0-2 0-15,0 2 1 0,0-1-1 16,0 2 1-16,0 1 2 0,3-2-2 15,-3 1 1-15,0-1-1 0,0 1-1 16,4-2 0-16,-4 2 0 16,0-2 13-16,0 0-13 0,3 0 0 15,-3 1-2-15,0-1 0 0,0 0 2 0,0 1-1 16,0-2 1-16,0 0 2 16,0 0-1-16,0 0 0 0,0 0-1 15,0 0 16-15,3 0 12 0,-3 0-3 16,0 0-12-16,0 0-11 0,0 0 39 15,4 0-22-15,-4 0-17 0,0-2-1 16,3 1 18-16,1 0 3 0,3-1-3 16,3-1 3-16,-3-1-3 0,3-1-7 15,4-2-12-15,0 1 1 0,3-2-1 16,0 0 22-16,0-1-22 0,1 3-72 16,-8 0-85-16,0-1-205 0,1 2-236 15,-4 1-558-15,-4-5-388 0</inkml:trace>
  <inkml:trace contextRef="#ctx0" brushRef="#br0" timeOffset="45568.104">17808 4095 790 0,'0'0'473'0,"0"0"-285"16,0 0-175-16,0 0-13 0,0 0 33 15,0 0 351-15,0 0-131 0,0 0-140 16,0 0-71-16,4 0-6 0,-4 0 25 16,0 0 14-16,0 0 5 0,0 0-5 15,0 0-11-15,0 0 20 0,3 0 19 16,-3 0-13-16,0 0-23 0,0 0-16 15,0 2-9-15,0-2 0 16,0 0-26-16,0 0-4 0,0 0-8 16,0 0 8-16,0 0-11 0,0 0 0 15,0 0 3-15,0 0-3 0,0 0 1 16,0 0 0-16,0 0-2 0,0 0 1 16,0 0 1-16,0 0 11 0,0 0-13 15,0 0-1-15,0 0-1 0,0 0 0 16,0 0-1-16,0 0 1 0,0 0 0 15,0 0-14-15,0 0 14 0,0 0-1 16,0 0 0-16,0 0 1 0,0 0 1 16,0 0 1-16,0 0 2 0,0 0 1 15,0 0 13-15,0 0-13 0,0 0 13 16,0 0-13-16,0 0 10 0,0 0-11 16,0 0 17-16,0 0-17 0,0 0-1 15,0 0 1-15,0 0 10 0,0 0-11 16,0 0 12-16,0 0-11 0,0 0 11 15,0 0 3-15,0 0 3 0,0 0-3 16,0 0 9-16,0 0-9 0,0 0 13 16,0 0 0-16,0 0-10 15,0 0 6-15,0 0-23 0,0 2-2 16,0 6 1-16,0 3-1 0,0 7 26 16,0 6-11-16,0 5-15 0,0 4 26 15,0 6-23-15,-3 6 0 0,-1-2-1 16,1 4-2-16,-4-2 0 0,3-2-21 15,1 2 20-15,0-7 1 0,-1-2 0 16,1-7 3-16,3-1 0 0,-4-8-3 16,4-5 0-16,0-5-6 0,0-7-255 15,7-3-300-15,-3-3-641 0,6-21-338 0</inkml:trace>
  <inkml:trace contextRef="#ctx0" brushRef="#br0" timeOffset="45990.6">18373 4053 2339 0,'0'0'510'0,"0"0"-305"0,0 0-131 15,0 0-30-15,0 0 39 0,0 0 39 16,0 0-110-16,0 0-12 0,0 0-57 16,0 0-16-16,-55 31 18 0,41-20 7 15,-3 2-185-15,3 0-429 0,-3-3-503 16</inkml:trace>
  <inkml:trace contextRef="#ctx0" brushRef="#br0" timeOffset="46135.579">18156 4205 121 0,'0'0'2485'0,"0"0"-2269"0,0 0-216 15,0 0-245-15,0 0-88 0,0 0 223 16,52-11 19-16,-21 2-224 0,-7 1-277 15,10-3-544-15</inkml:trace>
  <inkml:trace contextRef="#ctx0" brushRef="#br0" timeOffset="46278.611">18487 4140 2317 0,'0'0'500'16,"0"0"-316"-16,0 0-101 0,0 0-48 15,0 0-16-15,0 0-19 0,0 0-21 16,0 0-24-16,0 0-38 0,0 0-207 15,-45 36-78-15,24-25-274 16,8-1-126-16</inkml:trace>
  <inkml:trace contextRef="#ctx0" brushRef="#br0" timeOffset="46477.4">18191 4332 1750 0,'0'0'483'0,"0"0"-273"0,0 0-148 16,0 0-59-16,0 0-3 0,0 0 103 15,0 0-3-15,0 0-42 0,51-10-19 16,-33 7-1-16,2-1-9 0,-9 0-25 16,9-1-3-16,1 1-1 0,-7-2 3 15,3 1 23-15,-3-2-26 0,3 0-10 16,-10-3-167-16,7 0-84 0,-4-1-118 16,4-3-187-16,-7 4-414 15</inkml:trace>
  <inkml:trace contextRef="#ctx0" brushRef="#br0" timeOffset="46705.757">18366 4040 2277 0,'0'0'465'16,"0"0"-320"-16,0 0-145 0,0 0-37 15,0 0 8-15,0 0 9 0,0 0-12 16,0 0 32-16,0 0 71 0,7 69-10 15,-7-42-16-15,0-1-10 0,4 3-31 16,-4 1 28-16,0 0-20 0,0-1-12 16,0 1 0-16,0-4 16 0,-4 1-12 15,4-4-4-15,-7-1-10 0,0-2-212 16,1-3-210-16,-1-4-560 0</inkml:trace>
  <inkml:trace contextRef="#ctx0" brushRef="#br0" timeOffset="47073.86">18256 4374 2406 0,'0'0'602'16,"0"0"-503"-16,0 0-63 0,0 0-18 15,-62 34-18-15,48-25-16 0,7-3 3 16,1 2-3-16,-5-6-35 0,11 0-13 15,0-2-68-15,0 0-187 0,0 0-196 16,7 0-11-16,3-4 200 0,-3-4 291 16,7 0 35-16,3-2 13 0,4-1-12 15,-7 1 54-15,3 3 36 0,4 0 56 16,-8 2 9-16,5 1-46 0,2 2-61 16,-6-1-7-16,7 2 4 0,-1 1-10 15,-6 0-19-15,0 0-15 16,-4 0-1-16,4 0 45 0,-4 0 15 15,-6 1-38-15,-1 2 0 0,4-3 19 16,-3 0-26-16,-1 0-13 0,1 0 20 16,-1 0 48-16,1-4-71 0,-4 0-198 15,3 0-120-15,-3 0-56 0,0 0-154 16,-3-1-276-16</inkml:trace>
  <inkml:trace contextRef="#ctx0" brushRef="#br0" timeOffset="47513.816">18235 4449 1729 0,'0'0'1132'0,"0"0"-1045"0,0 0-87 16,0 0-64-16,0 0 64 0,-3 52 26 15,3-36 22-15,0 0-29 0,0 1-19 16,0-1 0-16,3-2-2 0,-3-4 1 15,4-1 1-15,-1-3 0 0,-3 0-22 16,0-6-158-16,0 0-110 0,0 0-85 16,0 0 27-16,0-4 75 0,0 0 195 15,4-2 75-15,-4-4 3 0,3 0-2 16,4 0-9-16,-3-1 11 0,2 0 71 16,5-3 33-16,-1 1-9 0,-3 0-17 15,10-1 42-15,-6 3-6 0,6-1-7 16,-7 2 0-16,7 2 25 0,-6 1-12 15,6 3-29-15,-10 0 5 0,0 1-2 16,3 2-20-16,-3-1 3 16,0 2 19-16,3 0-22 0,-6 0 19 15,2 4-3-15,-6 2 2 0,4 0-63 16,3 3 41-16,-4 1-22 0,4 0-36 16,-3 0 13-16,-4 1-25 0,0-1-2 15,0 0-59-15,0 0-44 0,-4-2-3 16,-3 1-49-16,0-1-145 0,0-2-361 15,-3 0-513-15</inkml:trace>
  <inkml:trace contextRef="#ctx0" brushRef="#br0" timeOffset="47713.405">18370 4392 2209 0,'0'0'970'0,"0"0"-903"0,0 0-67 0,0 0-38 16,0 0 38-16,-4 53 19 0,1-34 0 16,3 1-19-16,0 1-19 15,0-1 19-15,0 0 0 0,0-3-15 16,-4-1-132-16,1-1-216 0,0-3-326 16,-1-5-458-16</inkml:trace>
  <inkml:trace contextRef="#ctx0" brushRef="#br0" timeOffset="48012.534">18322 4508 1209 0,'0'0'127'0,"0"0"-29"16,0 0-10-16,0 0-69 15,68-28-19-15,-57 25 0 0,6 0-3 16,-7 3 3-16,1 0-16 0,-4 3-127 15,-7 4 71-15,0 3 72 0,0 1 150 16,-14-1-27-16,7 2-5 0,0 0 93 16,-3-2 107-16,6-3-24 0,1 0-84 15,3-2-37-15,-4-3-54 0,4 0-77 16,0-2-42-16,0 0-58 0,4 2-38 16,-1-2 25-16,4 1 70 0,3-1 1 15,1 0-35-15,9-4-33 0,-13-4-129 16,11-3-113-16,2-2-180 0,-9-1-490 15,9-10 221-15</inkml:trace>
  <inkml:trace contextRef="#ctx0" brushRef="#br0" timeOffset="48327.738">18842 4049 2223 0,'0'0'398'16,"0"0"-298"-16,0 0-98 0,0 0 27 15,0 0 68-15,0 0 41 0,0 0-37 16,0 0-101-16,0 0-83 0,0 0 83 15,0 38 22-15,0-18 24 0,0-1-46 16,0 1-2-16,3-1-11 0,-3-4 12 16,0-1-1-16,0-3-81 0,0-4-162 15,0-3-136-15,0-2-157 0,0-2-80 16,0 0-164-16</inkml:trace>
  <inkml:trace contextRef="#ctx0" brushRef="#br0" timeOffset="48592.51">18887 4012 1248 0,'0'0'648'16,"0"0"-288"-16,0 0-131 0,0 0-93 15,0 0 32-15,0 0 50 0,0 0-77 16,62-38-39-16,-49 30-19 0,8-2 16 16,3 3-26-16,-3 1-3 15,3 0-29-15,-7 4-29 0,4 0 23 16,0 2-33-16,-8 2 36 0,5 2-7 15,-5 3-30-15,1 2 17 0,-7 2-18 16,3 0 0-16,-3 3-7 0,-3 2 7 16,-1-1 2-16,-3 0-2 0,0 2-32 15,-7-1-9-15,0 0-23 0,-3-1-27 16,3 0-43-16,-3-1-80 0,-4-2-161 16,0-2-290-16,4-2-448 0</inkml:trace>
  <inkml:trace contextRef="#ctx0" brushRef="#br0" timeOffset="48859.248">18890 4157 1284 0,'0'0'1461'0,"0"0"-1272"16,0 0-150-16,0 0-39 15,0 0-24-15,0 0 24 0,0 0 48 16,0 0-22-16,0 0 3 0,55-13 3 16,-38 5-19-16,4 2-13 0,3-2 0 15,-7 1 31-15,8 3-31 0,-15 0-55 16,0 0-108-16,1 2-1 0,-5 0-69 16,-6 2-148-16,0 0-77 0,0 0-34 15,0 4-101-15,-6-2 4 0</inkml:trace>
  <inkml:trace contextRef="#ctx0" brushRef="#br0" timeOffset="49114.467">18807 4291 2288 0,'0'0'352'0,"0"0"-352"15,0 0-55-15,0 0 55 0,0 0 97 16,0 0 29-16,62-21-39 0,-38 14-33 16,-3 1-51-16,3 0 20 0,-10 1-23 15,3 1 2-15,4 0-1 0,-7 0 0 16,0 2 0-16,3 0-1 0,0 0 0 16,-7-1-83-16,-3 0-155 0,4-1-131 15,-1 2-234-15,-7 1-435 0</inkml:trace>
  <inkml:trace contextRef="#ctx0" brushRef="#br0" timeOffset="49429.759">18718 4406 2370 0,'0'0'432'0,"0"0"-242"0,0 0-68 15,0 0-33-15,0 0-9 0,0 0-80 16,0 0 23-16,0 0-11 0,65-15 52 16,-34 4-20-16,0 1-9 0,7 0-31 15,-7-1 8-15,4 1-9 0,-8 3-3 16,1-3 2-16,-4 4-2 0,0 0-21 15,-10 0-58-15,-4 0-84 0,0 2 10 16,-3 2-56-16,-7 1-55 0,0-2-186 16,0 3-76-16,-7 0-11 15,1 3-535-15</inkml:trace>
  <inkml:trace contextRef="#ctx0" brushRef="#br0" timeOffset="49610.973">18856 4383 1727 0,'0'0'700'0,"0"0"-429"16,0 0-180-16,0 0-43 0,0 0 10 16,-7 56 28-16,3-39-9 0,1 4-32 15,3-2-42-15,-4 2 18 0,4-2-21 16,0 1-1-16,-3-2 0 0,-1-2-12 16,-2 1-32-16,-1-3-135 0,3-4-210 15,-3-1-326-15,-3-3-591 0</inkml:trace>
  <inkml:trace contextRef="#ctx0" brushRef="#br0" timeOffset="49922.041">18852 4454 2188 0,'0'0'462'0,"0"0"-462"0,0 0-6 15,0 0-40-15,0 0 46 0,0 0 68 16,0 0-36-16,52-11-29 0,-42 9 9 15,0 2-12-15,-6-2-19 0,6 2-123 16,-10 0-126-16,0 2-180 0,0 3 6 16,-10 5 273-16,0 1-76 0,-4 0-152 15,3-1 116-15,5 0 281 0,-1-3 33 16,0-3 202-16,3-2-24 0,4-2-51 16,0 0-82-16,0 0 30 0,4 0 68 15,6 0-27-15,-6 0 11 0,2-2 51 16,-2 1-71-16,3-2-62 0,0-1-52 15,0 3-26-15,-1-3 0 0,-2 3-49 16,3 1-123-16,-7 0-72 16,0 0-182-16,0 3-193 0,-62 10 62 0</inkml:trace>
  <inkml:trace contextRef="#ctx0" brushRef="#br0" timeOffset="50244.244">18780 4640 896 0,'0'0'1161'0,"0"0"-879"0,0 0-166 15,0 0-22-15,0 0-91 0,0 0-3 16,0 0 0-16,0 0 10 0,0 0 9 16,0 0-19-16,58-43-51 0,-44 27-88 15,3 1-59-15,-3-1-61 16,-4 1-8-16,1-1-6 0,-4 1-40 16,0-2 27-16,-1 4 100 0,-2-3 114 15,6 3 72-15,-6 0 68 0,-1 3 86 16,1 3 35-16,-4 2 35 0,0 3 47 15,0 2 31-15,0 0-6 0,0 0 8 16,0 0 16-16,0 3-66 0,3 1-106 16,-3 2-84-16,0 4-7 0,0 5 10 15,-3 7 13-15,-1 4-26 0,-3 2-22 16,-3 2-32-16,3 0-13 0,0 0 10 16,0-2-16-16,4-1-3 0,-1-3-16 15,1-7-135-15,3-1-80 0,0-8-370 16,0-2-412-16</inkml:trace>
  <inkml:trace contextRef="#ctx0" brushRef="#br0" timeOffset="50551.78">19021 4460 2723 0,'0'0'408'0,"0"0"-405"0,0 0 0 16,0 0-3-16,0 0 74 0,0 0 6 16,52-19-39-16,-39 13-10 0,1 2-31 15,-3 1-12-15,-5 2 12 0,-2 1 1 16,3 0 1-16,0 0-2 0,-4 1 32 16,-3 4 41-16,4 1-6 0,-4 1-7 15,0 7-6-15,-7 0-28 0,0 2-26 16,-7 3-25-16,-7 1-10 0,1 1-85 15,-4 0-71-15,-7-1-116 0,6 0-147 16,-2-6 56-16,10-3 80 0,-4-5 54 16,14-4-221-16,4-2-160 15</inkml:trace>
  <inkml:trace contextRef="#ctx0" brushRef="#br0" timeOffset="50675.962">19004 4590 280 0,'0'0'747'16,"0"0"-177"-16,55-13-154 0,-38 11-144 15,7 2 25-15,-10 0 22 0,3 2 72 16,-3 5-99-16,3 0-109 0,-6 3-69 15,2 1-61-15,1 1-34 0,10 0 6 16,-10 0-9-16,3-2-13 0,7-5-3 16,-10-5-432-16,0-5-717 0,7-17-683 15</inkml:trace>
  <inkml:trace contextRef="#ctx0" brushRef="#br0" timeOffset="51296.924">19717 3963 1056 0,'0'0'681'0,"0"0"-497"15,0 0-183-15,0 0 17 0,0 0 83 16,0 0 100-16,0 0 54 0,0 0-32 16,0 0-46-16,0 0-7 0,0 10 3 15,-7-3-17-15,-7 4-150 0,0 5-6 16,1 2-32-16,-11 3 13 0,6 0 16 15,5-3-38-15,2-2-1 16,-3-1-19-16,11-4-86 0,-4 0-142 16,7-3-328-16,0-5-384 0</inkml:trace>
  <inkml:trace contextRef="#ctx0" brushRef="#br0" timeOffset="51521.42">19817 4007 280 0,'0'0'1997'0,"0"0"-1615"0,0 0-244 0,0 0-77 16,0 0 7-16,0 0 47 15,0 0 45-15,0 0-70 0,0 0-49 16,0 0-22-16,-35 65 7 0,25-46 2 16,-11 1-15-16,1 0-13 0,6-2-1 15,-7 2-15-15,1-4 13 0,6 0-26 16,-7-5-12-16,7-1-128 0,4 0-136 15,7-6-205-15,-4-2-295 0,3-2-411 16</inkml:trace>
  <inkml:trace contextRef="#ctx0" brushRef="#br0" timeOffset="51698.858">19686 4148 1189 0,'0'0'706'0,"0"0"-369"0,0 0-204 15,0 0-36-15,0 0 64 0,0 0 58 16,10 74-33-16,-10-39-83 0,0 2-36 15,0-1-25-15,-3 3-39 16,-4-3 7-16,3 0-8 0,-2-3-4 0,-1-2-11 16,7-4 9-16,-7-3-123 15,3-4-153-15,1-5-230 0,3-5-282 16,0-4-664-16</inkml:trace>
  <inkml:trace contextRef="#ctx0" brushRef="#br0" timeOffset="52342.151">20027 4036 1982 0,'0'0'706'15,"0"0"-539"-15,0 0-164 0,0 0 52 16,0 0 35-16,0 0 41 0,0 0 19 15,0 0-38-15,0 0-55 0,0 0-46 16,-24 42-11-16,13-22-3 0,-9 1-12 16,3 0 2-16,6-1 12 15,1-4-22-15,0-1 1 0,-1-4 0 16,8-2-10-16,-1-4 13 0,4-1-7 16,0-2-25-16,0 0-6 0,0-2-145 15,7 0-62-15,4 0 61 0,-1-6 77 16,0-1 10-16,1-2 35 0,2 0-4 15,5 0-38-15,-8-1 97 0,-7 3 3 16,8 1 20-16,-8 2 3 0,4 3 15 16,-3-2 73-16,-4 3 45 0,3 0 48 15,-3 0 23-15,0 0 9 0,0 3-27 16,0-2-54-16,0 3-14 0,-3 4 3 16,-4 0-76-16,-4 6-20 15,4 1-9-15,0 0-14 0,-3 0 0 16,0-3 1-16,3-1-3 0,3-3-20 15,-2-1 18-15,6-4-14 0,-4 0-3 16,4 0 3-16,0-3 14 0,0 0-10 16,0 0 10-16,0 0-34 0,4 0-37 15,-1-3-81-15,4 0 65 0,0-1 89 16,13-4 16-16,-13 0-16 0,11-1-13 16,-8 3 12-16,7 0-18 0,-6 2-8 15,-1 2 25-15,0-2-25 0,-3 4 24 16,7-1 3-16,-11 1 45 0,4 0 0 15,-3 0 19-15,-1 0-3 0,1 0-13 16,-1 0-20-16,-3 1-5 0,0-1-7 16,3 0-16-16,-3 0 1 15,0 0 18-15,0 0-19 0,4 0-58 16,-4 0-111-16,0 0-98 0,0 0-253 16,0-4-224-16,0 3-340 0</inkml:trace>
  <inkml:trace contextRef="#ctx0" brushRef="#br0" timeOffset="52577.148">19982 4255 2035 0,'0'0'1036'0,"0"0"-908"0,0 0-99 16,0 0-26-16,0 0-3 0,0 0 16 15,0 0 6-15,-27 56-21 0,16-41-1 16,11 4 0-16,-10-4 1 0,3-1-1 16,-3 0 0-16,3-4-16 15,0 0-89-15,3-7-184 0,1 1-256 16,0-4-490-16,3 0-217 0</inkml:trace>
  <inkml:trace contextRef="#ctx0" brushRef="#br0" timeOffset="52805.075">20013 4296 1511 0,'0'0'750'0,"0"0"-417"16,0 0-175-16,0 0-52 0,0 0 13 15,0 0 6-15,0 0-16 0,0 0-33 16,0 0 4-16,0 0 6 0,14 14 19 16,-14-9-20-16,0 2-22 0,0 5 4 15,-3 3 11-15,-4 5-27 16,-7 1-1-16,3 2-36 0,-13 1-14 15,0 1-3-15,-3 1-62 0,-1 1-36 16,1-2-57-16,-1-1-23 0,11-3 25 16,-4-5-109-16,7-6-302 0,11-9-429 15,3-1-111-15</inkml:trace>
  <inkml:trace contextRef="#ctx0" brushRef="#br0" timeOffset="52954.404">19941 4462 1366 0,'0'0'660'16,"0"0"-181"-16,0 0-215 0,0 0-26 15,0 0-1-15,0 0-37 0,0 0-88 16,48 37-71-16,-38-27 0 0,4 4-25 16,0-2-15-16,0-3 1 0,0 1-2 15,-1-4-16-15,1-4-238 0,3-2-107 16,-6 0-406-16,-4-10-774 0</inkml:trace>
  <inkml:trace contextRef="#ctx0" brushRef="#br0" timeOffset="53264.487">20334 4180 2194 0,'0'0'749'15,"0"0"-538"-15,0 0-137 0,0 0-7 16,0 0 38-16,0 0 85 0,0 0-54 16,0 0-117-16,0 0-19 0,0 0-22 15,0 38 22-15,-4-13 66 0,4 2-48 16,-7 5-17-16,4-1-2 16,-1 0-23-16,4-3 11 0,0-1 1 15,-3-3 12-15,3-3-3 0,0-7-22 16,0-4-191-16,0 1-32 0,0-7-249 15,0-4-618-15,0 0-136 0</inkml:trace>
  <inkml:trace contextRef="#ctx0" brushRef="#br0" timeOffset="53572.331">20454 4193 2554 0,'0'0'210'0,"0"0"-210"16,0 0-55-16,0 0 55 0,52-9 36 0,-35 6-17 16,7 2-16-16,-13 1-3 15,-1 1-142-15,0 9-35 0,-10 1-105 16,0 5 71-16,-7 2 36 0,-3 2 107 16,0 1 68-16,-4 0 2 0,0-3 180 15,0-2 35-15,7-1 52 0,0-5 15 16,7-2-1-16,-3-1-68 0,3-2-84 15,0-2-71-15,0 0-60 0,0 1-22 16,3 0 20-16,-3-1-14 0,4 3 16 16,3-2 32-16,3-4-32 0,-3 0-51 15,7 0-115-15,0-10-139 0,-4 2-253 16,7-13-934-16</inkml:trace>
  <inkml:trace contextRef="#ctx0" brushRef="#br0" timeOffset="54020.988">20923 3972 1767 0,'0'0'1121'0,"0"0"-906"0,0 0-77 16,0 0 2-16,0 0 85 0,0 0-23 15,0 0-32-15,0 0-78 16,0 0-73-16,0 0-19 0,13 14-3 16,-9-9 3-16,6 3 12 0,1 1 1 15,2 1-12-15,1-1 1 0,-7 0 8 16,0-2-10-16,0 0-114 0,0-3-128 15,-7 2-106-15,0-3-331 0,0 0-621 16</inkml:trace>
  <inkml:trace contextRef="#ctx0" brushRef="#br0" timeOffset="54226.805">20895 4127 1049 0,'0'0'2616'0,"0"0"-2266"0,0 0-277 15,0 0-70-15,0 0-1 0,0 0-2 16,0 0-22-16,0 0-22 0,0 0 44 16,0 0 13-16,62 4-13 0,-45-6-24 15,-3-1-39-15,-7 0-53 0,3 1-14 16,1-1-28-16,-8 3-93 0,8-1-120 16,-11 1-197-16,0 0-211 0,0 1-266 15</inkml:trace>
  <inkml:trace contextRef="#ctx0" brushRef="#br0" timeOffset="54416.502">20909 4201 642 0,'0'0'1640'0,"0"0"-1108"16,0 0-208-16,0 0-14 0,0 0-76 15,0 0-92-15,0 0-98 16,0 0-44-16,0 0-24 0,0 0 24 0,27 4 19 16,-20-4-9-16,4 0-9 15,-4 0-1-15,6 0 0 0,-6 0 0 16,0 0-25-16,-3 0-63 0,-4 0-38 15,3 0-61-15,-3 1-62 0,0 1-133 16,0 4-166-16,-3-2-46 0,-4 6-122 16</inkml:trace>
  <inkml:trace contextRef="#ctx0" brushRef="#br0" timeOffset="54564.038">20923 4279 668 0,'0'0'574'0,"0"0"-14"0,0 0-32 16,0 0-169-16,0 0-124 0,0 0-17 15,0 0-78-15,0 0-83 0,0 0-45 16,0 0-11-16,13 1 17 0,-9-1 11 15,6-3-10-15,-3 3 6 0,0 0-22 16,7-2-3-16,-7 1-41 0,0 1-124 16,-4 0-98-16,4 0-188 15,-7 1-375-15,0 3-486 0,-79-4 924 0</inkml:trace>
  <inkml:trace contextRef="#ctx0" brushRef="#br0" timeOffset="54849.066">20905 4394 1808 0,'0'0'1579'16,"0"0"-1274"-16,0 0-160 0,0 0-64 16,0 0-81-16,0 0-34 0,0 0-26 15,0 0 24-15,0 0 35 0,0 0 1 16,45-17-37-16,-41 17-1 0,-1 0 3 16,1 2 13-16,-4 3-76 0,0 1 37 15,-4 2 61-15,1 4 45 16,-8 3 9-16,4 1-20 0,-3-1-8 15,0-1-23-15,-1-4-2 0,8-3 21 16,0-2-9-16,-1-2-13 0,4-3-30 16,0 0-14-16,4 0-57 0,2 0 56 15,12-4 7-15,-5-3-3 0,-2 0-17 16,3-4-5-16,6-1-68 0,-6-1-97 16,3-1-133-16,4-5-173 0,-7 5-495 15</inkml:trace>
  <inkml:trace contextRef="#ctx0" brushRef="#br0" timeOffset="55290.877">21174 4056 1990 0,'0'0'1360'0,"0"0"-1172"0,0 0-150 16,0 0 3-16,0 0 41 0,0 0-9 16,0 0-1-16,0 0-15 0,0 0-17 15,48 0-29-15,-34 0-10 0,7 0-1 16,-11 0 2-16,1 0-2 0,-1 4-17 16,4 0-33-16,-11-1-48 0,4 2-50 15,-4-3-23-15,-3 1-20 0,0 1-7 16,0-1-20-16,-3 2 2 0,-7 1-39 15,-4 4 80-15,0 1-188 0,4-1 54 16,-7 2 94-16,-4-1 199 0,11-2 16 16,3-2 247-16,0-1 59 0,3-3-8 15,1-1-7-15,3-1-3 16,0 1-76-16,0-1-81 0,0-1-48 0,3 0-28 16,-3 0-20-16,4 0-35 0,-1 0 1 15,1 0 5-15,-1 0 13 0,1 0 10 16,2 0-29-16,5 0-103 15,-4-4-57-15,3 3-10 0,-7-3-94 16,1 2-101-16,-4-1-213 0,0 2-395 16,0-1 270-16,-55 19 703 0</inkml:trace>
  <inkml:trace contextRef="#ctx0" brushRef="#br0" timeOffset="55608.763">21174 4211 1243 0,'0'0'1630'16,"0"0"-1325"-16,0 0-213 0,0 0-15 15,0 0-17-15,-24 49 4 16,17-36 34-16,4 1-38 0,-1-1-44 16,-3-1-16-16,7 0 17 0,0-2-17 15,0 3 0-15,0-5 0 0,0 0 35 16,7-1-7-16,-3 1 7 0,-1-3-7 16,1 0 7-16,3 1 6 0,-4-2-3 15,0 2 9-15,4 0-16 0,4-1-12 16,-4-1 6-16,3 1-23 0,-3-1 17 15,3 0-6-15,-6-1 9 0,2-2-9 16,5-1-10-16,-4 0 25 0,6 0 0 16,1-3 0-16,-7-3-28 0,7 0 0 15,3-4-12-15,0 3-1 0,-10-5 10 16,4 4-47-16,-5-1-20 0,5 2-43 16,-4-2-69-16,-4-1-167 0,4-3-304 15,-4 3-944-15</inkml:trace>
  <inkml:trace contextRef="#ctx0" brushRef="#br0" timeOffset="56310.88">21653 4109 1873 0,'0'0'483'0,"0"0"-279"0,0 0-30 16,0 0-7-16,0 0-55 0,0 0 1 16,0 0 24-16,0 0-73 0,0 0-20 15,0 0 14-15,7 3 37 0,3-4 73 16,1-2-39-16,9 2-47 0,-6-3-10 16,3 2-3-16,11-1-31 0,-11 0-6 15,7-1-22-15,-3 2-9 0,0-1-1 16,-1 1 2-16,-3-1 0 0,-3 2 0 15,0-3 0-15,-4 2-2 0,-3 0-78 16,-3-2-83-16,-4 0-40 0,0 2-62 16,0-4-143-16,-4 0-135 0,1-1-269 15,-1-1-513-15</inkml:trace>
  <inkml:trace contextRef="#ctx0" brushRef="#br0" timeOffset="56613.186">21815 3884 2379 0,'0'0'422'0,"0"0"-142"0,0 0-34 15,0 0-71-15,0 0-36 0,0 0-32 16,0 0-40-16,0 0-49 0,0 0-18 16,0 0 0-16,3 2 18 0,-3 0-17 15,0 6-1-15,4 4 0 0,-4 7 46 16,0 7 10-16,0 7-3 0,0 3-21 15,0 2-31-15,0 0-1 0,0 0-1 16,-4-2 0-16,4 0-17 0,0-2 18 16,0-3 0-16,-3-2-2 15,3-5-17-15,-3-1 19 0,3-3-3 16,0-1 2-16,0-3-15 0,0-3-84 16,-4-3-70-16,4-1-52 0,-3-2-154 15,-1-4-249-15,1 0-446 0,-4-3-295 16</inkml:trace>
  <inkml:trace contextRef="#ctx0" brushRef="#br0" timeOffset="56805.306">21698 4281 2927 0,'0'0'508'0,"0"0"-372"16,0 0-66-16,0 0-56 0,0 0-14 0,0 0 0 15,-48 53-16-15,41-40-22 16,0-1 13-16,-3-2 6 0,3 0-64 16,3-1-140-16,4-3-155 0,-3-2-374 15,3-2-475-15</inkml:trace>
  <inkml:trace contextRef="#ctx0" brushRef="#br0" timeOffset="56983.232">21984 4224 2640 0,'0'0'373'16,"0"0"-292"-16,0 0-5 0,0 0-41 15,0 0 7-15,0 0-39 0,0 0 11 16,0 0-14-16,0 0-2 0,0 0-190 16,27 29-161-16,-20-36-223 15,-3 0-399-15</inkml:trace>
  <inkml:trace contextRef="#ctx0" brushRef="#br0" timeOffset="57174.126">22153 3839 2722 0,'0'0'1042'0,"0"0"-837"0,0 0-120 15,0 0-19-15,0 0 15 0,0 0-6 16,0 0-75-16,0 0-41 0,0 0-43 15,0 0 0-15,10 26 84 0,-10-12-3 16,0-1-171-16,3-3-189 0,-3 2-237 16,-3-2-411-16,0-3-178 0</inkml:trace>
  <inkml:trace contextRef="#ctx0" brushRef="#br0" timeOffset="57922.317">21570 3912 2933 0,'0'0'480'0,"0"0"-464"0,0 0-16 16,0 0-29-16,0 0 0 0,0 0-25 15,0 0-29-15,0 0 45 0,0 0 37 16,0 0-31-16,56 2-58 0,-39-2-44 16,-10 0-53-16,-4 4-171 0,1-2 63 15,-4 3 61-15,0 1 124 0,0 2 110 16,-4 2 71-16,-3 1-2 0,-3 1 38 15,0 0 13-15,3-5 64 0,3 3-19 16,-3-4-16-16,7-2-46 0,0 0-26 16,0-1-46-16,0 1-29 0,0-1-4 15,0 1-13-15,0 2 0 0,7 0 14 16,-3-1 1-16,-1 1 0 0,-3-2 0 16,4 0 2-16,-4 0 0 0,6 0-2 15,-6-2 1-15,0 2 1 0,4 0 8 16,-4 0-10-16,0 1-2 15,0 1 1-15,0 0-24 0,3 0 25 16,-3 0-2-16,4 1-13 0,-1 1 15 16,1 0 0-16,-4 0 0 0,3-2 0 15,-3-1 2-15,0 3-2 0,0 1 19 16,0 1 16-16,-7 3-9 0,0 2 13 16,-10 1-20-16,3 2-18 0,4 1-1 15,-4 1 1-15,-6 3 1 0,2-1-2 16,5 1 0-16,-8 1 1 0,7-3 25 15,4 0-1-15,3-1 14 0,-4-5-20 16,8-1 7-16,-4-2 9 0,4-4 0 16,3 0 39-16,0-1 31 0,0-1-47 15,0-2-23-15,3 0 9 0,4 0-6 16,-4-2 48-16,4 4-7 0,4-2-13 16,-1 2-3-16,7-2-3 0,7-1 22 15,-3-1-38-15,14-1-19 0,-8-1-22 16,8 0 9-16,6 0-12 15,-14-3-44-15,8 0-50 0,-14-1-17 16,3 0-75-16,-7 0-135 0,-3 0-231 16,-4 2-519-16,14-6-400 0</inkml:trace>
  <inkml:trace contextRef="#ctx0" brushRef="#br0" timeOffset="58277.015">22277 4111 2016 0,'0'0'676'0,"0"0"-409"0,0 0-81 16,0 0-36-16,0 0-13 0,0 0-36 15,0 0-69-15,0 0 28 0,0 0 13 16,62 11 3-16,-35-8-17 0,-6-2-18 16,6 0-15-16,-9 1-25 0,2-2 2 15,4 0-1-15,-13 0-2 0,-1 0-42 16,0 0-71-16,-3-3-65 0,-3 0-53 15,-1-2-89-15,-3-1-176 0,0-3-139 16,0 1-194-16</inkml:trace>
  <inkml:trace contextRef="#ctx0" brushRef="#br0" timeOffset="58703.91">22442 3922 2097 0,'0'0'488'0,"0"0"-169"0,0 0-75 15,0 0-43-15,0 0-7 0,0 0-33 16,0 0-57-16,0 0-75 0,0 0-28 16,0 0-1-16,0 6 0 0,0 3 0 15,0 4 0-15,0 7 34 0,0 5-2 16,0 5-13-16,-7 1-19 0,4 3-1 16,-1-2 0-16,-3-1 2 0,0-1 0 15,-3-5 13-15,0-1-13 0,-1-3-1 16,1-3 3-16,3-2-2 0,-7-3-1 15,1-2-30-15,2-2-49 0,1-4-78 16,7-2-62-16,-4-3-49 16,3 0-10-16,-3-4-67 0,7-2 80 15,0-2 252-15,0-4-45 0,4 2 58 16,3 2 123-16,0-1-71 0,-4 1-4 0,7 2 13 16,1 2-19-16,-1 2 4 15,0 2 15-15,1 0 26 0,-4 6 32 16,3 4 41-16,-3 3 36 0,3 7-43 15,-3 6-32-15,-4 4-23 0,1 4-32 16,-4 1-31-16,-4 2-10 0,1-3-9 16,-4-3-7-16,-3-4-6 0,3-4-6 15,3-5-45-15,1-5-209 0,0-6-129 16,3-4-774-16,3-6-532 0</inkml:trace>
  <inkml:trace contextRef="#ctx0" brushRef="#br0" timeOffset="59305.884">22721 4111 2753 0,'0'0'650'0,"0"0"-472"15,0 0-158-15,0 0-20 0,0 0-3 16,0 0 3-16,0 0 44 0,55-10 23 16,-31 6-39-16,-6 0-28 0,2 2-22 15,-3 4 3-15,-6-2 6 0,-4 4 13 16,0 2 0-16,-4 2 82 16,-3 2-35-16,0 5 4 0,-10 5 34 0,-1 3-20 15,-13 3-30-15,7-1-12 16,-4-2-20-16,1-3 10 0,2-5-13 15,8-1-2-15,0-6-11 0,6-3-6 16,1-4 6-16,3 2-19 0,0-3 4 16,0 0 3-16,0 0-35 0,0 0-53 15,3 0-42-15,1 0 108 0,-1 1 47 16,4 1 15-16,-3-2 13 0,2 3-15 16,-2 0-12-16,6 2-1 0,-3 1 1 15,3 2 0-15,1 4 15 0,-1 1 6 16,-3-1 0-16,3 5 6 0,-6-1-2 15,6 0-11-15,-6 0 7 0,-4-1-6 16,0-2 19-16,-4 1-4 0,-6 0 7 16,-4-1-13-16,4 0-3 0,-4-2-22 15,-3-1-33-15,3-4-55 0,4-2 3 16,-1-4-58-16,4 0 7 0,-3 0-7 16,10-8 15-16,-3 2 115 15,3-3 7-15,3-1-32 0,4 0 38 16,0 0 22-16,0 0-22 0,0 2 22 15,-1 1 17-15,-2 3-14 0,6-2-25 16,-3 2-17-16,10-2 4 0,-3 0 10 16,3 1-48-16,4 1-337 0,-4 0-715 15,4 2-554-15</inkml:trace>
  <inkml:trace contextRef="#ctx0" brushRef="#br0" timeOffset="59440.918">23141 4574 2617 0,'0'0'1151'0,"0"0"-953"0,0 0-96 16,0 0-18-16,0 0 0 0,0 0-65 16,0 0-19-16,0 0-34 15,0 0-199-15,0 0-510 0,0 21-1064 0</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17T06:24:29.486"/>
    </inkml:context>
    <inkml:brush xml:id="br0">
      <inkml:brushProperty name="width" value="0.05292" units="cm"/>
      <inkml:brushProperty name="height" value="0.05292" units="cm"/>
      <inkml:brushProperty name="color" value="#FF0000"/>
    </inkml:brush>
  </inkml:definitions>
  <inkml:trace contextRef="#ctx0" brushRef="#br0">30063 8132 768 0,'0'0'261'16,"0"0"-46"-16,0 0-85 0,0 0-84 15,0 0 237-15,0 0-4 0,0 0-126 16,0 0-69-16,0 0 0 0,-7 5 17 16,7-5 54-16,0 2-10 0,0-2-26 15,0 1-23-15,0-1-16 0,0 0 1 16,0 0-8-16,0 0-18 0,0 0-34 16,0 0-21-16,7 0-32 0,0 0 30 15,0 0 0-15,-1 0 1 0,5 0-14 16,3 0 15-16,-1 0 2 0,1-1 0 15,3 1-1-15,-3-2 12 0,3 0-13 16,1 2-3-16,-1 0-10 0,-3 0 13 16,3 0 0-16,-3 2-1 0,-1 0-15 15,-2-1 0-15,-1 2 3 16,0-2 12-16,1 3 1 0,-4-1-19 0,-4-2 16 16,1 3-20-16,-4-1 10 0,0 1 13 15,0-1 4-15,0 1 15 0,0 4 13 16,-11 4 41-16,-3 2-6 15,1 1-44-15,-5 3-22 0,5-3-1 16,-5-2 3-16,5 0-3 0,2-4-12 16,1-2-7-16,7-4-51 0,-4-2-74 15,7 2-87-15,-4-3-179 0,1 0-187 16,3-4-455-16,0 1 291 0</inkml:trace>
  <inkml:trace contextRef="#ctx0" brushRef="#br0" timeOffset="204.416">30177 8270 1226 0,'0'0'592'16,"0"0"-329"-16,0 0-150 0,0 0-22 15,0 0 38-15,0 0-32 0,0 0-3 16,0 0 3-16,0 0 41 0,0 0-35 16,34 28-26-16,-24-20-29 0,1-1-22 15,-4 1-10-15,3-4-14 0,0 4 9 16,1-1-11-16,-5-1-2 0,5-1-23 15,-4 0-136-15,3 1-38 0,-7-2-85 16,1 0-105-16,-1-2-248 0,1 2-138 16</inkml:trace>
  <inkml:trace contextRef="#ctx0" brushRef="#br0" timeOffset="501.957">30118 8468 1916 0,'0'0'506'0,"0"0"-299"0,0 0-95 15,0 0-9-15,0 0 16 0,0 0 38 16,0 0-19-16,0 0 59 0,0 0-175 15,10 60-9-15,-6-45-15 0,-1 4 2 16,-3 2 0-16,4 2 12 0,-4 0-12 16,0-3-102-16,0-4 22 0,0-3-211 15,0-4 63-15,0-4-230 0,3-1-19 16,-3-3-4-16,0-1-138 0,0-1-137 16</inkml:trace>
  <inkml:trace contextRef="#ctx0" brushRef="#br0" timeOffset="886.51">30177 8403 1302 0,'0'0'514'16,"0"0"-326"-16,0 0-165 0,0 0 22 15,0 0 23-15,0 0 20 0,0 0-14 16,0 0-12-16,0 0 6 0,58-43 3 15,-48 37-10-15,4 2-9 0,0-1-7 16,-4 1 6-16,8-1-6 0,-8 2-12 16,4 1-4-16,-1 0-10 15,1 1 20-15,-3 1-39 0,2 0 2 16,-2 0 0-16,-1 1 36 0,0 6-2 16,-3-1 15-16,4 4-13 0,-5 4 14 15,1 3-20-15,-3 5-4 0,-4 4-12 16,7 3 4-16,-7 4-18 0,0-1-2 15,0 0-11-15,0 1 9 0,0-2 2 16,-7-3-2-16,7-1 1 0,-4-2 1 16,1-2 1-16,-4-2-1 0,4-6-32 15,-1-2-26-15,1-6-25 0,3-1-58 16,-4-2-56-16,4-2-77 0,-3-2-164 16,3 0-140-16,-4-4-240 0</inkml:trace>
  <inkml:trace contextRef="#ctx0" brushRef="#br0" timeOffset="1296.898">30221 8472 1831 0,'0'0'590'0,"0"0"-374"15,0 0-180-15,0 0 44 0,0 0-6 16,0 0-74-16,0 0-6 0,0 0-72 16,0 0 53-16,0 0 23 0,42-8-1 15,-29 4-13-15,-2 0-38 0,-1 4-34 16,-3 0-44-16,0 0-43 0,-4 0-16 16,-3 3-72-16,0 6 87 0,-3 4 124 15,-4 3-84-15,-7 3-53 0,0-1 52 16,1-2 137-16,-1 1 7 0,7-4 77 15,-3-5 63-15,6 0 22 0,-3-6 36 16,7-1-46-16,0-1-87 0,0 0-27 16,7 0 10-16,-3 0 23 15,3 0-65-15,-1-1 26 0,5-3 10 16,-1 0-30-16,0-2-16 0,1-2-3 16,3 2 0-16,-8-1-74 0,5 0-33 15,-1-1-7-15,0 0-71 0,-3 2-59 16,-3 0-160-16,-1 2-186 0</inkml:trace>
  <inkml:trace contextRef="#ctx0" brushRef="#br0" timeOffset="1510.979">30307 8399 1026 0,'0'0'592'0,"0"0"-237"16,0 0-99-16,0 0-7 0,0 0-23 15,0 0-117-15,0 0-109 0,0 0-3 16,0 0-29-16,0 0 32 0,0 65 19 16,0-28 4-16,0 4-23 0,-3 5-23 15,0 0 4-15,-1-2 17 0,4-7-2 16,0-2 2-16,-3-5-191 0,3-10-192 16,0-5-232-16,3-7-558 0</inkml:trace>
  <inkml:trace contextRef="#ctx0" brushRef="#br0" timeOffset="2384.279">29842 8239 1758 0,'0'0'409'0,"0"0"-409"16,0 0 46-16,0 0-37 0,0 0-9 15,0 0-32-15,0 0-65 0,0 0 74 16,0 0 23-16,0 0-1 16,28 18 1-16,-25-11 13 0,1-2-13 15,-4 2 26-15,0 3-26 0,0-2 1 16,0 0 14-16,0 0-15 0,0 0 2 15,0-1 1-15,0-1 1 0,0 2-4 16,0-4-33-16,3 3-9 0,-3-3 26 16,7 4-20-16,-3-4 20 0,-4 0 14 15,10-1-11-15,0 0 13 0,-3-1 21 16,0 0-20-16,3 0 24 0,-3-1-13 16,-3 1-11-16,3 0-1 0,-1 1 0 15,-6 2-18-15,4-1 18 0,-4 4 29 16,-4 0 23-16,1 4-13 15,0-1-26-15,-4 0 0 0,7-1 0 16,-4-1-13-16,4-1-39 0,0-1 19 16,0 0-9-16,0 0 0 0,0-3 3 15,4 2-3-15,-4-2 16 0,0-2 13 16,7 1 2-16,-7 1 1 0,0-3 1 16,0 3 9-16,0 1 19 0,0 3 0 15,0-2 4-15,-7 3-10 0,7 1-11 16,0 0-15-16,0 1-2 0,-4 1 2 15,1-1 10-15,3 0-10 0,-4 3-1 16,1-1 1-16,-1 1 3 0,-2 0 26 16,2 0-29-16,1-1 15 0,-4-2-15 15,3 2 0-15,1-2 46 0,-1-1 12 16,-2-2-26-16,6 0 4 0,0 0-20 16,0-1-14-16,0 0-1 15,6 1 0-15,1 0-1 0,0-1-13 16,0 1 13-16,10 1 103 0,4-3-58 0,7 1 45 15,3-5 10-15,6 1-42 0,5-3-6 16,3 0-20-16,-4 0-21 16,0 0-11-16,-3 0-55 0,-7 0-42 15,0 3-80-15,-7 3 44 0,-3 2-106 16,0 0-1-16,-1 0 45 0,-2-1 65 16,-1-3-466-16</inkml:trace>
  <inkml:trace contextRef="#ctx0" brushRef="#br0" timeOffset="3078.386">30979 8095 1178 0,'0'0'634'15,"0"0"-257"-15,0 0-154 0,0 0-13 0,0 0 9 16,0 0-71-16,0 0-74 16,0 0-58-16,0 0-14 0,0 0-2 15,11 8 0-15,-8-3 0 0,4 1 0 16,0 1 1-16,0 4 2 0,0-6 0 15,-4 2-3-15,4-3-77 0,-4 3-228 16,-3-3-248-16,0-4-214 0,0 4-619 0,-55-72 1386 16</inkml:trace>
  <inkml:trace contextRef="#ctx0" brushRef="#br0" timeOffset="3244.265">30855 8196 1800 0,'0'0'500'0,"0"0"-296"16,0 0-146-16,0 0 52 0,0 0-110 16,0 0-33-16,0 0-151 0,0 0-7 15,0 0-42-15,59-6-222 16,-35-4-294-16</inkml:trace>
  <inkml:trace contextRef="#ctx0" brushRef="#br0" timeOffset="3387.889">31158 8111 2123 0,'0'0'501'0,"0"0"-343"0,0 0-58 16,0 0 147-16,0 0-107 0,0 0-105 15,0 0-35-15,0 0-28 0,0 0-7 16,0 0-10-16,-31 44-240 16,21-36-283-16,3-2-432 0,-7 3-343 0</inkml:trace>
  <inkml:trace contextRef="#ctx0" brushRef="#br0" timeOffset="3612.127">30745 8349 1863 0,'0'0'568'0,"0"0"-414"16,0 0-86-16,0 0 96 0,0 0-58 15,0 0-106-15,0 0-81 0,0 0-41 16,0 0 64-16,0 0 57 0,0 25-1 16,0-22-187-16,7 0-108 0,-4-3-70 15,1 0-46-15,3 0-141 0,-4-3-75 16</inkml:trace>
  <inkml:trace contextRef="#ctx0" brushRef="#br0" timeOffset="3931.561">30859 8294 987 0,'0'0'439'16,"0"0"-289"-16,0 0-82 0,0 0 36 15,0 0 75-15,0 0-7 0,0 0-58 16,69-29-37-16,-49 20-12 0,1 2-20 16,3-1 14-16,0 2-5 0,-3 0-15 15,-1 1 6-15,1 2 7 0,0 1-13 16,-1-1-4-16,-2 1 7 0,2 0-10 15,1 1-3-15,-4 0 3 0,1-1-9 16,-5 2-10-16,1 0-11 0,-4 0 0 16,1 0 0-16,-4 3 1 0,-4 1 36 15,1 1 51-15,2 0 47 0,-6 3-38 16,4 0-48-16,-4 3-6 0,0 1-20 16,0 0-6-16,-4-1-15 15,-2 0-4-15,2 0-4 0,1-3-72 16,-4 0-52-16,0 0-70 0,0-1-127 15,-3-2-306-15,3-1-401 0</inkml:trace>
  <inkml:trace contextRef="#ctx0" brushRef="#br0" timeOffset="4160.629">30938 8380 825 0,'0'0'1302'0,"0"0"-1188"15,0 0-92-15,0 0-22 0,0 0 92 16,0 0-92-16,0 0-78 0,0 0-32 16,0 0 68-16,0 0-39 0,0 9-280 15,0-9-29-15,0 0-112 0,0 0-10 16</inkml:trace>
  <inkml:trace contextRef="#ctx0" brushRef="#br0" timeOffset="4498.626">30938 8380 197 0,'34'-34'280'0,"-27"30"-48"0,4 1-20 15,-1-1-30-15,4-2-35 0,-4 4 6 16,4 0-23-16,0 0-7 0,-1 0-54 16,-2 2 18-16,2 0 43 0,1 2-16 15,-7 0-62-15,3 2 3 0,1 0-32 16,-8-1-10-16,1 0-4 0,3 0 14 15,-7-2-23-15,0 2-3 16,0 0 3-16,-7 2 16 0,0 3-16 16,-4 2-68-16,-2 0-78 0,-5 2 36 15,5 1-7-15,-8-2-98 0,4 1 7 16,-4 0 123-16,4-2 56 0,3 1 29 16,-3-6 0-16,10-1 29 0,0 0-3 15,4-4 65-15,-1 0 4 0,4 0-37 16,0 0 33-16,0 0 95 0,4-1-60 15,-1-2-93-15,7 2 6 0,-3-3 107 16,4 0 51-16,-1-3-113 0,7 3-65 16,-3 0-19-16,0 1-3 0,3 0-12 15,0 1 14-15,-3 0-20 0,3 0-352 16,-6 0-179-16,2-2-794 0</inkml:trace>
  <inkml:trace contextRef="#ctx0" brushRef="#br0" timeOffset="5176.501">30828 8647 1149 0,'0'0'371'0,"0"0"-228"15,0 0-36-15,0 0 65 0,0 0-58 16,0 0-88-16,0 0-25 0,0 0 28 16,0 0-13-16,0 0 26 0,0 57-26 15,0-47-16-15,0-1 0 0,0-1-20 16,7-4 20-16,-4-1-1 0,-3 0 1 15,3-3 0-15,1 0-222 0,-1-3 27 16,1 0 62-16,-1-5 42 0,1 0 52 16,-1 0 0-16,4 1 0 15,-4-1 39-15,1 2 3 0,3 2 111 16,-7 0-16-16,10-2 9 0,-3 0 7 16,3 1-23-16,1-1 29 0,2 0-4 15,1 0-5-15,3 2 12 0,1-1-33 16,-1 0-22-16,4 1-4 0,-1 0-18 15,1 0-14-15,0 1-30 0,-1-1-1 16,-3 4 2-16,1 0 17 0,-1 0-8 16,-10 0-12-16,3 4 0 0,-3-1 23 15,-3 1 32-15,-1 0-14 0,-3 1-12 16,0 0 10-16,0 3 3 0,0 0-1 16,-7 0-5-16,0-2-36 0,0 1-4 15,0-1-101-15,1 0-63 0,-5-2-99 16,1-2-154-16,-1 0-131 0,5-2-149 15</inkml:trace>
  <inkml:trace contextRef="#ctx0" brushRef="#br0" timeOffset="5409.501">30993 8594 804 0,'0'0'339'0,"0"0"-101"0,0 0-10 15,0 0 35-15,0 0 29 0,0 0-56 16,0 0-45-16,0 0-33 0,0 0-1 15,0 0-12-15,7-2-40 0,-7 4-34 16,3 0-11-16,1 1-5 0,-1 5 37 16,4 3 22-16,-3 1-25 0,-1 7-32 15,0 1-22-15,1 1-17 0,-1 4-5 16,-3 2 0-16,0 3-13 0,0-2-51 16,-3 0-60-16,3 2-66 15,-4-1-78-15,1 2-262 0,3-11-485 16,-3 8-466-16</inkml:trace>
  <inkml:trace contextRef="#ctx0" brushRef="#br0" timeOffset="5575.317">31341 8949 3198 0,'0'0'445'0,"0"0"-445"0,0 0-9 15,0 0-14-15,0 0 23 0,0 0-12 16,0 0-411-16,0 0-1135 0</inkml:trace>
  <inkml:trace contextRef="#ctx0" brushRef="#br0" timeOffset="7274.969">28960 9576 215 0,'0'0'828'15,"0"0"2"-15,0 0-454 0,0 0-143 16,0 0-88-16,0 0-3 0,0 0 22 16,0 0-74-16,0 0-39 0,11 1-31 15,-8-1-17-15,1 0 16 0,-1 0-18 16,0 0 41-16,8 0-4 0,-1-1 26 16,4-2 3-16,0-1 3 0,-1 1-22 15,1 0-23-15,0 1-9 0,0-2 3 16,0 3-17-16,-1-3 0 0,1 3-1 15,0-2 2-15,0-1-3 0,0 3 13 16,-4-3-13-16,4 0 3 0,-7 0 0 16,3 1 10-16,-3 3-11 15,-4-4-2-15,1 4-79 0,-4-3-17 16,0 3-12-16,0 0-7 0,0 0-23 16,0 0-51-16,0 0-104 0,-4 3-151 15,1 1-268-15,-4 0-109 0</inkml:trace>
  <inkml:trace contextRef="#ctx0" brushRef="#br0" timeOffset="7552.156">28971 9747 1429 0,'0'0'1022'0,"0"0"-716"0,0 0-228 15,0 0-14-15,0 0-9 0,0 0-14 16,0 0 11-16,0 0-17 0,0 0 10 16,58-22 12-16,-41 16-25 15,-3-2 3-15,10 2-19 0,-6-1-15 16,-5 3 12-16,8 0-11 0,-7 1 11 16,0 2-13-16,-7-2 2 0,3 2-1 15,-3 1-1-15,0 0-153 0,-7 0-65 16,0 0-85-16,0 0-162 0,0 0-97 15,0 1-102-15</inkml:trace>
  <inkml:trace contextRef="#ctx0" brushRef="#br0" timeOffset="7731.44">29119 9735 741 0,'0'0'1386'0,"0"0"-978"15,0 0-221-15,0 0-94 0,0 0-15 16,0 0-40-16,0 0-6 0,0 0-16 15,-11 60 7-15,5-37-20 0,-5 3-1 16,1 0-2-16,0 1-19 0,-1-2-4 16,1-1-9-16,3 1-109 0,0-6-156 15,4-2-192-15,-1-6-517 0</inkml:trace>
  <inkml:trace contextRef="#ctx0" brushRef="#br0" timeOffset="8119.547">29391 9795 1694 0,'0'0'487'0,"0"0"-260"0,0 0-46 16,0 0 80-16,0 0-69 0,0 0-29 15,0 0-32-15,0 0-29 0,0 0-10 16,0 0-22-16,14 0-23 0,-7 0-2 15,3-4-11-15,7 0-12 0,0-1 0 16,4-1-22-16,0 2 0 0,-1 0-1 16,-6 0-1-16,3 2-10 0,-6-2-108 15,6 0-112-15,-7 0-132 0,1-4-397 16,-1 4-657-16</inkml:trace>
  <inkml:trace contextRef="#ctx0" brushRef="#br0" timeOffset="8678.031">29753 9581 1790 0,'0'0'638'16,"0"0"-344"-16,0 0-139 0,0 0 63 15,0 0-30-15,0 0-95 0,0 0-64 16,0 0-29-16,0 0-3 0,0 0-19 16,14 2 22-16,-4-2 19 0,0 0 22 15,7 0-6-15,1 0-9 0,-5 0-23 16,12-2 19-16,-5 1-20 0,-3 0 11 16,4-1-12-16,-4 1 0 15,-6 1-1-15,6 0-1 0,-7 0 1 0,1 0 0 16,-5 1 0-16,1 2-3 0,-3 0-10 15,-4-1 12-15,0 2 1 0,7 3 2 16,-7 1 20-16,0 2 4 16,-7 1 12-16,7 7-10 0,-11 1 1 15,-2 5-4-15,2-1-6 0,-9-3-3 16,9 2-4-16,-6 0-11 0,3 0-1 16,1-2 0-16,-5 1-2 0,5-5-14 15,2-1-3-15,4-4-3 0,0 1-117 16,4-2-87-16,0-3-142 0,-1-2-315 15,4-4-470-15</inkml:trace>
  <inkml:trace contextRef="#ctx0" brushRef="#br0" timeOffset="9008.206">30073 9528 2657 0,'0'0'453'0,"0"0"-453"0,0 0-16 16,0 0-23-16,0 0-19 0,0 0 13 16,0 0 43-16,0 0-126 0,0 0-107 15,59-22-209-15,-45 16 3 0,-8 4 37 16,5-1-3-16,-8 3 159 0,-3 0 248 15,0 2 369-15,0 3 165 0,0-1-27 16,0 4-86-16,-3-2-64 0,-1-1-49 16,1-2-81-16,3 1-116 15,-4-1-71-15,4-2-40 0,0 2-48 0,4-3-22 16,-1 0 16-16,4 0-259 16,0 0-383-16,0-4-396 0</inkml:trace>
  <inkml:trace contextRef="#ctx0" brushRef="#br0" timeOffset="9350.436">30394 9481 1982 0,'0'0'822'0,"0"0"-575"15,0 0-225-15,0 0 52 0,0 0 47 16,0 0-47-16,0 0-65 0,0 0-9 16,0 0 0-16,0 0 21 0,-7 14 11 15,7-2-6-15,-7 5 5 0,0 2-15 16,-3 4 0-16,-1 0 3 0,1 2-16 15,0-5-3-15,-1 2 0 0,1-3 0 16,3 0 0-16,0-3-21 0,0-1-87 16,4-5-150-16,-1-2-108 0,4-1-290 15,0-5-457-15</inkml:trace>
  <inkml:trace contextRef="#ctx0" brushRef="#br0" timeOffset="9691.262">30493 9517 1398 0,'0'0'1531'0,"0"0"-1252"16,0 0-254-16,0 0 33 0,0 0 66 15,0 0-35-15,0 0-83 0,0 0-6 16,0 0-1-16,0 0 1 0,4 23 48 15,-4-7 15-15,0 4-12 0,-4 4-10 16,1-3-3-16,-4 3-4 0,4-3-2 16,-1-1-4-16,1-4-15 0,3 0 21 15,0-5-2-15,0-2 5 0,0-2-5 16,0-1-14-16,0-2-17 16,0-1-1-16,7 1 0 0,0 0 1 0,3-1 15 15,0 0 20-15,7-3-5 16,1 0-31-16,2-3-28 0,1-4-61 15,3-3-37-15,4-3-139 0,-4-3-302 16,-3 3-981-16</inkml:trace>
  <inkml:trace contextRef="#ctx0" brushRef="#br0" timeOffset="10149.951">30893 9472 1344 0,'0'0'316'0,"0"0"-105"0,0 0 42 16,0 0 32-16,0 0-111 0,0 0-58 16,0 0-29-16,0 0 20 0,0 0 40 15,0 0 23-15,-3-5-8 0,3 5-9 16,0 0-26-16,0 1-11 0,0 3-5 15,0 4-33-15,0 2-31 0,-7 8-29 16,0 5-17-16,0 5-2 0,0 1 0 16,0 1-2-16,0 1-16 0,4-1 16 15,-1 0-10-15,1-6-9 0,3-2 20 16,0-3-17-16,0-2-103 0,0-1-80 16,0-6-62-16,3-2-177 0,1-5-321 15,-1-2-331-15</inkml:trace>
  <inkml:trace contextRef="#ctx0" brushRef="#br0" timeOffset="10517.639">31031 9502 2594 0,'0'0'738'0,"0"0"-588"15,0 0-109-15,0 0-28 16,0 0-13-16,0 0-13 0,0 0 10 16,0 0 3-16,58 8 3 0,-44-4-2 15,3 2-1-15,-6-1-102 0,-4 2-99 16,0 5-112-16,-7 1-110 0,0 3 28 16,-11 1-23-16,4 3-25 0,-6-4 16 15,2 1 222-15,-3-1 205 0,4-5 287 16,3-2 51-16,0 2-25 0,0-7 6 15,7-1 70-15,-3 1-37 0,3-4-88 16,0 4-97-16,0-3-80 0,0 2-46 16,0 1-2-16,3 1 18 0,1 0-9 15,3-1-19-15,0 2-4 0,0-1 1 16,3-2-7-16,4-2-19 0,-1-1-118 16,5-1-83-16,-1-9-295 0,-3 3-810 15</inkml:trace>
  <inkml:trace contextRef="#ctx0" brushRef="#br0" timeOffset="11018.263">31568 9430 108 0,'0'0'228'0,"0"0"20"0,0 0 78 16,0 0 68-16,0 0 48 0,0 0-13 15,0 0-67-15,0 0-40 0,0 0-52 16,0 0-75-16,0 33-90 0,-10-13-55 16,3 7-24-16,-3 6-23 15,-4 0 10-15,4 2-13 0,-1-1-16 16,4-1 13-16,1-5-13 0,2-3-10 16,4-5-123-16,0-5-149 0,0-7-385 15,0-4-458-15</inkml:trace>
  <inkml:trace contextRef="#ctx0" brushRef="#br0" timeOffset="11248.437">31623 9573 2809 0,'0'0'681'0,"0"0"-580"0,0 0-75 15,0 0-26-15,0 0 22 0,0 0 3 16,49-12 4-16,-25 6-10 0,0-1-18 15,4-1 11-15,-4 3-8 0,-4 1-4 16,1 1-67-16,-4 0-53 0,0 2-42 16,-10 1 37-16,4 0-25 0,-4 0-74 15,-4 0-76-15,-3 0-94 16,0 0-64-16,0-3-138 0,0-1-215 16</inkml:trace>
  <inkml:trace contextRef="#ctx0" brushRef="#br0" timeOffset="11656.403">31782 9366 841 0,'0'0'1340'0,"0"0"-1036"0,0 0-110 16,0 0 22-16,0 0 11 0,0 0-134 16,0 0-87-16,0 0-6 0,0 0-12 15,0 0 0-15,-10 20 12 0,10-5 19 16,0 5-3-16,0 4-3 0,0 3-13 15,0 1 1-15,0 3 11 0,0-1-10 16,0-1-1-16,0-1 18 16,0-5-17-16,0-2 17 0,0 0-6 15,-7-6-10-15,3 1 26 0,1-3-1 16,-7-2-28-16,-1-3-70 0,4 2-76 16,-6-4-72-16,6 0-56 0,0-4-84 15,0 0-19-15,3-2 62 0,4-4 101 16,0-2 214-16,0-1 13 0,7 1 100 15,4-2 11-15,-1 0 6 0,4 2 45 16,0-2-42-16,3 3 17 0,-3 1-11 16,-1 4-23-16,1 0 29 0,-4 1 20 15,1 6 15-15,-1-1-20 0,0 1-45 16,-3 3-45-16,0 0-10 16,4 1-18-16,-8-1-42 0,4 1-96 0,0 0-111 15,-4-4-150-15,4-1-662 16,-3-6-582-16</inkml:trace>
  <inkml:trace contextRef="#ctx0" brushRef="#br0" timeOffset="14203.721">28974 10349 134 0,'0'0'195'0,"0"0"-123"0,0 0-33 0,0 0 10 16,0 0 0-16,0 0 0 15,0 0-16-15,0 0 2 0,0 0 14 16,0 0 7-16,0 0 6 0,0 0 9 15,0 0 1-15,0 0 23 0,0 0 32 16,0 0 29-16,0 0-13 0,0 0-26 16,0 0-13-16,0 0 4 0,0 0-27 15,0 0-81-15,0-1 0 0,4-1 230 16,-1 0 23-16,-3 0-150 0,0 2 39 16,0 0 90-16,3 0-81 0,-3-1-42 15,0 1-26-15,0 0 3 0,0-1 0 16,0 1-13-16,0 0-18 0,0 0-8 15,0 0-6-15,0 0 0 16,0 0 1-16,0 0-5 0,0 0 1 16,0 0-9-16,0 0 8 0,0 0-5 15,0 0-1-15,0 0 1 0,0 0-13 16,0 0 0-16,0 0-16 0,0 0-1 16,-3 0-2-16,0 1 0 0,-1 0-16 15,4 2 4-15,-3 0-10 0,3-3 9 16,0 4 10-16,-4-2-10 0,1 0 10 15,-1 2-10-15,-6 2 1 0,10-1 10 16,-3-1 0-16,-1 1 0 0,1 0-2 16,-1 0 2-16,1-2-1 0,-1 1 1 15,4-1-1-15,-3 1 0 0,3-3 1 16,0 2-11-16,0 0 11 0,0-1 0 16,0 2 1-16,-4-1 1 0,4-1 0 15,-3 0 0-15,3 2 0 0,-3-4 1 16,3 2-2-16,0-1 1 0,0-1-1 15,-4 3 0-15,4-3 1 16,0 0-2-16,0 0 2 0,0 0 0 16,0 0 0-16,0 0 0 0,0 0 0 15,0 0 0-15,0 0 1 0,0 0 0 16,0 0 1-16,0 0 1 0,0 0-2 16,0 0 1-16,0 0-2 0,0 0 0 15,0 0 0-15,0 0-1 0,0 0-1 16,0 0-11-16,0 0-46 0,0 0-36 15,0 0-10-15,0 0-92 0,0 0-91 16,0 0-197-16,0 0-329 0,0-3-566 16,0 6 1014-16</inkml:trace>
  <inkml:trace contextRef="#ctx0" brushRef="#br0" timeOffset="14928.449">29005 10349 788 0,'0'0'446'0,"0"0"-162"16,0 0-44-16,0 0 20 0,0 0-43 15,0 0-39-15,0 0-39 0,0 0-19 16,0 0 57-16,0 0-30 16,21 0-47-16,-21 0-11 0,0 1-3 15,0-1 1-15,0 2-8 0,0-2-3 16,0 0-12-16,0 2-26 0,-4-1-36 16,1 3-2-16,-1 0-3 0,-2 0-1 15,2 0-8-15,4 1 10 0,-7 1 2 16,4-1 0-16,-4 1-1 0,3 0 0 15,1 0-1-15,-7 1 2 0,6 1 3 16,-3 0 0-16,-3-1 9 0,7 0-8 16,-4 4 8-16,-4-3-11 0,4 0-1 15,-6 3 2-15,-1 0-1 0,7 0-1 16,-7 1-1-16,4-4-11 0,0 2 10 16,-4-2-2-16,14-1-21 0,-7-2-19 15,3-2-118-15,4 1-33 0,0-4-138 16,0 0-200-16,0-4-259 0,7 0-25 15,-3-11 107-15</inkml:trace>
  <inkml:trace contextRef="#ctx0" brushRef="#br0" timeOffset="15275.802">28947 10431 1505 0,'0'0'458'0,"0"0"-345"0,0 0-64 16,0 0 77-16,0 0-12 0,0 0-30 16,0 0-36-16,0 0 14 0,0 0 34 15,0 0 59-15,3 3 15 0,-3-3-29 16,0 0-38-16,0 1-43 0,0-1-9 16,0 0 3-16,0 3-16 15,0-3-15-15,0 7-7 0,0 1 22 16,0 5 0-16,3 2-13 0,-3 7-12 15,0 3-10-15,0 0 16 0,0 4-19 16,0-3-2-16,0 3-1 0,0-2 2 16,0-1 0-16,-3-3-25 0,3-1 7 15,0-2 17-15,0-1-14 0,-3-2 14 16,-1-3-45-16,1-1-77 0,3-3-77 16,0 0-56-16,0-2-117 0,0-2-170 15,0-2-210-15,3-1-437 0</inkml:trace>
  <inkml:trace contextRef="#ctx0" brushRef="#br0" timeOffset="15666.401">29064 10536 1342 0,'0'0'390'15,"0"0"-244"-15,0 0-87 0,0 0 71 16,0 0-23-16,0 0-17 0,0 0-31 16,0 0-4-16,0 0 6 0,0 0 4 15,0-7-27-15,7 4-2 0,-4-1 9 16,0 0 10-16,4-2 9 0,0 1-25 15,0 0-4-15,0 0 7 0,3-2-10 16,-6 0-6-16,13 1 0 0,-7-2-1 16,4 1 4-16,-3 2-26 0,6-3 30 15,-3 1-8-15,-1-1 14 0,-2 2-1 16,6-1-12-16,-3 3-1 0,-4 1-2 16,0 1-21-16,-6 2 26 15,6 0 33-15,-3 1 98 0,0 4-92 16,0 1-45-16</inkml:trace>
  <inkml:trace contextRef="#ctx0" brushRef="#br0" timeOffset="17106.534">29222 10477 28 0,'0'0'82'0,"0"0"25"0,0 0 402 16,0 0-212-16,0 0-102 0,0 0-26 16,0 0 7-16,0 0 26 15,0 0 2-15,0 0 17 0,-38 21-33 16,38-21-72-16,0 0-35 0,0 0 38 16,4 0 16-16,-4 0 26 0,3 0 12 15,-3-1 60-15,4-1-87 0,-4 2-73 16,0-1-29-16,0 1-6 0,0 0-19 15,3-1-6-15,-3-1-13 0,4 1-3 16,-4-2-9-16,3 3-1 0,0-6-3 16,4 2 13-16,0 0-19 0,-3 0 20 15,6-3-1-15,0 2-10 0,1-2 12 16,-1 2 1-16,0-2 0 0,-3 4 0 16,7-4 0-16,-7 5-1 0,0 0-2 15,-4-1-16-15,1 2 19 0,-4 1 0 16,3 0-3-16,-3 0-13 0,4 0 0 15,-4 0 0-15,0 1 4 0,0 4-12 16,3 3 24-16,-3 0 16 0,3 0-13 16,1 4 13-16,-4-1-14 15,0 3 11-15,0-4-13 0,3 1 2 16,-3-1-2-16,0-2 3 0,0 1 10 16,0 0-11-16,0 0 14 0,0-1-15 15,-3 1-1-15,3 0-1 0,0 0-2 16,0 0-10-16,-4 1-6 0,1-5 6 15,0 3-3-15,-1-1-15 0,4-6-42 16,-3 2 6-16,3-3-67 0,-4 0-64 16,4 0-117-16,0 0-147 0,0 0-158 15,4-7-90-15,-4 3 120 0</inkml:trace>
  <inkml:trace contextRef="#ctx0" brushRef="#br0" timeOffset="17506.851">29312 10262 1009 0,'0'0'322'0,"0"0"-140"15,0 0-55-15,0 0 55 0,0 0-10 16,0 0-36-16,0 0-38 0,0 0-24 16,0 0-19-16,0 0 0 0,-11 8-35 15,11-2-20-15,0 1-1 0,-3 2-12 16,0 3 9-16,3-1-15 0,-4 5 19 16,4 1 19-16,-7 1-2 15,4 1-17-15,3 1-2 0,0 1 2 16,0 2 3-16,0-3 19 0,-4 1-19 15,4 0 10-15,0-3-13 0,-3 0 4 16,3-3 7-16,0-2-11 0,0-3 0 16,0 1 1-16,0-7-1 0,0 0-3 15,0 3-139-15,0-6-69 0,0 2-84 16,0-3-137-16,0 0-109 0,3 0-216 16</inkml:trace>
  <inkml:trace contextRef="#ctx0" brushRef="#br0" timeOffset="17879.801">29226 10359 225 0,'0'0'1175'0,"0"0"-905"15,0 0-133-15,0 0-40 0,0 0 23 16,0 0-38-16,0 0-58 0,0 0-24 16,0 0 0-16,0 0 3 0,-14 38 36 15,10-22 19-15,-2 5 7 0,2-1 9 16,1 2 42-16,-4 1-9 0,0 3-17 16,-3-2-16-16,10 1-16 0,-4 1 0 15,1 1-10-15,3-2 10 0,-4-3-26 16,4 1-9-16,4-3-22 15,-1-2 24-15,1 1-12 0,6-4 10 16,0-2 5-16,1 1-15 0,2-3 10 16,-2-3-23-16,9 0-1 0,-2-3-1 15,-1-5 2-15,3 0-192 0,-2-2 64 16,-1-7-4-16,4-4-291 0,-11 4-347 16,11-12-741-16</inkml:trace>
  <inkml:trace contextRef="#ctx0" brushRef="#br0" timeOffset="18406.894">29608 10390 1252 0,'0'0'511'0,"0"0"-222"0,0 0-4 16,0 0 57-16,0 0-101 15,0 0-80-15,0 0-69 0,0 0-40 16,0 0-33-16,0 0 3 0,24 3 39 16,-13-5 9-16,6 0-3 0,3-1-29 15,-2 0-22-15,2 1-5 0,1-3-10 16,-7 2 0-16,3 1-1 0,-7 0-84 16,1 1 1-16,-4 1-80 0,-4-1-90 15,-3 1-162-15,0 0-236 0,0-1-435 16</inkml:trace>
  <inkml:trace contextRef="#ctx0" brushRef="#br0" timeOffset="18642.93">29718 10264 2054 0,'0'0'598'0,"0"0"-379"16,0 0-151-16,0 0 44 0,0 0-45 15,0 0-67-15,-20 54 0 0,20-36-42 16,0 2 23-16,0 4 18 0,0-1 0 16,0 2 1-16,0 0 11 0,0-5-8 15,0 1 0-15,0-3-3 0,0-4-14 16,0-2-162-16,0-3 2 0,0-1-81 16,0-4-117-16,0 0-268 0,0-1-410 15</inkml:trace>
  <inkml:trace contextRef="#ctx0" brushRef="#br0" timeOffset="18877.044">29546 10571 111 0,'0'0'1843'0,"0"0"-1366"0,0 0-281 15,0 0-57-15,0 0 12 0,0 0-80 16,0 0-30-16,0 0-41 0,0 0 0 15,62-18 13-15,-38 12 0 0,0-3 0 16,4 2-13-16,-4 1-2 0,4-1 0 16,-4 1 1-16,3 0 1 0,-3 0-39 15,0 0-76-15,-3-3-40 0,-4-3-77 16,1 1-150-16,-1-1-216 0,-7 4-402 16</inkml:trace>
  <inkml:trace contextRef="#ctx0" brushRef="#br0" timeOffset="19115.783">29922 10323 1847 0,'0'0'532'16,"0"0"-306"-16,0 0-91 0,0 0 116 16,0 0-72-16,0 0-86 0,0 0-76 15,0 0-17-15,0 0 0 0,-52 54 1 16,38-38 15-16,-7 7 3 0,4 3-3 15,-7 1-13-15,0 6-1 0,-7 0 10 16,7 2-12-16,-7-1-3 0,3 3 0 16,4-5-10-16,4-3-48 15,6-6-95-15,0-2-94 0,7-5-95 16,4-8-118-16,3-4-314 0</inkml:trace>
  <inkml:trace contextRef="#ctx0" brushRef="#br0" timeOffset="19330.832">29670 10680 359 0,'0'0'1648'16,"0"0"-1288"-16,0 0-289 0,0 0-35 16,-14 59 60-16,14-40-34 0,0 0-23 15,0-1-27-15,0 1-12 0,0-3 13 16,4-1-12-16,-4-4-1 0,3-1-2 15,-3-4-127-15,4-3-104 0,-4-3-81 16,3 0-128-16,-3 0-326 0,0-4-41 16</inkml:trace>
  <inkml:trace contextRef="#ctx0" brushRef="#br0" timeOffset="19659.864">29732 10638 1418 0,'0'0'1052'16,"0"0"-774"-16,0 0-146 0,0 0 12 16,0 0 7-16,0 0-49 0,0 0-42 15,0 0-28-15,0 0-29 0,0 0 13 16,41-14-3-16,-27 10 32 0,3-1-20 16,1 1-6-16,-5 0-6 0,-2 1-13 15,3 3-1-15,-4 0 0 0,0 0-3 16,1 0 2-16,-5 0 2 0,1 3 0 15,0 2 1-15,0 2-1 0,-3 1 1 16,2 2 28-16,-2 4 44 0,-1 1-16 16,-3 3-33-16,0 3-24 15,0-1-2-15,-7 2-36 0,1 0 0 0,2-1 19 16,-3-4-44-16,0-2-33 16,4-2-28-16,-7-4-13 0,10-3-68 15,0-1-117-15,-4-1-147 0,1-3-206 16,3 1-321-16</inkml:trace>
  <inkml:trace contextRef="#ctx0" brushRef="#br0" timeOffset="19926.558">29667 10788 2073 0,'0'0'473'0,"0"0"-356"16,0 0-115-16,0 0 15 16,0 0 54-16,0 0 58 0,0 0-26 15,58-42-68-15,-34 31-13 0,-3 5-22 16,-4 1 0-16,4 2-19 0,-4 0 17 16,-7 2-1-16,8 1-13 0,-8 0 6 15,-3 4-163-15,0 0-137 0,-7 4-72 16,0 2 35-16,-4 5 15 0,-6 0-238 15,3-3-258-15</inkml:trace>
  <inkml:trace contextRef="#ctx0" brushRef="#br0" timeOffset="20052.804">29725 10912 1129 0,'0'0'453'0,"0"0"-141"16,0 0-105-16,0 0-9 0,0 0-56 16,0 0-51-16,0 0 18 0,0 0-22 15,0 0-48-15,0 0-39 0,66 1-34 16,-49-9-108-16,4-4-230 15,-8 5-365-15,8-10-745 0</inkml:trace>
  <inkml:trace contextRef="#ctx0" brushRef="#br0" timeOffset="20348.178">30221 10469 1197 0,'0'0'1278'16,"0"0"-966"-16,0 0-266 0,0 0-8 16,0 0 129-16,0 0 9 0,0 0-109 15,0 0-54-15,0 0-7 0,0 0 39 16,18 49-13-16,-12-33-4 0,-2-1-25 15,3 2 10-15,-4-1-12 16,4-2-1-16,0-3-67 0,3-3-262 0,1-4-170 16,-1-4-265-16,-3 0-289 15,7-7 343-15</inkml:trace>
  <inkml:trace contextRef="#ctx0" brushRef="#br0" timeOffset="20564.855">30400 10531 1470 0,'0'0'539'0,"0"0"-273"0,0 0-36 0,0 0 73 16,0 0-33-16,0 0-75 0,-62 28-55 16,49-17-35-16,-5 4-20 15,1 0-15-15,0 5 12 0,0-1 41 16,6-2-39-16,1 1-49 0,3-4-35 16,0-1 0-16,7-1-1 0,0-1 1 15,18-2 0-15,-1 0 25 0,3-4-25 16,15-5-16-16,-1-4-84 0,8-7 21 15,-1-7-104-15,0 1-252 0,-13 3-592 16,27 0-549-16</inkml:trace>
  <inkml:trace contextRef="#ctx0" brushRef="#br0" timeOffset="21637.742">30965 10214 786 0,'0'0'1298'15,"0"0"-884"-15,0 0-114 0,0 0-11 16,0 0-5-16,0 0-71 0,0 0-105 15,0 0-61-15,0 0-19 0,0 13-12 16,0-5-3-16,0 2-11 0,0 3-2 16,0 2 0-16,0 3-1 0,0-2 0 15,0 0-2-15,0 1-76 0,0-2-105 16,-3 1-125-16,0-5-198 0,-4 2-204 16,3-7-542-16,-6 1 503 0</inkml:trace>
  <inkml:trace contextRef="#ctx0" brushRef="#br0" timeOffset="22172.207">30852 10446 2518 0,'0'0'547'0,"0"0"-397"16,0 0-51-16,0 0 70 0,0 0-96 15,0 0-73-15,0 0-96 0,0 0 77 16,0 0 19-16,58-16 13 0,-40 12 9 15,-8 0-22-15,7 2-2 16,-7 0 2-16,1 1-1 0,-8 1-12 16,4 0 13-16,-3 0 0 0,-4 0 0 15,0 0 0-15,0 0 1 0,0 0 0 16,0 1-1-16,0 1 0 0,0 0 2 16,0 0 13-16,0 5 1 0,-4 0 89 15,-3 5-35-15,-3 4-36 0,0 1-12 16,-4 4-19-16,0 0-3 0,-7 1-13 15,1-2 12-15,2 2-28 0,1 0-15 16,0-2-26-16,3 0 10 0,-3-3-41 16,10-3-72-16,-3-6-54 0,3-1 12 15,3-3-20-15,4-4-34 0,0 0-159 16,0-3-72-16,4-3 115 0,3-2 222 16,0 0 72-16,0-4 65 0,3 1 13 15,-3 3 13-15,0-3 139 16,0 4 50-16,-1 3 36 0,1 1 12 15,-3 2-2-15,-1 1-41 0,1 0-2 0,-1 0-56 16,1 5 39-16,-1 2-4 16,0 3 45-16,-3 5 2 0,4 5-64 15,-4 0-77-15,0 5-13 0,0 0-20 16,0-2-24-16,-4 0-20 0,4-1-12 16,-3-5-36-16,0-2-35 0,3-5-61 15,-4 0-36-15,4-5-22 0,0-3-92 16,0-2-228-16,0 0-135 0,4 0-332 15</inkml:trace>
  <inkml:trace contextRef="#ctx0" brushRef="#br0" timeOffset="22675.466">30910 10589 1993 0,'0'0'596'0,"0"0"-358"0,0 0-145 16,0 0 93-16,0 0-112 0,0 0-74 16,0 0 0-16,0 0 3 15,0 0 26-15,0 0 6 0,55 0 10 16,-44 0-20-16,3 0-6 0,-1 0-19 16,-2 0 2-16,-4 0-2 0,3 0 0 15,-3 0 0-15,-4 0 1 0,1 3 15 16,-1-3-12-16,-3 0-1 0,0 0-1 15,0 1 1-15,0-1-3 0,0 0-1 16,0 3-1-16,0-3-14 0,0 0-19 16,0 0 9-16,0 0 1 15,0 0 23-15,0 0-11 0,0 0 13 16,0 0 13-16,0 0-10 0,0 0 13 16,0 0-14-16,0 0 1 0,0 0-2 15,0 0 0-15,0 0-1 0,0 0 0 16,0 0 2-16,0 0 1 0,0 0-2 15,0 0 2-15,0 0 0 0,0 0-1 16,0 0 14-16,0 0-16 0,0 0-24 16,0 0-24-16,0 0-16 0,-3 0 0 15,3 0-29-15,-4 0-3 0,4 1 44 16,-3-1 40-16,3 3-8 0,-4-3-9 16,1 4-35-16,3-4 19 0,-4 3-33 15,1-2-57-15,0 2-88 0,-1 1-115 16,1-3-110-16,-1 3-60 0,4-1-102 15,31-30 245-15</inkml:trace>
  <inkml:trace contextRef="#ctx0" brushRef="#br0" timeOffset="23276.892">31183 10386 1947 0,'0'0'679'0,"0"0"-360"0,0 0-108 0,0 0 60 16,0 0-172-16,0 0-98 0,0 0 1 15,0 0 37-15,0 0-1 16,65-22-9-16,-44 14-4 0,-1 1-23 15,1 0 0-15,-4 2-2 0,0 0-16 16,-3 5 16-16,-3-1 0 0,-1 1-13 16,-7 0 13-16,-3 0 2 0,4 2-2 15,-4 1 16-15,0 1-16 0,-4 1-32 16,1 2-28-16,-4 0 31 0,-3 5-88 16,-1-2-113-16,-6 0-119 0,0-1-242 15,-4 0-460-15,7-2 28 0</inkml:trace>
  <inkml:trace contextRef="#ctx0" brushRef="#br0" timeOffset="23500.197">31183 10386 1533 0,'13'7'597'0,"-13"-7"-263"0,0 0-108 16,0 0 73-16,0 0-69 0,0 0-80 16,0 0-58-16,0 4-9 0,4-2 15 15,-4 2 22-15,0 5-29 0,0 3 4 16,0 9-42-16,0 7-12 15,0 3-9-15,-7 5-16 0,3 6 2 16,-2 0-16-16,-5 2-2 0,4-3-13 16,-3-4-51-16,3-2-11 0,0-9-44 15,0-5-10-15,4-5-14 0,3-8-108 16,0-5-236-16,0-3-227 0,0 0-413 16</inkml:trace>
  <inkml:trace contextRef="#ctx0" brushRef="#br0" timeOffset="23973.168">31196 10562 2177 0,'0'0'414'0,"0"0"-414"15,0 0 13-15,0 0-10 16,0 0 20-16,0 0 44 0,0 0-25 15,62-18-19-15,-48 14 15 0,7 2-9 16,-4-1 7-16,0 3 9 0,-3-1-43 16,0 1 43-16,-4 0-29 0,0 1 29 15,-6 3 99-15,-1 4 73 0,-3 2-77 16,0 2 27-16,0 2-56 0,-3 3-64 16,-7 6-34-16,-8-3 8 0,1 3-21 15,0 1-54-15,-4-3-6 0,-6 3-66 16,-1-4 9-16,7-1-10 0,-3-3-7 15,7-3 22-15,3-5-42 16,4-5-97-16,7-3-94 0,-1 0-83 16,4-7-56-16,0-1 220 0,4-3 141 15,2 1 123-15,1 1 35 0,4-1 138 16,-1 1 29-16,4 2 0 0,-4 3-4 16,4 2 19-16,-4 2-61 0,1 0-30 15,2 0-10-15,5 5 68 0,-5 0-20 16,1 2-100-16,3 1-22 0,-3-4-3 15,0-1-23-15,0 1 9 0,-1-4-21 16,-6 0-4-16,4-4-190 0,-4-3-129 16,-1 0-118-16,-2-5-138 0,-4 4-398 15</inkml:trace>
  <inkml:trace contextRef="#ctx0" brushRef="#br0" timeOffset="24231.511">31351 10238 711 0,'0'0'1933'0,"0"0"-1474"0,0 0-293 16,0 0-26-16,0 0 48 0,-20 58-157 15,16-31-31-15,1 5-12 0,-1 6 12 16,-3 3 11-16,4-2-11 0,0 2-26 16,3-4-107-16,0-3-100 0,0-4-216 15,0-2-210-15,0-9-570 0</inkml:trace>
  <inkml:trace contextRef="#ctx0" brushRef="#br0" timeOffset="24579.229">31651 10345 1695 0,'0'0'720'16,"0"0"-374"-16,0 0-166 0,0 0 63 16,0 0-36-16,0 0-105 0,0 0-86 15,0 0-13-15,0 0 54 0,0 0-19 16,59-7-19-16,-42 5-6 0,4-3 6 15,-4 1-19-15,-3-1-149 0,-1 1-96 16,-6-3-204-16,-3 3-536 0,-1 4-292 16</inkml:trace>
  <inkml:trace contextRef="#ctx0" brushRef="#br0" timeOffset="24859.123">31655 10435 205 0,'0'0'2013'16,"0"0"-1438"-16,0 0-261 0,0 0-55 15,0 0 33-15,0 0-163 0,0 0-88 16,0 0-41-16,0 0 0 16,-25 54-3-16,25-43 1 0,0 0-1 15,0-1 2-15,0 1-24 0,4-1 3 16,3-3 19-16,3 3 0 0,-3-4-76 16,7-1 10-16,-4 0 31 0,0-1 25 15,1 0-18-15,-4 1 12 0,3-4 3 16,-7 3 12-16,1 0 4 0,-4-1 0 15,0 4 4-15,0 1 27 0,-4 1 39 16,-6 8 15-16,0-2-40 0,-1 3-45 16,1-2-10-16,0-1-44 0,3-5-132 15,3-4-197-15,4-2-403 0,0-5-876 0</inkml:trace>
  <inkml:trace contextRef="#ctx0" brushRef="#br0" timeOffset="25100.998">31971 10411 3044 0,'0'0'640'0,"0"0"-451"15,0 0-170-15,0 0 28 0,0 0 16 16,0 0-41-16,0 0-19 0,0 0 19 15,59 5-18-15,-38-5-4 0,-1 0-35 16,-2 0-3-16,2 0-43 0,-6-4-64 16,-7 0-124-16,3-3-229 0,-6-1-215 15,-1 4-356-15</inkml:trace>
  <inkml:trace contextRef="#ctx0" brushRef="#br0" timeOffset="25274.164">32085 10323 790 0,'0'0'1419'0,"0"0"-950"0,0 0-99 16,0 0-41-16,0 0-60 0,0 0-130 16,-55 56-82-16,45-42-57 0,-1 5 0 15,1-3 0-15,3 2 0 0,-3 1-1 16,3-4-12-16,3 0-3 0,1-2-103 16,0-1-163-16,3-4-220 0,3-4-479 15,0-1-246-15</inkml:trace>
  <inkml:trace contextRef="#ctx0" brushRef="#br0" timeOffset="25596.868">32175 10473 912 0,'0'0'1524'0,"0"0"-1224"16,0 0-152-16,0 53 83 0,-4-32 101 16,-3-2-142-16,4 3-95 0,-4-6-48 15,0 4-16-15,0-2-5 16,-3-1 2-16,0-3-15 0,-1-1-1 15,-3 1-11-15,1-4-1 0,-5 1-88 16,1-3-51-16,7-2-41 0,-4-3-56 16,4-2-1-16,6-1-59 0,1-2-88 15,3-3 229-15,0-3 54 0,0-2-81 16,7 1 69-16,0 1 41 0,3 1 72 16,0-1 46-16,1 2 126 0,2 2 39 15,5-3-85-15,-5 2 10 0,5 1 6 16,-5 1-42-16,1 2-13 0,0-2-25 15,3 1-17-15,-3 0-26 0,0-2 7 16,-4 0 15-16,1-2-41 0,-1-1-186 16,-7-1-247-16,1-1-242 0,-1 2-465 15</inkml:trace>
  <inkml:trace contextRef="#ctx0" brushRef="#br0" timeOffset="25757.044">32275 10407 339 0,'0'0'1959'0,"0"0"-1517"15,0 0-439-15,0 0-3 0,0 0-38 16,0 0-33-16,0 0-233 16,0 0-156-16,0 0-240 0</inkml:trace>
  <inkml:trace contextRef="#ctx0" brushRef="#br0" timeOffset="26693.389">32502 10420 1194 0,'0'0'1066'0,"0"0"-665"0,0 0-99 16,0 0 34-16,0 0-28 0,0 0-99 15,0 0-77-15,0 0 0 0,0 0 18 16,0 0-60-16,7 42-49 0,-11-24-17 16,1 2-2-16,0 1-19 0,3 0-3 15,-4-1 0-15,4 0 0 0,0-2-18 16,7-3 14-16,3-2-104 15,1-3-149-15,2-5-76 0,5-3-439 0,-8-2-500 16,11-8-374-16</inkml:trace>
  <inkml:trace contextRef="#ctx0" brushRef="#br0" timeOffset="26850.936">32757 10500 1269 0,'0'0'1996'0,"0"0"-1564"0,0 0-278 16,0 0 92-16,0 0 0 0,0 0-131 15,0 0-78-15,21 59-25 0,-18-40 13 16,1 3-7-16,-4 1-18 0,0-1 0 16,-4-3-106-16,-3-1-155 0,0-4-343 15,-3-5-1241-15</inkml:trace>
  <inkml:trace contextRef="#ctx0" brushRef="#br0" timeOffset="28174.098">28905 11448 789 0,'0'0'271'16,"0"0"-203"-16,0 0 414 0,0 0-53 15,0 0-154-15,0 0-68 0,0 0 28 16,0 0-23-16,0 0-22 0,-7 0-47 16,7 0-25-16,0 0 3 0,0 0-23 15,0 0-6-15,0 0-7 0,0 0-7 16,0 0-27-16,0 0-8 0,0 0 4 16,0 0-5-16,0 0-14 0,0 0-6 15,7 0-3-15,-7 0-7 0,0 0 7 16,0 0-18-16,4-1-1 0,-1 1-22 15,4-4 7-15,0 1 15 0,7-2 3 16,-4 0 9-16,11-1-12 0,-1-2 1 16,-6 0-1-16,10 1 0 15,-3 1 0-15,0 1-1 0,-4-2 2 16,3 0-1-16,-9 3 0 0,6 3 2 16,-7 1-1-16,-3 0-1 0,0 0-12 15,-3 5 12-15,-1 5 2 0,1 5 35 16,-4 5-12-16,0 4 121 0,-4 4-40 15,-3 1-72-15,0-1-24 0,0-3-8 16,-3 0-4-16,0-1 4 0,-1-5-2 16,4-1 19-16,-3-4-19 0,3-1 13 15,4-5-12-15,-4-1-1 0,3-3 1 16,1 0 0-16,0-4-1 16,3 0-49-16,-7 0-63 0,3 0-18 15,4-3-32-15,-3-5-30 0,-1 1-111 16,4-5-213-16,-3-3-283 0,3-4-217 15,0 2-133-15</inkml:trace>
  <inkml:trace contextRef="#ctx0" brushRef="#br0" timeOffset="28444.21">29150 11217 1709 0,'0'0'737'0,"0"0"-331"0,0 0-233 16,0 0 0-16,0 0 47 0,0 0-71 16,0 0-38-16,0 0 28 15,0 0 71-15,0 0-9 0,0 11-15 16,-4 2-43-16,-6 4-91 0,-11 7-36 16,8 3-14-16,-5 2 13 0,-6 1-14 15,10 1-1-15,-3 1-12 0,-3-4 9 16,9-1-16-16,1-2-15 0,3-6-74 15,0-4-63-15,7-3-95 0,0-6-352 16,0-3-772-16,7-7-372 0</inkml:trace>
  <inkml:trace contextRef="#ctx0" brushRef="#br0" timeOffset="28926.34">29391 11296 205 0,'0'0'1495'0,"0"0"-1012"0,0 0-162 16,0 0 1-16,0 0-8 0,0 0-151 16,0 0-61-16,0 0-41 0,0 0 12 15,0 0 28-15,-14 4 16 0,18-4-45 16,-4 0-34-16,3 0 0 15,-3 0 3-15,4 0-1 0,-1 0-8 16,-3 0 3-16,14 0 12 0,0 0-3 16,-1-1-10-16,1-2-12 0,14 2-3 15,-8-3-19-15,1 2 12 0,3-2-12 16,-7 2 0-16,-3 0 2 0,0 2-1 16,-7-1 15-16,-4 1-16 0,1 0-22 15,-4 0-62-15,0 0-42 0,0 0-60 16,0 0-41-16,0 0-174 0,-4 2-332 15,1 1-425-15</inkml:trace>
  <inkml:trace contextRef="#ctx0" brushRef="#br0" timeOffset="29385.89">29339 11442 2428 0,'0'0'743'0,"0"0"-468"16,0 0-199-16,0 0-26 0,0 0-18 16,0 0-31-16,0 0 37 0,0 0 6 15,52-14-18-15,-35 7-4 0,0 0-20 16,4 1 0-16,-4 1 0 0,1 1-2 16,-1-1 2-16,-3 1-1 0,-1 1-1 15,-6 2 1-15,4-2-1 0,-1 3 3 16,-7 0-3-16,8 0-1 0,-4 0 1 15,-1 0 3-15,-2 0-2 0,-1 0 1 16,4 0 1-16,-3 0 0 0,-1 0-3 16,1 0 1-16,-4 0 1 0,0 0 0 15,0 0 1-15,0 0 16 0,0 0-3 16,0 0 0-16,0 0-4 0,0 0-9 16,0 0 1-16,0 0-2 15,0 0 10-15,0 0-11 0,0 0 1 16,0 0 0-16,0 0-2 0,0 3 1 15,0 5 43-15,-4 3 173 0,-3 5-136 16,0 5-31-16,-6 2-25 0,-5 1 9 16,11 1-32-16,-10 3-2 0,7-4-19 15,-11 0 17-15,14-2-29 0,-6-3-44 16,9-5-76-16,-3-6-75 0,7-4-224 16,0-2-823-16,4-9-786 0</inkml:trace>
  <inkml:trace contextRef="#ctx0" brushRef="#br0" timeOffset="29887.808">29904 11291 1410 0,'0'0'1095'15,"0"0"-811"-15,0 0-178 0,0 0 86 16,0 0 70-16,0 0-112 0,0 0-78 16,0 0 14-16,0 0 65 0,0 0 16 15,0 4-47-15,0-3 11 0,0 3-4 16,-3 1-27-16,-7 7-2 0,-1 5-85 15,-6 4-13-15,0 7-3 0,0 0-15 16,-4 3 18-16,0-2 0 16,4 0-1-16,0 0-14 0,3-6 15 15,0-5-1-15,11-2-12 0,-4-4 1 16,0-4 11-16,7-3-1 0,-3-4-23 16,3 1 13-16,0-2-4 0,3 0-2 15,4 0-7-15,-4 0 24 0,4 0 1 16,4 0 1-16,-1-2 0 0,0 0 11 15,4-1-11-15,-4 0-1 0,11-1 11 16,0 0-9-16,-8-2-2 0,12 2 0 16,-5 0 2-16,-3-2-1 0,1 0-1 15,-5 1-75-15,5-3-21 0,-11 0-41 16,3 0-137-16,-3-4-188 0,-4 1-201 16,1-1-357-16,-4 4-48 0</inkml:trace>
  <inkml:trace contextRef="#ctx0" brushRef="#br0" timeOffset="30042.259">29980 11461 346 0,'0'0'1527'0,"0"0"-798"16,0 0-225-16,0 0-77 0,0 0-60 16,0 0-135-16,0 0-126 0,0 0-53 15,10 61-31-15,-6-42 12 0,-1 1-18 16,1 1-15-16,-4 1 1 0,10-2-2 16,-6-1 0-16,2 2-3 0,1-6-109 15,0-2-63-15,-3-1-99 0,6-3-255 16,-7-3-682-16,1-1-624 0</inkml:trace>
  <inkml:trace contextRef="#ctx0" brushRef="#br0" timeOffset="30700.529">30304 11386 1964 0,'0'0'596'16,"0"0"-264"-16,0 0-175 0,0 0 60 15,0 0-19-15,0 0-68 0,0 0-67 16,0 0-9-16,0 0 2 16,0 0-2-16,59-14-4 0,-39 6-25 15,1 0-25-15,3 0 2 0,-3 2-1 16,-1 0-2-16,-6 1-19 0,0 0-185 15,-4 1-65-15,-3-1-181 0,0-1-203 16,-7 0-171-16,0 2-414 0</inkml:trace>
  <inkml:trace contextRef="#ctx0" brushRef="#br0" timeOffset="31181.93">30452 11244 1180 0,'0'0'508'0,"0"0"-57"15,0 0-21-15,0 0-2 16,0 0-101-16,0 0-102 0,0 0-89 15,0 0-51-15,0 0-6 0,0 0 6 16,-21 18-7-16,15-7-23 0,-1 6-36 16,0 2-1-16,-4 6-2 0,-2 0-13 15,6 2 13-15,0 1-5 0,0-3-11 16,7-2-12-16,0-5-13 0,0-1 6 16,10-3 3-16,1-4-13 0,-4-1-5 15,6-1-10-15,1-1 12 0,0-4-30 16,0-2 17-16,-4-1 20 0,4 0-9 15,-4 0 2-15,0 0-18 0,1 0 2 16,-1-1-69-16,0-2-86 0,1-5-114 16,-1 0-163-16,-3 0-22 0,10-3-8 15,-6 0 48-15,-5 1 15 0,-2 1 190 16,-1 2 257-16,-3 3 238 16,0 0 303-16,-3 0-154 0,-1 2 20 15,-2 1-51-15,-5 1-49 0,1 0-23 16,0 0-59-16,-4 4-47 0,0 3-15 15,-3 1-39-15,0 4 15 0,-8 2 6 16,1 1-82-16,0 8-32 0,-3-3-3 16,6 3 35-16,4 0 10 0,0-1-20 15,3 0-22-15,3 0-15 0,8-4 6 16,3-2-19-16,0 1 25 0,3-1-28 16,11-4-9-16,7 2-20 0,3-4-5 15,7-5-19-15,3-3-3 0,4-3 8 16,7-9-93-16,-7-7-121 0,10-6-411 15,-20 5-865-15</inkml:trace>
  <inkml:trace contextRef="#ctx0" brushRef="#br0" timeOffset="33631.742">30948 11264 1107 0,'0'0'716'0,"0"0"-246"0,0 0-198 15,0 0 37-15,0 0-27 0,0 0-87 16,0 0-71-16,0 0-51 0,0 0-16 16,0 0-16-16,11 0-9 0,-11 2-29 15,0-2-3-15,0 2 0 0,3 2 0 16,0 5 3-16,1 6 51 0,-1 6 9 15,1 7 47-15,-1 6-47 0,-3 7-26 16,0 0-15-16,0 2-19 0,-3 1-3 16,-4-4-14-16,0-4-21 0,-3-4 1 15,3-4-38-15,0-5-57 0,0-2-55 16,4-4-80-16,-4-6-174 0,3-1-231 16,1-7-400-16</inkml:trace>
  <inkml:trace contextRef="#ctx0" brushRef="#br0" timeOffset="34143.838">30955 11296 235 0,'0'0'1054'0,"0"0"-872"16,0 0-133-16,0 0 68 0,0 0 78 16,0 0-49-16,0 0-39 0,0 0 16 15,0 0 29-15,0 0-19 0,35-49-39 16,-32 46-20-16,4-4-7 0,3 2 14 16,1-2-13-16,-1-1-14 0,7 1 4 15,-3 2 0-15,0-4 6 0,6 3 3 16,-2-4-16-16,2 6 0 0,1-3-13 15,0 2-9-15,-1 1 3 16,-2 0-4-16,2 0 4 0,-3 1 13 16,-3 3-14-16,-3-1-12 0,2 1 23 15,-2 0 2-15,-1 1 22 0,-3 3 4 16,0 3 43-16,0 1-9 0,0 4-15 16,-1 2-21-16,1 9-15 0,0 4-6 15,0 2-16-15,0 3-6 0,-4 5-12 16,-3-3-11-16,4 4 13 0,-4-3-13 15,0-4 0-15,0-1-2 16,-4-2-1-16,4-4-17 0,-3-3 18 0,3-3-2 16,-3-3-14-16,3-2-15 15,-4-4-35-15,4-2-15 0,-3-4-17 16,3-1-34-16,-4-1-34 0,4-1-56 16,-3 0-129-16,-1-1-111 0,1-4-513 15,-1-2-139-15</inkml:trace>
  <inkml:trace contextRef="#ctx0" brushRef="#br0" timeOffset="34444.072">31058 11386 950 0,'0'0'1264'0,"0"0"-968"16,0 0-295-16,0 0 18 0,0 0 32 16,0 0-51-16,0 0 0 0,0 0 35 15,0 0 23-15,52-18-16 16,-38 14-30-16,3 0 17 0,0 3-29 16,1 1 1-16,-8 0-1 0,4 0 0 15,-4 0 4-15,-3 1 12 0,-4 3-16 16,-3 3-119-16,0-2-107 0,0 5-137 15,-6 1-30-15,-5 4-66 0,-6 1-167 16,7-5 39-16</inkml:trace>
  <inkml:trace contextRef="#ctx0" brushRef="#br0" timeOffset="34587.438">31100 11506 413 0,'0'0'831'0,"0"0"-340"0,0 0-195 16,0 0-24-16,0 0-26 0,0 0-191 16,0 0-20-16,0 0 1 0,0 0-1 15,0 0 26-15,55-33-32 0,-41 25-7 16,3-3-21-16,-3 2-2 0,0 0 2 15,-1 1 19-15,1 0-20 0,-4-1-254 16,-3-1-108-16,-3 3-106 16,-1-1-121-16,-3 1-514 0</inkml:trace>
  <inkml:trace contextRef="#ctx0" brushRef="#br0" timeOffset="34782.62">31189 11247 114 0,'0'0'1783'0,"0"0"-1255"15,0 0-244-15,0 0-56 0,0 0 54 16,0 0-110-16,0 0-76 0,0 0-23 16,0 0 66-16,0 0 53 0,4 81-91 15,-4-33-54-15,0-2-35 0,-4 1-1 16,1 2-11-16,3-5-23 0,0 1-3 16,0-4-89-16,0-5-84 15,3-3-109-15,1-9-258 0,-1-10-415 16,4-5-323-16</inkml:trace>
  <inkml:trace contextRef="#ctx0" brushRef="#br0" timeOffset="35103.096">31754 11090 2020 0,'0'0'1200'16,"0"0"-977"-16,0 0-188 0,0 0 57 16,0 0 85-16,0 0-79 15,0 0-92-15,0 0-6 0,0 0-2 16,0 0 2-16,0 10 3 0,0-6-1 15,0 4 17-15,0 3-3 0,4 1-13 16,-4-2 7-16,0 2-10 0,0-1-120 16,0-3-133-16,-4-1-97 0,-2 0-235 15,-1-3-238-15,0 0-716 0</inkml:trace>
  <inkml:trace contextRef="#ctx0" brushRef="#br0" timeOffset="35306.845">31589 11205 2631 0,'0'0'533'0,"0"0"-492"16,0 0-21-16,0 0 88 0,0 0-19 15,0 0-25-15,52-7-20 0,-35 3-25 16,7 1 0-16,-3-2-18 0,3 1 0 16,-3 2-1-16,-4-2 16 15,0 2-16-15,-7 1-152 0,-3 0-17 16,-3 1-29-16,-4 0-159 0,0 0-290 15,-7 2-100-15,3 2-371 0</inkml:trace>
  <inkml:trace contextRef="#ctx0" brushRef="#br0" timeOffset="35477.898">31641 11251 2085 0,'0'0'614'0,"0"0"-295"0,0 0-83 15,0 0-10-15,0 0-172 0,0 0-54 16,0 0-25-16,0 0 3 0,0 0 3 15,0 0-121-15,14 42-23 0,-4-40 3 16,0-2-81-16,4-2-208 16,0-5-41-16,0-1 64 0,3-2-108 15,-7 1-79-15</inkml:trace>
  <inkml:trace contextRef="#ctx0" brushRef="#br0" timeOffset="35599.022">31803 11224 447 0,'0'0'368'0,"0"0"-32"15,0 0-11-15,0 0-68 0,0 0-62 16,0 0-39-16,0 0 32 0,0 0 19 15,0 0-125-15,0 0-82 0,-18 23-36 16,5-12-70-16,2 0-66 0,-6 1-165 16,0 0-128-16,-4 2 38 0,-3-3 52 15,7 1-215-15</inkml:trace>
  <inkml:trace contextRef="#ctx0" brushRef="#br0" timeOffset="35770.979">31592 11368 360 0,'0'0'459'0,"0"0"-71"0,0 0-36 15,0 0-73-15,0 0-90 0,0 0-30 16,0 0 90-16,0 0-20 15,0 0-62-15,56-26-38 0,-43 19-23 16,5-1 6-16,-1 2-58 0,0-1-32 16,4 0-9-16,-1 4-12 0,-2-2 2 15,2 1 11-15,-2 2-12 0,-1-1-1 16,-3 2-1-16,-4-2-130 0,-3 0-136 16,0 1-108-16,0 1-183 0,-4-2-81 15,-3 2-571-15</inkml:trace>
  <inkml:trace contextRef="#ctx0" brushRef="#br0" timeOffset="36011.17">31617 11414 1413 0,'0'0'1231'0,"0"0"-878"0,0 0-199 16,0 0 63-16,0 0 21 0,0 0-152 15,0 0-58-15,-11 59-28 16,11-44 22-16,0-1-20 0,4 1-2 16,-1-2-1-16,-3-1 0 0,4-2 1 15,-4-3-50-15,3-4-61 0,-3 0-76 16,3-3-56-16,-3 0-136 0,0 0-150 16,0 0-91-16,0-2-191 0</inkml:trace>
  <inkml:trace contextRef="#ctx0" brushRef="#br0" timeOffset="36295.219">31641 11439 451 0,'0'0'1008'0,"0"0"-758"15,0 0-71-15,0 0 123 16,0 0 8-16,0 0-71 0,0 0-49 16,0 0-23-16,0 0-27 0,58-40-28 15,-44 32-36-15,0 4-9 0,0 0-13 16,3-3 6-16,-3 3-19 0,-1 0-9 15,1 3 6-15,-3 1 0 0,-1 0-4 16,0 0 17-16,-3 4 43 0,0 0-6 16,-4 0-24-16,1 3 1 0,3 2-12 15,-4 1-12-15,1-1-1 0,-1 3-21 16,-3-2-7-16,0-1-12 0,0 0-63 16,0-1 32-16,0-1-53 0,-3 0-18 15,-4 0-64-15,3-2-83 0,-3-1-219 16,1 1-294-16,-5-3-585 15</inkml:trace>
  <inkml:trace contextRef="#ctx0" brushRef="#br0" timeOffset="36687.53">31665 11450 2559 0,'0'0'604'0,"0"0"-521"15,0 0-81-15,0 0-4 0,0 0 4 16,0 0 4-16,0 0 20 0,62-8-26 16,-45 4-3-16,0 0 1 0,-3 1 2 15,-4 0-16-15,1 3-83 0,-8-2-7 16,1 4 3-16,-4-2 20 0,0 0-1 16,-7 4-122-16,0 4-66 0,-7 2-78 15,0 3 61-15,-3 1 74 0,0 1 10 16,0-3-6-16,-1 1 211 0,8-5 114 15,3-3 211-15,0-1-16 0,7-4-104 16,0 0-72-16,0 0-36 0,4 0-97 16,-1-1-51-16,4-3 51 0,3 0 55 15,4 0 4-15,0-3-27 16,0 0-19-16,0 2 3 0,-4-3-16 16,4 3-1-16,-4 0-1 0,0 2 2 15,-6 2-13-15,3 1-3 0,-4 0-81 16,1 0-82-16,-4 0-25 0,0 3-14 15,0 2-91-15,-4-1-203 0,1 2-270 16</inkml:trace>
  <inkml:trace contextRef="#ctx0" brushRef="#br0" timeOffset="37137.42">31682 11602 938 0,'0'0'729'16,"0"0"-284"-16,0 0-111 0,0 0-15 15,0 0-43-15,0 0-125 0,-62 39-65 16,48-28-51-16,4 1-35 0,-4 0 0 16,0 3-2-16,4-3-14 0,0-1-6 15,3-1-42-15,0 1-93 0,0-2-61 16,4 1-79-16,-1-4-176 0,4 0-108 16,0-4-175-16,0-2 29 0</inkml:trace>
  <inkml:trace contextRef="#ctx0" brushRef="#br0" timeOffset="37346.234">31668 11672 2300 0,'0'0'799'16,"0"0"-528"-16,0 0-217 0,0 0 48 16,0 0-51-16,0 0-51 0,0 0 0 15,0 0 0-15,55 27 25 16,-37-20-9-16,2 1-13 0,-2-3 12 15,-1 0-14-15,3-2 0 0,-2-2-1 16,-1-1-76-16,0 0-16 0,0-1-90 16,1-9-131-16,-5 0-354 0,1 2-384 15</inkml:trace>
  <inkml:trace contextRef="#ctx0" brushRef="#br0" timeOffset="37573.426">31951 11566 215 0,'0'0'2337'0,"0"0"-1966"16,0 0-371-16,0 0-36 0,0 0-9 15,0 0-93-15,0 0 138 0,0 0-1 16,0 0-112-16,51-13 9 0,-44 12 69 16,-3-2 35-16,-1 3 19 0,-3 0 159 15,0 0 41-15,0 0 5 0,0 0 3 16,4 0-93-16,-4 0-93 0,0 0-41 15,3 0-47-15,1 0 2 0,2 0-169 16,5-4-348-16,-1-3-838 0</inkml:trace>
  <inkml:trace contextRef="#ctx0" brushRef="#br0" timeOffset="37847.204">32154 11281 2550 0,'0'0'396'0,"0"0"-338"0,0 0-23 16,0 0 112-16,0 0-134 0,0 0 6 15,0 0-19-15,0 0 58 0,55-3-10 16,-34 1-23-16,-4-2-15 0,4 0-7 15,-1-2 13-15,1 2-16 0,-4 0-51 16,1-3-106-16,-8 4-73 0,-3-5-228 16,-4 0-213-16,1 1-351 0,-4-5 233 15</inkml:trace>
  <inkml:trace contextRef="#ctx0" brushRef="#br0" timeOffset="38254.289">32292 11102 1518 0,'0'0'1116'0,"0"0"-814"16,0 0-141-16,0 0 75 0,0 0-26 16,0 0-137-16,0 0-60 0,0 0-10 15,0 0 13-15,0 0 32 0,10 43 15 16,-6-19 0-16,-1 5-10 0,1 5-5 16,-1 2-1-16,-3 0-25 0,0 2 18 15,-3-4-10-15,-4-3 7 0,-4-3-9 16,4-4-6-16,-3 0-6 0,-4-5-13 15,1 0-3-15,-5-3-47 0,5-4-79 16,-1-2-31-16,0-4-17 16,4-4-44-16,-1-2-85 0,4-1-2 0,1-6-37 15,2-3 83-15,4-2-149 16,4-7 174-16,2 3 110 0,5-2 98 16,-1 3 24-16,4 0 2 0,-4 5 49 15,1 1 58-15,-1 5 88 0,-3 1 42 16,0 3-33-16,-4 0 0 0,4 7 16 15,-4 3 15-15,1 3 27 0,-1 8-29 16,1 2-90-16,-4 5-57 0,0 1-26 16,-4 0-38-16,1-2-9 0,-1-4-11 15,1-4-2-15,0-3-11 0,3-5-109 16,0-3-115-16,0-4-81 0,0-1-367 16,0-3-515-16</inkml:trace>
  <inkml:trace contextRef="#ctx0" brushRef="#br0" timeOffset="38953.901">32523 11209 1261 0,'0'0'1295'16,"0"0"-1030"-16,0 0-198 0,0 0 87 16,0 0 77-16,0 0-107 0,0 0-92 15,0 0-20-15,0 0 7 0,0 0 29 16,44-11 0-16,-30 7-1 0,-3 3-34 16,2-1 3-16,-2 2 6 0,-1-1-6 15,4 1 9-15,-4 0-6 0,-3 1 3 16,3 1 0-16,-3 3 6 0,-3 3 42 15,-1 3 65-15,1 0-69 0,-4 5-6 16,0 2-38-16,-4 3 9 0,-6 0-16 16,0 1-2-16,-4-2-10 0,-4 2 19 15,1-4-22-15,0-1 12 16,3-3-11-16,0-3 12 0,8-3-11 16,-5-4 8-16,8-1-10 0,3-3-2 15,0 0-29-15,0 0-53 0,0 0-30 16,0-1 39-16,0-1 31 0,0 1-13 15,3-2 29-15,1-1 3 0,3 2 3 16,-4 0 9-16,0-2 10 0,4 1-22 16,-3 3 23-16,3 0-14 0,-4 0 15 15,4 5 1-15,3 4 44 0,1 3-3 16,-4 2 13-16,3 2-7 16,0 4-10-16,-6-3-18 0,3 3-6 0,-7-5-1 15,0 2 13-15,0-1 0 16,-4-5 11-16,-3 0 8 0,-3 0-28 15,0-2-16-15,-4 2-31 0,-3-4-29 16,3-3 13-16,-3 0-35 0,6-4-9 16,-3 0-45-16,8-3 35 0,-1-3 44 15,3-4 3-15,4-1-10 0,0-2 10 16,4-1 23-16,3 1 11 0,-1 2 20 16,1 1 12-16,4 4 14 0,-1 2 9 15,-3 3 25-15,0 1-19 0,3 0-22 16,0 0 23-16,4 1-23 0,0 3-2 15,0 5-17-15,0-4-108 0,-1 1-83 16,1-3-322-16,-7-1-697 0,7-2-343 16</inkml:trace>
  <inkml:trace contextRef="#ctx0" brushRef="#br0" timeOffset="39861.789">32881 11330 1782 0,'0'0'584'0,"0"0"-339"0,0 0-142 16,0 0 94-16,0 0-34 0,0 0-143 15,0 0-20-15,0 0-68 0,0 0 52 16,0 0 16-16,38-8 32 0,-24 4-19 15,3 1 3-15,-3-1-15 0,3 0 12 16,0 1-11-16,-3-1 27 0,0 0-29 16,-7 1-13-16,-1-3-176 0,1 0-68 15,0-2-164-15,-3-3-147 0,-4 3-442 16</inkml:trace>
  <inkml:trace contextRef="#ctx0" brushRef="#br0" timeOffset="40137.685">33008 11145 140 0,'0'0'2013'0,"0"0"-1638"15,0 0-204-15,0 0 51 0,0 0 70 16,0 0-110-16,0 0-90 0,0 0-38 16,0 0 19-16,0 0 56 0,0 0-3 15,0 3-35-15,-3 1 4 0,3 4 18 16,-7 5-45-16,-3 4-68 0,-1 6-11 15,-2 1 11-15,-1 3-1 0,0 5-12 16,0 2 1-16,1 4-1 0,-1 2-2 16,0 2-13-16,0 0 25 0,4-1-57 15,0-4-41-15,3-3-62 0,-4-1-8 16,4-5-156-16,4-5-82 0,0-1-324 16,-1-11-394-16</inkml:trace>
  <inkml:trace contextRef="#ctx0" brushRef="#br0" timeOffset="40442.224">32984 11514 2154 0,'0'0'272'0,"0"0"-272"0,0 0 0 16,0 0 49-16,0 0 9 0,0 0-55 15,0 0 10-15,0 0 10 0,0 0 6 16,0 0-17-16,38 4-9 0,-38 3-1 16,-7 1 1-16,0 4 20 0,1-4 41 15,-5 2 148-15,4 1 35 16,0-3-43-16,4-4-99 0,3 2-72 16,-3-4-33-16,3 1-35 0,0 1-35 15,3-1 0-15,4 1 38 0,3 0-19 16,4-1-99-16,3-3 31 0,0 0-102 15,1-4-254-15,-1-3-67 0,4-1-83 16,-11 2-386-16</inkml:trace>
  <inkml:trace contextRef="#ctx0" brushRef="#br0" timeOffset="40708.97">33198 11338 2363 0,'0'0'406'0,"0"0"-316"0,0 0 16 16,0 0 147-16,0 0-135 0,0 0-95 16,0 0-11-16,0 0 42 0,0 0 23 15,0 0 15-15,17 57-26 0,-10-35-31 16,-3 5-16-16,2 2-19 0,-2 0 0 15,3-2-3-15,0-3-48 0,-4-1-123 16,4-6-97-16,3-6-75 0,-6-4-371 16,3-4-365-16</inkml:trace>
  <inkml:trace contextRef="#ctx0" brushRef="#br0" timeOffset="41136.837">33339 11324 414 0,'0'0'1988'0,"0"0"-1658"16,0 0-137-16,0 0 73 0,0 0-2 0,0 0-131 15,0 0-82-15,0 0-13 16,0 0 6-16,0 0 3 0,-7 52-34 16,4-31-10-16,-4 2 0 0,0 1 10 15,-3-2 3-15,-1 0 9 0,-2 0-9 16,-1-3 2-16,0 0 1 0,-3-4-19 15,0 2-1-15,-4-4-90 0,4 0 12 16,3-4 10-16,0-4-48 0,0-2-58 16,7-3 70-16,1-4 9 0,2-5-58 15,4-5-184-15,7-4 116 0,3-5 154 16,4-2 45-16,3 1 0 0,1-1 14 16,-1 5 9-16,4 2 94 0,-8 5-23 15,1 3 29-15,-4 3 35 16,4 5-19-16,-7 2 35 0,3 0 16 15,1 1-5-15,-4 5-22 0,3 4-29 16,0 1-16-16,-3 0-25 0,0 2-13 16,3 0-20-16,-3 4-15 0,-3 0 0 15,3-1 4-15,-4 3-24 0,4-1-2 16,-4-1-125-16,1 0-115 0,-4-4-155 16,7-2-640-16,-7-3-443 0</inkml:trace>
  <inkml:trace contextRef="#ctx0" brushRef="#br0" timeOffset="41270.109">33515 11728 1061 0,'0'0'1842'0,"0"0"-1573"0,0 0-208 16,0 0-32-16,0 0 28 0,0 0-57 16,0 0-201-16,0 0-310 15,0 0-735-15</inkml:trace>
  <inkml:trace contextRef="#ctx0" brushRef="#br0" timeOffset="48527.306">29009 12471 303 0,'0'0'483'0,"0"0"-219"0,0 0-105 16,0 0 17-16,0 0 6 0,0 0-38 15,0 0 12-15,0 0 41 0,0 0-64 16,0 0-32-16,0-2 12 0,6 2 20 16,-6 0 2-16,0 0 10 0,0 0-13 15,0 0-30-15,0 0-22 0,0 0-22 16,0 0-10-16,4 0-23 0,-4 0-6 15,0 0-15-15,3 0-4 0,1 0-2 16,-1 0 2-16,4 0 16 0,3-2 3 16,4 1-18-16,0-2 0 0,0 2 0 15,3-2-1-15,-3-1 2 0,7 4 15 16,-4-4-17-16,-3 1-10 0,-1 2 10 16,1 1 0-16,-4-3-2 0,1 3 2 15,-4 0-9-15,-4 0 9 0,4-1 0 16,-4 1 2-16,-3 0-1 0,4 0 0 15,-4 0 0-15,0 0 12 0,0 0-13 16,0 0 2-16,0 0 17 16,0 0-16-16,0 0 0 0,0 0 20 15,0 0-23-15,0 0-21 0,0 0-29 16,-4 0-33-16,4 0-39 0,-3 0-83 16,3 0-53-16,-7 0-94 0,4 0-157 15,3 4-57-15,-4-3-128 0,25-6 160 0</inkml:trace>
  <inkml:trace contextRef="#ctx0" brushRef="#br0" timeOffset="49096.274">28940 12606 1201 0,'0'0'400'0,"0"0"-195"16,0 0-23-16,0 0 106 0,0 0-32 15,0 0-53-15,0 0-68 0,0 0-55 16,0 0-16-16,0 0-6 0,-4 0-7 16,4 0 1-16,0 0-8 0,0 0-2 15,4 0-4-15,-4 0 4 16,0 0-4-16,3 0 0 0,-3 0-19 16,0 0 0-16,4 0-17 0,-4 0-1 15,3 0 1-15,7 0 21 0,4-1-7 16,-4-2 2-16,11 2-17 0,0-2 10 15,-1-1-8-15,5 0-1 0,2 4 1 16,1-4-2-16,-1 1 2 0,1-1-2 16,-1 1 14-16,-6 2-15 0,7 1-4 15,-8-1-16-15,-2 1 18 0,-1 1 1 16,-3-1 0-16,-4 0-1 0,4 0 1 16,-4 0 1-16,-3-1 0 0,-4 1 1 15,1 0-1-15,-1 0-1 0,1 0 1 16,-4 0 1-16,0 0 0 0,0 0 0 15,0 0 0-15,0 0 0 0,0 0-2 16,0 0-1-16,0 1-119 0,0 3-140 16,0 0-89-16,0-1-400 0,-4 1-723 15</inkml:trace>
  <inkml:trace contextRef="#ctx0" brushRef="#br0" timeOffset="49679.431">29601 12357 482 0,'0'0'488'15,"0"0"-286"-15,0 0-75 0,0 0-3 16,0 0 39-16,0 0 16 0,0 0-17 16,0 0-9-16,0 0 25 0,0 0 13 15,0-4-4-15,0 4-23 16,0 0-38-16,0 0-27 0,0 0 4 15,0 0-14-15,0 0-25 0,0 0-38 16,0 0-10-16,0 6-16 0,0 3 0 16,0 6 28-16,0 6 1 0,4 3-29 15,-4 3-3-15,0 6-1 0,3-3-18 16,-3 1 22-16,0-1-13 0,4 0 12 16,-4-6-15-16,3-3 15 0,-3-1-1 15,0-4-20-15,0-3-71 0,0-5-99 16,0-1-91-16,0-4-159 0,0-3-223 15,0 0-460-15</inkml:trace>
  <inkml:trace contextRef="#ctx0" brushRef="#br0" timeOffset="50161.716">29612 12365 1024 0,'0'0'290'15,"0"0"-199"-15,0 0-23 0,0 0 26 16,0 0 79-16,0 0-43 0,0 0-36 16,0 0 26-16,0 0 26 0,0 0-36 15,17-27-10-15,-14 24 0 0,1 2 33 16,3-3-17-16,-1 1-39 15,5-1 0-15,-1-2-7 0,0 1-5 16,4 1-17-16,3-3 6 0,-3 3 3 16,7 0-31-16,0 1-1 0,-1-1-21 15,1 3 28-15,0-2 2 0,-4 3-33 16,0 0-2-16,0 0 2 0,-6 0 10 16,2 4-9-16,1 0 46 0,-7 3-45 15,3 0 26-15,-3 2 22 0,-3 1 22 16,6 3-26-16,-3 3-3 0,-4 0 10 15,4 5-16-15,-7 0-19 0,4 0 0 16,-4 3-16-16,0-4-5 0,0 1 2 16,0-1 0-16,0-2 1 0,-4 1 11 15,4-2-12-15,-3-1-1 0,-1-4 0 16,1 0 1-16,3-2-85 0,-4-1-48 16,1-1-38-16,0-3-46 15,-4 3-100-15,7-4-176 0,-4-3-234 16,1-1-428-16</inkml:trace>
  <inkml:trace contextRef="#ctx0" brushRef="#br0" timeOffset="50419.94">29739 12467 1696 0,'0'0'481'16,"0"0"-322"-16,0 0-36 0,0 0 25 16,0 0-48-16,0 0-100 0,0 0-16 15,0 0-23-15,0 0 0 0,0 0 4 16,0 6 34-16,0-4-1 0,0 2-1 16,0-2 0-16,3 2-191 0,-3 0 20 15,0-1-96-15,0-1-64 0,0 1-86 16,0 0-115-16,0-3-107 15,-3-33 642-15</inkml:trace>
  <inkml:trace contextRef="#ctx0" brushRef="#br0" timeOffset="50709.184">29739 12467 160 0,'24'-20'479'0,"-20"20"-290"0,-1-3-127 16,0-1 46-16,1 0 71 0,-1 0-16 15,4 0-7-15,0-2 16 0,-3 2-16 16,-1 2 0-16,4-2 0 0,-4 2 3 16,1 2-23-16,-1 0-7 0,1 0-32 15,3 0-30-15,-4 0-22 16,0 0 20-16,4 6-30 0,0-1 39 16,0 2-36-16,0 1-9 0,-4 3-3 15,1-3-26-15,-1 0 26 0,-3 0-26 16,4 0-52-16,-4-1 36 0,0 0-32 15,-7 0-55-15,0-1-109 0,0 2-124 16,-3-1-115-16,-1 0-79 0,1-1-116 16,0-3-22-16</inkml:trace>
  <inkml:trace contextRef="#ctx0" brushRef="#br0" timeOffset="50841.756">29773 12530 85 0,'0'0'1031'0,"0"0"-601"0,0 0-86 15,0 0-81-15,0 0-56 0,0 0-93 16,0 0-85-16,0 0-28 0,0 0 1 15,0 0 27-15,45-5-16 0,-28 4 11 16,-3-1-24-16,3 2-188 0,-3 0-214 16,-3 0-40-16,-1 0-199 0</inkml:trace>
  <inkml:trace contextRef="#ctx0" brushRef="#br0" timeOffset="51048.028">29711 12718 2649 0,'0'0'568'15,"0"0"-418"-15,0 0-45 0,0 0-26 16,0 0-61-16,0 0-17 0,0 0 14 16,0 0-2-16,62-4 12 0,-37 0-6 15,2-3-19-15,-3 0-196 0,4-1-88 16,-8-4-198-16,1 5-531 0,0-8-649 0</inkml:trace>
  <inkml:trace contextRef="#ctx0" brushRef="#br0" timeOffset="51433.017">30201 12304 1620 0,'0'0'435'0,"0"0"-322"16,0 0-61-16,0 0 142 0,0 0 155 15,0 0-99-15,0 0-83 16,0 0-65-16,0 0 6 0,0 0 61 15,3-4-27-15,-3 5-41 0,0 2-51 16,0-2-24-16,0 7-4 0,0 6-4 16,0 8 36-16,0 8-28 0,0 5-26 15,0 6-3-15,0 1-10 0,4-1 1 16,-4-3-7-16,3 0 6 0,-3-6 13 16,0-2 0-16,3-7-1 0,-3-3-30 15,4-6-60-15,-4-2-26 0,0-5-41 16,0-7-78-16,3 0-186 0,-3 0-298 15,0-7-63-15,0-1-393 0</inkml:trace>
  <inkml:trace contextRef="#ctx0" brushRef="#br0" timeOffset="51851.07">30252 12285 1431 0,'0'0'468'16,"0"0"-267"-16,0 0-45 0,0 0 122 16,0 0-46-16,0 0-81 0,0 0-51 15,0 0-17-15,0 0-3 0,0 0 9 16,0-16 20-16,4 15-20 0,-1-1-26 16,-3 2-12-16,7-4 0 0,-3 1-17 15,2 0-5-15,5-1 2 0,-1 2 20 16,-3 0-13-16,7-1-1 0,-4 0 26 15,0 1-3-15,4 2-19 0,-7-2-23 16,7 2-14-16,-4 0 15 0,-6 0-17 16,9 2 14-16,-2 2 3 0,-4 0-17 15,3 4 14-15,-3 4-1 16,0 5 10-16,0 3 16 0,-4 6 65 0,1 5-69 16,-4 4-34-16,0 0-3 0,0 2-1 15,-4 1 1-15,1-2-2 16,-4-4 1-16,3-1-20 0,1-2 20 15,-1-6 0-15,1-1-39 0,0-3-54 16,-1-4-35-16,1-2-15 0,-1 0-70 16,4-5-107-16,-3-1-188 0,-1-3-230 15,4 0-323-15</inkml:trace>
  <inkml:trace contextRef="#ctx0" brushRef="#br0" timeOffset="52174.856">30204 12490 2062 0,'0'0'541'0,"0"0"-383"15,0 0-26-15,0 0 118 0,0 0-56 16,0 0-92-16,0 0-38 0,0 0 2 16,0 0 51-16,0 0-31 0,59-13-49 15,-46 11-21-15,8-2-16 0,0 2 3 16,-7 0-3-16,10 1-2 0,-11-2-1 16,1 3-66-16,-10-1-64 0,9 1-32 15,-9 0-58-15,-1 0-65 0,-3 0-189 16,0 0-96-16,-3 1 7 0,-1 3-408 15</inkml:trace>
  <inkml:trace contextRef="#ctx0" brushRef="#br0" timeOffset="52347.674">30259 12555 1892 0,'0'0'661'0,"0"0"-406"15,0 0-146-15,0 0 48 0,0 0-81 16,0 0-76-16,0 0-48 0,0 0 48 15,0 0 23-15,0 0-4 0,62 13-19 16,-51-12-148-16,6 0-48 0,-7 3-104 16,-3 1-143-16,-4 2-51 0,1-3-118 15</inkml:trace>
  <inkml:trace contextRef="#ctx0" brushRef="#br0" timeOffset="52484.151">30263 12768 147 0,'0'0'1997'0,"0"0"-1457"0,0 0-321 15,0 0-29-15,0 0-2 16,0 0-118-16,0 0-48 0,0 0-6 16,0 0-16-16,51-5-38 0,-33-3-144 15,-1-2-74-15,0 1-273 0,-7-2-468 16</inkml:trace>
  <inkml:trace contextRef="#ctx0" brushRef="#br0" timeOffset="52946.115">30752 12417 2395 0,'0'0'551'0,"0"0"-445"16,0 0-42-16,0 0-64 0,0 0 67 15,0 0-32-15,-10 52-16 0,3-28 1 16,0 0 24-16,-4 0 4 0,8-1 0 16,-7-1 3-16,-1-3 0 0,1 0-17 15,0-5 1-15,-1-2-9 0,1-3-1 16,0-2 3-16,-1-5-28 0,1-2-72 16,-4 0-74-16,11-8 2 0,-4-4 20 15,0-1 21-15,7-5-28 0,0-2 73 16,0-2-26-16,10-5 42 0,-3 3 42 15,10-3 19-15,1-1 19 0,2 6 7 16,4-1 10-16,-3 5 22 0,3 3-10 16,-7 5 29-16,1 5 10 15,-1 1-23-15,-3 4-26 0,-4 0 26 16,4 7 21-16,-7 5-5 0,3 5-24 16,0 3-15-16,-3 7-13 0,-3 1-18 15,-4 1 2-15,0 2-30 0,0-3 0 16,0-2 12-16,-4-3-13 0,4-4-16 15,-3-2-113-15,-1-5-102 0,1-4-167 16,3-2-833-16,0-6-693 0</inkml:trace>
  <inkml:trace contextRef="#ctx0" brushRef="#br0" timeOffset="53571.877">31189 12207 2021 0,'0'0'563'0,"0"0"-340"15,0 0-101-15,0 0 115 0,0 0-128 0,0 0-109 16,0 0-45-16,0 0-60 15,0 0 53-15,0 0-156 0,31 17-211 16,-10-18-298-16,0-3-537 0</inkml:trace>
  <inkml:trace contextRef="#ctx0" brushRef="#br0" timeOffset="53743.335">31455 12183 1913 0,'0'0'473'0,"0"0"-340"16,0 0 47-16,0 0 203 0,0 0-182 15,0 0-112-15,0 0-70 0,0 0-19 16,0 0-25-16,0 0-4 0,-45 49-92 16,38-40-154-16,-10 2-96 0,0-1-163 15,-4 5-54-15,-3-3-63 0,3-4-122 16</inkml:trace>
  <inkml:trace contextRef="#ctx0" brushRef="#br0" timeOffset="53945.206">31100 12395 715 0,'0'0'502'0,"0"0"-98"15,0 0-99-15,0 0-78 0,0 0 55 16,0 0-30-16,0 0-18 0,0 0-38 16,48-20-33-16,-31 12-61 0,4 0-13 15,0 1 0-15,3-4-32 0,0 4-16 16,3-3-22-16,1 5-19 0,0-2 0 16,-4 0-1-16,0 2 2 0,0 2-1 15,-3-4 0-15,-4 3-13 0,-3 3-101 16,-1-3-38-16,-6 1-33 0,-3 2-52 15,-1-2-169-15,-3 3-183 16,0-1-41-16,-3 0-156 0</inkml:trace>
  <inkml:trace contextRef="#ctx0" brushRef="#br0" timeOffset="54184.969">31241 12335 1910 0,'0'0'609'15,"0"0"-316"-15,0 0-87 0,0 0 85 16,0 0-113-16,0 0-134 0,0 0-42 16,0 0-2-16,0 0 35 0,0 60-13 15,-3-34 10-15,3 0 9 0,0 2-15 16,-4 0-11-16,4-1-15 0,0-1 0 16,0-3-3-16,0-4 3 0,0 0 0 15,0-7-1-15,0-3-151 0,0-2 16 16,4-4-68-16,-4-1-114 15,0-2-295-15,3 0-395 0,-3-3-247 16</inkml:trace>
  <inkml:trace contextRef="#ctx0" brushRef="#br0" timeOffset="54415.534">31379 12358 642 0,'0'0'1776'16,"0"0"-1380"-16,0 0-309 0,0 0 29 15,0 0 127-15,0 0-125 0,0 0-77 16,0 0-40-16,0 0 25 0,0 0 40 16,3 36 26-16,-3-18 9 0,0 1-34 15,-3 5-39-15,3-4-12 0,-7 3-16 16,4-1-2-16,-1-4-17 0,1 0 19 16,-1-3-32-16,4-3-126 0,0-2-42 15,0-5-71-15,4-1-298 0,3-4-483 16,-4 0-20-16</inkml:trace>
  <inkml:trace contextRef="#ctx0" brushRef="#br0" timeOffset="54608.289">31499 12421 1426 0,'0'0'767'15,"0"0"-718"-15,0 0 15 0,0 0-2 16,0 0 145-16,0 0-91 0,-10 64-90 15,10-51 3-15,-3 3 16 0,-1-4-20 16,1 3-24-16,-1-1 12 0,1-3 0 16,-4-2-13-16,4 2-111 0,3-4-209 15,-4-3-283-15,1-3-533 16</inkml:trace>
  <inkml:trace contextRef="#ctx0" brushRef="#br0" timeOffset="55003.945">31076 12605 1834 0,'0'0'584'0,"0"0"-449"0,0 0-64 16,0 0 52-16,0 0-27 0,0 0-6 16,0 0-26-16,0 0-19 0,58-12-32 15,-40 5-13-15,-1 1-94 0,3 0-173 16,5-3-244-16,-12 4-233 0,15-6-695 0</inkml:trace>
  <inkml:trace contextRef="#ctx0" brushRef="#br0" timeOffset="55167.174">31496 12503 2095 0,'0'0'466'0,"0"0"-466"15,0 0 48-15,0 0-48 16,0 0 90-16,0 0-61 0,0 0-9 16,0 0 2-16,0 0 4 0,-31 57-26 15,24-48-151-15,-7 1-134 0,-3 1-104 16,0 0-186-16,3-3-253 0</inkml:trace>
  <inkml:trace contextRef="#ctx0" brushRef="#br0" timeOffset="55454.609">31055 12774 1809 0,'0'0'648'16,"0"0"-364"-16,0 0-120 0,0 0 141 15,0 0-108-15,0 0-98 0,0 0-45 16,0 0 9-16,52-18 26 0,-25 7-4 16,1 2-25-16,3-6-29 0,3 5-18 15,1 0-11-15,-1 1 0 0,1 1 1 16,-4 0-3-16,0 4-1 0,-7 2-1 16,0 1-1-16,-3 1-10 0,-8 0 2 15,5 0 10-15,-5 1-14 0,-2 1 12 16,-1 2-35-16,-3 0-22 0,0-1-31 15,-4 0-33-15,1-1-6 0,-1 0-116 16,-3 0-193-16,0-2-380 0,0 0-636 0</inkml:trace>
  <inkml:trace contextRef="#ctx0" brushRef="#br0" timeOffset="56157.329">31837 12402 196 0,'0'0'1441'0,"0"0"-1103"0,0 0-131 16,0 0 85-16,0 0 8 0,0 0-124 16,0 0-60-16,0 0-39 0,0 0-39 15,0 0-13-15,0 0 4 16,4 0-16-16,-1-2-11 0,4 0 11 15,3-2 0-15,4 0 9 0,0-3-9 16,0 3-11-16,3 0-2 0,-3 0-1 16,-1 1-25-16,-2 2 7 0,-4 0 18 15,-1 1-12-15,-2 0-22 0,-4 0 32 16,3 5 3-16,-3 3 61 0,0 7 88 16,-3 3 1-16,-4 6-52 0,-3 3-64 15,3 2-8-15,0-3-14 0,0 1 7 16,0-3 28-16,4-3-12 15,-1-1 3-15,4-2-10 0,0-4-25 16,0-4-3-16,4 0 0 0,3-4 1 16,-1-2 1-16,5-4-1 0,-1 0-1 15,4 0-53-15,0-6 31 0,-1-4 9 16,1-1-53-16,0-1 38 0,0-4 6 16,0 4 3-16,-4-3-3 0,7 3 6 15,-7-1 14-15,4 1 2 0,-3 2-3 16,-5 4-13-16,5 0 13 0,-4 3-10 15,-4 1 13-15,-3 2 0 0,4 0 35 16,-4 0-10-16,0 0 4 0,0 3 2 16,3 2 35-16,1 2 13 0,-1 0-29 15,-3 2-31-15,0 0-16 0,3-1-2 16,1-3-1-16,-4 2-1 16,3-3-1-16,-3-4-32 0,4 0-181 0,-1 0-127 15,4 0-315-15,0-4-469 16,0-10-399-16</inkml:trace>
  <inkml:trace contextRef="#ctx0" brushRef="#br0" timeOffset="56393.91">32295 12383 1816 0,'0'0'978'16,"0"0"-817"-16,0 0-160 0,0 0 76 15,0 0-77-15,0 0-13 0,0 0-87 16,0 0 46-16,0 0 41 0,0 0-187 15,21 7 55-15,-14-7 74 0,0 0 71 16,0-1 0-16,-4-1 14 0,1 1 125 16,-4 1-33-16,0 0-25 0,0 0 6 15,0 0 15-15,0 0-37 0,0 0-47 16,0 0-18-16,3 0-20 0,0 0-2 16,1 0-177-16,3 0-337 0,-4-1-689 15</inkml:trace>
  <inkml:trace contextRef="#ctx0" brushRef="#br0" timeOffset="57075.462">32488 12297 1550 0,'0'0'1247'15,"0"0"-974"-15,0 0-234 0,0 0 37 16,0 0 65-16,0 0-27 0,0 0-34 16,59-12-45-16,-39 5-7 0,1 1-28 15,3 0-12-15,-3 2 11 0,-4 1 1 16,0-1-19-16,-6 4-159 0,-4 0-51 15,-4 0-79-15,-3 7-209 0,-10 3 83 16,-4 7-67-16,-3-6-313 0</inkml:trace>
  <inkml:trace contextRef="#ctx0" brushRef="#br0" timeOffset="57218.636">32461 12414 1121 0,'0'0'629'0,"0"0"-282"16,0 0-192-16,0 0-2 0,0 0-31 15,0 0-57-15,0 0 32 0,55-24 12 16,-35 13-61-16,5 0-48 0,-5 1-2 15,4 0-14-15,-3 0 13 0,-4 2-10 16,4-1 13-16,-11 0-183 0,4 1-99 16,-7-3-142-16,0 4-126 0,-7 2-222 15</inkml:trace>
  <inkml:trace contextRef="#ctx0" brushRef="#br0" timeOffset="57449.604">32654 12127 1937 0,'0'0'544'0,"0"0"-324"16,0 0-21-16,0 0 96 0,0 0-117 15,0 0-101-15,0 0-61 0,0 0 6 16,0 0 29-16,-7 57 6 0,3-31-19 16,-6 5-10-16,0 2-27 0,-4 1 28 15,0-1-29-15,-3-1-1 0,3-1-25 16,-3-3-56-16,3-1-134 0,-3-5-42 15,6-3-141-15,1-8-141 0,3-4-116 16,4-7-109-16,3 0 16 0</inkml:trace>
  <inkml:trace contextRef="#ctx0" brushRef="#br0" timeOffset="57577.036">32623 12398 737 0,'0'0'300'0,"0"0"-95"0,0 0 62 15,0 0-78-15,0 0-66 0,0 0-29 16,51 0-48-16,-40 4-11 15,-4 0-35-15,3-3-78 0,4 0-152 16,-4-1-86-16,0-2-313 0,4-9-114 0</inkml:trace>
  <inkml:trace contextRef="#ctx0" brushRef="#br0" timeOffset="57778.552">32895 12183 2365 0,'0'0'670'0,"0"0"-446"0,0 0-212 16,0 0 106-16,0 0-10 0,0 0-108 16,0 0-63-16,0 0 63 0,0 0 23 15,55 0-10-15,-41 1-13 0,-1 2-22 16,-2-3-166-16,-8 4 2 0,1 0-67 16,-4 4-76-16,-7-1-95 15,-4 4-51-15,-6 4-166 0,3-3-128 16</inkml:trace>
  <inkml:trace contextRef="#ctx0" brushRef="#br0" timeOffset="57919.566">32840 12312 876 0,'0'0'612'16,"0"0"-46"-16,0 0-204 0,0 0-90 16,0 0-76-16,0 0-144 0,0 0-49 15,0 0 23-15,55-12 3 0,-35 5-6 16,-2 0-23-16,-1 2-13 0,0-4-3 16,-3 1-93-16,0 2-33 0,-4 0-64 15,-7-1-150-15,1 2-53 0,-1 0-79 16,-3-3-157-16,0 4 12 0</inkml:trace>
  <inkml:trace contextRef="#ctx0" brushRef="#br0" timeOffset="58111.856">32960 12119 1765 0,'0'0'532'16,"0"0"-190"-16,0 0-65 0,0 0-5 15,0 0-118-15,0 0-110 0,0 0-12 16,0 0 16-16,0 0-13 0,-24 72-33 15,14-46-1-15,-1 1-1 0,-2-3 0 16,-1 1-2-16,0 1-17 0,0-5-118 16,1 0-55-16,2-5-96 0,-3-2-215 15,8-3-195-15,2-3-67 0,1-4 51 16</inkml:trace>
  <inkml:trace contextRef="#ctx0" brushRef="#br0" timeOffset="58216.294">32871 12376 388 0,'0'0'502'15,"0"0"-163"-15,0 0-53 0,0 0-58 16,51-11-88-16,-44 11-40 15,4 3 43-15,-5 4-49 0,-2-1-57 0,3 0-37 16,-4 1-185-16,4 1-36 16,-3-2-143-16,-1-2-359 0,-3 0-41 0</inkml:trace>
  <inkml:trace contextRef="#ctx0" brushRef="#br0" timeOffset="58482.998">32578 12586 2479 0,'0'0'461'16,"0"0"-352"-16,0 0-20 0,0 0 154 15,0 0-135-15,0 0-107 0,0 0 0 16,-7 52 33-16,7-36-12 15,0 2-19-15,0 0 10 0,0-1-10 16,3 0 0-16,-3-4 9 0,4-2-12 16,-4-3-19-16,3-4-137 0,-3-1-41 15,4-3-120-15,-4-3-478 0,0-1-378 16</inkml:trace>
  <inkml:trace contextRef="#ctx0" brushRef="#br0" timeOffset="58757.034">32643 12522 630 0,'0'0'1243'16,"0"0"-899"-16,0 0-166 0,0 0 19 16,0 0 74-16,0 0-117 0,0 0-61 15,0 0 31-15,0 0 16 16,52-24-54-16,-35 16-6 0,0 1-4 16,8 1-13-16,-8 0-6 0,0 4-23 15,0 0 11-15,-3 2 2 0,-4 0-16 16,1 6 7-16,-4 0 22 0,-1 3 31 15,-2 3-9-15,3 4-39 0,-7 2 7 16,0 4-19-16,0-2-15 0,0 2-14 16,0 0-2-16,-4-3-13 0,1 1-77 15,-4-3-7-15,4-2-20 0,-4-3-43 16,3-1-54-16,-3 0-184 0,0-4-286 16,4-2-505-16</inkml:trace>
  <inkml:trace contextRef="#ctx0" brushRef="#br0" timeOffset="59065.191">32650 12642 2379 0,'0'0'369'0,"0"0"-369"0,0 0 0 15,0 0 83-15,0 0 14 0,0 0-30 16,59-29-41-16,-39 21 0 0,-2 0-17 15,-1 1-8-15,-3 3-1 0,-4 4 0 16,-3 0-16-16,-4 0-67 0,-3 0-97 16,0 7-65-16,-3 1 70 0,-7 4 59 15,-1-1-163-15,-3 0 3 0,1 1 113 16,-5-1 26-16,8-3 63 0,-4 0 74 16,7-3 35-16,1 0 105 0,2-3-6 15,4-1-43-15,0-1-91 0,0 0-23 16,4 0-75-16,-1-3-51 0,4-1 100 15,3 0-104-15,1-2-287 0,-5 2-264 16</inkml:trace>
  <inkml:trace contextRef="#ctx0" brushRef="#br0" timeOffset="59247.246">32650 12789 1288 0,'0'0'579'0,"0"0"-245"15,0 0-24-15,0 0-49 0,0 0-257 16,0 0-4-16,0 0-52 0,0 0 52 16,0 0 23-16,52-13-22 0,-42 9-1 15,4-1-31-15,0-2-153 0,3-1-153 16,0 0-263-16,-6 0-457 0</inkml:trace>
  <inkml:trace contextRef="#ctx0" brushRef="#br0" timeOffset="59538.687">33181 12297 2040 0,'0'0'1229'0,"0"0"-1003"0,0 0-169 16,0 0 83-16,0 0 127 0,0 0-159 16,0 0-108-16,0 0-59 0,0 0 37 15,0 0 22-15,45 11 16 16,-32-7-14-16,5-1 14 0,2-1-16 16,-9 2-95-16,2-1-25 0,-6 0-47 15,-3 1-84-15,-4-1-225 0,0 1-306 16,-7 0 146-16,0 3-192 0</inkml:trace>
  <inkml:trace contextRef="#ctx0" brushRef="#br0" timeOffset="59906.004">33115 12488 424 0,'0'0'1728'0,"0"0"-1282"0,0 0-284 16,0 0-24-16,0 0 22 0,0 0-76 15,0 0-57-15,0 0-27 0,0 0-16 16,0 0 13-16,7 20 3 0,-7-10 19 15,4 2 0-15,-4 3-15 0,0 0 8 16,0 1 4-16,-4 2 7 0,-3 1 5 16,0-1-5-16,-3 1-4 0,0-1 10 15,-8-2-1-15,5-1-9 0,-1 0-19 16,0-2 0-16,4-3-44 0,-1-2-81 16,8-1-83-16,0-4-81 0,3-3-47 15,0 0-91-15,6-7-146 16,5-4 153-16,3-1 156 0,3 1 264 15,0-2 23-15,0 3 88 0,0 1 78 16,1 3 88-16,-1-1 9 0,-7 6 62 16,4 1 31-16,-4 0-14 0,1 0-63 15,-1 4-20-15,-3 3-21 0,3 0-96 16,1 2-71-16,-1 3-47 0,4-1-28 16,-4-1-19-16,4-1-3 0,0-1-297 15,3-1-345-15,-7-7-1064 16</inkml:trace>
  <inkml:trace contextRef="#ctx0" brushRef="#br0" timeOffset="60833.802">29046 13200 1712 0,'0'0'542'16,"0"0"-197"-16,0 0-32 0,0 0-6 15,0 0-103-15,0 0-64 0,0 0-61 16,0 0-35-16,0 0-9 0,-17 15-24 16,10 0-11-16,-6 7-2 0,6 5-21 15,-4 3-2-15,-2 3 13 0,2 1-7 16,-3-3 17-16,8 0-23 0,-1-2 3 15,3 0 19-15,1-2-95 0,3-5-154 16,0-2-174-16,3-6-356 0,1-5-498 16,3-9 519-16</inkml:trace>
  <inkml:trace contextRef="#ctx0" brushRef="#br0" timeOffset="61023.149">29095 13342 2545 0,'0'0'543'16,"0"0"-504"-16,0 0-7 0,0 0-16 16,0 0 54-16,58 0-13 0,-37-1-55 15,10 0 2-15,-7-1 12 0,4 2-13 16,-4-4 16-16,-4 4-19 0,-2-3-102 16,-5 0-122-16,-9-1-107 0,-1 1-297 15,4 0-416-15</inkml:trace>
  <inkml:trace contextRef="#ctx0" brushRef="#br0" timeOffset="61387.712">29226 13177 186 0,'0'0'2133'0,"0"0"-1674"15,0 0-273-15,0 0-13 0,0 0 44 16,0 0-155-16,0 0-62 0,0 0-48 15,0 0 48-15,0 0 32 0,13 53 44 16,-9-31-34-16,-4 7-8 0,0 0-30 16,0 3 11-16,-4 2-2 15,-6 0 0-15,3-4-13 0,-3 0 0 0,0-4 0 16,-4 1-95-16,-3-5-80 16,6-3-62-16,-3-4-74 0,4-6-135 0,3-4-37 15,4-5 152-15,-4-3 113 16,7-4 159-16,7-4 49 0,0 0 10 15,3-1 170-15,0 1-8 0,8 0 33 16,-5 4-6-16,5 3-69 0,-1 3-16 16,0 1 35-16,4 1-65 0,-1 6 13 15,1 1-32-15,-4 0-38 0,0 2 5 16,1 2 17-16,-5-4-39 0,1-1-197 16,0-4-260-16,0-3-233 0</inkml:trace>
  <inkml:trace contextRef="#ctx0" brushRef="#br0" timeOffset="62047.492">29663 13279 1443 0,'0'0'452'0,"0"0"-199"16,0 0 32-16,0 0 50 0,0 0-100 15,0 0-88-15,0 0-51 0,0 0-23 16,0 0-19-16,0 0-25 0,0 0-13 16,4 0-16-16,-1 0-15 0,7-3 15 15,4-1 0-15,3 0 16 0,-3-1-16 16,10 1 0-16,-3 1 0 0,-4 2-3 16,4 0-10-16,-7 1 0 0,-4 0 11 15,-7 0 1-15,4 2 1 16,-3 1 3-16,-4 2 9 0,-4 6-11 15,-6 0 43-15,-4 6-26 0,-6 2-18 16,2 3-28-16,-6-1 27 0,0 1-1 16,7-2 0-16,-4-3 2 0,7-6 12 15,4-2-12-15,3-4 0 0,4-2-2 16,-1 0-10-16,4-3-36 0,4 0-32 16,3 0-35-16,3-6 7 0,4 1 50 15,0-3 39-15,3 1 18 16,0-1-19-16,-3 4 1 0,0 1 17 15,-4 1-21-15,-7 2 21 0,8 0 2 16,-4 5 23-16,-7 7 57 0,0 3 77 16,0 4 9-16,-4 3-55 0,1 1-32 15,-1 0-12-15,-3-1-40 0,7-3-27 16,0-5-19-16,7 1 17 0,4-3-11 16,-1-4 10-16,4-5-73 0,-1-3 22 15,5 0-146-15,2-7-82 0,-2-4-42 16,2-2-148-16,1-1-188 0,-7 1-522 15</inkml:trace>
  <inkml:trace contextRef="#ctx0" brushRef="#br0" timeOffset="67607.099">30218 13372 261 0,'0'0'215'0,"0"0"587"0,0 0-330 16,0 0-174-16,0 0-71 16,0 0 22-16,0 0-62 0,0 0-55 15,0 0-26-15,3 0-13 0,-3 0-16 16,0 0 9-16,0 0-6 0,7 0-32 16,-7 0-10-16,0 1-12 0,4 2-4 15,-4-3-9-15,0 4-1 0,0-1-8 16,0 3 8-16,0 0 11 0,0 2-1 15,0 1 0-15,-4 3 3 0,-3-3-9 16,4 2-3-16,-4 0 0 0,0 0-10 16,-3-2-3-16,3 1-26 0,0-2-2 15,-7-1-23-15,11-3 3 0,-4-1 7 16,0-2-26-16,0-1-6 16,0 0 15-16,4 0 11 0,-4-1-21 15,3-6-12-15,1 0-16 0,-4-2 51 16,7-1-16-16,0-3 48 0,0-3 13 15,7 2 16-15,-4-3-15 0,4 5 25 16,0-3-4-16,0 1 23 0,3 3-29 16,1-1 13-16,-1 0-3 0,0 5 19 15,1-2 16-15,3 3-13 0,-4 0 19 16,0 4-19-16,1 1-10 0,-1 1 0 16,0 2-3-16,1 5-12 0,-5 3 18 15,5 2-6-15,-1 4 13 0,-3 2-10 16,0 1-13-16,-4 4 7 0,1-1 6 15,-4 1 6-15,0-2-12 0,0 1-20 16,-4-1-2-16,-3-3-10 0,4 1-44 16,-4-5-67-16,4 0-54 0,-4-4-103 15,3-3-333-15,4-3-573 16</inkml:trace>
  <inkml:trace contextRef="#ctx0" brushRef="#br0" timeOffset="68072.939">30521 13387 833 0,'0'0'1063'0,"0"0"-509"16,0 0-286-16,0 0-46 0,0 0 18 15,0 0-33-15,0 0-67 0,0 0-54 16,0 0-20-16,0 0-12 16,10 0 12-16,-6 0-6 0,3-2-26 15,0 0 1-15,-4-1-7 0,14-1 3 16,-6 0-6-16,6 1 1 0,-7-1-14 15,11 0 8-15,-7 1-20 0,3 2 1 16,-3-2 1-16,-1 2-1 0,1 1 18 16,0 0-19-16,-11 1-1 0,11 3-1 15,-3 3 2-15,-8 4 16 0,4 2 22 16,-4 5-1-16,1 0 10 0,-4 5-13 16,0 3-9-16,-4 0 3 15,-6 1-12-15,3-3-14 0,0-1-1 16,-7-3-1-16,4 0-56 0,0-5-22 15,-1-3-66-15,1-6-42 0,3-6-129 16,0-4-359-16,7-3-990 0</inkml:trace>
  <inkml:trace contextRef="#ctx0" brushRef="#br0" timeOffset="68299.781">30745 13263 2000 0,'0'0'1185'0,"0"0"-923"16,0 0-161-16,0 0 73 0,0 0 21 16,0 0-101-16,0 0-39 0,0 0 7 15,0 0 10-15,0 0 31 0,-3 20-44 16,-4-3-42-16,-11 7-17 0,5 6-18 16,-5 7 2-16,-6 2 15 0,11 2-21 15,-8-1-9-15,0-4-103 16,14-4-64-16,-3-5-234 0,6-9-736 15,1-6-726-15</inkml:trace>
  <inkml:trace contextRef="#ctx0" brushRef="#br0" timeOffset="68679.65">31034 13297 202 0,'0'0'1702'0,"0"0"-1034"0,0 0-382 16,0 0-96-16,0 0 43 0,0 0-13 16,0 0-68-16,0 0-39 0,0 0-6 15,0 0 0-15,28-4-24 0,-21 2-40 16,3 0-18-16,4-1-9 0,-4-1-13 16,4 1-2-16,0 0-1 0,0 2-3 15,-4-1-66-15,-3 1-82 0,0 1-47 16,-4 0-43-16,1 0-247 0,-4 5-335 15,0-3-517-15</inkml:trace>
  <inkml:trace contextRef="#ctx0" brushRef="#br0" timeOffset="68923.911">31007 13436 729 0,'0'0'1473'0,"0"0"-860"0,0 0-372 16,0 0-138-16,0 0 75 0,0 0-57 15,55-28-76-15,-38 16-23 0,4 5-22 16,-4 1 1-16,0 0 28 0,1 5 81 16,-8 1-31-16,0 0-54 0,-3 9 7 15,-7 5 50-15,0 4 3 0,0 5-13 16,-10 4-31-16,-4 4-16 0,0 2-9 16,0-2-4-16,-3-3-8 0,3-1-4 15,4-5-98-15,0-3-43 16,3-4-86-16,3-7-212 0,1-4-863 15,3-7-629-15</inkml:trace>
  <inkml:trace contextRef="#ctx0" brushRef="#br0" timeOffset="69451.845">31406 13282 2472 0,'0'0'1126'0,"0"0"-987"15,0 0-139-15,0 0 82 0,0 0 47 16,0 0-29-16,0 0-71 0,0 0-13 16,-20 56 12-16,9-33-6 0,-6-1-10 15,3 3-12-15,-3 0 2 16,3-3-1-16,1 1 2 0,-1-5 16 15,4-2-6-15,6-1-13 0,1-7-1 16,-1 2-12-16,4-4 1 0,0 0-7 16,0 1 3-16,4-2 14 0,3-2-1 15,-1 3 2-15,5-4 1 0,-1 0 0 16,4-2-34-16,-4 0 12 0,4-6-32 16,0-2-3-16,0-1-15 0,-4-3-22 15,0-1 34-15,-3 3-38 0,0-2-13 16,-4 4-32-16,1 0-55 0,3 0-77 15,-4 2-44-15,1 2 15 0,3 1 54 16,-4 2 120-16,0-1 75 0,1 2 55 16,-1 0 190-16,1 0 69 0,-1 2 6 15,1 2 31-15,-1 0-17 16,1 2-42-16,-1 2-18 0,0 3-39 16,1 1-42-16,-1 0-12 0,4 2-50 15,-3 1-39-15,-1 1-21 0,-3-2-1 16,7 2-2-16,-7-1-10 0,3-4-3 15,1 0-35-15,-1-3-113 0,1-3-104 16,-1-3-185-16,1-2-667 0,3-3-669 0</inkml:trace>
  <inkml:trace contextRef="#ctx0" brushRef="#br0" timeOffset="69761.789">31748 13338 385 0,'0'0'212'0,"0"0"970"0,0 0-864 15,0 0 6-15,0 0 31 0,0 0-18 16,0 0-98-16,0 0-67 0,0 0-4 15,0 0-36-15,3 2-50 0,4-2-29 16,0 0-12-16,7 0-16 0,3-2-6 16,3-2 7-16,1 0-4 0,0-2-22 15,-1 0-48-15,-2 0-34 0,-1-2-62 16,-3 0-71-16,-4 1-125 0,-7-1-276 16,1-2-432-16,-4 4-13 0</inkml:trace>
  <inkml:trace contextRef="#ctx0" brushRef="#br0" timeOffset="69974.781">31885 13252 953 0,'0'0'596'0,"0"0"-125"16,0 0-98-16,0 0 40 0,0 0-115 16,0 0-68-16,-55 57-39 15,48-42-39-15,4-1-39 0,-1 1-46 16,1-3-33-16,3 3-18 0,0-2-16 16,0-3 2-16,3 1 0 0,1-1 11 15,3-1 2-15,0-1-13 0,6 2 2 16,-6-2-4-16,7-2-14 0,-4-1-5 15,4 1-28-15,-3 1-35 0,2-4-50 16,1 0-59-16,-7 0-48 0,3-2-145 16,1-1-116-16,-4 0-123 0,3-4-41 15,-7 0-112-15</inkml:trace>
  <inkml:trace contextRef="#ctx0" brushRef="#br0" timeOffset="70177.35">31985 13440 1196 0,'0'0'563'16,"0"0"-193"-16,0 0-33 0,0 0 43 15,0 0-88-15,-62 34-24 0,42-20-61 16,-1 2-50-16,0 4-43 0,-3 1-26 16,3 2 32-16,1 1 5 0,3-1-35 15,3 1-34-15,3-1-25 0,5-3-10 16,2 1 7-16,1-3-25 0,3-3 0 16,10-3 1-16,4-4-4 0,3 0-13 15,4-7-30-15,3-1-44 0,3-9-53 16,8-9-80-16,-4-2-308 0,-7-1-858 15,10-10-650-15</inkml:trace>
  <inkml:trace contextRef="#ctx0" brushRef="#br0" timeOffset="71027.215">32364 13290 117 0,'0'0'388'15,"0"0"-277"-15,0 0 463 0,0 0-171 16,0 0-113-16,0 0-44 0,0 0 46 16,0 0-15-16,0 0-42 0,17-11-17 15,-17 11 21-15,4 0-7 0,-4 2-21 16,0-1-44-16,0 2-22 15,0-1-39-15,0 2-22 0,-4 1-25 16,-2 4-22-16,-1 3-22 0,-11 5-13 16,1 7-2-16,-3-1-2 0,-1 4-10 15,-3-2-19-15,3-1-31 0,4 1-19 16,-4-5-12-16,7-2-4 0,-3-7-39 16,10-1-56-16,0-4-121 0,4-6-154 15,3 0-333-15,0-2-525 0</inkml:trace>
  <inkml:trace contextRef="#ctx0" brushRef="#br0" timeOffset="71231.565">32292 13404 1823 0,'0'0'758'0,"0"0"-400"16,0 0-128-16,0 0 108 0,0 0-123 16,0 0-111-16,7 53-50 0,-7-28-13 15,0 4-4-15,-4 3-2 0,-3 3-10 16,4 0-10-16,-4-1 8 0,0 0-20 15,0-4 13-15,4-1-16 0,-1-7 0 16,1-3-82-16,0-7-63 16,3-2-69-16,0-5-94 0,0-5-292 15,3-1-508-15,-3-6-184 0</inkml:trace>
  <inkml:trace contextRef="#ctx0" brushRef="#br0" timeOffset="71478.931">32481 13350 2441 0,'0'0'781'0,"0"0"-554"0,0 0-161 16,0 0 42-16,0 0-22 0,0 0-20 15,55-16-13-15,-34 8-6 0,3-1-18 16,-7 0-10-16,4 2-19 0,-4 1-1 15,-3 1-3-15,-3 4-58 0,-5-2-46 16,-2 3-46-16,-4 0-66 0,0 4-6 16,0-1-127-16,-4 4-96 0,-2 0-141 15,-5 2-152-15,8-4-272 0</inkml:trace>
  <inkml:trace contextRef="#ctx0" brushRef="#br0" timeOffset="71900.837">32454 13461 297 0,'0'0'1842'0,"0"0"-1379"16,0 0-244-16,0 0 22 0,0 0 46 16,0 0-153-16,0 0-125 0,0 0-9 15,0 0-16-15,0 0-19 16,-11 18-9-16,15-18 12 0,3 0-22 16,0 0 19-16,0-1 32 0,6-3 0 15,-2 0 2-15,6-1-2 0,-3-1-13 16,3-1 14-16,-3 0 0 0,3 2 0 15,-3 1-11-15,-7 1 0 0,3 3-8 16,-3 0 21-16,-4 0 0 0,1 1 0 16,-4 5 15-16,0 3 26 0,-7 1-9 15,0 3-16-15,-3 3-13 0,-4-2 0 16,-3 3 16-16,-1-2-19 0,1-2-23 16,0 0 13-16,3-3 10 0,0-2 1 15,7-3 15-15,1-2-13 0,2-3 35 16,4 0 32-16,0 0 16 0,0-2-38 15,4-2-28-15,2 0-18 0,1-2 24 16,4 0 94-16,-1-3-82 0,4-1-29 16,0 0-9-16,3 2-2 0,0-3 1 15,-3 3-1-15,0 0-26 16,3 0-73-16,-3 1-32 0,-4-2-52 16,0 2-106-16,-3 0-111 0,-3-2-76 15,-1 0-110-15,-3 3-397 0</inkml:trace>
  <inkml:trace contextRef="#ctx0" brushRef="#br0" timeOffset="72174.354">32588 13231 2365 0,'0'0'577'15,"0"0"-350"-15,0 0-19 0,0 0 80 16,0 0-130-16,0 0-98 0,0 0-57 15,0 0 28-15,0 0 32 0,0 0 70 16,10 38-40-16,-6-17-37 0,-4 7-12 16,0 4-10-16,-4 7-12 0,-2 1-7 15,-1 3-12-15,-7 1 13 0,0 2-15 16,-3-2 2-16,0-2-3 0,-4-2-65 16,0-6-19-16,4-4-47 0,0-6-45 15,0-7-70-15,3-2-154 0,0-10-100 16,7-5-198-16,0 0-422 0,4-6 140 15</inkml:trace>
  <inkml:trace contextRef="#ctx0" brushRef="#br0" timeOffset="72300.887">32426 13697 1113 0,'0'0'449'0,"0"0"-52"15,0 0-2-15,52-11-82 0,-35 11-68 16,0 0-101-16,1 0-35 0,-1 2 32 16,0 2-33-16,0-3-51 0,0 2-35 15,1-3-6-15,-1 0-16 16,-3-3-105-16,-4-2-185 0,4-5-225 15,-11 5-624-15</inkml:trace>
  <inkml:trace contextRef="#ctx0" brushRef="#br0" timeOffset="72560.308">32922 13310 1030 0,'0'0'2458'0,"0"0"-2025"0,0 0-355 15,0 0-24-15,0 0 140 0,0 0-64 16,0 0-130-16,0 0-1 0,0 0 1 16,0 0 1-16,55 14 18 15,-41-10-19-15,0-1-47 0,-7 0-105 0,0 1-52 16,-4 4-152-16,-3 0-272 15,-7 3-381-15,-3 0-233 0,-7 2 484 0</inkml:trace>
  <inkml:trace contextRef="#ctx0" brushRef="#br0" timeOffset="72773.911">32812 13515 615 0,'0'0'2006'0,"0"0"-1546"0,0 0-217 0,0 0-24 16,0 0-14-16,55-4-91 0,-41 1-48 15,0 3-29-15,0 0-15 16,-1 3 19-16,-2 5-12 0,-1 4 9 16,-3 2 34-16,-7 7-7 0,0 5-18 15,0 3-28-15,-10 5-16 0,-4 1-1 16,0-2-2-16,-3 0-21 0,3-4-73 16,0-5-78-16,-3-2-74 0,3-5-245 15,7-6-716-15,-10-1-849 0</inkml:trace>
  <inkml:trace contextRef="#ctx0" brushRef="#br0" timeOffset="73959.673">28991 14121 882 0,'0'0'1725'0,"0"0"-1442"16,0 0-154-16,0 0 120 0,0 0 19 16,0 0-85-16,0 0-73 0,0 0-37 15,0 0-7-15,14 3-19 16,-4-6 1-16,4-1-8 0,0 1-5 16,3-1-35-16,-3 1 12 0,3 2-12 15,-3 0-2-15,-4 1 1 0,8 0 1 16,-8 0-2-16,-7 1 2 0,4 3-41 15,-3-1-69-15,-1-1-25 0,-3 0-39 16,0 2-70-16,-3 0-174 0,-4 4-230 16,3-1-450-16</inkml:trace>
  <inkml:trace contextRef="#ctx0" brushRef="#br0" timeOffset="74127.991">28978 14339 1439 0,'0'0'1015'0,"0"0"-667"15,0 0-139-15,0 0 105 0,0 0-73 16,0 0-98-16,0 0-71 0,0 0-28 16,0 0-12-16,0 0-4 0,27 50-12 15,-23-45-4-15,9 1-12 0,1-6-179 16,0 0-59-16,-4 0-112 0,7-8-258 16,-6 1-634-16</inkml:trace>
  <inkml:trace contextRef="#ctx0" brushRef="#br0" timeOffset="74332.769">29336 14145 1205 0,'0'0'2020'0,"0"0"-1664"15,0 0-293-15,0 0-34 16,0 0-29-16,0 0-7 0,0 0-34 15,0 0 38-15,0 0-48 0,0 0-232 16,24 33-171-16,-14-33-283 0,1 0-82 16,-1 0-380-16</inkml:trace>
  <inkml:trace contextRef="#ctx0" brushRef="#br0" timeOffset="74527.427">29460 14148 1343 0,'0'0'692'15,"0"0"-248"-15,0 0-186 0,0 0-14 16,0 0-10-16,0 0-71 0,-52 59-49 15,35-42-3-15,0 5 25 0,3 1 3 16,-7 2 2-16,14-1 0 0,-3 1-47 16,0-3-38-16,10 1-22 0,0-4-18 15,0-1 2-15,3-2-16 0,8-4 13 16,-1-4-15-16,7-2-41 0,0-2-67 16,4-4-33-16,0-6-79 15,-1-6-239-15,-6 4-627 0,14-12-565 0</inkml:trace>
  <inkml:trace contextRef="#ctx0" brushRef="#br0" timeOffset="74909.627">29598 14084 437 0,'0'0'1224'0,"0"0"-757"16,0 0-149-16,0 0 4 0,0 0-36 15,0 0-142-15,0 0-144 0,0 0-16 16,0 0-73-16,0 0-21 0,7 4 72 16,0-3-33-16,-4-1-51 0,4-2-97 15,0-2-124-15,0 0-164 0,0 1-303 16,-52 11-63-16</inkml:trace>
  <inkml:trace contextRef="#ctx0" brushRef="#br0" timeOffset="75552.461">29632 14170 862 0,'0'0'749'0,"0"0"-369"16,0 0-111-16,0 0 70 0,0 0-26 15,0 0-98-15,0 0-81 0,0 0-39 16,0 0-5-16,0 0 21 0,7-6-1 16,-7 6-5-16,4-4-8 0,-1 2 16 15,4 0-18-15,-4-3-26 16,4 1-13-16,0 1-15 0,3-1-4 16,1 0-6-16,3 0-12 0,-4 0 8 15,0 1-25-15,11 2 10 0,-7 1-12 16,3 0-12-16,0 0 12 0,-3 1 2 15,7 3-1-15,-8 3-1 0,1 1 3 16,0 3 0-16,-4 0 0 0,1 5 28 16,-5-1-16-16,1 7 4 0,-7 0 6 15,0 2 3-15,0 5-13 0,0-5 4 16,-7 2-4-16,1-1 1 0,-1-5-1 16,-4-2-15-16,4 0 1 0,-3-5-1 15,3-3-71-15,-7-3-16 0,14-5-62 16,-6-2-70-16,-1-2-235 0,3-12-535 15,1 6-466-15</inkml:trace>
  <inkml:trace contextRef="#ctx0" brushRef="#br0" timeOffset="75807.995">29884 14027 1832 0,'0'0'822'0,"0"0"-497"16,0 0-171-16,0 0 127 0,0 0-28 16,0 0-117-16,0 0-32 0,0 0 12 15,0 0-18-15,0 0-54 0,-49 42-41 16,29-20 34-16,-1 4 1 0,0 1-4 16,1 3-31-16,6-1-1 0,0-1-2 15,4-4-16-15,3-3 4 0,0-2 9 16,4-4-207-16,3-1-124 0,0-6-372 15,0-1-703-15,7-7-183 0</inkml:trace>
  <inkml:trace contextRef="#ctx0" brushRef="#br0" timeOffset="76093.787">29984 14070 1213 0,'0'0'2004'0,"0"0"-1720"16,0 0-284-16,0 0 0 0,0 0 38 16,0 0-16-16,0 0-22 0,0 0-3 15,62-1-51-15,-52-2-13 0,0 2-3 16,1 0 48-16,-5 1 21 0,1 0 1 16,0 0 9-16,-3 1 131 0,-4 0 6 15,3 3-26-15,-3 0-29 16,0-2 0-16,4 4-37 0,-4-2-39 15,3 1-13-15,-3-1-2 0,0 1 0 16,0 0-72-16,0-3-94 0,0 1-62 16,0-3-170-16,7 0-332 0,-7 0-548 15</inkml:trace>
  <inkml:trace contextRef="#ctx0" brushRef="#br0" timeOffset="76444.954">30404 14031 899 0,'0'0'1312'16,"0"0"-795"-16,0 0-160 0,0 0 19 15,0 0-65-15,0 0-135 0,0 0-92 16,0 0-39-16,-21 49-14 0,11-28-18 16,-4 3-11-16,-3-1 9 0,0 5-11 15,-1-4 0-15,5-1 1 0,2-4-1 16,1-3-1-16,3-2-36 0,0-7-165 15,7-3-94-15,0-4-316 0,0 0-819 16,0-11-125-16</inkml:trace>
  <inkml:trace contextRef="#ctx0" brushRef="#br0" timeOffset="76727.05">30376 14080 2277 0,'0'0'623'0,"0"0"-514"0,0 0-77 15,0 0 106-15,0 0-23 0,59-24-23 16,-42 15-25-16,4 4-10 0,-4 0 10 16,0 2 34-16,-6 3 38 0,2 0-29 15,-6 0-7-15,0 0-11 0,0 5-5 16,-7 1 0-16,0 5 10 0,0 5-23 16,0 4-9-16,-7 9-25 15,-7 2-25-15,1 6-11 0,-8 2-3 16,4 1-1-16,-4 1-2 0,0-1-11 15,-3-1-2-15,-3-5-22 0,13-1 3 16,-7-5-19-16,7-7-31 0,1-4-18 16,-1-3-23-16,7-7-57 0,0-6-219 15,4-1-631-15,-1-4-917 0</inkml:trace>
  <inkml:trace contextRef="#ctx0" brushRef="#br0" timeOffset="76876.204">30387 14246 2497 0,'0'0'1091'0,"0"0"-844"16,0 0-150-16,0 0 51 0,0 0-63 15,0 0-85-15,0 0-28 0,0 0-211 16,0 0-309-16,55 37-900 0,-38-37-454 16</inkml:trace>
  <inkml:trace contextRef="#ctx0" brushRef="#br0" timeOffset="77129.469">30769 14121 2866 0,'0'0'699'0,"0"0"-494"15,0 0-160-15,0 0 93 0,-38 56-18 16,31-40-104-16,0-2-16 0,1 2 0 16,2-3 0-16,-3-1-1 0,4-2-11 15,-1-4-92-15,1-1-107 0,3-2-112 16,0-3-227-16,0 0-225 16,0-1-378-16</inkml:trace>
  <inkml:trace contextRef="#ctx0" brushRef="#br0" timeOffset="77377.041">30790 14121 109 0,'0'0'1376'16,"0"0"-937"-16,0 0-128 16,0 0 0-16,0 0-15 0,0 0-97 15,58-33-13-15,-51 32 8 0,-3 1-42 16,3 0-6-16,-1 0-23 0,-2 0-10 16,3 2-12-16,-7 0-23 0,0 2-21 15,7-1 11-15,-4 4 41 0,-3 1-41 16,0 3-3-16,0 5-6 0,-10 4-16 15,6 9-18-15,-9 2-13 0,-5 5-11 16,-2 3-1-16,6 1 0 0,-7 0-37 16,1-1-43-16,2-2-10 15,1-2-28-15,-4-5-6 0,11-5-90 16,0-6-177-16,3-7-282 0,0-1-558 16,4-11-426-16</inkml:trace>
  <inkml:trace contextRef="#ctx0" brushRef="#br0" timeOffset="77521.795">30793 14238 2757 0,'0'0'647'16,"0"0"-551"-16,0 0-71 0,0 0 38 16,0 0-63-16,0 0-88 0,0 0-378 15,0 0-885-15</inkml:trace>
  <inkml:trace contextRef="#ctx0" brushRef="#br0" timeOffset="78135.854">31072 14199 1035 0,'0'0'1346'0,"0"0"-1001"16,0 0-165-16,0 0 112 0,0 0 52 16,0 0-123-16,0 0-101 15,0 0-26-15,0 0 35 0,0 0 9 16,7 20-54-16,-7-7 2 0,0 3 23 15,-3 5-57-15,-1 1-30 0,1 1-7 16,-4-1-15-16,3-3-1 0,4 1 0 16,-3-6-11-16,3-3 10 0,0-4-125 15,3-4-75-15,4-3-77 0,0 0-181 16,4-8-66-16,2-5-70 0,-2-1-98 16,6-3-340-16,-7 6 356 0</inkml:trace>
  <inkml:trace contextRef="#ctx0" brushRef="#br0" timeOffset="78287.345">31231 14246 682 0,'0'0'772'15,"0"0"-217"-15,0 0-127 0,0 0-22 16,0 0-123-16,55-29-76 0,-45 27 12 16,-6 2-60-16,3 0-11 0,-4 3 21 15,-3 1-46-15,0 1-42 0,0 4-15 16,0 3 8-16,0 4-28 0,-3 3-5 16,-8 1-41-16,4 5-41 15,-3-3-67-15,0 3-70 0,3 0-187 16,0-11-794-16,3 9-1040 0</inkml:trace>
  <inkml:trace contextRef="#ctx0" brushRef="#br0" timeOffset="78439.287">31558 14569 3883 0,'0'0'519'0,"0"0"-408"16,0 0-92-16,0 0-19 0,0 0-173 15,0 0-332-15,0 0-836 0,0 0-965 0</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17T06:37:50.687"/>
    </inkml:context>
    <inkml:brush xml:id="br0">
      <inkml:brushProperty name="width" value="0.05292" units="cm"/>
      <inkml:brushProperty name="height" value="0.05292" units="cm"/>
      <inkml:brushProperty name="color" value="#FF0000"/>
    </inkml:brush>
  </inkml:definitions>
  <inkml:trace contextRef="#ctx0" brushRef="#br0">18625 13402 718 0,'0'0'287'0,"0"0"-248"0,0 0 49 15,0 0 326-15,0 0-193 0,0 0-7 16,0 0 20-16,0 0-21 0,0 0-38 16,-11-6-8-16,11 6 7 0,0 0-4 15,0 0 2-15,0-1-9 0,0 1-30 16,4 0-73-16,-4 0 0 0,0 0 3 15,0 0-6-15,0 0 9 0,0 0-16 16,0 0 4-16,0 0-17 0,0 0-11 16,0 0-1-16,0 0-12 15,3 0-11-15,-3 0 0 0,0 0 0 16,0 0 1-16,0 0 10 0,0 0-10 16,4 0 9-16,-1 0 4 0,1 0 3 15,3 0-16-15,-1 0 12 0,1 0-2 16,11 0-1-16,-8-2 13 0,4 0-3 15,6-2 18-15,-2 2 1 0,2 0-20 16,1-1-18-16,-4 0-1 0,0-1 0 16,1 3 1-16,-5-2 15 0,1 3-2 15,0-4-13-15,0 4 0 0,-4-3 0 16,-3 3 0-16,0-1 10 0,3 1-11 16,0-3 13-16,1 3-12 0,-1-1-1 15,-3 1 23-15,7-3-9 16,0 3-15-16,3-1 1 0,-7 1 0 0,4-3 0 15,0 3 0-15,3-1 10 16,-7 1-9-16,4-3 0 0,0 3 0 16,3-1 8-16,-7-2-10 0,4 3 1 15,0-1 0-15,3 0 0 0,-6-1 10 16,6 2-10-16,-3 0 1 0,6 0 0 16,-3 0 0-16,1 0 12 0,2 0-15 15,1 0 1-15,0 0 12 0,-1 0-10 16,1 0 9-16,3 0 6 0,-7 0 41 15,4-2-25-15,3 2-16 0,-3 0-2 16,6-2-13-16,-9 2 12 0,9 0-12 16,-6-3 9-16,3 3-11 15,4-1 11-15,-8-1-11 0,4 2 0 0,-6 0-1 16,2 0 0-16,4 0 12 16,-13 0-12-16,6 0-2 0,0 0 2 15,-3 0 3-15,-4 0 0 0,4 0-2 16,0 0 1-16,-4 0 14 0,-3 0-4 15,3 0-11-15,1 0-1 0,-4 0 1 16,6 0 0-16,1 0 0 0,-7 0 0 16,3 0-1-16,8 2 3 0,-1-1-2 15,-7-1 0-15,7 3 13 0,4-3-13 16,-4 0-1-16,4 0 16 0,3 0-15 16,-3 2 0-16,3 0 20 0,-7-2 13 15,7 0-4-15,0 2-17 0,-3-2-10 16,3 1 15-16,-10-1-16 0,7 0 10 15,3 0-12-15,-14 0 13 0,11 0-12 16,-4 0 11-16,0 0-10 0,-7 1-2 16,8-1 1-16,-1 2 0 0,-7-2 2 15,11 1-3-15,0-1 18 0,-8 1-15 16,8 1 0-16,3-1 0 0,-7 0 9 16,11-1 0-16,-7 0-11 15,-1 0 1-15,8 0 0 0,-11 0 22 16,7 0 4-16,-3 0-13 0,-4 0-12 15,4 0-2-15,-4 0 11 0,-3 0-10 16,0 0 14-16,3 0-16 0,-7 0 1 16,-3 0-1-16,0 0 0 0,-4 0 2 15,1 0 0-15,-1 0 0 0,-3 0 0 16,4 0-1-16,-4 0-1 0,7 0 0 16,-7 0-1-16,0 0 1 0,3 0-2 15,-3 0 2-15,3 0 2 0,-3 0 0 16,4 0-1-16,-4 0 1 0,3 0-2 15,-3 0 0-15,0 0 0 0,0 0 0 16,0 0 1-16,0 0 0 16,0 0 1-16,0 0-2 0,0 0 0 15,0 0 1-15,0 0-1 0,0 0-10 0,0 0 10 16,0 0 2-16,0 0-2 0,0 0 1 16,0 0-1-16,0 0 0 15,0 0 1-15,0 0-1 0,0 0 1 16,0 0-1-16,0 0 0 0,0 0-2 15,0 0 2-15,0 0 3 0,0 0-1 16,0 0 0-16,0 0-1 0,0 0-1 16,0 0 1-16,0 0-1 0,0 0 1 15,0 0-1-15,0 0 0 0,0 0-1 16,0 0 1-16,0 0-3 0,0 0 2 16,0 0 0-16,0 0 1 0,0 0-1 15,0 0 1-15,0 0-1 16,0 0-1-16,0 0 1 0,0 0-11 15,0 0-22-15,0 0-54 0,0 0-38 16,4 0-48-16,-1 0-203 0,1-1-610 16,-4-10-2009-16,-11 23 2569 0</inkml:trace>
  <inkml:trace contextRef="#ctx0" brushRef="#br0" timeOffset="6795.88">5919 13203 349 0,'0'0'163'15,"0"0"-101"-15,0 0 296 0,0 0-22 16,0 0-105-16,0 0-29 0,0 0-7 16,0 0-17-16,0 0-6 0,21-15 25 15,-18 11 4-15,0 3-8 0,1-3-7 16,-1 2 3-16,4 1-4 0,-3-2-33 15,-1 2-25-15,4-2-10 0,0 3-10 16,0-3-20-16,-4 2-27 16,1 1-31-16,-1 0-27 0,-3 0-2 15,0 0-2-15,4 0-10 0,-4 0 12 16,0 0-4-16,0 0-15 0,3 0 16 16,-3 1-16-16,3 1 19 0,1-2 0 15,3 1 2-15,-4-1 17 0,4 1-6 16,3 1-12-16,-6-2 15 0,3 1-14 15,0-1 0-15,-4 3 17 0,4-2-18 16,0-1 0-16,-4 1 11 0,4 0 1 16,0 0-13-16,0 1 0 0,0 0 12 15,0 0-10-15,0 0 2 0,3 0 2 16,-3 0-6-16,3-1 0 0,1 2 2 16,-1-3 1-16,-3 3 8 0,0-3-10 15,0 1-1-15,-1-1 4 0,5 0-3 16,-4 3-1-16,0-3 0 0,-1 0 1 15,-2 4-1-15,6-4-2 16,-6 0 1-16,3 0 1 0,3 0 1 0,-3 0 1 16,0 0-1-16,0 0-1 15,3 0 0-15,-3 0 3 0,0 0-1 16,3 0-2-16,-3 0 1 0,0 0-1 16,0 0 1-16,0 0 1 0,0 0 1 15,-1 0 12-15,5 0-15 0,-4 0 0 16,3 0 10-16,-3 0-10 0,3 0 0 15,1-4 1-15,-1 4 1 0,0 0 14 16,1 0-16-16,-1 0 1 0,-3-3 14 16,0 3-2-16,3-1-11 0,-3 1 14 15,0-3-16-15,3 3 1 0,-6 0 1 16,2 0 1-16,1-1 12 0,-3 1-14 16,-1-2 11-16,8 2-11 0,-8 0 0 15,4 0 13-15,-4 0-13 0,1-1-2 16,-1 1-1-16,1 0 1 0,3 0 1 15,-4-1 11-15,4 1-11 0,-4 0 0 16,8-1 2-16,-8 1 0 16,1 0 10-16,-1-2-12 0,-3 2-1 15,3 0 1-15,-3 0 0 0,4 0 1 16,-4 0-1-16,0 0 0 0,0 0 1 16,0 0 10-16,0 0-11 0,0 0-1 15,0 0 1-15,3 0 1 0,-3 0 12 16,0 0-13-16,0 0 1 0,0 0 16 15,0 0-15-15,0 0 8 0,0 0-9 16,0 0 1-16,0 0-2 0,0 0-1 16,0 0 1-16,0 0-16 0,0 0-5 15,0 0-60-15,0 0-59 0,0 0-93 16,0 0-340-16,0 0-613 0,0 0-923 16,0 0 2066-16</inkml:trace>
  <inkml:trace contextRef="#ctx0" brushRef="#br0" timeOffset="77070.553">14473 14803 230 0,'0'0'2'0,"0"0"499"0,0 0-273 15,0 0-95-15,0 0-22 0,0 0 13 16,0 0-7-16,0 0-32 0,0 0-17 15,14-20 3-15,-10 18 11 0,-1 2 9 16,-3 0 16-16,0 0 13 0,0 0-3 16,0 0 6-16,0 0 0 0,0 0-26 15,0 0-10-15,0 0-26 16,3 0-19-16,-3 0-13 0,0 0 0 16,4 0-3-16,3 0 3 0,-4 0 9 15,1 0 1-15,6 0 9 0,-3 0 29 16,0-2 32-16,3-1-23 0,0 0-48 15,1-2 7-15,3 1-7 0,-8 0-6 16,5 2-16-16,3-2 0 0,-4 0-4 16,4 3 14-16,-4-2-10 0,0 2 3 15,4-2 3-15,-4 2 0 0,1-2 10 16,-1 3-10-16,0-4-9 0,4 4-1 16,-7-3 1-16,7 3-11 0,-4 0 11 15,1-1-11-15,-1 1 11 0,0 0-12 16,1 0 11-16,-5 0-9 0,5 0 0 15,-1 0-1-15,0 1 14 0,1-1-1 16,-1 0-14-16,0 3 1 0,4-3 1 16,-3 0 0-16,-1 0-1 15,4 0 20-15,-4 0-22 0,4 0 0 0,0 0 13 16,-4 0-7-16,-3 0-6 16,3 0-1-16,-3 0 1 0,3 0 3 15,1 0-1-15,-1 4 14 0,0-4-13 16,1 0 0-16,3 0 16 0,-4 0-16 15,4 3-1-15,-1-3 14 0,1 1-14 16,0-1 0-16,0 3 0 0,3-2 1 16,0-1 42-16,4 3-14 0,-4-3 72 15,7 0-26-15,-3 0-55 0,3 0-7 16,4 0-13-16,-8 0 1 0,8 0 13 16,-8 0-4-16,8-3 7 0,-4 2-6 15,4-2-11-15,-1 2 19 0,1 1-5 16,-1-3-15-16,1 3 24 0,-4-4-6 15,4 4-4-15,-4-3 7 0,0 3-6 16,3-3 2-16,-2 2 1 0,2 0-4 16,-6-1-12-16,-1 1 12 0,5 0-14 15,-1-1 1-15,0 1 0 16,-7 1 10-16,4-1-10 0,-1-2-1 0,1 3 11 16,-4 0-12-16,4-1 0 15,0 0 2-15,-1-1 0 0,-6 1-1 16,3 0-1-16,-3-1 12 0,7 2-12 15,-7 0 0-15,3-3 4 0,3 0 10 16,-6 2-14-16,3-2 0 0,8-1 0 16,-12 2 1-16,8 0 11 0,0-1-12 15,-4 0 0-15,4 1 0 0,-1-1 4 16,1 2-1-16,3-2-3 0,-7 2 0 16,0-2 0-16,8 3 1 0,-8-2 1 15,3 0 1-15,1 2 0 16,0-2-1-16,0 0 14 0,3 2-14 15,-4-2-1-15,4 0 10 0,-3 0-9 16,0 1-1-16,3 0 0 0,-3-2 0 16,3 3 0-16,-4-3-1 0,1 3 3 15,0-3 15-15,-1-1-18 0,4 3 0 16,-6-1 2-16,6 1-1 0,-4-2 2 16,-2 2-2-16,2 0 11 0,1 0-9 15,0-1 19-15,6 0-7 0,-9 0 31 16,6 0-2-16,0 2-29 0,0-2 0 15,0 0-12-15,0 0-1 0,4 2 11 16,-4-2-13-16,3 1 1 0,-3-3 1 16,7 1 10-16,-10-1-12 0,3 1 2 15,0-1 1-15,4 0-2 0,-1 0-1 16,-2 3 0-16,-1-3 2 0,-4 1 16 16,8-1-18-16,-7 4 0 0,-1-2 1 15,4 0 1-15,-3 2 0 16,3 0-1-16,-7 0 0 0,1 0 0 15,2 0-1-15,-9 2 2 0,2-2-2 16,1 2 1-16,3-2 0 0,-6 3 1 16,-1-2-2-16,4 2 0 0,3-2 0 15,-7 2 0-15,-3-2 1 0,4 2 1 16,-1-2-1-16,0 2 11 0,4-2-12 16,-7 2-1-16,3 1 1 0,1-4 2 15,-1 4-2-15,4-1 1 0,-4 1 0 16,0-3 0-16,4 3 0 0,3 0 0 15,-6-2-1-15,6 2 13 0,0 0-13 16,4-1 1-16,-11-1 1 0,8 1-1 16,2 0 1-16,-6-1 1 0,0 0-3 15,3-2 3-15,0 3 8 0,0-3-10 16,1 4-1-16,2-4 3 0,-2 1-3 16,2 1 1-16,4-2 3 0,-6 0-1 15,6 0-1-15,-4 2 0 16,1 0 0-16,3-2 9 0,0 0-10 0,4 0-1 15,-8 2 0-15,5-1 1 16,-5 0 0-16,4-1-1 0,0 0 0 16,-3 2 0-16,3-2 2 0,-6 1 0 15,6-1-2-15,0 0 1 0,-10 0 11 16,6-1-11-16,1-1-1 0,-11 1 1 16,7 0-2-16,4-1 1 0,-11 2-2 15,8-4 2-15,2 4 1 0,-6 0-1 16,0-3 11-16,3 3-11 0,-3 0 0 15,-4-1 1-15,4-1-1 16,-4 1 1-16,1 1 0 0,6 0 0 16,-10 0-1-16,0 0-1 0,3 0-1 15,0 0 2-15,1 0 2 0,-1 0-1 16,-3 0-1-16,7 0 1 0,-1 0 2 16,5 0-2-16,-8 0 0 0,7 0-1 15,4 0 2-15,-4 0-1 0,0 0-1 16,8 0 2-16,-12 0 0 0,11 0 0 15,1 0 1-15,-5 0-1 0,8 0-2 16,-8 0 2-16,11 0 1 0,-10 0 9 16,3 0-11-16,4 0 1 0,-4-3-3 15,3 3 2-15,-2-2-1 0,6 1 3 16,-11-2 1-16,11 1-3 0,-10-1 1 16,7 0-1-16,-8 1 1 0,4-1 0 15,0-1 0-15,1 2-1 0,2-2 0 16,-6 2 0-16,6 0 0 0,-6 2-1 15,7-1 0-15,-8-2 12 16,4 3-12-16,0 0 0 0,-6 0 0 16,6-1 1-16,-7 1-1 0,4 0 11 15,-1 1-11-15,-2-1 0 0,2 0 0 16,1 0 0-16,-7-1 0 0,3 1 1 16,4 0-1-16,-8 0 2 0,8-3 11 15,-4 3-13-15,1-1 1 0,-5-2 0 16,8 3 1-16,-4 0 0 0,-3-3 0 15,3 2 1-15,0 1-2 0,-6-3 1 16,3 3-2-16,-1-1 1 0,1 1 0 16,0 0 1-16,-11 0 0 0,8 0 0 15,2 0-2-15,-2 0 1 0,-1 0 0 16,-3 0-1-16,3 0 2 0,1 0-1 16,-4 0 0-16,6 0-1 0,-6 0 1 15,0 0 0-15,-3 0 0 0,2 0 0 16,-2 0 0-16,3 0-1 0,-4 0 0 15,1 0 0-15,-4 0 0 0,7 0 0 16,-1 0 0-16,-2 0 0 16,-1 0 0-16,1 1 0 0,-1-1 0 15,1 0 0-15,3 3 1 0,-1-3 0 16,1 0 0-16,7 0 1 0,-4 1-2 16,-3-1 0-16,4 0 0 0,-1 0 1 15,7 0 1-15,0 0 0 0,-6 0-2 16,3 0 13-16,6 0-12 0,-9 0-1 15,2-1 0-15,1 1 0 0,7-3 0 16,-14 2 0-16,10 1-1 0,-7-3 0 16,8 2 0-16,-8-2 1 0,0 2 0 15,1 1 0-15,2-3 0 16,-2 2 0-16,-1 1 0 0,-10-3 0 16,10 3-1-16,-3 0 0 0,0-1 1 15,3 1 0-15,1-1 1 0,-4-1 0 16,-4 2-1-16,4 0 0 0,3 0 0 15,-3-2 0-15,-3 0 0 0,6 2 0 16,-3 0 0-16,0-2 1 0,-4 2 0 16,-3 0 1-16,4 0-1 0,-1 0 0 15,-3 0-1-15,4-1 0 0,-4 1 1 16,0 0-1-16,3 0 0 0,-3 0 1 16,0 0-2-16,0 0 2 0,0 0 0 15,0 0 1-15,0 0-1 0,0 0 1 16,0 0-1-16,0 0-1 0,0 0 1 15,0 0-1-15,0 0 0 0,0 0 0 16,0 0 0-16,0 0 0 0,0 0 0 16,0 0 0-16,0 0 0 0,0 0 0 15,0 0 0-15,0 0 0 0,0 0 1 16,0 0 0-16,0 0-1 16,0 0 2-16,0 0-1 0,0 0 1 15,0 0 0-15,0 0-2 0,0 0 2 16,0 0 1-16,0 0 0 0,0 0 0 15,0 0-1-15,0 0 1 0,0 0 9 16,0 0-12-16,0 0 0 0,0 0 1 16,0 0 1-16,0 0 2 0,0 0 7 15,0 0-11-15,0 0-3 0,0-3-19 16,0 1-17-16,0-2-38 0,7-3-33 16,-4 1-37-16,11-4-57 0,-7-6-268 15,0 3-1089-15,-14-15-933 0</inkml:trace>
  <inkml:trace contextRef="#ctx0" brushRef="#br0" timeOffset="-194005.48">19944 14975 137 0,'0'0'192'0,"0"0"-104"0,0 0-13 15,0 0 26-15,0 0-9 0,0 0 25 16,0 0-13-16,0 0 1 0,0 0 0 15,4 0-103-15,-1 0 25 0,-3 0 357 16,0 0-182-16,0 0-85 0,0 0-23 16,0 0 10-16,0 0-3 0,0 0-33 15,0 0-10-15,0 0-29 0,0 0-13 16,0 0 7-16,0 1-7 0,0 1-14 16,0-1-2-16,0-1-22 0,0 3 2 15,0-1 19-15,0 2-2 0,0 1 1 16,4 2 2-16,-4 2-1 0,0 2 2 15,0 0 5-15,0 4-3 0,0 1 23 16,0-2-6-16,-4 2-20 16,4-1 0-16,-3-1-1 0,3 1-12 15,0 1 13-15,0-2 0 0,0 2 2 16,-4-1-5-16,4 1 6 0,0-2 7 16,0 1-10-16,0-3 0 0,0 1 0 15,0-1 3-15,0 0-3 0,0 0 1 16,0 1-1-16,0-3 2 0,0 3-2 15,0-4 16-15,0 1-16 0,0-1 0 16,0 1-1-16,4-2-9 0,-4-3 10 16,0 1 17-16,0 0-14 15,0 0-3-15,3-3 2 0,-3-1 11 0,0 1-10 16,0-3 17-16,0 1-17 16,0-1 0-16,0 0 10 0,0 0-12 15,0 0 0-15,0 0 1 0,4 0-1 16,-4 0 2-16,0 0 0 0,0 0 13 15,0-1-13-15,0 1 26 0,0 0-6 16,0 0-10-16,0 0-10 0,0 0 13 16,3 0 0-16,-3-1-3 0,3-1-12 15,1 1 2-15,-1 1 0 0,1-2-3 16,3 0-1-16,-4 1-2 0,4 0 3 16,-4-1 34-16,4 1 1 0,-3-2 1 15,3 3-7-15,-4 0-7 0,8-4-6 16,-1 4-3-16,0-3-11 0,1 0-1 15,-5-1-1-15,12 0 0 0,-5 1-2 16,5-1-14-16,-8 0 13 0,4 0-16 16,3-1-23-16,-3 1 22 0,-7 1 8 15,3-1-1-15,0 1 13 16,1 2-1-16,-4-2 1 0,-1 3 0 16,-2 0 1-16,3 0 15 0,3 0 151 15,-3 0-119-15,7 0-48 0,-7 0 0 16,3 0 0-16,-3 0 0 0,7 0 14 15,-7 1-14-15,6 2 0 0,-6-3 0 16,0 3 0-16,-7-3 0 0,4 0 1 16,-1 0 0-16,-3 0 12 0,3 0 3 15,-3 0 0-15,0 0-15 0,0 0-1 16,0 0-1-16,0 0 1 0,0 0 0 16,0 4-2-16,0-4-11 0,0 0-38 15,0 0 0-15,0 0 2 0,0 0-9 16,-3 0-25-16,3 0-34 0,0 0-47 15,-3 0-96-15,3 0-100 0,-4 0-222 16,4 0-149-16,10-4 301 0</inkml:trace>
  <inkml:trace contextRef="#ctx0" brushRef="#br0" timeOffset="-193653.405">20272 15254 954 0,'0'0'703'0,"0"0"-439"0,0 0-141 15,0 0-48-15,0 0 77 0,0 0-10 16,0 0-61-16,0 0-78 0,0 0 13 16,0 0 46-16,3 5 70 0,7-5-29 15,-3 0-48-15,0 0-30 0,3 0-12 16,-3 3 10-16,0 0 9 15,-3 0 3-15,-1 2-32 0,4 1-1 16,0 1-2-16,-4 1 4 0,4 0-3 16,-3 0-1-16,6-1-1 0,-7 0 1 15,1 1-13-15,-4 1-6 0,0 1 15 16,0 2 4-16,-7 4 15 0,-3-1-15 16,-4 2 16-16,0 1 10 0,4-2-13 15,-7 0-13-15,-1-2-20 0,8 1-99 16,-7-4-58-16,-4-3-279 0,11-7-955 15</inkml:trace>
  <inkml:trace contextRef="#ctx0" brushRef="#br0" timeOffset="-190105.436">21226 15189 65 0,'0'0'1065'16,"0"0"-935"-16,0 0 427 0,0 0-204 16,0 0-71-16,0 0-46 0,0 0 2 15,0 0-55-15,0 0-17 0,-10 7-20 16,13-10-41-16,0 3-4 0,1 0 1 16,-1 0-11-16,4 0 0 0,4-2 25 15,-1 0-24-15,4-1-17 0,-1-1 3 16,8-1-19-16,0 0-25 15,-1-2-3-15,8 2-29 0,-7-1 8 16,10 0-10-16,-7 2-1 0,7 0-14 16,-11 1 15-16,5 3 2 0,-8 0-2 15,-3 0-1-15,6 0-2 0,-9 0-11 16,-1 0 14-16,-7 1 2 0,1 2 0 16,-1-3 1-16,-3 1 0 0,0 1-1 15,0-2 11-15,0 0-13 0,0 0-1 16,0 0-30-16,0 0-9 0,0 0 9 15,-3 0-22-15,-1 0-13 0,1 0-18 16,0 0-17-16,-4 0-91 0,0 0-118 16,3-3-149-16,-6-1-218 0,3 0-566 15,55 15 130-15</inkml:trace>
  <inkml:trace contextRef="#ctx0" brushRef="#br0" timeOffset="-189891.021">21381 14982 1429 0,'0'0'818'15,"0"0"-537"-15,0 0-97 0,0 0 0 16,0 0-37-16,0 0-22 0,0 0 3 16,0 0-1-16,0 0 10 0,0 0-36 15,45 0-101-15,-35 0-51 0,7 4-113 16,-10 6-143-16,3 3 70 0,-3 5-182 15,-7 5-180-15,0-7-396 0</inkml:trace>
  <inkml:trace contextRef="#ctx0" brushRef="#br0" timeOffset="-189755.03">21439 15348 108 0,'0'0'2950'0,"0"0"-2573"0,0 0-333 16,0 0-44-16,0 0-50 0,0 0-20 15,0 0 54-15,0 0 12 0,0 0-209 16,52 23-470-16,-31-28-1000 0</inkml:trace>
  <inkml:trace contextRef="#ctx0" brushRef="#br0" timeOffset="-186344.693">22149 15047 747 0,'0'0'332'15,"0"0"-205"-15,0 0-72 0,0 0 167 16,0 0 106-16,0 0-107 0,0 0-43 15,0 0 7-15,0 0 22 0,-3-18-27 16,3 16 6-16,0-1-48 0,0-1-48 16,0 1 31-16,0 2 41 0,0 0-6 15,0-1-8-15,-4 1-35 0,4 0-15 16,-3 0 3-16,3 0-11 0,0 1-18 16,-4 0-31-16,4 0-23 0,-3 0 7 15,3 0-23-15,-3 0 1 16,3 0 0-16,-7 0 10 0,3 0-1 15,1 1-9-15,-1 0 19 0,-3 0-10 16,4 0-12-16,0 3 19 0,-1-1-17 16,1 0 1-16,-4-1 9 0,0 0-12 15,-3 2 2-15,6 2-2 0,-3-1 3 16,0-1-3-16,4 4-1 0,-1-4-2 16,1 3 2-16,-4-2-11 0,0 1 10 15,4 2 1-15,-1 0-1 0,-6 0 0 16,10-1-11-16,-4 3 12 0,-2 2-2 15,2 1 0-15,1 3 0 16,-1-1-12-16,4 1 12 0,0 3 0 0,-3-3-12 16,3 2 12-16,0 1 0 15,0-3 0-15,0 1-1 0,0-1 2 16,0-2-1-16,3 1 3 0,1 1 1 16,-1-5 12-16,4 0-13 0,0 1 12 15,3-1-12-15,4-3 1 0,-7-1-1 16,0-2 13-16,7-3-1 0,3 0 6 15,-3-2-17-15,-4-3-2 0,7-3-2 16,4-6 2-16,-7-1-11 0,3-2 0 16,0-1 11-16,0-3-1 0,-6 1-1 15,2-1 2-15,1-2 0 0,-3-2-1 16,-1-2 0-16,-7-1-1 0,1-4 2 16,3-2-11-16,-7-3-4 0,0 2 1 15,0 1-1-15,0 2 15 0,-4 4 1 16,-3 6 11-16,0 3-8 0,-3 5 0 15,0 5-3-15,-7 0 0 16,6 7-12-16,1 0-6 0,-7 4-1 16,3 4-46-16,4 2-23 0,3 1-69 15,3 0-205-15,1 0-650 0,-1 1-637 0</inkml:trace>
  <inkml:trace contextRef="#ctx0" brushRef="#br0" timeOffset="-185751.13">22718 15088 408 0,'0'0'1486'16,"0"0"-1120"-16,0 0-49 0,0 0 21 16,0 0-43-16,0 0-50 0,0 0-48 15,0 0-62-15,0 0-47 0,0 0-37 16,3 1-39-16,11-1 7 0,0 0 34 16,-1-1 36-16,15-3-14 0,-4 0-50 15,-3-2-13-15,6 1-12 0,-9 1 0 16,6-3 1-16,-7 3-1 0,-3-4-31 15,-1 0-170-15,5-1-44 0,-8 0-142 16,-7-1-402-16,1 2-499 0</inkml:trace>
  <inkml:trace contextRef="#ctx0" brushRef="#br0" timeOffset="-185495.402">22921 14938 2211 0,'0'0'637'0,"0"0"-342"0,0 0-40 15,0 0 2-15,0 0-103 0,0 0-81 16,0 0-20-16,0 0-53 0,-55 55 0 16,55-45-3-16,-4 2 0 0,1 0 2 15,3 0-2-15,0 3-16 0,0-3 3 16,0 2 0-16,3-2-2 0,1 1 14 16,3-1 1-16,-4 3 2 0,7-3 1 15,4 2 16-15,0-3-16 0,-4-1 0 16,4-2-47-16,3-2-13 0,-3-3-41 15,0-2-48-15,-4-1-67 0,1 0-149 16,2-1-167-16,-2-2-130 0,-4-1-142 16</inkml:trace>
  <inkml:trace contextRef="#ctx0" brushRef="#br0" timeOffset="-185241.259">23038 15156 382 0,'0'0'1539'0,"0"0"-1160"0,0 0-101 15,0 0 5-15,0 0-39 0,0 0-78 16,-52 10-16-16,42-6 2 0,-4 4-15 16,-6 0-40-16,6 2-18 0,0-1-1 15,-7 5 68-15,8-2-28 0,2 3-84 16,4 1-33-16,-3 1 1 0,-4-1 23 16,11-1-22-16,-1 1 0 0,4-1 16 15,0 2-6-15,7-4-11 0,4 2 41 16,2-1-31-16,1 1-11 15,14-5-1-15,-4-4-15 0,7-3-38 16,0-3-53-16,7-9-43 0,0-8-151 16,-14 2-358-16,17-16-1052 0</inkml:trace>
  <inkml:trace contextRef="#ctx0" brushRef="#br0" timeOffset="-184319.496">23789 14914 13 0,'0'0'1012'16,"0"0"39"-16,0 0-782 0,0 0-101 15,0 0 23-15,0 0-14 0,0 0-46 16,0 0-22-16,0 0-19 0,-7 8 9 15,7-8 18-15,0 0 29 0,0 0 13 16,0 2-18-16,0-2-31 0,-7 2-12 16,4-1-29-16,-1 3-10 0,1 0-31 15,0 2-12-15,-4 2-14 0,3 3 0 16,-3 0-1-16,-3 4-1 0,-4 0-2 16,7 4 0-16,-3 0 0 0,3 4 1 15,0 3 1-15,0-1 2 0,-3 3 23 16,0 0 0-16,3 0-7 0,3 2 10 15,-3-3 50-15,7-2-29 0,0-2-27 16,0-5-7-16,0 1-2 16,11-3-13-16,-1-4-50 0,7-2 7 15,1-2-16-15,-1-7-25 0,10-1-47 16,-3-5-79-16,11-9-99 0,-1-5-226 16,-10 3-621-16,14-10-726 0</inkml:trace>
  <inkml:trace contextRef="#ctx0" brushRef="#br0" timeOffset="-183928.59">24175 15058 2073 0,'0'0'618'0,"0"0"-303"0,0 0-46 15,0 0 11-15,0 0-81 0,0 0-64 16,0 0-50-16,0 0-38 0,0 0-5 15,0 0 8-15,21 4 15 0,-11-4 44 16,11-4-53-16,-1 0-28 0,-2-3-6 16,9 3-21-16,-10 0 9 0,1 0-10 15,6 2 0-15,-11 0 0 0,-6 0-2 16,0 0-57-16,-7 2-168 16,4-2-60-16,-4 1-181 0,0 1-176 15,-4-3-346-15,-6 1-619 0</inkml:trace>
  <inkml:trace contextRef="#ctx0" brushRef="#br0" timeOffset="-183703.332">24309 14904 2437 0,'0'0'503'16,"0"0"-241"-16,0 0-23 0,0 0 9 15,0 0-81-15,0 0-51 0,0 0-31 16,0 0-3-16,0 0 8 0,0 0-12 15,-13 56-38-15,2-28-27 0,-6 4-10 16,3 3-3-16,4-2 0 0,0 0-16 16,-1-3-2-16,1-3-7 0,6-5 3 15,4-5-137-15,0-2-71 16,0-7-190-16,4-4-387 0,6-4-586 16</inkml:trace>
  <inkml:trace contextRef="#ctx0" brushRef="#br0" timeOffset="-183358.649">24430 15125 2966 0,'0'0'553'0,"0"0"-443"0,0 0-91 16,-7 56 92-16,4-37-20 0,3 0-18 16,0 0-26-16,0 0-16 0,0-4-9 15,-4 2 20-15,1-3-8 0,-1 0 7 16,-6 1 5-16,0-2-14 0,-8 1-14 15,5 2-18-15,-5-2-53 0,-6-1-110 16,7-3-29-16,3 0 9 0,-3-5-16 16,7-2-53-16,6-3 72 0,1 0 1 15,3-8-11-15,3 1-30 0,4-4 36 16,3 0 122-16,11-1 62 16,-7 2 117-16,3 2 6 0,0 3 22 0,1 2 10 15,-5 3-26-15,5 0-14 16,-5 0-12-16,1 4 2 0,-4 3-44 15,8-2-29-15,-5-1-10 0,-2 2 4 16,-4-5-7-16,0-1-19 0,-1 0-215 16,-2-7-183-16,6 1-424 0,-3-12-690 0</inkml:trace>
  <inkml:trace contextRef="#ctx0" brushRef="#br0" timeOffset="-183223.963">24623 14922 863 0,'0'0'1796'16,"0"0"-1581"-16,0 0-215 0,0 0-22 16,0 0-1-16,-14 64-2 0,18-52-33 15,-1-3-660-15,11-4-1174 0</inkml:trace>
  <inkml:trace contextRef="#ctx0" brushRef="#br0" timeOffset="-182930.426">24885 15058 2153 0,'0'0'1023'0,"0"0"-826"16,0 0-136-16,0 0 25 0,0 0 28 15,0 0-26-15,0 0 10 0,0 0-13 16,-7 59 6-16,7-32 54 0,-4-1-33 16,4 5-65-16,-7 2-16 0,4-2-19 15,0-3-9-15,3-4 19 0,0-2-22 16,0-6-1-16,0-5-139 0,0-8-83 16,10-3-186-16,4-6-390 0,-4-9-316 15,0 3-245-15</inkml:trace>
  <inkml:trace contextRef="#ctx0" brushRef="#br0" timeOffset="-182776.711">25129 15105 931 0,'0'0'1660'0,"0"0"-1162"0,0 0-223 15,0 0 10-15,0 0-17 0,0 0-85 16,0 0-11-16,0 0-54 0,11 59-56 16,-11-36-31-16,0 2-16 0,0-3-14 15,0 1-1-15,0-7-3 16,0-2-65-16,3-6-225 0,1-4-350 15,-1-7-1264-15</inkml:trace>
  <inkml:trace contextRef="#ctx0" brushRef="#br0" timeOffset="-182086.514">25687 15054 1551 0,'0'0'1033'16,"0"0"-765"-16,0 0-108 0,0 0-16 15,0 0 29-15,0 0-59 0,0 0-56 16,0 0-33-16,0 0 54 0,0 0 70 16,45-15-39-16,-31 11-47 0,7 0-4 15,-1-2-21-15,-6 1-19 0,10 0-18 16,-7 2-1-16,-3 0 0 0,-3 0 0 15,2 3 2-15,-6-3-2 0,0 2-10 16,-3 0-71-16,-4-2-67 0,0 2-13 16,0-2-10-16,0 1-26 15,-7-2-37-15,-4-2-355 0,-2 2-475 16,2 1-195-16</inkml:trace>
  <inkml:trace contextRef="#ctx0" brushRef="#br0" timeOffset="-181648.561">25687 14920 1819 0,'0'0'409'0,"0"0"-134"0,0 0-14 0,0 0 9 15,0 0-107-15,0 0-51 16,0 0-45-16,0 0-10 0,0 0-19 16,0 0 6-16,0-2 7 0,0 4 12 15,0 2-9-15,4 3-3 0,-4 5 56 16,7 2 65-16,-4 7-98 0,1 3-37 15,3 1-12-15,-4 6-22 0,-3 0 19 16,0 3-10-16,-3 1-11 0,-8 0 17 16,4-1-17-16,0 0 0 0,-6-4 12 15,-1-1 7-15,-3 2-20 0,3-7-1 16,0-3 1-16,0-4-87 0,1-4 3 16,6-5-21-16,0-5-1 0,3-3 14 15,1-7-37-15,3-6-68 0,0-2 32 16,3-6 94-16,8-1 65 0,-4 3 6 15,10-1 45-15,0 3 9 0,-3 1 22 16,10 6 7-16,-7 1-4 0,-3 6-9 16,0 0 6-16,6 3 6 15,-6 0 9-15,0 3-9 0,3 4-22 0,-3 0 10 16,0 1-17-16,-4 1-16 16,4-1-18-16,-4-2-7 0,0 0-10 15,-3-2 14-15,0-2-16 0,-3-2-55 16,3-2-222-16,3-6-184 0,-3 0-683 15,3-11-572-15</inkml:trace>
  <inkml:trace contextRef="#ctx0" brushRef="#br0" timeOffset="-181447.222">26170 14903 2835 0,'0'0'1022'0,"0"0"-1004"15,0 0-18-15,0 0-59 0,0 0 59 16,0 0 41-16,0 0-16 0,65 11-6 16,-51-9-7-16,3 0-12 0,-10 0-19 15,0 4-94-15,-7-1-99 0,0 5-144 16,-10 4-277-16,-8 0-446 16,12-1-180-16</inkml:trace>
  <inkml:trace contextRef="#ctx0" brushRef="#br0" timeOffset="-181224.76">26128 15117 1315 0,'0'0'1475'0,"0"0"-1049"0,0 0-216 16,0 0-76-16,0 0-52 0,0 0-25 15,0 0 60-15,52-21-32 0,-35 14-57 16,4 2 0-16,-7-1-26 0,0 4 11 16,3 2 12-16,-3 0 6 0,-4 6-29 15,0 4 17-15,-10 5 29 16,4 3 111-16,-4 5-100 0,-4 7-25 15,1 1-6-15,-8 0-27 0,1-3 0 16,-7-1-1-16,3-4 0 0,4-1-112 16,3-7-62-16,-3-3-62 0,3-4-284 15,0-4-817-15,3-4-662 0</inkml:trace>
  <inkml:trace contextRef="#ctx0" brushRef="#br0" timeOffset="-180927.98">26711 14935 2842 0,'0'0'554'0,"0"0"-402"0,0 0-117 0,0 0 82 16,0 0 3-16,0 0-89 15,0 0-29-15,0 0 52 0,0 0 18 16,-14 59 42-16,10-36 36 0,-2 7-73 16,-1 5-24-16,-4 0-10 0,1 2-30 15,0-2-1-15,-1 0-12 0,4-5 2 16,4-7-2-16,3-5-10 0,0-6-127 16,0-7-96-16,0-3-124 0,0-2-439 15,0-4-667-15</inkml:trace>
  <inkml:trace contextRef="#ctx0" brushRef="#br0" timeOffset="-180663.311">26817 15046 1322 0,'0'0'400'0,"0"0"-250"0,0 0-49 15,0 0 32-15,0 0-91 0,52 12-26 16,-45-1-13-16,-4 0-2 15,-3 1 45-15,0 3 70 0,-6-1 14 16,-1 2 89-16,-4-1 51 0,4-1-36 16,4 2-23-16,-4-2-34 0,4-2-9 15,3-1-48-15,0-2-54 0,0-1-38 16,7-2-6-16,3 0 0 0,4-3 12 16,3-3-8-16,4 0-26 0,-4-5-60 15,3-5-81-15,1-3-137 0,-4-1-351 16,-3 1-1034-16</inkml:trace>
  <inkml:trace contextRef="#ctx0" brushRef="#br0" timeOffset="-180359.173">27265 14935 349 0,'0'0'1902'0,"0"0"-1604"15,0 0-214-15,0 0 54 0,0 0 129 16,0 0-139-16,0 0-45 0,0 0 200 16,0 0-109-16,55 6-76 0,-37-6-22 15,-1 0-20-15,10-3-18 0,-6 0-35 16,7 2-3-16,-8-2 0 0,1 2 10 15,0-2-10-15,-8 2-22 16,-2-1-97-16,-1-2-102 0,-3-2-61 0,-4 0-169 16,-3 1-205-16,0 2-357 15</inkml:trace>
  <inkml:trace contextRef="#ctx0" brushRef="#br0" timeOffset="-179937.265">27441 14810 957 0,'0'0'1547'0,"0"0"-1180"0,0 0-101 16,0 0-17-16,0 0-8 0,0 0-121 16,0 0-72-16,0 0-36 0,0 0 20 15,0 0 78-15,14 37 66 0,-11-19-95 16,-3 2-43-16,0 5-17 0,0 6-5 16,0-1-1-16,-3 4-13 0,-8-1 10 15,1 1 3-15,-7-1-12 0,0-4-1 16,-1-3 10-16,1-4-9 0,0-4-3 15,3-6-32-15,4-7-36 16,0-5-45-16,-4 0-41 0,10-8-41 16,1-4-70-16,3-3 23 0,0-2 76 15,3-2 66-15,11 2 65 0,-4 1 19 16,1 2 16-16,-1-1 47 0,0 3 62 16,4 5 6-16,0 0 0 0,-4 3-23 15,1 0-6-15,-8 4 18 0,4 0 10 16,3 4 12-16,-6 4-10 0,3 6 17 15,-7 9-15-15,0 3-12 0,0 7-29 16,-7 5-33-16,0 4-16 0,-3 1-13 16,-1 0-3-16,1-4-12 0,0-2 0 15,-1-8 0-15,-3-5-1 16,11-6-45-16,3-7-140 0,0-4-71 16,0-7-349-16,0 0-904 0,3-14-400 0</inkml:trace>
  <inkml:trace contextRef="#ctx0" brushRef="#br0" timeOffset="-179217.824">27823 14907 205 0,'0'0'1828'0,"0"0"-1543"0,0 0-149 16,0 0 42-16,0 0 95 0,0 0-67 15,0 0-37-15,0 0-10 0,0 0-3 16,0 0-33-16,4-4-41 16,-1 4-22-16,8 0 43 0,-4 0 42 15,10 0-79-15,-3 0-19 0,3-3-16 16,-7-1 19-16,14 4-32 0,-7-3-15 15,-3 3-1-15,7 0 11 0,-7 0 0 16,-4 0-13-16,-7 3 0 0,1 1 1 16,-4 6 12-16,0 4 39 0,-10 7 69 15,-4 1-72-15,-3 5-30 0,-8 0-17 16,1 2-2-16,0-3 0 0,0-2-1 16,0-3 0-16,10-2 0 0,0-5 0 15,4-5 0-15,3-3-11 0,4-3 12 16,3-1-25-16,0-2-3 0,0 0 10 15,3 0-16-15,4-1-22 0,3-3 56 16,-3 0 0-16,7 1 3 0,-7-3 0 16,10 1-1-16,0 2-2 0,-3-1 0 15,3 2 0-15,-3 2-12 0,3 0 12 16,-6 6-15-16,6 1 14 0,-3 4 1 16,-4 1 0-16,0 3 3 15,-6 4-1-15,-1 0 11 0,4 1-10 16,-7 1 15-16,0 0-5 0,-10 0-10 15,6 1 9-15,-6 0-10 0,-4-3 20 16,-3 0-10-16,0-2 1 0,0-3-10 16,-4 0-2-16,4-7 1 0,0-2-2 15,-1-5-44-15,1 0-37 0,7-8-15 16,3-3-4-16,0-3 7 0,4-3 17 16,3 0 29-16,0-2 12 15,6 3 17-15,-2 0 18 0,6 3 2 16,-3 4 26-16,7 3 16 0,0 1 19 15,-1 3-19-15,-2 2-19 0,-1 0-9 16,11 8 2-16,-7 1-5 0,-1 0-1 16,1 3-10-16,-4-2-2 0,4-3-155 15,-3 0-290-15,-5-3-970 0,-2-4-769 0</inkml:trace>
  <inkml:trace contextRef="#ctx0" brushRef="#br0" timeOffset="-178774.489">28606 14947 2513 0,'0'0'627'0,"0"0"-266"0,0 0-118 16,0 0 46-16,0 0-122 0,0 0-110 15,0 0-57-15,0 0-34 0,0 0 34 16,0 0 31-16,58 9-6 0,-44-7-23 16,10 2-2-16,-10 0-3 0,0 1-25 15,-11 2-131-15,7-1-65 16,-10 3-142-16,-3 3-216 0,-7-1-225 15,-1 0-594-15</inkml:trace>
  <inkml:trace contextRef="#ctx0" brushRef="#br0" timeOffset="-178626.664">28512 15182 1007 0,'0'0'1161'0,"0"0"-779"16,0 0-150-16,0 0 96 0,0 0-38 16,-10 60-119-16,14-48-53 0,-1-1 20 15,7 1-3-15,-3 0-56 0,4-2-34 16,-1 1-43-16,4-4 13 0,-1-2-15 15,5-3-70-15,-4-2-159 0,3-6-65 16,7-5-409-16,-7 0-898 16</inkml:trace>
  <inkml:trace contextRef="#ctx0" brushRef="#br0" timeOffset="-178447.489">28926 15038 3313 0,'0'0'529'16,"0"0"-391"-16,0 0-135 0,0 0 0 16,0 0-3-16,0 0-18 0,0 0 18 15,0 0-2-15,55 46-98 0,-34-41-130 16,-1-2-120-16,4-2-327 0,-10-1-519 16</inkml:trace>
  <inkml:trace contextRef="#ctx0" brushRef="#br0" timeOffset="-178221.454">29202 15074 2330 0,'0'0'751'0,"0"0"-413"15,0 0-116-15,-62 23 99 0,37-13-107 16,5 3-96-16,-1 1-3 0,0 4-37 16,-3 3-17-16,4 3 10 0,6 2-15 15,0 1-19-15,4 0 0 0,-1-1-19 16,4-1 10-16,7-2-1 0,0-5-8 15,7-2-16-15,7-1 12 0,0-7-15 16,3 0-52-16,7-7-3 0,4-1-34 16,-1-5-47-16,4-5-66 0,-6-7-148 15,2-2-420-15,-10 1-881 0</inkml:trace>
  <inkml:trace contextRef="#ctx0" brushRef="#br0" timeOffset="-177858.635">29549 14920 2295 0,'0'0'773'0,"0"0"-425"0,0 0-186 0,0 0 116 16,0 0-55-16,0 0-98 16,0 0-47-16,0 0-7 0,0 0 84 15,0 0-53-15,0 29 15 0,0-12-22 16,-6-1-36-16,2 8-38 0,-3-1-20 15,4 6-1-15,-4 1-17 0,3 1 5 16,1 2-1-16,3 1-131 0,-3 0-94 16,-4 1-299-16,3-9-1095 0,1 7-674 0</inkml:trace>
  <inkml:trace contextRef="#ctx0" brushRef="#br0" timeOffset="-177718.779">29501 15614 3678 0,'0'0'528'0,"0"0"-475"16,0 0-28-16,0 0-25 0,0 0 27 16,0 0-27-16,0 0-131 0,0 0-76 15,0 0-457-15,0 0-1479 0</inkml:trace>
  <inkml:trace contextRef="#ctx0" brushRef="#br0" timeOffset="-174299.249">21236 15821 342 0,'0'0'340'0,"0"0"-155"0,0 0-51 16,0 0-17-16,0 0-39 0,0 0 1 15,0 0-66-15,0 0 107 0,0 0 228 16,0-11-163-16,0 11-68 0,0 0 6 15,-3 0 10-15,3 0-20 0,-4 0-16 16,4 0 10-16,0 0-20 0,-3 0-29 16,-1-4-36-16,1 4-20 0,3 0 18 15,-3 0 9-15,3 0-29 0,-4 0-53 16,4 0 50-16,-3 0-29 0,-1 4-23 16,-3-4 52-16,0 4-49 15,1 0 49-15,2 0 3 0,-3 0 35 16,4-2-22-16,-1 2-13 0,-3 2-1 15,7-3-1-15,-3 4-18 0,0-2-6 16,-1 3 25-16,-3-2-1 0,4 2-2 16,-1-2 2-16,-3 2 0 0,4-1 1 15,0 0-15-15,-1 1 14 0,1 1 0 16,-1-2 0-16,4 0 1 0,-7 0-10 16,7 4 9-16,0-2 0 0,-3 2 2 15,3-1 1-15,-4 2 2 0,1-3-1 16,0 5 14-16,3-2-16 0,-4-2 19 15,1 5-19-15,-1-4 0 0,4 2 23 16,-7 0-23-16,4-1 26 0,3 4-7 16,0-1 16-16,-4 1-12 15,4-1 9-15,0 3 45 0,0-4-29 16,0 1 10-16,0-1-26 0,0-2-31 16,0 0 15-16,0 1-16 0,0 0 16 15,0-2 16-15,4 1 13 0,-4-3-3 16,3 1-13-16,4-2-13 0,-3 0-4 15,-1-1-11-15,1 0 0 0,2-2 10 16,-2 0-11-16,-1-1 0 0,1 1 0 16,3-1 2-16,0 0 1 0,-4 1-3 15,7-1 0-15,1-2-2 0,-4 2-14 16,-1-4-51-16,5 0-93 0,-1 0 86 16,4 0-99-16,0-4-95 0,-7 0-189 15,6-3-82-15,-2-1-243 0</inkml:trace>
  <inkml:trace contextRef="#ctx0" brushRef="#br0" timeOffset="-173924.557">21467 15945 2113 0,'0'0'498'0,"0"0"-301"15,0 0-78-15,0 0 57 0,0 0-26 16,0 0-32-16,0 0-64 0,0 0-44 16,0 0-10-16,0 0 0 0,24-14 2 15,-10 10 12-15,7 0-12 0,-4-2-4 16,-3 4-11-16,6-1-54 0,-6 3-131 16,-4 0-32-16,-3 3-95 0,-3 2-183 15,-1 2-54-15,-3 1-168 0</inkml:trace>
  <inkml:trace contextRef="#ctx0" brushRef="#br0" timeOffset="-173744.918">21467 16095 1673 0,'0'0'551'0,"0"0"-324"0,0 0 2 16,0 0 9-16,0 0-148 0,0 0-90 16,0 0-3-16,0 0-32 0,0 0 35 15,0 0 41-15,28 2-12 16,-15-4-29-16,5-2 16 0,-5 0-16 15,-2-1-80-15,3 0-42 0,-1-2-45 16,-2-1-95-16,-1 0-114 0,-7-3-212 16,4 3-197-16</inkml:trace>
  <inkml:trace contextRef="#ctx0" brushRef="#br0" timeOffset="-173479.034">21622 15817 1769 0,'0'0'490'16,"0"0"-264"-16,0 0 16 0,0 0-20 16,0 0-93-16,0 0-40 0,0 0-19 15,0 0-15-15,0 0-4 0,0 0-4 16,-58 58 42-16,44-37 76 0,7 3-79 16,-3 4-46-16,-1 3 8 0,1 1-7 15,3 1-10-15,3 0-9 16,4-3-19-16,4 0 16 0,3-3 16 15,7-4-35-15,-1-4-13 0,1-5-28 16,10-2-75-16,-3-4 21 0,0-7-104 16,6-1-206-16,-6-7-248 0,3 0-165 15,0-12-695-15</inkml:trace>
  <inkml:trace contextRef="#ctx0" brushRef="#br0" timeOffset="-173149.693">21898 15851 1844 0,'0'0'525'0,"0"0"-344"0,0 0-68 15,0 0 74-15,0 0-43 0,0 0-64 16,0 0-9-16,0 0-17 0,0 0 10 15,0 0 16-15,-4 2 63 0,4 0-1 16,0 2-31-16,-7 3-35 0,0 3-35 16,4 7-13-16,-4 1 0 0,-3 4-3 15,3 2-12-15,-3 1-10 0,6 3-2 16,4-3 1-16,0-2-3 0,0 1 1 16,4-3-1-16,6-2-1 0,0-3-1 15,1-2-79-15,2-4-38 0,1-3-38 16,7-4-182-16,-7-3-231 0,-1-1-248 15,8-10-530-15</inkml:trace>
  <inkml:trace contextRef="#ctx0" brushRef="#br0" timeOffset="-172660.462">22339 15785 1476 0,'0'0'595'0,"0"0"-268"15,0 0-62-15,0 0-17 0,0 0-69 16,0 0-51-16,0 0-26 0,0 0-22 16,0 0-10-16,0 0-16 15,3 2 0-15,-6 6 15 0,-8 3-5 16,1 4-42-16,-7 4-20 0,-4 4 17 16,0 2-19-16,-6-1 0 0,6-1-2 15,7-1 1-15,-6-3-12 0,9-3-3 16,5-5 13-16,-1-1-13 0,7-3-19 15,0-3-9-15,0 0 6 0,3-1 32 16,4 1 6-16,0 4 35 0,0-3-13 16,7 2 3-16,-4 0-6 0,-3 3-6 15,3 0-10-15,4 0 0 0,0 1-1 16,-1 1 14-16,-2 3 1 0,3-1-17 16,-1 0 0-16,1 1-1 15,-7-5 1-15,3 0-139 0,1-2-112 16,-1-4-271-16,-3-4-717 0</inkml:trace>
  <inkml:trace contextRef="#ctx0" brushRef="#br0" timeOffset="-171932.678">22666 15857 1573 0,'0'0'510'0,"0"0"-212"16,0 0-66-16,0 0 29 0,0 0-49 15,0 0-36-15,0 0-42 0,0 0-33 16,0 0-34-16,0 0-20 15,3 22 10-15,-9-5-19 0,-1 4-12 16,3 7-23-16,-3 6 22 0,0-2-9 16,-3 1 6-16,0 1-3 0,6-2-7 15,1-1-9-15,-1-4 8 0,4-4-11 16,0-4-1-16,0-2-1 0,0-4-108 16,4-7-93-16,-1-1-157 0,1-5-354 15,6 0-453-15</inkml:trace>
  <inkml:trace contextRef="#ctx0" brushRef="#br0" timeOffset="-171658.558">22749 15975 316 0,'0'0'2524'16,"0"0"-2178"-16,0 0-215 0,0 0-74 15,0 0-15-15,0 0-29 0,0 0 6 16,0 0 19-16,0 0-19 15,62-41-4-15,-49 34-15 0,1 4 0 16,3 0 0-16,-6 2-3 0,-1 1 0 16,4 0 0-16,0 0-9 0,-4 0 12 15,0 1 0-15,-3-1 1 0,4 0 11 16,-8 0-12-16,11 0-1 0,-7-1-50 16,-4-3-82-16,1 0-24 0,-4-1-32 15,0-2-32-15,0 0-76 0,-4-2-199 16,1 1-118-16,-4 1-162 0</inkml:trace>
  <inkml:trace contextRef="#ctx0" brushRef="#br0" timeOffset="-171255.058">22876 15787 27 0,'0'0'1058'0,"0"0"-775"0,0 0-29 16,0 0 25-16,0 0 97 0,0 0-94 15,0 0-31-15,0 0-33 0,0 0-32 16,0 0-27-16,-7-12-28 15,7 12-24-15,0 0-21 0,4 4-32 16,-4-4-32-16,0 4 0 0,0 4-19 16,0 4 41-16,3 6-22 0,-3 2-19 15,7 5 0-15,-7 1 10 0,3 2-13 16,-3 1-1-16,0 4 1 0,0-2 0 16,0-1 3-16,-3-3-3 0,-4-4 0 15,4-1 1-15,-4-4-1 0,-4-3 0 16,5-3-18-16,-8-3-76 0,7-3-10 15,3-2-14-15,-2-4-56 0,6 0-18 16,-4-2-19-16,1-3-43 16,3-2 144-16,0 0 110 0,0 1 62 15,0 0-11-15,3-2 36 0,1 3-32 16,6 2 15-16,0-1 7 0,4 0-9 16,0 1-30-16,-7 3-3 0,3 0 10 15,7 4 3-15,-6 4-10 0,-1 3-3 16,0 3-16-16,1-1 20 0,6 3-27 15,-7-4-12-15,0 1-52 0,-3-3-187 16,7-6-366-16,-4-4-740 0</inkml:trace>
  <inkml:trace contextRef="#ctx0" brushRef="#br0" timeOffset="-170129.466">23534 15826 1163 0,'0'0'696'0,"0"0"-423"0,0 0-44 16,0 0 43-16,0 0-69 0,0 0-68 15,0 0-23-15,0 0-16 0,0 0-29 16,0 0-19-16,4 0-4 0,3-1-5 16,-1-2 5-16,5-1 4 0,3-1 15 15,-4 2-31-15,0-1-7 16,1 1-22-16,6 0 10 0,-7 2-10 0,-3 1-3 16,-4 0-11-16,1 0 11 15,-4 0 3-15,0 0 16 0,0 5 16 16,-4 4 22-16,-2 3 31 0,-5 3-44 15,-9 6-44-15,2-3-3 0,5-1-10 16,-8 0-6-16,11-3 16 0,-1-4-9 16,4-2 8-16,7 0-8 0,-3-5-4 15,3-2-15-15,0-1-20 0,0 0-25 16,3 0 15-16,4 0 59 0,4-2 4 16,-1-1 1-16,4-1 8 0,-1 0-11 15,-6 1-16-15,0 3-3 0,4 0 18 16,2 0-12-16,-6 0 12 0,4 4-15 15,-5 0 16-15,-2 3 16 0,-1-2 12 16,4 2 7-16,-3 0 0 0,-1 0-3 16,-3 1 3-16,0-2 3 0,0 1 3 15,-3 3 6-15,-8 1-13 0,4-1-30 16,-3 0-4-16,-7 1-45 0,0 0 8 16,3-3-20-16,0 0-44 15,-3-4-4-15,7-2 13 0,-1-2-55 16,4-1-51-16,0-8-210 0,0-3-240 15,4-3 106-15,0-3 82 0,-4-2 40 16,7-1-37-16</inkml:trace>
  <inkml:trace contextRef="#ctx0" brushRef="#br0" timeOffset="-169936.757">23496 15925 154 0,'0'0'450'15,"0"0"-55"-15,0 0-53 0,0 0 3 16,0 0-8-16,0 0-26 0,0 0-39 16,0 0-56-16,0 0-40 0,-3-25-25 15,3 25-23-15,0 0-17 0,0 2 1 16,0 0-2-16,0 4-11 15,0 4-8-15,0 4-12 0,0 8-17 16,-4 4-33-16,1 5-29 0,-4 7 0 16,7-2-1-16,-3 3-20 0,-1-1 19 15,1-1 0-15,3-4-20 0,0-4 19 16,0-3-88-16,0-7-104 0,0-1-152 16,3-9-204-16,1-4-466 0,-1-4-191 15</inkml:trace>
  <inkml:trace contextRef="#ctx0" brushRef="#br0" timeOffset="-169668.56">23948 15727 2844 0,'0'0'465'0,"0"0"-389"16,0 0-38-16,0 0 80 0,0 0-58 16,0 0-25-16,0 0-7 0,0 0-12 15,0 0-13-15,0 0 29 0,6 21-1 16,-6-12-18-16,0-1 0 0,0 2-13 16,0-2-48-16,-3 2-151 0,0-1-59 15,-8-1-149-15,4-1-319 0,0-2-443 16</inkml:trace>
  <inkml:trace contextRef="#ctx0" brushRef="#br0" timeOffset="-169453.486">23799 15884 1451 0,'0'0'1268'0,"0"0"-989"0,0 0-192 16,0 0-20-16,0 0-3 0,0 0 22 15,0 0 86-15,0 0-45 16,62-9-61-16,-44 4-28 0,6-2-34 15,-7 3-1-15,0 0-2 0,4 0 1 16,-4 2-2-16,-3 2-11 0,0-1 9 16,-4 1 2-16,-3 0-95 0,-4 0-70 15,-3 0-29-15,0-3-52 0,0 3-186 16,0 0-306-16,-3 0-360 0,-7 0 364 0</inkml:trace>
  <inkml:trace contextRef="#ctx0" brushRef="#br0" timeOffset="-169044.982">23882 15898 1884 0,'0'0'767'0,"0"0"-535"15,0 0-136-15,0 0 61 16,0 0 3-16,-31 58-74 0,24-42-42 16,0 0-41-16,-3 2-3 0,10-3 0 15,-7-1-2-15,4-1-20 0,3-3 6 16,-4-2-6-16,4-2-131 0,0-4-33 15,0-2-29-15,0 0-110 0,0 0-103 16,0-2 97-16,4-4 256 0,-4 2 75 16,3 0 49-16,-3 1-10 0,7-1 42 15,-7 0 33-15,3 0 9 0,8 0-19 16,-4 0-17-16,3-2-2 0,0 0 31 16,4 0-45-16,7-4-13 0,-7 3 4 15,3-3-11-15,0 4 30 0,0 2 86 16,-3 0-13-16,-4 4-7 0,4 0-23 15,-4 3 26-15,-3 2-14 0,0 7 15 16,-3 2-6-16,-4 5-22 16,0 4-32-16,-4 3-39 0,-3-1-20 0,-6 2-7 15,-1-5-13-15,0-1 7 16,4-5-18-16,-1-1 0 0,-2-5-1 16,-1-4-11-16,3 0-148 0,5-4-111 15,-8-2-217-15,3-2-582 0,1-4-761 16</inkml:trace>
  <inkml:trace contextRef="#ctx0" brushRef="#br0" timeOffset="-168410.896">24451 15894 1656 0,'0'0'543'0,"0"0"-320"0,0 0-62 15,0 0 110-15,0 0-40 0,0 0-71 16,0 0-33-16,0 0-15 0,0 0 30 15,0 0 19-15,55-12-57 0,-35 6-22 16,-2-1-26-16,9 1-40 0,-6 0 4 16,3 0-19-16,-7 3 0 0,-3 0-1 15,3 2 2-15,-6-2-2 0,-8 3 0 16,0 0-47-16,-3 0-57 16,0 0-31-16,0 0-10 0,0 0-10 15,-6 0-59-15,-1 0-119 0,-7 0-331 16,4 3-367-16,6-3-186 0</inkml:trace>
  <inkml:trace contextRef="#ctx0" brushRef="#br0" timeOffset="-168100.73">24451 15722 1315 0,'0'0'1072'0,"0"0"-842"0,0 0-130 16,0 0 64-16,0 0 67 0,0 0-72 16,0 0-38-16,0 0-28 0,0 0-17 15,0 0 6-15,3 28 57 0,0-9-13 16,-3 5-63-16,0 4-63 0,0 0 24 16,0 4-24-16,0-1 0 15,0 1 0-15,0 0 0 0,0-1 0 16,0 0 15-16,0-4-13 0,0-3 11 15,0-2-11-15,0-6-2 0,0-1 0 16,0-5-100-16,0-4-48 0,0-2-64 16,0-4-135-16,0 0-282 0,-3 0-197 15,0 0-341-15</inkml:trace>
  <inkml:trace contextRef="#ctx0" brushRef="#br0" timeOffset="-167915.456">24371 15984 2156 0,'0'0'598'16,"0"0"-382"-16,0 0-117 0,0 0 13 15,0 0-61-15,0 0-48 0,0 0 0 16,-3 59 7-16,3-42-10 0,3-2-15 16,-3 2 14-16,0-2 1 0,0 1-109 15,0-2-105-15,-3-1-163 0,-1 1-229 16,-2-6-207-16</inkml:trace>
  <inkml:trace contextRef="#ctx0" brushRef="#br0" timeOffset="-167653.495">24237 16246 1680 0,'0'0'1013'0,"0"0"-749"0,0 0-11 16,0 0-8-16,0 0-67 0,0 0-109 15,0 0-31-15,0 0-10 0,0 0 67 16,0 0 2-16,65-26-25 15,-44 19-2-15,7-2-26 0,-4 2-4 16,7 1 4-16,-4 2-13 0,8 0 10 16,-1 3-26-16,-6 1-12 0,10 0 10 15,-7 0-12-15,0 4 2 0,-7-1 0 16,0 1-3-16,-7 0 0 0,-3 0 0 16,-4 0 0-16,1-3 0 0,-8 2-33 15,1-3-48-15,-1 1-72 0,-3-1-64 16,0 0-160-16,0 0-416 0,3-7-977 0</inkml:trace>
  <inkml:trace contextRef="#ctx0" brushRef="#br0" timeOffset="-167277.41">25126 15714 2338 0,'0'0'487'0,"0"0"-230"16,0 0-49-16,0 0-21 0,0 0-158 16,0 0-29-16,0 0-19 0,0 0 3 15,-41 58-9-15,37-47-17 0,-6 5-181 16,-1-2-159-16,1-2-358 0,-4-3-490 15</inkml:trace>
  <inkml:trace contextRef="#ctx0" brushRef="#br0" timeOffset="-167132.872">25026 15834 813 0,'0'0'655'0,"0"0"-356"16,0 0 38-16,0 0-103 0,0 0-115 15,59-28-64-15,-39 25-29 0,1-4-26 16,-7 2-1-16,6 0-12 0,-2-2-184 15,-5 3-173-15,-6-2-137 0,0 2-248 16,-3 4 60-16</inkml:trace>
  <inkml:trace contextRef="#ctx0" brushRef="#br0" timeOffset="-166967.37">25136 15813 1606 0,'0'0'559'15,"0"0"-171"-15,0 0-49 0,0 0-83 16,0 0-141-16,0 0-67 0,0 0-26 15,0 0-21-15,0 0 2 0,0 0-2 16,-7 46 2-16,7-42-1 0,4 0-2 16,-4-1-183-16,3-3-144 0,1 0-342 15,3-3-134-15,6-9-558 0</inkml:trace>
  <inkml:trace contextRef="#ctx0" brushRef="#br0" timeOffset="-166789.793">25364 15671 2035 0,'0'0'744'0,"0"0"-474"0,0 0-193 16,0 0 9-16,0 0-47 15,0 0-39-15,0 0-1 0,-45 56 1 16,38-45-1-16,0 1 1 0,0-3-3 16,0-1-48-16,0-2-157 0,0-2-107 15,4-2-119-15,0-2-189 0,3 0-100 16,0 0-108-16</inkml:trace>
  <inkml:trace contextRef="#ctx0" brushRef="#br0" timeOffset="-166676.964">25305 15757 321 0,'0'0'521'0,"0"0"-97"16,0 0-56-16,0 0-82 0,0 0-95 15,0 0-58-15,55-3 6 0,-45 3-77 16,4 0-46-16,0-1-16 16,-4-2-107-16,1 1-217 0,-4-1-63 15,6-1-189-15,-9 1-489 0</inkml:trace>
  <inkml:trace contextRef="#ctx0" brushRef="#br0" timeOffset="-166541.639">25422 15731 1070 0,'0'0'791'0,"0"0"-318"15,0 0-208-15,0 0-94 0,0 0-87 16,0 0-63-16,0 0-21 0,0 0-1 16,0 0-1-16,-21 56 0 0,18-44-133 15,-4-1-204-15,4 0-202 0,-4-4-542 16,0 1 311-16</inkml:trace>
  <inkml:trace contextRef="#ctx0" brushRef="#br0" timeOffset="-166208.457">25091 15976 1949 0,'0'0'773'0,"0"0"-625"16,0 0-145-16,0 0 100 0,0 0 70 15,0 0-42-15,59-18-48 0,-38 13-55 16,-4-1-25-16,-3 0 10 0,3 2-13 16,0 2-12-16,-7 1-100 0,1 1-108 15,-4 0-66-15,3 0-186 0,-7 0-209 16,-3 0-372-16</inkml:trace>
  <inkml:trace contextRef="#ctx0" brushRef="#br0" timeOffset="-165807.986">25016 16096 1523 0,'0'0'526'0,"0"0"-396"15,0 0-72-15,0 0 69 0,0 0-63 16,0 0-63-16,0 0 19 15,0 0-20-15,0 0 0 0,0 0 68 16,0 41-17-16,0-41 1 0,6-3 6 16,1-1 29-16,4-3 16 0,6-3-36 15,0-2-54-15,-3 0 3 0,10 0-16 16,0-1-2-16,-7 0-17 0,11 1 19 16,-4 2 29-16,4 2 6 0,-11 0-22 15,7 2 16-15,-3 2 44 0,-8 3 7 16,5 1 26-16,-8 0-43 0,0 0-9 15,1 1 0-15,-8 3 4 0,4 2 2 16,-4 0-6-16,1 0-23 0,3 0-12 16,-7 2 3-16,0-3-22 0,0-1-14 15,0 2-18-15,0-2-28 0,-11-2-19 16,8 0-45-16,-4-2-84 0,0 0-112 16,-3-4-274-16,-4-3-410 0,4-1-8 15</inkml:trace>
  <inkml:trace contextRef="#ctx0" brushRef="#br0" timeOffset="-165568.387">25236 15880 1487 0,'0'0'579'0,"0"0"-252"16,0 0-59-16,0 0 31 0,0 0-107 16,0 0-80-16,0 0-35 0,0 0 12 15,0 0 3-15,0 0 0 0,0 9-4 16,4 2 13-16,-4 4-25 0,0 3-26 15,0 6-13-15,0 3-34 0,0 2-3 16,0 2 0-16,0-1-13 0,0 2 12 16,0-1 1-16,0-4-3 0,-4-2 3 15,1-6-57-15,-1-3-72 0,-3-3-98 16,4-1-95-16,-7-4-236 0,6-3-490 16,4-2-340-16</inkml:trace>
  <inkml:trace contextRef="#ctx0" brushRef="#br0" timeOffset="-165350.871">25226 16123 790 0,'0'0'1849'0,"0"0"-1482"0,0 0-261 16,0 0-14-16,0 0-12 0,0 0-51 15,0 0-27-15,-55 56 1 0,37-42 16 16,1 2-17-16,7 2 11 0,-11-4-10 15,4 0-2-15,7-4-1 0,-1-2-31 16,4-4-110-16,1-1-41 16,6-3-79-16,0-4-359 0,3-7-351 0,7 0 293 15</inkml:trace>
  <inkml:trace contextRef="#ctx0" brushRef="#br0" timeOffset="-165244.665">25164 16175 449 0,'0'0'561'0,"0"0"-60"15,0 0-39-15,51-3-41 0,-33 3-105 16,-5 3-71-16,-2 1-79 0,6 0-28 15,0 0-68-15,-3-2-22 0,0-2-28 16,6 0-20-16,-2 0-214 0,-1-7-248 16,0 0-805-16</inkml:trace>
  <inkml:trace contextRef="#ctx0" brushRef="#br0" timeOffset="-164927.585">25691 15904 173 0,'0'0'2224'15,"0"0"-1731"-15,0 0-179 0,0 0-11 16,0 0-56-16,0 0-147 0,0 0-58 16,0 0-42-16,0 0 0 0,0 0 7 15,34-4 43-15,-13-3-25 0,0-1-25 16,3-1-85-16,-4 0-44 0,8-1-51 16,-11 1-65-16,-3-1-167 0,3 0-561 15,-10 4-345-15</inkml:trace>
  <inkml:trace contextRef="#ctx0" brushRef="#br0" timeOffset="-164726.171">25794 15814 1522 0,'0'0'1018'0,"0"0"-712"0,0 0-49 16,0 0 14-16,0 0-118 0,0 0-109 16,0 0-18-16,-41 61-7 0,37-46 19 15,4 2-19-15,-3 0 12 0,3 0-15 16,0 2-16-16,3-3 0 0,1 0 0 15,3-2 0-15,3-3-76 0,0 0-31 16,4-5-40-16,-7-1-18 0,7-3-40 16,3-2-120-16,-7 0-215 0,4-2-48 15,-7-2-40-15</inkml:trace>
  <inkml:trace contextRef="#ctx0" brushRef="#br0" timeOffset="-164501.79">25891 15996 132 0,'0'0'1262'0,"0"0"-960"15,0 0-97-15,0 0 0 0,-59 17 76 16,38-7-90-16,4 0-14 0,-3 4 7 16,-8 1 24-16,11 2 44 0,-11 4-59 15,11 1-34-15,-4 2-37 0,1 2-37 16,9-1-28-16,4-2 13 0,4-2-8 16,6-3 16-16,8-1-28 0,9-6-29 15,5 1-21-15,-1-5-1 0,14-3 0 16,-4-4-14-16,-3 0-13 0,7-7-59 15,-7-3-55-15,0-2-125 0,-4-2-129 16,-6 4-326-16,10-9-952 0</inkml:trace>
  <inkml:trace contextRef="#ctx0" brushRef="#br0" timeOffset="-163349.415">26473 15716 1212 0,'0'0'1020'0,"0"0"-603"15,0 0-108-15,0 0 4 0,0 0-29 16,0 0-76-16,0 0-44 0,0 0-38 16,0 0-35-16,0 0-41 0,3 11-22 15,4-4-27-15,-3 1 2 0,-1 3 12 16,1 1-15-16,-1 0-3 0,0-2-9 15,1 1 12-15,-1-3-2 0,-3 0-40 16,4-1-112-16,-4 0-9 0,-4 1-55 16,-3-3-118-16,-3 5-283 0,-4-4-603 15,1 3-248-15</inkml:trace>
  <inkml:trace contextRef="#ctx0" brushRef="#br0" timeOffset="-163110.552">26263 15947 2334 0,'0'0'1047'16,"0"0"-844"-16,0 0-105 0,0 0 22 16,0 0 9-16,0 0-98 0,0 0-29 15,0 0 36-15,58-22 16 0,-27 10-16 16,0-1-26-16,0 2 1 0,4 1-12 16,-8 0-1-16,4 3-12 0,-7 0 11 15,4 5-2-15,-11 0 3 0,1 0 0 16,-8 2-1-16,-3 0-2 0,-4 0-41 15,-3 0-38-15,0 0-31 0,0 0-32 16,0 0-51-16,0 0-81 0,-7 2-133 16,-3 2-233-16,0 0-705 15</inkml:trace>
  <inkml:trace contextRef="#ctx0" brushRef="#br0" timeOffset="-162928.574">26366 15931 2315 0,'0'0'998'0,"0"0"-766"16,0 0-115-16,0 0 31 0,0 0 0 16,0 0-148-16,0 0 0 0,0 0-3 15,7 57 3-15,0-42-3 0,0-1-8 16,0 0 11-16,3-4 0 0,-3-3-162 16,3-3-94-16,7-4-184 0,1-2-523 15,-11-5-39-15</inkml:trace>
  <inkml:trace contextRef="#ctx0" brushRef="#br0" timeOffset="-162763.475">26611 15945 2552 0,'0'0'557'0,"0"0"-324"0,0 0-81 16,0 0 13-16,0 0-129 0,0 0-36 16,0 0-1-16,-14 61 1 0,0-44 0 15,11-3 3-15,-4 0-3 0,-4 1-17 16,5-2-78-16,-5 0-76 0,-6-2-43 15,7 1-171-15,-8 0-283 0,5-5-387 16</inkml:trace>
  <inkml:trace contextRef="#ctx0" brushRef="#br0" timeOffset="-162544.789">26252 16228 1968 0,'0'0'670'0,"0"0"-310"0,0 0-158 16,0 0-14-16,0 0-26 0,0 0-57 15,0 0 49-15,0 0 10 0,69-16-44 16,-45 9-36-16,4-1-6 0,0 0-13 16,3 2-31-16,0 2-15 0,3 0-18 15,-3 1-1-15,0 2 0 0,-7 1 0 16,11 0 0-16,-15 1 0 0,4 2-43 16,-6 1-76-16,-11 0-47 0,3-2-63 15,0-2-243-15,-6 0-707 0,-1-3-663 0</inkml:trace>
  <inkml:trace contextRef="#ctx0" brushRef="#br0" timeOffset="-162000.354">26976 15900 1664 0,'0'0'730'16,"0"0"-430"-16,0 0-145 0,0 0 37 15,0 0-38-15,0 0-97 0,0 0-25 16,0 0 35-16,0 0 29 16,0 0 8-16,58-19-21 0,-37 13-39 15,-4 1-12-15,4-2-1 0,-4 3-3 16,1 0-2-16,-1 0-14 0,-3 2 23 15,-4 2-19-15,-3-1-13 0,0 1 19 16,-7 0 3-16,0 0 9 0,0 1 90 16,0 3 4-16,0 5-50 0,0 6 2 15,-11 6-18-15,1 5-37 0,-4 3-1 16,-3 6-23-16,7 1 10 0,-4-2 29 16,4 1 19-16,-1-1 58 0,4-3-71 15,7-4-24-15,0-3-21 16,14-3 0-16,3-3-1 0,4-5 0 15,10-5-31-15,-3-8-101 0,13-2-29 16,-3-14-125-16,-7-4-382 0,0 2-1134 16</inkml:trace>
  <inkml:trace contextRef="#ctx0" brushRef="#br0" timeOffset="-161194.294">27600 15822 1608 0,'0'0'506'0,"0"0"-150"15,0 0-14-15,0 0-27 0,0 0-92 16,0 0-23-16,0 0-57 0,0 0-55 16,0 0-50-16,0 0-25 0,-7 3-13 15,14-3-6-15,-4 0 6 0,14 0 47 16,-6-3 1-16,9-1-20 0,1 3-6 15,-7-3-20-15,10 1-1 0,-7-1 9 16,-3 4-10-16,6 0-1 0,-9 0 1 16,-1 0-3-16,-3 0-9 0,-7 4 12 15,0 3 21-15,0 1 17 0,-10 3 13 16,-1 6 9-16,-6 5-23 0,-4-3-25 16,-3 4-2-16,-3-3-9 0,6 1-1 15,-10-3 0-15,17-4 1 0,1-2 13 16,-1-7-14-16,3 1-2 0,11-2-1 15,-3-4-15-15,3 0-11 16,0 0-11-16,0 0-42 0,3 0-16 16,8 0 59-16,-4-4 39 0,3 2 15 15,4-2-14-15,-4 0 2 0,11 1 14 16,-7 1-17-16,3 0-22 0,-3 2 22 16,3 0-1-16,0 6-2 0,-7 2 0 15,8 2 1-15,-8-1 2 0,0 4 25 16,1-1-9-16,-8 0 6 0,4 4-20 15,0-3 23-15,-7 1 9 0,0 0-1 16,-7 1-2-16,0-1 9 0,-3 2-11 16,-4-1-8-16,-3-1-2 15,-1-1-6-15,-6 1-13 0,0-4-13 16,4-2-56-16,-5 0-6 0,8-4 2 16,0-4-46-16,3 0 3 0,0-4-42 15,11-6-93-15,3-3-18 0,3-2 48 16,11-4 118-16,0 1 45 0,0 1 26 15,0 3 32-15,6 1 32 0,-3 4 39 16,-6 1 38-16,6 4-29 0,-7 1-25 16,1 3-13-16,-1 0 28 0,-3 2 0 15,0 3-6-15,7 0-64 0,-4 2-9 16,-3-2-90-16,3-3-138 0,-3-2-380 16,0 0-725-16</inkml:trace>
  <inkml:trace contextRef="#ctx0" brushRef="#br0" timeOffset="-160838.489">28071 15849 2328 0,'0'0'449'16,"0"0"-218"-16,0 0-52 0,0 0 99 15,0 0-110-15,0 0-67 0,0 0-26 16,0 0 35-16,0 0 79 0,0 0-83 15,52 4-40-15,-28-2-35 0,-10 2-20 16,3-1-10-16,4 0-2 16,-4-1-26-16,-3 2-100 0,-7 1-96 15,3 0-105-15,-6 2-271 0,-1-2-658 16,-10 2-149-16</inkml:trace>
  <inkml:trace contextRef="#ctx0" brushRef="#br0" timeOffset="-160694.491">28082 16066 2952 0,'0'0'547'0,"0"0"-272"16,0 0-99-16,0 0 38 0,0 0-165 16,0 0-36-16,-14 57-12 0,28-43-1 15,0-5 2-15,-1-1-2 0,5-2-94 16,9-4-116-16,-3-4-159 0,4-4-667 16,-1-10-982-16</inkml:trace>
  <inkml:trace contextRef="#ctx0" brushRef="#br0" timeOffset="-160373.985">28592 15863 303 0,'0'0'1926'0,"0"0"-1554"0,0 0-70 0,0 0 3 16,0 0 32-16,0 0-138 16,0 0-60-16,0 0-36 0,0 0-23 15,0 0-18-15,-4 4-34 0,8 3-26 16,-1 0 11-16,-3 2-13 0,11 1-6 15,-1 2-7-15,4-4-49 0,3-1-190 16,7-5-112-16,0-2-343 0,-3 0-742 16</inkml:trace>
  <inkml:trace contextRef="#ctx0" brushRef="#br0" timeOffset="-160122.564">28840 15881 2380 0,'0'0'705'16,"0"0"-459"-16,0 0-87 0,-52 19 179 15,38-13-115-15,1 0-106 0,-1 1-42 16,-3 1-23-16,6 0 1 0,-3 2 19 16,1 1 11-16,-5 2-33 0,8 2-17 15,-7 1 1-15,0 1 10 0,3 4 63 16,0-1-39-16,4 0-31 0,-1-1-16 16,8 2-18-16,3-5 19 15,10 4-7-15,4-2-15 0,7-7-37 16,24-3-30-16,10-8-19 0,17-10-4 15,4-7-36-15,0-3-141 0,-4 3-241 16,-7 0-625-16,-16 4 616 0,-8-6-107 0</inkml:trace>
  <inkml:trace contextRef="#ctx0" brushRef="#br0" timeOffset="-159244.152">29422 15734 278 0,'0'0'528'16,"0"0"-156"-16,0 0-102 0,0 0 46 16,0 0 18-16,0 0-46 0,0 0-20 15,0 0-4-15,0 0-23 0,0 0-28 16,0 0-38-16,0 2-26 0,0-2-17 16,0 2-25-16,0-2-38 0,0 0-11 15,0 0-21-15,3 2-15 0,-3-1 0 16,0 0-21-16,4 1-1 0,-1 0 0 15,1 2 21-15,3 3-9 0,-4-1 1 16,1 3 2-16,6-2 1 0,0 4-4 16,1 2-9-16,-1 1 16 0,0-1-18 15,-6 5 11-15,9 1-10 0,-6-1 13 16,0 5-14-16,-3 2 15 0,-1-1 2 16,-3 5-15-16,0-2 0 0,-7 3 19 15,-3 1 3-15,-11-2-10 0,11 1 7 16,-11-1-9-16,-3-2-11 0,0-3-2 15,-4-1-62-15,11-4-116 16,-3-1-76-16,-1-4-223 0,14-5-689 16,-3-5-854-16</inkml:trace>
  <inkml:trace contextRef="#ctx0" brushRef="#br0" timeOffset="-159042.734">29994 16351 2229 0,'0'0'1789'0,"0"0"-1789"0,0 0-66 16,0 0 66-16,0 0 28 0,0 0-28 15,0 0-31-15,-55 24-360 0,48-24-965 16,-3-14-846-16</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17T06:53:38.565"/>
    </inkml:context>
    <inkml:brush xml:id="br0">
      <inkml:brushProperty name="width" value="0.05292" units="cm"/>
      <inkml:brushProperty name="height" value="0.05292" units="cm"/>
      <inkml:brushProperty name="color" value="#FF0000"/>
    </inkml:brush>
  </inkml:definitions>
  <inkml:trace contextRef="#ctx0" brushRef="#br0">4007 8042 183 0,'0'0'166'16,"0"0"391"-16,0 0-260 0,0 0-79 15,0 0-23-15,0 0 4 0,0 0-57 16,0 0-90-16,0 0-6 0,14-10 2 16,-14 10 21-16,0-2 24 0,0 2-12 15,0 0-13-15,3 0-16 16,-3 0-29-16,0 0-23 0,0 0-12 16,3 0-4-16,1 0-10 0,-4 0 26 15,7-2 81-15,0-2 70 0,6 1-135 16,-2 3-16-16,-4-1-22 0,3 1 22 15,-3 0-3-15,0 0-21 0,7 0 24 16,-4 1 0-16,-3-1-14 0,0 0 14 16,0 1 0-16,3-1-12 0,0 0 12 15,1 0 13-15,-1 0 0 0,0 0-11 16,4 0 0-16,0 2-2 0,0-2-11 16,-4 0 11-16,-3 1 4 0,3-1 12 15,4 1-15-15,-4-1 0 0,1 0 1 16,-4 0-1-16,-1 0 1 0,5 0 1 15,3 0-1-15,-4 2-1 0,0-2 17 16,-3 0-18-16,3 0-2 0,4 0 2 16,0 0 1-16,-4 0 18 15,-3 0-19-15,0 0 0 0,0 0-3 16,7 0 1-16,-7 0-1 0,0 0 2 16,-4 0 1-16,4 0-3 0,-4 0 2 15,4 0 0-15,0 0 1 0,3 0 13 16,-6 0 2-16,3 0-15 0,0 0-1 15,-7 0-1-15,7 0-14 0,-4 0 16 16,0 0 1-16,4 0 11 0,0 0-11 16,7 0 27-16,-4 0-25 0,-3 0 16 15,0 0-19-15,3-2 0 0,4 2 14 16,-3 0-13-16,-1-1-1 16,-3 0 11-16,-4-1-9 0,4 1-2 0,-3 1 12 15,-1 0-12-15,0-1 0 16,-3-1 0-16,7 2 1 0,-7 0-1 15,0 0-1-15,0 0-12 0,0 0-3 16,0 3-13-16,0 1-362 0,-10 1-189 16,7 1 180-16,-11 2-966 0</inkml:trace>
  <inkml:trace contextRef="#ctx0" brushRef="#br0" timeOffset="2306.261">3938 8070 250 0,'0'0'55'0,"0"0"441"15,0 0-297-15,0 0-199 16,0 0 3-16,0 0 82 0,0 0 19 15,0 0-13-15,0 0-22 0,0 0-43 16,7 1-26-16,-7-1-3 0,0 2-49 16,0 0-32-16,0 2-27 0,0 4 111 15,0 0 20-15,0 5 15 0,-7 4-2 16,7 1-10-16,-4-2 16 0,4 3-39 16,0-1-41-16,0 0 41 0,-3 1 0 15,3 0 13-15,0 2-13 16,-3 0 22-16,3 2-15 0,-4 1-4 15,4 1-1-15,-3 0-2 0,3 3 13 16,0 5-13-16,-4-4 2 0,1 4-2 16,3 0 10-16,-4 0-10 0,4-2-2 15,0 1 2-15,0-5 7 0,0 1-7 16,0-1 0-16,0-2-3 0,-3 1-4 16,3-1 7-16,-4 2 0 0,4 0 3 15,-3 1-2-15,3 3 38 0,0 1-39 16,-3 1-8-16,-1 0 8 0,1 2 26 15,-4-1-26-15,7 1-14 0,-4 0 14 16,4-3 8-16,-3 0-7 0,-1-1 0 16,1-1 0-16,0-2 91 0,3-3-8 15,-4 2-45-15,1-2 20 0,-1-1-14 16,1 1-19-16,3-1 23 0,-4 1-46 16,1-1 20-16,3 1 0 0,-4 3-23 15,4 0-7-15,0 2 7 16,0 1 13-16,0-1 36 0,0 4-49 15,0-1 13-15,0-2-13 0,0 0 52 0,0-2-36 16,-3 2-13-16,3 2-1 16,-3-3 23-16,-4 2-23 0,7-1 0 15,-4 1 18-15,4-1-20 0,0-3-16 16,0 2 14-16,0 0 0 0,0-3 1 16,0-3-2-16,4 1 2 0,3-3-44 15,-4 1 24-15,0 2 19 0,1-1-9 16,3 0 11-16,-4 1 0 0,1 2 13 15,-1 2-13-15,1 0-6 0,-4-1-144 16,0 3 111-16,3-1 21 0,0 2 18 16,-3-1 20-16,4 3-4 0,-4-3-13 15,3 0-3-15,-3 1-2 0,0 2-18 16,4-2 19-16,3-1-1 0,-7 1-1 16,3 0 2-16,1 2 1 0,-1-1 30 15,0 2-28-15,1 2-1 16,-1 1 12-16,1 3 13 0,-4 0 38 15,3 4-63-15,1-3 0 0,-4 2 22 16,0-2 13-16,0 3-36 0,0-3-1 16,3 2 1-16,1 1 16 0,-1-2-15 15,-3-1 19-15,3-2-20 0,1 0-10 16,3-3 10-16,-4-1 26 0,1-2-25 16,-1-5 25-16,1-1-24 0,-1-1 0 15,0 2 1-15,1-2 20 0,-1 1 39 16,1 0-60-16,-4-1 11 0,3 2-13 15,-3 0 62-15,4-1-59 0,-1-1 0 16,-3 2 10-16,4-2-6 16,-4-1-4-16,3 1 13 0,-3 0 10 15,0-1 39-15,7-1-49 0,-4-1-3 0,-3-1-10 16,4-2 23-16,-4 1 16 16,0-1-19-16,3 0 22 0,-3 1-32 15,4-2 29-15,-4 2-13 0,3 0-13 16,-3-3-13-16,4 3 0 0,-4-1 10 15,0 0-10-15,3-1 45 0,0 1 13 16,-3 2-38-16,4-1-7 0,-4 1-14 16,0-3 14-16,0 2 0 0,0-3 10 15,0 0-26-15,3-1 26 0,-3 1 16 16,4-1-39-16,-1 1 0 0,-3 0 39 16,4-1-42-16,-4 2 19 0,0-2-6 15,0 1-11-15,3 0 1 0,-3-2 10 16,0 2-13-16,0-1 16 0,0 0 19 15,0 0-33-15,0 2 15 0,0-6-15 16,0 3 20-16,0-3-10 0,0 0-12 16,-3 1 0-16,3-1 1 15,0-1 0-15,0-2 2 0,0 4-3 16,0-3 0-16,0 3 0 0,0 0 0 16,0-4 16-16,0 4-14 0,0-3-1 15,0 2 2-15,0 1-3 0,0-3 0 16,3 2 0-16,-3-2-3 0,0-1 3 15,7-3 3-15,-7 0 6 0,0-2-6 16,0 0-3-16,0-2 13 0,0 2-12 16,0-3 0-16,0-1 0 0,3 1 1 15,-3 0-2-15,0 1 3 0,0-1-1 16,0 2 1-16,0-1-3 0,0 0 0 16,0-1-2-16,0 0-11 0,0-1 11 15,4 0 2-15,-4-1 0 0,0 1 0 16,0-1 0-16,0-1 2 0,0 0-1 15,0 0 2-15,0 0-2 0,0 0 1 16,0 0 10-16,0 0-8 0,0 0-3 16,0 0-1-16,0 0 0 0,3 0-1 15,-3 0-1-15,0 0-20 16,0 0 0-16,0 0-1 0,0 0-12 16,4 0 0-16,-4 0-7 0,3 0 32 15,1 3-3-15,-1-1 7 0,4 1-12 16,-7 0 17-16,7-3-11 0,0 4 12 15,3-1 12-15,-3 0 1 0,0-2-10 16,3 2 29-16,-3-2-29 0,3 1 9 16,4 0-12-16,-3-2 0 0,-1 2 12 15,4 0 0-15,-1-2 14 0,8 0-10 16,-4 0 10-16,1 0-24 16,2 0 11-16,-2 0-10 0,-5 0 7 15,8 0-10-15,-7 0-4 0,-4-2-2 16,0 2 6-16,8 0 1 0,-8 0 0 15,0 0 14-15,-6 0-14 0,6 0 12 16,4 0-11-16,-7 0 9 0,0 0-10 16,0 0-1-16,3 0 1 0,-7 0 18 15,8 0-16-15,-1 2 10 0,0-2 0 16,1-3 0-16,-4 2-10 0,-1 1-2 16,1-2 1-16,0 2 14 0,0 0-6 15,0-1-10-15,-4 1 0 0,4 0 12 16,-3 0 62-16,-4 0-39 0,3 0-34 15,1 0 0-15,-1 0 0 0,-3 0 0 16,0 0-1-16,0 0 2 0,4 0 1 16,-1 0-2-16,0 3 2 0,-3-3-1 15,4 0 0-15,-1 0 1 0,-3 0-1 16,7 0 11-16,-3 0-11 16,-4 0 0-16,0 0-1 0,0 0 2 0,0 0 1 15,0 0 8-15,3 0-10 16,-3 0-1-16,0 1 2 0,0-1-2 15,0 1-1-15,0 1-1 0,0-2 1 16,0 0-2-16,4 0 0 0,-4 0 1 16,0 0-1-16,0 0-11 0,3 0 13 15,-3 0-3-15,3 1-22 0,1-1-128 16,-1 0-39-16,1 0-259 0,-1-5-168 16,4-4 103-16,0-4-90 0,-4 2-138 15,-40 48 679-15</inkml:trace>
  <inkml:trace contextRef="#ctx0" brushRef="#br0" timeOffset="2756.665">4544 13231 909 0,'0'0'338'0,"0"0"79"0,0 0-285 16,0 0-131-16,0 0 44 0,0 0 104 16,0 0 36-16,0 0-23 0,0 0-91 15,0 0-71-15,0 3-58 0,0-3-4 16,0 0 10-16,0 0 17 0,0 0-7 15,0 0-1-15,0 0 37 16,0 0 6-16,0 0 42 0,0 0 4 16,0 0 2-16,0 0-6 0,0 0-13 15,0 0-3-15,0 0-3 0,0 0-20 16,0 0 10-16,0 0-13 0,0 0-16 16,0 0-4-16,0 0-9 0,0 0-6 15,0 0-7-15,0 0 0 0,0 0-4 16,0 0 14-16,0 0-7 0,0 0 0 15,0 0 13-15,0 0 0 0,0 4 26 16,0 4-13-16,7 1-110 0,-7-1-368 16,0 0-174-16,0 0-34 0,-7-53 699 15</inkml:trace>
  <inkml:trace contextRef="#ctx0" brushRef="#br0" timeOffset="21128.11">6484 13686 82 0,'0'0'335'16,"0"0"-312"-16,0 0-29 0,0 0 6 16,0 0-333-16</inkml:trace>
  <inkml:trace contextRef="#ctx0" brushRef="#br0" timeOffset="21777.766">6983 8075 108 0,'0'0'42'0,"0"0"-41"15,0 0-1-15,0 0-48 0,0 0-55 16</inkml:trace>
  <inkml:trace contextRef="#ctx0" brushRef="#br0" timeOffset="22498.818">6301 13145 3 0,'0'0'206'0,"0"0"-112"0,0 0-61 16,0 0 335-16,0 0-221 0,0 0-52 15,0 0 12-15,0 0-74 0,0 0-4 16,0 0 4-16,-38-35-20 0,38 35-13 15,0 0-75-15,0 0-33 0,4 4 20 16,3 1-29-16,-4 0-108 0,4 4-46 16,-4-3-6-16</inkml:trace>
  <inkml:trace contextRef="#ctx0" brushRef="#br0" timeOffset="28044.515">6739 13673 91 0,'0'0'274'0,"0"0"-193"16,0 0-81-16,0 0-206 0,0 0 102 16,0 0-32-16</inkml:trace>
  <inkml:trace contextRef="#ctx0" brushRef="#br0" timeOffset="28219.458">6739 13673 254 0,'-14'57'79'0,"14"-57"-79"0,0 0 0 15,0 0-69-15</inkml:trace>
  <inkml:trace contextRef="#ctx0" brushRef="#br0" timeOffset="33040.261">6815 8745 3 0,'0'0'46'0,"0"0"-35"16,0 0-11-16,0 0-60 0,0 0 60 16</inkml:trace>
  <inkml:trace contextRef="#ctx0" brushRef="#br0" timeOffset="33925.653">6394 13831 264 0,'0'0'46'16,"0"0"-46"-16,0 0 293 0,0 0-214 15,0 0-14-15,0 0 52 0,0 0-55 16,0 0-45-16,0 0-14 0,0 0-2 16,-34-40 31-16,30 36-2 0,4 3-4 15,0-2-26-15,0 3-30 16,0 0-15-16,0 0-30 0,0-2-33 16,4 0 53-16,-4 2-30 0,10 0-39 15,-10 0 46-15,4 0 29 0,-4 0-13 16,3 0 0-16,-3 0 42 0,0 0 20 15,0 0 36-15,0 0 69 0,0 0 9 16,0 0-29-16,0 0-40 0,0 0-45 16,0 0-16-16,0 0-40 0,0 0-28 15,0 0 12-15,0 0-19 0,0 0-17 16,4 0 56-16,-1 0 26 0,0 0-33 16,1 0-4-16</inkml:trace>
  <inkml:trace contextRef="#ctx0" brushRef="#br0" timeOffset="52673.259">10032 8764 212 0,'0'0'196'15,"0"0"-151"-15,0 0 125 0,0 0 172 16,0 0-120-16,0 0-27 0,0 0-26 15,0 0-42-15,0 0-20 0,0-18 4 16,0 17 2-16,0-2 7 0,0 2-9 16,0-2-14-16,0 0-29 15,4 1-10-15,-4 0-29 0,0-2-13 16,0 1 26-16,0 2 19 0,0-3 23 16,0 4 3-16,0-3-16 0,0 3-16 15,0-1-4-15,0 1-3 0,0-1-3 16,0-1 9-16,0 1 1 0,0 0-14 15,0-1 4-15,0 1 0 0,0 1 6 16,0-1 9-16,0-1 13 0,0 2 7 16,0 0-14-16,0 0-6 0,0 0-19 15,0-2 6-15,-4 1-12 0,4 1-7 16,0-1 1-16,0 1-10 0,0 0 0 16,0 0-7-16,0 0-12 0,0 0 3 15,0 0-1-15,0 0-1 0,0 0 2 16,0 0-1-16,0 0-1 0,0-2-1 15,0 2 0-15,0 0 0 0,0 0 2 16,0 0-2-16,4 0 12 0,-4 0-10 16,0 0 2-16,3 0-3 15,-3 0 1-15,4 0 0 0,-1-1 0 16,4 0 0-16,-7-1 1 0,10 0 0 16,-3 0-1-16,4 0-1 0,-4 1-1 15,6-2 0-15,-6 3 1 0,10-2 10 16,-3 0-10-16,0 1-1 0,-4 0-1 15,8 1 1-15,-8 0 2 0,4-2 0 16,-1 1 1-16,5 1 13 0,-5-1 3 16,1 1-17-16,-3 0 10 0,6-1 1 15,-3 1-12-15,-4-2 1 0,4 2 0 16,-7 2 1-16,3-2 20 0,-3-2-23 16,0 2 0-16,0 0 2 0,-1 0 0 15,1 0-1-15,-3 0-1 16,6 0 2-16,-3 0-1 0,3 0 2 15,-3 0 0-15,4 2-1 0,-4-2 1 16,-4 1 16-16,7-1-19 0,1 1 15 16,-4-1-14-16,-4 1 0 0,4-1 1 15,-4 2-1-15,4-2 0 0,-3 0 3 16,-1 0 17-16,7 1-20 0,-3-1 3 16,0 0-2-16,4 1 0 0,-1 1 10 15,0-2-11-15,-3 0 1 0,7 2-1 16,-7-2 21-16,7 0-20 0,-1 2 0 15,-6-2-1-15,7 0 14 0,-4 1-15 16,1-1 2-16,-1 1-1 0,4-1 11 16,-4 0-8-16,4 2 14 0,3-2-18 15,-3 0 22-15,3 0-10 0,-3 0-8 16,7 0-1-16,-4-2 22 0,0 1 2 16,-3-2-11-16,6 1 3 15,-2-1 5-15,-1 0-21 0,-3 1 0 16,0-1 18-16,-1 2-5 0,1 0-16 15,0-1 0-15,-4 1 1 0,1 0 1 16,-1-1-2-16,0 2 2 0,1 0-2 16,-1 0 0-16,-3 0 1 0,7 0 2 15,-1 0-1-15,-2 0 13 0,2 0-14 16,1 0 1-16,-3 0-1 0,2 0 11 16,1 0-12-16,-4 0 2 0,4 0 10 15,-3 0-12-15,2 0-1 0,1 0-1 16,-4 0 1-16,4 0-1 0,0 0 2 15,0 0 0-15,0 0 1 0,3 2-1 16,-3-2 2-16,3 0 11 0,0 0-10 16,-3 0-3-16,3 0 1 0,-3 0 1 15,3 0-1-15,-7 0 0 0,4 0 0 16,0 0 0-16,-4 0 0 0,1 0 0 16,2 0 0-16,1 0 0 15,0 1-1-15,0-1 0 0,3 1 0 16,-3 1 1-16,3-1 1 0,4-1 1 15,-1 0 10-15,1 1-1 0,3-1-9 16,4 0-2-16,-4 0 13 0,3 0-13 16,1-1-1-16,-4 1 3 0,4-3 0 15,-1 2 9-15,1 0-9 0,-1-1 12 16,1-2-11-16,-1 4 17 0,4-3-8 16,-3 2-13-16,-4-2 3 0,0 2 0 15,0-1 9-15,0 2-11 0,-3-2 1 16,3 2-1-16,-3-2 0 15,0 2 0-15,-1-2 0 0,1 2 1 0,3-2 1 16,0 0-1-16,0 0 1 16,4-1 18-16,3 1-21 0,-4-1 0 15,1-1 13-15,3 0-12 0,0 1-1 16,-3-1 0-16,-1 4-1 0,4-4 1 16,-3 1 0-16,3-1 0 0,-4 3 0 15,4-2 0-15,-3 0 2 0,3-1 0 16,0 0 1-16,0 0-2 0,0 0 0 15,0 1 3-15,3-1-3 0,-3 2 17 16,4 0-18-16,-8-2-2 0,4 2 1 16,0 1-1-16,-3 1 1 0,-1 0-1 15,1 0 1-15,0 0-1 0,-1 0 0 16,1 3 2-16,-4-2 1 0,3 2 0 16,-3-3 0-16,-3 1-1 0,3 2 0 15,-3-3 0-15,-4 0 3 0,4 0-2 16,-4 0 0-16,4 0 10 15,-4 0-11-15,0 2-2 0,0-2 0 16,1 1 0-16,-1-1 2 0,-3 0 0 16,3 1-1-16,-3-1 1 0,-1 0 0 15,1 2 0-15,0-2 0 0,0 1 0 16,0 0-1-16,-4-1 1 0,4 2 0 16,-1-2 0-16,1 1-1 0,0-1 1 15,3 1 0-15,-3 1 0 0,3-2 0 16,0 0 0-16,-3 0 1 0,3 0 0 15,1 0 0-15,2 0 1 0,-2 0-2 16,-1 0 1-16,7 0-1 0,-7 0-1 16,7 0 1-16,-3 0 0 0,3-2 1 15,0 1 0-15,-7 1-1 0,8-1 1 16,-8-2-1-16,3 3 0 0,-2-1 0 16,-1-1 0-16,-3 1 1 0,3 1-1 15,0 0 0-15,-3 0-2 16,0 0 2-16,-1 0 0 0,5 0-1 15,-8 0 0-15,0 0-1 0,4 0 2 0,3 0 0 16,-6 0 0-16,-1 0 1 16,4 0-2-16,-4 0 1 0,7 0 0 15,1 3 1-15,-1-3 0 0,0 1 0 16,0-1-1-16,4 0 1 0,0 1-1 16,-4 1 1-16,4-1-1 0,-4-1 1 15,0 0 0-15,0 3-1 0,0-2 1 16,-3-1 0-16,0 2-1 0,0 0 0 15,0 0 0-15,-1-2 1 16,5 2-1-16,-8-2 1 0,4 2 1 0,3-1-1 16,-3-1-1-16,6 3 0 15,-9-3 1-15,6 1 0 0,0-1-1 16,-3 3 0-16,0-2 0 0,3-1 0 16,4 3-1-16,-8-2 0 0,1 2 1 15,3-3 3-15,1 4-3 0,-5-1 0 16,5-2 0-16,2 2 0 0,-6-2 0 15,3 3 1-15,4-1 1 0,-7-2-2 16,6 3 0-16,5-3 11 0,-8 3-11 16,7-2-1-16,3 2 0 0,1-2 1 15,3 2 1-15,-3-3 0 0,6 2 1 16,-3-3 9-16,0 2-11 0,-3 0-1 16,3-2 1-16,0 2 0 0,0-1 1 15,0 0-1-15,3-1 1 0,-6 2 2 16,6-2 0-16,-10 1 25 0,7-1-4 15,-3 0-8-15,-1 0-1 0,4 0 0 16,0 0-13-16,-3 0 11 16,3 0-10-16,-4-1-2 0,1-2 1 15,0 3-1-15,-1-3 1 0,-3 3-2 0,0-2 3 16,0 2-2-16,1-2 0 16,-12 2 2-16,8 0-1 0,-4 0 0 15,-10 0-1-15,7 0 0 0,-4 0 0 16,4 0 0-16,-4 0-1 0,1 0 2 15,-4 0-2-15,6 0 0 0,-2 0 0 16,3 0 1-16,-4 0 0 0,0 2-1 16,4 0 1-16,-4-2-1 0,8 0 2 15,-12 2 0-15,5-1-2 0,3-1 1 16,-4 1 0-16,4 1 0 0,-1-1-1 16,5 0 1-16,-1 2 1 0,-3-2-1 15,3 0 1-15,0 1 1 0,4-1 10 16,-7 0-12-16,3 1 1 0,0-2-2 15,-7 0 0-15,8 2 0 0,2-2 3 16,-6 0 0-16,3 0-1 0,1 2-1 16,-1-2 2-16,-3 0 0 15,3 1-2-15,-3-1-1 0,-4 0 0 16,4 0 0-16,-4 1 1 0,4-1 0 16,0 0 2-16,-8 0-1 0,5 0 0 15,-1 0-1-15,0 0 9 0,1 0-10 16,-4 0-2-16,-4 0 2 0,4 0 1 15,-4 0 1-15,1 0 0 0,-1 0-1 16,1 0 1-16,-1 0-2 0,1 0-2 16,-1 2 1-16,1-2-1 0,6 0 1 15,-3 0-1-15,0 2 2 0,0-2 1 16,3 0-1-16,0 2-1 0,-3-2 1 16,7 0 3-16,-7 2-1 0,3-2 0 15,-6 0 0-15,2 0 12 0,-2 0-14 16,-4 0-1-16,3 0 1 15,1 0-1-15,-4 1 1 0,0-1 0 16,3 0 0-16,4 0-1 0,-7 0-1 16,0 0 1-16,4 3 0 0,-1-3 0 15,-3 0 0-15,3 0 1 0,-3 0 0 16,0 0 1-16,0 0-1 0,4 0 1 16,-4 0 0-16,0 1 10 0,0-1-10 15,0 0 0-15,0 0 0 0,0 0 0 16,0 0 17-16,0 0-15 0,0 0-2 15,0 0-1-15,0 0 0 0,0 0 0 16,0 0 3-16,0 0-3 0,0 0 1 16,0 0 2-16,0 0 0 0,0 0 9 15,0 0 12-15,0 0 4 0,0 0-1 16,0 0-6-16,0 0-18 0,0 0 0 16,0 0 1-16,0 0-1 15,0 0 0-15,0 0-1 0,0 0-2 16,0 0 1-16,0 0-1 0,-4 0 0 15,4 0 0-15,0 0 0 0,0 0 0 16,0 0-1-16,0 0 0 0,0 0 0 16,0 0-2-16,0-1-10 0,0 1 1 15,-3 0-21-15,0 0-19 0,-1-4-25 16,-6 4-30-16,-7-4-64 0,-18-2-250 16,4 0-1011-16,-34-21-1403 0</inkml:trace>
  <inkml:trace contextRef="#ctx0" brushRef="#br0" timeOffset="62043.438">17715 8639 25 0,'0'0'91'0,"0"0"-25"0,0 0-40 16,0 0 6-16,0 0 1 15,0 0 244-15,0 0-88 0,0 0-75 16,0 0 3-16,-3 0-2 0,3 0 12 16,0 0 9-16,0 0 1 0,0 0-26 15,0-2-11-15,-4 0-2 0,4 1 16 16,-3 1 6-16,3-1-13 0,-4 1-10 15,1-1-16-15,0 1-20 0,-1 0-9 16,1 0 3-16,-1 0 0 0,4 0 10 16,-3 0 9-16,-1 0 0 0,4 0 0 15,0 0-16-15,0 0 0 0,0 0-14 16,-3 0 8-16,3 0-14 0,-4 0-12 16,4 1 3-16,-3-1-1 0,3 1-5 15,-7-1-4-15,7 0-3 0,-3 1-14 16,3-1 17-16,-4 2 7 0,1-1-10 15,-1 0-3-15,1-1-1 0,-1 0 7 16,4 2-3-16,0-1 0 0,-3 0-3 16,3-1-10-16,0 0 13 0,0 0-3 15,0 0-10-15,0 0 16 16,0 0-16-16,0 2 20 0,3-2-1 16,-3 0 3-16,0 0 16 0,4 0 26 15,-4 0 6-15,0 0-13 0,0 0-22 16,3 0-13-16,-3 0-6 0,4 0-7 15,-1 0-9-15,1 2 23 0,6-2-4 16,-3 2 0-16,0 0 9 0,3-2 16 16,7 4 3-16,1-3-5 0,-5 2-7 15,5-3-26-15,6 4-10 0,-7-2 14 16,4-1-14-16,3 0 20 0,0-1-22 16,7 0 53-16,-4 0 49 0,4-2-27 15,-3-2-73-15,0 2 20 16,-4-1-21-16,3 2 11 0,-10-1-12 15,4 1 0-15,3 1-2 0,-7 0 1 16,4 0-1-16,-4 0 2 0,-3 0 0 16,3 0 0-16,4 0 9 0,-11 0-9 15,8 3 0-15,-1-2-1 0,-3 2 2 16,10 1-1-16,0-2 19 0,-4-1-7 16,11 3 0-16,-10-1-9 0,10-2-2 15,-10 1 0-15,10 0 2 0,-10-2 18 16,3 1-19-16,0 0 1 0,0 1-2 15,3-2 2-15,-9 0 0 0,9 1-1 16,-6-1 10-16,3 0-11 0,0 0 0 16,0 0 0-16,0 0-1 0,-3 0 1 15,7 0 15-15,-8 0-16 0,15 0 0 16,6 0 2-16,18-1 25 16,16-3-5-16,1-3 6 0,3 1-10 15,-10-2-2-15,-10 0-13 0,3 1 0 16,-4-3-2-16,-2 3-1 0,-12 0 1 15,1 3-1-15,-21 0 0 0,11 0 2 16,-4 0-2-16,3 0 12 0,14-2-9 16,-10 2-3-16,-3 3 0 0,3-2 0 15,-7 3 13-15,0 0-13 0,0 0-3 16,-7 0 2-16,0 0 1 0,4 0-4 16,-4 1-6-16,0 1 10 0,-7-1 1 15,7-1 2-15,-3 2 13 0,-7-2-14 16,6 0 16-16,-3 2-17 0,-3-2-1 15,0 2-2-15,0 0 1 0,0-2-1 16,-8 2-9-16,8-1 10 0,-3 2 0 16,6-2 1-16,-7 2 0 0,4-3 1 15,0 1-1-15,6 2 0 0,-6-2 0 16,7 2 0-16,-1 1 1 16,-2-4 11-16,6 3-11 0,-4 1-1 0,-2-3-12 15,6 2 12-15,-7-2 0 16,4 1 1-16,3-1-1 0,-7 0 0 15,11 2 2-15,-11-1 0 0,7 0-1 16,0 0-1-16,-7 2-1 0,1-2 1 16,6 0 0-16,-11 0 2 0,5 1-2 15,2 0-1-15,-6-1 0 0,3 0 1 16,4 1 0-16,-7 0 0 0,3 1 0 16,7-2 1-16,-10 1 9 0,7-1-8 15,3 0-2-15,-7 0 1 0,7 0 2 16,-3 0-3-16,-4 0 0 15,7 0-1-15,-7 0 1 0,4 0 0 0,7-1 1 16,-8 0-1-16,11 1 0 16,-7-2 2-16,7 1 0 0,-7-1-2 15,7 1 4-15,-10-1-3 0,10 0 0 16,-7 0-1-16,7 0 0 0,-7 0 3 16,7 0-2-16,-3 0 0 0,3 0 10 15,-3 0-10-15,6 0-2 0,-10 0 0 16,11 0 1-16,-4-1 0 0,-4 1 0 15,4-1 0-15,-7-2 1 0,7 4-1 16,-10-1 0-16,3 0-1 0,4 0 1 16,-4 0-1-16,3 0 1 0,-6 0 0 15,6 2 0-15,-2-1 0 0,2 2 1 16,-3-3 0-16,7 0-1 0,-7 0 1 16,7 0 0-16,-6 0 0 0,6 0 0 15,-11 0 0-15,11 0 0 16,-10 0 1-16,10-2-2 0,-7 1 1 0,-3 0-1 15,10 1 0-15,-11 0 1 16,8 0-1-16,-7 0-1 0,3 0 1 16,0 0 0-16,-4 0-2 0,5 0 2 15,-5 0 1-15,4 0 0 0,-3 0-1 16,7 0 2-16,-1 0 0 0,1 0 14 16,-1 0-5-16,4 0-11 0,-7 0-14 15,7 0 13-15,-6 0 1 0,9 0-1 16,-6 0 1-16,6 0 0 0,-6 0 0 15,6 0 0-15,-6 0-2 0,6 0 1 16,1 0-1-16,-4 0 2 0,6 0 0 16,-9 0 0-16,6 0 0 0,4 0 1 15,-7 0 3-15,7 0-1 0,0 0-2 16,-7 0 1-16,7 0 0 0,-10 0-2 16,6-2 2-16,-3 0-2 15,-3 2 1-15,3-2 0 0,-7 0 1 16,10 0 7-16,-13 0-8 0,10 2-1 0,-10-1 0 15,6 0 0-15,-3-1 0 16,-3 1-1-16,6 1 1 0,-9-1-1 16,6 1 1-16,-4 0-1 0,-2 0 1 15,6 0 0-15,-4 0 1 0,-2 0-1 16,6-2 2-16,-7 1 9 0,7 0-11 16,-7 1-3-16,1-2 2 0,6 1-2 15,-7 1 2-15,-3-1 0 0,10 1 0 16,-7 0 1-16,0-1 0 0,4 1 1 15,-4 0 0-15,0-2-1 16,8 2 1-16,-8-1 1 0,0 0 0 16,4-1 14-16,-4 2-16 0,0-1-3 15,0 1 3-15,1-1 1 0,-5-1 0 16,8 2-1-16,-4 0-12 0,0 0 12 16,4-2 1-16,-4 0-1 0,-3 2 1 15,10-2-1-15,-7 1 0 0,1 0 0 16,6 1 1-16,-7-2 1 0,4 0-1 15,3 2-1-15,-7-2 0 0,7 0 3 16,0 2 0-16,-6-2-2 0,9 2-1 16,-10-2 1-16,7 2-1 0,-3-1 1 15,-4 0-1-15,7 1 0 0,1-2 0 16,-12 2-2-16,8-2 2 0,0 2 0 16,-11-2 0-16,7 1 0 0,-3 1 0 15,0 0 1-15,-4-1 0 0,7 0-1 16,-3 1 1-16,0-2 0 0,0 2 2 15,3 0-2-15,0-1-1 0,-3 1 0 16,3-3 0-16,0 3 2 0,-3 0-2 16,0 0-1-16,3 0 1 15,-3 0 0-15,-4 0 1 0,4 0-1 16,7-1 1-16,-7 1-2 0,-1 0 1 16,8 0 0-16,-4 0 0 0,4 0 0 15,3 0 2-15,-3-3 0 0,-4 2 0 16,10 1-2-16,-9-3 0 0,6 3 2 15,-4 0-2-15,-2 0 0 0,2-4-2 16,-2 4 1-16,-1 0 1 0,3 0 0 16,-2 0 0-16,-1 0-2 0,4 0 2 15,-8 0 0-15,5 0-1 0,-1 0 0 16,0 0 1-16,-3 0-1 0,-4 0 1 16,11 0-1-16,-11 0 1 0,4 0 0 15,0 0 1-15,3 0 1 0,-3 0-1 16,-4 0-1-16,4 0 0 15,3 0 0-15,-3 0 1 0,0 0 1 0,3 0-1 16,0 0 0-16,-3 0-1 0,0 0 1 16,6 0-1-16,-2 0 0 15,-1 0 0-15,3 0 0 0,-2 0 0 16,-1 0 0-16,4 0 0 0,-1 0 0 16,-2 0 10-16,6 0-10 0,-7 0 0 15,7-3 1-15,-3 3 0 0,-1-1-2 16,1-2 1-16,0 3-1 0,-4-1 1 15,10 1-1-15,-13 0 0 0,10 0-1 16,-3-3 2-16,-4 3 0 0,7 0 1 16,-6 0-1-16,-1-1 1 15,7 1-1-15,-3-3 0 0,-1 3 0 0,1-1 0 16,-4 1 0-16,7-2 2 0,-3 2-1 16,-4-2 1-16,4 2-2 0,-4-2 0 15,0 2-1-15,1 0 1 16,-5 0 0-16,1 0 1 0,0-2-1 15,3 4 2-15,-7-2-2 0,4 0 0 16,-3 0 0-16,6 0 0 0,-3 0 1 16,-1 0 0-16,-2 0-1 0,2 0 2 15,1 0-2-15,0 0 0 0,-7 0 0 16,10 0 0-16,-7 0 1 0,4 0 2 16,0 0-2-16,0 0-1 0,0 0 0 15,-1 0 0-15,1 0 0 0,3 0-1 16,1 0 1-16,-1 0-1 0,0 0 0 15,0 0 1-15,0 0-1 0,-3 0 1 16,10 0 1-16,-6 0-1 0,-5 0 0 16,12 0 0-16,-5 0 1 15,1 0 1-15,0 0-1 0,-4 0 0 0,7 0-1 16,-3 0-1-16,3 0 1 16,0 0 0-16,-4 0 0 0,8 0 1 15,-4 0-1-15,4 0 1 0,-8 0-1 16,4 0 0-16,1 0 0 0,-8 0 0 15,14 2 0-15,-11-2 2 0,5 0-2 16,-1 2-1-16,0-2 0 0,-3 0 1 16,-1 0 0-16,8 0 1 0,-4 2-1 15,-3-2 0-15,-1 0 1 0,1 0 0 16,6 1 1-16,-6-1 1 0,7 0-3 16,-4 0 0-16,0 0 0 0,0 0 0 15,4 0 0-15,-1 0 1 0,1 0 1 16,3 0-1-16,-4 0 0 0,1 0 1 15,3 0 0-15,-4 0-2 0,1 0 0 16,0-1-1-16,-1 1 1 0,1 0-3 16,-1 0 2-16,1 0 0 0,-1 0 1 15,1 0 0-15,-1 0-3 0,1 0 3 16,0 0 0-16,-4 1 1 0,3-1-2 16,1 0 2-16,-1 3-1 0,1-3 0 15,0 0 1-15,-1 0 0 16,1 0 0-16,-1 0 1 0,-3 0 0 15,0 0-1-15,-3 0-1 0,3 0 0 16,0 0 2-16,-3 0-2 0,0 0-2 16,-1 1 2-16,8 2-1 0,-7-3 2 15,3 1-1-15,-4 2 0 0,4-3 0 16,-3 1 0-16,3 2 0 0,0-3 12 16,4 0-12-16,-4 0 0 0,0 0 0 15,0 4 2-15,0-4-2 0,-3 0-1 16,3 0 1-16,-3 3-1 15,-4-3 0-15,4 0 1 0,-7 0 0 16,-1 0 1-16,8 0 1 0,-7 1-2 16,0-1 0-16,-1 0-3 0,5 0 2 15,-8 3 0-15,4-3-1 0,-1 0 2 16,5 0-2-16,-8 0 2 0,7 0-2 16,-3 0 1-16,0 0 1 0,-4 1-2 15,7-1 2-15,-3 3 0 0,0-3-1 16,3 0 1-16,-3 0 0 0,3 0 1 15,-3 0-1-15,3 0 1 0,0 1-1 16,1-1 2-16,-5 0 0 0,1 0-1 16,7 0-1-16,-4 0 3 0,0 0-3 15,1 0 0-15,2 0 0 0,-3 0-11 16,8 0 11-16,-5 0 1 0,1 0 0 16,0 0-1-16,3 0 0 0,0 0 0 15,0 2 1-15,0-1-1 0,0 0 2 16,-3-1-2-16,3 1-2 15,0 1 2-15,0-2-1 0,0 2 0 16,0-2 1-16,4 3 1 0,-4-2-1 16,0 1-1-16,7 0-1 0,-3 0 2 15,-1-2 0-15,4 2 0 0,0-1 0 16,0 2 0-16,0-3 0 0,4 0 3 16,-1 0 12-16,4 1-14 0,-7-1 2 15,7 1-3-15,0 1-1 0,-4-2-1 16,-3 2-8-16,4 0 9 0,-4 0-11 15,-4 0 10-15,1 1 1 0,-4-2 1 16,-3 1 1-16,3-1 1 0,-7-1 0 16,-3 0-1-16,0 1-1 0,-4-1 0 15,-3 1-1-15,3-1-1 0,-3 0 0 16,0 0 2-16,0 0 1 0,0 0 1 16,3 0-1-16,-6 0 2 0,-1 0 9 15,4 0-12-15,-4 2 1 0,-3-2 2 16,4 0-2-16,-4 0 12 0,0 0-12 15,0 0 1-15,0 0 13 16,0 0-14-16,0 0-1 0,0 0 12 16,0 0-9-16,0 0 0 0,0 0-3 15,0 0-1-15,0 0-2 0,0 0-12 16,3 0 12-16,-3 0-9 0,0 0 11 16,0 0-12-16,4 0 13 0,-4 0 0 15,0 0 0-15,0 0 0 0,3 0 1 16,-3 0-1-16,0 0 2 0,0 0 14 15,0 0-4-15,0 0-9 0,0 0 9 16,0 0-10-16,0 0 0 0,0 0 1 16,0 0 0-16,0 0 1 15,0 0 8-15,0 0-12 0,0 0 2 16,0 0 0-16,0 0 0 0,0 0 1 16,0 0-1-16,0 0 1 0,0 0 8 15,0 0-10-15,0 0-2 0,0 0 0 16,0 0-1-16,-3 0-10 0,3 0 10 15,-4 0-16-15,4 0-1 0,0 0 7 16,0 1-13-16,-3-1 4 0,3 0-6 16,-4 0-7-16,4 0 3 0,-3 0-12 15,3 0-6-15,0 0-34 0,0 0-28 16,-4 0-94-16,4 3-208 0,0-1-566 16,-6-3-757-16,26-4 548 0</inkml:trace>
  <inkml:trace contextRef="#ctx0" brushRef="#br0" timeOffset="74510.939">10453 6284 264 0,'0'0'1138'16,"0"0"-943"-16,0 0-62 0,0 0 130 15,0 0-107-15,0 0-14 0,0 0 46 16,0 0-65-16,0 0-62 0,0 0-6 15,0 0 19-15,0 0 26 0,0 0-1 16,0 0-9-16,0 0-7 0,0 0-6 16,0 0-10-16,0 0-10 15,0 0-25-15,0 0-10 0,0 0-3 16,0 0-19-16,0 0 0 0,0 0-2 16,0 0-17-16,0 0-3 0,0 2-4 15,3 0-2-15,-3 4 11 0,4 1 17 16,-1 0 25-16,1 5-3 0,-4 5 7 15,3 2-10-15,0 2 16 0,1 1-19 16,-1 1-14-16,4 1 14 0,-3-4-16 16,-1 4-13-16,7-3 11 0,-3-4-14 15,-3 1 15-15,3-5 0 0,0 0 0 16,-4-1-9-16,4-2 10 0,-4-3 11 16,1-2-11-16,-1 1-2 0,-3-2 2 15,0-3-1-15,7 2 1 0,-3-2 3 16,-4 2-1-16,3-2 11 0,0 0-12 15,1 1 0-15,-4-2 1 0,3 0 11 16,1 0 0-16,-4 0-10 16,0 0-1-16,3 0 14 0,-3-2-16 15,0 1 3-15,4 0 16 0,-4-3 0 16,3-4 16-16,-3-2 9 0,0-2-15 16,4-5-17-16,-4 1-9 0,3-5 13 15,-3 0-6-15,0-3-10 0,3-1-22 16,-3-1-1-16,4 0 1 0,-1 2-6 15,-3 4 9-15,7 3 19 0,0 3-2 16,-3 0-2-16,-1 1 3 0,0 6-1 16,1-1-1-16,-1 3 0 0,-3-1 2 15,4 4 0-15,-4 0 1 0,0 2 1 16,0 0 18-16,3 0-10 0,-3 0-9 16,4 2-31-16,-4 2-8 0,7 0 39 15,-4 1 25-15,7 3 13 0,1 3-10 16,-1 4 23-16,-3 0-10 0,3 3-12 15,1 2-1-15,-5 0 7 0,1 1-10 16,0-2 6-16,0 0-12 0,-3-1 9 16,-1-2-12-16,0-4-13 15,-3-2 13-15,4-2-13 0,-1-1 13 0,-3-3-16 16,4-2-1-16,-4-2-1 16,3 0-11-16,1 0 13 0,3 0 28 15,3-4 13-15,0-4-6 0,4-3 37 16,0-5-25-16,0-7-19 0,-1-1 3 15,8-5-31-15,-7-1-3 0,3 1-47 16,-7 2-85-16,1 3-50 0,-4 1-20 16,-4 2-183-16,-3 5-389 0,0 3-827 15</inkml:trace>
  <inkml:trace contextRef="#ctx0" brushRef="#br0" timeOffset="75041.665">11118 6093 770 0,'0'0'420'0,"0"0"-156"0,0 0-43 16,0 0-13-16,0 0 12 0,0 0 40 15,0 0-5-15,0 0-68 0,0 0-49 16,0 0-10-16,-4-6 0 0,4 6-7 16,0 2-35-16,0 2-51 0,4 0-22 15,-4 7-12-15,0 5 88 0,0 7 57 16,3 3-64-16,-3 7-51 0,0 0-28 15,0 2 13-15,0-1-3 0,0-1-13 16,0-1 1-16,0-4-1 0,0-1 0 16,0-3 1-16,0-4-1 0,-3-1-65 15,3-6-62-15,0 0-79 0,0-7-138 16,0-3-329-16,0-2-494 16,3-6-88-16</inkml:trace>
  <inkml:trace contextRef="#ctx0" brushRef="#br0" timeOffset="75266.647">11169 6316 1755 0,'0'0'587'0,"0"0"-219"0,0 0-136 16,0 0-107-16,0 0-52 0,0 0-15 16,0 0-10-16,0 0 6 0,0 0 23 15,62-19-52-15,-44 14-12 0,6-1-13 16,-4 2-15-16,-6 2 14 0,3 0 0 15,-6 2 1-15,-1 0-1 16,-3 0-14-16,-4 0-42 0,1 0-62 16,-4 0-89-16,0 0-123 0,0 0-202 15,-4 1-254-15,4-1-350 0</inkml:trace>
  <inkml:trace contextRef="#ctx0" brushRef="#br0" timeOffset="75528.631">11345 6050 1580 0,'0'0'429'0,"0"0"-130"0,0 0-105 16,0 0-52-16,0 0 25 0,0 0 64 16,0 0-7-16,0 0-96 0,0 0-65 15,0 0-6-15,0-16-15 0,3 24-30 16,-3 4-9-16,0 7 73 0,4 19 120 15,-4 13-89-15,0 3-57 16,0-4-31-16,-4-4-17 0,4-9 1 16,-3 1-3-16,0 6-23 0,-1-5-84 15,1-2-19-15,3-6-95 0,0-6-385 16,0-7-765-16</inkml:trace>
  <inkml:trace contextRef="#ctx0" brushRef="#br0" timeOffset="76236.431">11617 6109 1725 0,'0'0'522'0,"0"0"-124"0,0 0-147 0,0 0-100 16,0 0-30-16,0 0 23 0,0 0 21 15,0 0-76-15,55-20-54 16,-37 15-19-16,2 1-1 0,4 1-15 16,-3-1 0-16,-4 1 2 0,0 0 10 15,1 2-2-15,-5-1-10 0,-6 0-54 16,0 2-98-16,-3-2-46 0,-4 2-45 15,0 0-172-15,-4 0-64 0,-6 2-219 16,3-1-420-16</inkml:trace>
  <inkml:trace contextRef="#ctx0" brushRef="#br0" timeOffset="76444.787">11679 6073 284 0,'0'0'652'0,"0"0"-196"0,0 0-40 15,0 0-52-15,0 0 11 0,0 0-18 16,0 0-36-16,0 0-95 0,0 0-61 15,0 0-45-15,-17 39-45 0,14-17-15 16,-1 5-35-16,4 5 4 0,-3 3-27 16,3 2 17-16,0 2-16 15,0-4 9-15,0-1-12 0,0-2-2 16,3-5-1-16,-3 0-16 0,4-5-85 16,-4-2-63-16,0-3-32 0,0-3-165 15,3-4-234-15,-3-4-203 0,0-2-503 16</inkml:trace>
  <inkml:trace contextRef="#ctx0" brushRef="#br0" timeOffset="76636.883">11676 6328 2039 0,'0'0'469'0,"0"0"-111"0,0 0-198 0,0 0-134 15,0 0-24-15,0 0 46 0,0 0 29 16,0 0-58-16,72-24 3 15,-51 16-9-15,3 0-13 0,-3 4-12 16,-1 0-13-16,-6 3-103 0,0 1-48 16,-4 5-59-16,-10 3-89 0,0 5-253 15,0-3-185-15</inkml:trace>
  <inkml:trace contextRef="#ctx0" brushRef="#br0" timeOffset="76770.915">11724 6503 339 0,'0'0'1320'16,"0"0"-730"-16,0 0-86 0,0 0-321 15,0 0-176-15,0 0 12 0,0 0-19 16,0 0 19-16,0 0 10 0,48 27 3 16,-27-27-32-16,0 0-112 0,3-5-171 15,-4-5-280-15,-2 0-458 0</inkml:trace>
  <inkml:trace contextRef="#ctx0" brushRef="#br0" timeOffset="77258.894">12148 6121 1294 0,'0'0'391'16,"0"0"-158"-16,0 0-35 0,0 0-23 16,0 0 23-16,0 0 44 15,0 0-59-15,0 0-100 0,0 0-38 0,0 0 3 16,0 0 23-16,0 0 18 15,0 0-9-15,0 0-20 0,0 0-15 16,0 0-1-16,0 0-5 0,0 0 2 16,0 1-3-16,0-1-7 0,0 2 1 15,0-2-7-15,0 4-24 0,3 0-1 16,-3 6-32-16,0 5 32 0,0 7 22 16,0 3-3-16,0 6-19 0,0 0 0 15,0 0-12-15,0 0 11 0,0-3-1 16,0-4-11-16,0 1 1 15,0-5 10-15,0-1-2 0,0-1-34 0,0-7-72 16,-3-2-49-16,3-1-55 16,0-3-172-16,-4-3-241 0,4-2-202 15,0-4-457-15</inkml:trace>
  <inkml:trace contextRef="#ctx0" brushRef="#br0" timeOffset="77561.051">12172 6118 1848 0,'0'0'448'0,"0"0"-57"0,0 0-166 15,0 0-68-15,0 0 25 0,0 0 35 16,0 0-71-16,0 0-83 0,0 0-50 16,0 0-10-16,3 0-3 0,1 6-35 15,3 2 35-15,0 3 6 0,3 4 20 16,7 4-25-16,-3 2-1 0,0 1 0 15,-1 3 3-15,5-4-1 0,-5 3-2 16,5-3-3-16,-5-4-12 16,1 2 14-16,-3-3-11 0,2-1-13 15,-2-3-13-15,-1-1-13 0,0-1-53 16,-6 0-11-16,3-3-57 0,0 1-59 16,-4 0-175-16,-3 0-135 0,0-2-187 15,0-2-526-15</inkml:trace>
  <inkml:trace contextRef="#ctx0" brushRef="#br0" timeOffset="77880.984">12417 6052 1213 0,'0'0'478'0,"0"0"-315"16,0 0-118-16,0 0-16 0,0 0 124 16,0 0 145-16,0 0-33 15,0 0-117-15,0 0-71 0,0 0 3 16,0-12 74-16,0 12 44 0,0 0-61 16,0 0-54-16,0 4-33 0,3 0-46 15,-3 8 8-15,3 7 23 0,-3 9 22 16,0 7-25-16,4 6-7 0,-4 2-25 15,0 2-1-15,0 0-18 0,-4-1 17 16,4-3-27-16,0 0-75 16,0-7-125-16,0-5-257 0,0-9-783 0</inkml:trace>
  <inkml:trace contextRef="#ctx0" brushRef="#br0" timeOffset="78583.56">13857 6215 742 0,'0'0'0'0,"0"0"-29"16,0 0-261-16,0 0-133 0</inkml:trace>
  <inkml:trace contextRef="#ctx0" brushRef="#br0" timeOffset="88576.989">14377 6120 792 0,'0'0'111'0,"0"0"410"0,0 0-169 16,0 0-135-16,0 0-6 0,0 0 9 16,0 0-62-16,0 0-64 0,0 0-27 15,-11-12-28-15,8 9 9 0,3 2-3 16,0-1-19-16,0 1 19 0,0-2 16 16,0 2-3-16,-3-1 31 0,3 1 20 15,0 0-23-15,-7 1-13 0,7-2-16 16,-4 2-15-16,4-2 2 0,0 0-9 15,-3 2-13-15,-1-2-3 16,4 2-3-16,-3 0 0 0,-1-1 0 16,1 0-4-16,0-1 1 0,-1 0 6 15,1 0-16-15,-1 2 16 0,4 0-4 16,-3-1-2-16,-1 1-10 0,1 0 13 16,3-1-3-16,-10 1 2 0,6 0 4 15,1 0-18-15,-1 0 0 0,1 0 2 16,-4 0 1-16,3 0 11 0,-2 0-13 15,-1 1-2-15,0 0 0 0,7 3 0 16,-11-1 4-16,5 0-3 0,-1 1 0 16,3-1-1-16,-3 2 0 0,0-1 0 15,4 0 0-15,0 0-2 0,-1 0-2 16,1 1-18-16,3-1 10 0,-4 2-10 16,-3 2 6-16,4 0 15 15,-1 1-1-15,1-2-14 0,3 4 4 0,-3 1-4 16,-1-1 14-16,4 1-11 0,-3-2 1 15,3 1 9-15,0-1-19 16,0 0 10-16,0-3-7 0,0 0 3 16,3-3-9-16,1 3 2 0,-1-2 4 15,0 0 17-15,1-1-10 0,-4 0 9 16,3-2 0-16,4 1 0 0,-3 0 3 16,-1-2 0-16,1 3 0 0,-1-4 0 15,0 3-1-15,4-3-2 0,0 0 0 16,-3 0 3-16,3 0 10 0,-1 0-7 15,5 0-3-15,-8 0 4 0,4-3-2 16,-3 2 1-16,2 1 0 0,1-3 0 16,0 2-3-16,-3 1 0 0,-1-3 0 15,1 3 0-15,6 0-1 0,-10 0 0 16,3 0 1-16,1 0-1 0,-1 3 0 16,1-2 1-16,-4-1-2 0,3 3 1 15,-3 1 0-15,4-1 2 0,-4-2 0 16,3 3 1-16,-3-1 14 15,0 1 3-15,0 0-6 0,0 0 9 16,0 2 0-16,0 0 9 0,-3 1 7 16,-1 1-3-16,1-1-13 0,-4 0-3 15,0 1-7-15,7-1-10 0,-10 0 23 16,3-4-23-16,0 1-2 0,0 0-76 16,3-1 1-16,-2-2-36 0,6-1-48 15,-4 0-57-15,1 0-195 0,3 0-364 16,0-4-604-16</inkml:trace>
  <inkml:trace contextRef="#ctx0" brushRef="#br0" timeOffset="89323.835">14652 6207 1050 0,'0'0'586'0,"0"0"-420"15,0 0-108-15,0 0 39 0,0 0 56 16,0 0 96-16,0 0 19 0,0 0-103 15,0 0-69-15,0 0 1 0,0-13 44 16,0 13-10-16,0 0-45 0,-3-1-23 16,3 1-2-16,0-1-4 15,-3 0-3-15,3-1-16 0,-4 1 6 16,1 0-12-16,3 1-10 0,-4-2-6 16,-3 1-14-16,4 1 10 0,-1 0 4 15,1-1-7-15,0 1-5 0,-4 0 8 16,3 0 7-16,-3 0-6 0,4 0-11 15,-1 1-1-15,-2 2 0 0,6-2-1 16,-4 2 0-16,-6-1 1 0,6 1-1 16,1 1-1-16,-4 0-2 0,0 2-13 15,4 2-3-15,-4 2-3 0,3 1-3 16,1 1 6-16,-1 0-3 0,4 2 0 16,-3-1 6-16,3 1-9 0,0-3-7 15,0 1 10-15,3 0 6 0,1-2-6 16,3-3-4-16,-4-3 14 0,4 1 9 15,3-2-16-15,1-3 18 0,3 0-1 16,-8-5-57-16,8-5 58 0,-3-2-52 16,2-4 24-16,-2 2-6 15,2-1 13-15,-6-2 11 0,0 3 11 16,0 0 1-16,0 2 22 0,-7 2-1 16,3 3 10-16,-3 0 19 0,7 3 41 15,-7 1-10-15,0 2 1 0,0 1-17 16,0 0 0-16,0 0 0 0,0 0 41 15,0 1-38-15,0 1-37 0,0 0-3 16,0 4-4-16,0 0 12 0,0 5-37 16,-7 3-1-16,7 0-2 0,0 3-28 15,0 0-1-15,0-2 29 0,11 1-15 16,-8-3-5-16,8-1-3 0,-1-1 1 16,4-5-6-16,3 1-136 15,-7-6 3-15,7-1-166 0,-3-4-370 16,0-2-621-16</inkml:trace>
  <inkml:trace contextRef="#ctx0" brushRef="#br0" timeOffset="90480.885">15028 6009 617 0,'0'0'398'0,"0"0"-154"0,0 0-19 16,0 0 9-16,0 0-3 0,0 0 2 16,0 0-6-16,0 0-27 0,0 0-42 15,0 0-16-15,-3 0-8 0,3 0-15 16,0 0-17-16,0 0-13 0,0 0 10 16,0 0-7-16,0 0-10 0,0 0 1 15,0 0-17-15,0 0-10 0,0 0-15 16,0 0-9-16,0-1-4 0,0 1-9 15,0 0-17-15,0 0 0 0,0 0-1 16,0 0-1-16,0 0-1 16,0 0-15-16,0 0 15 0,0 0-11 15,0 0-1-15,0 0 1 0,0 0 9 16,0 0-10-16,0 0 0 0,0 0 12 16,0 0-1-16,0 0 0 0,0 0-11 15,0 0 11-15,0 0-1 0,0 0-9 16,0 0 8-16,0 0-18 0,0 0 21 15,0 0-11-15,0 0 9 0,0 0-1 16,0 0-18-16,0 0 20 0,0 0-1 16,0 0-9-16,0 0 11 0,0 0-2 15,0 0 1-15,0 0 1 0,0 0-1 16,0 0 1-16,0 0-1 0,0 0 2 16,0 0 1-16,0 0-1 0,0 0-1 15,0 0-1-15,0 0-1 0,0 0-10 16,0 0 13-16,0 0 3 15,0 0 13-15,0 0 3 0,0 0 3 16,0 0-3-16,0 0-6 0,0 0-13 16,0 0 3-16,0 0 50 0,0-1 19 15,0-2-37-15,0 2 3 0,0 1-10 16,-4-2-2-16,4 2 5 0,0 0 44 16,0 0-25-16,0 0-25 0,0 0-13 15,0 0-10-15,0 0 0 0,0 0 0 16,0 0 1-16,0 0-1 0,0 0-2 15,0 2-1-15,0-1-3 0,4 3-14 16,-4 5 5-16,0 8 13 0,0 5 3 16,0 3 0-16,0 5 9 0,3 1-10 15,-3 0-1-15,0 0 1 0,0-3-1 16,0-1-1-16,-3-2-1 0,3-4 1 16,0-2-1-16,0 2 1 0,0-6-1 15,-4 1-18-15,4-1 18 0,0-1-1 16,0 0-38-16,0-2-124 0,0-1-62 15,4-1-192-15,-4-4-545 16,3-2-348-16</inkml:trace>
  <inkml:trace contextRef="#ctx0" brushRef="#br0" timeOffset="92698.331">16072 5944 259 0,'0'0'456'0,"0"0"-172"15,0 0-76-15,0 0-55 0,0 0-29 16,0 0 6-16,0 0-10 0,0 0-16 15,0 0 7-15,0 0 32 0,3-2 44 16,-3 2 4-16,0 0 0 16,0 0-8-16,0 0-19 0,0 0-13 15,0 0-11-15,0 0-9 0,0 0-8 16,0 0-2-16,0 0-17 0,0 0-13 16,0 2-25-16,0-2-6 0,0 0-13 15,0 1-12-15,0 0-16 0,0 4-3 16,0 4-14-16,0 4 0 0,-3 7 0 15,-7 2 1-15,6 7 0 0,-3 2-1 16,0-1-2-16,0 4 0 0,1-3-2 16,-1-1-10-16,3-2 1 0,-3-1 9 15,0-4 1-15,4 0-2 0,0-4-16 16,-1 0 18-16,1-3-15 0,3-3 3 16,-4-3-75-16,4-2-72 0,0-3-80 15,0-2-206-15,0-3-343 0,4 0-649 16</inkml:trace>
  <inkml:trace contextRef="#ctx0" brushRef="#br0" timeOffset="93204.897">16244 6042 1061 0,'0'0'1605'0,"0"0"-1441"0,0 0-102 0,0 0-40 15,0 0-3-15,0 0 90 16,0 0 32-16,0 0-67 0,0 0-71 16,0 0 25-16,0 8 52 0,0 0 19 15,0 4-4-15,-3 2-13 0,3 6-41 16,-7 1 10-16,-4 3-17 0,8 2-18 15,-4 1-14-15,4-1-2 0,-1-1-1 16,4-4-2-16,0 1-16 0,0-6 17 16,4 0-23-16,3-2 25 0,-1-3 6 15,8-4-6-15,-7-3-41 0,3-4 10 16,4 0-4-16,7-6-60 0,-7-7 47 16,-1-4 36-16,5-3-17 0,-1-2-25 15,-7-5 9-15,4 3 33 0,-4-1 9 16,-6-4 3-16,6 1 2 0,-6 1 1 15,-1 2 13-15,-3 1-14 0,0 5 17 16,-3 3 25-16,-1 6-12 0,-6 3 19 16,3 1 0-16,-3 4 6 15,-1 2-19-15,1 0-35 0,-4 6-3 16,4 2-16-16,-1 1 14 0,1 0-21 16,0 2-15-16,10-5-3 0,-7 0-13 15,7-1-185-15,0 1-175 0,0-4-306 16,3 0-380-16</inkml:trace>
  <inkml:trace contextRef="#ctx0" brushRef="#br0" timeOffset="93610.833">16523 6080 2805 0,'0'0'439'16,"0"0"-302"-16,0 0-93 0,0 0-25 16,0 0 48-16,0 0 31 15,-14 59 19-15,14-41-88 0,-6-2-29 16,2 5 0-16,4 0 3 0,0-1-3 16,-3 0 3-16,3-4 9 0,0-1-12 15,0-1-13-15,3-6-6 0,7 2-9 16,-6-5-10-16,-1-4-48 0,8-1-18 15,-1-1-30-15,4-7 7 0,0-7 43 16,-1-3 24-16,1-5-11 0,0-1 4 16,0 0 54-16,-4-2 13 0,-3-1 3 15,3 3 13-15,-3-2 10 16,-3 7 22-16,-4 2 61 0,0 5 35 0,0 5-1 16,-4 2 9-16,-3 3 3 15,-3 2-41-15,3 0-54 0,-3 6-29 16,-4 2-31-16,4-1-19 0,-4 3-22 15,7 0-6-15,3-2-111 0,1 0-143 16,0-3-379-16,3-2-659 0</inkml:trace>
  <inkml:trace contextRef="#ctx0" brushRef="#br0" timeOffset="94041.921">16816 6101 414 0,'0'0'2432'16,"0"0"-2114"-16,0 0-213 0,0 0-82 15,0 0-4-15,0 0 54 0,0 0 80 16,0 0-49-16,-10 61-60 0,6-40-9 16,4 2 28-16,-3 0 38 0,3 1-7 15,0-2-50-15,0-1-32 0,0-5-11 16,3 1 3-16,1-5-4 0,6-3-26 16,-3-3-8-16,10-6-66 0,-7 0 21 15,4-11-6-15,3-2-35 0,4-4 75 16,-11-2 4-16,4 1 28 0,-7 3 13 15,0-1 42-15,-7 1 27 0,0-1 36 16,0-2-39-16,-3 3 0 0,-4-3-22 16,-7 2-3-16,4-1-22 0,-8 3-19 15,1 3-50-15,3 2-86 0,1 4-50 16,-5 3-120-16,5 2-1007 0,-1 0-644 0</inkml:trace>
  <inkml:trace contextRef="#ctx0" brushRef="#br0" timeOffset="110740.687">22098 5825 29 0,'0'0'1222'0,"0"0"-946"0,0 0 179 16,0 0-176-16,0 0-104 0,0 0-43 16,0 0 26-16,0 0-23 0,0 0-48 15,0 0-26-15,0 0-6 0,0 0 6 16,0 0 31-16,0 2 36 0,0 0 2 15,0 0-16-15,-4 2-44 0,-6 2-42 16,-1 2 10-16,-2 3-19 0,-5 2 3 16,8 1-19-16,-11 4 10 0,8-2-10 15,-1 2 22-15,0-3-7 0,-3-1-18 16,10-1-2-16,-3-1-17 16,6-2 16-16,1-2-10 0,3-2-5 15,-4-1-4-15,4-2-13 0,0-1-6 16,4 2-4-16,-1-1 23 0,1 2 10 15,6 0-7-15,-3 1-3 0,10 0 3 16,-3 0 19-16,0-2-12 0,-1 1 11 16,5 1 1-16,-5-2 0 0,-2 0 0 15,3 2-1-15,-1 0-1 0,-2-2 1 16,-4 0-3-16,-7 3 4 0,3-3 16 16,-3 2 10-16,0 2 15 15,-3 4 6-15,-1 4 10 0,-10 3-25 16,-6 2-30-16,2 1-2 0,5-3 0 15,-8-1-57-15,11-5-92 0,-1-3-80 16,11-4-184-16,0-2-407 0,0-4-719 0</inkml:trace>
  <inkml:trace contextRef="#ctx0" brushRef="#br0" timeOffset="111327.097">22487 6026 1657 0,'0'0'283'0,"0"0"-202"15,0 0-22-15,0 0 54 16,0 0-6-16,0 0 45 0,0 0-36 15,0 0-32-15,0 0-26 0,0 0 7 16,-21-15 25-16,18 13-10 0,3 1 35 16,-11 1-9-16,8 0 6 0,-1 0-17 15,-6 0-15-15,3 3 12 0,4 1 63 16,-11 2-133-16,0 1-22 0,4 1-2 16,-4 0 2-16,7 4-2 0,-7-1 2 15,1-1-13-15,6 4 13 0,0-2-12 16,0-2-14-16,7 3-2 0,0-1 3 15,0-1-1-15,0 1 17 0,0-3 6 16,7-2-29-16,0 1-9 0,0-2-4 16,3-3 44-16,0 0-34 0,1-3 10 15,-4 0-1-15,6-3 23 0,5-4-21 16,-1-3 23-16,-7-4-56 0,4-2 35 16,0 3-7-16,-1-4-9 15,-6 5 9-15,-3 4 29 0,-1 2 0 16,1 4 32-16,-4 0 13 0,0 2 16 15,0 0 9-15,0 0 19 0,0 0-7 16,0 0-22-16,0 2-19 0,0 0-12 16,0 0 15-16,0 2 10 0,0 1-23 15,0 5-20-15,3 4-11 0,1 2-13 16,2-1-9-16,8 1 3 0,-3-2-9 16,2-1 12-16,12-3 16 15,-1-4-25-15,0-6-111 0,10 0-182 0,4-6-392 16,-14 0-570-16</inkml:trace>
  <inkml:trace contextRef="#ctx0" brushRef="#br0" timeOffset="113024.269">22921 5819 30 0,'0'0'284'0,"0"0"-235"0,0 0 29 15,0 0-52-15,0 0 4 0,0 0 446 16,0 0-183-16,0 0-52 0,0 0-27 16,0-3 27-16,0 3 31 0,0 0 10 15,0 0 8-15,0 0-11 0,0 0-39 16,0 0-34-16,0 0-38 0,0 2-20 15,0-2-35-15,0 1-25 0,0-1-18 16,0 0-14-16,0 0-16 0,0 0-11 16,0 0-14-16,0 0-13 0,0 0-2 15,0 0 0-15,3 0-3 0,-3 0 2 16,0 0 1-16,0 1 1 0,0-1 12 16,0 2 2-16,0-1 7 0,0 1 9 15,0 4-9-15,0 5 9 16,0 8-4-16,-3 8-27 0,3 6 10 15,-4 5-23-15,1 4 13 0,3 1 0 16,-3 0-12-16,3-2 0 0,-4-2-1 16,4 0-12-16,0-6-9 0,4-3-134 15,-1-5-112-15,4-8-456 0,0-8-909 16</inkml:trace>
  <inkml:trace contextRef="#ctx0" brushRef="#br0" timeOffset="113780.227">23262 6060 1601 0,'0'0'542'0,"0"0"-131"0,0 0-40 16,0 0-54-16,0 0-107 0,0 0-39 16,0 0-22-16,0 0-42 0,0 0-26 15,0 0-24-15,10 0-6 0,-6 0-21 16,-1 0-30-16,11 0 0 0,0 0 13 15,3 2 11-15,11-1 1 0,-1-1-21 16,4 1-1-16,0 1 9 0,4-2-11 16,-1 0 11-16,-3 0-12 0,4-3-4 15,-8 0-193-15,8-4-131 16,-22 2-781-16,1-7-1377 0</inkml:trace>
  <inkml:trace contextRef="#ctx0" brushRef="#br0" timeOffset="117337.008">24657 5855 404 0,'0'0'1441'0,"0"0"-1117"0,0 0-36 16,0 0-81-16,0 0-4 0,0 0-17 16,0 0 6-16,0 0-33 0,0 0-48 15,0 0-31-15,-20 2-14 0,16 2-3 16,1 3-19-16,-4 1-6 0,3 4-13 15,-6 5-6-15,0 5 0 0,-1 5 13 16,8 3 2-16,-4-1 4 0,4 2 6 16,-1-2-3-16,4 1-22 0,4-1 3 15,-1-4 3-15,4-3-3 0,10-3-22 16,4-5-1-16,-4-4-43 0,0-7-10 16,11-3 19-16,-7-5 35 0,6-5-15 15,-10-6 5-15,1-3 10 16,2 1 16-16,-13-5 3 0,0 0 3 15,-4-4 4-15,-3-1-4 0,0-5-22 16,0 1-22-16,-10 3 21 0,3 2 1 16,-3 3 0-16,-4 8 25 0,11 3 6 15,-8 5 7-15,11 3-10 0,-7 4-4 16,4 1-24-16,0 0-9 0,-1 0-25 16,1 0-7-16,3 1-18 0,0 3-36 15,0 1-15-15,0 3-47 0,0 3-157 16,0 1-314-16,7-2-487 0,-1 4-497 0</inkml:trace>
  <inkml:trace contextRef="#ctx0" brushRef="#br0" timeOffset="117665.971">25081 5927 2974 0,'0'0'463'0,"0"0"-330"0,0 0-35 16,0 0 13-16,-48 62 12 0,41-43-36 16,3 3-17-16,1 0-33 0,3-3-37 15,3 1 0-15,1-3 15 0,10 0-15 16,6-3-24-16,1-4-34 0,10-4 17 16,-3-6 13-16,13-8 0 0,-3-7-19 15,-4-8 6-15,4 1-19 0,-14-3 60 16,0-1-14-16,-13 1 14 0,-1 3 32 15,-10-4 3-15,0 2 15 16,-7 0-15-16,-3 3-33 0,-7 1 45 16,-4 3-10-16,4 9-2 0,-11 0-35 15,4 8-3-15,-10 0-66 0,6 8-48 16,-6 4-110-16,13 7-266 0,-3-4-659 16,7 5-830-16</inkml:trace>
  <inkml:trace contextRef="#ctx0" brushRef="#br0" timeOffset="134915.613">14432 8877 161 0,'0'0'440'0,"0"0"-349"16,0 0-45-16,0 0-7 0,0 0 398 16,0 0-138-16,0 0-100 0,0 0-53 15,0 0-13-15,0 0 36 0,0-11 31 16,0 11 10-16,0 0-32 0,0-2-14 15,0 1 9-15,0 0-26 0,-4 1-13 16,4-2 6-16,0 2-7 0,-3-1-19 16,3 1-23-16,-3 0-6 15,3 0-22-15,-4-1 3 0,4 1-25 16,0 0-38-16,-3-2-3 0,-4 2 2 16,7 0 1-16,-4 0 1 0,1-1-2 15,-1 1 10-15,1 0-12 0,0-1-2 16,-4 1-1-16,0 0-10 0,0 4-5 15,0 0 2-15,-7 0 0 0,7 0 3 16,-3 3-3-16,0-1-3 0,-1 2 4 16,4 0 13-16,-3 0-1 0,3-1-15 15,0-2 5-15,0 2 10 0,4 1 1 16,0-4-11-16,-1 0-2 0,1 2 14 16,3-4-12-16,-4 1-6 0,4 0 16 15,0-3-19-15,0 3-3 0,0-3-3 16,0 3 9-16,0-2-16 0,0 2 10 15,0 0 3-15,4 1 9 0,3 0 0 16,-4 2 1-16,4-2-10 0,3-1 22 16,-3 0-4-16,7-1 6 0,-4 0-2 15,1 2 0-15,-1-4 3 0,0 1 0 16,4 0 10-16,-11 0-11 16,4-1-2-16,-3 3-1 0,3-2 1 15,-4 2 0-15,1 0 0 0,-4 1 2 16,3 2 0-16,-3-2 17 0,0 4 3 15,0 1 3-15,-3 3 13 0,-4 0-3 16,0 4-13-16,-7 1-5 0,0-1-17 16,4 0-15-16,-4-1-23 0,4-1-66 15,3-3-54-15,-3-1-126 0,6-4-74 16,1-2-155-16,3-4-269 0,0 0-499 16</inkml:trace>
  <inkml:trace contextRef="#ctx0" brushRef="#br0" timeOffset="135491.319">14690 8889 881 0,'0'0'992'16,"0"0"-791"-16,0 0 10 0,0 0-46 15,0 0-10-15,0 0 74 0,0 0-21 16,0 0-70-16,0 0-36 0,0 0 3 16,-13-16 19-16,9 16-3 0,-6 0-87 15,3 0-30-15,3 0 18 16,-2 0-22-16,-1 0-32 0,-4 1 0 0,4 2 7 16,1 3 9-16,-5 0-3 15,1 2-25-15,3 2 22 0,0 1 20 16,-3-2 2-16,-1 2 0 0,5 4-16 15,-1-1 0-15,3-2 3 0,1 2-16 16,-1-3 14-16,4 1-14 0,0 0-3 16,0-2 16-16,0-1-19 0,7-3 13 15,-3 2-20-15,3-4 17 0,-1-3 14 16,5 2 11-16,3-3 13 0,-4-3-13 16,0-5-54-16,11-3-4 0,-7-4-3 15,-1-1-19-15,1-2 0 0,0 3 31 16,-4-4 24-16,-3 5 25 0,-3 2 0 15,-1 0 58-15,-3 4-4 0,0 1 10 16,0 3 13-16,0 1 13 0,0 3 12 16,0 0-9-16,0 0 53 0,-3 3 38 15,3-3-105-15,-4 8-79 0,1 0-1 16,-1 4-16-16,-6 2 17 16,10 1 2-16,-3 1-2 0,3 1-1 15,0-3-34-15,0 3 7 0,6-5-1 16,5 3 4-16,-1-1 3 0,0-6 6 15,8 4-6-15,-1-5-172 0,4-3-209 16,-1 0-232-16,4-2-396 0,-6-2 272 16</inkml:trace>
  <inkml:trace contextRef="#ctx0" brushRef="#br0" timeOffset="136601.319">15025 8836 153 0,'0'0'545'0,"0"0"-226"0,0 0 13 0,0 0-35 16,0 0-47-16,0 0-13 15,0 0 2-15,0 0-22 0,0 0-24 16,0 0-19-16,-14-8-11 0,14 8-22 16,0 0-27-16,0 0 1 0,0 0-10 15,0 0-17-15,0 0-25 0,0 0-19 16,0 0-9-16,0 0 0 0,0 0-16 15,0 0-4-15,0 0 1 0,0 0-16 16,0 0 2-16,0 0 0 0,0 0-2 16,0 0 1-16,0 0 1 0,0 0-1 15,0 0-1-15,0 0 0 0,0 0-1 16,0 0 1-16,0 0-1 0,0 0-1 16,0 0 0-16,0 0 1 0,0 0 0 15,0 0 1-15,0 0 0 0,0 0 2 16,0 0-1-16,0 0-1 0,0 0 2 15,0 0-2-15,0 0-1 0,0 0 1 16,0 0 0-16,0 0 0 16,0 0 0-16,0 0-1 0,0 0 1 15,0 0-1-15,0 0 1 0,0 0 0 16,0 0 0-16,0 0-1 0,0 0 1 16,0 0-1-16,0 0 1 0,0 0 0 15,0 0-1-15,0 0 0 0,0 0 0 16,0 0 1-16,0 0 0 0,0 0 0 15,0 0 0-15,0 0 1 0,0 0 11 16,0 0-9-16,0 0-1 0,0 0 10 16,0 0-9-16,0 0 0 0,0 0 13 15,0 0-15-15,0 0 1 16,0 0 11-16,0 0-10 0,0 0 0 16,0 0 10-16,0 0-10 0,0 0 12 15,0 0-2-15,0 0-11 0,0 0 0 16,0 0 1-16,0 0-2 0,0 0 2 15,0 0 1-15,0 0-2 0,0 0 14 16,0 0-13-16,0 0 1 0,0 0-1 16,0 0 0-16,0 0-2 0,0 0 11 15,0 0-12-15,0 0 3 0,0 0 9 16,0 0 4-16,0 0 9 0,0 0 90 16,0 0-71-16,0 0-26 0,0 0-5 15,0 0-11-15,0 0 0 0,0 0 16 16,0 0-16-16,0 0 11 0,0 0-12 15,0 0-1-15,0 0 0 0,0 0-1 16,0 0-2-16,0 0-10 0,0 0 1 16,0 0-7-16,0 0-9 0,0 7-6 15,0 4-13-15,0 7 47 16,0 3 13-16,0 5-10 0,0 3-2 16,-4-1 0-16,1-1 0 0,3 0-1 15,-4 0-22-15,4-3 3 0,-3-3 7 16,3 1-16-16,0-4-120 0,0 0-56 15,3-4-262-15,4-2-324 0,-3-4-654 16</inkml:trace>
  <inkml:trace contextRef="#ctx0" brushRef="#br0" timeOffset="146116.715">15693 5966 968 0,'0'0'150'0,"0"0"251"16,0 0-60-16,0 0-140 16,0 0 10-16,0 0 28 0,0 0-68 15,0 0 19-15,0 0-13 0,7 2-84 16,-7 0-36-16,0-2-6 0,0 0 19 16,0 0-3-16,0 0-16 0,0 2-10 15,0-2 1-15,0 0-1 0,0 0 3 16,0 1 4-16,0-1 5 0,0 0-2 15,0 0-10-15,0 1-13 0,0-1-6 16,0 0 0-16,0 0-9 0,0 0 3 16,0 0 2-16,0 0-14 0,0 0 14 15,0 0-2-15,0 0-3 0,0 0 2 16,0 0-13-16,0 0 1 0,0 0 10 16,0 0-13-16,0 0 2 0,0 0 0 15,0 0 0-15,0 0 1 0,0 0 10 16,0 0-12-16,0 0 2 0,0 0 10 15,0 0-12-15,0 0 0 0,0 0 1 16,0 0-2-16,0 0 0 16,0 0-1-16,0 0-1 0,0 0 2 15,0 0 0-15,0 3 0 0,0 4 0 16,-4 0-2-16,-3 5-2 0,1 0 1 16,-5 3 1-16,-3-1 1 0,4 2 0 15,0 0 1-15,-1 1-1 0,-2 1 1 16,-1-1 0-16,4 1-2 0,-1-3-1 15,-3 1 1-15,4-2 1 0,3-3 0 16,-3 1-1-16,3-2 0 0,0-1-14 16,7-3 14-16,-7 2 2 0,0-2 2 15,4-2 0-15,3 2 10 0,-7-4-12 16,7 2 3-16,-3-2 15 0,-1 1-18 16,4 1 1-16,-3-3 2 0,3 0-1 15,0 1-1-15,-4-2 2 0,4 0-1 16,0 0 1-16,0 2 1 0,0-2-2 15,0 0 1-15,0 0 16 16,0 0-16-16,0 0 19 0,0 0-9 16,0 0 2-16,0 0 10 0,0 0 0 15,0 0 50-15,0 0-16 0,0 0-31 16,0 0-3-16,0 0-13 0,0 0 4 16,0 0-4-16,0 0-9 0,0 0 10 15,0 0-10-15,0 0 6 0,0 0-9 16,0 0 0-16,0 0 0 15,0 0-2-15,0 0-14 0,0 0-5 16,0 0-1-16,4 2-6 0,-1 2-6 16,7 2 22-16,-3 3 12 0,7 4 12 15,0 1-11-15,7 5 15 0,-1-2-13 0,4 2 12 16,0-1-2-16,-3 2-10 16,3-5 12-16,-3 3-15 0,-4-6 2 15,0 0-2-15,1-1 0 0,-12-3-2 16,5-1 1-16,-4 0-11 0,0-3 10 15,-1 0 1-15,-6 1-117 0,4-1-57 16,3-1-203-16,-4 0-636 0,-3-3-854 0</inkml:trace>
  <inkml:trace contextRef="#ctx0" brushRef="#br0" timeOffset="154990.873">24147 5696 235 0,'0'0'1490'0,"0"0"-1094"0,0 0-208 16,0 0-98-16,0 0 7 0,0 0 45 15,0 0 3-15,0 0-45 0,0 0-52 16,0 0-13-16,0 0-3 0,0 0-12 15,0 0-4-15,0 0-13 0,0 0 0 16,0 2 10-16,0-1-10 0,0 3 13 16,0 7-3-16,0 4 13 0,0 7-7 15,0 5 10-15,-3 6-10 16,3 9 3-16,0-1-6 0,-3 4 13 16,3 1-16-16,-4 0-7 0,4 0-6 15,-3-3-1-15,3-2 0 0,0-4-24 16,-4-3 7-16,1-3 18 0,3-2 0 15,0-5-13-15,-4-3-66 0,4-7-111 16,4-5-251-16,-1-4-550 0,8-12-469 0</inkml:trace>
  <inkml:trace contextRef="#ctx0" brushRef="#br0" timeOffset="162683.84">15524 8819 311 0,'0'0'254'0,"0"0"-156"0,0 0 215 15,0 0 22-15,0 0-136 0,0 0-10 16,0 0-7-16,0 0-53 0,0 0-9 16,0-1 7-16,0 1 12 15,0 0-19-15,0 0-7 0,0 0 9 16,0 0-13-16,0 0-12 0,0 0-7 0,0 0-7 15,0 0 0-15,0 0-6 16,0 0-1-16,0 0-9 0,0 0-10 16,0 0-13-16,0 0-9 0,0 0-6 15,0 0-10-15,0 0-3 0,0 0 3 16,0 0-7-16,0 0 1 0,0 0 3 16,0 0 0-16,0 0-13 0,0 0 19 15,0 0-3-15,0 0-7 0,0 0 4 16,0 0-13-16,0 0 13 0,0 0-4 15,0 0 7-15,0 0-3 0,0 0-13 16,0 0 16-16,0 0-3 0,0 0 0 16,0 0-4-16,0 3 1 0,0-1 6 15,0 0-1-15,-3-2-18 0,-1 4 0 16,-6 3-15-16,3-2 13 0,-3 2 0 16,3 0-1-16,0 1 0 0,0 2-9 15,-7-2-2-15,4 1 14 0,-1 0 1 16,1-1 0-16,7 0-1 0,-4-1 0 15,3-2 0-15,1 2-1 16,-7-3 1-16,10-2 0 0,-4 0 0 16,1 2 0-16,3-2 1 0,0-2-2 15,-4 0 1-15,4 0 0 0,0 0 0 16,0 1 1-16,0-1 0 0,0 1 0 16,-3 1 2-16,3-1-1 0,-4 2-2 15,1-3 0-15,3 0-2 0,-4 2 2 16,4-1 0-16,0-1 2 15,0 0-2-15,0 0 0 0,0 0-2 0,0 0 2 16,0 0 0-16,0 0-1 0,0 0 0 16,0 0 1-16,0 1-2 15,0-1 1-15,0 0-1 0,0 0 2 16,0 0 0-16,0 0-1 0,0 0 1 16,0 0 0-16,0 0 1 0,0 0 2 15,0 2 10-15,0-2-11 0,0 0 0 16,0 0-1-16,0 0 0 0,0 0 1 15,0 0-2-15,0 0-1 0,0 0-1 16,0 0-14-16,0 0 13 0,0 0-22 16,0 0 3-16,0 1-9 0,0 3 24 15,7 0 7-15,4 4 3 0,-4 0 13 16,3-1-14-16,-3 2 17 0,3 0-16 16,-3 0 10-16,3 0-10 0,1 0 10 15,6 3-12-15,-10-5 2 0,3 4 13 16,1-3 5-16,-1 3-17 0,0-6-4 15,-3 2 2-15,-3-1-1 0,2-1 1 16,-2 2-1-16,-1-5-1 16,4 0 2-16,-7 1-1 0,4-2 1 0,-1 2 13 15,-3-3-15-15,4 0-2 16,-4 0-61-16,0 1-69 0,0-1-52 16,3 0-95-16,-3 0-218 0,0 0-511 15,0-5-542-15</inkml:trace>
  <inkml:trace contextRef="#ctx0" brushRef="#br0" timeOffset="164417.188">16034 8862 155 0,'0'0'177'15,"0"0"34"-15,0 0-15 0,0 0-39 16,0 0 38-16,0 0-78 0,0 0-94 16,0 0 244-16,0 0 143 0,-10-8-193 15,10 8-23-15,-4 0-38 0,4 0-24 16,0 0-9-16,0 0 15 0,0 0-16 15,0 0-29-15,0 0-16 0,0-2-1 16,0 2 17-16,0 0 5 0,0 0-12 16,0 0-13-16,0 0-13 0,0 0-15 15,0 0-4-15,0 0 3 16,4 0-13-16,-4 0-2 0,0 0 2 16,0 0-15-16,0 0-13 0,3 0-3 15,-3 0-12-15,4 0-3 0,-4 0-9 16,3-2 24-16,4 1 3 0,0-2-3 15,0 2 0-15,0 0 0 0,3-2-1 16,-7 2 0-16,1-1 0 0,-1 2-12 16,1 0 10-16,-1 0 0 0,1 0-1 15,-1 0-8-15,0 3 9 0,1-2-10 16,-4 2 11-16,3 0 2 0,1-1 0 16,-1 2 0-16,-3 0 1 0,0 0-1 15,4 0 3-15,-4-1 13 0,0 1-13 16,0 3 19-16,0-2-19 0,0 1 26 15,0 2-7-15,-4 0-19 0,4 3 25 16,-7 2-12-16,-3 0-4 0,3 2-8 16,-3 1-1-16,6-1 0 0,-9-1-2 15,6-2-1-15,0 2-13 16,0-2 11-16,0-3 2 0,4 1 0 16,-4-2 3-16,3-1-1 0,1-2 11 15,-1-1-1-15,-3 3-9 0,4-6-1 16,3 0 16-16,0 1-5 0,0-1-10 15,0-1 16-15,0 0-7 0,0 0 1 16,0 0-12-16,0 0 3 0,0 0-1 16,0 0 10-16,0 0-13 0,0 0 31 15,0 0-3-15,0 0-12 0,0 0-14 16,3 0 1-16,4 0-3 16,-3-3 2-16,3 2 29 0,3-3 25 15,4 0 47-15,0-1-63 0,3-2-15 16,0 3-3-16,0-3-20 0,0 2-1 15,-3 1-1-15,0 0 0 0,-4 0-2 16,4 2-11-16,-10 1 10 0,-4-1-9 16,3 2 9-16,0 0-44 0,-3 0-33 15,0 0-26-15,0 0-39 0,0 0-59 16,0 0-154-16,0 3-153 0,0-2-488 16,0-1-467-16</inkml:trace>
  <inkml:trace contextRef="#ctx0" brushRef="#br0" timeOffset="165150.495">16385 8873 385 0,'0'0'538'15,"0"0"-232"-15,0 0-68 0,0 0-33 16,0 0-4-16,0 0 29 0,0 0-42 16,0 0-39-16,0 0-33 0,0 0 14 15,0 0 24-15,0 0-9 0,0 0-27 16,0 0-6-16,0 0 16 0,0 0 18 16,0 0-13-16,0 0-25 0,0 0-42 15,0 0-6-15,-3 0-7 16,3 0 0-16,0 3-3 0,-4-2-18 15,1 2-13-15,3-1-19 0,-3 1 0 16,-1 3-1-16,1 2 1 0,-1 0-17 16,-3 0 16-16,4 7 1 0,3-3 1 15,-7 4 2-15,0 1-1 0,4-2 1 16,3 2-3-16,0-3-12 0,0 0 9 16,0 2-19-16,3-5 9 0,4 3 12 15,0-5-2-15,-4-1-22 16,4-1 6-16,0-3 3 0,3-2 15 15,1-1-14-15,3-1-4 0,-8-5 0 16,5-4-3-16,3-3-3 0,-4-3 12 16,4 0 12-16,-7-2-1 0,0-3 2 15,3 0 13-15,-7 1-1 0,1-3 1 16,-1 3 2-16,-3-1-2 0,0 5 0 16,0 1 5-16,-3 3 11 0,-4 3 18 15,3 4-13-15,-2 0-28 0,2 0-3 16,-3 4-3-16,-7 0 1 0,7 0-1 15,1 0-19-15,-5 4 6 0,4 1-18 16,0-2 12-16,4 0-3 0,0 1-6 16,3-3-92-16,-4 1-19 0,4 0-57 15,0 1-200-15,4-1-261 0,-1 0-461 16</inkml:trace>
  <inkml:trace contextRef="#ctx0" brushRef="#br0" timeOffset="165517.465">16623 8922 2573 0,'0'0'444'16,"0"0"-217"-16,0 0-68 0,0 0-70 15,0 0 3-15,0 0 31 0,0 0-85 16,0 0-38-16,0 0-13 0,0 0 13 15,0 53 19-15,0-39-17 0,4-1-2 16,-4-1-14-16,3 2-8 0,0-4 21 16,4-1 1-16,4-1 15 0,-4-1-12 15,3-4-1-15,4-3-2 0,-4 0-32 16,0-7-6-16,4-2 4 0,0-5 11 16,-4 1 23-16,-3-4 16 0,-7 2 13 15,4-2 21-15,-4 2 10 0,0-3-6 16,-4 1-29-16,-3 1-6 15,4 6 9-15,-11-1-15 0,7 3-10 16,-3 4-3-16,3 3-25 0,0 1-45 16,-3 0-40-16,3 5-89 0,-4 4-158 15,8-3-761-15,-4 2-855 0</inkml:trace>
  <inkml:trace contextRef="#ctx0" brushRef="#br0" timeOffset="166209.283">16895 8919 480 0,'0'0'460'0,"0"0"-150"0,0 0 5 16,0 0 4-16,0 0-8 0,0 0-20 16,0 0-55-16,0 0-69 0,0 0-32 15,0 0-26-15,4 4-4 0,-4-1-15 16,0 1-20-16,0 1-44 0,-4 6-26 16,-3 1 0-16,7 1 19 0,-3 3-15 15,3-2-4-15,0-2-28 0,3 1-1 16,11-3 28-16,-10 1 1 0,9-3 44 15,1-5-3-15,7-3-19 0,-7 0-22 16,10-9 0-16,0-8-16 0,-3 1-22 16,3-5-44-16,-14 2 21 0,4 1 32 15,-11 2 29-15,1 1 48 0,-4 2 10 16,-7 2 15-16,-4-1-73 16,1 4-45-16,-11 3 27 0,4 4 17 15,0 1-55-15,-7 3-8 0,3 4-118 16,0 3-217-16,8-3-621 0,-5 0-644 0</inkml:trace>
  <inkml:trace contextRef="#ctx0" brushRef="#br0" timeOffset="172950.659">22163 8848 304 0,'0'0'561'16,"0"0"-404"-16,0 0 536 0,0 0-381 15,0 0-111-15,0 0 64 0,0 0-23 16,0 0-17-16,0 0-55 0,-7-20-30 16,7 20 7-16,-3-1-33 0,3-1-12 15,0 2-11-15,0 0-3 16,0 0-18-16,0 0-20 0,0 0-16 16,-4 0-5-16,1 0-14 0,-4 0-15 15,0 0-3-15,-7 6-9 0,7 0-20 16,-6 3 10-16,6 1 10 0,-7 3 9 15,0-1-22-15,4 0 24 0,-1-1 1 16,8-1-16-16,-4-1 3 0,4-2 1 16,-1 1-14-16,4-6 4 0,0 0 4 15,0 1-11-15,0 0 1 0,0-2-7 16,0 2 0-16,7-1 35 0,0 0 0 16,0 1 35-16,7 0-16 0,-1-2 6 15,5 2 7-15,-5-2-29 0,1-1 8 16,3 0-9-16,-6 2-4 0,-4 0-19 15,0 0 3-15,-1 1 17 0,-2 0 1 16,-4 1 0-16,0 3 3 0,0 2 25 16,-4 3 16-16,-6 2-19 0,3 4-6 15,0 0 3-15,-3-2-22 16,-4-1 0-16,7-3-19 0,0-2 0 16,7-3-6-16,-3 1-120 0,0-3-70 15,3 2-174-15,0-3-265 0,3-2-335 16,0-2-75-16</inkml:trace>
  <inkml:trace contextRef="#ctx0" brushRef="#br0" timeOffset="173465.478">22476 8903 2449 0,'0'0'528'0,"0"0"-336"16,0 0-19-16,0 0-27 0,0 0-64 16,0 0 10-16,0 0-16 15,0 0-48-15,0 0-25 0,0 0 16 16,-34-4 25-16,27 4-22 0,4 0-18 16,-1 0-2-16,-3 4-1 0,0 0 1 15,-3 0-1-15,0 4 0 0,-4 3 0 16,7 1 10-16,-3 2-11 0,3 1 0 15,-7-1 0-15,11 2-2 0,-4-4-1 16,7 1-25-16,0-1 3 0,0-1-4 16,0-2 11-16,7-2-1 0,-4-3 19 15,11 0 25-15,-7-4-6 16,3 0-19-16,0 0-1 0,1-8 1 16,9-6 3-16,-6 1-1 0,0-3 1 15,3-2 0-15,-3 3-1 0,-4-2 0 16,-3 4 24-16,0 2-23 0,0 1-2 15,-4 6 11-15,-3 0-9 0,7 4 15 16,-7 0 26-16,0 0 22 0,0 0 110 16,0 1-101-16,4 3-52 0,-4 1-21 15,3 4 12-15,1 1 4 0,3 2-5 16,-4 2-12-16,4-2-1 0,0-2 0 16,3 0-19-16,4-2-8 0,-4-1 26 15,4-4-63-15,0-3-97 0,0 0-43 16,3 0-140-16,-7-3-212 0,-3-1-626 15,3-3-426-15</inkml:trace>
  <inkml:trace contextRef="#ctx0" brushRef="#br0" timeOffset="173856.88">22880 8780 1516 0,'0'0'488'15,"0"0"-209"-15,0 0-59 0,0 0-1 16,0 0-4-16,0 0 19 0,0 0-49 16,0 0-29-16,0 0-13 0,0 0-8 15,3 4-6-15,-3-2-44 0,0 0-38 16,0 4-27-16,3 4-8 16,-3 7 35-16,0 4 22 0,0 7 24 15,0 5-49-15,-3 2-32 0,0-1-12 16,3-2-3-16,0 0-9 0,0-2-35 15,6-4-106-15,1-4-76 0,11-6-385 16,-8-5-934-16</inkml:trace>
  <inkml:trace contextRef="#ctx0" brushRef="#br0" timeOffset="174265.555">23352 8949 2240 0,'0'0'738'0,"0"0"-342"0,0 0-135 15,0 0-25-15,0 0-37 0,0 0-40 16,0 0-50-16,0 0-78 0,0 0-29 15,0 0 20-15,58 3-4 16,-34-3-5-16,11-2 2 0,-4-2-15 16,10-2-13-16,0-3-170 0,1-3-178 15,-15 4-878-15,15-10-1364 0</inkml:trace>
  <inkml:trace contextRef="#ctx0" brushRef="#br0" timeOffset="175232.085">24175 8869 1161 0,'0'0'1122'16,"0"0"-767"-16,0 0-116 0,0 0-37 15,0 0-30-15,0 0-22 0,0 0-32 16,0 0-49-16,0 0 4 0,38-23 3 15,-17 15-1-15,-4 1-27 0,-3 1-10 16,3-1-17-16,0 4 1 0,-7 1 0 16,-3 2-22-16,0 0 0 0,3 2 1 15,-3 4 15-15,-3 1 53 0,-1 3 4 16,-3 6-17-16,0 3-15 0,-7 5-7 16,-6 1-3-16,-1 1-3 0,0 1-16 15,0-3 4-15,-6-3-14 0,9-2-2 16,1-3 0-16,0-5 0 0,3-4 0 15,3 0-1-15,-3-6 1 0,7 2 2 16,0-3 0-16,0 0-2 0,0 0 0 16,0 0-19-16,0 0 8 15,11 0 11-15,-4 0 0 0,3 0 37 16,0 0 7-16,7-3-10 0,8 2 0 16,-12-2 9-16,11-1-18 0,-3 4-15 15,-7-4-10-15,7 1-2 0,-1-1 1 16,-6-1-11-16,7 1-81 0,-4-4-62 15,-3 1-86-15,-1-3-248 0,1 4-610 16,0-7-714-16</inkml:trace>
  <inkml:trace contextRef="#ctx0" brushRef="#br0" timeOffset="175618.782">24637 8836 2780 0,'0'0'624'0,"0"0"-402"16,0 0-133-16,0 0-10 0,0 0-42 15,0 0 1-15,0 0 0 0,-14 51-13 16,10-31-6-16,1-1 0 0,3 1 12 16,0-2-3-16,0 1-26 0,3-4-2 15,4-1 0-15,4-2 13 0,-4-4-13 16,3-2-19-16,4-4-15 0,-1 0 12 15,-2-2-7-15,-4-4 29 0,3-4 1 16,4-2 28-16,-4-6-11 0,0 2-5 16,-3-5 3-16,-3-2 2 15,-1-2-18-15,1 0-27 0,-4 0 12 0,0 0-20 16,0 6 34-16,0 1 1 0,-7 8 18 16,3 2-17-16,-3 4 17 15,-3 0 13-15,3 2 1 0,-7 0-29 16,4 4-3-16,3 3-38 0,0 0-12 15,0 1 0-15,4 1-16 0,0 1-181 16,-1 0-118-16,4-3-416 0,4-2-839 16</inkml:trace>
  <inkml:trace contextRef="#ctx0" brushRef="#br0" timeOffset="175976.805">25109 8829 1884 0,'0'0'1426'0,"0"0"-1213"0,0 0-112 16,0 0 98-16,0 0-39 0,0 0-122 16,0 0-38-16,0 0-22 0,0 0-19 15,-38 52 41-15,41-32 16 16,1-3 18-16,-1 0 14 0,4 0-10 15,0-1-7-15,7-3 7 0,-1-3-17 16,-2-3-21-16,6-3-10 0,4-4-14 16,-1-1 24-16,4-10 13 0,-3-4-13 15,0-4-14-15,-1 1-17 0,-9-2 18 16,-4 1 12-16,-4 1-11 0,-3 0 12 16,-3 1-13-16,-8 0-16 0,-2 5 7 15,-8 0 6-15,4 4-9 0,-18 7-18 16,11 1-58-16,-14 8-31 0,7 6-100 15,0 0-163-15,11-2-795 0,-8-2-704 16</inkml:trace>
  <inkml:trace contextRef="#ctx0" brushRef="#br0" timeOffset="-190982.123">9995 12252 176 0,'0'0'124'0,"0"0"202"0,0 0-98 16,0 0-62-16,0 0 30 0,0 0-72 15,0 0 61-15,0 0 23 0,0 0-55 16,-38-15-46-16,38 14-6 0,0 1 25 16,0 0-26-16,0-1-25 0,0-1-56 15,3 2-19-15,-3 0-15 0,4 0 15 16,2 0 23-16,-2 0-4 0,6 0 4 15,-3 0 6-15,0 0-27 0,7 0 34 16,0-1 9-16,-4 0 16 0,7-1 4 16,-3 0-11-16,0 0-18 0,3-2 6 15,-7 0 3-15,11 2-29 0,-11 1 19 16,7-2-16-16,-10 2-18 16,7 0 1-16,-4 1 2 0,1-2-1 15,-1 2 32-15,0 0-19 0,-3 0 7 16,0 0-21-16,4 0 14 0,-1 0-13 15,-3 0 19-15,7 0-9 0,-4 3 23 16,0-3-11-16,1 0-6 0,2 1-6 16,-2 2 0-16,2-3-10 0,-2 1 23 15,-4-1-14-15,3 2 23 0,4-2-6 16,-7 0 3-16,3 0-16 0,-3 0 3 16,3 0-18-16,1 0 31 0,-1 0-13 15,0 0 3-15,4 0-9 0,-4 0 0 16,1 2-13-16,-1 0 16 0,7-2 3 15,-6 0-4-15,2 2-14 0,1-1 10 16,0 0 2-16,0-1-12 0,0 0 2 16,-1 2 10-16,-2-1-10 0,2 0-1 15,-6 1 0-15,4 0 1 0,-1 1-3 16,-7-2 1-16,11 0 0 16,-3 1 3-16,-5 2-4 0,1-3 2 15,4 2 0-15,-4-1 0 0,3 0 1 16,0 0 10-16,-3-1-11 0,3 2-2 15,4-1-1-15,-3 0 1 0,-1 0 16 16,0 0-15-16,1 0 0 0,2-1 11 16,-9 0 14-16,13-1-1 0,-7 2-6 15,1-1-16-15,2 0 19 0,-2-1-6 16,3 3-3-16,-4-3-10 0,4 0 16 16,-4 0-16-16,7 0 9 0,-3 0-8 15,0 0-1-15,-4 0 9 0,11 0-10 16,-4 0 18-16,-3 0-20 15,3 0-2-15,-3 0 1 0,0-3 1 0,-1 3 1 16,-2-1 1-16,3 1 10 16,-4 0-12-16,-3 0-3 0,3 0 1 15,-6 0 2-15,2 0 0 0,1 0-2 16,0 1 0-16,0 2-1 0,-3-3 1 16,2 1 1-16,1-1-1 0,0 3 1 15,-3-3 1-15,3 1 1 0,-1-1 0 16,5 0-1-16,-8 3 3 0,8-3 0 15,-1 1 10-15,-3-1-10 0,3 3-3 16,-3-2-1-16,3-1-10 0,1 3 11 16,2-3 1-16,1 0 14 0,3 0-11 15,1 0-3-15,2 0 11 0,1 0 95 16,3 0-18-16,0 0-42 0,4 0-22 16,-4 0-13-16,0-3 0 0,4 2 4 15,-4 1-3-15,0-3-13 0,0 3 12 16,-3 0-10-16,3-1 1 0,-4 2 16 15,5-2-18-15,-8-2 2 0,3 6 13 16,-2-3-15-16,-1 0-1 16,0 0 0-16,0 0 2 0,1 0-1 15,-5 1 1-15,5 2-1 0,-5-3 1 16,1 0 10-16,3 1-9 0,-3-1-2 16,-3 0 13-16,2 0-14 0,-2 0 0 15,2 0-1-15,1 0 1 0,0 0 3 16,-4 0 10-16,4 0 2 0,-4 0-13 15,8 0 14-15,-8 0-13 0,4-1 0 16,0 1-2-16,-4-3 1 0,4 3 0 16,-4 0 1-16,4 0-2 0,-4 0 2 15,4 0 0-15,-4 0 0 0,7-1 8 16,-3 1-10-16,3 0-1 0,-3-3 3 16,3 3 9-16,1-1-11 0,-1 1-1 15,0-3 1-15,-3 2 0 16,3-2 11-16,0 2-10 0,-3 0 10 0,3-1-10 15,-3 1 14-15,3 0-4 0,1-1-11 16,-5 2 0-16,5 0 0 16,-5 0 1-16,5 0-1 0,-5 0-1 15,5-2 2-15,-1 2-1 0,-3-2 2 16,3 2-2-16,0-2 2 0,0 1 15 16,1 1-16-16,-1-3-1 0,0 2 2 15,0 0-2-15,0-1-1 0,-3 2 0 16,3 0 1-16,1 0-1 0,-5 0 1 15,5 0 2-15,2 0-1 0,-6 0 0 16,7 0-2-16,-4 0 1 0,0 0 1 16,-3 0 0-16,3 0 0 15,1 0 0-15,-1 0 9 0,-3 0-11 16,-1 0-1-16,5 0 1 0,-8 0 0 16,4 0 1-16,3 0 0 0,-3 0 1 15,-4 0 0-15,0 0-1 0,4 3 2 16,0 0-3-16,0-1 0 0,-1 0 0 15,-2 2 1-15,6-4-1 0,-3 3 12 16,0 0-9-16,3-1 0 0,3-2 0 16,-2 3-2-16,2-3 1 0,1 0-1 15,0 0-1-15,6 0 0 0,-6 0 1 16,0-3 1-16,3 2 0 0,0 0-2 16,-3-1 1-16,-1 1 8 0,4 0-7 15,-6-1 16-15,2 2-15 0,1 0 1 16,-4 0 14-16,0 0-17 0,1 0 1 15,-1-2 0-15,0 2 11 0,-3-2-13 16,3 2 0-16,-3 0 2 16,0 2 1-16,-1-2-3 0,1 0 0 15,-7 0 0-15,3 0 1 0,1 2-1 16,-1-2 1-16,0 2 2 0,-3 0-2 16,4 0 8-16,-1 0-9 0,4 1-2 15,-4 1 1-15,4-3 1 0,0 2 9 16,3-2-9-16,-3 3-2 0,3-4 2 15,0 3 0-15,4-3 2 0,-1 0 0 16,1 0 0-16,3 0 1 0,-7 0 0 16,8-3-3-16,-5 2 1 0,1-3-1 15,3 1 12-15,-7-1-10 0,4 0 0 16,0 3 0-16,-8-2 1 0,8 2 9 16,0-2-12-16,-8 3 1 0,8 0-1 15,0-4 0-15,-7 4 0 0,3-2 0 16,3 1 1-16,-6 0 11 0,3-2-11 15,8 0 9-15,-8 1-10 0,0 0-1 16,4-2 1-16,-8 1 1 16,5 0-1-16,-1 1 1 0,0 1-1 15,-3-2 0-15,0 3 0 0,3-1 0 16,-7-1 0-16,4 2 0 0,0 0 11 16,3 0-11-16,-7 0-3 0,4 0 3 15,0 0-2-15,3 0 1 0,-3 0 0 16,-4 0 1-16,8 0 3 0,-1 0-3 15,-7 0 1-15,4 0-1 0,3 0 0 16,0 0 1-16,1 0 15 0,-1 0-16 16,0 0 0-16,4 0-1 0,-4-1 1 15,4 0 2-15,-4-1-2 16,0 2 3-16,0 0-3 0,1 0 0 0,-1 0-2 16,0 0 2-16,-3 0 1 15,0 0-1-15,3 0 0 0,0 0 2 16,-3 0-1-16,3 0-1 0,4 0 1 15,-8 2-1-15,5 0 0 0,2-2 0 16,-2 3-1-16,2 0 1 0,1-2 3 16,3-1-3-16,4 1 9 0,-4-1-9 15,0 0-2-15,3 0 2 0,8 0 11 16,-11 0-11-16,10 0 0 0,-6 0-2 16,3-1 2-16,-3 1-2 0,-1-1 1 15,1-1 1-15,-1 2-1 0,-3-1 1 16,4 1-1-16,-11 0 1 0,7 0-2 15,0 0 4-15,-6 0 1 0,6 0-1 16,-7 0 0-16,4 0 11 0,3 0-1 16,-14 1-10-16,11 2 1 0,-1-3 9 15,-6 1-9-15,3 0-2 0,-3 1 0 16,3-1 1-16,-3 0 11 16,7 1 1-16,-4-2-14 0,-3 0 0 15,3 1 1-15,7 0 1 0,-10-1-2 16,7 2 1-16,-1-2 2 0,1 0-1 15,0 0 0-15,3 0 0 0,-4 0 12 16,5-3-12-16,-5 2-4 0,-3-2 1 16,4 2 1-16,0-2 0 0,-4 2 12 15,4-2-10-15,-1 2 19 0,4 1-8 16,-10-1 5-16,7 1 28 0,3-2 3 16,-10 1-10-16,3 0-5 0,0-1-34 15,-6 2-16-15,-4 0 16 0,6 0 3 16,-6 3 9-16,4 0-12 0,2-1 1 15,-6 2 8-15,4-1-9 0,-1-1 0 16,0 1 1-16,4 0-1 0,-7-1 0 16,0 0 2-16,3 1-1 0,0 0-2 15,1-1 1-15,3 0-1 0,-4 2 1 16,4-2 9-16,-1 0-9 16,5 0-1-16,-1-1 1 0,4-1 2 15,-1 0 0-15,1 0-2 0,6 0-1 16,-9 0-1-16,6-1 1 0,-4-1 1 15,5 1 14-15,-1-2-14 0,-4 3 0 16,1-2-16-16,3 0 16 0,-3 2 0 16,3 0 0-16,-3 0 1 0,3 0-1 15,3 0 2-15,-3 0-1 0,7 0 0 16,-3-3 2-16,3 2 16 0,3-2-19 16,-6 0-11-16,3 3 10 0,0-4 0 15,-3 2 1-15,6 0 11 16,-3-1-11-16,7 0 1 0,-7 1-1 15,3-2 3-15,8 3-3 0,-8-2 0 16,1 0-2-16,-1 2 2 0,4 0-2 16,-4-1 1-16,1 2 1 0,-4 0 1 15,7 0 0-15,-11 0-1 0,8 0-1 16,-8 0 1-16,4 0 2 0,0 0-2 16,-3 0 1-16,0 0-1 0,3 0 1 15,-4 0-1-15,4 0 0 0,0 0 0 16,-7 0 0-16,7 0-10 0,-10 0 10 15,3 0 0-15,4 0 2 0,-4 0-2 16,0 0 0-16,-4 0 0 0,-2 0-1 16,6 0-1-16,-7 2 1 0,7-1 1 15,-7 0 0-15,4-1 3 0,3 2-3 16,-7-2 1-16,1 1-1 0,6-1 0 16,-4 0 1-16,5 0 1 15,-8 0-1-15,3 0-1 0,5 0 0 0,-8 0-1 16,0 0 0-16,7 0 1 15,-3 0 0-15,3 0 0 0,-7 1 1 0,7-1-2 16,0 0 2-16,0 2-1 16,4-1 1-16,-11-1-1 0,14 1-1 15,-10-1 1-15,10 0 8 0,-10 0-8 16,3 0-9-16,3 2 9 0,-6-1 0 16,7-1 1-16,-11 1-1 0,3 2 0 15,5-3 0-15,-5 0 3 0,8 1-3 16,-11 0 0-16,4-1 0 0,-1 0 0 15,4 0-1-15,1 0 1 0,-8 0 2 16,7 2-2-16,0-2-1 0,0 0 1 16,0 0 0-16,-3 0 2 0,3-2 0 15,-7 2 0-15,7-1-1 0,-3 0 0 16,-4 1-1-16,4 0 0 16,0 0 0-16,-8 0 0 0,5 0 0 15,-1 0 0-15,-3 0-1 0,-1 0 1 16,1 1-1-16,7 0 1 0,-11 1-1 0,4-2-2 15,0 0 1-15,6 0 2 16,-9 1 1-16,6-1 1 0,4 0 8 16,-11 1-10-16,7-1-1 0,4 0-1 15,-7 0 2-15,-4 0 0 0,7 0 2 16,4 0 1-16,-11 0-1 0,4 0-1 16,-4 0-1-16,8 0 0 0,-8 0-3 15,-3 0 1-15,0 2 1 0,3-2-1 16,-3 0 2-16,3 2 0 0,-3 0-1 15,0-2 2-15,-3 0-3 0,-1 0 4 16,4 0-2-16,0 2 0 0,-4-2 2 16,4 0-3-16,0 1 1 15,-4-1-2-15,4 0 2 0,-3 1 1 16,3 1-1-16,-7-2 0 0,3 1 0 16,1-1 0-16,-1 0 0 0,4 0-1 15,-4 0 0-15,1 1 1 0,-1-1 2 16,8 0-2-16,-8 0 1 0,4 0-1 15,-4 0 2-15,1 0-1 0,-4 0 0 16,0 0 2-16,3 0 9 0,-3 0-12 16,0 0-1-16,0 0 1 0,0 0-1 15,0 0 2-15,0 0-2 0,0 0 1 16,0 0 0-16,0 0 0 0,0 0 1 16,0 0 0-16,0 0 0 0,0 0 2 15,0 0-2-15,0 0 1 0,0 0 0 16,0 0 1-16,0 0-2 0,0 0 10 15,0 0-10-15,0 0-2 16,0 0-11-16,-3 0 11 0,3 0-47 0,0 0-62 16,-7 0-59-16,-7-1-250 15,0-2-1006-15,-17-24-1496 0</inkml:trace>
  <inkml:trace contextRef="#ctx0" brushRef="#br0" timeOffset="-188145.204">10494 12543 1044 0,'0'0'485'15,"0"0"-341"-15,0 0-40 0,0 0 266 16,0 0-63-16,0 0-55 0,0 0-72 16,0 0-55-16,0 0-32 0,0 0 29 15,0 0 18-15,0 0-26 0,0 0-28 16,0 0-16-16,0 0 15 0,0 0 38 15,0 0-26-15,0 0-46 0,0 0-26 16,0 0-10-16,0 0-2 0,0 2 4 16,0 1-14-16,-3 2 11 0,-4 2-14 15,0 2-12-15,-3 5 9 0,-4 0-17 16,0 6 18-16,0-4 0 0,0 2-14 16,1 0 13-16,-1-3-13 0,7 0-9 15,3-4-50-15,-2 0-42 0,2-5-28 16,4 0-86-16,0-3-188 15,4-3-132-15,6 0-39 0,-3-4-181 16</inkml:trace>
  <inkml:trace contextRef="#ctx0" brushRef="#br0" timeOffset="-187719.94">10484 12538 140 0,'0'0'1847'0,"0"0"-1494"0,0 0-179 16,0 0-48-16,0 0-26 0,0 0-29 16,0 0-7-16,0 0-64 15,0 0-41-15,0 0 12 0,7-7 29 16,-4 7 32-16,7-1-6 0,4 0-4 16,-3 0 29-16,2-2-15 0,5 0-34 15,-1 2 23-15,0-2-21 0,0 1 12 16,0 1-16-16,1-2 1 0,-5 2-1 15,1 1 0-15,-3-1 11 0,-1 1-11 16,0 0 0-16,-6 0-3 0,3 0 1 16,-7 0 1-16,0 0 1 0,0 1 0 15,0 2 3-15,0 0 1 0,0 4 18 16,0 3 29-16,-4 3 45 0,-3 4 19 16,-3 2-32-16,0 4-58 0,-4 2-6 15,-3 3-3-15,-4 1-3 0,0 4-13 16,-6-2 0-16,3 3-1 0,-7 0 1 15,6-5-1-15,1 1-25 0,0-3 14 16,7-5-17-16,0-3-57 0,6-4-48 16,1-3-42-16,7-6-71 0,-1-5-134 15,4-1-229-15,0-4-504 16,7-11 459-16</inkml:trace>
  <inkml:trace contextRef="#ctx0" brushRef="#br0" timeOffset="-187468.173">10494 12621 1659 0,'0'0'435'16,"0"0"-202"-16,0 0-110 0,0 0-17 16,0 0 4-16,0 0 13 0,0 0-69 15,0 0-54-15,0 0-67 0,0 0 67 16,35 7 64-16,-15 0 7 0,1 3-7 15,6-1-32-15,-2-1-10 0,6 2-22 16,-7-2 4-16,3 0-2 0,-3-1 20 16,-6-1-9-16,2-2-13 0,-6 0-160 15,0 0-182-15,-7-2-185 0,0 1-479 16</inkml:trace>
  <inkml:trace contextRef="#ctx0" brushRef="#br0" timeOffset="-187078.825">10511 13010 1909 0,'0'0'460'0,"0"0"-202"0,0 0-151 16,0 0-4-16,0 0-16 0,0 0-14 16,0 0-5-16,0 0-1 0,0 0 10 15,59-25-4-15,-38 17-9 0,-1 1-26 16,4-1-16-16,0 1-22 0,1 0 13 15,-1-1-10-15,-4 2 9 0,1 0-12 16,-4 2-2-16,-3 1 1 0,0-1 0 16,-11 1-15-16,4-1-67 0,-3 4-80 15,-4 0-51-15,0-3-37 0,0 2-75 16,-7-2-128-16,3 2-330 0,1-3-327 16</inkml:trace>
  <inkml:trace contextRef="#ctx0" brushRef="#br0" timeOffset="-186845.021">10711 12790 1080 0,'0'0'430'16,"0"0"-105"-16,0 0-72 0,0 0 3 15,0 0-1-15,0 0 32 0,0 0-59 16,0 0-100-16,0 0-45 0,0 0-20 16,-10-4-28-16,10 8-35 0,0 3-24 15,0 8 24-15,3 4 38 0,-3 4 0 16,4 6-6-16,-1 2-31 0,1-1-1 15,-4 0 3-15,0-4-3 0,0 2 0 16,6-3-17-16,-2-2-11 0,-1-2 12 16,-3-4-108-16,0-2-77 0,0-1-91 15,0-2-128-15,0-1-277 0,0 0-35 16</inkml:trace>
  <inkml:trace contextRef="#ctx0" brushRef="#br0" timeOffset="-186589.023">10749 12971 1915 0,'0'0'402'0,"0"0"-237"15,0 0-78-15,0 0 36 0,0 0-123 16,0 0-6-16,0 0-56 0,0 0-2 15,-62 60 15-15,48-38 30 16,-3 1-4-16,0-1-6 0,0 1-94 16,-1-6-52-16,11 0-19 0,-6-3-99 15,6-4 13-15,3-5 26 0,1-3-29 16,3-2-76-16</inkml:trace>
  <inkml:trace contextRef="#ctx0" brushRef="#br0" timeOffset="-186462.238">10687 13060 112 0,'0'0'466'0,"0"0"-120"0,0 0-20 15,0 0-53-15,55-27-65 0,-45 27-65 16,4 0 39-16,-3 2-56 0,2 1-71 16,1 0-3-16,0 1-39 0,-7 0-11 15,13-1 18-15,-6-3 12 0,-3 0-32 16,-1-3-610-16,0-8-1136 0</inkml:trace>
  <inkml:trace contextRef="#ctx0" brushRef="#br0" timeOffset="-178191.741">11249 12586 340 0,'0'0'101'15,"0"0"356"-15,0 0-278 0,0 0-153 16,0 0-26-16,0 0-16 0,0 0-14 16,0 0 14-16,0 0 16 0,0-18 1 15,0 16 25-15,0 0 30 0,0 0 45 16,0 0 9-16,0-2-6 0,0 1-19 16,0 1-17-16,0-2-29 0,0-2-39 15,0 2-29-15,0-3 6 0,0 2 4 16,3 0-4-16,-3 0 21 0,0 2 2 15,3 2 0-15,-3 0 26 16,0 1 52-16,0 0 46 0,0 0 15 16,0 0-9-16,0 0 10 0,0 0-11 15,0 0-16-15,0 1-13 0,0 0 1 16,4 2-8-16,-4-2 10 0,0 1 3 16,0 2 3-16,0 0-13 0,0 4-16 15,0 1 3-15,-4 4-70 0,4 2-13 16,-3 4-38-16,3 0-49 0,-3-3 72 15,-4-2 15-15,3-2 60 0,-3-1-60 16,-3 1 0-16,0 2-13 0,-1-1 10 16,-2 1-26-16,2-1-22 15,-3 0-19-15,4-2-17 0,3 0-151 16,0-6 74-16,0-1-43 0,4-2-7 16,3-2-191-16,0-6-211 0,0 1-120 15</inkml:trace>
  <inkml:trace contextRef="#ctx0" brushRef="#br0" timeOffset="-177956.543">11197 12621 397 0,'0'0'499'0,"0"0"275"15,0 0-397-15,0 0-202 0,0 0-32 16,0 0 18-16,0 0 26 0,0 0 3 16,0 0-42-16,0 0-39 0,17 45 15 15,-17-23-19-15,4 7-6 0,-4 2-48 16,0 7-29-16,0-1 9 0,0 2-21 15,0 1-10-15,0-2-19 0,0-3 19 16,0-4-19-16,0-3 6 0,0-5-2 16,6-1-4-16,-2-5-77 15,-1-4-54-15,1-1-83 0,-1-6-146 16,1-2-174-16,3-4-221 0,-4 0-283 16</inkml:trace>
  <inkml:trace contextRef="#ctx0" brushRef="#br0" timeOffset="-177671.173">11473 12572 1848 0,'0'0'626'16,"0"0"-352"-16,0 0-171 0,0 0 16 15,0 0 57-15,0 0 31 0,0 0-48 16,0 0-102-16,0 0-55 0,-4 56 11 16,-3-34 12-16,4 0 1 15,-8 2-10-15,1 1-13 0,3-2-2 16,0-3-1-16,-3 2-18 0,3-5-77 16,4-4-45-16,-4-3-83 0,3-4-95 15,4-2-185-15,-3-4-243 0,3 0-376 16</inkml:trace>
  <inkml:trace contextRef="#ctx0" brushRef="#br0" timeOffset="-177478.848">11421 12709 427 0,'0'0'444'15,"0"0"161"-15,0 0-322 0,0 0-130 16,0 0 16-16,0 0 35 0,0 0-52 16,58-27 3-16,-40 21-26 15,6-1-52-15,-4 0-64 0,5 0 13 16,-5 2-25-16,-3 1 12 0,4 1-13 15,-7 2 1-15,0 1-2 0,-4 0-56 16,0 0-62-16,-3 0-56 0,-7 5-44 16,0 0-47-16,0 5-101 0,-7 0-125 15,-3 1-173-15</inkml:trace>
  <inkml:trace contextRef="#ctx0" brushRef="#br0" timeOffset="-177277.861">11490 12865 875 0,'0'0'1234'0,"0"0"-865"15,0 0-66-15,0 0-65 0,0 0-117 16,0 0-57-16,0 0-25 0,0 0-27 16,0 0 24-16,0 0 2 0,55-17 3 15,-34 9-38-15,3-1 16 0,-7 0-6 16,0 1-10-16,4-1-3 0,-11 3-1 16,4 0-116-16,-7 0-18 0,-4 1-38 15,4 2-32-15,-7 0-60 16,0-1-123-16,0 0-106 0,0-1-144 15,0-2-102-15</inkml:trace>
  <inkml:trace contextRef="#ctx0" brushRef="#br0" timeOffset="-176999.018">11597 12477 336 0,'0'0'1736'0,"0"0"-1389"16,0 0-154-16,0 0-44 0,0 0 31 16,0 0 25-16,0 0-20 0,0 0-90 15,0 0-47-15,0 0 9 0,0 34-3 16,0-12 9-16,-4 6 10 0,1 8-13 16,-1 9-13-16,-3 14-15 0,4 12-20 15,-4-5-10-15,7-14-1 16,0 2 2-16,-3-15-3 0,3-2 0 15,0 7-16-15,0-14-47 0,3 4-54 16,0 0-121-16,4-8-170 0,-3-4-392 16,-1-6-851-16</inkml:trace>
  <inkml:trace contextRef="#ctx0" brushRef="#br0" timeOffset="-175797.65">12103 12610 813 0,'0'0'808'0,"0"0"-373"0,0 0-153 15,0 0-37-15,0 0-64 16,0 0-14-16,0 0-26 0,0 0-42 15,0 0-48-15,-10 3-39 0,10-3-12 16,0 1-3-16,0-1-10 0,0 0-6 16,0 0-10-16,0 3 26 0,0 0 3 15,3 2 14-15,-3 4 21 0,0 3 0 16,0 4-16-16,0 4 4 0,-3 1-21 16,-1 1 11-16,1 5-12 0,-1-1-1 15,1 1-2-15,-4 4 1 0,4 2-15 16,-4 0 14-16,3-1 2 0,-3 1 32 15,4-2-3-15,-1-3-7 0,4-2 20 16,-3-6-11-16,3-2 0 0,0-3-31 16,0-3 0-16,3-5-2 0,1 0-20 15,-1-4-23-15,1 0-2 0,-1-2-39 16,1-1-10-16,-1 0-23 0,1 0 20 16,2-1 3-16,1-3-36 15,0-2-123-15,0-4-127 0,3-4-24 16,-3 3-281-16</inkml:trace>
  <inkml:trace contextRef="#ctx0" brushRef="#br0" timeOffset="-175457.969">12241 12748 2378 0,'0'0'490'0,"0"0"-282"15,0 0-208-15,0 0-22 16,0 0 3-16,0 0 19 0,0 0 67 16,0 0-48-16,55 0-18 0,-38-3-1 15,-3 3-58-15,0 0-3 0,-4 3-39 16,-3 4-41-16,-4 5-95 0,-3-1-39 16,0 4 19-16,-3 5-26 0,-7 1 28 15,3-1 114-15,0-1 140 0,0-1 16 16,0-2 196-16,0-5 41 0,7 1-3 15,-3-1 10-15,3-3-15 0,0-2-61 16,0 0-78-16,0-1-61 0,3 0-33 16,1-1-11-16,2 1-1 0,5-1 0 15,-1-3-74-15,4 0-54 0,-4-1-182 16,4-1-251-16,-4-3-659 0</inkml:trace>
  <inkml:trace contextRef="#ctx0" brushRef="#br0" timeOffset="-165483.006">12878 12715 417 0,'0'0'176'0,"0"0"398"0,0 0-274 16,0 0-79-16,0 0-33 0,0 0 4 16,0 0-1-16,0 0 0 0,0 0-1 15,-24-8-16-15,21 8-7 0,3 0 0 16,0 0-7-16,-4 0-11 0,4 0-25 16,0 0-10-16,-3 0-26 0,3 0-9 15,0 0-29-15,0 0-31 0,0 0-17 16,3-2-2-16,1 0-11 0,-1 2 11 15,4-4 40-15,3 2 20 0,1 0-12 16,6-2-11-16,0 0-12 0,4 0-14 16,3 0-11-16,-3 1-2 0,3-1 1 15,0-2 1-15,0 2 0 0,-3 0-16 16,-4 0 4-16,3 1-7 0,-9 2-19 16,3-1 6-16,-4 2 19 0,-7 0 1 15,1 0-7-15,-1 0 17 0,-3 0-1 16,0 0 3-16,0 0-1 15,-3 0-1-15,-1 0-42 0,1 0-29 16,-4 0-43-16,4 0-58 0,-8 0-144 16,1-2-237-16,3-2-137 0,-7-3-310 15,11 1 5-15</inkml:trace>
  <inkml:trace contextRef="#ctx0" brushRef="#br0" timeOffset="-165233.186">13016 12471 893 0,'0'0'733'0,"0"0"-285"0,0 0-104 16,0 0-31-16,0 0-37 0,0 0-23 16,0 0-65-16,0 0-23 0,0 0-58 15,0 0-50-15,-45 25-19 0,42-6 9 16,-1 4 6-16,1 3-15 16,3 4 18-16,-4 5-15 0,4 10 1 15,0-1-8-15,0 2 0 0,4 2-33 16,3-10 24-16,0 2-25 0,0-6-2 15,3-1-23-15,0-5-6 0,1-3-25 16,2-4-45-16,-2-3-28 0,-4-3-64 16,3-3-102-16,-3-9-194 0,0-3-225 15,3 0-417-15</inkml:trace>
  <inkml:trace contextRef="#ctx0" brushRef="#br0" timeOffset="-164820.011">13140 12724 886 0,'0'0'1652'0,"0"0"-1365"0,0 0-85 15,0 0-19-15,0 0-40 16,-38 59-50-16,31-38-5 0,4 2-43 16,-4 3-29-16,0 0-14 0,-3 2-1 15,-1-1 1-15,-2-2-2 0,6-3-10 16,-14-3 10-16,7 2-19 0,-3-4-12 15,0-2-26-15,0-3-7 0,3-5 10 16,-3-3-10-16,6-4 32 0,-3 0-25 16,7-7 9-16,4-5-22 0,0 0 38 15,3-4-23-15,0 1 13 0,6-3 29 16,5-1 13-16,3 1 0 0,-1-3 20 16,8 1 44-16,0 0 6 0,-1 1 20 15,5 5-10-15,-1 2-10 0,-4 5-7 16,4 5 20-16,-3 2-10 0,0 5 22 15,-4 9-3-15,0 2-7 0,-6 4-32 16,2 5-6-16,-2 2-15 0,-8-1-4 16,4 1-28-16,-4-2 3 15,1-5-3-15,-4-1-11 0,3-7-45 16,-3-2-48-16,4-2-66 0,-1-8-87 16,1 0-303-16,-1-6-653 0,4-10-416 0</inkml:trace>
  <inkml:trace contextRef="#ctx0" brushRef="#br0" timeOffset="-164451.321">13471 12718 1353 0,'0'0'1471'15,"0"0"-914"-15,0 0-367 0,0 0-174 16,0 0 0-16,0 0 0 0,0 0 9 16,0 0 23-16,0 0 18 0,55-15-19 15,-31 5-31-15,-3 3 3 0,-4 0-19 16,0 4 0-16,-7-1-2 0,1 2 0 16,-1 2 1-16,-3 2 1 0,-7-2 16 15,0 6 69-15,0 4 98 0,0 5-49 16,0 5-25-16,-7 5-44 0,4 3-19 15,-8-1-6-15,8-3-12 0,-1-2-3 16,1-2-22-16,3-2-3 0,0-2-14 16,3-1 12-16,4 1-29 0,4-3-19 15,-1-5-37-15,7-2-49 0,4-5-48 16,0-1-166-16,3-10-264 0,-7 1-720 16,14-13-433-16</inkml:trace>
  <inkml:trace contextRef="#ctx0" brushRef="#br0" timeOffset="-164128.733">13998 12555 954 0,'0'0'1588'0,"0"0"-1220"15,0 0-99-15,0 0-65 0,0 0-55 16,0 0-35-16,0 0-19 0,-24 66-7 16,17-42-47-16,7 1-9 15,-4 5-13-15,1 2 9 0,0 0-28 16,3 1-1-16,0-3-18 0,0-3-19 15,0-2-44-15,3-1-79 0,0-6-45 16,1-5-189-16,3-4-259 0,-4-4-571 16</inkml:trace>
  <inkml:trace contextRef="#ctx0" brushRef="#br0" timeOffset="-163930.164">14105 12679 1311 0,'0'0'1329'0,"0"0"-1074"16,0 0-204-16,0 0 74 0,0 0-7 16,51-13-22-16,-33 9-26 0,6 0-41 15,-7-3-13-15,7-1-16 0,-3 0-3 16,-1-2-58-16,-2 2-92 0,2-4-52 16,-6 0-107-16,-4 2-72 0,-3-1-80 15,-3 3-239-15,-4 0-298 0</inkml:trace>
  <inkml:trace contextRef="#ctx0" brushRef="#br0" timeOffset="-163538.424">14236 12477 457 0,'0'0'1000'0,"0"0"-415"16,0 0-336-16,0 0-42 0,0 0-7 16,0 0 16-16,0 0-17 0,0 0-36 15,0 0-17-15,0 0-66 0,-7 3-23 16,7 2 0-16,0 6 9 15,0 7 48-15,0 2-45 0,0 7-28 16,0 5-22-16,0 0-4 0,0 3-2 16,0 0-12-16,0-1-1 0,-4-3 1 15,-3 0 12-15,4-4-1 0,-4-5-12 16,-3 0-1-16,-1-5 0 0,1 2-15 16,0-7-34-16,-1-1-22 0,4-4-35 15,1-3-23-15,2-2 16 0,-3-2 12 16,7 0 32-16,0-2-32 0,0-4 64 15,7 2-39-15,-3-4-29 0,6 4 100 16,4-4 6-16,-1 4 51 0,1 0 39 16,0 1-4-16,0 3 3 0,3 0 23 15,-3 4 9-15,0 3-26 0,-4 1-16 16,4-1-10-16,-1 2-6 0,-6-1-35 16,4 2-28-16,-1-2-15 0,-3-1-36 15,3-1-107-15,1-4-80 16,-5-2-193-16,1-1-568 0,0-3-563 15</inkml:trace>
  <inkml:trace contextRef="#ctx0" brushRef="#br0" timeOffset="-163259.504">14652 12530 2745 0,'0'0'710'0,"0"0"-450"15,0 0-169-15,0 0-47 0,0 0-6 0,0 0 12 16,0 0-31-16,0 0 12 16,0 0-9-16,59-8-6 0,-38 4-16 15,-1 3-16-15,1 0 14 0,-4 1-42 16,-3 0-50-16,-7 0-63 0,0 6-74 15,-4 1-85-15,-3 2-217 0,-7 5 25 16,-3 2-475-16,0-5-159 0</inkml:trace>
  <inkml:trace contextRef="#ctx0" brushRef="#br0" timeOffset="-163113.626">14694 12683 287 0,'0'0'1479'16,"0"0"-500"-16,0 0-578 0,0 0-54 16,0 0-135-16,0 0-108 0,0 0-66 15,0 0-36-15,0 0 30 0,0 0-32 16,55 1 0-16,-38-7-29 0,7-2-21 15,0 0-19-15,-3 0-51 0,0-1-52 16,-8-1-32-16,-6 3-222 16,4-1-321-16,-11-2-593 0,0 5 616 15</inkml:trace>
  <inkml:trace contextRef="#ctx0" brushRef="#br0" timeOffset="-162705.649">14749 12404 1709 0,'0'0'1380'0,"0"0"-1077"0,0 0-71 16,0 0-99-16,0 0-36 0,0 0-9 15,0 0 19-15,0 0-53 0,0 0-54 16,0 0-2-16,0 2 0 0,0 2 2 16,3 4 9-16,4 5 32 0,-3 3-13 15,3 6-3-15,-4 5 0 0,4 6-13 16,-7 3-8-16,0 4-4 0,0 1-19 15,0-1 18-15,-7-1-27 0,-3-1-13 16,3-4 10-16,-4-5-25 16,-2-3-33-16,-5-2-24 0,8-1 6 15,0-5-51-15,-4-5-71 0,7-3-97 16,0-6-11-16,4-4 131 0,3 0 115 16,0-6 65-16,0-2 4 0,0-1 22 15,10 2 38-15,-3-4 98 0,3 3 19 16,1 0 32-16,2 4-14 0,1 0-16 15,7 4-49-15,-11 0 0 0,7 0-22 16,-3 2-3-16,3 3-26 0,-3 3-29 16,3-3-12-16,1 2-16 15,-11-3-2-15,6 3-58 0,-2-3-131 16,-1-3-137-16,-3-1-658 0,3 0-563 16</inkml:trace>
  <inkml:trace contextRef="#ctx0" brushRef="#br0" timeOffset="-162465.261">15176 12448 1197 0,'0'0'2013'0,"0"0"-1701"0,0 0-157 15,0 0-70-15,0 0-38 0,0 0-9 16,0 0 19-16,0 0-10 0,55 4-16 16,-38-1-31-16,1-3-10 0,-1 4-97 15,0 0-76-15,-10 0-147 0,-4 0-478 16,-3-2-895-16</inkml:trace>
  <inkml:trace contextRef="#ctx0" brushRef="#br0" timeOffset="-162202.441">15166 12639 1223 0,'0'0'1866'16,"0"0"-1451"-16,0 0-219 0,0 0-82 15,0 0-93-15,0 0-20 0,0 0-1 16,0 0 0-16,0 0 0 0,0 0-3 16,24 49 3-16,-7-46-31 0,4-2 18 15,-4 2 1-15,0-2 9 0,-3 3 2 16,-4-1 0-16,4 4 1 0,-10 1 0 15,-4 3 69-15,0 5 25 0,0 6-12 16,-7-2-28-16,-7 6-26 0,-3-1 0 16,3 2-26-16,-3-2 8 0,3-1-10 15,0-4-28-15,7-2-55 16,-3-7-149-16,10-4-155 0,-4-6-1014 16,4-7-607-16</inkml:trace>
  <inkml:trace contextRef="#ctx0" brushRef="#br0" timeOffset="-161815.985">15596 12574 1292 0,'0'0'1352'0,"0"0"-909"15,0 0-213-15,0 0-42 0,0 0-90 16,0 0 51-16,0 0-17 0,0 0-44 16,0 0-48-16,0 0-8 0,45 1-12 15,-31-1-8-15,3 0-12 0,7-4-41 16,-6 1-43-16,-5-3-58 0,5 0-63 16,-8-5-154-16,0-3-441 0,-3 5-698 15</inkml:trace>
  <inkml:trace contextRef="#ctx0" brushRef="#br0" timeOffset="-161643.569">15710 12444 2093 0,'0'0'749'0,"0"0"-383"16,0 0-64-16,0 0-144 0,-41 53-82 16,27-32-16-16,4 2-22 0,-1 6-28 15,4-1-10-15,-6 3-12 0,6-1-20 16,0-3-24-16,3-4-68 0,4-1-114 15,0-5-206-15,0-5-832 0,4-5-290 16</inkml:trace>
  <inkml:trace contextRef="#ctx0" brushRef="#br0" timeOffset="-161297.866">15824 12680 1962 0,'0'0'821'15,"0"0"-532"-15,0 0-55 0,-4 68-34 16,4-44-39-16,-7 1-19 0,4 1-10 16,-4-3-50-16,4 0-40 0,-11-2-11 15,7-1 3-15,-3-4-9 0,-4 2-23 16,4-3-2-16,-8-5-12 0,8-2-54 16,-4-4-19-16,4 0-53 0,3-4-52 15,-3-1-16-15,6-2-20 0,1-2-59 16,3-1 57-16,0-5-150 0,3 0 106 15,8 1 158-15,-5-2 59 0,8 3 55 16,3-1 88-16,4 5 90 0,-7-2 33 16,3 6-63-16,-3 1-41 0,3 0-7 15,-3 1 22-15,0 3 26 0,3 3-36 16,-7 1-45-16,-3-5-38 0,3 1-29 16,-3-3 0-16,-3-1-122 0,-1 0-192 15,-3-1-216-15,0-6-262 0,0-1-604 16</inkml:trace>
  <inkml:trace contextRef="#ctx0" brushRef="#br0" timeOffset="-161154.019">15969 12494 1638 0,'0'0'1553'16,"0"0"-1254"-16,0 0-191 0,0 0-45 15,0 0-6-15,0 0-57 0,0 0-36 16,0 0-21-16,0 0-229 0,0 0-448 15,48 31-948-15</inkml:trace>
  <inkml:trace contextRef="#ctx0" brushRef="#br0" timeOffset="-160760.26">16251 12641 2558 0,'0'0'447'16,"0"0"-255"-16,0 0-26 0,0 0-36 16,0 0-16-16,0 0 3 0,0 0-25 15,0 0-63-15,0 0-27 0,0 0 12 16,-3-4 14-16,6 4-9 0,4-2 9 15,3 1-9-15,4-2 0 0,0 1 6 16,3 1-22-16,0-2 19 0,4 3-20 16,-11 0-2-16,7 3 2 15,-3 2-1-15,0 4 15 0,-4 3-15 16,-3 2 19-16,4 2-20 0,-8 3-17 16,-3 2 6-16,0 0 9 0,-3 2 2 15,-4-1-21-15,-4-4 5 0,1 1 3 16,-4-4-40-16,0 2-38 0,-3-4-26 15,7-2-50-15,-7-3-81 0,3-1-127 16,0-7-267-16,11 0-530 0</inkml:trace>
  <inkml:trace contextRef="#ctx0" brushRef="#br0" timeOffset="-160524.116">16399 12494 1527 0,'0'0'1402'0,"0"0"-1085"0,0 0-101 16,0 0-22-16,0 0-36 0,0 0-36 16,0 0-9-16,0 0-34 15,0 0-41-15,-48 58-17 0,34-39-8 16,0 7 2-16,-3 1-12 0,0 3-3 16,-7 0-4-16,3 3-17 0,4-2 2 15,7-7-37-15,-1-3-45 0,4-6-69 16,4-5-114-16,3-6-207 0,3-4-593 15,1-5-242-15,10-13 664 0</inkml:trace>
  <inkml:trace contextRef="#ctx0" brushRef="#br0" timeOffset="-160379.316">16468 12555 2416 0,'0'0'699'0,"0"0"-485"0,0 0-87 0,0 0 66 16,0 0-54-16,0 0-63 15,31 62-76-15,-14-45 0 0,-10 0-110 16,7 0-204-16,0-2-339 0,0-6-917 16</inkml:trace>
  <inkml:trace contextRef="#ctx0" brushRef="#br0" timeOffset="-160117.989">16716 12768 1646 0,'0'0'1616'0,"0"0"-1311"0,0 0-185 0,0 0-69 16,0 0-23-16,0 0-3 16,0 0 26-16,0 0 2 0,0 0-12 15,52 14-22-15,-45-10-17 0,-4 0 14 16,4-1-16-16,-7 4 19 0,0 2 12 15,-10 3 4-15,-1 5-10 0,-6-1-25 16,0 2-101-16,-4 0-94 0,4-6-86 16,3-4-281-16,4-4-1268 0</inkml:trace>
  <inkml:trace contextRef="#ctx0" brushRef="#br0" timeOffset="-159746.208">17054 12555 752 0,'0'0'2042'0,"0"0"-1561"16,0 0-278-16,0 0-85 0,0 0-23 16,0 0-4-16,0 0-28 0,0 0 0 15,0 0-13-15,72 1 7 0,-51-1-32 16,10-1-12-16,-4-3-13 15,4 1-28-15,-3 0-53 0,-1-1-52 16,-9 0-43-16,-1-2-123 0,0 1-371 16,-13-3-578-16,-4 4-170 0</inkml:trace>
  <inkml:trace contextRef="#ctx0" brushRef="#br0" timeOffset="-159516.001">17247 12376 2425 0,'0'0'628'0,"0"0"-286"16,0 0-95-16,0 0-83 0,0 0-16 16,0 0-3-16,0 0-23 0,0 0-44 15,0 0-35-15,0 0-3 0,-31 48 4 16,17-24 30-16,0 3-15 0,4 6-47 16,-11 4-11-16,4 4 0 15,0 1-1-15,-1-1-20 0,1 0 7 16,7-3-33-16,3 0-38 0,0-4-52 15,-3-5-83-15,6-3-238 0,1-3-544 0,-1-7-559 16</inkml:trace>
  <inkml:trace contextRef="#ctx0" brushRef="#br0" timeOffset="-159233.649">17205 12763 966 0,'0'0'995'0,"0"0"-771"16,0 0 115-16,52-15-168 0,-35 8-94 15,4 3-32-15,0 0-25 0,-1 3 6 16,-6 1-25-16,-4 0-1 0,1 5-4 16,-8 6 4-16,-3 1 81 0,0 6 156 15,-10 1-55-15,-1 5-62 0,5 1 17 16,-5-2 33-16,-3-1-34 0,4 1-61 15,3-5-43-15,4-1-32 16,3-3-41-16,0-2 20 0,7-3-77 16,6-7-104-16,1-2-223 0,0-5-563 15,0-2-926-15</inkml:trace>
  <inkml:trace contextRef="#ctx0" brushRef="#br0" timeOffset="-158942.106">17729 12508 1137 0,'0'0'1953'0,"0"0"-1611"0,0 0-146 16,0 0-57-16,0 0-47 0,0 0-17 16,0 0 0-16,0 0-37 0,0 0 10 15,0 0-29-15,24 47-19 0,-10-36-23 16,0-1-100-16,-1 0-104 0,5-3-223 16,6-7-669-16,-14 0-392 0</inkml:trace>
  <inkml:trace contextRef="#ctx0" brushRef="#br0" timeOffset="-158716.814">17949 12538 1653 0,'0'0'1646'0,"0"0"-1379"0,0 0-128 16,-68 32 13-16,50-20-8 0,1 3-24 16,-7-2 51-16,7 5-43 0,0 0-66 15,-4 2-16-15,0 6 16 0,7-1 39 16,-6 2-36-16,3 0-31 0,6-1-10 15,4-5-8-15,7-1-14 0,0-3-1 16,0-1-1-16,4-4-20 0,6-1-29 16,7-3-22-16,7-4-46 0,4-4 28 15,6-7-82-15,4-9-201 0,-10 4-641 16,10-17-1004-16</inkml:trace>
  <inkml:trace contextRef="#ctx0" brushRef="#br0" timeOffset="-158321.045">18149 12575 1892 0,'0'0'1333'0,"0"0"-983"16,0 0-60-16,0 0-124 0,0 0-58 15,0 0-9-15,0 0-52 0,0 0-44 16,0 0 47-16,59-1-22 0,-32-4-3 16,1 0-25-16,0-2-12 0,-1 3-37 15,-3 2-48-15,-10 0-46 0,-4 2-56 16,-3 0-148-16,-7 6-221 0,-3 3-219 16,-14 3 43-16,6-2-648 0</inkml:trace>
  <inkml:trace contextRef="#ctx0" brushRef="#br0" timeOffset="-158153.316">18118 12729 438 0,'0'0'2128'16,"0"0"-1658"-16,0 0-138 0,0 0-138 16,0 0-124-16,0 0-1 0,0 0 114 15,76-19-45-15,-48 8-81 0,-1-1-32 16,1 1-12-16,-8 1-12 16,1-1-1-16,3 2-3 0,-10 1-64 15,0 1-102-15,-7 0-55 0,0 0-27 16,-4 4-46-16,-3-2-198 0,0-2-207 15,0 3-579-15</inkml:trace>
  <inkml:trace contextRef="#ctx0" brushRef="#br0" timeOffset="-157930.241">18280 12443 248 0,'0'0'1884'0,"0"0"-1225"0,0 0-226 16,0 0-68-16,0 0-90 0,0 0-58 15,0 0-5-15,0 0-44 0,0 0-57 16,0 0-46-16,-20 4-25 0,20 0-15 16,0 4-24-16,3 8 11 0,-3 2-12 15,3 6-1-15,8 2-21 0,-4 2 19 16,0 2-18-16,3 0-63 0,-3-2-73 16,0 1-55-16,-7-3-180 15,0 0-332-15,-4-10-762 0,-13 6-127 0</inkml:trace>
  <inkml:trace contextRef="#ctx0" brushRef="#br0" timeOffset="-157775.283">18170 12944 1838 0,'0'0'2014'0,"0"0"-1593"16,0 0-248-16,0 0-83 0,0 0-37 16,0 0-20-16,0 0 1 0,0 0-18 15,62 33-16-15,-48-26-28 0,3-2-46 16,7-1-53-16,-10 0-121 15,0-3-420-15,-1-1-1287 0</inkml:trace>
  <inkml:trace contextRef="#ctx0" brushRef="#br0" timeOffset="-156516.119">8637 12503 248 0,'0'0'111'0,"0"0"1090"15,0 0-876-15,0 0-108 0,0 0 4 16,0 0 99-16,0 0 8 0,0 0-95 15,0 0-70-15,0-1-45 0,0 1-14 16,0 1 17-16,0-1 20 0,0 4-31 16,-7 1-25-16,-7 5-85 0,4 6-16 15,-7 2-2-15,0 4 18 0,-4 2 16 16,0-1-16-16,1 3-16 0,6-1 4 16,-3 0-13-16,-1-2 6 0,8 1-15 15,-4-1-14-15,4-5-56 0,7-3-34 16,3-3-78-16,0-5-190 15,0 0-248-15,3-6-157 0,4-1-197 16</inkml:trace>
  <inkml:trace contextRef="#ctx0" brushRef="#br0" timeOffset="-156260.308">8585 12571 1232 0,'0'0'1187'0,"0"0"-916"0,0 0-213 15,0 0-10-15,0 0 49 0,0 0 5 16,0 0-31-16,0 0-71 0,0 0-23 16,0 0 23-16,28 1 42 0,-21 3 3 15,7 2-23-15,-1 2-22 0,5-1 1 16,-8 2 21-16,11 2-21 16,-8 3-2-16,5-3 1 0,-8 3-2 15,0-2-20-15,1 0-26 0,-8 0-64 16,4-1-13-16,-4 0-59 0,-3 0 4 15,0 0-27-15,0-3-118 0,0 3-94 16,-3-3-138-16,0 0-264 0</inkml:trace>
  <inkml:trace contextRef="#ctx0" brushRef="#br0" timeOffset="-155993.981">8506 12876 1243 0,'0'0'1593'0,"0"0"-1225"16,0 0-176-16,0 0-37 0,0 0-63 16,0 0-44-16,0 0-48 15,0 0-16-15,0 0 16 0,0 0 47 16,55-11-3-16,-27 4-44 0,-7 1 0 16,3 0 0-16,0 1 2 0,-7 0-1 15,11 0 11-15,-11 1-12 0,-7-2-12 16,4 3-63-16,-4 1-39 0,-6-1-16 15,-1 2-65-15,1 1-80 0,-4 0-163 16,0 0-2-16,-7 0 47 0,3 0-157 16,-10 4-423-16</inkml:trace>
  <inkml:trace contextRef="#ctx0" brushRef="#br0" timeOffset="-155821.493">8647 12869 238 0,'0'0'117'0,"0"0"516"16,0 0-63-16,0 0-96 0,0 0-75 15,0 0-64-15,0 0-91 0,0 0-61 16,0 0-56-16,0 0-101 0,-37 65-26 15,33-44 0-15,4 4 41 16,0 2-15-16,0 1-26 0,0 2-4 16,0-3 3-16,0 2-1 0,0-4-23 15,4-2 24-15,-4-2-56 0,3-4-78 16,-3-2-9-16,0-4-132 0,0-3-182 16,0-7-256-16,0 2-416 0</inkml:trace>
  <inkml:trace contextRef="#ctx0" brushRef="#br0" timeOffset="-155577.687">8489 13060 2491 0,'0'0'598'0,"0"0"-428"0,0 0-170 15,0 0-24-15,0 0 22 0,0 0 2 16,0 0 7-16,0 0 47 0,65-8 6 15,-40 4-60-15,2 1-16 0,1-1 16 16,-4 2 36-16,-7 1-36 0,4 1-11 16,-8 0-43-16,1 0-52 0,-10 0-9 15,-4 3-42-15,0 1-10 0,0-1-69 16,0 5-55-16,-7 5-78 0,-7 1-324 16,0 0-437-16</inkml:trace>
  <inkml:trace contextRef="#ctx0" brushRef="#br0" timeOffset="-155412.182">8461 13279 388 0,'0'0'1535'0,"0"0"-846"0,0 0-277 16,0 0-198-16,0 0-99 0,0 0-3 15,0 0-14-15,0 0-66 0,0 0 6 16,0 0 9-16,69-2-15 16,-38 0-4-16,-3-1-18 0,-1 2-10 15,8-1 0-15,-4 1-48 0,-4 0-104 16,4-2-115-16,-6-2-271 0,-8 1-740 15</inkml:trace>
  <inkml:trace contextRef="#ctx0" brushRef="#br0" timeOffset="-154915.845">9030 12879 1520 0,'0'0'1484'15,"0"0"-1171"-15,0 0-151 0,0 0-16 16,0 0 18-16,0 0-53 0,0 0-64 16,0 0-47-16,0 0-57 0,0 0-9 15,3 0 12-15,4 0 54 0,7 0 23 16,0-3 8-16,6-2-31 0,-2 1 13 16,-1-1-12-16,4 2-1 0,-8 1-2 15,-2-1-14-15,-1 3 14 0,-3 0-20 16,-4 0 9-16,1 1 13 15,-4 6 3-15,0 3 41 0,0 5 19 16,0 4 19-16,-4 1-32 0,1 5 4 16,-1-4 6-16,1 0 27 0,-4-3-3 15,4-4-25-15,3 0-22 0,0-1-37 16,0-1 0-16,10 0-25 0,-3-2 0 16,3 0-6-16,4-1 0 0,0-1-31 15,10-6-59-15,3-2-34 0,-2-5-157 16,-1-9-399-16,-4 1-1025 0</inkml:trace>
  <inkml:trace contextRef="#ctx0" brushRef="#br0" timeOffset="-154395.975">9664 12846 1583 0,'0'0'1378'16,"0"0"-1074"-16,0 0-186 0,0 0-7 15,0 0 19-15,0 0-60 0,0 0-70 16,0 0-7-16,0 0-43 0,0 0 50 15,3 15 6-15,-3-7 48 0,0 2-22 16,7 6 15-16,-7 3 0 0,0-1 3 16,0 3 29-16,-7-2-7 0,7 2-18 15,-7-4-19-15,-3 1-4 0,0-1-3 16,-1-5-3-16,1 3-7 0,-4-7-14 16,0 0-4-16,1-2-16 0,-1-3-40 15,0-3 12-15,4-1-29 16,3-9-18-16,0 0-3 0,4-5-7 0,-1-5 35 15,4-2-7-15,0-3 23 16,10-3 5-16,4 0 1 0,-3 0 0 16,13-1 44-16,-4 5 2 0,1 3 30 15,3 5 9-15,-3 4 1 0,-1 4 21 16,-2 5 13-16,2 3-3 0,-6 7-10 16,3 5-13-16,1 6-22 0,-12 5 13 15,12 5-10-15,-11 8-18 0,-4 2 20 16,-3 3-33-16,-3 4-97 0,-8-2-130 15,-3-3-224-15,8-10-1044 0,-15 3-245 0</inkml:trace>
  <inkml:trace contextRef="#ctx0" brushRef="#br0" timeOffset="-106026.034">21071 11318 434 0,'0'0'329'15,"0"0"655"-15,0 0-649 0,0 0-89 16,0 0-20-16,0 0-32 0,0 0-30 16,0 0-10-16,0 0-29 0,0-22-7 15,0 19 31-15,-4 3 13 0,4 0-14 16,-3 0-22-16,-4-2-38 0,4 2-12 16,-4 0 12-16,0 0-57 0,-3 2-31 15,-8 2-1-15,1 4-11 0,7 5-4 16,-14 3 14-16,6 2-11 0,1 2 10 15,-4 2 1-15,4 0-13 0,3-3 13 16,1 0-2-16,-1 0 1 0,7-4-15 16,0-1 2-16,4-2-4 0,3-4-2 15,0 0-9-15,0-1 3 0,7-2-4 16,3 1 30-16,4-1-24 0,3 1 26 16,0-3 3-16,7 0 10 0,-3-2-13 15,0 2 0-15,6-2 0 0,-13 3 0 16,3-2 0-16,0 2 0 15,-6 2-3-15,-4-2 0 0,3 3 3 16,-7-3 0-16,1 2 4 0,-1 1 18 16,-3 2-7-16,0-1 13 0,-3 3 1 15,-1 4-4-15,-2 1-5 0,-5 2-8 16,4-2-10-16,-6 2 1 0,-5-1-3 16,4 0 0-16,8-3-12 0,-1-2-5 15,-4 0-8-15,8 0-22 0,3-2-98 16,0 2-94-16,3-5-258 0,8 1-257 15,-1-5-258-15,4-3-27 0</inkml:trace>
  <inkml:trace contextRef="#ctx0" brushRef="#br0" timeOffset="-105582.4">21436 11526 1345 0,'0'0'1366'0,"0"0"-1073"15,0 0-40-15,0 0 1 16,0 0-108-16,0 0-48 0,0 0 12 16,0 0-3-16,0 0-67 0,-59-26-36 15,49 25 8-15,-11 5-12 0,4 7-9 16,0 1-4-16,-7 10 10 0,3 0 3 16,4 2 1-16,0 1 11 0,10-2-12 15,0 3-19-15,7-6-6 0,0-1 0 16,10 1 3-16,1-7 9 0,6-1 1 15,-3-4 10-15,6-4 2 0,4-4 1 16,-6-5-1-16,6-6-35 16,-4-4 33-16,-2-1-20 0,2-5 0 15,-2 1 3-15,-8 0 3 0,0 2 16 16,-6 3 15-16,6 3-3 0,-7 3 14 16,-3 3 11-16,0 3 7 0,0 2 13 15,0 1 2-15,-3 0 2 0,-4 2 64 16,4 8-97-16,-4 3-28 0,-4 7-13 15,8 0 13-15,0 3 0 0,-1-3-10 16,4 1-9-16,4-5-9 0,6 2-6 16,4-5 12-16,13-3 0 0,-10-5-70 15,15-3-99-15,-12-2-75 0,11-4-148 16,-10-4-226-16,0 1-462 0,6-7-292 0</inkml:trace>
  <inkml:trace contextRef="#ctx0" brushRef="#br0" timeOffset="-105030.003">21922 11248 1873 0,'0'0'612'15,"0"0"-193"-15,0 0-54 0,0 0-91 16,0 0-69-16,0 0-22 0,0 0-50 15,0 0-58-15,0 0-29 0,0 0-30 16,-45 4-16-16,38 17-21 0,-7 17 20 16,-3 19 1-16,3 18 13 0,7 4-13 15,1-4-2-15,6-17-17 0,0-14-6 16,0-12-6-16,0-4-1 0,0 4 14 16,3 3-5-16,0-1 7 15,1-4-69-15,3-6-81 0,3-3-170 16,-3-4-236-16,7-6-187 0,-4-5-521 15</inkml:trace>
  <inkml:trace contextRef="#ctx0" brushRef="#br0" timeOffset="-104795.19">22056 11639 3074 0,'0'0'558'0,"0"0"-262"0,0 0-205 15,0 0-91-15,0 0 15 0,0 0-15 16,0 0 20-16,66 2-1 16,-35-2-19-16,7 0-13 0,-7 0-144 15,3 0-76-15,-6-3-270 0,3 0-781 16,-4-9-599-16</inkml:trace>
  <inkml:trace contextRef="#ctx0" brushRef="#br0" timeOffset="-104105.228">22917 11244 1756 0,'0'0'480'15,"0"0"-47"-15,0 0-28 0,0 0-95 16,0 0-91-16,0 0-42 0,0 0-70 16,-51 12-69-16,34 5-23 0,-8 5 1 15,12 5 9-15,-15-1 13 0,11 2-13 16,7-3-9-16,3-2-14 0,3-3-2 15,4-1-23-15,0 1 19 0,7-4-27 16,3 2 3-16,4-2 0 0,7-4 26 16,0 0 0-16,-1-3-2 0,4-1 2 15,-10-3 1-15,0 2-14 0,3-3 14 16,-7 2-2-16,-6 2 1 0,3-2 2 16,-7 3 1-16,3 0 18 0,-3 4-16 15,0-1 13-15,-3 0 6 16,-1 3-10-16,1-3 1 0,-4 0-10 15,-3-2-1-15,-1-1 0 0,4 0-2 0,-6-3-11 16,6 1-55-16,-7 0-85 16,-3-5-80-16,6-1-119 0,1-1-270 15,0 0-125-15,-1 0-437 0</inkml:trace>
  <inkml:trace contextRef="#ctx0" brushRef="#br0" timeOffset="-103917.023">22928 11289 2040 0,'0'0'669'16,"0"0"-207"-16,0 0-127 0,0 0-120 15,0 0-95-15,0 0-51 0,0 0-69 16,0 0-28-16,0 0-4 0,0 0 32 16,76 14 31-16,-42-10-28 0,4 0-3 15,-4-1-185-15,4 1-116 0,-3-3-282 16,-15 2-747-16</inkml:trace>
  <inkml:trace contextRef="#ctx0" brushRef="#br0" timeOffset="-103534.16">23389 11342 1881 0,'0'0'1011'0,"0"0"-752"0,0 0-137 15,0 0-30-15,0 0-16 0,-58 52-9 16,51-32 22-16,0 2-13 16,4 1-48-16,3 2-28 0,0-3 0 15,3 1 0-15,7-4-3 0,4-1-29 16,3-2 17-16,-6-5 2 0,6-3 11 16,11-5-119-16,-11-3 29 0,10 0 32 15,-6-10-36-15,-4-2-6 0,7-4 0 16,-10 2 28-16,-7-4 74 0,3 1 3 15,-10-1 58-15,4-1 29 0,-4 0-17 16,0 1-3-16,-4-1-68 0,-2 3 40 16,-1 2 37-16,0 3-21 0,-4 7-4 15,-9 0 72-15,6 1-6 0,0 3-3 16,-3 3-23-16,0 1-78 0,3 3-16 16,7-2-29-16,4 3 1 0,-4 0-16 15,7-2-44-15,3 2-142 0,4-1-184 16,3 1-268-16,4-1-295 0,10-7-525 0</inkml:trace>
  <inkml:trace contextRef="#ctx0" brushRef="#br0" timeOffset="-103225.273">23803 11417 2629 0,'0'0'373'0,"0"0"-332"0,0 0-12 15,0 0 83-15,0 0-3 0,-55 67 85 16,48-48-64-16,7 0-130 0,0 4-3 16,7-7-29-16,3 1 1 0,7-5 31 15,11-5 13-15,-7-6-13 0,6-1-2 16,-3-5 2-16,0-6 0 0,-3-2 1 16,-4-3 12-16,4 1 6 0,-11-1 0 15,-3-2 15-15,-3 3 11 0,-4-3 2 16,0 1 10-16,0-2-26 0,-7 1 13 15,-4 0-25-15,-9 2 19 16,2 5-38-16,-6 2-6 0,-17 9-38 16,-4 0-51-16,0 9-75 0,4 6-167 0,14-3-302 15,-11 2-1081-15</inkml:trace>
  <inkml:trace contextRef="#ctx0" brushRef="#br0" timeOffset="-84311.602">25098 9882 17 0,'0'0'0'15</inkml:trace>
  <inkml:trace contextRef="#ctx0" brushRef="#br0" timeOffset="-84154.88">25098 9882 140 0,'-3'-18'69'0,"3"18"104"0,0 0-157 15,0 0 212-15,-4 0-228 0,4 3-39 16,0 0 0-16,0 3-62 0,4-1-147 15,-4-1 49-15</inkml:trace>
  <inkml:trace contextRef="#ctx0" brushRef="#br0" timeOffset="-83805.352">25074 9934 101 0,'0'0'75'0,"0"0"-73"0,0 0 2 16,0 0-4-16,0 0-45 0,0 0-17 15,0 0 7-15</inkml:trace>
  <inkml:trace contextRef="#ctx0" brushRef="#br0" timeOffset="-83630.36">25074 9934 150 0,'-34'10'114'0,"30"-10"-137"15,4 0 23-15,0 0-26 0,0 1-16 16,0-1 12-16,0 3-113 0</inkml:trace>
  <inkml:trace contextRef="#ctx0" brushRef="#br0" timeOffset="-83425.303">25029 9961 140 0,'0'0'202'0,"0"0"154"16,0 0-256-16,0 0-100 0,0 0-111 16,0 0 23-16,0 0-33 0,0 0-32 15,0 0-49-15,0 0 79 0</inkml:trace>
  <inkml:trace contextRef="#ctx0" brushRef="#br0" timeOffset="-83255.463">25029 9961 72 0,'28'19'205'15,"-28"-19"-182"-15,0 0-7 0,0 0-16 16,0 3-81-16,3-3-59 0,-3 4 45 16</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18T01:47:05.329"/>
    </inkml:context>
    <inkml:brush xml:id="br0">
      <inkml:brushProperty name="width" value="0.05292" units="cm"/>
      <inkml:brushProperty name="height" value="0.05292" units="cm"/>
      <inkml:brushProperty name="color" value="#FF0000"/>
    </inkml:brush>
  </inkml:definitions>
  <inkml:trace contextRef="#ctx0" brushRef="#br0">4806 9194 10 0,'0'0'39'16,"0"0"16"-16,0 0 27 0,0 0 6 15,0 0-33-15,0 0-25 0,59-7-27 16,-49 6 43-16,11-1-17 0,-11-2-6 15,4 2-4-15,-4 0 14 0,11 0 0 16,-7-1-15-16,-4 2-18 0,0 1-1 16,11-1 1-16,-11 1 1 0,-3 0-1 15,7 0-13-15,0 0 13 0,3 0 1 16,-7 1 0-16,4-1 29 0,10 0-28 16,-7 3-2-16,1-2-7 0,6 0-22 15,-7 2-69-15,4-2 36 0,-1 2 10 16,-6-2-10-16,7 2 46 0,-1 1-10 15,-6-2 6-15,10 0 20 16,-3 1 36-16,0-3-33 0,3 0 17 0,0 0-17 16,7 0 9-16,-7 0-11 15,7 0 37-15,-3 0 14 0,6-3-36 16,-10 1 20-16,11 0 0 0,-4 2-6 16,-4-2-17-16,1 1 55 0,-4 1-32 15,-4 0 3-15,8 0-3 0,-11 0-17 16,7 0-19-16,-6 0-3 0,-1 0 2 15,7 1 1-15,0 1 20 0,4-2 123 16,3 0 88-16,0 0 63 0,3-2-220 16,4 0-22-16,0-2-52 15,-4-2 0-15,11 1 0 0,-4 0 41 0,4-2-41 16,-3 3-33-16,-4-2 30 16,6 0 3-16,-2 1-2 0,-8 1-11 15,11 2 10-15,-7-1-10 0,-4 2 13 16,4-1 0-16,-7 1-11 0,0 1 11 15,4 0 9-15,-4 0-7 0,-4 1-2 16,1-1 13-16,-4 2-16 0,0 0 3 16,4 1-3-16,-8 1-13 0,8 1-2 15,-4-2 16-15,0 3-9 0,4-1 11 16,-4 2-13-16,3-3 13 0,1 3-9 16,-1 2 25-16,4-2 0 0,-3 0-16 15,-1 1 0-15,4-2 15 0,-3-2-14 16,0 0 2-16,-1-3-3 0,4 2 0 15,-3-2 1-15,3-1 22 0,3 0-23 16,1 0 0-16,3 0 13 16,-4 0-13-16,4 3 4 0,0-3-4 0,-4 0 1 15,4 0 10-15,0 0-11 16,-4 0 0-16,4 0-52 0,0 0 52 0,0 1 15 16,0 2 1-16,0-2-14 15,3 2-2-15,-3-3 33 0,4 0-17 16,-1 0-16-16,-3 0 0 0,3 0 20 15,-6 0-4-15,6 0-16 0,-3-3 0 16,-7 2 23-16,3 1-23 0,-3 0 0 16,0 0-10-16,0 0 8 0,-3 4 2 15,3-1-17-15,0 1 17 0,0 1 0 16,-4 0 3-16,8 2 10 0,-4-2-11 16,0 0-1-16,0 2 12 0,0-3-13 15,0 3-15-15,0-3 15 0,0 1 13 16,-3 0-13-16,9-1 0 0,-2-2-2 15,-1 2 2-15,4-2 0 0,0-1-7 16,-3 2 7-16,6-2-21 0,-3 2 19 16,3 1-15-16,0-2 17 0,4 2 0 15,10 0 10-15,7 1-10 0,11 3-4 16,3-4 4-16,-4 0 0 16,-7-1 17-16,4-3-37 0,-7 3 43 15,4-3 42-15,3 1-10 0,-4-1-16 16,4 0-13-16,0 0-13 0,-4 0 29 15,4 3-29-15,-3-3-10 0,3 0 36 16,-4 3-36-16,7-2-3 0,-10 2-1 16,11 1 0-16,-4-4 1 0,0 1-4 15,3 2 4-15,0-3-3 0,1 0 6 16,2 0-3-16,1 0 36 0,0-3-36 16,-4 2-16-16,4-6-7 0,3 6 23 15,-6-2 20-15,-1 0-20 16,0 2 2-16,1-3 15 0,-4 0-15 15,0 2 11-15,0-4-13 0,-7 1 17 16,6 0-17-16,-6 0 32 0,4-1 40 16,-4 2-72-16,3-4-13 0,-3 0 13 15,4 2 0-15,-1-5 30 0,-3 3-17 16,4 0-13-16,-1 0-22 0,-3-1 22 16,0 1 23-16,0-1-22 0,-3 3-1 15,-4-2-2-15,0 3 2 0,0-2 17 16,-10 2 6-16,-7 3-23 0,-7-2 0 15,3 3-4-15,-3-2 4 0,11 0-2 16,6 3-1-16,-3-4 3 0,0 4 13 16,-1 0 23-16,-2 0-33 0,2 0 39 15,1 0-23-15,-3 0 4 0,-5 0-7 16,5 0 0-16,-4 2-13 0,3 0 0 16,-3-2 0-16,0 0-1 0,-7 0-2 15,3 0 13-15,1 0-13 16,-1 0 0-16,1-2 14 0,-1 0-14 0,-3 2 0 15,4 0-1-15,-4 0 0 16,3 0 0-16,-6-2 0 0,3 2 1 16,-4-1-2-16,-3 1 2 0,4 0 0 15,-1 0-1-15,-2 0 2 0,6 0 12 16,-11 0-12-16,4 0-1 0,0 0 0 16,1 0-1-16,-1 0-3 0,-4 0 4 15,8 1 0-15,-11-1-16 0,7 0 15 16,-3 0 1-16,0 0 17 0,6 2-17 15,-6 0-2-15,3 0 0 0,0 0 0 16,4 0 2-16,-1 1 0 0,-3 0 2 16,4-2 1-16,-1-1 23 0,1 0-23 15,3 0 1-15,-7 0 26 16,0 0-28-16,0 0 12 0,0 0 9 0,4-1 32 16,-11 1 6-16,7-3 16 15,0 2-41-15,-6-2-35 0,9 3-1 16,-10-1-13-16,4 1 11 0,0-2 2 0,-1 2 13 15,1 0-13-15,3 0 1 16,-3 0 0-16,0-2 1 0,-4 0 1 16,4 2 17-16,-1 0-4 0,-3 0-13 15,4 0-2-15,-4 0 0 0,1 0 12 16,-1 0-13-16,3 0 0 0,-6 0 7 16,0 0 9-16,0 0-15 0,0 0-1 15,-4 0-4-15,-3 0 1 0,3 0 3 16,-6 2 0-16,2-2 0 0,-6 2-3 15,4-2 0-15,3 0 3 0,0 2 2 16,-7-2 11-16,3 1-10 0,1-1-2 16,-4 0 2-16,3 0 10 0,-3 1 10 15,3-1 15-15,1 2-2 16,-1-2-14-16,-3 0-9 0,4 0-12 16,-1 0 0-16,1 0 0 0,3 0 1 15,-4 1 11-15,4-1-9 0,0 0-1 16,-7 0 0-16,3 0 19 0,-3 0-18 15,4 0 21-15,-4 0-2 0,0 0-7 16,0 0 0-16,0 0-16 0,0 0-1 16,0 0-15-16,0 0-10 0,0 0-41 15,0 0-133-15,3 0-126 0,1 0-166 16,-1 0-508-16</inkml:trace>
  <inkml:trace contextRef="#ctx0" brushRef="#br0" timeOffset="17322.225">17130 8737 800 0,'0'0'156'0,"0"0"391"16,0 0-163-16,0 0-98 0,0 0 18 15,0 0-62-15,0 0-52 0,0 0-52 16,0 0-36-16,-49 13-29 0,39-7-9 15,3 3-16-15,-7-1-10 0,7 2 10 16,-3-2-7-16,3 2 4 0,0-2-13 16,4 0 2-16,-1 0-18 0,-2-4 3 15,6 3-6-15,-7-2 3 0,3 0-4 16,4 1 4-16,-3 0 0 0,-1-2-13 16,4 3 7-16,0-3-10 0,0 0-35 15,7 0 10-15,7 0 21 0,0 0 4 16,0-2 13-16,3 1-10 0,0-2 19 15,0 3-18-15,0 0-4 0,1 0 0 16,-8 0-3-16,0 4 2 16,-6 3-2-16,-1-1 3 0,-3 4 1 15,0 3 18-15,-10-1 10 0,-4 1-17 16,-3 3-8-16,0-2 8 0,-4-2-9 16,0 2 13-16,4-2-3 0,0-2-13 15,7-2-3-15,-4-1-22 0,3-1-9 16,8 0-64-16,3-4-96 0,0-2-112 15,7-2-286-15,7-2-594 0,3-2 30 16</inkml:trace>
  <inkml:trace contextRef="#ctx0" brushRef="#br0" timeOffset="17789.77">17347 8877 1873 0,'0'0'538'0,"0"0"-186"16,0 0-37-16,0 0-105 0,0 0-50 16,0 0-30-16,0 0-29 0,-52 5-47 15,48-2-32-15,-2 3 0 16,-5 2 3-16,4 0 10 0,-3 4-7 16,3 4-3-16,-3 2-3 0,3 4-19 15,-7 1 35-15,11-1-36 0,-4 1-2 16,7-4 0-16,0-1-19 0,3-5 0 15,4 0-6-15,10-5 10 0,-6-6-8 16,2-2 8-16,8-2-23 0,-7-8-34 16,7-2 5-16,-1-4-3 0,-6-3-5 15,3-2 11-15,-3 1 38 16,3 1 24-16,-10 1 2 0,0 2 13 16,0 5 0-16,0-1 19 0,-4 6 34 15,1 2 29-15,-4 1 6 0,3 3-6 16,-3 0 5-16,0 7-9 0,0 1-8 15,-3 6 60-15,-4 3-25 0,3 3-22 16,-3 1-31-16,4 0-28 0,3-3-14 16,0-2-23-16,3-4-25 0,8 0 0 15,-1-5-2-15,7-5-41 0,-6 0-50 16,6-2-25-16,-3-2-59 0,3-3-90 16,-7 0-86-16,4-3-86 0,-4 1-81 15,1-1-137-15,-4 1-402 0</inkml:trace>
  <inkml:trace contextRef="#ctx0" brushRef="#br0" timeOffset="18031.241">17726 8656 1509 0,'0'0'1352'0,"0"0"-1012"0,0 0-18 16,0 0-129-16,0 0-58 0,0 0-22 15,0 0-8-15,0 0-15 0,0 0 10 16,3 60 43-16,-3-26-62 0,-14 15 2 16,4 11-18-16,-7 15-4 0,6-8-30 15,4-11-13-15,-3-19-18 0,7-7-12 16,-4 1-15-16,3 2-35 0,1 2-74 16,3-11-50-16,0-3-164 0,3-9-737 15,8-8-1231-15</inkml:trace>
  <inkml:trace contextRef="#ctx0" brushRef="#br0" timeOffset="18789.434">18070 8904 977 0,'0'0'638'0,"0"0"37"16,0 0-219-16,0 0-106 0,0 0-82 16,0 0-65-16,0 0-16 0,0 0-42 15,55-30-45-15,-51 29-18 0,-1 1-82 16,1 0 0-16,-1 0 0 0,0 0 11 16,4 3-9-16,0 1 10 0,7-2 7 15,-4 1 0-15,1 2-17 0,2 0-1 16,5 3 18-16,-5-4-19 0,1 7 3 15,0-2-2-15,-4 2 0 0,1-1 14 16,-8 1-13-16,1 1 0 0,-4 2 13 16,0-1 16-16,-4 2-16 0,1 0-14 15,-4 0-2-15,-4-1 1 0,5-2-19 16,-5-1-34-16,4-2-28 0,4-1-48 16,-1-3-47-16,1-3-255 0,3-2-287 15,0 0-452-15,0-4-221 0</inkml:trace>
  <inkml:trace contextRef="#ctx0" brushRef="#br0" timeOffset="19060.333">18332 8741 460 0,'0'0'1977'16,"0"0"-1564"-16,0 0-80 0,0 0-107 16,0 0-57-16,0 0-2 0,0 0-53 15,0 0-95-15,0 0-19 0,-66 56-3 16,49-35 3-16,0-1-1 0,3 4-12 16,-3-5-6-16,3-1-13 0,7-2 1 15,4 0-16-15,-1-5-51 0,1 3-268 16,3-7-272-16,0-2-403 15,0-5-347-15</inkml:trace>
  <inkml:trace contextRef="#ctx0" brushRef="#br0" timeOffset="19359.273">18411 8811 1611 0,'0'0'1426'15,"0"0"-1263"-15,0 0-86 0,0 0-77 16,0 0-83-16,0 0-48 0,0 0-46 16,0 0 116-16,52-10-71 15,-31 4-194-15,3-2-92 0,-7 4-115 16,-3 1 54-16,3 3 140 0,-10 0 228 16,-7 0 111-16,0 7 460 0,-4 3 279 15,-3-2-126-15,-6 2-84 0,6 0-119 16,-4-2-123-16,5-1-113 0,2-3-86 15,4 0-88-15,0-2-9 0,0 0-67 16,4 1 13-16,6 0 28 0,0-3-171 16,7 0-136-16,-6 1-66 0,3-5-246 15,-1 1-550-15</inkml:trace>
  <inkml:trace contextRef="#ctx0" brushRef="#br0" timeOffset="20313.44">19214 8674 1576 0,'0'0'504'0,"0"0"-180"0,0 0-40 16,0 0-17-16,0 0-14 0,0 0-27 16,0 0-55-16,0 0-41 15,0 0-7-15,3-1 8 0,-3 2 8 16,0-1-20-16,0 1-23 0,0-1-46 15,0 1-1-15,0 1-21 0,0-1-25 16,0 4-1-16,-3 3-2 0,-1 4-21 16,-9 11 5-16,2 2 4 0,1 6 10 15,3 4 1-15,-7 2 0 0,-3 2 1 16,3 1-16-16,4-5 13 0,0 0-19 16,-8-3 19-16,8-2-40 0,3-2 6 15,0-4-57-15,4-1-43 0,3-5-56 16,0 1-125-16,0-5-250 0,0-5-245 15,3-3-553-15</inkml:trace>
  <inkml:trace contextRef="#ctx0" brushRef="#br0" timeOffset="20678.03">19362 8873 2285 0,'0'0'1169'0,"0"0"-1052"16,0 0-79-16,0 0-38 0,0 0-34 16,-38 65 30-16,35-43 4 0,-4 1 4 15,3 2 15-15,4-5 0 0,4 3 19 16,10-1-10-16,-8-7-28 0,8 1-18 16,3-6-14-16,8-6 1 0,-5-4-80 15,8-7 31-15,-4-7 29 16,4-6-6-16,-4-2-36 0,3-1 46 0,-10-2 5 15,-3 3 42-15,-3 1 13 16,-8 2 19-16,-3 1 22 0,0 2 4 16,0-2 9-16,-10 3-20 0,-8 3 11 15,8 4-1-15,-11 4 9 0,-3 2-21 16,7 2-11-16,-7 6 14 0,7 2-32 16,3 0-16-16,-3 3-28 0,6-2-16 15,8-2-29-15,3-1-35 0,3-2-153 16,11-4-317-16,0 0-656 0</inkml:trace>
  <inkml:trace contextRef="#ctx0" brushRef="#br0" timeOffset="20986.43">19755 8817 1831 0,'0'0'1206'15,"0"0"-1046"-15,-31 52-83 0,24-32-14 16,3-2-24-16,1 2-14 0,3-2 0 16,10 0-12-16,-3-2-13 0,7-2-6 15,7-3-58-15,-4-3-19 0,0-7-19 16,11-1 22-16,-11-5 58 0,4-5 10 16,3-1 12-16,-14-4 23 0,7 1-22 15,-6 0 31-15,-5 0 12 0,-2-1 39 16,-4 3-3-16,-7-6-26 0,-3 2-19 15,-1-1 7-15,-2 1-42 0,2 1-16 16,-9 4 12-16,6 2-78 0,3 2-49 16,5-1-32-16,-5 2-213 0,8-2-206 15,-1 1-1032-15</inkml:trace>
  <inkml:trace contextRef="#ctx0" brushRef="#br0" timeOffset="22816.441">20237 8907 607 0,'0'0'580'0,"0"0"-47"15,0 0-270-15,0 0-58 0,0 0 2 16,0 0-10-16,0 0-26 0,0 0-1 16,0 0-25-16,0 0-8 15,0 0 10-15,0 0-17 0,0 0-28 0,0 0-17 16,0 0-9-16,0 0-16 0,0 0-13 15,4 4-9-15,-4-4-7 16,0 0-18-16,0 0 5 0,0 0-15 16,0 0 0-16,3 0-2 0,-3 0 1 15,0 0 13-15,0 0-13 0,3 0 14 16,-3 0 0-16,0 0-14 0,7 0 0 16,0 0 20-16,0 0-5 0,0-4-14 15,3 4-1-15,4 0-1 0,0-3-1 16,0 3-12-16,-7 0 12 0,10-1 2 15,0 1 2-15,-3 0-4 0,-7-2 1 16,3 0 0-16,4 2 0 0,-4-2 1 16,-3-1 0-16,0 2 14 0,-4 1-16 15,-3-2 1-15,4 1 1 0,-4 1 13 16,0 0-14-16,0 0 2 0,0 0-3 16,0 0-28-16,0 0-20 15,-4 0-43-15,4 0-41 0,0 0-13 16,0 0-32-16,0-1-145 0,0-3-205 15,0 0-162-15,0 1-283 0</inkml:trace>
  <inkml:trace contextRef="#ctx0" brushRef="#br0" timeOffset="23141.79">20413 8745 1562 0,'0'0'734'0,"0"0"-411"15,0 0-140-15,0 0-31 0,0 0-79 16,0 0-44-16,0 0 6 0,-48 47-6 16,37-32 0-16,1-1-16 0,3 3 31 15,0-1 17-15,7-1-22 0,-7-1-11 16,7-2-25-16,0 0-2 0,0-4 2 16,0 3-2-16,4-3 11 15,-1 0 17-15,1 2-15 0,2-3-12 0,1 1-2 16,4 0 2-16,-1 0 16 15,-3-1-18-15,0 1-3 0,-4-2-10 16,1 1 12-16,3 0 1 0,-4-1-2 16,0-2 1-16,4 0-2 0,-3 0-208 15,3-1 32-15,3 0-46 0,-3-3-140 16,0 0-150-16,3-6 50 0,4 2-134 16,0-3-223-16</inkml:trace>
  <inkml:trace contextRef="#ctx0" brushRef="#br0" timeOffset="23355.356">20502 8971 954 0,'0'0'551'0,"0"0"-204"0,0 0-80 0,0 0-47 16,0 0-94-16,0 0 10 15,-62 16 38-15,52-9-68 0,-14 3 6 16,7 6-9-16,-1-2 15 0,1 3 13 16,-3 1-4-16,9 1-32 0,-3-1-35 15,4 1-25-15,0-3-32 0,6 0 29 16,4 0-13-16,0-3-18 0,0-1-1 15,7-1-3-15,4-4-26 0,2 0-37 16,1-3-23-16,7-3-73 0,6-1-1 16,-3-9-90-16,14-1-275 0,-20-2-646 15</inkml:trace>
  <inkml:trace contextRef="#ctx0" brushRef="#br0" timeOffset="23759.143">20885 8741 805 0,'0'0'1076'16,"0"0"-784"-16,0 0-56 0,0 0 58 15,0 0-60-15,0 0-48 0,0 0-26 16,0 0-74-16,0 0-83 0,0 0-3 15,17-8-19-15,-3 4 19 0,0-1 45 16,-1 0-42-16,5-2-3 16,6 2 0-16,-14 2-3 0,4-4-74 15,-4 4-73-15,4 1-106 0,-7 0-89 16,-4 2-205-16,-3-2-220 0,0 2-310 16</inkml:trace>
  <inkml:trace contextRef="#ctx0" brushRef="#br0" timeOffset="23939.401">20998 8634 1295 0,'0'0'670'0,"0"0"-268"0,0 0 27 16,0 0-102-16,0 0-103 0,0 0-71 15,0 0-77-15,0 0-76 16,0 0-7-16,0 0-15 0,-13 44 6 16,9-26 14-16,-3 1-23 0,4 1 9 15,-4 1 0-15,4-1-3 0,-1 1 0 16,-3-1-185-16,0-1-110 0,0 0-198 15,4-1-267-15,-4-5-483 0</inkml:trace>
  <inkml:trace contextRef="#ctx0" brushRef="#br0" timeOffset="24148.693">20809 8972 2483 0,'0'0'653'0,"0"0"-356"16,0 0-129-16,0 0-155 0,0 0-13 15,0 0 0-15,0 0 10 0,59-30-7 16,-42 22-2-16,7 0-1 0,0 0-22 16,-7 1 22-16,7 3-1 0,-6 4 2 15,-5-4-3-15,1 4 2 16,0-2-22-16,-7 2-156 0,0 0-87 0,-4 0-165 16,-3 0-239-16,0 0-432 15</inkml:trace>
  <inkml:trace contextRef="#ctx0" brushRef="#br0" timeOffset="24378.563">20919 9025 1911 0,'0'0'625'0,"0"0"-396"15,0 0-71-15,0 0-43 0,0 0-96 16,0 0 10-16,0 0 35 0,0 0 16 15,0 0-39-15,59-13-2 0,-45 8-23 16,-4 0-16-16,4-2 0 0,0 2 0 16,-1-2-7-16,-6 0-159 0,-3 2-103 15,-1 1-108-15,1 1-216 0,-4 1-194 16,0-1-320-16</inkml:trace>
  <inkml:trace contextRef="#ctx0" brushRef="#br0" timeOffset="24590.247">20940 8907 1944 0,'0'0'519'0,"0"0"-277"0,0 0-59 16,0 0-54-16,0 0-88 0,0 0-41 16,0 0-70-16,0 0 70 0,-4 64 38 15,4-40-9-15,0 1 13 16,-3 2-33-16,0-1-9 0,3-2 0 15,-4-1-1-15,1-2-1 0,-1-7-158 16,1 1-114-16,-4-6-123 0,3-2-301 16,1-3-629-16</inkml:trace>
  <inkml:trace contextRef="#ctx0" brushRef="#br0" timeOffset="24914.456">20864 9084 2073 0,'0'0'508'0,"0"0"-405"16,0 0-35-16,0 0-65 0,0 0-3 16,0 0-13-16,-55 53 13 0,41-41-12 15,0-2-1-15,4 4-7 0,3-5 7 16,-3-1 10-16,0-4-6 0,6-1 9 16,4-2 54-16,0-1-9 0,0 0-45 15,4-1 0-15,6-2-51 0,4-1-39 16,-4 0 90-16,7 0 64 15,11 0-53-15,-8 1-9 0,11 3 12 16,-6 0-14-16,6 3 0 0,-7 3 26 16,3 0 35-16,-6 1-45 0,7 0 10 15,-8-2-13-15,-3-2-11 0,4 1 14 16,-4-4 13-16,-3 0-29 0,3 0 0 16,1-5-97-16,-8-1-73 0,7-3-160 15,0-1-270-15,-3 2-403 0,-7-3 293 16</inkml:trace>
  <inkml:trace contextRef="#ctx0" brushRef="#br0" timeOffset="25276.956">21271 8715 2506 0,'0'0'537'15,"0"0"-338"-15,0 0-104 0,0 0-53 16,0 0-40-16,0 0-2 0,0 0 35 16,51-8 9-16,-33 5-25 0,6 1-19 15,-7 1-15-15,-7 1 12 0,4 0 3 16,0 0-2-16,-4 3 1 0,-6 1-15 15,-1 4 15-15,-3 1-21 0,-3 4 22 16,-4 6 35-16,-7 4-16 16,-7-2-19-16,4 3-27 0,-11-3-2 15,4 1 13-15,-7-3-16 0,11-2-63 16,-4-2-1-16,3-4 19 0,7-3 23 16,7-6-133-16,0-2-187 0,7 0-452 15,0-10-834-15</inkml:trace>
  <inkml:trace contextRef="#ctx0" brushRef="#br0" timeOffset="25455.148">21267 8840 2119 0,'0'0'572'0,"0"0"-402"16,0 0-89-16,0 0-52 0,0 0-29 15,0 0-26-15,0 0-9 0,0 0-4 16,-17 57 20-16,14-43 17 0,-4 1-143 15,3-3-75-15,4 2-93 0,0-7-243 16,0 1-150-16</inkml:trace>
  <inkml:trace contextRef="#ctx0" brushRef="#br0" timeOffset="26147.505">21157 9047 1486 0,'0'0'361'16,"0"0"-270"-16,0 0-23 0,0 0-68 16,0 0-23-16,0 0-9 0,0 0-17 15,0 0-16-15,0 0 65 0,0 0 28 16,3-4 99-16,-3 4 25 0,0 0-35 15,0 0-20-15,0 0-9 0,0 0-14 16,0 0-13-16,0 4-9 0,0 0-36 16,0 2 3-16,0-1-3 15,0 2-12-15,0 1-2 0,0 0 1 0,0-1 0 16,0-3-1-16,0-2-2 16,0 0 3-16,0 0-1 0,0-2 0 15,4 0 0-15,-4 0 1 0,3-2-3 16,1-1-52-16,-1-2-29 0,4-3 32 15,-3-3 11-15,13 0 34 0,-7 0-44 16,-3-1-20-16,3 1 39 0,1 1-33 16,2 3 46-16,-2-1 13 0,-4 3-20 15,-4 1 4-15,1 3 19 0,2 1 6 16,-2 0 46-16,-4 0 6 0,3 1 23 16,-3 3 65-16,0 2-30 0,0-1-61 15,0 3-30-15,0 0 8 0,0 1 18 16,-3 0-35-16,-4 1 23 0,0-2-4 15,4 0-22-15,-1-1 0 0,-3 1 3 16,4-4-14-16,-1 0 17 0,4-2-19 16,0 1-23-16,0-3-29 0,7 3 7 15,0-3 45-15,4 0 0 0,2 0-19 16,15-7-36-16,-11-1-128 0,11-4-141 16,-11 4-451-16,7-10-682 0</inkml:trace>
  <inkml:trace contextRef="#ctx0" brushRef="#br0" timeOffset="26411.11">21612 8786 2756 0,'0'0'695'0,"0"0"-451"15,0 0-150-15,0 0-27 0,0 0-64 16,0 0-2-16,0 0 40 0,0 0 6 16,58-14-23-16,-34 10-24 0,-6 1-2 15,-5 2-13-15,8 1 15 0,-7 0 0 16,-7 0-13-16,3 1-93 0,-3 7-112 16,-7-1-148-16,0 1-279 15,0 5-171-15,-7-1-313 0</inkml:trace>
  <inkml:trace contextRef="#ctx0" brushRef="#br0" timeOffset="26780.465">21601 8979 1857 0,'0'0'645'0,"0"0"-262"16,0 0-98-16,0 0-128 0,0 0-157 16,0 0-3-16,0 0-10 0,0 0 11 15,52-30 0-15,-42 23-24 0,4 3 10 16,0-3 13-16,-4 3 0 15,1 3 1-15,-8 1-14 0,4 0 16 16,-4 0 0-16,1 0 1 0,-1 5 25 16,-3 2 60-16,0 5 7 0,-3 2-11 15,-4 5-15-15,-3 0-20 0,3 0-28 16,-4-1-7-16,-2 0-12 0,6-6-2 16,0-1-2-16,3-6-11 0,4-2-17 15,0-2 0-15,0-1-12 0,7 0-207 16,4-4 184-16,2-1 67 0,1-2 2 15,-3 3-2-15,2-3 0 0,1 3-16 16,-4 3-3-16,1-1 17 0,-8 2 2 16,4 0 25-16,0 3 1 0,-4 1 9 15,8 0 13-15,-4-1-7 0,-4 1-3 16,4-1-35-16,0-3 16 0,0 0-19 16,7-3-170-16,3-5-318 15,-7 1-622-15,0-4-549 0</inkml:trace>
  <inkml:trace contextRef="#ctx0" brushRef="#br0" timeOffset="27154.908">22036 8886 2316 0,'0'0'401'16,"0"0"-266"-16,0 0 16 0,0 0-55 15,0 0-67-15,0 0 31 0,0 0 1 16,0 0-19-16,0 0-7 0,58-24-10 16,-44 20-3-16,0 0 1 0,3 4-1 15,-7 0-6-15,-6 0-3 0,6 4-12 16,-3 4 53-16,-4 0 114 15,-3 7-11-15,0 3 0 0,0 2-24 16,0 1-46-16,0 0-37 0,0-3-28 16,-3-1 7-16,3-1-29 0,0-4-13 15,0-1 11-15,3-3-26 0,8-2 13 16,2-2-48-16,1-4-78 0,7 0 12 16,6-6-126-16,-2-5-353 0,-1 2-628 15,-4-5-479-15</inkml:trace>
  <inkml:trace contextRef="#ctx0" brushRef="#br0" timeOffset="36219.149">22487 8876 697 0,'0'0'332'0,"0"0"-202"16,0 0-22-16,0 0-36 0,0 0-72 16,0 0 2-16,0 0 27 15,0 0 303-15,0 0-111 0,0 1-49 16,0-1-10-16,0 0 16 0,0 0-7 16,0 0-10-16,0 0-16 0,0 0-36 15,0 0-35-15,0 0-14 0,0 0-15 16,0 0-19-16,0 0-10 0,0 0-14 15,0 0 1-15,0 0-1 0,0 1 1 16,0-1 13-16,0 2-14 0,0-1 14 16,0 0 0-16,0 4-12 0,0 2 27 15,0 3 1-15,0 4-29 0,0 2-3 16,-4 0 2-16,1 1-3 0,3 3 1 16,0-5-22-16,0 1 19 0,0-2-16 15,0-1 3-15,0 0 14 0,0-5-14 16,0 2 15-16,0-5-2 0,3 2-20 15,1-6-57-15,-4-1-102 0,7 0-56 16,3-1-217-16,0-10-71 16,4 3-271-16</inkml:trace>
  <inkml:trace contextRef="#ctx0" brushRef="#br0" timeOffset="36457.083">22683 8895 1038 0,'0'0'1062'0,"0"0"-761"16,0 0-149-16,0 0-61 0,0 0 15 16,0 0 13-16,0 0-13 0,0 0-100 15,0 0-6-15,0 0-9 0,7 12 9 16,-3-4 67-16,-1 4-28 16,-3 3-17-16,3 1-3 0,-3 1-16 15,0 1 9-15,4 0-12 0,-4-1 0 16,0-2-25-16,0 0-120 0,0-4-12 15,0 0-30-15,0-2-75 0,0-4-153 16,-4 1-157-16,4-4-213 0</inkml:trace>
  <inkml:trace contextRef="#ctx0" brushRef="#br0" timeOffset="37175.518">22821 8805 1828 0,'0'0'486'16,"0"0"-263"-16,0 0-162 0,0 0 14 15,0 0 5-15,0 0 39 0,0 0-3 16,0 0-55-16,0 0-13 0,0 0-19 15,14-3 18-15,-11 2 5 0,8-1-1 16,-1 0-13-16,-3-1-37 0,0 0 28 16,3 0-17-16,0 1-9 0,4 0-3 15,-4 1 1-15,1 1-1 0,-8 0-2 16,8 0-2-16,-8 0-8 0,11 0-1 16,-11 3 12-16,4 1-15 0,-7 0 16 15,4 3 22-15,-4-1 10 0,0 4 16 16,0 1-10-16,-7-1-3 0,0 6-16 15,-7-1 9-15,0 1-25 0,4 0 0 16,-4-2 12-16,-3 2-15 0,0-2 0 16,10-3 0-16,-4 0-2 0,5-3-1 15,-5-4 1-15,8 0-14 16,3-4 1-16,0 0 2 0,0 0 0 0,0 0-12 16,0 0-55-16,3 0-19 15,4-2 0-15,0 0 99 0,3-1 4 16,1 0-3-16,-1 1 9 0,0-2-8 15,4 4-4-15,0 0-18 0,-7 0 18 16,0 0-39-16,3 1 41 0,7 3 0 16,-6 1-3-16,-5 1 3 0,1 2-2 15,0 2 2-15,0-2 16 0,-3 3-3 16,-4 1-12-16,0-1 15 16,0 1 25-16,-4-1-2 0,-3 0 6 0,-3 4-26 15,0-3-19-15,-8-2-1 0,1 1-22 16,3-3-18-16,1-2 18 15,2-3 4-15,-3-3 0 0,8 0-51 16,-1-1-68-16,7-7 61 0,0 3-36 16,0-2 1-16,0 0 54 0,0 0 28 15,0 2 30-15,3 0 2 0,1 2 11 16,-1 2 19-16,4 1-32 0,-4 0-1 16,8 0-22-16,-4 0 23 0,3 0 1 15,-3 0-1-15,7 0-107 0,3 0-262 16,-3-4-206-16,-4 0-474 0</inkml:trace>
  <inkml:trace contextRef="#ctx0" brushRef="#br0" timeOffset="37459.659">23221 8794 1246 0,'0'0'1937'15,"0"0"-1561"-15,0 0-272 0,0 0-88 16,0 0 6-16,0 0-19 0,0 0-3 16,0 0-12-16,0 0 12 0,0 0 15 15,41 44-11-15,-31-34-4 0,-6-3-45 16,6 0-56-16,-6 1-51 0,-4-1-20 15,-4 2-104-15,-6 0-158 0,-4 3-185 16,4-1-61-16,-1-2-76 0</inkml:trace>
  <inkml:trace contextRef="#ctx0" brushRef="#br0" timeOffset="37586.189">23148 9004 1096 0,'0'0'746'0,"0"0"-273"16,0 0-250-16,0 0-87 0,0 0 9 15,0 0-46-15,0 0-35 0,0 0-28 16,0 0-17-16,0 0-19 15,28 57-43-15,-21-52-21 0,0 2-74 16,0-7-114-16,-4 3-211 0,0-3-291 16</inkml:trace>
  <inkml:trace contextRef="#ctx0" brushRef="#br0" timeOffset="37823.317">23414 8786 1975 0,'0'0'628'0,"0"0"-438"16,0 0-155-16,0 0 78 0,0 0-30 15,0 0-25-15,3 56-52 0,0-46-6 16,1 1-74-16,3-4-131 0,3 0-30 15,4-4-140-15,0-3-262 0,-7 0-442 16</inkml:trace>
  <inkml:trace contextRef="#ctx0" brushRef="#br0" timeOffset="38034.51">23517 8854 1320 0,'0'0'663'0,"0"0"-319"15,0 0-150-15,0 0-42 0,0 0 5 16,-52 27 4-16,32-18-7 0,6 2-11 15,0 2 1-15,0-1 46 0,-6 4-10 16,6-2-29-16,7 2-60 16,-3-1-53-16,6-3-9 0,4 1-26 15,0-3 0-15,10 0-3 0,1 1 0 16,6-5-3-16,14 0-32 0,-7-6-38 16,14 0-68-16,7 0-80 0,-7 0-93 15,0 2-195-15,-7-1-806 0</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18T01:31:14.404"/>
    </inkml:context>
    <inkml:brush xml:id="br0">
      <inkml:brushProperty name="width" value="0.05292" units="cm"/>
      <inkml:brushProperty name="height" value="0.05292" units="cm"/>
      <inkml:brushProperty name="color" value="#FF0000"/>
    </inkml:brush>
  </inkml:definitions>
  <inkml:trace contextRef="#ctx0" brushRef="#br0">6429 8151 316 0,'0'0'326'0,"0"0"30"0,0 0-193 0,0 0-98 16,0 0 13-16,0 0 81 15,0 0-2-15,0 0-40 0,0 0-33 16,0 0 0-16,-4 1-6 0,8-1-19 16,-4 0-59-16,3 0-20 0,-3 0-19 15,4-1-16-15,-1 1 38 0,1 0 16 16,-1 0 1-16,7-3-3 0,-6 3 3 15,6-1 1-15,4-2 9 0,0 3-8 16,-1-1-2-16,-2-2 36 0,6 2-33 16,0-1 7-16,-3 0-10 0,7 0 0 15,-1 1 12-15,-6 1-11 16,3-3 0-16,4 2-1 0,-7-2 10 16,0 3-10-16,6-1 2 0,-3-1 21 15,-3 2-10-15,7-1-13 0,-4 1 0 16,-3 0 2-16,3 0 1 0,0 0 14 15,-3 0-17-15,0-1 0 0,3 1 0 16,-3 0 1-16,0 0 1 0,-7 0 0 16,6 0-2-16,-2 0 2 0,-1 0 1 15,-3 0 1-15,3 1-2 0,-3-1-2 16,4 1 0-16,-5 2 1 0,5-3 1 16,-4 3-2-16,3-2 0 0,-3 2 2 15,3-2-2-15,1 1 1 0,2 0 14 16,-2 0-13-16,-1-1 14 0,11 2 13 15,-8-3 13-15,5 0-3 0,2 0 10 16,-2 0-24-16,-1 0 17 0,7 0-6 16,-3 0 3-16,-4 0-13 15,7-3-10-15,-7 3 19 0,4-1-15 0,-1-1-1 16,-2 2 1-16,-1-2-7 16,4 2-11-16,-4 0 0 0,0 0 17 15,0-2 4-15,1 2-21 0,-5 0 21 16,11 0-11-16,-6 0 1 0,-8-1 10 15,14 1-23-15,-10 0 0 0,3 0-1 16,0 0 1-16,-3 0 2 0,3 0 17 16,1 0-19-16,-5 0 4 0,8 0 8 15,-11 0 17-15,14 0-13 0,-6 0 20 16,-1 0-17-16,7 0-3 0,-7-3 0 16,4 3-12-16,0-1 21 0,-4-2-12 15,4 2-11-15,-1-2 21 0,1 0-7 16,3 3-16-16,-7-4-12 0,0 4 12 15,8 0 2-15,-8 0 17 0,3 0-6 16,1 0-12-16,-4 0 3 0,1 0 8 16,-1 0 1-16,0 0-12 15,-3 0-1-15,10 0 2 0,-7 0 24 16,-3 0-26-16,10 0 13 0,-3 0 3 16,-1-2-13-16,1 1-3 0,0 0 13 15,3 1-12-15,-4-2-1 0,1 1 1 16,3 1 0-16,-3 0-1 0,3 0 0 15,0 0 0-15,-3 0 3 0,6 3 10 16,-2-2-6-16,-1 2-5 0,0-1 14 16,3 0 16-16,-3 0-3 0,4-1-7 15,0-1-6-15,-4 0 6 0,0 1 4 16,0-1-10-16,0 0-3 16,0-2-10-16,0-2 13 0,-3 2-16 15,3-2 0-15,0 1 0 0,-3 0-3 16,0 1 3-16,-1 1 0 0,8-2 0 15,-8 2 0-15,5-1 2 0,-1 1 1 16,3 1 22-16,1-1-6 0,-4 1-15 16,3 0 8-16,4-2-12 0,-3 1 4 15,0 1 8-15,-1-1-9 0,4 0 1 16,-3 0-1-16,-1-1 18 0,1 1-21 16,-4 0-1-16,4 1 1 0,-4-3 3 15,0 2-2-15,0 1 1 0,3-2 0 16,-2 1 11-16,2 0-11 0,1-1 0 15,-1 2 14-15,4-2-15 0,-3 1 12 16,-1 1-12-16,1 1-1 0,-1-1 1 16,4 0 0-16,-6 0-2 0,6 0 2 15,-7 2 0-15,3 0 0 0,1 2 15 16,-1-3-15-16,-2 2 3 0,2-2-1 16,1 2-1-16,-1 0 26 15,-3-2-25-15,7 2 12 0,-3 0 1 16,3-1 130-16,-4 1-115 0,8-1-18 15,-4 0-12-15,3-2 1 0,1 1 0 16,-4-1 11-16,7 1-13 0,-7-1 1 16,3 0-1-16,-3 2 0 0,0-2-2 15,-3 1 2-15,-1 0-13 0,4 1 13 16,0 0 1-16,0 0 0 0,0-2-2 16,0 3 2-16,0-3-1 0,0 1 3 15,0-1-3-15,-3 0 3 0,3 0 0 16,-7 0-1-16,11 0-1 0,-8 0-1 15,1 0 0-15,3 0 0 0,-4 0 0 16,1 0-12-16,-1 2 12 0,1 2 0 16,3-3 0-16,-4 2 0 0,4-2 1 15,-3 3-1-15,3-2-9 0,-3-1 9 16,3-1 0-16,0 3 2 0,0 1 0 16,3-3-2-16,1 2 0 15,-1 1 0-15,0 0 0 0,4 0-3 0,0 0 2 16,-3 2 1-16,3-3 1 15,-1 4-1-15,1-3 1 0,4-1 0 16,-8-1 0-16,8 2 1 0,-5-3 1 16,-2 2-3-16,3-2 1 0,0 2 0 15,-4-3 3-15,1 4 12 0,-1-4-16 16,4 2 0-16,-7 0-2 0,7 2 2 16,-4 0 1-16,1 1 37 0,-1-1-35 15,4 2-2-15,0-2 1 0,-4 0-1 16,4 2 1-16,0-3-1 0,-3 1 10 15,6 0-11-15,-7 0 0 16,8-2-1-16,-4 1 1 0,0 1 1 16,-1-1 2-16,1-3-3 0,0 4 0 15,4-2 0-15,-4-1-1 0,-4 2 1 16,4-2 2-16,0 2-1 0,-4-2-1 16,1 2 0-16,-1-3-1 0,1 0-1 15,-1 3 2-15,0-2 1 0,1 2-1 16,-1-2 2-16,-3-1 2 0,4 3 8 15,-1-3-9-15,-3 0 16 0,4 0-6 16,-4-3 3-16,-4-1 2 0,-3 0 14 16,4 1-30-16,-7-1 14 0,-4 3-16 15,0-3-1-15,0 2 1 0,-3-2 0 16,3 2 0-16,-3 0-1 0,0 0-1 16,3 0 0-16,0-1-1 0,-3 2 2 15,3-2 1-15,1 2-1 16,2 0 1-16,-6-1-3 0,3 2 1 0,1-1 0 15,-1 1 2-15,0 0-1 0,0 0 0 16,4 0-12-16,-4 1 12 16,4 2 1-16,-1-3 0 0,-2 3-2 15,6-2 1-15,-4 1 2 0,1 0 0 16,-4 2-1-16,4-3 1 0,0 0-1 16,-4 1 3-16,7-2 0 0,-3 4-1 15,3-4-1-15,0 0 3 0,-3 2-2 16,3-2-2-16,0 0 1 0,0 0 2 15,-3 0 9-15,-1 0-11 0,8 1 0 16,-11-1 46-16,7 0-43 0,-3 0-1 16,3 0-2-16,4 3 2 0,-8-3-3 15,4 0 1-15,0 0 0 0,4 1-1 16,-4-1-1-16,0 0 0 0,0 0 0 16,4 3 1-16,-4-3-1 0,4 0 0 15,-1 0 1-15,4 0 1 0,0 0-1 16,-3 0-3-16,3 0 3 15,0 0-2-15,-4 0-1 0,1-3 2 16,-1 3 0-16,4 0-1 0,-6 0 0 0,6-1 1 16,-7 1 1-16,3 0 0 15,1-3 3-15,-1 2-3 0,-3 1 1 16,4-2-1-16,-4 4-1 0,0-4-2 16,4 2 3-16,-1 0-1 0,1 0 0 15,-4 0 2-15,7-2-1 0,-3 2 1 16,-1-2 2-16,1 2-3 15,-1-2 0-15,-3 0 1 0,7 0 2 0,-6 1-3 16,2 0-3-16,-3 1 3 0,7 0 0 16,-7-2 0-16,4 1-1 15,-7 1 1-15,3-1 0 0,3 1 2 16,-6 0-1-16,3 0 0 0,-7 0 2 16,4 0 22-16,-4 0-24 0,4 0 1 15,-4-1 0-15,4-1 0 0,-4 2 12 16,4-1-13-16,-1 1-1 0,-6 0-14 15,3-1 14-15,1 1 0 0,-1 0 4 16,0 0-2-16,4 0-1 0,-11 0-1 16,7 0 1-16,4 0 0 0,-7 1-1 15,3 0 0-15,7 2 33 0,-3 1-30 16,3-2-3-16,3 0-1 0,1 0 1 16,0 0 12-16,3 0-11 0,-4 0 0 15,1-2-1-15,-4 0-1 0,3 0 1 16,-6 0 4-16,0 0-2 0,3 0 0 15,-7 0 0-15,0 0 9 0,7 0-11 16,-10 0 0-16,3-2-2 16,4 0 2-16,-4 2-1 0,0 0 0 15,8-3 1-15,-8 2 0 0,3-3 0 16,5 1 0-16,-1 2 0 0,0-3 1 16,-7 1 1-16,7 1 1 0,-3-1-1 15,-7 0-1-15,-1 3 0 0,5-4 0 16,-8 4-1-16,-3-2 1 0,0 1 1 15,3 0 1-15,0-1 0 0,4 0-1 16,-7 0-2-16,0 0 1 0,-4 1 1 16,4 0-2-16,0-1 1 0,-3 2 0 15,-1-1-1-15,1 1-2 0,-4 0-1 16,3 0 1-16,4 0 0 0,-4 0 0 16,1 0-2-16,-4 0 3 0,3 0-1 15,-3-1 1-15,0 1-1 0,0 0 0 16,0 0-13-16,4 0-65 0,-4 0-108 15,3 0-23-15,1-2-94 0,-4 1-304 16,3-3-651-16</inkml:trace>
  <inkml:trace contextRef="#ctx0" brushRef="#br0" timeOffset="3359.845">2201 9873 192 0,'0'0'128'15,"0"0"273"-15,0 0-199 0,0 0-59 16,0 0 46-16,0 0-7 0,0 0-48 16,0 0-63-16,0 0-69 0,7 0-2 15,-7 0-26-15,4 0 7 0,-4 0 19 16,3 0 38-16,1 0-35 0,-1 1-3 15,1 1-1-15,6 0-15 0,0 1 16 16,1-2 183-16,-8 2-92 0,7-1-68 16,1 0-20-16,9 2 0 0,-6 0 75 15,0-2-29-15,3-1-30 0,4 2-8 16,-4-2-9-16,11-1-1 0,-8 0 22 16,11 0 3-16,-7 0-7 0,7 0-19 15,-6-3 2-15,6 2-4 16,-7-2 1-16,3 3 0 0,-3-2 0 15,4 0-2-15,-4 2 3 0,-3 0 0 16,10-2 0-16,-11 0 4 0,11 0-2 16,-6 0 48-16,6-1-39 0,-7 2-11 15,7-2-23-15,-4 2 13 0,8-2 10 16,-4 2 1-16,-4 0-1 0,11-1-6 16,-10 1 6-16,6 1 0 0,-6-1 0 15,6 0-11-15,1 1 11 0,-4-1 29 16,3-1-25-16,-3 2 28 0,0-1-29 15,4 1 46-15,-4-3 100 0,6 2-14 16,-6-2-67-16,4 3-29 0,-4-4-39 16,0 1 25-16,3 2-25 0,-6-2-10 15,3 3 8-15,-7 0-18 0,7 0 20 16,-10 0 4-16,10 0 12 0,-11 0 0 16,11 0 3-16,-6 0-16 15,2 0 42-15,-3 0-16 0,7 0-27 16,-7 0 21-16,4 0-4 0,-1-1-18 15,1-2 15-15,0 3-1 0,-8-1-15 16,8-2-3-16,-4 2 3 0,3-3 23 16,-6 1-7-16,7 2 0 0,-8-2 13 15,4 3-13-15,-3-4 9 0,0 4-12 16,3 0 13-16,-3-3-24 0,3 3-2 16,-4 0 3-16,1 0 23 0,7 0-23 15,-11 0 0-15,10 0-1 0,-2-1 1 16,-8 1 13-16,14-2-16 0,-14 1 12 15,11 1 17-15,-8 0-16 16,8 0-13-16,-4 0-5 0,-7-1 5 16,14 2 0-16,-10-2 25 0,6-1-24 15,-6 2 1-15,10 0 2 0,-3 0-4 16,3 0-3-16,-4 0 3 0,8 0 20 16,-1 0-18-16,1 2 14 0,6-1-16 15,-3 3 0-15,3-1 1 0,0 1 43 16,8 0-44-16,-5-1 39 0,1 1 94 15,-3-3-72-15,2-1-39 0,-2 0-9 16,-1 0-13-16,-3 0 3 0,7 0 18 16,0 0-20-16,3 0 1 0,-7 0 11 15,0-1-12-15,8 1-1 0,-1-3 1 16,0 3 1-16,-3-1 14 0,3-2-16 16,-3 3 1-16,0-1-1 0,3-2 2 15,-3-1-1-15,0 1-1 0,-4-1 2 16,0 1 9-16,8-3-1 15,-8 0-9-15,4 2-2 0,-4-1 2 16,0-2-3-16,1 0 4 0,2 3 21 16,-6-2-23-16,0 2-1 0,4 1 0 15,-5 0-2-15,-2 1 1 0,3-1 2 16,-4 2-10-16,4-3 10 0,-3 3 0 16,-1-2 3-16,1 0-1 0,-1 2 0 15,-3-2 1-15,7 3-3 0,0-4 12 16,-7 4-12-16,7-3-2 0,-4 0 1 15,4 1 1-15,-4-1 2 0,-6 2-2 16,10-3-3-16,-4 2 3 0,-3-1 12 16,4 2-10-16,-11-2-2 0,7 2 29 15,-7 1 53-15,11 0-58 0,-11 0-23 16,7 0-1-16,-7 0 0 0,3 0 0 16,1 1 1-16,-1 3-1 0,-2-1-2 15,6-1 0-15,-11 2 2 0,11-3 0 16,-7 2-2-16,1-1 2 15,-1 0 2-15,0-1 1 0,0 0-1 16,-3-1-1-16,6 0-1 0,-6 0 1 16,3 2-1-16,0-2-1 0,0 0 1 15,-3 0-2-15,-1 4-7 0,11-4 9 16,-6 3 0-16,-1 0-2 0,3-1 2 16,1 2-13-16,-1-1 13 0,1 1 1 15,0 0 13-15,6-2-12 0,-6 0 12 16,9 0-14-16,-2-2 1 0,-1 2 2 15,8-2-1-15,-4 0 0 0,3 0-1 16,0 0 13-16,-3-2-14 0,3 0-4 16,4 2 4-16,-3-3 0 15,-1 2 0-15,4-2 3 0,-4 2-3 16,0-1 0-16,1 1-1 0,-1 0-1 16,0 0-1-16,1-2 2 0,-1 3 1 15,4-3 1-15,-4 2-1 0,-3 0 0 16,4 1 0-16,2 0 2 0,-9 0-2 15,3 0 0-15,0-2 0 0,-11 1 13 16,11 1-12-16,-4-3-1 0,1 3 0 16,-4-2 1-16,-4 0 0 0,8 2-1 15,-8-2 0-15,1 0 0 0,-7 2 0 16,6 0-1-16,1 0-10 0,-7 0 11 16,-1 0 2-16,-6 0 17 0,10 0 12 15,-7 0-18-15,-3 0-2 0,10 0-11 16,-10 2-1-16,3-2 1 0,0 2-1 15,1-2 0-15,2 0 1 16,-2 0 1-16,-1 0 1 0,3 0 11 0,-2 0-13 16,-5 0-1-16,8 0 1 15,-4-2-1-15,1 1 1 0,-1 0 1 0,0 1-1 16,0-2 0-16,0 2-2 16,1-1 2-16,2 1-3 0,-2 0 1 15,2 0-1-15,-2-1 1 0,2 1 2 16,1 0 0-16,0 0 1 0,-1-2 1 15,1 1 0-15,0 0-2 0,-1 1 0 16,1-2 2-16,3 0-2 0,0 2 0 16,-3-2 0-16,3-1 0 0,-3 2 3 15,3-2-2-15,-4 2 0 0,4 1 0 16,-3-3-1-16,0 2 0 0,3 1 0 16,-7 0-3-16,4-3 1 0,-4 3 2 15,0 0 0-15,4 0-3 0,-4 0 3 16,0 0 0-16,1 0 3 0,2-1-2 15,-2 1 0-15,-1 0-1 0,3-3-1 16,-2 3 1-16,-1 0 0 0,0 0 0 16,0 0 1-16,-3 0-1 0,3 0 0 15,-3 0 0-15,3 0-13 0,-3 0 13 16,3 0-1-16,1 0 1 16,-5 0 0-16,5 0 0 0,-5 0 1 15,5 0-1-15,-5 3 3 0,1-3-1 16,0 1 1-16,3 2 0 0,-3-3 9 15,0 0 1-15,0 1 15 0,-1-1-25 16,1 0-2-16,0 3 0 0,3-3 0 16,-3 0 1-16,0 1-2 0,-1-1 0 15,5 3 1-15,-5-3-1 0,1 1 0 16,0-1 0-16,3 1 0 0,-6-1 0 16,6 2-1-16,0-2 1 15,0 1 0-15,0-1 0 0,1 1 0 0,2-1 0 16,4 2 1-16,1-1-1 15,-1 0 0-15,0-1 0 0,0 1 0 16,0 2 0-16,-3-2-2 0,6 0-9 16,-6 1 11-16,0 0 12 0,-1 0-9 15,1-2 9-15,-4 2-11 0,0 0 14 16,1-2-14-16,-5 2 42 0,1-1-10 16,-3-1-11-16,2 0-20 0,-2 1-1 15,-1 2 0-15,4-3 2 0,-4 1-3 16,4 2 1-16,-4-3 0 0,1 3 0 15,-1-2 2-15,-3-1-1 0,3 1 0 16,-3-1-2-16,-4 1 3 0,1-1 0 16,3 0 9-16,-7 0-10 0,3 2 1 15,-3-2 13-15,0 0-13 0,4 0 22 16,-4 0 15-16,0 0-21 0,3 0-18 16,-3 0 0-16,0 0-1 0,4 0 0 15,-4 1 1-15,3-1 2 0,0 0 13 16,-3 0-4-16,4 0-9 15,-4 0 9-15,3 0-10 0,1 0 14 16,-4 0-13-16,3 0 0 0,-3 0-1 16,0 0 0-16,4 0-1 0,-1 0-1 15,-3 0-3-15,0 0 1 0,4 0 2 16,-4 0 0-16,0 0 2 0,0 0 1 16,0 0 0-16,0 0-1 0,0 0-2 15,0 0-1-15,0-1-18 0,0 1-71 16,-4 0-31-16,-3 0-157 0,-10 0-321 15,3 0-852-15</inkml:trace>
  <inkml:trace contextRef="#ctx0" brushRef="#br0" timeOffset="36148.468">3538 10526 209 0,'0'0'159'0,"0"0"-90"0,0 0-20 15,0 0 0-15,0 0-7 0,0 0 128 16,0 0-82-16,0 0-36 0,0 0 13 16,7 0 26-16,-7 0-6 0,0 0 0 15,0 0-10-15,0 0-4 0,0 0 11 16,0 0 2-16,0 0-6 0,4 0-29 16,-4 0-16-16,0 0-14 0,0 0 1 15,0 0-17-15,0 0 0 0,0 0-1 16,0 0-2-16,0 0-16 0,0 0-7 15,0 0-9-15,0 3-1 0,0-1 33 16,0 2 3-16,0 0 44 0,0 2-45 16,0 1 42-16,0 0-44 0,0 0 26 15,0 1-26-15,-4 1-13 0,4 1 10 16,0 1-19-16,0-3 22 0,0 4-1 16,0-1-10-16,0-1 7 15,0 2 4-15,0-1-42 0,0-1 32 16,0 0 10-16,0 2 3 0,4-1-3 15,-8 1 13-15,4 2 9 0,0 0 8 16,0 1-8-16,0-3-22 0,0 2 13 16,0 1-13-16,0-1 39 0,-3 0-26 15,3 0-13-15,0 1 33 0,-4 0-1 16,4-1-2-16,-3 1-27 0,3-2-3 16,-4-2-3-16,4-1 1 0,0 0-27 15,0 0 29-15,0 1 24 0,0 0-11 16,-3 2 26-16,3 0-29 0,0-1-10 15,-4 3 16-15,4-1 7 0,0-3-23 16,0 2 0-16,0-2-10 0,-3 1 7 16,3 0 4-16,0-2-1 0,0 1 3 15,0 1 26-15,0 0-29 16,-3 1-9-16,3-1-37 0,0-1 46 0,0 0 47 16,0 1-47-16,0-1-10 0,0 1 10 15,0-2 13-15,0 1-10 16,0-3-2-16,0 2-1 0,0-1 2 15,0-1 21-15,0 2-22 0,0 0 1 16,0-1-1-16,0 1 25 0,-4 0-26 16,4 0 1-16,0-2-1 0,-3 3 20 15,3-3-1-15,0 0-19 0,0 0-15 16,-4-2 12-16,4 1-19 0,0 1 22 16,0-3 20-16,0 2-20 0,0-4-2 15,0 1-1-15,0-1 1 16,0 1 2-16,0-3-1 0,0-1 0 15,0 0 1-15,0 0 0 0,0 0 1 0,0 0 1 16,0 0 11-16,0 0 0 16,0 0 0-16,0 0 4 0,0 0 2 15,0 0 10-15,0 0 13 0,0 0 23 16,0 0 3-16,0 0-19 0,0 0-20 16,0 0-16-16,0 0 3 0,0 0-15 15,0 0 2-15,0 0 0 0,0 0 13 16,0 0 7-16,0 0 45 0,0 0 48 15,0 0-36-15,0 0-35 0,0 0-9 16,0 0-20-16,4-4-16 0,-4 1-2 16,3 3-1-16,-3-1-13 0,0 1-4 15,4 0 4-15,-4 0 15 0,0-1-12 16,0-1 0-16,3 2 10 0,-3-1-13 16,0 1 0-16,0 0-7 0,3 0 20 15,-3 0 3-15,4 0 2 0,-1 0-1 16,-3 0 22-16,7 0 25 15,-3 0-19-15,3 0-29 0,-4 0 3 16,7 0-3-16,-3 0 0 0,4-1-10 16,-8 1 10-16,4-2 19 0,3 2-3 15,-6 0-16-15,9 0-2 0,-2-2 2 16,-1 2 27-16,0-2-8 0,1 2-6 16,3 0-13-16,-1-2-1 0,-6 1 1 15,0 0 0-15,7 1 21 0,-4-2-20 16,1 1-2-16,-1 0 1 0,-3 1 0 15,3-3 0-15,0 3 2 0,4-1-2 16,-3 1 0-16,-1-3 1 0,-7 2-1 16,8 0-1-16,-4-1-2 0,0 2-12 15,-1 0 14-15,1 0-25 0,-3 0 26 16,3 0 40-16,0-2-40 0,-7 2-12 16,10 0 12-16,-7 0 2 0,8-2-1 15,-4 2 2-15,-1 0 0 0,1 0-3 16,-3 0-3-16,3 0-1 15,-7 0 4-15,7 0 0 0,-4 0 0 16,0 0-2-16,8 0-27 0,-8 0 28 16,1 0 1-16,3 0 14 0,-1 0-13 15,-2 0-1-15,3 0 0 0,-4 2 0 16,4-2 1-16,-3 2-1 0,6-2 3 16,-3 0 20-16,0 0-23 0,0 2-10 15,-4-2 10-15,0 0-1 0,1 1 1 16,-4-1-1-16,3 0 1 0,-3 0-11 15,0 0 11-15,4 0 13 0,-4 0-13 16,0 0-1-16,0 0-12 0,0 0 1 16,0 0 9-16,0 0-9 15,0 0 11-15,0 0-3 0,0 1 4 16,0-1 0-16,0 0 0 0,0 0 13 16,0 0-10-16,0 0 17 0,0 0-17 15,0 0 13-15,0 0-15 0,0 0-1 16,0 0 0-16,0 0-1 0,0 0-12 15,0 0 11-15,0 0-11 0,0 0-35 16,0 0-110-16,0 0-39 0,0 0 52 16,0 2-153-16,3-1-147 0,1 1-207 15,-11-7-305-15</inkml:trace>
  <inkml:trace contextRef="#ctx0" brushRef="#br0" timeOffset="36856.143">3959 11194 1161 0,'0'0'289'0,"0"0"-155"15,0 0-1-15,0 0 13 0,0 0-16 16,0 0-20-16,0 0-19 0,0 0-39 16,0 0-13-16,0 0 9 0,-7 0 27 15,7 0 19-15,0 0-23 0,0 0-20 16,0 0-12-16,0 0-16 0,0 0-7 15,0 0 6-15,0 0-6 0,0 0 7 16,0 0-7-16,0 0-5 0,0 0-11 16,0 0-33-16,0 0-8 15,0 0 8-15,0 0 1 0,0 0-26 16,3 0-10-16,1 0-3 0,-1 0-29 16,0 3 66-16,4 1 32 0,-3 0 2 15,3 1-2-15,0 2-1 0,6-3 3 16,-6 0 0-16,4 3 2 0,-8-2-2 15,4-1 0-15,0 2 2 0,0 1-2 16,-4-2 1-16,7 2-1 0,-3-1 0 16,0-1-10-16,-3 3 10 0,-1 0 12 15,4-2-12-15,-7 0-3 0,7 2-10 16,-7-3 13-16,3 1 13 0,1 1-11 16,-4-2 11-16,0 1-13 15,0-2 2-15,3 0 22 0,-3 1-22 16,0 0 17-16,0-1-17 0,0-1 15 15,0 1-4-15,0-4-12 0,0 1 12 16,0-1-10-16,0 3 23 0,0-2-10 16,0 2 4-16,-3 1 28 0,3 3 7 15,-11 0-7-15,8 4-12 0,-7 1-20 16,-4 2-14-16,-7 1 40 0,7 2-26 16,-3 0-16-16,-3 0-1 0,6 1-15 15,-3 2-3-15,-8-1-10 0,12 0-26 16,-5 2-74-16,5-3-153 0,-1-4-289 15,7-5-528-15</inkml:trace>
  <inkml:trace contextRef="#ctx0" brushRef="#br0" timeOffset="41466.424">5354 11254 310 0,'0'0'3'0,"0"0"613"16,0 0-287-16,0 0-150 0,0 0 4 16,0 0 38-16,0 0-27 0,0 0-22 15,0 0-10-15,-7 1-26 0,7-1-33 16,0 0-13-16,0 0 4 15,0 0 6-15,3 0-7 0,-3 0 0 16,0 0-20-16,0 0-19 0,0 0-12 16,0 0-13-16,0 0 6 0,0 0-7 15,4 0-8-15,-4 0-5 0,0 0-15 16,0 0-3-16,0 0-16 0,3 0-9 16,-3 0-8-16,0 0 11 0,0 0-7 15,0 0 0-15,4 0 6 0,-4 0 24 16,7-1 1-16,-4 1 1 0,7 0-1 15,1 0 0-15,-1 0 0 0,0 0 1 16,1 0-1-16,6 0 0 0,0 0 1 16,-3-2 12-16,3 1 0 0,0 1 8 15,1-3-8-15,-8 2 11 0,11-1-10 16,-11 2-11-16,4-4 0 16,-7 3 23-16,6 1-12 0,1-3-13 15,-7 2-1-15,0 1 1 0,0-3 11 16,-7 3-10-16,3-1 1 0,1 1 0 15,-1 0 0-15,-3 0 17 0,0 0 0 16,0 0 7-16,0 0-23 0,0 0 13 16,0 0 6-16,0 0-19 0,0 0 10 15,0 0-10-15,0 0-2 0,0 0-1 16,0 0 1-16,0 0 1 0,0 0 1 16,0 0-3-16,0 0-13 0,0 0-25 15,4-3-23-15,6-1-326 0,4-4-128 16,-7 0-839-16,-42 31 275 0</inkml:trace>
  <inkml:trace contextRef="#ctx0" brushRef="#br0" timeOffset="42408.301">6194 10966 20 0,'0'0'326'0,"0"0"-206"15,0 0-32-15,0 0 0 0,0 0 388 16,0 0-88-16,0 0-125 0,0 0-65 16,0 0-13-16,0 0 13 0,0 0 12 15,0 0-1-15,0 0-42 0,0 0-22 16,0 0-11-16,0 0-13 0,0 0-6 16,0 0-17-16,0 0-22 0,0 0-12 15,0 0-27-15,0 0-8 0,0 0-29 16,-3 1-11-16,0 1-4 15,-1 4-8-15,1 0-15 0,-4 3-12 16,0 3 2-16,-3 6 14 0,-1 3 30 16,-3 4 4-16,4-1 2 0,3 3 2 15,-7-2 15-15,8 1-16 0,-8-2 13 16,7-2-15-16,0 0 21 0,0 0-19 16,0-3 10-16,0 0-10 0,0-2 13 15,-3 0-14-15,7-2-2 0,-4 0 0 16,7-3-16-16,-4-1 14 0,1 1-14 15,-1-2 15-15,1-2-1 0,3 0-14 16,0-3-9-16,0 0-16 0,0-1-33 16,0-3-267-16,0-1-183 0,10-2-208 15,-6-4-457-15</inkml:trace>
  <inkml:trace contextRef="#ctx0" brushRef="#br0" timeOffset="43049.166">6370 11070 1197 0,'0'0'1122'0,"0"0"-957"0,0 0-139 16,0 0 48-16,0 0 30 0,0 0-40 15,0 0 36-15,0 0-100 16,0 0-7-16,0 0-30 0,-10 5 37 16,10-2 19-16,0 2-18 0,-4 2 38 15,1 3-10-15,0 4 19 0,-1-3 10 16,-3 2 9-16,4-2-13 0,-1 4-12 16,-3-3-7-16,4 3 3 0,-1-4-34 15,-2 4-4-15,6-4 0 0,0 2-4 16,-7 0-12-16,7-1 0 0,0-2 4 15,0 0-6-15,7 0 17 0,-7-2-27 16,3-1 28-16,4 0-16 0,-4 1 3 16,4-4 0-16,-3 1 13 0,3-2-1 15,0 1 1-15,3-2 32 0,0-2 58 16,1 0-39-16,-1 0-49 0,4-6-1 16,-7-1 12-16,10-1-10 0,-7-1 16 15,4-2-17-15,-4-3-2 0,4 1 0 16,0-3 0-16,-4 1-2 0,0-1-11 15,1 4 12-15,-1-3 0 16,-3 1 1-16,0 2-2 0,0 0 2 16,-4 1 1-16,1 3-1 0,-1-2 3 15,1 2 10-15,-4-2 3 0,0 0 3 16,0 0 7-16,0-4-26 0,-7 1 22 16,3-2-22-16,-3-1 3 0,0 2-6 15,-3 3-19-15,-4 0 6 0,7 3 3 16,-3 3-77-16,-4 1 87 0,-3 2-20 15,7 2 23-15,-4 0-32 0,4 0-16 16,-4 4-32-16,0-1-16 0,7 1 45 16,0-1-14-16,4 2-5 0,-1-2-40 15,4 1-58-15,0 0-210 0,4 0-83 16,-1-1-138-16,8-3-474 0</inkml:trace>
  <inkml:trace contextRef="#ctx0" brushRef="#br0" timeOffset="44079.564">6839 11104 82 0,'0'0'1019'0,"0"0"-843"0,0 0-30 15,0 0 72-15,0 0 23 0,0 0-105 16,0 0 52-16,0 0-10 0,0 0-78 16,0 0 0-16,-18 7 17 15,15-6-18-15,3 1-2 0,-3-1-59 16,-1 1-6-16,1 1 17 0,-4 1-14 15,3-1 0-15,1 1 4 0,-1 2-1 16,-2-1-9-16,2 0-1 0,1 0-12 16,-1 3-3-16,1-3-10 0,-4 2 13 15,3-3-14-15,1 3 14 0,0 0-16 16,-4-3 0-16,7 3 0 0,-4 1-1 16,1-3 1-16,3 2 3 0,-4 1 10 15,4 0 0-15,-3 0 0 0,-1-1-13 16,4 1 0-16,0-2 0 15,0 1 0-15,0 1-1 0,0-3-1 16,0 2 1-16,0 0 1 0,0 0-3 16,0-1-9-16,0 0 12 0,4 1 0 15,-4-1 2-15,3 0-2 0,-3-2 11 16,4 2-11-16,-4-2 0 0,0 3 0 16,3-2-2-16,1-1-1 0,-4 0 2 15,7 0 1-15,-4-1-3 0,0 1-16 16,1-1 19-16,3-2 1 0,-4 3-1 15,1-1 54-15,3-2-19 0,3 3-3 16,-7-2-13-16,1 0 6 0,10-2 7 16,-8 2 0-16,1-2-13 0,-3 0 3 15,6 2-6-15,-3-2 19 0,-3 0-13 16,6 0-20-16,-3 0 11 0,3 0 2 16,-3-2-12-16,0 0 12 0,3 0-11 15,-6 0 14-15,6 0-16 0,-3 0-1 16,0-2 1-16,0 0 20 0,0 0-20 15,-1 0 0-15,1 0 14 16,-3-3 6-16,-1 3-19 0,8-1 9 16,-5-2 7-16,-2 0-17 0,3 2 0 0,-4-1 0 15,4-2 1-15,0 1-1 0,-4-1-2 16,1 1-1-16,6-2 1 16,-6 1 0-16,3-1 3 0,-4 0 0 15,0 2 10-15,1 0-10 0,-1 0 13 16,-3 0-1-16,0-1 1 0,4 0-15 15,-4 0 1-15,3 1-1 0,1-5-2 16,-4 4-1-16,3-2-14 0,1 0 13 16,-4 4-9-16,0-1 12 0,0 3 12 15,0 2-10-15,0-1 14 0,0 2 16 16,0-1-7-16,0 0-10 0,0 0-12 16,0-2 16-16,-4 0 13 15,4 2-14-15,-3-4 5 0,-1 1-10 16,1 0-13-16,-1 0 0 0,1-1 0 15,-4 2 3-15,4-2-1 0,-4 2 17 16,-4 0-17-16,4 0 1 0,-3 0 17 16,0-3-19-16,-4 3-2 0,0 3-32 15,0-3 11-15,1 1-8 0,-1 3 2 16,0 0-9-16,7 0-1 0,-3 0-63 16,3 0-41-16,0 0-92 0,4 0-242 15,-1 0-670-15,1-7-685 0</inkml:trace>
  <inkml:trace contextRef="#ctx0" brushRef="#br0" timeOffset="46160.192">7721 11176 251 0,'0'0'1183'0,"0"0"-986"16,0 0-197-16,0 0-3 0,0 0 3 16,0 0 91-16,0 0 3 0,0 0-64 15,0 0-30-15,3-2-36 0,-3 2 36 16,0 0 71-16,0 0-28 0,0 2-25 15,4-2-18-15,-4 4 0 16,0-1 62-16,0 1 16 0,3 2-17 0,-3 2-25 16,0 0 16-16,0 0-7 15,0 4-13-15,0 0-6 0,-3 1-10 16,3-1 14-16,-4-2-1 0,1-1-10 16,-4-1 17-16,3-1-1 0,1 0-9 15,-4-3-7-15,0 3 20 0,-3-2-23 16,3 0 0-16,0 1-12 0,-3-2 15 15,3 0-6-15,0-1-13 0,-3-3 35 16,3 0-22-16,0 0-13 0,7 0-22 16,-7-3-23-16,3-3-17 15,1-2 11-15,0 2 21 0,3-3 8 16,-4 1 22-16,4 3-39 0,0-2 20 16,0 3 15-16,0-3 3 0,0 2 1 15,0 1-2-15,0 0-14 0,4-1 3 16,-1 3-10-16,-3-2-6 0,3 0 7 15,1 1 18-15,-1 0 1 0,1 2-42 16,-4-1 42-16,0 2 0 0,0-1-26 16,0 1 26-16,3 0 1 0,-3 0-24 15,0 0 23-15,0 0 2 0,0 0-1 16,0 0-1-16,0 0-23 0,0 0-6 16,0 1 30-16,0-1 2 0,0 0-1 15,0 0-3-15,0 0 3 16,0 0 1-16,0 0 3 0,0 0 0 15,0 0 10-15,0 0 6 0,0 0-3 0,0 0 7 16,0 0-3-16,0 0-17 16,0 0 0-16,0 0 13 0,0 0-15 15,0 0 0-15,0 0 1 0,0 0-1 16,0 0 1-16,0 0 27 0,0 0 23 16,0-1-49-16,0-3 49 0,4 0-10 15,3 0-40-15,-4-3-1 0,0 6-2 16,1-2 2-16,-1-1-1 0,1 1 0 15,-1-1 13-15,-3 0 3 0,4 3 4 16,-1-3 2-16,1 0-6 0,-1 0 17 16,0 1-4-16,1 0-10 0,-1-1-6 15,-3 1 3-15,11 1 0 0,-8 0 0 16,4-2 4-16,-4 1 2 0,4-1 7 16,0 0-9-16,0 0 2 0,0 0-19 15,-4 2 17-15,1-1-8 0,6 0-1 16,-3 3-9-16,0-3-2 15,-4 2 20-15,4-2-7 0,0 3 9 16,0-1-20-16,-3 1 18 0,-1 0 28 16,7 0 9-16,-3 0 14 0,0 0-13 15,-3 1-1-15,2 2-22 0,1-1-16 16,0 0 13-16,-7 2-19 0,4 3 0 16,6-2 3-16,-3 3 18 0,0 3-33 15,-4-1 1-15,1 2 0 0,-1 3 40 16,1 1-30-16,-4 3 7 0,0-1 0 15,0 2-6-15,-4 1-12 0,1-2 12 16,-1-1-11-16,-3 2-2 0,1-1-20 16,-5-1-117-16,4-2-106 15,7-3-230-15,-7-4-578 0,4-8-481 0</inkml:trace>
  <inkml:trace contextRef="#ctx0" brushRef="#br0" timeOffset="50208.971">8489 11059 348 0,'0'0'231'16,"0"0"-181"-16,0 0-50 0,0 0 0 15,0 0-39-15,0 0 39 0,0 0 49 16,0 0-36-16,0 0 33 0,-3-20-1 16,3 18 83-16,0 2-86 0,0-3-29 15,0 2-13-15,0-2 39 16,0 2 137-16,0-3-56 0,0 3-25 15,0-2-46-15,0 0-17 0,0 2 37 0,0-2-14 16,0 3 36-16,0-2 16 16,0 1-32-16,0 0-17 0,0 1 11 15,0 0 9-15,0 0-4 0,0 0-15 16,0 0-11-16,0 0-12 0,0 0 9 16,-4 0 26-16,4 0 29 0,0 0 33 15,0 0-1-15,0 0-10 0,0 0 10 16,0 1 15-16,0 0-35 0,0 1-54 15,0-2-7-15,0 0-7 0,0 3 4 16,-3 0-48-16,-1 5 0 0,-3 2-45 16,0 7-15-16,-3 6 12 0,3-1 10 15,-3 2 19-15,3 0 3 16,0-2-7-16,4-1 1 0,-1-6-7 16,4-4 4-16,0-3-56 0,0-1-227 15,0-6-228-15,7-1-182 0,-3-4-404 16</inkml:trace>
  <inkml:trace contextRef="#ctx0" brushRef="#br0" timeOffset="50625.152">8482 10913 1699 0,'0'0'380'15,"0"0"-374"-15,0 0 7 0,0 0-26 16,0 0 16-16,0 0-6 0,0 0-13 16,0 0 16-16,0 0 16 0,0 0 7 15,38 3-20-15,-28-3-3 0,4 0 0 16,-4 0 0-16,-3 0 13 16,11 1-10-16,-8-1-2 0,0 0-1 15,1 3-3-15,-5-2-13 0,-6 2 15 16,11-3 1-16,-8 4-15 0,1-1 14 15,-1 1-11-15,1-3 12 0,-4 3 35 16,3 1 11-16,-3 2 70 0,0 0 7 16,0 7-32-16,0-1-4 0,0 8-19 15,-7 5-17-15,0 3-28 0,-3 6-11 16,3 6-11-16,-3 1 9 0,-4-1-10 16,0 6-3-16,0-1 1 0,1-4 1 15,2-1-2-15,-3-3 3 0,-3-6 1 16,14-6-1-16,-8-5-13 0,1-5-19 15,3-4-149-15,0-5-185 0,0-1-153 16,-3-2-312-16</inkml:trace>
  <inkml:trace contextRef="#ctx0" brushRef="#br0" timeOffset="51053.078">8492 11111 324 0,'0'0'326'0,"0"0"-166"0,0 0-33 16,0 0 3-16,0 0 13 0,0 0-12 16,0 0-21-16,0 0 1 0,0 0-23 15,0 0 0-15,0-1 9 0,0 1 10 16,0 0 7-16,0 0-43 0,0 0-32 15,4 0-39-15,-1 1-1 0,4 2 1 16,-7 0 26-16,14 3-7 0,-4-2 3 16,1 4-22-16,-1-2 0 0,0-2 0 15,1 2-143-15,-4-1 30 0,3-1-76 16,-7 0-155-16,1 0-233 0</inkml:trace>
  <inkml:trace contextRef="#ctx0" brushRef="#br0" timeOffset="51396.149">8486 11274 1548 0,'0'0'491'0,"0"0"-313"16,0 0-75-16,0 0 37 0,0 0 11 16,0 0 33-16,0 0-55 0,0 0-129 15,0 0-26-15,0 0-32 0,13 2 39 16,-6-2 19-16,14 1 17 0,0 2-15 16,3 0 9-16,7 3-11 0,3 2-15 15,1 6 13-15,2-2 1 0,1 5 1 16,0-2-3-16,4 2 3 15,-4-3 0-15,-11-3-29 0,8 0-67 16,-15-2-114-16,8-2-58 0,-14 0-157 16,-1-3-76-16,-9-3-324 0</inkml:trace>
  <inkml:trace contextRef="#ctx0" brushRef="#br0" timeOffset="51772.236">8847 11017 1533 0,'0'0'409'0,"0"0"-165"0,0 0-76 16,0 0-6-16,0 0-11 0,0 0 17 16,0 0-62-16,0 0-77 0,0 0-13 15,0 0 12-15,-7 8 0 0,4 2-28 16,3 7-32-16,0 5 19 0,-4 1 11 15,-2-1-33-15,2 0 12 16,1-7 11-16,3 1-172 0,-4-5-41 0,4-3-109 16,0-2-182-16,0-2-177 15</inkml:trace>
  <inkml:trace contextRef="#ctx0" brushRef="#br0" timeOffset="52052.712">8840 11006 862 0,'0'0'319'0,"0"0"-247"16,0 0-23-16,0 0 61 0,0 0-32 15,0 0 30-15,0 0 35 0,0 0-7 16,56-45 7-16,-50 45 45 0,-6 2 6 16,4 4-97-16,-1 1 20 0,-3 6 15 15,0 1 45-15,0 4-49 0,0 2-48 16,0-2-38-16,0-2-17 0,0 2-23 15,4-4-2-15,-4 3 0 0,3-3-3 16,1 0-42-16,-1 0 44 16,4-2-31-16,0-3 0 0,3 2 7 15,1-3 24-15,6-1-44 0,-3-3-203 16,3 0-129-16,7-4-275 0,-7 0-424 16</inkml:trace>
  <inkml:trace contextRef="#ctx0" brushRef="#br0" timeOffset="52370.05">9250 11006 787 0,'0'0'984'0,"0"0"-753"0,0 0-121 16,0 0 7-16,0 0 12 0,0 0-3 15,0 0-3-15,0 0-123 0,0 0 32 16,0 0-22-16,28 0 83 0,-4-7-35 16,-3 2-22-16,6-1-14 0,-3-2-9 15,-6 1-13-15,9-1-12 0,-6 0-84 16,-7 3-46-16,3 1-19 0,-7-2-24 15,-3 4-123-15,0 1-131 0,-4-2-189 16</inkml:trace>
  <inkml:trace contextRef="#ctx0" brushRef="#br0" timeOffset="52593.126">9354 10989 1885 0,'0'0'551'16,"0"0"-203"-16,0 0-84 0,0 0-21 15,0 0-81-15,0 0-57 0,0 0-23 16,0 0-79-16,0 0-3 0,0 0-38 16,-21 40 10-16,21-14-4 0,0 2 4 15,-3 8 25-15,-4 0-35 0,7 2 13 16,-4 1 3-16,-3-3-13 0,7-3 12 16,-3-2-12-16,3-4-105 0,0-3-43 15,0-6-132-15,0-3-179 0,0-3-201 16,0-8-435-16</inkml:trace>
  <inkml:trace contextRef="#ctx0" brushRef="#br0" timeOffset="52818.013">9209 11268 1926 0,'0'0'528'0,"0"0"-334"0,0 0-194 15,0 0-3-15,0 0-49 0,0 0 52 16,0 0 70-16,0 0-15 0,69-35-54 16,-45 23-1-16,4 1-42 0,-8-1-13 15,1 5-22-15,-4 3-27 0,0 1-6 16,-6 3-100-16,-1 0-138 0,-3 7-101 16,-4 4-56-16,-3 0-68 0</inkml:trace>
  <inkml:trace contextRef="#ctx0" brushRef="#br0" timeOffset="52953.962">9243 11453 1612 0,'0'0'516'16,"0"0"-121"-16,0 0-192 0,0 0-80 15,0 0-104-15,0 0-19 0,0 0-74 16,0 0 32-16,0 0 39 0,0 0-39 16,66-25-119-16,-42 9-11 0,7-2-184 15,-14 3-363-15,14-12-580 0</inkml:trace>
  <inkml:trace contextRef="#ctx0" brushRef="#br0" timeOffset="53191.176">9633 10991 2910 0,'0'0'435'0,"0"0"-270"15,0 0-98-15,0 0-42 0,0 0-23 16,0 0 14-16,0 0-16 0,0 0-73 16,0 0 10-16,-14 60 15 0,14-40 35 15,0 3-41-15,0-2-144 0,0-5-45 16,0-2-47-16,0-3-117 0,0-5-96 16,0-3-174-16,-7-2-92 0</inkml:trace>
  <inkml:trace contextRef="#ctx0" brushRef="#br0" timeOffset="53445.372">9619 10973 355 0,'0'0'1270'0,"0"0"-893"15,0 0-209-15,0 0-77 0,0 0 3 16,0 0 3-16,0 0 3 0,0 0 3 16,62-45-28-16,-45 38-1 0,0 2-23 15,1-3-35-15,-1 4 10 16,-3 0-10-16,-1 4 13 0,-2 0 28 15,-1 1 72-15,0 7-21 0,-3 7-66 16,4 0-13-16,-8 7 2 0,1 3 4 16,2 3-35-16,-6 1-27 0,0-1 25 15,0-2-40-15,0-7-28 0,0-2-26 16,-6-5-16-16,6-2-35 0,-4-5-69 16,-3-1-201-16,4-4-223 0,-1 0-352 15</inkml:trace>
  <inkml:trace contextRef="#ctx0" brushRef="#br0" timeOffset="53715.353">9554 11151 2286 0,'0'0'391'0,"0"0"-391"0,0 0-13 16,0 0 0-16,0 0 13 0,0 0 132 15,0 0-35-15,58-23-62 0,-37 12-16 16,-1 2-19-16,1 3-21 0,0-2 8 16,-1 4-6-16,-2 4-23 0,-5-4-39 15,-2 4-25-15,-1 0-29 0,-6 0-21 16,-1 4-22-16,0-1 94 0,-3-2 29 16,0 5-23-16,-3-2-91 0,-4 2-153 15,-3 0-68-15,-1 3-86 0,5-3-133 16</inkml:trace>
  <inkml:trace contextRef="#ctx0" brushRef="#br0" timeOffset="53892.564">9612 11201 288 0,'0'0'1008'15,"0"0"-585"-15,0 0-195 0,0 0-43 16,0 0-46-16,0 0-129 0,0 0 6 16,0 0-16-16,0 0 32 0,0 0 23 15,41-18-55-15,-27 11 0 0,3-1-61 16,1 2-11-16,-5 0-5 0,1 2-27 15,0 1-10-15,-7 3-116 0,0 0-57 16,-4 3-54-16,-3 4-70 0,0 0 134 16,-3 0-121-16</inkml:trace>
  <inkml:trace contextRef="#ctx0" brushRef="#br0" timeOffset="54070.232">9585 11331 1056 0,'0'0'677'0,"0"0"-349"0,0 0-166 15,0 0-94-15,0 0-66 16,0 0 24-16,0 0 20 0,0 0-14 16,62-38-29-16,-45 30-2 0,-3 3-1 15,3-1-3-15,-7 4-10 0,4-1-39 16,-4 3-135-16,1 0-83 0,-5 0-97 16,-6 4-102-16,0 4 52 0,0-3-63 15</inkml:trace>
  <inkml:trace contextRef="#ctx0" brushRef="#br0" timeOffset="54267.206">9547 11458 1290 0,'0'0'517'0,"0"0"-147"15,0 0-82-15,0 0-88 0,0 0-113 16,0 0-68-16,0 0-19 0,0 0 0 16,0 0 7-16,0 0 15 15,55-11-22-15,-35 3-25 0,5 0-4 16,-5-1-23-16,11 1-38 0,-7 2-30 15,4-1-51-15,-4 3-53 0,-3 1-26 16,-1 0-42-16,-2 3 100 0,-5-1-91 16,1-2-56-16,-10 3-252 0</inkml:trace>
  <inkml:trace contextRef="#ctx0" brushRef="#br0" timeOffset="54555.212">9667 10981 1462 0,'0'0'338'0,"0"0"-120"15,0 0-124-15,0 0 20 0,0 0 38 16,0 0 42-16,0 0-43 0,0 0-87 15,0 0-44-15,0 0 25 0,-3 56 48 16,3-22 45-16,0 10-36 0,0 3-38 16,0 4-32-16,0-2-3 0,0-4-29 15,3-4-19-15,-3-3-20 0,11-8-153 16,-1-7-71-16,-7-9-393 0,4-12-969 0</inkml:trace>
  <inkml:trace contextRef="#ctx0" brushRef="#br0" timeOffset="56127.159">10191 11114 410 0,'0'0'398'15,"0"0"139"-15,0 0-234 0,0 0-157 16,0 0 49-16,0 0 32 0,0 0-17 16,0 0 0-16,0 0-30 0,-7 2-125 15,10-2 6-15,-3-1 10 0,4 1-7 16,-4 0-22-16,7-3-23 0,0 1-7 16,0-1 14-16,6-2-23 0,1 0 0 15,3-2-2-15,1 3-1 0,-1 0-1 16,-3 0 1-16,3 1-2 0,-3 3 0 15,-4 0-1-15,0 0-10 0,-6 3 13 16,-1 5 11-16,1 3 8 0,-4 4 26 16,-4 8 76-16,-3 6 6 15,0 1-57-15,-3 4-35 0,0-4-16 16,6-1-3-16,1-2 6 0,-1-5 3 16,1-2 0-16,3-1 10 0,0-7-10 15,0 2-9-15,7-3-16 0,0-2-37 16,3-2-45-16,4-3-35 0,3-4-13 15,-3 0-94-15,7-8-119 0,-4-4-82 16,0-5-162-16,-7 5-207 0</inkml:trace>
  <inkml:trace contextRef="#ctx0" brushRef="#br0" timeOffset="56374.388">10577 10928 313 0,'0'0'1868'0,"0"0"-1509"16,0 0-136-16,0 0-123 0,0 0-30 15,0 0-25-15,0 0 26 0,0 0-20 16,0 0-29-16,0 0-9 0,-7 3 22 16,7-3 23-16,3 1-20 0,-3 2-38 15,4 1-22-15,-4 2-1 0,7 1 1 16,0-2-4-16,-1 1-134 0,1 0 22 15,7-4-23-15,-4 0-48 0,1-2-293 16,-4 0-512-16</inkml:trace>
  <inkml:trace contextRef="#ctx0" brushRef="#br0" timeOffset="56650.295">10866 10990 1018 0,'0'0'1776'0,"0"0"-1548"16,0 0-177-16,0 0-50 0,0 0 12 16,0 0-12-16,0 0 60 0,-31 61-29 15,31-42-29-15,-3 4 26 0,-4 3 16 16,7 4-10-16,-4 1-10 0,1-1-6 15,3 4-19-15,0-8-22 0,-4 3-64 16,4-5-61-16,0-2-87 0,0-4-131 16,0-6-221-16,0-4-467 15</inkml:trace>
  <inkml:trace contextRef="#ctx0" brushRef="#br0" timeOffset="56842.002">10918 11145 2620 0,'0'0'453'0,"0"0"-453"16,0 0-35-16,0 0 35 0,0 0 64 15,0 0 3-15,69-7-41 0,-49 4-10 16,1-1-13-16,3 1-2 0,-3-2 0 16,0 1-2-16,-4-1-98 0,0-1-125 15,-7 2-57-15,1-3-181 0,-8 0-207 16,-3 0-472-16</inkml:trace>
  <inkml:trace contextRef="#ctx0" brushRef="#br0" timeOffset="57214.017">11028 10969 2357 0,'0'0'709'15,"0"0"-374"-15,0 0-227 0,0 0-86 16,0 0-9-16,0 0 6 0,0 0 9 15,0 0 1-15,0 0 6 0,17 56-13 16,-13-37 19-16,3 4-3 0,-4 7-10 16,1-3-6-16,-1 4-6 0,-3 1-3 15,0-2-11-15,0 0 10 0,-7 0 4 16,0-3-15-16,0-4-1 0,-3-2-24 16,-4-1-77-16,4-2-51 0,0-5-16 15,-1-3-71-15,4-3-43 0,0-7 44 16,4 0 73-16,3-5-64 0,3-7 44 15,4-1 32-15,0-1 153 0,14-3 20 16,-7 2 90-16,6 1 39 0,-6 5 7 16,3 3-24-16,-3 6 46 0,-4 0 12 15,1 0-36-15,-1 7 63 16,0 3-70-16,4 0-61 0,0 4-61 16,3 1-12-16,0-3-12 0,1 0-1 15,-1-4-155-15,-3-6-235 0,-4-2-703 16,4-4-594-16</inkml:trace>
  <inkml:trace contextRef="#ctx0" brushRef="#br0" timeOffset="57504.683">11366 11086 1997 0,'0'0'799'0,"0"0"-462"0,0 0-180 16,0 0-94-16,0 0-2 0,0 0 5 16,0 0-8-16,0 0-11 0,0 0 16 15,58-12-28-15,-34 5-22 0,-3 3-10 16,0 0 16-16,-1 0-19 0,-2 1-44 15,-5-1-96-15,-2-1-117 0,-4 0-182 16,0-3-346-16,-4 3-617 0</inkml:trace>
  <inkml:trace contextRef="#ctx0" brushRef="#br0" timeOffset="57705.144">11483 10917 130 0,'0'0'2711'0,"0"0"-2253"0,0 0-238 16,0 0-110-16,0 0-40 0,0 0-29 16,0 0 41-16,-28 66 0 0,21-47-51 15,-3 5-28-15,0 2-2 0,-1 0 0 16,1-4-2-16,3 2-10 0,0-3-46 16,4-2-148-16,3-1-109 0,0-6-278 15,0-1-413-15,0-6-215 0</inkml:trace>
  <inkml:trace contextRef="#ctx0" brushRef="#br0" timeOffset="58065.475">11600 11098 2727 0,'0'0'494'16,"0"0"-321"-16,0 0-113 0,0 0 35 15,3 70 26-15,1-48 30 0,-4-2-57 16,0 2-53-16,0 0-22 15,0-2-3-15,-4-1-1 0,-2 1 1 16,-1-3-13-16,-4-2 13 0,1-1-16 16,-4-2-2-16,4 0-67 0,0-5-76 15,-1 0-47-15,1-3-27 0,3-2-43 16,0-2-4-16,4-2-17 0,-1-4 99 16,4 1 70-16,0-6-48 0,7 0 55 15,0-1 75-15,3 1 32 0,4 0 62 16,-4 3 64-16,4 3-16 0,-3 1-13 15,2 2 62-15,-2 2-37 16,-1 0-12-16,0 4-7 0,4 3 15 16,-7-1-63-16,3 4 18 0,-3-4-18 15,0-2-14-15,-3 3-22 0,-1-3-6 16,-3-4-13-16,3 0-122 0,-3 0-202 16,4-4-303-16,-4 0-599 0</inkml:trace>
  <inkml:trace contextRef="#ctx0" brushRef="#br0" timeOffset="58223.349">11779 10909 3173 0,'0'0'414'16,"0"0"-388"-16,0 0-26 0,0 0-35 15,0 0-3-15,0 0-112 0,0 0-188 16,0 0-410-16,0 0-1146 0</inkml:trace>
  <inkml:trace contextRef="#ctx0" brushRef="#br0" timeOffset="58634.692">12062 10957 2398 0,'0'0'788'0,"0"0"-501"16,0 0-192-16,0 0-66 0,0 0-7 15,0 0 22-15,0 0 19 0,0 0-37 16,0 0-25-16,0 0 33 0,-21 34 48 16,11-17 50-16,-4 3-75 0,-3 0-32 15,-1 2-21-15,1-2 8 16,0-2 4-16,3 1 2 0,4-5 14 15,0-3-29-15,-1 1 15 0,8-4-16 16,-1-2-2-16,1-1-3 0,3-1-25 16,0 0 10-16,0-2 16 0,0 2 2 15,0 0 19-15,3 1-3 0,1-1 15 16,3 3 0-16,-4 0-18 0,7 1 5 16,-3 1-2-16,4 2-13 0,-1 5 13 15,4 1-5-15,3 3-10 0,0 3 0 16,0 1 15-16,4 3-15 0,0-3 2 15,-4 1-3-15,0-4-137 0,0-3-49 16,-3-5-153-16,-7-5-717 0,-3-8-1037 16</inkml:trace>
  <inkml:trace contextRef="#ctx0" brushRef="#br0" timeOffset="60115.696">12816 10955 385 0,'0'0'606'0,"0"0"201"16,0 0-372-16,0 0-189 0,0 0-7 15,0 0-1-15,0 0-1 0,0 0-14 16,0 0-115-16,0 3-51 0,0-3-13 16,0 0 10-16,0 0 0 0,0 0-1 15,0 0 10-15,4 0-12 0,-4-1-14 16,6 1-2-16,-2 0-7 0,3-3 6 15,7 1-8-15,-1-1-13 0,8-2-10 16,0 0 10-16,3-3-12 0,0 1-1 16,4 3 0-16,-8-3 0 0,4 2-1 15,-3 1 2-15,-4-3 10 0,-3 3-8 16,-7 1-2-16,0 0-1 0,-4 2-74 16,1 1 27-16,-4-1 7 15,0 1-17-15,0 0-12 0,0 0-35 0,-4 0-10 16,1 0-51-16,-4 0-65 15,3 0-309-15,-6 1-241 0,0 0-260 16</inkml:trace>
  <inkml:trace contextRef="#ctx0" brushRef="#br0" timeOffset="60486.232">12844 10913 1304 0,'0'0'621'15,"0"0"-258"-15,0 0-62 0,0 0-79 16,0 0-10-16,0 0-10 16,0 0-18-16,0 0-60 0,0 0-60 15,0 0-17-15,-7 4 1 0,7-4-4 16,0 0 0-16,3 3-30 0,-3-2-14 16,0 6-1-16,0 0 1 0,0 7 3 15,0 2 22-15,0 2-22 0,0 2-1 16,0 6 1-16,0 0 16 0,0 2-19 15,0 1 1-15,-3 1 0 0,3-2-1 16,0 0-1-16,0-1 0 0,0 2 1 16,0-6-3-16,-4 3 0 0,4-3 3 15,-3-4-3-15,3 3 1 0,0-3 2 16,-4-4-1-16,4-2-53 0,0 1-6 16,0-7-38-16,0 1-64 0,0-4-64 15,4-1-43-15,-4-3-14 0,3 0-65 16,1-2-90-16,-4-6-66 15,7-1-73-15,-4 0-238 0</inkml:trace>
  <inkml:trace contextRef="#ctx0" brushRef="#br0" timeOffset="60787.472">12806 11254 2206 0,'0'0'639'16,"0"0"-420"-16,0 0-184 0,0 0-35 15,0 0 0-15,0 0 16 0,0 0 93 16,0 0-30-16,58-18-12 0,-37 11-54 16,0 2 3-16,-1-2-14 0,1 3-1 15,3-3 21-15,0 3-21 0,-3 3-1 16,0-2 0-16,-4 2 0 0,-3 1 0 15,-1 0-1-15,-2 0-75 16,-8 0-10-16,4 0-23 0,-3 1-19 16,-4 3-16-16,0-1-11 0,0 2-64 15,0 2-53-15,-7 4-270 0,3-2-246 16</inkml:trace>
  <inkml:trace contextRef="#ctx0" brushRef="#br0" timeOffset="61006.077">12864 11494 2887 0,'0'0'572'16,"0"0"-483"-16,0 0-89 0,0 0-76 16,0 0 76-16,0 0 76 0,66-10 0 15,-42 2-44-15,4 1-1 0,-1 3-28 16,4-3 16-16,-3 2-18 0,3-1-1 15,-4 2 0-15,1-3-167 0,-4 2-100 16,0 2-208-16,-7-1-548 0,-3-4-513 0</inkml:trace>
  <inkml:trace contextRef="#ctx0" brushRef="#br0" timeOffset="61761.545">13443 10864 1959 0,'0'0'401'0,"0"0"-139"0,0 0-85 16,0 0-13-16,0 0 16 0,0 0 11 15,0 0-54-15,0 0-61 0,0 0-25 16,0 0 6-16,-3-2 53 0,3 2 29 15,0 0-55-15,0 0-17 0,0 0-7 16,0 1 2-16,0-1 4 0,3 0-10 16,-3 1-29-16,0-1 4 15,0 2-12-15,0 1-18 0,0 5 9 16,0 5-7-16,0 6 16 0,0 8-17 16,0 6-2-16,0 4 0 0,0 0-1 15,0 3 0-15,-3 0-11 0,-1-2 11 16,4-1 0-16,-3-2 1 0,3-2-3 15,-4-6 3-15,1-3-2 0,3-3 2 16,-3-4 0-16,3 0-2 0,0-3 2 16,0-3 3-16,0 0 18 0,0-2 1 15,0-2-19-15,0 0 19 0,0-3-1 16,0 0-2-16,0-1-17 0,0-2 17 16,0-1-4-16,0 0 7 0,0 0-20 15,0 0 12-15,0 0-13 16,3 0 14-16,-3 0-14 0,0 0 36 15,3-1-22-15,1 1-15 0,-1-2 0 16,4 1 11-16,4-2-8 0,2 1 16 16,1-4-17-16,3 2-2 0,4-3 3 15,0 2-2-15,-1 0-1 0,-2 1-1 16,-1 2-10-16,0 0 10 0,-3 2 0 16,3 0-2-16,-7 0 2 0,1 0-3 15,-1 0 4-15,-3 2 0 0,-4 0 0 16,1 0-1-16,-1-2-1 0,-3 3-59 15,0-3-13-15,0 0-35 0,0 0-33 16,0 0-122-16,0 0-199 0,0 0-581 16,0-5-559-16</inkml:trace>
  <inkml:trace contextRef="#ctx0" brushRef="#br0" timeOffset="62219.403">14149 10913 2163 0,'0'0'491'0,"0"0"-256"16,0 0-87-16,0 0-17 0,0 0 38 16,0 0 41-16,0 0-52 0,0 0-51 15,0 0-44-15,0 0 0 0,-31 3 16 16,21-2 34-16,3 3-25 0,-3 3-42 16,-4-3-15-16,4 6 7 0,-4 5-10 15,0-1-7-15,-3 4-5 16,3 0-13-16,-3 1 0 0,7-1 18 15,3 0-21-15,-4-5-1 0,5 2-12 16,2-5-15-16,4 1 0 0,0-2 7 16,0 2-6-16,7-4 26 0,0 0 1 15,3 1-41-15,4 1 7 0,0-1 9 16,3-2 0-16,0 1 23 0,0 0-10 16,-3-1 11-16,3 0 1 0,-6 1-1 15,-1-2 1-15,0 2 0 16,-3 1 2-16</inkml:trace>
  <inkml:trace contextRef="#ctx0" brushRef="#br0" timeOffset="63572.467">13994 11176 303 0,'0'0'1247'0,"0"0"-935"16,0 0-163-16,0 0-74 0,0 0-7 15,0 0 39-15,0 0 13 0,0 0-59 16,0 0-6-16,0 0 16 0,18-7 16 15,-11 6 7-15,-4-1-4 0,4 1-3 16,-4 1-23-16,4 0-10 0,0 0-2 16,0 0-11-16,0 3 17 0,0-1 12 15,0 1 3-15,-4 0-22 16,7 1-9-16,-6 2-11 0,3 0-2 16,3 0-26-16,-3 2 9 0,0 0-11 15,3-1-1-15,1 1 0 0,-5 0 0 16,1 0-3-16,0-2 3 0,-3 1 0 15,-1-1 1-15,1-1 21 0,-4 3 16 16,0 0 0-16,0 3 51 0,-7 2 5 16,0 4-37-16,-4-3-57 0,1 1-22 15,-4 1-10-15,1-4-21 0,2 2-42 16,-3-3-57-16,4-3-71 0,3-3-203 16,0-4-311-16,4-1-671 15</inkml:trace>
  <inkml:trace contextRef="#ctx0" brushRef="#br0" timeOffset="63978.144">14380 10928 1685 0,'0'0'500'0,"0"0"-148"15,0 0-52-15,0 0-66 16,0 0-10-16,0 0 11 0,0 0-73 15,0 0-61-15,0 0-61 0,0 0-36 16,17-4 18-16,-6 4 22 0,6-4-10 16,0-3 7-16,4-1-22 0,7 0-18 15,-4-2-1-15,3 3 0 0,-3 2-1 16,0-2 1-16,-3 2 0 0,-7 2-53 16,0 1-73-16,-7-1-26 0,-1 3-35 15,-6 0-35-15,0-3-99 0,0 3-113 16,-3 0-7-16,-7 0-160 0,-1 0-479 15</inkml:trace>
  <inkml:trace contextRef="#ctx0" brushRef="#br0" timeOffset="64185.119">14397 10924 1943 0,'0'0'612'0,"0"0"-286"16,0 0 7-16,0 0-94 0,0 0-74 15,0 0-29-15,0 0-20 16,0 0-74-16,0 0-42 0,0 0 0 0,-17 67 1 15,14-37 15-15,-1 1 1 16,1 7-17-16,-1-1-2 0,4 0 0 16,-3 1-1-16,3 0 1 0,0-6-13 15,0-4-39-15,0-5-37 0,0-4-35 16,0-6-74-16,0-5-209 0,0-4-309 16,-3-3-708-16</inkml:trace>
  <inkml:trace contextRef="#ctx0" brushRef="#br0" timeOffset="64416.397">14370 11173 2856 0,'0'0'525'0,"0"0"-233"0,0 0-166 16,0 0-94-16,0 0-32 0,0 0 0 15,0 0 11-15,0 0 1 0,62-24-9 16,-34 17-2-16,-4 0 1 0,0 3-2 15,0 0 0-15,-3 2-3 0,-1 2-67 16,-3 0-46-16,-3 2 2 0,-3 2-52 16,-5 0-66-16,-2 3-50 0,-4 0-54 15,0 4-113-15,-4 1-140 0,-2-2-532 16</inkml:trace>
  <inkml:trace contextRef="#ctx0" brushRef="#br0" timeOffset="64578.443">14397 11372 437 0,'0'0'2668'16,"0"0"-2196"-16,0 0-188 0,0 0-152 0,0 0-72 16,0 0-57-16,0 0-3 15,0 0 2-15,0 0-2 0,59 7 38 16,-28-11-22-16,-3-3-16 0,10 2-54 16,-4-3-113-16,0-1-72 0,1 1-171 15,-11 4-326-15,10-8-742 0</inkml:trace>
  <inkml:trace contextRef="#ctx0" brushRef="#br0" timeOffset="65167.196">15114 10876 1481 0,'0'0'542'0,"0"0"-156"0,0 0-96 15,0 0-58-15,0 0-4 0,0 0-18 16,0 0-29-16,0 0-41 0,0 0-36 16,0 0 0-16,4 4 27 0,-4 1-23 15,-4 3-34-15,1 11-73 0,-8 4-1 16,1 15-3-16,0 0-15 0,-1 6 14 15,1 3-8-15,3-4-4 0,0 3-2 16,4-4-1-16,-1-3 16 0,4-7-35 16,0-6-25-16,4-11-63 0,3-4-94 15,0-7-203-15,3-4-316 16,-7-1-462-16</inkml:trace>
  <inkml:trace contextRef="#ctx0" brushRef="#br0" timeOffset="65344.28">15221 10976 2654 0,'0'0'447'16,"0"0"-447"-16,0 0-128 0,0 0 67 16,0 0 61-16,65-7 1 0,-44 7-1 15,0-2-241-15,-4 2-348 0,0 6-87 16,-7-2-427-16</inkml:trace>
  <inkml:trace contextRef="#ctx0" brushRef="#br0" timeOffset="65488.334">15259 11210 1850 0,'0'0'1333'0,"0"0"-1075"16,0 0-77-16,0 0-55 0,0 0-88 16,0 0 19-16,0 0 9 0,31 52-13 15,-7-48-53-15,0-1-6 0,0-3-44 16,4-3-35-16,-4-9-92 0,3-2-201 15,-6-1-370-15,3-8-803 0</inkml:trace>
  <inkml:trace contextRef="#ctx0" brushRef="#br0" timeOffset="65987.333">15982 10781 2066 0,'0'0'823'0,"0"0"-541"16,0 0-68-16,0 0-39 0,0 0 18 15,0 0 33-15,0 0-34 0,0 0-64 16,0 0-89-16,0 0-38 0,-48 67 10 16,27-42-11-16,1 2 0 0,-1 1-3 15,4-3-9-15,-7 1-25 0,3-3-94 16,11-3-36-16,-4-1-85 0,7-5-268 15,7-10-472-15,0-1-221 0</inkml:trace>
  <inkml:trace contextRef="#ctx0" brushRef="#br0" timeOffset="66197.709">16096 10814 1714 0,'0'0'1290'0,"0"0"-1050"16,0 0-135-16,0 0-41 0,0 0-1 15,0 0 70-15,-24 63 57 16,10-43-93-16,-3 3-78 0,-4-1 0 16,1 3-16-16,-5-1 13 0,-2 2-16 15,-1-1-25-15,1-4-66 0,3 2-48 16,6-9 3-16,1-3-118 0,7-5-162 16,6-6-126-16,4 0-276 0,4-6-449 15</inkml:trace>
  <inkml:trace contextRef="#ctx0" brushRef="#br0" timeOffset="66357.327">15948 11004 87 0,'0'0'1019'0,"0"0"-586"0,0 0 100 16,0 0-35-16,0 0-89 0,0 0-79 15,14 62-98-15,-18-34-46 0,-3 7-63 16,4 2-57-16,-8 3-22 0,5-1-28 16,-1-3 0-16,3-3-13 0,-3-5 7 15,4-7-10-15,3-5-66 0,0-4-63 16,0-6-101-16,3-2-194 0,1-4-591 15,-1 0-214-15</inkml:trace>
  <inkml:trace contextRef="#ctx0" brushRef="#br0" timeOffset="66608.035">16292 10863 2677 0,'0'0'1168'0,"0"0"-1020"16,0 0-101-16,0 0-47 15,0 0-32-15,0 0 13 0,0 0 19 16,0 0 31-16,0 0-12 0,62-8-7 16,-38 5 5-16,1-4-17 0,-5 3-63 15,1-2-65-15,-4 2-46 0,-6 3-76 16,-8-1-194-16,-3 2-278 0,0 4-25 15,-3 2-286-15</inkml:trace>
  <inkml:trace contextRef="#ctx0" brushRef="#br0" timeOffset="66791.789">16241 10973 2541 0,'0'0'765'0,"0"0"-457"15,0 0-138-15,0 0-164 0,0 0-6 16,0 0-47-16,0 0 44 0,0 0 3 15,51-4 19-15,-37 1-19 0,10-2-19 16,-3 2-60-16,-4 0-35 0,0 2-48 16,1 0-42-16,-8 1-75 15,0 0-250-15,-3 0-97 0,-3 0-161 16</inkml:trace>
  <inkml:trace contextRef="#ctx0" brushRef="#br0" timeOffset="67012.931">16347 10990 2289 0,'0'0'674'0,"0"0"-443"0,0 0-126 15,0 0-51-15,0 0-19 16,0 0 57-16,-13 61 83 0,13-38-58 16,-4 5-58-16,1 5 4 0,-1 0 38 15,1 1 56-15,-1 1-76 0,1 0-56 16,-4-4-3-16,7-4-10 0,-3-5-9 15,-1-3 0-15,4-7-3 0,0-5-97 16,0-3-79-16,0-4-176 0,7-7-692 16,-3-1-357-16</inkml:trace>
  <inkml:trace contextRef="#ctx0" brushRef="#br0" timeOffset="67374.356">16761 10897 1641 0,'0'0'1698'0,"0"0"-1529"0,0 0-58 16,0 0-19-16,0 0-14 0,0 0 11 16,0 0 42-16,0 0-83 0,0 0-48 15,-66 52-16-15,53-35 16 0,-8 1 0 16,0 0 0-16,4 1-2 0,-4-3 2 15,8-1 0-15,-1-5 12 0,10-2 5 16,-2 0 5-16,-1-7-7 0,7 2-12 16,0-2 13-16,0-1-14 0,0 3-2 15,7-3-22-15,-4 7 10 0,0 0 12 16,4 4 31-16,4 5-9 0,2 2 25 16,5 1-19-16,-5 5-3 0,5 2-24 15,-1 0 14-15,0 0-13 0,0 1 20 16,-3-3-22-16,0-3-22 0,-4-3-62 15,-6-6-92-15,-1-1-167 0,1-7-656 16,-1-8-744-16</inkml:trace>
  <inkml:trace contextRef="#ctx0" brushRef="#br0" timeOffset="67801.764">17181 10936 2261 0,'0'0'575'0,"0"0"-344"16,0 0-116-16,0 0-45 0,0 0 51 15,0 0 105-15,0 0-93 0,62-8-55 16,-41 4-43-16,3 1-16 0,-3 2-5 15,-1-3-14-15,1 1 0 0,-4 2 2 16,-3 1-2-16,-4 0 0 0,-6-3-87 16,-4 3-87-16,0 0-7 0,0-1 19 15,-4-2-14-15,-6-1-90 0,-4 0-727 16,-3 0-185-16</inkml:trace>
  <inkml:trace contextRef="#ctx0" brushRef="#br0" timeOffset="68218.34">17071 10822 1688 0,'0'0'500'15,"0"0"-199"-15,0 0-43 0,0 0-94 16,0 0-20-16,0 0 6 0,0 0-12 16,0 0-62-16,0 0-41 0,0 0-22 15,3 0 15-15,-3 1 1 0,4 4-13 16,-1 3 25-16,4 5 35 0,0 5 66 15,0 8-45-15,-4 2-46 0,1 4-23 16,3 3-6-16,-7-1-21 0,0-1 11 16,0 2-11-16,-11-6 12 0,5-3-13 15,-5-2 12-15,-3 0-12 0,1 0-92 16,-8-1-53-16,0-3-22 0,1-2-62 16,2-1-116-16,1-7-128 0,7-4-125 15,-4-6 65-15,11 0 288 16,-1-6 245-16,4-6 67 0,7-1 50 15,7-3 36-15,0-1 48 0,6 2-58 16,4 0-3-16,1 4 41 0,6 6 75 16,-7-2-7-16,3 6-60 0,-3 1-63 15,4 0-14-15,-11 4-42 0,7 4-9 16,-3 0-23-16,-4 0-16 0,0 0 0 16,4 3 1-16,-11-4-23 0,1-3-38 15,2-4-253-15,1 0-224 0,-3-3-526 16,-5-9-453-16</inkml:trace>
  <inkml:trace contextRef="#ctx0" brushRef="#br0" timeOffset="68419.999">17691 10755 3171 0,'0'0'572'0,"0"0"-458"15,0 0-114-15,0 0-32 0,0 0-15 16,0 0 47-16,0 0 34 0,0 0-34 16,0 0-54-16,0 0-85 0,59 27-39 15,-49-21-128-15,-7 1-244 0,1 2-240 16,-4 0-620-16</inkml:trace>
  <inkml:trace contextRef="#ctx0" brushRef="#br0" timeOffset="68655.408">17522 10983 2870 0,'0'0'451'0,"0"0"-288"0,0 0-163 15,0 0 0-15,0 0 68 16,52-2 53-16,-31 1 5 0,6-2-79 16,-10 3-22-16,1 0-25 0,2 0-10 15,-9 6 10-15,-1 2 16 0,0 7-1 16,-6 4 23-16,-4 7 85 0,0 6-23 15,-4 5-53-15,-6 3-16 0,-4 1-30 16,-3-2-1-16,0-6-19 0,-4-2-99 16,14-8-62-16,-10-4-122 0,7-6-426 15,3-8-958-15</inkml:trace>
  <inkml:trace contextRef="#ctx0" brushRef="#br0" timeOffset="68985.075">18115 10855 2595 0,'0'0'380'0,"0"0"-150"16,0 0-26-16,0 0-64 0,0 0-13 16,0 0 53-16,0 0-45 0,0 0-59 15,0 0-45-15,0 0-28 16,-4 34 47-16,4-14 9 0,-10 10 1 16,7 4-32-16,-8 3-25 0,4 1-1 15,1 0-2-15,2-4-16 0,1-3-9 16,-1-4-124-16,4-7-100 0,0-4-213 15,0-9-591-15,0-4-495 0</inkml:trace>
  <inkml:trace contextRef="#ctx0" brushRef="#br0" timeOffset="69168.619">18242 10912 2602 0,'0'0'454'0,"0"0"-454"0,0 0-48 16,0 0 48-16,0 0 15 0,52 1-14 16,-35 2-2-16,4 1-212 0,-11 0-216 15,-3 4-132-15,-3 5 1 0,-1-1-127 16</inkml:trace>
  <inkml:trace contextRef="#ctx0" brushRef="#br0" timeOffset="69289.291">18260 11086 1639 0,'0'0'1051'0,"0"0"-493"16,0 0-113-16,0 0-112 0,0 0-135 15,-49 59-108-15,49-53-60 0,0 2-30 16,7-1-25-16,0 3 10 0,3-3-23 16,8 0-61-16,9-6-46 0,-6-1-94 15,13-4-265-15,-10-7-487 0,4 0-78 16</inkml:trace>
  <inkml:trace contextRef="#ctx0" brushRef="#br0" timeOffset="69556.29">18735 10818 3198 0,'0'0'565'0,"0"0"-313"0,0 0-101 16,0 0-95-16,0 0-16 0,0 0-40 15,0 0 0-15,0 0-40 0,0 0 40 16,0 0 14-16,72 18-14 0,-41-16-1 16,-3 0-36-16,-1-1-41 0,-2-1-36 15,-1 0 1-15,-11-3-66 0,-2-1-138 16,-1-2-195-16,-6-1-218 0,-4 1-89 16</inkml:trace>
  <inkml:trace contextRef="#ctx0" brushRef="#br0" timeOffset="69977.358">18880 10643 1888 0,'0'0'1086'0,"0"0"-878"0,0 0-26 16,0 0-71-16,0 0-16 0,0 0 51 16,0 0-4-16,0 0-79 0,0 0-63 15,0 0 3-15,3 16 12 0,4-5 32 16,-4 5-6-16,-3 7-12 0,0 3 9 15,0 5-4-15,0 2-15 0,-3 2 3 16,-7 0-4-16,-4 1-2 0,0 1-15 16,0-4 2-16,-6-4-1 0,-1-4 11 15,7-2-13-15,-10-8-22 0,10 0-75 16,1-7-32-16,-1-4-25 0,3-1-26 16,5-3-52-16,2-7-128 15,4-4-171-15,0-5-33 0,7 1 210 16,3-3 230-16,4 4 84 0,-4 0 40 15,1 6 160-15,3 2 80 0,-1 2 13 16,-2 4 19-16,-1 0-7 0,-3 1-42 16,0 7-5-16,-4 5 2 0,8 6 19 15,-8 8-33-15,-3 7-52 0,0 11-66 16,-10 14-48-16,-1-5-8 0,1-8-3 16,0-9-7-16,3-12-6 0,0 2-16 15,-3-5-16-15,3-3-67 0,3-8-92 16,4-6-151-16,0-5-409 0,0 0-763 15</inkml:trace>
  <inkml:trace contextRef="#ctx0" brushRef="#br0" timeOffset="70600.143">19197 10827 3154 0,'0'0'601'0,"0"0"-441"16,0 0-116-16,0 0-41 0,0 0-2 15,0 0-1-15,0 0 1 0,0 0 12 16,0 0 25-16,62 3-13 0,-42-5-6 16,-6 1-5-16,3 1-14 0,1 0-3 15,-12 0 0-15,-2 1 0 0,-1 1 3 16,1-1 15-16,-4 0 4 0,0 3 9 15,0 4-25-15,-7 3-2 0,0 5 15 16,-10 6-16-16,0 2-31 0,-1 1-19 16,-6 2 11-16,4-5 23 15,6-3 16-15,-7-4 2 0,7-2 14 16,4-4 23-16,7-4 14 0,3-2 3 16,-4 1-25-16,4-4-30 0,0 0-1 15,0 0-25-15,4 0-50 0,-1 0-13 16,4-4 34-16,3 4 32 0,-3 0 22 15,10-3 1-15,-6 3-1 0,-1 0-1 16,4 0-2-16,0 3-7 0,-1 5 10 16,-6 3 2-16,7 5-1 0,-4 1 24 15,1 4 13-15,-8 3-7 0,-3 0 11 16,0 5-5-16,-3-2-34 0,-11-1 12 16,0-3-12-16,0 0 22 0,-6-5-25 15,-1 2-27-15,4-7 2 0,-11-1-9 16,8-7-46-16,2-2-1 0,1-3 8 15,7-7-15-15,3-5 32 16,3 0-11-16,4-6 13 0,0 1 1 16,4-2 53-16,6 2 32 0,1 2 25 15,2 2 13-15,1 4-23 0,-4 1 7 16,4 1 15-16,3 3 3 0,-3 4-12 16,-7 0-32-16,7 0-16 0,0 0-11 15,-1 4-2-15,-2 3-24 0,3-2-117 16,3 3-139-16,3-1-274 0,-13 1-947 15</inkml:trace>
  <inkml:trace contextRef="#ctx0" brushRef="#br0" timeOffset="70746.074">19565 11485 2538 0,'0'0'790'0,"0"0"-685"16,0 0-105-16,0 0-32 0,0 0-115 15,0 0 4-15,0 0-101 0,0 0-946 16</inkml:trace>
  <inkml:trace contextRef="#ctx0" brushRef="#br0" timeOffset="73913.558">7831 12414 150 0,'0'0'13'16,"0"0"1029"-16,0 0-684 0,0 0-98 15,0 0 6-15,0 0-16 0,0 0-30 16,0 0-49-16,0 0-33 0,3-2-42 16,-3 2-19-16,0 0-6 0,0 0-7 15,0 0 6-15,4 0 19 0,-4 0-25 16,0 0-10-16,0 0-16 0,0 0-12 16,0 0 5-16,0 0 1 0,0 0-4 15,3 0-6-15,-3 0 1 0,0 0-21 16,0 0 1-16,0 0 0 15,0 0 10-15,0 0-11 0,0 2-1 16,0-2 1-16,0 0 0 0,0 0-2 16,0 0 0-16,0 0 0 0,0 2-11 15,0-1 11-15,0 3 0 0,0 1 3 16,0 1 14-16,0 2-17 0,-3 3 0 16,3 0 1-16,-4 0 0 0,4 0-1 15,0 1 0-15,0 0 0 0,-3 1 8 16,3 3-7-16,0-2-1 0,-4 3 0 15,4-3 0-15,-3 2 0 0,3 3 3 16,-3-3 16-16,3 1-19 0,-4 2 0 16,1-2 0-16,-1 4 0 0,4-3 0 15,-3 5-9-15,3-3 9 0,-4 1 12 16,4-2-11-16,0 0 15 0,0 0-16 16,0-2-12-16,0 1 0 15,0-1 11-15,0-1 2 0,0-4-1 16,0 2 17-16,0-1-16 0,0 0-1 15,0-2 15-15,0 1-14 0,0 1 0 16,0-1 0-16,0-1 0 0,0 1 15 16,0-1-16-16,0-2 3 0,0 2-1 15,0-7 12-15,0 4-12 0,0-4-2 16,0 2 1-16,0-2 0 0,0-2 0 16,0 0-1-16,0 0 0 0,0-1 2 15,0-1 10-15,0 0-8 0,0 0-1 16,0 0-1-16,0 0 14 0,4 0-4 15,-4 0 45-15,0-1 78 16,0 1-87-16,0-2-20 0,0 2-16 0,0-1 4 16,0 1-15-16,3-1 11 15,-3-1-11-15,4 0 46 0,-1 0 53 16,1 0-48-16,2-2-21 0,1 3-18 16,-3-2-11-16,-1 2-2 0,-3-2 0 15,0 3 2-15,0 0-2 0,0 0-2 16,0 0-10-16,0 0 10 0,4-4 0 15,-4 4-10-15,0 0-3 0,0 0-1 16,10 0-9-16,-3-3-15 0,3 2 24 16,1-3 15-16,6 0 1 0,7 0-3 15,0 0 2-15,0 0-9 0,0 1 10 16,-6 3 3-16,9 0-3 0,-10 0-1 16,1 0 0-16,-5 0 0 0,-2 0-1 15,-1 0-11-15,-3 0 12 0,-4 0-10 16,1 0 11-16,3 0 2 0,-7 0 0 15,3 3-1-15,-3-3 21 0,0 0-1 16,0 0 1-16,0 0-3 16,0 0 9-16,0 0-10 0,0 0 4 15,0 0-6-15,0 0-14 0,0 0-2 16,0 0-3-16,0 0-10 0,0 0 13 16,0 0-3-16,0 0-9 0,0 0 9 15,0 0-19-15,0 0 20 0,0 0-23 16,0 0 6-16,0 0 4 0,0 0-13 15,0 0-3-15,0 0-78 0,0 0 32 16,0 0-111-16,0 0 34 0,0 0-81 16,4 0-96-16,-1 1-135 0,0-1-61 15,-3 0-169-15,0 0-361 0,-10-1 678 16</inkml:trace>
  <inkml:trace contextRef="#ctx0" brushRef="#br0" timeOffset="74265.444">8051 12934 359 0,'0'0'1671'0,"0"0"-1240"16,0 0-251-16,0 0 36 0,0 0 25 16,0 0-62-16,0 0-17 0,0 0-73 15,0 0-75-15,0 0-14 0,0 0-13 16,4 0 13-16,3 0 0 0,0 0 3 15,10 0-2-15,-3 0 0 0,3 0-1 16,0 2 0-16,0 0 2 0,1 1-4 16,-8 3-12-16,11-1 12 0,-8 0-14 15,1 1 16-15,-7 1 16 0,3-1-14 16,-3 1-1-16,0-1 11 16,-7 2-8-16,4-1 27 0,-4 4 20 15,-4 2-13-15,-10 4 9 0,1 2-3 16,-5 1-9-16,-6 2-13 0,4 0-3 15,-5-3-8-15,-2 2-11 0,3-2-54 16,-4-3-110-16,4 0-202 0,7-4-437 16,-7-9-1182-16</inkml:trace>
  <inkml:trace contextRef="#ctx0" brushRef="#br0" timeOffset="78524.234">8875 12721 57 0,'0'0'319'0,"0"0"-91"16,0 0-55-16,0 0-39 15,0 0-115-15,0 0 4 0,0 0 46 16,0 0 256-16,0 0-113 0,7-3-72 16,-7 3-20-16,0 0-3 0,0 0 13 15,0 0-4-15,0 0-9 0,0 0-27 16,0 0-28-16,0 0-11 0,0 0 1 16,0 0-10-16,0 0-10 0,0 0-9 15,0 0-4-15,0 0 7 0,0 0-4 16,0 0 7-16,0 0 4 0,0 0-11 15,0 0 10-15,0 0-3 0,0 0-9 16,0 0-8-16,0 0 1 0,0 0-12 16,0 0 3-16,0 0 12 0,0 1 9 15,0 1-2-15,0 2-11 0,0-4-8 16,0 3 9-16,3 1 28 0,-3 0-12 16,0 1-28-16,4 2 2 0,-4 1 10 15,3 3 6-15,-3 0 4 0,4 4-20 16,2 0-3-16,1 1-3 15,-3 2 2-15,3 2 1 0,-4 1 0 16,4 2 2-16,-4-1 14 0,4 2-16 16,-3-2-26-16,-1 1 26 0,1-1 28 15,3-2-28-15,-4 2-13 0,0-3 13 16,-3-1 19-16,4-1-17 0,-4-4-2 16,0-2 0-16,3 1-2 0,-3-5-14 15,0-1 4-15,4-1 9 0,-4-2 3 16,0-1-2-16,0 0-1 0,3-1-13 15,-3-1 0-15,0 0 16 0,0 0 0 16,0 0 2-16,0 0 1 0,0 0 0 16,0 0-2-16,0 0 1 0,0 0-1 15,0 0-1-15,0 0-1 0,0 0 1 16,0 0 1-16,0 0-1 0,0 0 2 16,0 0-1-16,0 0 2 15,0 0 10-15,0 0-11 0,0 0 14 16,0 0 3-16,0 0-18 0,0 0 19 15,0 0-8-15,0 0 1 0,0 0 9 16,0 0-6-16,0 0-13 0,0-1 14 16,0-2-17-16,0-1 0 0,0 0-1 15,0-2-25-15,4-3-3 0,-4-4 13 16,7-1 0-16,-4-3 13 0,0 1-16 16,1-2 3-16,-1-1-13 0,-3 0-12 15,11 1 18-15,-8-1 23 0,1-1-3 16,-1 2 1-16,4 0 1 0,-4 3 1 15,-3 3 0-15,4-3 2 16,-4 3 11-16,3 4 3 0,-3-2-15 16,0 4 2-16,0 0 13 0,0 2 2 15,4 0-18-15,-4 3-3 0,0-1 1 16,0 1-1-16,3 0-12 0,-3 1 15 16,0 0 1-16,0 0-1 0,0 0 2 15,0 0 11-15,0-2 3 0,0 1 22 16,0-2-3-16,4 1-13 0,-4-2 1 15,3 2-7-15,-3-2 0 0,3 0-3 16,-3 2 3-16,0-2-13 0,0 1 16 16,0 2-17-16,0-2 17 0,0 1-16 15,0-1 26-15,0-1-4 0,4 1 10 16,-4-1 16-16,0-3 25 0,7 0-25 16,-7 0-26-16,3-1-9 0,1-1 0 15,-4 2-14-15,0-4 14 0,3 3-16 16,-3 2 3-16,0 1 13 15,0 2 6-15,0 2-3 0,0 0-16 16,0 1 0-16,0 0 13 0,0 0-4 16,4 0-11-16,-4 0 3 0,0 0-4 15,0 0 0-15,0 0 1 0,0 0-1 16,0 0 0-16,0 0 1 0,0 0-1 16,0 0 1-16,0 0-1 0,0 0 1 15,0 0 1-15,0 0-2 0,0 1-1 16,0-1-2-16,0 1-16 0,0 1 6 15,0 2-10-15,3 0 23 0,-3 4 22 16,3 3-19-16,1 0 8 0,-1 1-11 16,1 0-1-16,-1 2 1 0,4 1 0 15,-3-1 0-15,-4 2 1 0,10-1 9 16,-7 1-10-16,4 2-2 0,-3 2 2 16,-1-3 1-16,1 3 12 0,-1-2-12 15,4 3 10-15,0-2-11 0,0 2-2 16,-7 1 2-16,10-3-12 0,-7 1 12 15,4-1 6-15,0-1-6 0,-3 0 0 16,-1-3-2-16,1-4-14 16,-1 1 15-16,0-5 0 0,1 1-1 15,-4-4 2-15,0 0-2 0,3-1 0 16,-3-3-17-16,0 4 17 0,4-4-14 16,-4 0 16-16,0 0 1 0,0 0 15 15,0 0 31-15,0-4-22 0,0 4-3 16,3-4-9-16,-3-2 28 0,11 1-13 15,-8-3 6-15,4 0 7 0,0-5-19 16,-4 1-9-16,4-4 3 0,3 0-3 16,-6-2-10-16,6-3-1 0,-3-3-2 15,0-2-2-15,0 0 2 16,3-3 0-16,-6-1-1 0,3-1-1 16,-4 2-21-16,-3 2-12 0,0 4 17 15,0 2 16-15,0 4-2 0,-3 3 1 16,-1 6-19-16,1 0 10 0,3 1-13 15,-4 3 6-15,1 4-22 0,3-4-19 16,-4 4-44-16,4-3-48 0,0 2-108 16,0-3-321-16,0 1-507 0,0-3-361 0</inkml:trace>
  <inkml:trace contextRef="#ctx0" brushRef="#br0" timeOffset="78964.889">9554 12617 751 0,'0'0'300'0,"0"0"-82"16,0 0-55-16,0 0 58 0,0 0 26 15,0 0-23-15,0 0-7 0,0 0-23 16,0 0-17-16,0 0 0 0,0-24 3 16,0 24-33-16,0 0-26 0,0 0-19 15,0 0-19-15,0 1-17 0,0-1-21 16,0 4-30-16,0 0-15 0,0 7 0 15,0 5 19-15,0 9 45 0,3 1-17 16,-3 9-22-16,0 5-25 16,0 2 2-16,0-1 0 0,0 0-1 0,0-2-1 15,0 0-12-15,0-7 9 0,0-6-1 16,0 0-21-16,0-3-32 0,7-7-47 16,-7-2-35-16,0-3-91 15,0-3-132-15,0-4-112 0,0-4-269 16,0 0-473-16</inkml:trace>
  <inkml:trace contextRef="#ctx0" brushRef="#br0" timeOffset="79206.303">9585 12886 143 0,'0'0'2285'0,"0"0"-1843"15,0 0-265-15,0 0-152 0,0 0-25 16,0 0 0-16,0 0 29 15,0 0 64-15,62-23-17 0,-42 17-34 16,11-2-29-16,-7 1-13 0,4 3-4 16,-1 0 1-16,-6 4-22 0,0 0 12 15,-7 0 0-15,6 0 12 0,-9 4 1 16,-1 0-13-16,-3 0-57 0,-4-1-109 16,-3 0-30-16,0-2-20 0,0 3-146 15,-3-3-203-15,-1 2-76 0</inkml:trace>
  <inkml:trace contextRef="#ctx0" brushRef="#br0" timeOffset="79437.895">9857 12614 1395 0,'0'0'757'0,"0"0"-349"0,0 0-208 15,0 0-72-15,0 0 55 0,0 0 22 16,0 0-21-16,0 0-66 0,0 0-55 15,0 0-28-15,0 15 0 0,0 3 28 16,0 7-10-16,-4 10 13 0,4 2-38 16,0 2-28-16,0 4-4 0,0 0-11 15,0-2 13-15,4 0-14 0,-1-4-22 16,1-4-129-16,2-2-185 0,1-4-228 16,-3-9-501-16,3-2-585 0</inkml:trace>
  <inkml:trace contextRef="#ctx0" brushRef="#br0" timeOffset="79984">10122 12642 627 0,'0'0'632'15,"0"0"-277"-15,0 0-160 0,0 0-13 16,0 0-4-16,0 0-6 0,0 0 28 16,0 0-6-16,0 0-27 0,0 0-93 15,-14 0-29-15,21-1 32 0,-7 1-7 16,4-2 4-16,-4 2-20 0,3 0-6 15,0-1-13-15,8 0 32 0,-4-1 9 16,3 0-19-16,7-2-41 0,0 3-14 16,8-3 9-16,-1-3-11 0,3 3 0 15,-3 0 12-15,4-3-3 0,-7 3-9 16,-1 3-3-16,-3-3 0 0,-6 4-82 16,-1-3 8-16,-6 3-43 0,-1 0-11 15,-3 0-32-15,0 0-17 0,-3 3-58 16,-4 2-108-16,-4 3-69 0,-2 0-197 15,2-1-506-15</inkml:trace>
  <inkml:trace contextRef="#ctx0" brushRef="#br0" timeOffset="80255.033">10132 12647 1081 0,'0'0'459'0,"0"0"-98"0,0 0-105 15,0 0 10-15,0 0-5 0,0 0-10 16,0 0-39-16,0 0-84 0,0 0-61 16,0 0-23-16,-7 25 7 0,7-7 29 15,0 3 37-15,0 8-45 0,0 2-46 16,0-1-24-16,0 3-2 0,0 2-1 16,0-1-2-16,0 1-10 0,0-3 12 15,0-2-2-15,0-2-25 0,0-4 27 16,4-4-55-16,-4-2-10 0,0-5-77 15,0-3-118-15,0-6-160 16,0-4-222-16,0 0-183 0,0-4-442 0</inkml:trace>
  <inkml:trace contextRef="#ctx0" brushRef="#br0" timeOffset="80463.518">10122 12877 1831 0,'0'0'606'0,"0"0"-190"15,0 0-345-15,0 0-71 0,0 0-4 16,0 0-21-16,0 0 25 0,0 0 29 16,0 0-7-16,72-16-21 0,-48 10 2 15,4 3 13-15,0 0-16 16,-4 0 0-16,-4 3-19 0,1 0-3 16,-4 0-68-16,-6 3-74 0,-1 5-59 15,-3 0-108-15,-7 3-87 0,0 4-139 16,0-4-268-16</inkml:trace>
  <inkml:trace contextRef="#ctx0" brushRef="#br0" timeOffset="80634.302">10184 13056 202 0,'0'0'2262'16,"0"0"-1721"-16,0 0-279 0,0 0-138 16,0 0-69-16,0 0-52 0,0 0 9 15,0 0-12-15,0 0-57 0,0 0 22 16,34 20 32-16,-13-20-13 0,3 0-32 15,4 0-57-15,-4-4-94 0,7-7-48 16,-4-1-221-16,-9 4-328 0,6-9-691 16</inkml:trace>
  <inkml:trace contextRef="#ctx0" brushRef="#br0" timeOffset="80980.65">10677 12580 2316 0,'0'0'414'0,"0"0"-177"16,0 0-54-16,0 0 44 0,0 0-49 15,0 0-46-15,0 0-21 0,0 0-51 16,0 0-23-16,0 0 7 0,-11-1-6 15,11 1-4-15,0 0-5 0,0 0-28 16,0 4 0-16,4 3-1 0,-4 4-10 16,0 5 10-16,0 10 1 0,3 3-1 15,-3 6 0-15,4 2-1 0,-1-2-14 16,-3 6 11-16,4-4-11 16,-4-3 13-16,0-1-55 0,0-2-53 15,0-5-25-15,-4-4-30 0,1-2-137 16,-1-5-138-16,-3-1-138 0,0-6-201 15,7-3-651-15</inkml:trace>
  <inkml:trace contextRef="#ctx0" brushRef="#br0" timeOffset="81342.958">10680 12624 2365 0,'0'0'474'0,"0"0"-173"16,0 0-157-16,0 0-7 0,0 0 25 15,0 0 34-15,0 0-70 0,0 0-70 16,0 0-31-16,0 0-9 0,0-3-16 16,4 3-1-16,-1 0-52 0,-3 4-10 15,7 6 63-15,3 1 19 0,1 5 25 16,2 5-22-16,1 3-10 0,0 5 1 15,0 2-10-15,3-1 7 0,0 5-10 16,0-2-2-16,-3-3 0 0,3 3 0 16,-3-2 1-16,0-5-11 0,-4 0 0 15,4-2-13-15,-4-3-22 0,1-1-10 16,-1-6-22-16,-3-1-12 0,-4-3-42 16,4-6-23-16,-3 0-89 15,-1-4 14-15,1 0-133 0,-4-2-135 0,3-4-37 16,1-2-161-16</inkml:trace>
  <inkml:trace contextRef="#ctx0" brushRef="#br0" timeOffset="81599.235">10963 12571 2209 0,'0'0'701'0,"0"0"-311"0,0 0-234 16,0 0-57-16,0 0 18 0,0 0 65 16,0 0-6-16,0 0-100 0,0 0-54 15,0 0-9-15,-4 46 40 0,1-9-3 16,-8 14-7-16,1 15-37 0,10-5-6 16,-3-12-15-16,3-13 12 0,3-12-38 15,4 5-52-15,3 1-121 0,1 0-241 16,-4-11-339-16,6-7-869 0</inkml:trace>
  <inkml:trace contextRef="#ctx0" brushRef="#br0" timeOffset="82743.291">12106 12621 272 0,'0'0'231'15,"0"0"1"-15,0 0-7 0,0 0-134 16,0 0 20-16,0 0 539 0,0 0-247 16,0 0-70-16,0 0-56 0,14-16-52 15,-14 13-46-15,0 3-17 16,-3-1-41-16,3 1-32 0,-4 0-29 16,1-3 16-16,-4 3-23 0,4-1-5 15,-4 1-14-15,0 0-5 0,0 0-7 16,-3 0-22-16,3 0 0 0,-4 4-29 15,-2 0 7-15,-1 4 7 0,0 0 12 16,0 2-22-16,0 1 24 0,4 1-15 16,0 0 4-16,-1-2 10 0,5 0-20 15,2-1 9-15,-3-3-9 0,7 0 3 16,0-3-12-16,0 2-14 0,0 1-9 16,4-2 4-16,3 3 50 0,-1 1 16 15,1 0 41-15,7-1-35 0,-4 1-6 16,8 0-13-16,-5 0 0 0,1 0 10 15,0 2-11-15,3-4 0 0,-6 3-1 16,-1-4 2-16,4 1 0 0,-11-1 10 16,4 1-10-16,-7-2 0 0,3 3 26 15,-3-2 12-15,0 2 3 0,-3 5-3 16,-4 0 0-16,-7 2-13 16,1 5-19-16,-5-1-9 0,1 1-16 15,0-4 1-15,3 0-7 0,-3-3-32 16,7-3-28-16,-1-3-57 0,4 1-124 15,4-3-131-15,3-2-189 0,0 0-558 16</inkml:trace>
  <inkml:trace contextRef="#ctx0" brushRef="#br0" timeOffset="83227.953">12372 12723 2748 0,'0'0'388'0,"0"0"-193"15,0 0-55-15,0 0-1 16,0 0-37-16,0 0 2 0,0 0-22 16,0 0-32-16,0 0-47 0,0 0 19 15,-35 6-19-15,25 1-3 0,0 2 0 16,-1 1 0-16,-3 3 0 0,8 2 0 15,-8 3 0-15,3 1-2 0,5-1-1 16,2-2-10-16,4-1-9 0,0-1 3 16,0-3-6-16,4-2-9 0,2-2 8 15,1-3-40-15,4-1-9 0,-1-3 33 16,0 0 23-16,1-7 4 16,2-4 15-16,-2-1 2 0,-1 0 11 0,0-2-10 15,-3 2-2-15,0 3 21 0,-7 0-10 16,4 4 7-16,-1 1 0 15,-3 3 0-15,0 0 10 0,0 1 24 16,0 0-15-16,0 0-19 0,4 1-6 16,-4 1 24-16,0 1 1 0,0 2-1 15,0 2-18-15,3 4 22 0,-3 1-41 16,7-1-3-16,0 0-28 0,0 0 12 16,3-2 0-16,0-2-16 0,8-3-68 15,-5-4-45-15,5 0-119 0,-1-7-132 16,0-5-167-16,0 0-148 0,-6 1-384 15</inkml:trace>
  <inkml:trace contextRef="#ctx0" brushRef="#br0" timeOffset="83486.311">12647 12576 1281 0,'0'0'1186'0,"0"0"-928"15,0 0-97-15,0 0-33 0,0 0 1 16,0 0-5-16,0 0 26 0,0 0-14 16,0 0-63-16,0 0-13 0,7-1 13 15,-7 6 31-15,0 5-26 0,4 5 29 16,-1 5 59-16,1 9-78 0,-4 4-42 16,0 3-18-16,0 4-12 0,0-2-16 15,0 3-15-15,0-4 14 0,0 5-27 16,0-4-71-16,0-4-115 0,0-1-173 15,0-3-388-15,0-10-612 0</inkml:trace>
  <inkml:trace contextRef="#ctx0" brushRef="#br0" timeOffset="88912.725">13340 12534 15 0,'0'0'157'0,"0"0"51"16,0 0 30-16,0 0-55 0,0 0-75 15,0 0 253-15,0 0-19 0,0 0-59 16,0 0-50-16,14 4-32 0,-14-4 16 16,0 0-21-16,0 0-19 0,0 0-36 15,0 0-32-15,0 0-16 0,0 0-23 16,0 0-6-16,0 0-10 0,0 0-13 16,0 0-3-16,0 0-6 0,0 0 6 15,0 0-7-15,0 0-2 16,0 0-10-16,0 0-6 0,0 3 2 15,0-1 14-15,0 4-17 0,-4 4 4 16,-3 2-16-16,0 3 0 0,-3 5 1 16,0 3 0-16,-4 2-1 0,0 1-22 15,-3 1 0-15,3 2 6 0,-3-2 13 16,0-1-8-16,3-3 11 0,7-4 0 16,-7-2-2-16,7-3 2 0,0-5-3 15,4-3 0-15,0-2-9 0,3-2 9 16,0-2-9-16,0 0 9 0,0 0-13 15,0 0 0-15,0 0 15 0,0 0-2 16,0 0 1-16,0 0 0 0,0 0 2 16,0 0 0-16,0 0 12 0,0 0-9 15,0 2-3-15,3 0-18 0,4 2-20 16,3 3 38-16,4 2 7 0,7 2 15 16,6 3 19-16,4 2-16 0,4 2-9 15,-4-1 6-15,3 3 0 0,-3 0-19 16,-3-4-3-16,-4 2-16 15,-7-3-3-15,-3-1 19 0,-7-3-3 16,-4-3-16-16,-3 0 3 0,0 0-22 16,0 0-73-16,-7 1-105 0,0 0-91 15,-3-1-115-15,0-1-216 0,3-4-402 16</inkml:trace>
  <inkml:trace contextRef="#ctx0" brushRef="#br0" timeOffset="89617.991">13977 12512 558 0,'0'0'1227'0,"0"0"-883"16,0 0-110-16,0 0-28 0,0 0 36 16,0 0-4-16,0 0-40 0,0 0-48 15,0 0-26-15,0 0-7 0,0 0 0 16,0 2-4-16,0-1-3 0,0-1-34 15,0 1-38-15,0 0-13 16,0 0-3-16,0 3-10 0,0 2-9 16,-10 7-3-16,6 6-28 0,-6 7 13 15,0 5 12-15,3 8-15 0,0 2 16 16,0-1-27-16,-3-1 10 0,6-1 17 16,1-4-2-16,-4-5 3 0,7-3-2 15,-4-5 1-15,4-1-10 0,0-5-48 16,0-5-66-16,4-5-101 0,-1-3-305 15,4-2-477-15,-3-2-144 16</inkml:trace>
  <inkml:trace contextRef="#ctx0" brushRef="#br0" timeOffset="90095.158">14125 12601 2387 0,'0'0'429'0,"0"0"-236"0,0 0-81 16,0 0-25-16,0 0 2 0,0 0 54 16,0 0-25-16,0 0-74 0,0 0-41 15,0 0 38-15,0 13 19 0,0 2-12 16,-3 3-20-16,-1 5-26 0,1 4 11 15,0 1-11-15,-1 2 0 0,4-3-2 16,0-1-11-16,0-2 11 0,7-3 18 16,0-2-18-16,0-4-2 0,7-3-26 15,-8-4-26-15,5-1-34 16,3-7 2-16,-1 0 26 0,1-11 19 16,0-1 22-16,3-7-29 0,4-1 16 15,-11-5-44-15,4-1 15 0,-4 3-3 16,1-3 3-16,-1-1 0 0,-7 5 58 15,1-2 2-15,-1 0 1 0,-3 2 1 16,0 2 12-16,0 1 16 0,-3 4 35 16,-1 4 16-16,1 3 41 0,-7 1-13 15,-1 3-22-15,4 3-39 0,-6 1-9 16,6 3-38-16,-4 3 0 0,-2 3-47 16,2 4-4-16,1-2-25 0,6 4 9 15,-2 0-86-15,6-2-129 0,0-1-266 16,0-3-479-16,10-5-332 0</inkml:trace>
  <inkml:trace contextRef="#ctx0" brushRef="#br0" timeOffset="90471.037">14511 12601 1398 0,'0'0'1882'15,"0"0"-1596"-15,0 0-147 0,0 0-88 16,-48 55-29-16,41-37-21 0,0 3 15 16,4 2 3-16,-1 0-17 0,1-1 13 15,3 1-15-15,0-5 0 0,3-2-2 16,4-2-20-16,0-3-3 0,0-3-22 16,3-3-20-16,-3-2 14 15,0-3-14-15,7-6 1 0,0-4 43 16,-1-7 21-16,1-2-33 0,3-3-35 15,-3-2 3-15,-3 2 29 0,-1 0 26 16,-3 3 12-16,-4 2 16 0,-3 2 13 16,0 1 6-16,0 2 13 0,-3 1-4 15,-4 1 7-15,0 6 16 0,4 0 15 16,-11 4-6-16,7 0-50 0,-3 0-26 16,-1 1-10-16,4 2-15 0,0-3-20 15,4 3-84-15,3-2-107 0,0 2-222 16,0-2-334-16,0-1-568 0</inkml:trace>
  <inkml:trace contextRef="#ctx0" brushRef="#br0" timeOffset="90796.745">14780 12602 1737 0,'0'0'1495'0,"0"0"-1355"16,0 0-105-16,0 0-31 0,-24 56-4 16,24-42 19-16,0 6 44 0,0-3-28 15,3 2-6-15,1-2-10 0,3-2-7 16,3-1 1-16,0-2 0 0,4-1 2 16,-4-5-15-16,11-4-41 0,0-2 3 15,-1-4-3-15,8-6 6 0,-4-7-35 16,0-1 3-16,-7-1-3 0,-3 3 13 15,-3 2 57-15,-8 2 18 0,0 3 30 16,-3-1 35-16,-6 0 28 0,-5 2-32 16,-3 0-12-16,-6-1-45 0,-1 3-22 15,4 2-98-15,-11 2-87 0,8 1-375 16,2-2-745-16</inkml:trace>
  <inkml:trace contextRef="#ctx0" brushRef="#br0" timeOffset="92991.13">15621 12452 823 0,'0'0'58'16,"0"0"444"-16,0 0-160 0,0 0-115 16,0 0 23-16,0 0 22 0,0 0-5 15,0 0 16-15,0 0-46 0,-11 3-59 16,15-3 9-16,-4 0-7 0,0 0-29 16,0 0-28-16,0 0-26 0,3 0-35 15,-3 0-21-15,0 0-16 0,0 0-22 16,4 0-3-16,2 0-15 0,1 0-19 15,0 0 15-15,7-4 19 0,14 1 28 16,-4-2-12-16,10-3 0 0,-3 1-1 16,4-1-15-16,-4 2 0 15,-4-2-1-15,1 0-21 0,-4 3 1 16,-7-1-20-16,-3 2-6 0,3 2-9 16,-13 0 12-16,-1 2-19 0,0-2 0 15,-3 2 25-15,0 0-18 0,0 0-42 16,-3 0-66-16,0 2-93 0,-1 5-156 15,-10 0-38-15,7 2-265 0,0-1-470 16</inkml:trace>
  <inkml:trace contextRef="#ctx0" brushRef="#br0" timeOffset="93307.004">15793 12447 1482 0,'0'0'542'16,"0"0"-298"-16,0 0-31 0,0 0 10 15,0 0-17-15,0 0 5 0,0 0-25 16,0 0-62-16,0 0-32 0,0 0-16 16,-11 4 38-16,11-4 21 0,0 1-44 15,0 2-28-15,0 1-16 0,-3 6-24 16,0 7-10-16,-1 7 8 0,1 3-5 15,-1 6 18-15,1 3-18 0,-1 5-1 16,4 0-11-16,0 0 30 0,0 1-15 16,0-5-10-16,0-5-9 0,0-3-19 15,4-4-21-15,-4-5-60 0,3-6-89 16,1-2-165-16,-1-4-348 0,1-5-731 16</inkml:trace>
  <inkml:trace contextRef="#ctx0" brushRef="#br0" timeOffset="93736.911">16213 12313 1183 0,'0'0'726'0,"0"0"-425"0,0 0-129 0,0 0 2 16,0 0 49-16,0 0 60 0,0 0-28 15,0 0-61-15,0 0-45 0,0 0-23 16,4 0 25-16,-4 0-9 15,0 2-39-15,0 0-40 0,0 4-4 16,0 5-3-16,0 5-1 0,-4 10-14 16,1 8-40-16,-4 15-1 0,0 7-1 15,3-1-2-15,-2-8-1 0,6-2-14 16,-4-12-1-16,1 4 16 0,-4 3 1 16,3-5-1-16,4-6 1 0,-3-6-35 15,3-3-4-15,0-8-43 0,0-1-65 16,0-6-94-16,0-5-200 0,0 0-349 15,0-4-468-15,3-9-93 0</inkml:trace>
  <inkml:trace contextRef="#ctx0" brushRef="#br0" timeOffset="93962.465">16199 12669 2470 0,'0'0'1018'0,"0"0"-825"0,0 0-113 15,0 0-80-15,0 0-19 0,0 0 19 16,0 0 43-16,0 0 8 0,52-21-7 16,-31 15-19-16,-1-1-22 0,-6 1-1 15,7 1 1-15,-1 1-2 0,-6-2 1 16,-3 5-2-16,2-2 0 0,-6 2-94 16,4 1-76-16,-8-3-71 0,-3-1-104 15,3 0-257-15,-3-1-382 0,0 2-329 16</inkml:trace>
  <inkml:trace contextRef="#ctx0" brushRef="#br0" timeOffset="94173.881">16427 12387 1918 0,'0'0'1247'16,"0"0"-922"-16,0 0-78 0,0 0-115 15,0 0-31-15,0 0 16 0,0 0 14 16,0 0-66-16,0 0-37 0,-4 60-16 15,4-27 1-15,-3 5-1 0,-1 8-12 16,-3 7-6-16,7-2 6 0,-3-1-16 16,3 0-2-16,0-10 5 0,0 0-43 15,0-9-53-15,3-4-86 0,4-11-234 16,-3-8-626-16,6-8-408 0</inkml:trace>
  <inkml:trace contextRef="#ctx0" brushRef="#br0" timeOffset="95211.668">16661 12459 368 0,'0'0'1414'0,"0"0"-1008"16,0 0-44-16,0 0-27 0,0 0-62 0,0 0-44 15,0 0-22-15,0 0-65 0,0 0-51 16,0 0-40-16,7 0-7 15,0 0-7-15,0 0 4 0,0 0 26 16,3-4-17-16,7 4-7 0,4-4-27 16,-7 0-15-16,6 0 0 0,4 1 1 15,-10-1 1-15,3 0-2 0,1 0-1 16,-12 2-82-16,1 0-28 0,-3 0-29 16,-4 1-50-16,0 0-74 0,0 1-98 15,0-2-151-15,-4 2-119 0,1 0-189 16</inkml:trace>
  <inkml:trace contextRef="#ctx0" brushRef="#br0" timeOffset="95700.659">16692 12447 1487 0,'0'0'621'0,"0"0"-356"16,0 0-45-16,0 0-43 0,0 0-42 15,0 0 7-15,0 0 5 16,0 0-42-16,0 0-48 0,0 0-12 16,0 1 19-16,0-1 18 0,0 0 10 15,0 0-16-15,0 0-26 0,0 0-3 16,0 0-6-16,0 0-15 0,0 0-14 16,0 0 1-16,0 0-13 0,0 0 0 15,0 0-2-15,0 0-1 0,0 0-1 16,0 0 1-16,0 0 1 0,0 0 1 15,0 0-11-15,0 0 10 0,0 0 1 16,0 0-2-16,0 0 1 0,0 0 2 16,0 0 0-16,0 0 0 0,0 0 1 15,0 0 0-15,0 0-1 0,0 0 0 16,0 0 0-16,0 0 1 0,0 0-1 16,0 0 19-16,0 0 9 0,0 3 4 15,0 1 2-15,0 7 1 0,0 4 85 16,0 4-30-16,0 6-43 15,-3 3-29-15,-1 5-7 0,1 2-11 16,-1 2-2-16,1-2-14 0,-4 0 13 16,7 0-22-16,-4-5 10 0,4-2 13 15,0-3-1-15,0-6 2 0,0-5-58 16,0-2-28-16,0-5-46 0,0-3-87 16,0-4-186-16,0 0-277 0,0-4-357 15,0-3-214-15</inkml:trace>
  <inkml:trace contextRef="#ctx0" brushRef="#br0" timeOffset="95931.649">16675 12650 2814 0,'0'0'545'16,"0"0"-333"-16,0 0-142 0,0 0-51 15,0 0-18-15,0 0 37 0,0 0 22 16,45-15-29-16,-25 9 4 0,1 1-33 15,-4 1 0-15,7 1-2 0,-7 0-2 16,-3 2-1-16,3 1 3 0,-6 0 0 16,-4 0-38-16,-4 4-34 0,1 0-74 15,-4 4-22-15,0 2-65 0,-4 1-152 16,-3 5-238-16,0-2-180 0,0-1-553 16</inkml:trace>
  <inkml:trace contextRef="#ctx0" brushRef="#br0" timeOffset="96084.123">16699 12841 2360 0,'0'0'651'0,"0"0"-229"0,0 0-175 16,0 0-127-16,0 0-85 0,0 0-17 15,0 0-15-15,0 0 12 0,0 0-13 16,55 0 24-16,-34 0-11 0,3 0-15 16,0-3-43-16,3-1-83 0,1 1-48 15,0-5-179-15,-11 3-608 0,10-8-572 0</inkml:trace>
  <inkml:trace contextRef="#ctx0" brushRef="#br0" timeOffset="96412.901">17126 12444 1375 0,'0'0'1467'0,"0"0"-1319"0,0 0-13 16,0 0-62-16,0 0 13 15,0 0 42-15,0 0 59 0,0 0-67 16,0 0-44-16,0 0-10 0,-3 0 47 16,6 4 66-16,-3 3-64 0,0 4-40 15,0 8-10-15,0 8-6 0,-3 6-19 16,-1 8-24-16,-6-2-15 0,10 2-1 15,-4 0-13-15,4 0 1 0,0-6-3 16,0-2-4-16,0-8-31 16,0-5-67-16,0-9-46 0,0-4-54 0,0-5-174 15,0-2-296-15,0-2-541 0,0-10-384 16</inkml:trace>
  <inkml:trace contextRef="#ctx0" brushRef="#br0" timeOffset="96661.942">17130 12492 3043 0,'0'0'567'0,"0"0"-333"15,0 0-149-15,0 0-41 0,0 0-19 16,0 0 28-16,0 0 98 0,0 0-76 16,51 57-32-16,-37-38 1 0,3 3-10 15,4 1-12-15,-4-2-7 0,4 3-12 16,-1 0-2-16,-2-3 12 0,-1 1-13 15,0 1-1-15,-7-4-1 0,1-3-35 16,-4 0-9-16,0-3-29 0,-4-2-59 16,-3-2-42-16,0-3-85 0,0-2-234 15,0-2-325-15,0-2-553 0</inkml:trace>
  <inkml:trace contextRef="#ctx0" brushRef="#br0" timeOffset="96913.209">17378 12357 2626 0,'0'0'556'0,"0"0"-301"16,0 0-144-16,0 0-3 0,0 0 62 15,0 0 6-15,0 0-9 0,3 60-74 16,-3-30-43-16,0 4-16 0,0 5 0 15,-3 5-31-15,-1 2-3 0,4 0 0 16,-3-2 0-16,3-3-3 0,0-4-28 16,-4-6-112-16,11-6-117 15,-3-7-335-15,-1-7-871 0,0-11-419 0</inkml:trace>
  <inkml:trace contextRef="#ctx0" brushRef="#br0" timeOffset="97706.862">18287 12444 222 0,'0'0'495'0,"0"0"-345"16,0 0-94-16,0 0 28 15,0 0 50-15,0 0 19 0,0 0 52 16,0 0 33-16,0 0 34 0,0 0 17 16,4-4 66-16,-1 4 5 0,-3 0-69 15,0 0-36-15,0 0-40 0,0 0-36 16,0 0-12-16,0 0-42 0,-3 0-32 16,3 0-31-16,-4 0-40 0,-6 3-21 15,-4 1-1-15,-3 1-13 0,3 2-5 16,-7 5 14-16,4 2 4 0,-4 1-3 15,1 1 1-15,-1-1 2 0,4 2 0 16,0-1 0-16,6-4 2 0,1-2-2 16,3-3-2-16,7-3-19 0,0 0-10 15,0-4-4-15,0 0-8 0,0 1 28 16,7 2 15-16,3 1 0 0,1-3 1 16,6 3-1-16,-3-1-1 15,3 4 1-15,7-2 3 0,-7 1-3 0,4 1-1 16,3 1 0-16,-10 0 1 15,0 3 1-15,-1-4-1 0,-2 4 0 16,-8-1 16-16,-3 3-4 0,0 1 16 16,0 3 4-16,-7 1-21 0,-7 1-11 15,4 0-1-15,-7 2-12 0,3-3 11 16,-3-1-26-16,3-3-3 0,4-4-40 16,3-4-54-16,7-4-64 0,0-2-235 15,0-2-602-15,0-2-403 0</inkml:trace>
  <inkml:trace contextRef="#ctx0" brushRef="#br0" timeOffset="98180.484">18573 12580 1208 0,'0'0'1863'0,"0"0"-1547"15,0 0-132-15,0 0 0 0,0 0-55 16,0 0-48-16,0 0-5 0,-58 21-16 16,51-9-26-16,-7 0-34 0,0 5 2 15,0 5 13-15,0 0 10 0,8 2-24 16,-8 2 2-16,7-6 22 0,3 2-25 16,1-7 0-16,3 2-22 0,0-5 7 15,0-3-10-15,3-2 0 0,4-3-48 16,4-2-18-16,2-2-16 0,-6 0 35 15,11-6 2-15,-1-1 17 0,-3-6 15 16,-7-1 15-16,3 0 21 0,4-2-13 16,-4 1 12-16,-3 0 1 15,0 0 2-15,-7 4 13 0,3 0 53 16,1 5 14-16,-1 1-43 0,-3 4-2 16,0 1 0-16,0 0 24 0,4 0-2 15,-4 0-1-15,0 6 8 0,0 2 11 16,3 4-7-16,0 7-21 0,-3-3-25 15,7 2-22-15,-3-1 0 0,-1-4-25 16,11-3 10-16,-7-1-4 0,7-5-22 16,-1-3-87-16,5-1-20 0,-5-7 3 15,5-6-41-15,2-2-142 0,-6-2-220 16,-4 0-167-16,1-1-76 0,-1 4 228 16</inkml:trace>
  <inkml:trace contextRef="#ctx0" brushRef="#br0" timeOffset="98446.261">18814 12368 897 0,'0'0'1592'0,"0"0"-1228"16,0 0-149-16,0 0-20 0,0 0 21 15,0 0 9-15,0 0 8 0,0 0-44 16,0 0-55-16,0 0-28 0,14 32 39 15,-11-10-12-15,-3 11-47 0,0 9-40 16,0 17-18-16,-6 14 3 0,6 5-19 16,-11-2 0-16,11-7-11 0,0-22-1 15,0-8-1-15,4-14-17 0,3-4-34 16,-1-2-62-16,-2 1-31 0,-1-4-78 16,4-6-257-16,-3-6-783 0,3-9-1002 15</inkml:trace>
  <inkml:trace contextRef="#ctx0" brushRef="#br0" timeOffset="100096.57">19231 12692 1142 0,'0'0'1032'0,"0"0"-512"0,0 0-64 0,0 0-140 16,0 0-136-16,0 0-44 15,0 0-10-15,0 0-48 0,0 0-49 16,0 0-26-16,28 1 6 0,-11-1 36 16,-3-2 8-16,6-1-9 0,4-2-16 15,-6 0-26-15,6 3 1 0,-7-2-2 16,4 1 0-16,-1 2-1 0,-6-1 0 16,0 2-84-16,0 0-92 0,0 0-57 15,-4-2-123-15,-7 0-291 0,1 0-385 16,3-3-291-16</inkml:trace>
  <inkml:trace contextRef="#ctx0" brushRef="#br0" timeOffset="100430.317">19741 12407 1659 0,'0'0'564'0,"0"0"-373"0,0 0-78 15,0 0 39-15,0 0 67 0,0 0 31 16,0 0 5-16,0 0-58 0,0 0-49 16,0 0-15-16,14-5 17 0,-14 5-21 15,0 0-48-15,0 4-15 0,0 0-7 16,0 6 28-16,0 6-10 0,-4 7-37 15,4 10-39-15,-7 3 0 0,1 5-1 16,-1 3-2-16,0-1-13 0,3 0 13 16,-3-1-39-16,4-4-45 15,-7-4-26-15,6-5-56 0,4-2-77 16,-3-6-195-16,-1-1-264 0,4-9-422 0,-3-2-432 16</inkml:trace>
  <inkml:trace contextRef="#ctx0" brushRef="#br0" timeOffset="100890.518">20061 12424 2723 0,'0'0'427'0,"0"0"-232"0,0 0-90 16,0 0-7-16,0 0-28 16,0 0 34-16,0 0 3 0,0 0-63 15,0 0-18-15,-24 68 14 0,14-43 14 16,0 6 44-16,-4 4-8 0,10 2-31 16,-3 1-18-16,-3-4 2 0,10-5 1 15,0-2-22-15,0-3-22 0,7-6-28 16,3-4-19-16,1-4-40 0,6-4 15 15,11-6-21-15,-8-4 10 0,4-12 14 16,-3-6 3-16,7-4-10 0,-11-3-34 16,0-2-29-16,0 1 53 0,-6-1 57 15,-1 1 29-15,-10-2 26 0,0 1-24 16,0 0 17-16,-4 7 13 0,-2 0 9 16,-5 5 13-16,-3 7 44 0,4 5-13 15,0 6-12-15,-7 1-23 0,-1 4-50 16,1 8-25-16,7 4-7 0,-11-1-31 15,11 3 10-15,-1-3-30 0,5 0-135 16,6 0-345-16,0-4-502 16,0-4-189-16</inkml:trace>
  <inkml:trace contextRef="#ctx0" brushRef="#br0" timeOffset="101246.995">20368 12475 1869 0,'0'0'1508'15,"0"0"-1232"-15,0 0-134 0,0 0-42 16,0 0-31-16,-28 59-28 0,25-38 23 16,0 2-20-16,3-3 6 0,0 3-7 15,0-1-9-15,3-3 4 0,4 1-22 16,3-5-16-16,4-2-43 0,0-2-16 15,0-5-1-15,3-4 10 0,7-2-4 16,-3-1-21-16,3-8 22 16,-7-3-1-16,0-2 1 0,0 0 15 15,-3-3 6-15,-10 1 32 0,-1-1 2 16,-3-2 42-16,0-1 10 0,-3-5-23 16,-11 1 10-16,0-3 19 0,-3 2-4 15,3 3-8-15,-10 6-4 0,7 4-22 16,3 1-22-16,-3 7-3 0,3 4-92 15,0 2-100-15,4 8-184 0,3-2-591 16,-10 10-634-16</inkml:trace>
  <inkml:trace contextRef="#ctx0" brushRef="#br0" timeOffset="107444.245">9702 13921 1055 0,'0'0'287'0,"0"0"-124"16,0 0-24-16,0 0-35 0,0 0-91 15,0 0 121-15,0 0 164 0,0 0-159 16,0 0-84-16,3 0-13 0,-3 0 33 16,0 0 25-16,0 0 3 0,0 0-26 15,0 0-28-15,0 0-24 0,0 0-5 16,0 0-4-16,0 0-16 0,0 5-20 16,0 3 11-16,0 5 9 0,-3 1 2 15,3 3 24-15,-4 1-1 0,-3-2-9 16,4-1-16-16,-4-1 2 0,0-3 27 15,0-1-3-15,0 0-4 16,-3 1-6-16,0-2-16 0,3-1 20 0,-4-3 44 16,1-1-23-16,7-3-15 15,-4 0-26-15,0-1 13 0,3 0-26 16,-2 0 13-16,2-2-45 0,1-4-16 16,-4 1-6-16,3-4 32 0,-6-2 3 15,10-1 3-15,-3-3 28 0,3 1 1 16,0-2 29-16,0 1 3 0,0 2-11 15,0-2-21-15,0 0 0 0,0 0 0 16,3 4-17-16,7 0-6 0,-3-1 20 16,0 4-16-16,0-2 6 0,3 2 13 15,-3-1 13-15,0 1-11 0,7 2 21 16,-4-1-7-16,-3 1 3 0,3 2-17 16,1 0 0-16,-1 2-1 0,4 2 2 15,-4 0 0-15,4 0 22 0,3 0-9 16,4 2 0-16,0 4-16 15,-4-1 2-15,3 2 0 0,1 0 1 0,-7 3-1 16,3 1 0-16,-7 3 36 0,-3 6-12 16,0 4 3-16,-7 7 0 15,0 4 2-15,-10 4-18 0,-4-1-13 16,4 0-60-16,-7-5-8 0,10-2-63 16,-4-9-149-16,4-6-393 0,7-11-782 15</inkml:trace>
  <inkml:trace contextRef="#ctx0" brushRef="#br0" timeOffset="108025.388">10508 13726 437 0,'0'0'1140'16,"0"0"-766"-16,0 0-173 0,0 0 0 15,0 0 19-15,0 0-1 0,0 0-4 16,0 0-58-16,0 0-36 0,0 0-19 16,3 0-16-16,-3 4-3 0,-3 2-26 15,-4 3-36-15,0 5-21 0,0 2-1 16,-3 0-2-16,0 2 2 0,3 1-24 15,-4-3 12-15,1 2-12 0,7-1 3 16,-4-2-121-16,0-2-55 0,3 0-119 16,1-3-222-16,-1-1-210 15,4-4-353-15</inkml:trace>
  <inkml:trace contextRef="#ctx0" brushRef="#br0" timeOffset="108399.435">10504 13734 1362 0,'0'0'479'16,"0"0"-311"-16,0 0-122 0,0 0 9 15,0 0-19-15,0 0 67 0,0 0 20 16,0 0-23-16,0 0-38 0,56-12-11 16,-43 11-15-16,-6-1-7 0,7 2 13 15,-4 0-29-15,1 0 8 0,-1 0-20 16,-3 0 0-16,3 3 12 15,-3 1-11-15,0-2 37 0,-4 2-13 16,4-2-7-16,-3 2 20 0,-1 0-26 16,1 0 6-16,-1 2 3 0,-3-2 14 15,0 4-11-15,0 4 39 0,-7 3 29 16,0 6-3-16,-3 2-36 0,-7 1-28 16,-4 6-14-16,0-1-9 0,1 4-3 15,-8-1 0-15,4-3-4 0,0 1 1 16,0 0-10-16,0-4-9 0,3 0-13 15,0-3-39-15,8-2-25 0,-1-4-42 16,3-3-45-16,5-6-101 0,2-1-180 16,1-6-76-16,3-1-183 0,0-1 3 15</inkml:trace>
  <inkml:trace contextRef="#ctx0" brushRef="#br0" timeOffset="108650.519">10480 13937 1484 0,'0'0'487'0,"0"0"-324"16,0 0-108-16,0 0 39 0,0 0 13 15,0 0 15-15,0 0-18 0,55-11-46 16,-41 11-29-16,7 0 0 0,0 0-13 16,-1 0 22-16,1 0-15 0,0 3-23 15,-4 1 1-15,3-3 17 0,-2 2-18 16,-5 1-13-16,1-4 10 0,-7 2-19 15,0-1-62-15,0-1 0 0,-4 1-35 16,1 1-20-16,-4-1-23 0,0 2-85 16,0 1-146-16,0 0-118 0,-4 3-520 15</inkml:trace>
  <inkml:trace contextRef="#ctx0" brushRef="#br0" timeOffset="109503.9">10529 14137 917 0,'0'0'590'0,"0"0"-291"16,0 0-134-16,0 0 27 0,0 0 38 15,0 0-7-15,0 0-27 0,0 0-74 16,0 0-61-16,0 0-22 0,0-5-7 16,0 5 3-16,0 0-16 0,0 0-19 15,0 0-3-15,0 0 1 0,0 0 0 16,0 0 0-16,0 0-11 0,0 0-3 16,0 0 14-16,0 0-14 0,0 0-10 15,0 0-54-15,0 0-10 16,0 0-3-16,0 0-4 0,0 0-6 15,0 0 6-15,0 0 6 0,0 0 10 16,0 0 7-16,0 0 32 0,0 0 20 16,0 0 22-16,0 0 1 0,0 0 16 15,0 0-4-15,0 0-13 0,0 0-3 16,0 0-10-16,0 0 10 0,0 0 0 16,0 0-13-16,0 0-17 0,0 0-15 15,0 0-8-15,0 0 8 0,0 0 48 16,0 0 10-16,0 0 12 0,0 0-6 15,0 0 17-15,0 0-1 0,0 0-2 16,0 0-11-16,0 0-3 16,0 0 0-16,0 0-14 0,0 0-1 15,0 0-1-15,0 0 0 0,0 0-4 16,0 0-9-16,0 0 11 0,0 0-1 16,0 0-20-16,0 0-6 0,0 0 6 15,0 0 10-15,0 0 11 0,0 0-1 16,0 0 3-16,0 0 0 0,0 0 19 15,0 0-2-15,0 0-1 0,0 0 7 16,0 0-4-16,0 0-3 0,0 0-14 16,0 0 11-16,0 0 4 0,0 0-4 15,0 0 6-15,0 0-6 0,0 0-10 16,0 0-1-16,0 0 31 0,0 0 38 16,0 0-6-16,0 0-4 0,0 0 0 15,0 0-3-15,0 0-12 0,0 0-14 16,0 0-10-16,0 0-9 0,0 0-11 15,0 0 1-15,0 0-3 0,0 0-1 16,0 0-12-16,0 0 9 16,0 0-15-16,0 0 16 0,0 0-16 15,0 0-1-15,0 0-35 0,0 0-19 16,0 0 6-16,0 0 23 0,0 0-4 16,0 0 11-16,0 0 8 0,0 0 14 15,0 0 3-15,0 0-16 0,0 0-42 16,0 0-36-16,0 0-26 0,0 0 26 15,0 0-85-15,0 0-72 0,3 0-55 16,-3 0-62-16,3 1-209 0,-9-2 533 0</inkml:trace>
  <inkml:trace contextRef="#ctx0" brushRef="#br0" timeOffset="110091.499">10504 14160 450 0,'0'0'577'0,"0"0"-251"16,0 0-131-16,0 0-16 0,0 0 19 15,0 0 10-15,0 0 5 0,0 0-25 16,0 0-14-16,0 0-26 0,0-2 0 16,0 2-26-16,0 0-30 0,0 0-37 15,4 0-38-15,-4 0-17 0,7-2-48 16,0 1 0-16,3-3 48 0,7-3 19 15,4 0 0-15,-4-1-19 0,7 0-1 16,-3 0-12-16,-4-2 13 0,4 3-13 16,-7 0 10-16,-1 2-57 0,1 1-24 15,-10 0 30-15,6 4-4 0,-7-2-22 16,-3 2-20-16,0 0 20 16,0 0-1-16,0 0-45 0,0 0-65 15,-3 0-84-15,-1 2-128 0,-2 0-151 16,2 0-150-16</inkml:trace>
  <inkml:trace contextRef="#ctx0" brushRef="#br0" timeOffset="110355.628">10632 14004 825 0,'0'0'811'0,"0"0"-389"0,0 0-134 15,0 0 13-15,0 0-47 0,0 0-42 16,0 0-30-16,0 0-71 0,0 0-41 15,0 0-38-15,-7-2-3 0,7 2-29 16,0 4-26-16,0 4-25 16,0 5 22-16,0 5 29 0,0 2 9 0,0 6-9 15,3-2 0-15,1 2-16 0,-4-3-3 16,0 2 17-16,3-5-11 16,-3-1-53-16,4-1-78 0,-1-1-13 15,-3-1-29-15,0 3-24 0,0-3-71 16,0 1-169-16,0-1-31 0,0-2-174 15,0-4-105-15</inkml:trace>
  <inkml:trace contextRef="#ctx0" brushRef="#br0" timeOffset="110607.336">10673 14215 1957 0,'0'0'483'16,"0"0"-376"-16,0 0-46 0,0 0 0 15,0 0-28-15,0 0-33 0,-51 45-16 16,33-30-20-16,8 1-3 0,-4 2 20 16,0 1 0-16,-3 1-10 0,3-3-97 15,1 1-49-15,2-5-7 0,4-5-38 16,-3-2-18-16,10-6-45 0,0-2-222 15,0-3-264-15</inkml:trace>
  <inkml:trace contextRef="#ctx0" brushRef="#br0" timeOffset="110748.851">10632 14234 976 0,'0'0'296'0,"0"0"-39"0,0 0-48 16,0 0-1-16,0 0-11 0,0 0-35 15,55 11-58-15,-41-4-81 16,0 3 2-16,6-3-12 0,-3 3-1 15,1-6-12-15,-1 0-194 0,0 0-163 16,0-1-29-16,-3-3-341 0</inkml:trace>
  <inkml:trace contextRef="#ctx0" brushRef="#br0" timeOffset="111109.086">11156 13752 1486 0,'0'0'679'15,"0"0"-307"-15,0 0-191 0,0 0-49 16,0 0 25-16,0 0 9 0,0 0-12 16,0 0-62-16,0 0-41 0,0 0-10 15,-25 27-41-15,8-9 0 0,-7 9-16 16,0-1-3-16,-4 4 7 0,1-3-52 16,3-1-63-16,0-4-11 0,6-3-64 15,5-7 9-15,2 0-20 0,8-6-36 16,3-6-169-16,0 0-164 0,3-6-171 15,4-2 228-15</inkml:trace>
  <inkml:trace contextRef="#ctx0" brushRef="#br0" timeOffset="111289.855">11025 13883 824 0,'0'0'489'16,"0"0"-67"-16,0 0-64 0,0 0-90 16,0 0-74-16,0 0-39 0,0 0-55 15,0 0 45-15,0 0 44 0,0 68-46 16,0-41-79-16,0 1-19 0,0 3-26 15,0 0-19-15,-4-1-1 0,1 4-12 16,3-2-6-16,-4 1 17 0,1 1-30 16,-1-2-57-16,-2 0-119 0,6-3-33 15,-4 0-127-15,4-5-228 0,0-5-159 16</inkml:trace>
  <inkml:trace contextRef="#ctx0" brushRef="#br0" timeOffset="111573.42">11269 13850 2108 0,'0'0'401'16,"0"0"-191"-16,0 0-143 0,0 0 27 15,0 0-8-15,0 0 11 0,0 0-14 16,0 0-83-16,0 0 13 0,0 0-10 16,-7 43 83-16,4-22 7 0,-4 2-17 15,0-1-47-15,0 5-29 0,0-7-3 16,-3 3-25-16,3-3-93 0,0-1-138 16,0-4-108-16,0-2-293 0,4-4-316 15</inkml:trace>
  <inkml:trace contextRef="#ctx0" brushRef="#br0" timeOffset="111763.629">11190 14010 1408 0,'0'0'640'15,"0"0"-319"-15,0 0-221 0,0 0-87 16,0 0 26-16,0 0 35 0,0 0 0 16,59-36-35-16,-42 28-39 0,3-1-18 15,1 3 5-15,-4-2 13 0,4 3 0 16,-7 1-42-16,0 3-90 0,-4 1-46 15,-3 0-10-15,0 0-33 0,-7 4-35 16,0 3 12-16,-4 2 3 0,-3 4-245 16,-3-4-203-16</inkml:trace>
  <inkml:trace contextRef="#ctx0" brushRef="#br0" timeOffset="111933.431">11197 14155 1393 0,'0'0'634'0,"0"0"-181"0,0 0-118 16,0 0-116-16,0 0-110 0,0 0-26 15,0 0-83-15,0 0 12 0,0 0-12 16,0 0 23-16,55-8-4 0,-34 1-19 16,-1-1-16-16,4-3-64 0,-6 4 13 15,-1-2-29-15,-3 1-61 0,-4 2-14 16,-3-1-42-16,0 1-163 0,0-3-104 16,-4 2-135-16</inkml:trace>
  <inkml:trace contextRef="#ctx0" brushRef="#br0" timeOffset="112189.435">11362 13790 1942 0,'0'0'486'0,"0"0"-192"15,0 0-130-15,0 0-16 0,0 0-49 16,0 0-26-16,0 0-47 0,0 0-26 15,0 0 0-15,0 0 63 0,-7 60 64 16,4-29 38-16,-1 5-79 0,-2 2-39 16,2 1-44-16,1 2 0 0,-1 0-3 15,4 0-3-15,-3-3-22 0,3 0 9 16,0-4-25-16,3-1-108 0,1-3-112 16,3-3-236-16,-4-9-683 0</inkml:trace>
  <inkml:trace contextRef="#ctx0" brushRef="#br0" timeOffset="122691.705">11969 13789 111 0,'0'0'808'16,"0"0"-260"-16,0 0-217 0,0 0-133 15,0 0-55-15,0 0-17 0,0 0-45 16,0 0-22-16,0 0-14 0,-7 0-6 15,7 0 9-15,0 0 26 0,0 0 20 16,0 0-7-16,0 1 19 0,0 4 38 16,-4 1-9-16,1 6-87 15,-1 3-16-15,-2 1-32 0,-1 5 1 16,0-2-1-16,3 3 0 0,1-1-1 16,-1 0-12-16,1 1-3 0,0 1-3 15,3-2 3-15,-4 2 3 0,4-2-9 16,0 1 19-16,0-1 0 0,0-1 2 15,0-4 1-15,0 2 26 0,0-3 2 16,0 0 4-16,0-1-6 0,0-2 12 16,0-1 0-16,0-2-9 0,0-2-10 15,0-1-17-15,0-2 0 0,0 0-1 16,0 0-1-16,0-2-3 0,4 0 3 16,-4-2 3-16,0 3 26 0,3-2-13 15,-3 2-14-15,0-1 14 0,3 1-13 16,-3 0 10-16,0-3-12 15,0 1 12-15,0-1-11 0,0 3-1 16,0-3 2-16,4 0 26 0,-4 0-29 16,0 0 0-16,3-4-23 0,1 0-24 15,3-3-11-15,3-1 14 0,4-6-45 16,3-1-58-16,-3-5-84 0,3 0-191 16,4-1-201-16,-11 7-509 0,7-2 428 0</inkml:trace>
  <inkml:trace contextRef="#ctx0" brushRef="#br0" timeOffset="122987.92">12182 13865 232 0,'0'0'1664'0,"0"0"-1191"16,0 0-224-16,0 0-117 0,0 0-10 15,0 0-29-15,0 0-38 0,0 0-55 16,0 0-10-16,0 0 10 0,21-6 18 16,-11 6-18-16,4-1 1 0,-7 1-1 15,3 0 0-15,-3 1-141 0,0 5-129 16,-7 8-50-16,0 1-128 0,-3 5-225 15,-4 3-103-15</inkml:trace>
  <inkml:trace contextRef="#ctx0" brushRef="#br0" timeOffset="123104.386">12186 14110 388 0,'0'0'1327'16,"0"0"-882"-16,0 0-122 0,0 0-81 16,0 0-110-16,0 0-48 0,0 0-20 15,0 0-19-15,51 18-45 0,-37-18-29 16,-4 0-112-16,1 0-185 0,-1-3-367 15,-6 2-857-15</inkml:trace>
  <inkml:trace contextRef="#ctx0" brushRef="#br0" timeOffset="124731.675">13044 13764 328 0,'0'0'551'0,"0"0"221"0,0 0-434 0,0 0-202 15,0 0-35-15,0 0 2 0,0 0-54 16,0 0-33-16,0 0-16 16,-31 37-23-16,24-26 23 0,3 1 52 15,-3-4 19-15,4 4 7 0,-4-2 22 16,4-2 15-16,3-1-8 0,-7 0-34 16,7-3-15-16,-4-1-29 0,4-2-19 15,0 1-10-15,0 0-13 0,0-2-6 16,0 1-4-16,0 0-3 0,0 1-9 15,4 0-68-15,3-1-51 0,-4-1-14 16,7 0-16-16,1 0-36 0,2-1 35 16,-2-3-196-16,3-1-42 0,-1 0 175 15,5 0 105-15,-8-1-88 0,4 0 123 16,-4 2 59-16,-7 0 20 0,4 3 29 16,-3 1 103-16,-1 0 83 0,-3 0 52 15,0 0 55-15,0 0 20 0,0 0 22 16,0 1-66-16,0 2-71 0,-3 1-88 15,-4-1-7-15,3 1-35 0,1 3-10 16,-4 1 23-16,0 1 19 0,4 0 9 16,-8 1-29-16,1 0-12 15,3 2-11-15,0 1-12 0,-3-2-6 16,3 1-1-16,4 1 0 0,-4-3 7 16,0-1-10-16,3 1-3 0,-2-3-16 15,6-2-4-15,0-2-12 0,0 1-12 16,0-4 9-16,0 3 3 0,3-3 0 15,4 1 12-15,7-1-12 0,-7 0-36 16,6 0 8-16,-2-1-4 0,6-4 13 16,0-3-1-16,-3-1-37 0,3-3-13 15,0 1-84-15,-3 0-55 0,-4-1-4 16,1 1 13-16,-1 7-11 0,-3-2-19 16,-7 5 35-16,0 1 195 0,0 0 16 15,0 0 104-15,0 0 46 0,0 0-30 16,0 3 0-16,0-2-6 0,0-1-43 15,0 1-23-15,0 1 11 16,0-1 12-16,0 0 32 0,3 1 12 16,1 2 10-16,-4 3-26 0,3-2-28 0,1 6-2 15,-1-3-5-15,1 6-32 16,-4-4-17-16,3 0-30 0,1 0 1 16,-4-2-2-16,0-2 0 0,3-1-22 15,-3-1-89-15,0 0-118 0,0-3-56 16,-3 2-118-16,3-3-122 0,-4 0-262 15,1 0-396-15</inkml:trace>
  <inkml:trace contextRef="#ctx0" brushRef="#br0" timeOffset="125041.735">13092 14038 856 0,'0'0'1117'0,"0"0"-900"16,0 0-71-16,0 0 31 0,0 0-22 16,0 0-26-16,0 0-32 0,0 0-46 15,0 0-49-15,0 0 43 0,0 23 83 16,0-8 64-16,0 0-68 0,0 1-57 16,0 2-26-16,0 2-9 0,0-3-4 15,0 3-2-15,0-2-23 0,0-1 5 16,0-3-6-16,0 0-2 0,3-1 0 15,-3-3 3-15,0 1 0 0,0-4 1 16,0 1 8-16,0-3-12 0,0 1-79 16,0-1-89-16,-3-1-110 0,3 2-139 15,-7-2-168-15,7-2-237 16,-4-1-460-16</inkml:trace>
  <inkml:trace contextRef="#ctx0" brushRef="#br0" timeOffset="125346.081">13019 14201 264 0,'0'0'1570'15,"0"0"-1275"-15,0 0-162 0,0 0 6 16,-48 37 13-16,38-31-10 0,6-2-39 16,1 0-103-16,3-1-16 0,0-3-80 15,7 0-79-15,3 0 52 0,4-3 20 16,3-5-4-16,0-2-91 0,4-1-146 15,0-1 80-15,-4 2 137 0,4 5 88 16,-8 0 39-16,1 3 55 0,0 2 167 16,-4 0-1-16,1 0 16 0,-4 6-16 15,-1-1 5-15,-2 2 55 0,3 1-39 16,-4 0-50-16,1-1-83 16,-1 1-80-16,4-5-29 0,-7 0-4 15,7-3-95-15,0 0-180 0,0-8-124 16,3-1-388-16,0-11-874 0</inkml:trace>
  <inkml:trace contextRef="#ctx0" brushRef="#br0" timeOffset="129540.072">13519 13715 222 0,'0'0'101'0,"0"0"359"0,0 0-262 16,0 0-54-16,0 0-17 0,0 0 29 15,0 0 3-15,0 0-25 0,0 0-1 16,0-23-10-16,3 19 1 0,1 1 44 16,-4 0 14-16,7 2-34 0,-7-2-16 15,0 3-6-15,3 0 28 0,-3 0-45 16,0 0-29-16,0 3-39 0,0-2-9 15,0 2 7-15,0-3 37 0,0 1-12 16,0-1-45-16,0 0-17 16,0 2 0-16,0-2 0 0,0 0 0 15,0 0 0-15,0 0 2 0,0 0 8 16,0 2 1-16,0 1 3 0,-3 4-13 16,-4 0-3-16,-3 7 1 0,-1-1 1 15,-3 1-1-15,1 6 0 0,-5-2 0 16,5 1-1-16,-5 0 0 0,5-1-1 15,-5-1-18-15,5 0 7 0,2-1-7 16,-3-4-7-16,8-2 7 0,-1 2-26 16,0-5-63-16,7-3-84 0,0-2-168 15,0-2-221-15,3-1-219 16,4-3-299-16</inkml:trace>
  <inkml:trace contextRef="#ctx0" brushRef="#br0" timeOffset="129856.073">13478 13748 274 0,'0'0'1437'0,"0"0"-1090"0,0 0-243 16,0 0-10-16,0 0 42 0,0 0 12 16,0 0-12-16,0 0-46 0,0 0-48 15,0 0 38-15,20 11 39 0,-13-7 16 16,0 0-52-16,7 0-39 0,-4 1-31 15,4 0 22-15,0 1-6 0,3 0-7 16,-3 1-22-16,0 0-1 0,-1 2-2 16,1-4 0-16,0 2 3 0,-4 0-1 15,1-2 0-15,-1 3-28 16,0-2-19-16,-3-2-16 0,-3 0 10 0,-1-1-20 16,0 1-48-16,-3-1-25 15,4 1-34-15,-4 0-9 0,0-1-24 16,0 0-94-16,-4 1-173 0,1-1-125 15,0-1-222-15</inkml:trace>
  <inkml:trace contextRef="#ctx0" brushRef="#br0" timeOffset="130159.881">13440 14027 1283 0,'0'0'829'0,"0"0"-515"0,0 0-233 15,0 0-10-15,0 0 10 0,0 0 31 16,0 0 27-16,0 0-24 16,0 0-47-16,0 0-67 0,48-13 34 15,-38 11 0-15,1 0-19 0,2 0-14 16,-2 0 17-16,3 0-19 0,-1 0 0 15,1-2 3-15,0 2 1 0,0-1-4 16,-7-1-48-16,3 1-45 0,-3 0-141 16,0 2-31-16,-7-2-39 0,3 3-134 15,-3 0-124-15,0 0-142 0</inkml:trace>
  <inkml:trace contextRef="#ctx0" brushRef="#br0" timeOffset="130680.984">13433 14148 1979 0,'0'0'308'0,"0"0"-308"16,0 0-32-16,0 0 32 0,0 0 29 15,0 0-13-15,0 0-16 0,0 0-11 16,0 0-11-16,0 0 19 0,3 51-13 15,-3-51-52-15,4 0-13 0,-4 0 36 16,3-3 25-16,-3 0 18 0,4-4-24 16,-4-1-19-16,3 0 31 0,1-2 13 15,-1-2 1-15,0 4-19 0,4 0 19 16,4-3 33-16,-8 3 6 0,7 1 9 16,-3-1-12-16,4 3 19 0,-1 0-6 15,-3 1 2-15,3 0-34 16,1 3 5-16,-5-2 11 0,5 3 2 15,-1 0-6-15,4 0-6 0,-7 0-10 16,3 0 3-16,-3 0 0 0,3 0-13 16,-3 0 0-16,-3 4-3 0,-1 0 13 15,-3 1-13-15,0 2 0 0,0 3-29 16,-7 5 6-16,-7 0-9 0,4 1-72 16,-7 2 7-16,3 1 25 0,-3-5 50 15,7 2 20-15,-4-4-44 0,7-5 46 16,0 0 26-16,4-4 71 0,3-3 65 15,0 0 3-15,0 0 16 0,0-2-17 16,6 0-96-16,-2-4-52 0,3 2-3 16,0-3-13-16,3 0-22 0,4 0 6 15,-4 1 0-15,4-1-3 0,7-2-142 16,-8 0-156-16,1-1-396 0,10-6-797 0</inkml:trace>
  <inkml:trace contextRef="#ctx0" brushRef="#br0" timeOffset="131108.116">14036 13775 1698 0,'0'0'470'0,"0"0"-240"0,0 0 19 16,0 0 34-16,0 0-65 0,0 0-20 15,0 0-42-15,0 0-83 0,0 0-26 16,0 0-18-16,-14 6 5 0,21-6-27 16,-4 0-5-16,1 0-2 0,6-2 19 15,0 2 0-15,4-3-4 0,3 2-15 16,-6-2 0-16,3 2 0 0,-1-2-1 16,5 0-11-16,-12 2-74 0,1-1-59 15,0 0-24-15,-3-2-29 0,-1 2-142 16,-3 0-115-16,0-2-148 0,0 1-136 15</inkml:trace>
  <inkml:trace contextRef="#ctx0" brushRef="#br0" timeOffset="131554.628">14074 13669 437 0,'0'0'1304'0,"0"0"-947"0,0 0-169 16,0 0 6-16,0 0-10 0,0 0-116 15,0 0-4-15,0 0-38 0,-55 50-7 16,48-33-6-16,0-1 19 0,0 3 32 16,0-4 0-16,4 3-6 0,-4-2-26 15,3-4-6-15,4 2 3 0,0-5 3 16,-3 1-29-16,3-2 9 0,0-1-9 16,0-3 0-16,0-2 13 0,0 0-15 15,3 2 1-15,-3-3 27 0,4 1-10 16,3 2 0-16,-4-1-16 0,4-2-3 15,0 2-3-15,0-2 3 16,0 2 0-16,6 1 0 0,-9-2-22 16,6 2 20-16,-3 0-1 0,0 1-9 15,0 0 12-15,-4 2 9 0,1-1-9 16,6 2 0-16,-7 0 3 0,-3 0 49 16,0 3 24-16,4 0 45 0,-4 2-64 15,0 1-42-15,-4 0 20 0,4 0-33 16,-3 2 2-16,-4-1-3 0,4 1 0 15,-4-2-1-15,0 1-2 0,3 1 2 16,-2-1-1-16,2 0-1 0,-3-3-10 16,4-1 9-16,-1-1-13 0,4-2-70 15,0-4-89-15,0 0-119 16,0-4-178-16,0 0-218 0,0 0-374 16</inkml:trace>
  <inkml:trace contextRef="#ctx0" brushRef="#br0" timeOffset="131841.503">13863 14121 1839 0,'0'0'529'0,"0"0"-235"15,0 0-40-15,0 0-42 0,0 0-69 16,0 0-9-16,0 0-35 0,0 0-77 15,0 0-22-15,0 0 0 0,21-4 37 16,0 4 36-16,0-3-10 0,6-1-22 16,4-1-25-16,4-2 6 0,-4 0-19 15,6 0-1-15,-12 1-1 0,6 0-1 16,-7 0-31-16,-4 1-51 16,1 1-61-16,-4 0-35 0,-3 0-84 15,-4 0-233-15,-3 1-208 0,-3-1-440 16,-4 0 396-16</inkml:trace>
  <inkml:trace contextRef="#ctx0" brushRef="#br0" timeOffset="132453.388">14487 13931 1848 0,'0'0'490'0,"0"0"-270"15,0 0 24-15,0 0-25 0,0 0-49 16,0 0-20-16,0 0-49 0,0 0-59 16,0 0-26-16,0 0-13 0,17-4 13 15,-6 3 37-15,2-3 1 0,5-1 32 16,2-2-23-16,1 3-38 0,3-3 16 16,0 2-38-16,-7 3 22 0,4-1-24 15,-4 3-1-15,-6 0-1 0,2 3 0 16,-2 3 1-16,-1 3 3 0,0 0 51 15,-6 2-14-15,3 3-2 0,-4 0 0 16,-3 1-9-16,0 1-1 0,0-2-12 16,-3 2-4-16,-4 1-12 0,-7-1-2 15,0 4-32-15,1-3-30 0,2-1-21 16,-3-4-31-16,4-2-42 0,3-2-70 16,4-3-216-16,-1-5-204 15,1 0-440-15,3 0-171 0</inkml:trace>
  <inkml:trace contextRef="#ctx0" brushRef="#br0" timeOffset="132751.288">14766 13705 1647 0,'0'0'548'15,"0"0"-244"-15,0 0-78 0,0 0 19 16,0 0-15-16,0 0-26 0,0 0-26 16,0 0-61-16,0 0-48 0,0 0 1 15,-14 17-7-15,7-3-41 0,-6 5-7 16,-5 5-15-16,1 4-11 0,-3 1 10 16,-1 2 1-16,4 1-3 0,-7 0-16 15,3 0 3-15,0-1 3 16,4-1-12-16,3-3 3 0,0-6-56 15,4-1-52-15,3-2-86 0,4-7-196 16,3 0-239-16,0-6-471 0</inkml:trace>
  <inkml:trace contextRef="#ctx0" brushRef="#br0" timeOffset="133011.722">14849 13821 1102 0,'0'0'1624'0,"0"0"-1264"0,0 0-254 16,0 0-74-16,0 0-30 0,0 0-2 15,0 0-2-15,0 0 2 0,0 0 3 16,0 0 13-16,27 46 0 0,-20-32 3 15,-3 1-19-15,-4-1-69 0,3 0-43 16,4-1-158-16,-4-6-107 0,1-3-229 16,6-3-541-16</inkml:trace>
  <inkml:trace contextRef="#ctx0" brushRef="#br0" timeOffset="133301.916">15000 13793 2351 0,'0'0'606'16,"0"0"-488"-16,0 0-118 0,0 0-25 15,0 0-30-15,0 0-86 0,0 0 51 16,0 0-45-16,0 0-111 0,0 0-62 16,49-20 130-16,-42 18 140 0,-4 0 38 15,-3 2 169-15,3 0 54 0,-3 0 26 16,0 0 13-16,0 3-41 0,4-3-89 15,-4 1-75-15,3 1-21 0,4 0-24 16,-3 0 1-16,-1 0 9 0,1 0-20 16,2 0 14-16,-2-1-13 0,3-1-3 15,0 0-57-15,0 0-103 0,-4 0-171 16,7 0-228-16,-6 0-674 0</inkml:trace>
  <inkml:trace contextRef="#ctx0" brushRef="#br0" timeOffset="134176.995">15452 13990 1208 0,'0'0'592'0,"0"0"-306"16,0 0-27-16,0 0 48 15,0 0 8-15,0 0-39 0,0 0-57 16,0 0-54-16,0 0-32 0,0 0-13 15,-4 6-7-15,4-6 4 0,4 0-27 16,-4 2-22-16,0-2-15 0,0 0-6 16,0 0-10-16,3 0-34 0,8 0 0 15,-8 0 19-15,7 0-7 0,4 0 7 16,3 0-3-16,7-2-17 0,-3 0 16 16,3-2-17-16,0 3 15 0,4-2-16 15,-7 3 1-15,-1-3 0 0,1 3-1 16,-7 0 0-16,3 0 0 0,-3-1 0 15,-7 1-2-15,-1 0 2 0,1 0-2 16,-3 0-1-16,-1 0 0 0,1 1 1 16,-1-1 2-16,-3 0-1 0,4 0 1 15,-4 0 3-15,0 0 0 0,0 0 0 16,0 0 9-16,0 0-9 16,0 3-2-16,0-3 1 0,0 0-2 15,0 0 0-15,0 0-2 0,0 0-10 16,0 0-7-16,0 0-8 0,0 0 2 15,0 0-19-15,-4 0-24 0,4 0-10 16,0 0-6-16,0 0-16 0,-3 0-10 16,3 0-10-16,-4 0 4 0,4 0-68 15,-3 0-134-15,3 0-143 0,-4 0-111 16,1 3-231-16,3-2-524 0,21-5 1255 0</inkml:trace>
  <inkml:trace contextRef="#ctx0" brushRef="#br0" timeOffset="135103.442">16265 13785 846 0,'0'0'540'0,"0"0"36"16,0 0-236-16,0 0-46 0,0 0-1 15,0 0-49-15,0 0-78 0,0 0-26 16,0 0-26-16,0 0-12 0,-7 5-7 15,7-4 2-15,0 1-21 0,-4 6-39 16,1 4-34-16,-4 6-2 0,0 6-1 16,-3 6-3-16,0 5 2 0,-1 3 0 15,1 2 1-15,3 0 22 0,4-4-3 16,-4-4-17-16,-4-5-2 0,11-2-21 16,-3-5 5-16,3-5-12 0,0-5-41 15,0-2-73-15,3-4-79 0,1-4-171 16,6 0-229-16,-6-8-8 15,6 1-388-15</inkml:trace>
  <inkml:trace contextRef="#ctx0" brushRef="#br0" timeOffset="135422.02">16365 13869 2042 0,'0'0'521'0,"0"0"-464"15,0 0-57-15,0 0-81 0,0 0 55 16,0 0 24-16,51-17 0 0,-33 15 1 16,-5 2-161-16,1 0-55 0,-7 8-52 15,-3 3-4-15,-4 0 58 0,0 4 13 16,-4 2 153-16,-3 1 49 0,-7 0 131 16,1 0 152-16,2-2 32 0,1-4 52 15,3 2-21-15,-7-5-17 0,11-2-54 16,-1 0-42-16,4-4-71 0,0 1-83 15,0-1-76-15,0 1-2 0,4-1-1 16,-1 2 26-16,11-1-20 0,-7 0-6 16,7-1-38-16,3-3-54 15,0 0-73-15,4-9-167 0,-7 2-332 16,6-7-872-16</inkml:trace>
  <inkml:trace contextRef="#ctx0" brushRef="#br0" timeOffset="135921.744">16720 13885 1398 0,'0'0'1004'16,"0"0"-649"-16,0 0-5 0,0 0-107 15,0 0-109-15,0 0-4 0,0 0 9 16,0 0-42-16,0 0-37 0,0 0-16 15,41-12-6-15,-27 8-20 0,6-3-17 16,-6 0 1-16,3 2 0 0,4-3-2 16,-11 2-23-16,8-2-106 0,-8 1-70 15,4-1-96-15,-7 0-233 0,-4-2-257 16,-3 4-563-16</inkml:trace>
  <inkml:trace contextRef="#ctx0" brushRef="#br0" timeOffset="136122.205">16830 13722 2408 0,'0'0'589'0,"0"0"-301"0,0 0-52 15,0 0-87-15,0 0-61 16,0 0-31-16,0 0-20 0,0 0-36 16,-21 61-1-16,14-43 4 0,0 5 10 15,4 5-14-15,-11-4-12 0,4 3 9 16,-1-1-16-16,5-3-76 0,-1 0-79 15,3-4-74-15,1-5-213 0,3-2-213 16,0-5-381-16</inkml:trace>
  <inkml:trace contextRef="#ctx0" brushRef="#br0" timeOffset="136490.36">16992 13840 196 0,'0'0'2690'15,"0"0"-2290"-15,0 0-310 0,0 0-62 16,0 52 48-16,0-30 4 0,0 1-11 16,-4 1-8-16,4 1-20 0,-3 1-26 15,-4 0-2-15,0-4 3 0,0-2-1 16,-3-2 6-16,-4-1-21 0,-3-3-18 16,6 1-30-16,-2-7-43 0,-5 0-106 15,5-4-55-15,2-2-4 0,8-2 18 16,-1-4-88-16,4-3 96 0,0-3 78 15,0-6 64-15,7 4 88 0,0-3 120 16,4 1-6-16,-1 2 61 0,0 5 15 16,1 0 20-16,-8 6-10 0,0 0-40 15,4 1-35-15,-3 1 2 0,3 3-38 16,0 3 0-16,-1 1-38 0,5 0 0 16,-4 1-26-16,-4 0-24 15,4-2 11-15,0-3-11 0,-4 0-2 0,4-4-42 16,0-4-112-16,7-7-122 15,-7-4-214-15,0 0-595 0,0-8-516 0</inkml:trace>
  <inkml:trace contextRef="#ctx0" brushRef="#br0" timeOffset="136633.351">17157 13718 2854 0,'0'0'658'0,"0"0"-433"0,0 0-143 16,0 0-48-16,0 0-34 0,0 0-10 15,0 0-9-15,-10 50-6 0,10-43-260 16,3-1-228-16,1-2-600 0,-1-4-639 0</inkml:trace>
  <inkml:trace contextRef="#ctx0" brushRef="#br0" timeOffset="137273.987">17364 13693 2869 0,'0'0'693'16,"0"0"-491"-16,0 0-92 0,0 0-78 16,0 0-32-16,0 0-28 0,0 0 4 15,0 0 24-15,0 0 4 0,55-8-1 16,-38 5-1-16,0 2-2 0,-6-2-1 15,-1 3-1-15,0 0-17 16,-6 0 16-16,-1 3-16 0,1-2 8 0,3 3 11 16,-7 2 19-16,0-1-19 15,0 5 0-15,-11 1 2 0,4 1 0 16,-3 0 30-16,-7 4-22 0,0 1-9 16,3-2-1-16,-3-1 1 0,6-1 2 15,-3-3-1-15,8-5-2 0,2-1-2 16,4-1-24-16,0-2 1 0,0-1-16 15,4 0-28-15,-1 0-4 0,7 0 35 16,-3 0 13-16,0 2 22 0,3 0 0 16,-3 0-10-16,4 4 0 0,-4 0 13 15,3 1 0-15,-3 4 1 0,-4 1 18 16,4-1-17-16,-3 4 17 0,-1 2-3 16,1 3 0-16,-1-1 0 15,-3-3 0-15,0 2-4 0,0-2 14 0,-7-2-23 16,4-3 35-16,-4 0-4 0,0-3-32 15,3 0 11-15,-13-1-13 0,3 1-16 16,-6-2-21-16,-1-1 2 16,0-1-16-16,8-3 16 0,-8-1 33 15,7 0-23-15,7-2-73 0,4-4-39 16,-1-5-4-16,4 1-51 0,7-2 13 16,0-1 98-16,7 2 64 0,0 0 17 15,-1 0 45-15,5 3 58 0,-5 2 35 16,5 4-13-16,-11 2-39 0,6 0-35 15,-2 4-35-15,2 2 13 0,-2 4-10 16,-8-1-17-16,4 0 1 0,4 0-3 16,-5-3-140-16,-2 1-386 0,-1-5-692 15</inkml:trace>
  <inkml:trace contextRef="#ctx0" brushRef="#br0" timeOffset="137703.922">17877 13682 1462 0,'0'0'507'0,"0"0"-160"16,0 0-24-16,0 0-17 0,0 0-43 15,0 0-59-15,0 0-46 0,0 0-28 16,0 0-29-16,0 0 9 0,4 10-6 15,-4 1-9-15,-4 5-5 0,1 7-25 16,-1 7-24-16,-10 5-26 0,4 4-12 16,-4 1-1-16,-3 1 1 0,-4 3-3 15,4-5-17-15,-10-1-51 0,9-4-60 16,-2-6-8-16,3-6-15 0,6-7-82 16,4-6-171-16,4-3-139 0,-1-6-169 15,4 0-511-15,4-10 509 0</inkml:trace>
  <inkml:trace contextRef="#ctx0" brushRef="#br0" timeOffset="137838.619">17784 14027 1494 0,'0'0'737'0,"0"0"-356"0,0 0-75 15,0 0-33-15,0 0-53 0,0 0-119 16,0 0-56-16,59 49-26 0,-46-38-16 16,8-1 13-16,0-4-16 15,-4 0-162-15,11-5-218 0,-15-1-712 16,1-3-820-16</inkml:trace>
  <inkml:trace contextRef="#ctx0" brushRef="#br0" timeOffset="138111.702">18180 13865 2566 0,'0'0'521'0,"0"0"-361"0,0 0-141 0,0 0-17 15,0 0 40-15,0 0 50 16,0 0 42-16,66-13-68 0,-46 9-53 16,5 0-11-16,-5 0-1 0,4 0-1 15,-6 0 2-15,2 0-4 0,4 0-106 16,-10-3-121-16,3-1-88 0,-3-2-276 15,-7 1-228-15,-4 0-582 0</inkml:trace>
  <inkml:trace contextRef="#ctx0" brushRef="#br0" timeOffset="138324.948">18390 13714 722 0,'0'0'1593'16,"0"0"-1141"-16,0 0-86 0,0 0-76 15,0 0-61-15,0 0-84 0,-58 38-60 16,48-27-48-16,3 1-37 15,3 3-14-15,1-1 11 0,-4 3 3 16,7 2 3-16,0-1-3 0,0 0 1 16,0 0 1-16,0-2-2 0,3 1-18 15,4-3-10-15,0 0-57 0,3 1-86 16,4-6-13-16,-7 1-1 0,3-5-170 16,4 1-181-16,7-4-158 0,-14-2-405 15</inkml:trace>
  <inkml:trace contextRef="#ctx0" brushRef="#br0" timeOffset="138547.19">18480 13927 954 0,'0'0'1604'0,"0"0"-1285"15,0 0-95-15,0 0-39 0,-59 14-25 16,39-4-53-16,-8 1 1 0,4 5-57 16,-7 0-50-16,7 6 21 0,-4 0 19 15,8 1 19-15,6 3 9 16,-10-3 3-16,14 3-19 0,3-6-14 0,3 2-5 15,4-4-9-15,7-1-19 16,7-3-6-16,10-3-34 0,7-5 0 16,10-6-39-16,18-2-138 0,17-6-198 15,0-6-367-15,3 1 453 0,-7-1-138 16,-24 0-625-16</inkml:trace>
  <inkml:trace contextRef="#ctx0" brushRef="#br0" timeOffset="139451.493">19393 13534 160 0,'0'0'1247'16,"0"0"-474"-16,0 0-404 0,0 0-147 15,0 0 6-15,0 0-23 0,0 0 3 16,0 0-28-16,0 0-37 0,0 0-30 15,-3 4 10-15,-4 1-6 0,-11 3-78 16,1 5-39-16,0 1-15 16,-14 5-1-16,7 5 3 0,-14 0 10 15,14 1-15-15,-11-2-2 0,11-1 18 16,0-5-58-16,7-3-37 0,10-4-73 16,-7-2-166-16,14-5-369 0,0-2-506 15,0-4-250-15</inkml:trace>
  <inkml:trace contextRef="#ctx0" brushRef="#br0" timeOffset="139669.105">19297 13593 2323 0,'0'0'683'16,"0"0"-465"-16,0 0-113 0,0 0-42 16,0 0 17-16,0 0 82 0,55-1-17 15,-38-1-54-15,7 2-37 0,4-4-26 16,-4 4-26-16,-7 0 10 0,7-2-8 15,-7 2-4-15,-6 0 0 0,-1 0-25 16,-7 0-48-16,1 2-31 0,-4 2-41 16,0-2-20-16,0 0-48 15,0 4-146-15,-7-1-128 0,-3 0-194 16,-1 0-729-16</inkml:trace>
  <inkml:trace contextRef="#ctx0" brushRef="#br0" timeOffset="139885.009">19190 13809 1471 0,'0'0'1597'0,"0"0"-1271"16,0 0-218-16,0 0-105 0,0 0-2 16,0 0 40-16,0 0 19 0,0 0-15 15,65-19-24-15,-44 15-20 0,-11-1-2 16,11 0 0-16,-4 1 1 0,-3 1 0 15,-4 2-121-15,1-2-101 0,-5 2-47 16,5 1-158-16,-8 0-214 0,-3 0-175 16</inkml:trace>
  <inkml:trace contextRef="#ctx0" brushRef="#br0" timeOffset="140163.731">19224 13872 1505 0,'0'0'1255'15,"0"0"-899"-15,0 0-117 0,0 0-29 16,0 0-96-16,0 0-73 0,0 0 3 16,0 0-19-16,0 0 10 15,52-10 6-15,-35 3 0 0,4 2-10 16,-1-1-9-16,1 2-6 0,7-1-15 0,-11 1 1 16,4 0-1-16,-1 1 0 15,-13 3-1-15,3 0-3 0,-3 0 0 16,-7 0 3-16,0 0 14 0,0 4 33 15,0 3-5-15,-7 0-11 0,-3 3-16 16,3 3-15-16,-10 2-31 0,-4 0-33 16,8 2-64-16,-15-2-61 0,4 1-68 15,7-4-216-15,-11 3-223 0,14-7-750 16</inkml:trace>
  <inkml:trace contextRef="#ctx0" brushRef="#br0" timeOffset="140659.632">19162 14057 1778 0,'0'0'1139'0,"0"0"-905"16,0 0-132-16,0 0-47 0,0 0-17 15,0 0-3-15,0 0 3 0,0 0-38 16,0 0-3-16,0 0-86 16,4 38-42-16,-4-38-16 0,0 0-52 15,3 0-56-15,-3-2-39 0,4-3-17 16,-4 0 162-16,6-4 61 0,1-1-19 15,0-1 61-15,0 3 46 0,3-3 142 16,-6 4 63-16,6 0 41 0,-6 1-35 16,3 0-18-16,-1 2-12 0,8-2-17 15,3 1-33-15,-6 1-35 0,6-2-35 16,4 2-16-16,-8 0 3 0,5 3-4 16,-1-2-3-16,4 3-28 15,-11 0 3-15,4 3 13 0,-4 2-13 16,7-1-1-16,-13 2 11 0,-1 1-13 15,4-1 6-15,-7 2 28 0,0 1 4 16,0 1-51-16,-7 0-23 0,0 2-65 16,-13 2-30-16,6 1-31 0,-3 0-62 15,-11 0-104-15,4 0-192 0,-4 1-227 16,1-5 66-16,10-1 446 0,-4 1 222 16,7-6 271-16,7-2-53 0,4-2 40 15,-1-1 73-15,4 0 59 0,0 0-24 16,4 0-163-16,-1 0-83 0,1-1-30 15,3-1 80-15,6 1-55 0,-2 0-64 16,9-2-12-16,-6 2-20 0,3-4-3 16,7-1-16-16,-6 0-74 0,9-3-185 15,-13-1-331-15,3-2-635 0</inkml:trace>
  <inkml:trace contextRef="#ctx0" brushRef="#br0" timeOffset="140943.076">19779 13752 635 0,'0'0'2541'0,"0"0"-2115"0,0 0-277 16,0 0-112-16,0 0 1 0,0 0 6 15,0 0 25-15,0 0 13 0,55-7-25 16,-34 3-38-16,3-1-17 0,-7 1-1 16,4 2-1-16,-4 2-1 0,-3 0-18 15,-4 0-91-15,-3 0-38 0,0 2-41 16,-7 2-103-16,-4 2-115 0,-3 4-163 16,-6 0-141-16,2-1-616 0</inkml:trace>
  <inkml:trace contextRef="#ctx0" brushRef="#br0" timeOffset="141087.631">19738 13885 1753 0,'0'0'697'0,"0"0"-365"0,0 0-30 16,0 0-94-16,0 0-189 0,0 0-16 15,0 0-3-15,0 0 45 0,62-23-33 16,-35 11-12-16,-6-2-118 0,6 2-35 16,-9 1-62-16,2-3-88 0,1 2-82 15,-11 2-127-15,4-2-198 16</inkml:trace>
  <inkml:trace contextRef="#ctx0" brushRef="#br0" timeOffset="141475.525">19889 13559 1806 0,'0'0'635'0,"0"0"-196"0,0 0-68 15,0 0-91-15,0 0-115 0,0 0-74 16,0 0-47-16,0 0-40 0,0 0-1 15,0 0 31-15,-7 54 20 0,7-35-10 16,0 5-22-16,4 2 6 0,-8 3 10 16,4 0-22-16,0 0-14 0,0 1 11 15,0-1-11-15,-3 2 23 0,-1 2-7 16,-9-7-17-16,6 1 15 0,-4-2 4 16,1-5-20-16,-7 2-34 0,0-3-23 15,-1-5-41-15,8-1-34 16,-7-2-44-16,6-4-52 0,5-3-50 0,-1-1 67 15,3-3 208-15,4 0 3 0,0-5 100 16,4-1-84-16,3 0 0 0,-1-2 48 16,5 2-13-16,3-3 3 15,-4 3 17-15,7 0 15 0,4 2-42 16,-4 4-9-16,-3-3 0 0,0 3-16 16,6 0-16-16,-6 0 16 0,3 3 3 15,0-1-22-15,-3 0 0 0,0-2-152 16,7 0-173-16,-8-4-413 0,-2 1-752 15</inkml:trace>
  <inkml:trace contextRef="#ctx0" brushRef="#br0" timeOffset="141786.2">20344 13779 258 0,'0'0'2190'0,"0"0"-1903"15,0 0-181-15,0 0-26 0,0 0 20 16,-48 7-17-16,48-7 35 0,0 0-3 16,0 0-99-16,0 0 0 0,3 0 51 15,1 0 92-15,-4 0 21 0,6 0-54 16,-2 0-48-16,3 0-22 0,0 0-17 15,0-3-8-15,10 3-30 0,3-2 10 16,-2 0-10-16,2-2-2 0,4-2-74 16,-10 1-98-16,3-3-57 0,1 0-171 15,-8-2-405-15,-7 2-449 0</inkml:trace>
  <inkml:trace contextRef="#ctx0" brushRef="#br0" timeOffset="141982.918">20413 13627 2596 0,'0'0'652'0,"0"0"-394"16,0 0-65-16,0 0-29 0,0 0-61 15,0 0-62-15,-28 51-39 0,21-29-2 16,0 2-1-16,-6 4 1 0,2 3 22 16,-2-1-3-16,2 1-19 0,1-2-23 15,-4-3-30-15,0-7-41 0,7-2-73 16,4-4-163-16,3-8-353 0,0-1-478 15,7-6-284-15</inkml:trace>
  <inkml:trace contextRef="#ctx0" brushRef="#br0" timeOffset="142324.406">20537 13809 1990 0,'0'0'1047'0,"0"0"-922"0,0 0-45 16,0 0 15-16,0 53 29 0,0-39-22 15,0 2-10-15,0-2-23 0,-7 0-28 16,0-1-3-16,-3-1-3 0,-1 2 2 16,4-2-2-16,-10 0-34 0,-3-1-1 15,2 1-31-15,-2-2-51 0,-4 1-44 16,10-5 12-16,0-1-17 0,4-2-5 16,6-2 17-16,1-1-9 0,3-1-58 15,3-6-75-15,1 0-36 0,9 0 119 16,-2-3 123-16,-4 2 55 0,6 2 32 15,-2 3 120-15,3 0 17 0,-4 3-11 16,-7 0-19-16,8 3-23 0,-1 2-26 16,-3 3-1-16,3 0-2 0,1 2-4 15,-5 0-45-15,5-2-12 0,3-1-26 16,-1-1-13-16,1-6-160 0,-7-2-119 16,7-6-121-16,3-6-317 0,-3 2-704 15</inkml:trace>
  <inkml:trace contextRef="#ctx0" brushRef="#br0" timeOffset="142474.099">20761 13648 2463 0,'0'0'1055'16,"0"0"-799"-16,0 0-171 0,0 0-38 16,0 0-44-16,0 0-3 0,0 0-53 15,0 0-67-15,0 0-159 0,0 0-229 16,-17 29-263-16,17-24-542 0</inkml:trace>
  <inkml:trace contextRef="#ctx0" brushRef="#br0" timeOffset="142763.643">20888 13722 2199 0,'0'0'1148'16,"0"0"-878"-16,0 0-103 0,0 0-6 16,0 0-41-16,-10 57-58 0,3-36-24 15,4 3-10-15,-1 4 3 16,1-3-28-16,3 0-3 0,0-5-6 15,0-1-50-15,3-5-51 0,1-3-60 16,2-6-34-16,1-5-168 0,0 0-320 16,4-5-435-16,6-10-384 0</inkml:trace>
  <inkml:trace contextRef="#ctx0" brushRef="#br0" timeOffset="142910.513">21123 13789 2391 0,'0'0'981'0,"0"0"-739"15,0 0-113-15,0 0-31 0,-11 57-35 16,8-38-29-16,-1-1-9 0,4-2-25 16,0-1-31-16,0-4-151 0,0-3-75 15,4-6-350-15,-1-2-848 0</inkml:trace>
  <inkml:trace contextRef="#ctx0" brushRef="#br0" timeOffset="143299.832">21491 13658 75 0,'0'0'2210'16,"0"0"-1649"-16,0 0-189 0,0 0-88 16,0 0-16-16,0 0-82 0,0 0-60 15,0 0-60-15,0 0-49 0,0 0-17 16,14 4-43-16,-4-4 43 0,14 0 25 15,-6 0 0-15,13 0-13 0,-11 0-12 16,11-4-12-16,-13 1-29 0,6-1-44 16,-4 0-31-16,-9-1-48 0,-8 1-35 15,1 0-119-15,-4 1-134 0,0-4-107 16,-7 2-446-16,3 0-228 0</inkml:trace>
  <inkml:trace contextRef="#ctx0" brushRef="#br0" timeOffset="143722.15">21436 13534 1766 0,'0'0'661'0,"0"0"-303"15,0 0-104-15,0 0 2 0,0 0-59 16,0 0-80-16,0 0-41 0,0 0-28 16,0 0-46-16,0 0-2 0,7 23 28 15,-4-12 38-15,1 1 10 0,-1 4 15 16,1 2-15-16,-4 1-20 0,3 3-31 15,-3 4-6-15,0-4 0 0,0 5-7 16,0-5 7-16,-3 1-17 0,-4-5 23 16,0 2-23-16,0-5 10 0,-3 1-12 15,-4-2-67-15,-3-1-46 0,-1 0-13 16,-2-1-19-16,-1-1-28 0,4-2 2 16,3-3-46-16,-3-2 3 0,10-3 73 15,4-1 19-15,3 0 2 0,0-5 91 16,6-1 29-16,5-3 0 0,3-2 36 15,3 1 70-15,-7 0-9 0,4 3 21 16,3 3 20-16,-7 2-10 0,-3 2-29 16,4 0-23-16,-1 2-6 15,4 6 6-15,0 2 3 0,-8 0-31 16,12 4-17-16,-1 0-8 0,-3 2-1 16,-1-1-4-16,1-1-5 0,7-2-13 15,-11-4-57-15,-3-5-123 0,4-3-138 16,-5 0-389-16,5-3-698 0</inkml:trace>
  <inkml:trace contextRef="#ctx0" brushRef="#br0" timeOffset="143951.604">22001 13512 3324 0,'0'0'607'0,"0"0"-468"0,0 0-117 16,0 0 7-16,0 0-29 0,0 0-20 15,0 0 20-15,0 0 0 0,0 0-3 16,55 29-51-16,-44-23-100 0,2 0-79 16,-9 2-225-16,-1-1-504 0,-3-3-58 15</inkml:trace>
  <inkml:trace contextRef="#ctx0" brushRef="#br0" timeOffset="144194.518">21860 13734 2647 0,'0'0'977'0,"0"0"-721"0,0 0-100 0,0 0-64 16,0 0-79-16,0 0-13 15,0 0 0-15,0 0 31 0,55 0 3 16,-38-3-15-16,0 2-16 0,4 1-3 15,-7 0 0-15,-4 0-16 0,0 6 4 16,-3 3 9-16,-7 4 3 0,0 5 0 16,0 7 78-16,-10 6 2 0,-4 6-8 15,-3 1-23-15,-7-1-27 0,7 2-5 16,-11-6-17-16,11-4-15 0,7-5-121 16,-4-6-88-16,0-7-287 0,7-4-1354 15</inkml:trace>
  <inkml:trace contextRef="#ctx0" brushRef="#br0" timeOffset="145411.289">19431 14527 966 0,'0'0'1196'0,"0"0"-811"0,0 0-156 16,0 0 31-16,0 0-30 0,0 0-48 16,0 0-11-16,0 0-60 0,-62 19-42 15,52-10-19-15,-4 1-3 0,3 5-6 16,-2 1-19-16,-8 2-22 0,4-1-2 15,6 0 0-15,-6 1 1 0,0-1-37 16,3 0-21-16,-6-2-61 0,6 1-54 16,-3-1-99-16,3 1-195 15,-7-1-275-15,11-3-598 0,-4 1 603 0</inkml:trace>
  <inkml:trace contextRef="#ctx0" brushRef="#br0" timeOffset="145630.36">19114 14851 1432 0,'0'0'1301'0,"0"0"-1028"0,0 0-126 15,0 0-99-15,0 0-47 0,0 0 25 16,0 0 34-16,0 0 77 0,65 0-35 16,-40-3-1-16,-1-1-50 0,3 0-26 15,1-2-22-15,-4 0 1 0,3 2 11 16,-9 0-15-16,-1 1-101 0,4-1-80 15,-15 0-121-15,1 3-122 16,0 1-152-16,-7 0-220 0,0 1-504 16</inkml:trace>
  <inkml:trace contextRef="#ctx0" brushRef="#br0" timeOffset="145827.922">19176 14971 1011 0,'0'0'1376'0,"0"0"-934"16,0 0-159-16,0 0-50 0,0 0-103 15,0 0-73-15,0 0-16 0,0 0 70 16,0 0-22-16,0 0-23 0,62-5-44 16,-41-1-3-16,-1-1-19 0,-2-1 0 15,6 1-48-15,-11-4-30 16,1 4-27-16,-3-3-91 0,-5 3-37 0,5-3-106 16,-8 2-116-16,-3 0-141 15,0 0-84-15,0 2-152 0</inkml:trace>
  <inkml:trace contextRef="#ctx0" brushRef="#br0" timeOffset="146078.346">19290 14753 1481 0,'0'0'672'0,"0"0"-229"0,0 0-95 16,0 0-70-16,0 0-61 0,0 0-46 16,0 0-47-16,0 0-27 0,0 0-15 15,0 0-38-15,3-7 9 0,4 10 17 16,-4-2 80-16,4 6-57 0,7 0-24 15,-4 6 24-15,-3 4-7 0,4 6-37 16,-4 5-15-16,-1 6-6 0,-6 5-16 16,0 1-2-16,-6 4-10 15,-5 0-16-15,1-4-33 0,-4-1-10 16,0-4-21-16,1-4-22 0,2-5-7 16,4-7-50-16,0-6-181 0,7-8-452 15,-3-5-991-15</inkml:trace>
  <inkml:trace contextRef="#ctx0" brushRef="#br0" timeOffset="146324.925">19658 14760 3017 0,'0'0'649'15,"0"0"-425"-15,0 0-155 0,0 0-37 16,0 0-32-16,0 0 0 0,59 0 11 16,-38-6 17-16,10 1-9 0,-11-3-5 15,11 1-14-15,-14 3-15 0,8-3-76 16,-8 1-66-16,-7-4-131 0,0 3-123 16,-3 0-213-16,-3-4-398 15,-1 3-279-15</inkml:trace>
  <inkml:trace contextRef="#ctx0" brushRef="#br0" timeOffset="146529.238">19789 14607 1161 0,'0'0'1285'15,"0"0"-818"-15,0 0-57 0,0 0-61 16,-38 58-97-16,28-36-104 0,7 2-64 16,-4 3-53-16,7 3-27 0,-4 0 8 15,4-4-12-15,0 1-1 16,4-5-1-16,-1 1-11 0,4-7 12 15,3-1-14-15,1-3-1 0,-4-2-34 16,3-6-63-16,4-1-54 0,-1-3-19 16,8 0-167-16,-11-7-114 0,8-3-267 15,-5 2-344-15</inkml:trace>
  <inkml:trace contextRef="#ctx0" brushRef="#br0" timeOffset="146739.343">19913 14862 1265 0,'0'0'1095'0,"0"0"-717"15,0 0-66-15,0 0-18 0,0 0-66 16,-51 15 0-16,37-7-49 0,-3 3-50 16,-8 1-35-16,-2 6-13 0,3 3-7 15,-4 3-21-15,1 5-22 0,3 2 6 16,10 0-21-16,-7-4-4 0,11-1-12 16,6-3-1-16,4-1-11 0,0-6-1 15,7-3-33-15,10-2-32 0,1-7-52 16,9-4-14-16,4-8-76 15,7-7-255-15,-14 0-627 0,21-10-651 0</inkml:trace>
  <inkml:trace contextRef="#ctx0" brushRef="#br0" timeOffset="147345.774">20247 14764 1495 0,'0'0'662'0,"0"0"-360"0,0 0-19 16,0 0 0-16,0 0-40 16,0 0-23-16,0 0-33 0,0 0-74 15,0 0-59-15,0 0-52 0,11 0-2 16,-1 0 28-16,-3-2 29 0,10-2 69 16,4-1-4-16,-4 1-69 0,7-3-19 15,4 3-9-15,-11-3-3 0,7 3-10 16,-7 0 4-16,4 4-4 0,0 0-12 15,-8 4 3-15,1 7 31 0,-3 4-9 16,2 5 102-16,-6 10-31 0,-7 5-47 16,0 2-46-16,-7 0 18 0,-6 3-20 15,-5-6-1-15,8-3 1 0,-14-5-1 16,7 0-3-16,3-7-31 0,-3-6-22 16,-1-3-30-16,1-4-60 0,7-2-59 15,-7-4-207-15,10-2-213 0,0-7-569 16,0 2-353-16</inkml:trace>
  <inkml:trace contextRef="#ctx0" brushRef="#br0" timeOffset="147565.479">20509 14665 1790 0,'0'0'1293'15,"0"0"-1057"-15,0 0-131 0,0 0 10 16,0 0 37-16,0 0 11 0,0 0-46 15,0 0-16-15,0 0-4 0,0 0 27 16,-7 7-6-16,-3 4-50 0,-14 7-68 16,-4 5-21-16,1 6-1 0,-1 1 19 15,1 4-19-15,-1 0 4 0,11-3-66 16,-4-1-38-16,11-4-116 0,3-4-344 16,7-7-775-16,3-4-607 0</inkml:trace>
  <inkml:trace contextRef="#ctx0" brushRef="#br0" timeOffset="147831.688">20713 14795 2884 0,'0'0'759'16,"0"0"-525"-16,0 0-165 0,0 0-32 15,0 0-9-15,-11 53-12 0,11-39 0 16,0 1-14-16,4 0 0 0,-1-4-1 16,1 0 1-16,-1-3-2 0,-3-3-16 15,0-1-56-15,0-1-60 0,0-3-32 16,0 0-51-16,0-4-152 16,0-2-203-16,0-2-233 0,0-4 44 15,0 0 120-15</inkml:trace>
  <inkml:trace contextRef="#ctx0" brushRef="#br0" timeOffset="148082.947">20713 14795 703 0,'51'7'505'0,"-44"-10"-62"16,-7-1-18-16,7 0-85 0,0 3-59 16,0 0-33-16,0-1-91 0,6 2-71 15,1 0-15-15,-7 0-11 0,7 0-28 16,0 0 19-16,-1 0-26 0,-6 4-12 16,4 1 13-16,-4 5 15 0,-4 1 3 15,-3 4 16-15,0 4-9 0,-10 3-26 16,-1 1-25-16,-6 1-2 0,-4-1 2 15,4-1 4-15,-10-1-2 0,9-5 0 16,8-2 10-16,-7-3 55 0,7-3-14 16,6 0-3-16,1-4-50 0,3-1-3 15,0-2-44-15,3 2 17 16,7-3 29-16,4 0-17 0,-7 0-29 16,10-7-52-16,1-3-56 0,2-4-90 15,-6-3-288-15,0 1-677 0,10-7-277 0</inkml:trace>
  <inkml:trace contextRef="#ctx0" brushRef="#br0" timeOffset="148353.853">21185 14607 2323 0,'0'0'683'0,"0"0"-392"0,0 0-59 16,0 0 27-16,0 0-79 0,0 0-76 15,0 0-38-15,0 0-20 16,62 20-21-16,-49-14-6 0,-2-1-3 16,2 2-4-16,-2-1 4 0,3 1-16 15,-4-1-60-15,-3-1-119 0,-4 0-56 16,4-1-161-16,-7-1-578 0,4-1-258 15</inkml:trace>
  <inkml:trace contextRef="#ctx0" brushRef="#br0" timeOffset="148799.652">21143 14783 1117 0,'0'0'1789'0,"0"0"-1484"0,0 0-165 0,0 0-83 15,0 0-25-15,0 0 0 16,0 0 3-16,0 0 35 0,0 0 44 16,0 0-39-16,38-11-24 0,-28 11 18 15,-6 0 50-15,-1 0-27 0,1 4-42 16,3 1 6-16,-7 7 16 0,3 1 49 16,-3 7-56-16,0 3-31 0,0 4-23 15,-10 1-11-15,-1 2-3 0,-2-2-18 16,-1-4-14-16,7 0 17 0,-7-3 15 15,7-6-10-15,-3-6 11 0,3-2-29 16,4-4-28-16,-1-3-62 0,4 0-68 16,0-7-84-16,4-1-171 0,3-5 66 15,6 0 34-15,-2-4-122 0,2 2 154 16,-2-1 205-16,3 3 97 0,3 3 10 16,-7 2 166-16,-3 1 41 15,7 3 53-15,-7 1 37 0,6 3 25 16,-2 0-43-16,-4 3-44 0,-4 4-3 0,4 4-30 15,3 2-43-15,1 2-48 16,-1 5-49-16,0 0-34 0,-3-2 28 16,4-1-37-16,-1-7-19 0,4-5-40 15,-1-3-116-15,5-2-102 0,6-10-87 16,-4-2-310-16,-2-3-876 0</inkml:trace>
  <inkml:trace contextRef="#ctx0" brushRef="#br0" timeOffset="149437.244">21822 14580 2917 0,'0'0'680'0,"0"0"-466"0,0 0-122 15,0 0-4-15,0 0-67 0,0 0-21 16,0 0-25-16,0 0 25 0,0 0 7 15,0 0 27-15,58-1 2 16,-44-2-5-16,0 3 3 0,0 0-9 16,-4 0-6-16,-3 0 0 0,0 3 2 15,0 1 7-15,-4-3-6 0,4 2 6 16,-7 1-6-16,0 1 12 0,0 2 34 16,-10 4 13-16,3 2-41 0,-7 5-40 15,-3 2 0-15,-7-2-2 0,7 0 2 16,-11-2 0-16,14-2 1 15,4-4 24-15,3-2-4 0,4-4-21 0,-1-3-2 16,4 2-26-16,0-3-2 16,0 0-14-16,4 0-5 0,2 0 18 15,-2-3-3-15,6 2 0 0,1-3 6 16,6 0 15-16,-7 1 12 0,-3 2-2 16,7-2 3-16,-4 3 1 0,4 3 0 15,-4 5 0-15,-3 3 12 0,0 5 2 16,3 3 4-16,-6 2-7 0,6 2-12 15,-6 0 2-15,-4-3 0 0,0 2 14 16,0-4-4-16,-11-1 10 0,4-3 0 16,-3-2-1-16,0-2 1 0,-8-3-10 15,-2 0-12-15,3-2-16 0,-1-3-18 16,-6-2-7-16,10-2-5 0,-3-3-26 16,0-2-15-16,10 0 12 0,0-2-1 15,7-1 1-15,0-1 9 0,0 0 19 16,11 1 12-16,-1 0 35 15,7 4 35-15,-3 1 59 0,0 2 6 0,6 3-17 16,-2 0 7-16,-8 0-15 0,4 4-4 16,6 2-30-16,-6 2-20 15,3 4-17-15,1-3-2 0,2 1-2 16,-6 1-72-16,7 0-136 0,-1-3 35 16,-6 1-880-16,3-4-698 0</inkml:trace>
  <inkml:trace contextRef="#ctx0" brushRef="#br0" timeOffset="149564.87">22284 15096 901 0,'0'0'2301'0,"0"0"-1916"15,0 0-236-15,0 0-83 0,0 0-60 16,0 0-6-16,0 0-195 0,0 0-200 16,0 0-839-16,0 0-750 0</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18T04:02:19.59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3366 6386 35 0,'0'0'127'0,"0"0"124"15,0 0-72-15,0 0-42 0,0 0 43 16,0 0 22-16,0 0-20 0,0 0-26 15,0 0-3-15,55-2-23 0,-48 0-23 16,0 2-12-16,0-2-5 0,3 0-15 16,-6 1-20-16,2 0-6 0,1-1-23 15,0 2-13-15,-3 0-12 0,6 0 0 16,-3 0-1-16,7 0-1 0,-4 0 1 16,0 0-3-16,1 3 3 0,6-2 9 15,-3 1 2-15,-4 0-11 16,4 0 0-16,3 0 21 0,0-1-21 15,-3 0 3-15,0 1-2 0,6-2 12 16,-6 1-13-16,0 0 0 0,3 1-3 16,-3-1-16-16,0 0 19 0,0 3 1 15,3-3-1-15,0 2 2 0,-7-2-2 16,8 2 12-16,-1-2-11 0,4-1 18 16,-8 1 3-16,8-1-18 0,0 1 15 15,-8-1-19-15,8 2 2 0,-4-2-2 16,-3 0 2-16,3 1 24 15,-3 0-6-15,0 1 9 0,0-1 22 16,6 2-28-16,-2-1 6 0,-1 0 42 16,3-2-42-16,1 2 0 0,-4-1-13 15,7-1 4-15,-6 0 12 0,9 1-10 16,-6 1 17-16,-4-1-26 0,11-1 0 16,-11 1 25-16,11 1-34 0,-8-1 18 15,-3 2 1-15,14-3-7 0,-6 0 80 16,6 0-10-16,-7 0-25 0,7 0-10 15,-7 0-19-15,7-4 10 0,-7 1-10 16,7-1-4-16,-10 1-28 0,10-1 26 16,-4 0 44-16,11-3 91 0,0 1-88 15,-4-1-55-15,8 2-17 0,-4 0-1 16,-7 0 16-16,10 1-15 0,0 0 12 16,-10-1 2-16,7 0-12 15,4 1-3-15,-5 0 1 0,-2-1 14 16,6 0-12-16,-6 1 10 0,-1-1-12 15,4 1 10-15,-10 2-11 0,6-1-3 16,-13 0 3-16,10 2 0 0,-7-1 0 16,0 0-2-16,-3 2 2 0,-1 0-2 15,4 0-1-15,-10 0 1 0,10 0 2 16,-6 0-2-16,-5 0 0 0,8 0 2 16,-4 0 0-16,-3 3 0 0,7-2 0 15,-1 0-1-15,-6 2 1 0,10 1-1 16,-3-1 0-16,0 1-15 0,6-1 16 15,-6 2 9-15,10-1-5 0,-4 0-4 16,4 0 0-16,-3 0 0 0,3-2 0 16,-7 1 2-16,7-1 11 0,0 2-13 15,-3-1-1-15,-1 0-1 0,1 1 1 16,-1-2 1-16,1-1 13 0,-1 2-13 16,4-2-2-16,-3 2 2 15,3-2 1-15,0 1 2 0,-3 0 0 0,6-1-1 16,-3 2 1-16,0-2-3 0,4 0 0 15,-4 1 1-15,0 0 0 16,-4-2-1-16,8 1 0 0,-11 0 2 16,7-1-1-16,-7 2 3 0,3-2-1 15,-3 0-3-15,-3 0 0 0,0 1-2 16,-4 2-11-16,0-3 12 0,4 2-2 16,0 0 3-16,6 0 3 0,-3 0-1 15,0 1 0-15,4-2 14 0,0 2-15 16,3-2 12-16,0 2 3 0,-4 0-14 15,8-2 0-15,-4 1 0 0,3 0 0 16,0-2 20-16,1 0-20 0,3 0 0 16,0 0 14-16,-4 0 9 0,8-4 22 15,-1 3 0-15,0-5-12 16,-3 2-10-16,10 0-24 0,-3 1 21 16,0-2-19-16,0 1 16 0,3 0-16 15,-7-1-1-15,8-2 0 0,-1 1 13 16,-3 1-14-16,3-1 0 0,-3 0 2 15,-1 0-1-15,8-1 1 0,-7 2 0 16,0-1-1-16,3 2 0 0,-7 0 6 16,1 1-8-16,-1-1-1 0,0 2 1 15,1 1 1-15,-1 0 1 0,-3-2-2 16,3 3 3-16,-6-1-1 0,2-1 0 16,1 1-1-16,-7 1 0 0,4-1 0 15,-11 0 14-15,4-1-15 0,-4 2-1 16,-4 0 1-16,1 0 0 15,-4 0-1-15,0 0 1 0,-3 0 0 0,3-1 0 16,-6 1 0-16,9-1 1 0,-6 1 1 16,0 0-1-16,-7-2 1 15,10 2-1-15,-7 0 1 0,1 0-1 16,-4 0 0-16,0 0 1 0,3 0-2 16,0 0-2-16,1 0 0 0,-1 0 0 15,4 0-1-15,-4 0 1 0,4 2-1 16,3 0 1-16,-3-2 2 0,10 2 0 15,-7 0 2-15,0-1 10 0,7 1-11 16,-3-2 0-16,0 1 0 0,3-1 1 16,-3 0-2-16,6 0 3 0,-3 1-1 15,7 1-1-15,-7-2 0 0,7 0 0 16,-6 0 14-16,6 0-15 0,-4 0 0 16,4 0 1-16,0 0 2 0,-3-3-1 15,3 2 1-15,0-2 0 0,3 2 9 16,1 0 4-16,-1-1 2 0,7 2 4 15,-6-1 3-15,6 0-13 16,1-1-9-16,-8 2 13 0,4 0-15 16,0-1 15-16,-11-2-14 0,11 3 0 15,-7 0 1-15,4 0-1 0,-4 0 13 16,0 0-15-16,-4 0 1 0,1 3 0 16,3-2-1-16,0 2 0 0,-4 0 13 15,4-1-11-15,-6 2-1 0,2-1 0 16,1-1 0-16,-8 0-1 0,8 0 1 15,-4 2-1-15,0-3 1 0,0 2-1 16,-3 1 2-16,0-2-1 0,-1 1 1 16,-6-2 1-16,3 0-1 0,-10 1-2 15,0-2 2-15,3 1 2 0,-6 0-1 16,-4-1-1-16,7 0 0 16,-4 0-2-16,1 0 0 0,-1 0 1 15,0 1 1-15,-3-1-1 0,7 0 0 16,-7 0 1-16,4 0 0 0,-1 0 0 15,-3 0 0-15,7 0-2 0,-3 0 1 16,-1 0-1-16,4 2 0 0,-7-2 1 16,10 0 0-16,1 0 0 0,-4 0-1 15,3 1-1-15,0-1 1 0,4 0 0 16,0 0 0-16,0 0-1 0,-1 0 0 16,1 0 0-16,0 0 1 0,-4 0 2 15,4 0-1-15,-4 0 0 0,1 0 2 16,-1 0 1-16,-3 0 11 0,0-1-14 15,-4 1 1-15,1-2 0 0,-1 2 10 16,-3 0-11-16,0 0 1 0,0 0 1 16,0 0 12-16,0 0-3 15,0 0-10-15,0 0 1 0,0 0 0 16,-3-1-3-16,-1 1-24 0,1-1-50 0,-4 0-56 16,0-1-42-16,-7 2-255 0,0 0-990 15,-13-1-823-15</inkml:trace>
  <inkml:trace contextRef="#ctx0" brushRef="#br0" timeOffset="38712.501">3524 8018 33 0,'0'0'600'0,"0"0"-307"15,0 0-156-15,0 0 19 0,0 0 46 16,0 0-23-16,0 0 42 0,-48 4 45 16,45-4-29-16,3 0-21 0,0 0-16 15,0 0-7-15,0 0-68 0,0-1-64 16,0 1-61-16,3-1 0 0,-3-1-38 15,4 1 9-15,-1-2 29 0,7 2 28 16,4-3-3-16,-3 3-21 0,2-2-3 16,-2-1-1-16,9 4 3 0,-2-4-1 15,-5 4-2-15,8 0 0 0,0-4 13 16,-4 1-1-16,10 2 4 0,-9-1-18 16,9 0 4-16,1 0-2 15,-1 0 4-15,1 0 8 0,0 0-1 16,-1 0-11-16,1 0-16 0,-4 2 16 15,0-2 15-15,3 2-15 0,-2 0-2 16,-1 0-5-16,-4 0-12 0,8-1 23 16,-4 2-4-16,0-1 19 0,0-1-19 15,-3 1-14-15,6 0 14 0,-2 0 25 16,6 0 3-16,-7-2-27 0,10 2 14 16,-10-1-13-16,11 1 11 0,-4 0-11 15,0-1-1-15,-4 1-1 16,1 0 0-16,6 0 1 0,-6 0-1 0,6 0 13 15,-10 1-13-15,11 0 2 16,-11 1-2-16,10-1 0 0,-9-1 1 16,6 2 39-16,-7 0-38 0,7-2 8 15,-11 0 9-15,11 0 23 0,-6 0 50 16,9 0 22-16,0 0-22 0,4 0-45 16,7-2-21-16,-4 0-8 0,4-2-18 15,-3 0 13-15,2 0-10 0,5-1 10 16,-5 1-13-16,5 0 2 0,-8 0-2 15,0 2 25-15,4-1-23 0,-4 2 11 16,-3 0-10-16,0 0-1 0,0 1-1 16,-3 0 12-16,-1 0-11 0,0 0 8 15,-3 0-9-15,4 1-1 0,-4 0 15 16,0 3-14-16,0-3 11 0,-3 2-12 16,6-2 3-16,-6 2 12 0,6-2-12 15,-3-1 15-15,0 0-17 16,-3 0 0-16,3 0 18 0,-4 0-6 0,1 0-11 15,-1 0-2-15,4 0 1 16,-3 0 1-16,-1 0-1 0,1 0 20 16,0 0-21-16,-4 0 1 0,3 0 1 15,1 0 14-15,-4 0-16 0,0 0 1 16,4 0 0-16,-8 0 2 0,11 3-1 16,-7-3 1-16,0 0-1 0,1 0-2 15,2 0 1-15,-3 0 0 0,0 2 22 16,0-2-23-16,1 2 0 0,-1-2 0 15,-7 0 12-15,10 0-11 0,-6 0-1 16,0 0 14-16,3 2-14 0,-3-2-1 16,6 1 0-16,-3-1 2 0,7 0 2 15,-3 0-1-15,6 0 10 0,1 0-9 16,3 0 0-16,-4 0 10 0,1-1-11 16,-1-1-1-16,0 2 15 0,-6-2-13 15,6 0 59-15,-9 2 3 16,9 0-37-16,-10-2-25 0,4 2 9 15,-4 0-11-15,7 0-1 0,-10 0 0 16,3 0-1-16,0 0 1 0,0 0 9 16,-3 2-8-16,-4-2-2 0,7 2 2 15,-7 0-1-15,-3-2 0 0,3 0 0 16,-3 2-1-16,-4-1 1 0,4-1 2 16,-7 0 0-16,10 3-2 0,-10-2 3 15,0-1 1-15,0 1-4 0,-4 1 3 16,-3-2 0-16,4 1-1 0,-4-1 16 15,0 0-14-15,0 0 14 0,0 0-16 16,0 0-1-16,0 0 0 16,0 0-1-16,3 0-1 0,-3 0-1 15,0 0 1-15,0 0-1 0,4 0 0 16,-4 0 2-16,3 0 0 0,-3 0 2 16,7 0 0-16,-7 0 0 0,0 0 0 15,0 0 14-15,0 0 2 0,0 0 4 16,0 0-9-16,0 0-11 0,0 0 10 15,0 1-9-15,0-1 16 0,-7 0-19 16,7 0 0-16,-3 0-1 0,3 0-24 16,-4 2-56-16,4-2-43 0,-3 1-83 15,-4-1-240-15,0 0-1177 0,-10-7-354 0,65 10 1978 16</inkml:trace>
  <inkml:trace contextRef="#ctx0" brushRef="#br0" timeOffset="105975.241">20099 6173 98 0,'0'0'238'0,"0"0"463"16,0 0-411-16,0 0-124 0,0 0-33 15,0 0 20-15,0 0 19 0,0 0-16 16,0 0-49-16,0 0-46 0,0 0-12 16,0 0 9-16,-3 0 29 0,3 2 17 15,0-2 2-15,-4 2-25 0,4-2-11 16,0 0-2-16,-3 0-10 0,3 0-7 15,-7 0-3-15,7 2-3 0,0 0-7 16,-3 0-6-16,-1-2-3 0,1 1-3 16,-1 0-7-16,1 1 3 0,-1-2-6 15,1 1 3-15,0 0 4 16,3 1-1-16,-4-2 0 0,1 0 4 16,-1 1-4-16,1 0 0 0,-1 0 0 15,1 1-3-15,-4 0-15 0,4-2 12 16,-1 3-14-16,1-2 0 0,-1 1 10 15,-3 0-9-15,4 2-1 0,-1 0 1 16,-3 0-1-16,1 3-1 0,-8 1 2 16,7 0-1-16,-3 0 11 0,-1 2-12 15,4-3 2-15,-3 2 0 0,0 0 16 16,-1 1-17-16,4-3 11 0,1 0-11 16,-1 1 0-16,0 1 0 0,-4 3 2 15,-2 1 18-15,2 0-6 0,4-3-15 16,1 1 2-16,-1-4 0 0,0 1-2 15,-4 1-1-15,5 0 1 0,-5 1 15 16,4-1-13-16,4-1 0 16,-4 0 19-16,0-1-21 0,-3 0 2 0,3-1-1 15,0 0-1-15,4 1 1 16,-4-1-2-16,3-2 1 0,1 0 2 16,3 0 13-16,-4-3 0 0,1 2-13 15,-1-2 0-15,1 2 13 0,0-3-1 16,3 4-13-16,-7-4 1 0,3 2 0 15,1-1 0-15,-1 0 9 0,1 2-9 16,-1-2 9-16,1 1 1 0,-4 1-11 16,4-1 1-16,3 0 19 0,-4 0-19 15,1 0 16-15,-1-2-18 0,-3 3 12 16,1-2-11-16,2 1 0 16,-3-2 1-16,4 2 10 0,-1-2-11 15,1 2 1-15,-4-2 0 0,4 0 0 16,3 2 0-16,-7-2 10 0,0 1-10 15,-4 2 10-15,8-3-11 0,-7 1-1 16,3-1 0-16,0 3 1 0,0-3 0 16,0 1 10-16,0 1-11 0,-3-2 2 15,-4 2-2-15,7-1 0 0,-3 0 2 16,3 0-2-16,-7 1 1 0,4-1 0 16,-4 0 0-16,4 2-1 0,-1-3 2 15,-6 1 13-15,3 0-15 0,1 1 0 16,-8-1 12-16,4 0-1 0,-1 1-10 15,5-2 0-15,-11 1 0 0,6 0 11 16,-6 1-12-16,0-2 1 0,-3 4 18 16,2-4-19-16,1 6 2 15,-7-5 0-15,0 3-3 0,0-1 0 0,-3 0 13 16,3-1-11-16,-11 0 10 0,5 2-11 16,2-3 16-16,-10 2-17 0,4-2 0 15,-4-1 2-15,7 3-2 16,-6-2 3-16,-5 2-1 0,8-3 14 15,-4 0-13-15,4 0-2 0,-4 0 1 16,-3 1 1-16,0-1 18 0,6 0-20 16,-6 0-1-16,7 1 0 0,-8 1-1 15,1-2 1-15,0 2 2 0,3 0 0 16,0-2 1-16,4 2-1 0,-7-1 11 16,3 0-11-16,4 1-1 0,-1 0 1 15,4-2 0-15,-10 2 1 0,10 0 0 16,-3 0 0-16,3-2 1 0,-7 2-2 15,7-1 1-15,0-1 0 0,-3 0-2 16,0 2 2-16,3-1-1 0,0-1 11 16,-7 1-10-16,7 1 8 0,-3-1-11 15,3 0 0-15,-7 1 1 16,4-2 0-16,-4 2-1 0,7 0 14 0,-10 0-13 16,3-2-1-16,4 1 13 0,-4-1-13 15,7 1 0-15,-10 1 0 16,7-2 0-16,-1 0 1 0,4 0 1 15,-6 1 11-15,-1-1-13 0,3 1 0 16,5-1 1-16,-8 2 0 0,0-2-1 16,4 0 1-16,3-2 13 0,-7 2-14 15,4 0 0-15,-1 0 0 0,4 0 1 16,-6 0 0-16,2 0 1 0,1 0 1 16,3 0-2-16,-7 0 1 0,4 0-2 15,0 0 2-15,3 0 1 16,-7-1 8-16,4 0-11 0,-1-2 0 15,-3 2 0-15,4-1 1 0,0 2 1 16,3-2 1-16,0 0 15 0,-3 0-17 16,-1 1-1-16,4 0 0 0,-3-2-1 15,-4 0 1-15,4 2 2 0,0 0-1 16,-1 0 0-16,-3 1-1 0,1-2 0 16,2 2 0-16,-3 0-1 0,4 0 1 15,-4 0-1-15,1 0 0 0,-1-2 1 16,0 2-2-16,4 0 4 0,-4 0-2 15,4 0 0-15,-1 0 1 0,1 0-1 16,-4 0 0-16,4 0-1 0,-1 0 1 16,4 0 0-16,-6 1 0 0,2-1 1 15,4 0-1-15,1 0 1 0,-8 0-1 16,7-1 0-16,-3 1 0 0,-1 0 1 16,4 0 0-16,0 0 0 0,0 0-1 15,-3 0-1-15,3-2 1 0,0 2 3 16,0 0-2-16,1-1 0 15,2 1 1-15,1-1-2 0,-1-1 0 16,1 2-1-16,-1-2 1 0,4 0 0 16,0 2 0-16,0 0 0 0,-3-2 2 15,3 0-1-15,3 2 1 0,-6-3-2 16,3 3 0-16,0-1 0 0,-4-2 0 16,4 3 0-16,-3-1-1 0,3 1-1 15,-4-3-1-15,4 3 3 0,-3 0 0 16,0 0 0-16,-1 0 0 0,1 0 0 15,-4-1 0-15,3 1-1 0,1 0 1 16,-4 0 0-16,0 0-1 0,4 0 0 16,-8 0 1-16,4 0 0 0,0 1-1 15,-3 2-1-15,3-3 2 0,-3 1-2 16,3 2 0-16,-3-2 1 0,3-1-1 16,0 1-1-16,-4 1 3 0,11-2 2 15,-6 0 0-15,6 0 10 16,-4 0-1-16,4 0-11 0,0 0-2 0,0 0 0 15,0 0 1-15,0 0 1 16,4 0-2-16,-5 0 2 0,5 0 0 16,-1-2 0-16,1 1 0 0,3 1 0 15,-4 0 1-15,4-1-1 0,0 1 0 16,0-3 0-16,0 3 1 0,0-1 2 16,3-2 0-16,0 3-1 0,1-1-2 15,-5-2-2-15,5 3 1 0,-1-1 0 16,0-1 1-16,1 0 0 0,-1 2-1 15,0-2-2-15,4 2 2 0,-7-2 1 16,3 2-1-16,1 0-2 0,-1 0 0 16,0 0 2-16,-3 0 0 0,4 0 1 15,-5 0-12-15,1 0 10 16,0 0-1-16,-3 2-13 0,-1 0 15 16,1 0 0-16,-1 1-1 0,0 1-10 15,1-1 12-15,-1 1 3 0,-3-3-3 16,4 4-1-16,-4-1-1 0,3 1 0 15,-3-1 2-15,4-1 3 0,-1 0-3 16,-3 1 0-16,3-1 0 0,1 0 1 16,-1 1-1-16,4-2 2 0,-3-1-2 15,3 2 3-15,-4-2-2 0,4 0 1 16,0 1-2-16,0-2-1 0,3 2 1 16,-3 0 3-16,3-2 8 0,1 0-11 15,-1 0-1-15,0 0 1 0,0 0 0 16,4 0 1-16,-3 0-1 0,2 0-10 15,1 0 10-15,0 0 1 0,3 0 11 16,0-2-11-16,-3 0-1 16,3 2-3-16,4 0 2 0,-4-2 1 15,4 1 1-15,0 0 1 0,-1-1-1 16,1 1-1-16,0 0 0 0,-1-1 0 16,4 2-1-16,-3-2 1 0,3 0-1 15,0 0-2-15,-3 0 1 0,-4 0-1 16,11 0 0-16,-8 0 2 0,4 0 0 15,1 1 1-15,-1-1-1 0,3 0-1 16,-3 0 2-16,4 1 1 0,-4 0 0 16,7-1-1-16,0 2 0 0,0-1-2 15,0 0 1-15,0-1 0 0,0 2-1 16,0 0 0-16,0 0-1 0,0 0-1 16,0 0 1-16,0 0 1 0,0 0 0 15,0-2 2-15,0 2 1 0,0 0 0 16,0 0 0-16,0 0 2 0,0 0-1 15,0 0 2-15,0 0-1 0,-3 0 0 16,3 0 0-16,0 2 0 0,0-2-1 16,-4 0-1-16,4 0 0 15,0 0 0-15,-3 0 0 0,3 2-1 16,0-2 0-16,-4 1 0 0,4 0 0 16,-3-1 0-16,3 2 0 0,-4-2 0 15,1 1 0-15,3-1 0 0,-4 1 1 16,4-1 0-16,0 0-1 0,-3 0 0 15,3 0-2-15,0 2-1 0,-3-2 1 16,-1 1 1-16,4 2-1 0,-3-3 1 16,-1 2 0-16,-6 1-1 0,10 1 0 15,-7 2-1-15,-3 2 1 0,-1 0-2 16,-2 3 2-16,-1 1 2 16,0 0 1-16,0 1 2 0,-3 1 1 0,3 0 8 15,0 0-9-15,-3-1-3 0,3 1 0 16,1 0 3-16,-5-3 0 15,8 1 10-15,-4 0-12 0,0 1-1 16,1-1 0-16,2 0 1 0,-2-2 2 16,2-1 9-16,4-3-11 0,0 2-1 15,-3-3 2-15,7 2 1 0,3-7 13 16,-4 4-16-16,1-4 0 0,3 3-1 16,0-3 0-16,0 0-1 0,0 0-11 15,0 0 10-15,0 0-12 0,0 0-4 16,0-3 4-16,0 3 2 0,0-1-2 15,0 1-4-15,0 0-12 0,0-3-13 16,0 3-5-16,0 0-20 0,0 0-10 16,0 0-12-16,0-4-45 0,3 4-79 15,1-4-144-15,3-2-103 0,6-6-64 16,-6-5-179-16,7 1-466 0</inkml:trace>
  <inkml:trace contextRef="#ctx0" brushRef="#br0" timeOffset="106801.082">9702 6559 558 0,'0'0'1083'0,"0"0"-833"0,0 0-81 16,0 0 29-16,0 0-62 0,0 0-30 15,0 0-9-15,0 0 10 16,0 0-53-16,0 0 30 0,-14 13 45 15,14-10-43-15,0 1-34 0,-4 0-17 16,4 0-10-16,0-1 14 0,-3 1 2 16,3 0 7-16,0 0-7 0,-3-2 1 15,3 2-4-15,0-2 0 0,0 0-6 16,-4-2-13-16,4 0-3 0,0 0-14 16,0 1-1-16,0-1-1 0,0 0-1 15,0 0-1-15,0 0-1 0,4 0-10 16,-1 0 13-16,0 0 45 15,1-1-16-15,-1 1-26 0,-3 0-1 16,0 0-2-16,0 0 0 0,0-2-13 16,0 2 13-16,0 0 2 0,0 0-1 15,0 0 1-15,4 0 0 0,-4 0-2 16,0 0 0-16,0 0 0 0,0 0-2 16,0 0 0-16,0 0-2 0,0 0-11 15,0 0 14-15,0 0 0 0,0 0-2 16,0 0 1-16,0 0-1 0,0 0-10 15,0 0 11-15,0 0-10 0,0 0-1 16,0 0 12-16,0 0-2 0,0 0-10 16,0 0 11-16,0 0-14 0,0 0 3 15,0 0 10-15,0 0-13 0,0 0 3 16,0 0 1-16,0 0 9 0,0 0-20 16,0 0 20-16,0 0-13 0,0 0 14 15,0 0 1-15,0 0 0 0,0 0 0 16,0 0 1-16,0 0-1 15,0 0 1-15,0 0 1 0,0 0-1 0,0 0-1 16,0 0 0-16,0 0-15 16,0 0 3-16,0 0-6 0,0 0 0 15,0 0-3-15,0 0-4 0,0 0 0 16,0 0-34-16,0 0-1 0,0 0 10 16,0 0-7-16,-4 3-32 0,1 1-113 15,3-1 78-15,0 1-4 0,-4-3 35 16,4 2-7-16,0-3-113 0,0 4 3 15,0-4-36-15,0 0-85 0,0 2-16 16,0-2-99-16,11-24-4 0</inkml:trace>
  <inkml:trace contextRef="#ctx0" brushRef="#br0" timeOffset="108532.104">19741 6242 434 0,'0'0'300'16,"0"0"237"-16,0 0-65 0,0 0-209 16,0 0-49-16,0 0-42 0,0 0-20 15,0 0-30-15,0 0 7 0,-17 5 32 16,17-5-1-16,0 0-35 0,3 0-58 15,-3 0 12-15,4 0 23 16,-4 0-7-16,0 0 19 0,0 0-10 16,0 0-16-16,3 0-22 0,-3 0-16 15,0 0-2-15,0 0-7 0,0 0-16 16,0 0-6-16,4 0-7 0,-4 0-10 16,3 0-1-16,-3 0 2 0,3 0 0 15,4-2 13-15,4 0-4 0,-1-2-10 16,0 0 0-16,8-2-1 0,2-1 11 15,-3 1-9-15,8-2-3 0,2 0-13 16,1 0 13-16,-1-1 1 0,-6 1 14 16,6 0-13-16,-9 3-2 15,-1 0-1-15,4 1-1 0,-11 0 2 16,0 1-1-16,1 0 0 0,-1 2-2 16,-7-2 2-16,4 3-1 0,-7 0 0 15,4 0-1-15,-4 0 3 0,3-1-2 16,-3 1 0-16,0 0 1 0,0 0-3 15,4 0 2-15,-4 0-1 0,0 0 1 16,0 0-1-16,0 0 1 0,0 0 1 16,3 0 1-16,1 0 0 0,-4 0 1 15,3 0-1-15,0 0 1 0,-3 0-1 16,4 0 1-16,-1 0-1 0,-3 0 0 16,4 0-3-16,-1 0 3 0,-3 0 0 15,7 0 1-15,-7 0-1 0,4 0 0 16,-1 0 0-16,0 0 0 0,1 0 0 15,-1 0 2-15,1 0 0 0,-4 0-1 16,0 0 1-16,0 0 1 0,0 0 1 16,0 0-1-16,0 0 9 15,0 0-12-15,0 0 3 0,0 0 0 16,0 0 0-16,0 0 10 0,0 0-10 16,0 0 13-16,0 0-14 0,0 1 13 15,0-1-2-15,0 0 64 0,0 3 29 16,0-3-57-16,0 0-12 0,0 4 0 15,0 1 0-15,-4 6 25 0,-6 6-28 16,-4 5-10-16,0 1-20 0,1 2-1 16,6 0 0-16,-4-2 0 0,-2-1-2 15,2-2-1-15,4-3 0 0,1 1-2 16,2-5 0-16,-3 1 1 0,0-4-1 16,4 0 0-16,-4-4-11 0,4-1 10 15,3 2-15-15,-4-4-69 0,4-1-79 16,0-2-136-16,0 0-404 0,4 0-948 15,6-16-141-15</inkml:trace>
  <inkml:trace contextRef="#ctx0" brushRef="#br1" timeOffset="117930.772">11348 7163 743 0,'0'0'115'0,"0"0"15"16,0 0 0-16,0 0-19 0,0 0 107 15,0 0-29-15,0 0-66 0,0 0-25 16,0 0-1-16,42-28-9 0,-39 27-33 16,4-1 7-16,0-2-7 0,0 2-29 15,0 0-4-15,0-1 1 0,0 2 3 16,0-1-7-16,3-2 10 16,0 1 13-16,1-1-25 0,2 0-6 15,-2 0-11-15,6-2 0 0,0 0-1 16,0 2 2-16,1 0-1 0,2-3 3 15,-3 2-3-15,4-1-4 0,0-2 1 16,-4 4-11-16,0-1 13 0,4 1 1 16,-7-1 0-16,3 1 1 0,0 0 11 15,-3 2-12-15,3-1-2 0,-3 1-1 16,3 0 3-16,-3 0-2 0,0 1-14 16,3-1 14-16,0 0-1 0,0 2 3 15,1-2 0-15,2 0-1 0,-2 0 1 16,2 1 0-16,1 0-2 0,0 1 0 15,-4 0 2-15,3 0-13 0,1 0 11 16,-4 0 0-16,4 0-15 0,-4 1 17 16,7 0 1-16,-3 1 0 0,-4-2-2 15,4 0 2-15,3 0 9 16,-3 0-7-16,-4-2 17 0,4 0-9 0,-1 0-11 16,-3-2-1-16,1 2 1 0,-1 1-11 15,-3-2 11-15,-1 2 2 0,-2 0-2 16,3-1-9-16,-1 1 8 15,1 1 1-15,0-1-1 0,3 1 0 16,-3 0-1-16,3-1 2 0,-3 1-4 16,7 0 1-16,-8 0 0 0,5 0-20 15,-1 0 23-15,0 0 0 0,4 0 2 16,3 0-2-16,-3 0 3 0,6 0 10 16,8 0 132-16,-1 0 197 0,0-2-202 15,8 1-140-15,-8 0 0 16,1-1-2-16,-1 1-5 0,-3 1 4 15,-3 0 3-15,-1 0-22 0,1 0 2 16,-1 4 20-16,1-3 26 0,0 2 3 16,-4-2-13-16,3 0-16 0,-3 1 3 15,4-1-1-15,-4-1 20 0,-3 0-21 16,-1 0 11-16,1 0-11 0,-4 0 1 16,0 0 0-16,-3-1 0 0,0 1-2 15,-4-2 0-15,1 2 1 0,-4-1 2 16,0 0-3-16,-1 0 2 0,-2-1 10 15,-1 1-11-15,1 1 11 0,-1 0-12 16,1 0-1-16,-4-1 1 0,3-1 3 16,4 2 15-16,-4-1-18 0,1 0-12 15,3-1 12-15,0 1 12 0,-4 0-12 16,7-1-1-16,-3 0 0 0,4 0-12 16,-1 2 12-16,4-3-1 0,0 2 2 15,-1-2-1-15,8 0 3 16,0-1-2-16,6-2 2 0,1 1 94 0,3-3-45 15,0 3-9-15,3-2-42 16,-6 1-1-16,-1-2-1 0,-3 2 2 16,1 1 1-16,-5 1 0 0,-3 2-1 15,1-1 0-15,-4 2-2 0,-4-1 1 16,0 2 2-16,-3 0-2 0,0 0-11 16,-4-2 0-16,1 2 11 0,3 0 1 15,-4 0-16-15,-3 0 15 0,0 0 0 16,0 0 0-16,4 0 0 0,-4 2 0 15,3-2 1-15,1 0 1 0,-4 0 0 16,3 2-1-16,0-1 0 0,4-1 1 16,4 0 25-16,-1 1-1 0,4-1 26 15,-4 2-25-15,7-2-7 0,4 0-17 16,-7 0 14-16,6 1 9 0,5-2 7 16,-1-1-21-16,7 1-9 0,-7-2-2 15,7-1 2-15,-4 4 1 16,4-3 7-16,0 2-9 0,4-1-1 0,-4 1 1 15,3 0 15-15,1-2-4 0,-1 2-9 16,-3-1-3-16,7 0 0 16,-7 0-1-16,4 0 1 0,-1 2 1 15,-3 0 2-15,7-1-3 0,-11 1-1 16,8 0 1-16,-1 0 1 0,-3 0 1 16,7 0-2-16,-7 0 1 0,4 1-1 15,-4-1 0-15,7 3 1 0,-7 0 1 16,3-1 0-16,1 3 14 0,2-1 91 15,-9-1-78-15,6 1-16 0,1-1-4 16,-1 0-9-16,4 1 0 16,-7 1 2-16,7-1 0 0,0 0-2 15,-7 2-12-15,7-2 12 0,-4 0 0 16,1 3 0-16,3-2 0 0,-4 1 13 16,4 0-13-16,-3 1 0 0,2-3-1 15,-6 2 1-15,11-2 0 0,-8 0 1 16,-3-4-1-16,11 4 4 0,-11-1 11 15,3-3-13-15,-3 1-2 0,4 1 3 16,-1-1-3-16,-6-1 0 0,3 0 0 16,-4 1 0-16,1 1 0 0,-1-1 1 15,1-1 10-15,-4 0-11 0,3 1 0 16,-6-1 1-16,10 1-1 0,-10-1 1 16,3 0 2-16,0 0 20 0,0 0-22 15,0 0-2-15,0-1 2 0,7 0 14 16,-10 0-15-16,7-1 0 0,-8 1 1 15,4 1-2-15,4 0-9 0,-4 0 10 16,0 0 0-16,0 0 3 0,4 1 16 16,-4 2-4-16,4-1-13 15,-4 1 0-15,3 0-2 0,-3 1 2 16,7-2-1-16,-3 2 11 0,6-2-11 16,-6 1-1-16,3 0 3 0,3 1 7 15,-3-3-7-15,7 3 0 0,-7-2-3 16,7 2 1-16,0-2 0 0,-3 1 11 15,2 0-12-15,5 1 2 0,-4-3-2 16,3 2 0-16,0-3 15 0,8 0-14 16,-8 0 1-16,7-2 6 0,-3 0-6 15,3-2-2-15,0 1 1 0,1 2 3 16,-1-3-4-16,-3 3 1 0,3-2-1 16,-3 3 1-16,0-2 0 0,3 0 1 15,0 1 0-15,-7-1 0 0,4-2 0 16,0 1-1-16,0-2 11 0,3 1-12 15,-10 0 0-15,7 0 17 0,3 0 46 16,-3 1-9-16,3-1-38 0,0-3-15 16,-7 4-1-16,11-3 2 0,-4 0-2 15,-3 1 1-15,3-2 0 0,4 2 2 16,0 1-2-16,-4-1-1 16,-7-2 0-16,4 3-1 0,3 1 2 15,-6 0 1-15,6-1-2 0,-3 2 1 16,-7-2-2-16,3 2 1 0,4-2-2 15,-11 2 0-15,4 0 2 0,3-1 2 16,1 2-2-16,-8-2 3 0,1 2-1 16,6-2 1-16,-10 3-1 0,7-4-2 15,0 4-1-15,-4 0-1 0,4 0 1 16,-3 0-1-16,-1 0 0 16,7 0 0-16,-6-2 2 0,-4 2 2 15,7 0 13-15,-7 0-15 0,0 0 1 16,3 0-1-16,-3-1 2 0,4 0-1 15,-11-1 1-15,10 1 2 0,-10 0-4 16,11-2 0-16,-11 2 0 0,7 1 3 16,-4-2-1-16,4 2-2 0,-3-2 0 15,0 1 1-15,6 0-1 0,-3-1 3 16,7-2-2-16,-10 3 1 0,6-1 10 16,4-1-12-16,-7 0 1 0,10 1 2 15,-13-2-2-15,6 2 1 0,8-2 9 16,-11 1-11-16,3 0 0 0,4 1 1 15,-4-2-1-15,4 1-1 0,-3 2 0 16,-4-3 1-16,7 2 31 0,-7-1-18 16,3 1-12-16,1-1 2 0,-8 2-1 15,11-3-1-15,-14 2 1 0,11 0-2 16,-11 0 1-16,10-2-1 0,-3 1 9 16,-3 2-9-16,6-2 0 15,-10-1-2-15,14 3 2 0,-14-2 0 16,11 2 1-16,-11-2 0 0,7 2 0 15,-7-3 1-15,7 2 0 0,-10 1-1 16,10-2 0-16,-7 2 0 0,3-2-1 16,1 2 1-16,3-1 1 0,0 0-1 15,0 0 0-15,3 0-1 0,-3 0 12 16,7-2-11-16,-7 1 0 0,4 0-1 16,-1 1 0-16,-3-1 3 0,7 2-3 15,-10-2 0-15,6 2 0 0,1 0 2 16,-8-1 0-16,11 2-1 0,-7-4 1 15,0 4 1-15,4-3 8 0,-8 2-11 16,11-2 0-16,-14 2 0 0,11-1 44 16,-11 2-7-16,7-2-12 0,-7 2-23 15,7-2 0-15,-11 2-1 0,11-2 0 16,-10 2 0-16,10-1 1 0,-7-2-2 16,4 2 3-16,-4-2-1 15,3 2-2-15,-6-2 3 0,0 2 1 16,0 1-3-16,-4-1-1 0,-3 1 0 15,-4 0-1-15,7 0 0 0,-7 1 0 16,1 0-11-16,-1-1 12 0,4 3 0 16,-7-2 0-16,3 1 0 0,-3-1 1 15,-4 0 1-15,4 1 0 0,-3-1 0 16,3 0-2-16,-4-1 0 0,4 2-1 16,-4-2 1-16,1 2 0 15,3 0-1-15,0 0 1 0,-4-2 0 16,4 2-9-16,0 0 9 0,0 0 0 15,10 0 2-15,-7 0-2 0,1 0 2 16,-1 0 0-16,0-1 0 0,8-1-1 16,-5 0 12-16,1 1-12 0,3-1-1 15,4 0 1-15,-7 0 2 0,0 0-2 16,6 0 11-16,-6 0-12 0,3 0 0 16,-3 0 1-16,0 0 0 0,-4 0-1 15,-6 0 4-15,3 0-4 0,-7 0 3 16,3 0-1-16,-3 0 10 0,0 0 0 15,0 0 4-15,0 0-13 0,0 0 0 16,0 0 34-16,0 0-9 0,0 0-6 16,0 0-11-16,0 0-10 0,0 0 0 15,0 0-1-15,0 0-1 0,0 0 1 16,0 0 1-16,0 0 0 0,0 0 2 16,0 0-1-16,0 0-2 0,0 0 0 15,0 0 0-15,0 0 0 0,0 0 0 16,0 0-2-16,0 0 2 0,0 0-1 15,0 0-1-15,0 0 2 0,0 0 0 16,0 0 0-16,0 0 1 16,0 0 1-16,0 0-1 0,0 0 1 15,0 0 14-15,0 0-14 0,0 0 1 16,0 0 0-16,0 0 0 0,0 0 0 16,0 0-1-16,0 0-1 0,0 0 1 15,0 0 0-15,0 0 11 0,0 0-13 16,0 0 2-16,0 0 16 0,0 0-15 15,0 0 13-15,0 0-14 0,0 0-1 16,0 0 1-16,0 0 0 0,0 0-2 16,3 0 3-16,-3-2 8 0,11-6-10 15,-1 0 0-15,0-2 0 0,-3-1-1 16,7-3 1-16,0-2 2 0,0-3 0 16,-1-2 1-16,1-2-3 0,7 0 1 15,-7-4 0-15,-1-2 10 0,8 1-11 16,-4 4-1-16,-6 1-21 0,2 4 10 15,-6-1 10-15,11 6 1 16,-8 0-3-16,-7 4 1 0,1 1-1 16,3 1 2-16,-4 1-11 0,1 3 10 15,-1 0 0-15,-3 1-2 0,3 2 1 16,-3-1-9-16,0 1 9 0,0 1-12 16,7 0 15-16,-7 0-16 0,0-1 13 15,4 0 2-15,-4 1-2 0,0 0 1 16,0 0 0-16,0 0 2 0,0 0 0 15,0 0 0-15,0 0-2 0,0 0-11 16,0 0 11-16,0 0-13 0,0 0 12 16,0 0 2-16,0 0-2 0,0 0 1 15,0-2 1-15,0 2 1 16,0 0 0-16,0 0 0 0,0 0 0 16,0 0 0-16,0 0 0 0,0 0-28 15,0 0-3-15,0 0-3 0,0 0-6 16,0 0-13-16,0 0-12 0,0 0-10 15,0 0-6-15,0 0-73 0,0 0-66 16,0 0-202-16,-4-2-296 0,-3 0-584 16,18 6-31-16</inkml:trace>
  <inkml:trace contextRef="#ctx0" brushRef="#br1" timeOffset="119022.108">23541 6421 1364 0,'0'0'279'0,"0"0"-35"0,0 0-33 16,0 0 19-16,0 0 19 0,0 0 44 15,0 0-91-15,0 0-90 0,0 0-45 16,0 0-6-16,4 0 28 0,-4 0 13 15,0 0-17-15,0 0-31 0,0 0-16 16,3 0-9-16,-3 0-11 16,0 0-2-16,0 0 3 0,0 0 0 15,0 0 0-15,3 0-7 0,-3 0-8 16,0 0-1-16,0 0 9 0,0 0 1 16,0 0-12-16,0 0 12 0,0 0-12 15,0 0-1-15,4 0 0 0,3 0 0 16,0-3 3-16,3 0 8 0,0-1-11 15,4 0-1-15,3-2-1 0,1 1 1 16,-1 0-2-16,7-2 3 0,-7 1-3 16,0 2 2-16,4-2 1 0,-4 2 0 15,-6 0 1-15,-1 0 10 0,7 3-10 16,-10-1-1-16,0 0 4 0,-7 1 18 16,0 0-20-16,0 1 17 0,3 0-16 15,-3 0 9-15,0 0-12 16,0 0-1-16,0 0-2 0,0 0 0 15,0 0-16-15,0 0 18 0,4 0-11 16,-4 0 1-16,0 0 11 0,0-2 0 16,0 2 0-16,0 0-2 0,0-1 2 15,3 1 1-15,-3 0 1 0,0 0 1 16,0 0 13-16,0 0-15 0,0 0 15 16,0 0-14-16,4 0-2 0,-4 0 2 15,0 0-1-15,0 0-1 0,0 0 2 16,0 0 1-16,0 0-1 0,3 0 0 15,-3 0-2-15,4 0 1 0,-1-1 0 16,-3 1-1-16,3 0 1 0,-3-2 0 16,7 1-2-16,-3 1 1 0,-4 0-2 15,3 0 2-15,-3 0 1 0,0 0 12 16,0 0-10-16,0 0 16 0,0 0 3 16,0 0-19-16,0 0 9 15,0 0-8-15,0 0 11 0,0 0-14 16,0 0 0-16,0 0 1 0,0 0-1 15,0 0-1-15,0 0-1 0,0 0-14 16,0 0 12-16,0 1-19 0,0 1 3 16,0-1-9-16,0 4 28 0,0 2 11 15,4 1 8-15,-1 4-17 0,-3 1 11 16,4 4-1-16,-4 0-10 0,0 4 1 16,0-1-1-16,3 0 2 0,-3 1 8 15,0-1-12-15,0-1 0 0,0-1-1 16,0-1-1-16,3-1 2 0,-3-3-1 15,0-2 1-15,0 0-2 0,0-1-1 16,0-3 3-16,0 0 0 0,0-2 0 16,0-3 0-16,0 1-2 15,0-2 2-15,0 1-1 0,0-2 1 16,4 0-13-16,-4 0 11 0,0 0-14 0,0 0-28 16,0 0-31-16,3 0-38 15,-3 0-23-15,4-3-4 0,3 0-121 16,0-1-233-16,3 1-321 0,0-6-918 0,-55 31 1559 15</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18T04:14:32.003"/>
    </inkml:context>
    <inkml:brush xml:id="br0">
      <inkml:brushProperty name="width" value="0.05292" units="cm"/>
      <inkml:brushProperty name="height" value="0.05292" units="cm"/>
      <inkml:brushProperty name="color" value="#FF0000"/>
    </inkml:brush>
  </inkml:definitions>
  <inkml:trace contextRef="#ctx0" brushRef="#br0">2928 10916 176 0,'0'0'78'15,"0"0"434"-15,0 0-218 0,0 0-79 16,0 0-14-16,0 0-18 0,0 0 21 15,0 0-19-15,0 0-16 0,-3-19-14 16,3 19-6-16,0 0-13 0,0 0-21 16,0 0-24-16,0 0-18 0,0 0-15 15,0 0-7-15,0 0-12 0,0 0-26 16,0 0-13-16,0 0-2 0,0 0-18 16,3 0-4-16,8-4 24 0,-4 1 35 15,10-4-35-15,-7 4 2 0,4-1-2 16,-4 1-17-16,8 1 14 0,-5-1-12 15,-2 2 15-15,2 0 2 0,8-2 14 16,-7 2-16-16,0-2 0 0,3 3-15 16,0-1 14-16,-7-1 1 0,4 2-16 15,0 0 3-15,0 0-6 0,-4 0 17 16,-3 0-1-16,3 2-13 16,4-1 13-16,-4 3 3 0,1 0-3 15,-4 0 3-15,6 2 3 0,1 0-1 16,0-3-2-16,0 1 1 0,-4-1 16 15,7 1-16-15,1-1 2 0,-8-3 23 16,7 1-10-16,4 2 6 0,-7-3-21 16,3 0 15-16,4 0 0 0,-1-3-16 15,-3 2 0-15,8-2 0 0,-8-1 3 16,7 4-3-16,0-3-16 0,-3 0 16 16,6 2 23-16,-6-2-23 0,6 1-12 15,-6 0 12-15,7 0 3 0,-4 1-3 16,7 0 35-16,-7 1-31 15,7-2-1-15,-3 1 61 0,6 0-39 16,-6-1 17-16,6 0-26 0,-6 1 3 16,6-2 19-16,0 0-3 0,-3 2-32 15,7-3 10-15,-7 1 19 0,7-1-16 16,-3 1-14-16,-1-1 33 0,4 1-22 16,0 1-10-16,-4 0-3 0,4-1-1 15,0 2 1-15,-3-1 19 0,3 1-18 16,-1 1 0-16,-2 0 12 0,6 0 2 15,1 0-15-15,-5 0 16 0,-2 0-3 16,6 3-13-16,1-3 1 0,-4 0 15 16,3 0-15-16,0 1 43 0,1-1-6 15,-1-1 72-15,4-3-53 0,3 1-13 16,0-2-28-16,-3 1-13 0,3 1 0 16,-7-1 16-16,8 1 0 15,2 0 0-15,-2 1-7 0,-1-1-10 16,0 2 14-16,-3-1-4 0,-4 2 1 15,4 0-10-15,0 2-1 0,0 0 17 16,-4 0-18-16,0 2 13 0,4-2-12 16,-4 0-1-16,4 0 10 0,-7 0-9 15,7 0 0-15,0-1-1 0,3-1 12 16,-3 1-1-16,-7 1-9 0,10-1-3 16,-3 0 2-16,3 2-2 0,-3-2 12 15,-1 0 7-15,-2 1-7 0,6 0-12 16,-3 0 0-16,3-1 0 0,-3 0 19 15,0-1 0-15,-1 2-17 0,5-2 1 16,-5 0 0-16,5 0 19 0,-1 0-3 16,-3-2-4-16,13 0-12 0,-10 0 19 15,1 0-10-15,13 2-11 0,-21-2 12 16,14 1-11-16,4 0 0 0,-11 0 8 16,4 1-10-16,6 0 0 0,1 0 0 15,10 0 20-15,-4 0-18 16,-13 0 8-16,-4 1-10 0,-10-1 0 15,0 1 1-15,14 2-1 0,-1-2 13 16,11 2-13-16,11-3 28 0,-11 1-28 16,-18-1 0-16,1 0 12 0,-7 0-12 15,0 1 1-15,17-1 2 0,-3 0 0 16,-1 2 19-16,1-2-22 0,-7 0 3 16,-11 0-1-16,18 0 1 0,-7 0 0 15,10 0 16-15,0-2-18 0,-14 0 2 16,8 2-1-16,2-2 1 0,-9 1 10 15,9 0-11-15,-6-1 0 0,7 1 1 16,-4 0 9-16,0 1-12 16,1-1 0-16,-1 1 1 0,-3-2 0 0,3 1-1 15,-3 1 2-15,3-1 0 16,-3-1 11-16,3 1-11 0,3-2 1 16,5-1-1-16,-8 1 0 0,4 2-1 15,3-3 1-15,-14 1 1 0,14 2 10 16,-7-2-13-16,-3 2 1 0,14-2 0 15,6 0 1-15,7-1-1 0,1-3 14 16,-1 2-13-16,-10-2 0 0,-7 4 1 16,11-1-1-16,-8 3 2 0,1-3 8 15,3 1-11-15,-3 2 1 0,6-3-1 16,-3 1 2-16,0 1-1 0,0 0 1 16,0 2-1-16,3-3 1 0,1-1 10 15,-4 3-12-15,3-2 2 0,1 2-1 16,3-1-2-16,0 2 2 0,3-2 13 15,-7 1-12-15,4 0 1 0,-3 1-3 16,-1 0 1-16,1 0 1 16,-1 0-2-16,4 0 0 0,0 0-1 15,0 0 1-15,-4 0 1 0,1 1 0 16,3-1-2-16,-4 0 2 0,4 0-2 16,0 0 12-16,-7 0-12 0,7 0 1 15,-7 0 0-15,3 0 1 0,8-1 0 16,-11 1-2-16,3 0 1 0,1-3 11 15,-4 2-11-15,3 1-1 0,-6-2 0 16,3 1 1-16,0 0 1 0,-4 1-1 16,4-2 0-16,-3 1 2 0,-1 0-2 15,4 1 1-15,4-3 0 0,-4 2 1 16,3 0-2-16,-3-2 13 0,0 2-14 16,4-2 0-16,-4 0 2 0,0 3 2 15,0-4-2-15,3 1-2 0,-3 3 0 16,0-3 13-16,7 3-13 15,-3-4 1-15,3 4-1 0,0-3 1 0,0 0 11 16,3 1-11-16,0 0-1 0,1-2 1 16,2 2 2-16,-2-3-1 0,-1 2 1 15,0 0 10-15,1 1 2 16,-4 0 13-16,0 2-25 0,-1 0 18 16,1 0-2-16,-3 0-19 0,-1 0 1 15,4 0-1-15,-3 0 3 0,3 0-1 16,-7 0-1-16,3 0 2 0,-3 0 7 15,0 0-10-15,0 4-1 0,-7-4 0 16,4 3 1-16,-8 0-1 0,5-1 1 16,-1 1 1-16,-14-3 0 0,0 2 0 15,-13-2 0-15,-1 2 1 0,11-2-2 16,-3 1 2-16,6 0 0 16,4-1-1-16,-11 0 1 0,8 0 1 15,-1 2-1-15,-3-2-2 0,-7 1 0 16,3 0-1-16,1-1 1 0,-4 2 1 15,3-2-1-15,-6 0 4 0,6 0-3 16,-6 1 0-16,0-1 0 0,-4 1 0 16,3-1-1-16,-6 0 0 0,10 0 3 15,-10 0 0-15,13 0-1 0,-13-2 1 16,6 0-2-16,-3 0 0 0,0 2-2 16,-3 0 1-16,-11 0-1 0,4 0-2 15,-3 0 1-15,2 0 0 0,-6 0 0 16,-3 0 1-16,-4 0 0 0,3 0 2 15,1 0 0-15,-4 0 0 0,0 0 1 16,0 0 1-16,0 0 12 0,0 0-12 16,0 0 12-16,0 0-14 0,0 0 0 15,0 0-1-15,0 1 0 16,0-1 0-16,0 0 1 0,0 0 0 16,0 0 0-16,0 0-1 0,-4 0 0 15,4 0-2-15,0 0-13 0,0 0-3 16,0 0-13-16,0 0-82 0,0 0-50 15,-3 0-150-15,3-1-479 0,-4-6-1654 0,15 15 1367 16</inkml:trace>
  <inkml:trace contextRef="#ctx0" brushRef="#br0" timeOffset="2944.926">3039 12760 160 0,'0'0'662'0,"0"0"5"0,0 0-419 16,0 0-151-16,0 0 39 0,0 0 108 15,0 0 27-15,0 0-83 0,0 0-63 16,27-8-25-16,-23 8-17 0,-1-4 26 16,4 4 35-16,-4-3-58 0,1 2-35 15,-1-2-13-15,4-1 1 0,0 3-8 16,0-2-28-16,3 2 25 0,1 1-12 15,-1-1 0-15,0-1 6 0,4 2 13 16,3-1 9-16,1 0-3 0,-1-1 10 16,7 1-29-16,-3-2 0 0,6 1 25 15,-3-2-9-15,7 0-38 0,-10 0 13 16,7 0 9-16,-4 2-8 16,-4 0-13-16,4-1 11 0,-10 2-9 15,3-1-3-15,1 2 2 0,-5 0-2 16,-6 0 19-16,11 0-4 0,-5 0-12 15,1 0-1-15,-7 0-1 0,0 0 16 16,3 0-16-16,4 0-1 0,-4 2 13 16,-3-2 0-16,4 2-11 0,-5 0 10 15,5-1-9-15,3 2 0 0,-1-1 10 16,-2 0 4-16,2 0-2 0,5 2-14 16,-1-3 1-16,-3 3 11 0,10-3 21 15,-3 1-9-15,-1 1-6 0,8-2-3 16,-11 2-1-16,11-2 10 0,-4 1-3 15,0 0-10-15,0 1-10 0,-3-3 17 16,10 1-16-16,-11-1 13 0,11 0-4 16,-10 0 1-16,10 0 2 15,-10 0-14-15,10 0 1 0,-11 0 17 0,8 0-4 16,-4 3-15-16,-7-3-1 16,11 1 1-16,-11 2 1 0,7-3 15 15,0 1-4-15,-3-1-12 0,6 3 15 16,-2-3-14-16,6 0 13 0,-7 0 3 15,10 0-15-15,-3 0-2 0,0 0 25 16,0 0-22-16,0-3 12 0,7-1 10 16,-4 3-13-16,-3-3 1 0,7 1-10 15,-7-1 10-15,4 0 2 0,-1 0-14 16,-3 2 2-16,4 0 0 0,-4-1 0 16,3 0-3-16,-3 2 12 0,0-2-12 15,7 1 12-15,-7-2-9 16,10 2-1-16,-6-2 2 0,-1 1-3 0,4 1 2 15,0 0-2-15,-3 0 0 16,3 0 20-16,-1 1-21 0,-2-2 2 16,10 2 1-16,-7-2 13 0,-1 3-15 15,1-4-1-15,4 4 0 0,-1-2 0 16,-7 1 2-16,11 0 10 0,-3-1-11 16,-4 2 0-16,-4 0 1 0,7 0 10 15,-3 0-11-15,-7 0 0 0,7 0 0 16,-14 0 0-16,11 0 0 0,-8 0-1 15,-3 0-2-15,0 3 2 0,4 0 1 16,-7-3 0-16,3 4 11 0,-4-2-12 16,5 0 1-16,-5 1 0 0,-2-2 0 15,6 3 1-15,-7-2-2 0,0 1 2 16,4-1 8-16,-1-1-10 16,-2 2 0-16,2-1 0 0,1 0 0 15,-4 2 3-15,7-4 15 0,-3 2-18 16,0-1 0-16,-1-1 0 0,1 0 3 15,7 0 14-15,-8 0-16 0,11 1 0 16,-7-1 1-16,7 0 1 0,-3 0 12 16,6 0 9-16,-6-1 13 0,6 1-18 15,-3-1-4-15,0-1-13 0,4 2 0 16,-8 0 0-16,11-4 10 0,-3 4-9 16,3-2-1-16,-4 0-1 0,4 0 18 15,0 0-19-15,0-1 0 0,3 2 2 16,-3-2 1-16,10-1-1 0,-6 0 10 15,6 0-12-15,-3 0 2 0,-7 0 0 16,10 0 1-16,-3 2-2 0,-1-2 2 16,1 0 0-16,0 0-3 0,-4 0 3 15,4 1 0-15,0 1-2 0,-4-2-1 16,-3 1 1-16,10 0 0 0,-6 1-1 16,-1-2 1-16,-3 3 2 0,7-2-1 15,-4-1 1-15,0 4-1 0,-6-3-2 16,6 2 2-16,1-3 0 15,-5 1-1-15,1 2 0 0,-3-2 13 16,3 3-14-16,-4-1 0 0,1 1 1 16,-4-3-1-16,6 3 0 0,-2-1 0 15,3-2 3-15,-4 3-1 0,1-1 1 16,3-2-1-16,0 3 17 0,3-4-19 16,-3 4 3-16,7-3-2 0,-4-1 17 15,4 3 1-15,-1-3 2 0,1 1 0 16,3 0-18-16,-3-1 11 0,0 1-12 15,3 1-2-15,-3-1 12 16,0 0-10-16,7-1 0 0,-4 2-1 16,0-2 1-16,7 0 1 0,-3 0-1 15,-4 2-1-15,11-1 2 0,-11-1-2 16,4 3 0-16,6-2 2 0,1 2-1 16,10 0-2-16,-4-1 0 0,-13 1 1 15,-18 0 0-15,-6 1 1 0,10-1-2 16,3 1 1-16,4-1 0 0,-4-2 1 15,7 3-1-15,-6-1 0 0,-1 1 0 16,0-2 0-16,4 2-1 0,-4 0 0 16,1 0 2-16,-4 0-2 0,3 0 0 15,-3 0 2-15,0 0-1 0,0 0 0 16,-4 0 0-16,4 0 0 0,0 0-1 16,-7 0 1-16,3 2 1 0,-3-1-1 15,4 0 0-15,-4-1 1 0,0 2-2 16,0-1 1-16,-4 0 0 0,4 0-1 15,4 0 1-15,-4 1 1 0,0-1-1 16,0 0-1-16,0-1 0 16,0 2-1-16,-3-1 1 0,3 0 0 15,0 1 0-15,-4-1 0 0,4-1 0 16,-3 1 1-16,-4-1-1 0,0 0-2 16,0 1 2-16,0 2 0 0,-3-3-2 15,-1 3 2-15,5-1-1 0,-5 0 1 16,1 0 0-16,0 0-3 0,-4 1 3 15,4-2 0-15,-1 1 0 0,-3-1 2 16,4-1 1-16,0 0-2 0,-4 0 1 16,0 1-2-16,0-1-3 0,1 2 3 15,-1-2-1-15,4 1 2 0,-4-1 0 16,0 0 2-16,4 0-3 0,-4 0 2 16,0 0-2-16,4 1 3 15,-4-1-2-15,4 0-1 0,-4 0 3 0,0 0 7 16,4 2-10-16,-4-2 0 0,-3 0 2 15,0-2-1-15,-1 2 1 0,1-1-2 16,-3 1 1-16,-5 0 0 0,1-1 0 16,0 1 0-16,0 0 0 15,-3 0 0-15,-1 0-1 0,0 0 3 16,-3 0-1-16,0 0 0 0,0 0 10 16,0 0-9-16,0 0-2 0,0 0 2 15,0 0 19-15,0 0 2 0,0 0-9 16,0 0-12-16,0 0 10 0,0 0-13 15,0 0 12-15,0 0-11 0,0-2 1 16,0 2 10-16,0 0-10 0,0-1-1 16,-3 0-1-16,3-2 1 0,0 2-1 15,0-1-12-15,-3 0-16 16,-1 0-57-16,1-2-58 0,-8-3-59 16,1 1-340-16,-24-18-2128 0</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18T04:34:09.549"/>
    </inkml:context>
    <inkml:brush xml:id="br0">
      <inkml:brushProperty name="width" value="0.05292" units="cm"/>
      <inkml:brushProperty name="height" value="0.05292" units="cm"/>
      <inkml:brushProperty name="color" value="#FF0000"/>
    </inkml:brush>
  </inkml:definitions>
  <inkml:trace contextRef="#ctx0" brushRef="#br0">24902 5433 212 0,'0'0'143'0,"0"0"382"15,0 0-261-15,0 0-117 0,0 0-14 16,0 0 56-16,0 0-20 0,0 0-23 16,0 0-35-16,0 0-43 15,-7 2-20-15,7-2-22 0,0 0 7 16,0 0 15-16,0 0 4 0,0 0 0 15,0 0 9-15,0 0-25 0,0 0-21 16,0 0-15-16,0 0-2 0,0 0-2 16,0 0-15-16,3 0 6 0,-3 0-19 15,0 0-7-15,4 0-3 0,-1 0 29 16,1 0-1-16,-1 0 12 0,1 0-12 16,3 0 12-16,-1 0 2 0,-2 0-13 15,6 0 0-15,1 0 13 0,-5 0 0 16,5 1-1-16,-1 2-3 0,7-3 4 15,-3 1 17-15,0 1-17 0,0-1 0 16,3 1-13-16,-3 0 13 0,-4 0 0 16,4-1 12-16,0 0-12 0,-4 1 0 15,-3-2-10-15,0 2 7 0,-4-1 3 16,4-1 0-16,-3 0 0 16,-1 2-2-16,0-1 2 0,4 0-2 15,-7-1-11-15,0 2 13 0,0-2 17 16,0 0 12-16,0 0-3 0,0 0 3 15,0 1 3-15,0-1 10 0,0 0 7 16,0 0 6-16,0 0-13 0,0 0-1 16,0 0 8-16,0 0-21 0,0 0-28 15,0 0-23-15,0 0-12 0,0 1-7 16,0-1-3-16,0 2 16 0,0 0 6 16,0 0 10-16,0 1-10 0,0 0 8 15,0 2 15-15,0-1 0 0,0 1-2 16,0 0 2-16,0-1 0 15,0 1-8-15,0 2 8 0,0-1 0 0,0-1 2 16,0 2-1-16,0 0 0 16,0 1 2-16,0 1 0 0,0 0-3 15,0 1 4-15,-7 2-1 0,7-1-2 16,-3 1-1-16,3-1 3 0,0 1-3 16,-3 1 1-16,-1 1 9 0,4 0-10 15,0-1-19-15,0 2 2 0,0-2-9 16,0 3 4-16,0-3 19 0,4-1-17 15,-1 0 18-15,-3 0-12 0,3-2 14 16,4 0 1-16,-3 1 0 0,-1 0 1 16,-3-1 20-16,0 2-21 0,0 0-1 15,4 0 13-15,-4 3-10 16,0-1 10-16,3 1-11 0,-3-1 24 0,0 2-23 16,0-1 20-16,0-1-22 0,0 3 0 15,0-3 12-15,0-2 10 16,-3 4 6-16,3-3-3 0,0 3-4 15,0-2-2-15,-4 1-18 0,4 1-2 16,0-1 25-16,0 1-22 0,0-1 19 16,0 0-9-16,0 2-11 0,0 2 2 15,0-1 8-15,0-1-10 0,0 1 30 16,0-2 16-16,0 3-9 0,0-4-37 16,0 0 11-16,4 1-13 0,-4 1 16 15,0-1-14-15,3 1 17 0,-3-2-6 16,0 3 16-16,0-1-13 0,0 1 23 15,0-2 18-15,0 3-28 0,0-1-26 16,0-3 14-16,0 3-1 0,0-2 0 16,0-1-15-16,0 1 2 0,-3 2-1 15,3-6 11-15,-4 3-10 0,4 3 10 16,0-3 6-16,-3 1-17 0,-1-3 11 16,-3 5-10-16,7-1 10 0,-3 0-12 15,3 1 2-15,-3 1 0 16,3-1 17-16,-4 1-19 0,4 2 2 15,-3-2-2-15,3 2 0 0,0 1-1 16,-4-3 0-16,4 4 1 0,-3 0 2 16,3-2-1-16,0 3-1 0,-4-1 0 15,4 1 15-15,0 0-12 0,0-3-3 16,0 2 66-16,0-3-40 0,0-1-25 16,4 2-1-16,-4-1 2 0,0-1-1 15,3 0 14-15,-3 2-14 0,0-2-2 16,0-1 3-16,4 1-3 0,-4-3 1 15,0 3-2-15,0-1 1 0,0-3-1 16,3 2-2-16,-3 0 3 0,4-1 0 16,-4-1-1-16,3 3 1 0,-3-3 10 15,0 1-10-15,0 1-1 16,0 0 0-16,0 1 1 0,0 0 0 16,0 0 0-16,0 0 0 0,0 0 0 15,0 1 1-15,0 0 10 0,0 2-11 16,0-1-3-16,0 0 3 0,0-1 0 15,0 1 0-15,0-3 0 0,0 1 0 16,0 1 1-16,0-1-1 0,0 2 1 16,0 1-1-16,0 0-1 0,0 3-12 15,0 3 13-15,3 2 0 0,-3-1 12 16,0 3 1-16,0-4-11 0,0 0 14 16,0 1-15-16,0-3 0 15,0-2-1-15,0 1-18 0,0-2 18 0,-3-1 2 16,3 2-1-16,-3-3 1 0,-1-2 1 15,1 2 0-15,-1-1 8 0,1 2-11 16,-1-2 0-16,1 1-2 16,-4 0 2-16,4 1 0 0,-4 1-1 15,-4-2-1-15,8 1 1 0,-1 2-3 16,-2 0 4-16,2-1 0 0,1 3 2 16,-4-1 0-16,3 0-1 0,-3 1 1 15,4-1-2-15,-4 0 0 0,0 0 0 16,4-2-1-16,-1 1 1 0,1-1 0 15,3 1 0-15,-4-3 0 0,1 1 0 16,3-1 0-16,0 1 1 0,-4 2 1 16,1-4 0-16,0 3-2 0,3-3 0 15,-4 3-2-15,4 0-1 0,0-1 1 16,-3 1-10-16,-1 3 12 0,4-3 0 16,-3 1 0-16,3-1 0 0,-4 3 1 15,4-3 1-15,-3 1 0 0,-4 3 11 16,7-1-11-16,-3-1 0 0,-1 0 11 15,1 1-11-15,-1 1 14 0,1-1-15 16,-1 1 12-16,1 0 0 16,-4-1-13-16,4 1-1 0,-4 1 0 15,0 2 0-15,-4-2 0 0,8 1 1 16,-7 1 15-16,6 1-14 0,-3 0-1 16,4-1 0-16,-1 1-1 0,-2-2 0 15,2 1 1-15,1 2 2 0,-4-2 1 16,3 0-1-16,1-1-1 0,-1-2-1 15,4 1 2-15,-3-2-2 0,0 3 2 16,3-3-1-16,0 2 0 0,-7-1 11 16,3 1-12-16,4-2 2 0,-3 0-2 15,-4-1 1-15,3 0 2 16,1 0-2-16,-7 0 1 0,6-3-1 16,-3 3 1-16,4-3 0 0,-1-1 1 15,-2 3-3-15,-1-1 4 0,0-2-3 16,0 3 1-16,-7 0 19 0,11-1-21 15,-4-3-2-15,3 2 1 0,1-2-1 16,-1 0 0-16,1 1-2 0,-4-1 4 16,0-1 0-16,4-1-15 0,-1-1 15 15,-3-1 0-15,7 0-2 0,-3 0 1 16,3 0-1-16,0 0 2 0,-3-2 0 16,3 4 0-16,0-5-1 0,0 3-1 15,0 1 2-15,-4 0-1 0,4 1-2 16,0-2-23-16,0 0 14 0,0 0 12 15,0 0-2-15,0-1 2 0,0 2 41 16,0 2-19-16,0-3-9 0,0 4-12 16,0 1 0-16,0-2-1 0,0 1-1 15,-3-3 0-15,3 5-1 16,0-3 1-16,-4 2 1 0,4 0 2 16,0 1-1-16,0-2 1 0,0-3 0 15,0 4-1-15,0-5 1 0,-3 1 0 16,3-1-1-16,0-2 3 0,0 1-4 15,0 0 0-15,-4 0-1 0,4 0 1 16,0 2 2-16,0-1 1 0,0 1-1 16,0 1-1-16,-3-2 0 0,3 0 12 15,0 0-12-15,0 2-1 0,0-1-1 16,0 0 0-16,-4 0-1 0,4-1 2 16,0 2-2-16,-3-4 2 0,3 1 2 15,-3-3 1-15,3 0-2 0,0 1 1 16,-4-2-1-16,4-1 1 0,0-3 1 15,0 2 0-15,0-3 0 0,-3-1 1 16,3 0-2-16,0-1 0 0,0 1 1 16,0 0 0-16,0 0-2 0,0-1 12 15,0-2-13-15,0 2 1 16,0-2 23-16,0-1 30 0,0 3-16 0,0-3-25 16,0 1-13-16,0-1 1 15,0 3-1-15,0-2 0 0,0 1 0 16,0-1 1-16,0 2-1 0,0-2 0 15,0 2 0-15,-4-3-2 0,4 3 2 16,0-3 0-16,-7 2 1 0,7 0 0 16,0-2-1-16,0 0 0 0,0 0-1 15,0 2 0-15,0-2 0 0,0 1 1 16,0-1 1-16,0 0 2 0,0 0 9 16,0 0-11-16,0 0 2 0,0 0 9 15,0 0-12-15,0 0 1 16,0 0 1-16,0 0 0 0,0 0-1 15,0 0 0-15,0 0 2 0,-3 0-3 16,3 0 1-16,0 0-1 0,0 0 0 16,0 0 1-16,0 0 2 0,0 0-2 15,0 0 1-15,0 0-1 0,0 0 1 16,0 0 0-16,0 0 1 0,0 0 0 16,0 0 1-16,0 0 8 0,0 0-11 15,0 0 0-15,0 0 0 0,0 0-1 16,0 0 1-16,0 0-2 0,0 0 0 15,0 0 0-15,0 0 0 0,0 0 2 16,0 0 0-16,0 0 0 0,0 0 1 16,0 0 0-16,0 0 0 0,0 0 0 15,0 0-1-15,0 0-1 0,0 0 0 16,0 0-1-16,0 0-1 0,0 0 0 16,0 0-2-16,0 0 1 0,0 4 1 15,0-3-1-15,-4 2 0 16,4 0 3-16,0-3 0 0,-3 1 0 15,3-1 1-15,0 1 0 0,0 0-1 16,0 1 2-16,-3-2 0 0,3 0-1 16,-4 2 1-16,4 0 0 0,0 2-1 15,0-4 0-15,-3 4-1 0,3-1-3 16,-4 0 2-16,1-1 0 0,3 4 1 16,-4-3 0-16,1 1 1 0,-4 0 1 15,4 1 2-15,-8 2-3 0,4 1 1 16,0 2-2-16,1 1-3 0,-1 1 1 15,-4 0 2-15,1 0 0 0,0 0 0 16,-1-1 2-16,4-2-2 0,0 2 1 16,-3-2 1-16,3-1 0 0,-7 0 0 15,8 0 0-15,-1 1 11 0,-4-1-12 16,1 0 0-16,0-1 0 0,-1 0 1 16,1 0 14-16,3 1-1 0,0-4-2 15,0 1 0-15,0-1-10 16,1-1 0-16,-5 1 0 0,11-1-1 15,-7-2-2-15,7 1 2 0,-3 0-1 16,-1-2-1-16,4 0-1 0,0 2 1 16,0-2-1-16,0 0-11 0,0 0 12 15,0 0-2-15,0 0-1 0,0 0 0 16,0 0-13-16,0 0 14 0,0 0 1 16,0 0-1-16,0 0 1 0,0 0 0 15,0 0 0-15,0 0-1 0,0 0 1 16,0 0-1-16,0 0 1 0,0 0-12 15,0 0 10-15,0 0 0 0,0 0 0 16,0 0-13-16,0 0 0 16,0 0-3-16,0 0-63 0,0 0-25 0,7 0-406 15,0 0 5-15,4-4-513 16,-36 8-535-16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16T01:24:17.338"/>
    </inkml:context>
    <inkml:brush xml:id="br0">
      <inkml:brushProperty name="width" value="0.05292" units="cm"/>
      <inkml:brushProperty name="height" value="0.05292" units="cm"/>
      <inkml:brushProperty name="color" value="#FF0000"/>
    </inkml:brush>
  </inkml:definitions>
  <inkml:trace contextRef="#ctx0" brushRef="#br0">4499 16069 122 0,'0'0'75'16,"0"0"-52"-16,0 0-10 0,0 0 228 15,0 0 39-15,0 0-91 0,0 0-78 16,0 0-10-16,0 0 20 0,21-11 2 16,-17 11-35-16,-4 0-36 0,0-2-22 15,3 2 5-15,-3 0 8 0,0 0-17 16,0 0-23-16,0 0-1 15,0 0-2-15,0-1-3 0,0 1-17 16,3 0 19-16,1 0 0 0,-4 0 0 16,7 0-12-16,-7 0 13 0,3 0-1 15,8 0-1-15,-8 0-11 0,0 0-7 16,4 0 20-16,-3 0 18 0,-1 0-15 16,4 0 13-16,-3 1-13 0,6-1 10 15,-7 2 18-15,11-2-31 16,-7 0-26-16,3 2 26 0,-3 0 9 15,0-2-9-15,0 2-13 0,7-1 12 16,-4 0 1-16,0 1 24 0,-3-2-24 16,4 0-3-16,2 1 3 0,1-1 0 15,-3 1 1-15,-5-1-1 0,5 0 0 16,3 2-1-16,-4-1 1 0,0 0 0 16,1-1-3-16,-4 1 3 0,-1 1-14 15,12-1 11-15,-8 0 3 0,4 0 0 16,-7-1 10-16,10 2-9 0,0-2-1 15,-3 1 26-15,0 0-26 0,6-1 0 16,-2 2 6-16,-5-2-6 0,8 0-20 16,-7 1 4-16,3-1 16 0,0 0 0 15,0 1 0-15,-3-1 0 0,-3 0 1 16,6 0-2-16,-7 1-11 0,4 1 2 16,-7-1 10-16,3-1 2 0,7 0 0 15,-3 0-2-15,-4 0-7 0,1 0 6 16,6 0-19-16,-3 0 20 0,0 0 20 15,-4 0-20-15,11 0 0 16,-8 0 13-16,5 1-1 0,2-1-11 16,-2 2-2-16,-1-1-9 0,3-1-9 0,1 0 2 15,-7 0 17-15,7 0-1 16,-4 0-1-16,-3 0 1 0,6 0 1 16,1 0 39-16,-7 0-12 0,6-3-27 15,-2 2-3-15,-1 0-4 0,3-2 7 16,1 2 3-16,-4 0 10 0,7-2-13 15,-3 2 19-15,3-2-16 0,-3 2 8 16,-4 1-11-16,7 0-13 0,-3 0 13 16,-4 0 3-16,4-1 17 0,-4 1 29 15,0-2-47-15,4 2 50 0,-7-1-51 16,0 1 2-16,6 0 0 0,-6 0 16 16,3 0-19-16,-3 0-23 0,3 0 21 15,0 0-1-15,-3 0 2 0,3 0-22 16,1 4-3-16,-1 0 26 15,-7-2 26-15,14 1-20 0,-10 1-6 16,0-3 0-16,7 3 13 0,-4-3 13 16,-3 1 3-16,6-1-9 0,-3 2 3 15,-3-3 6-15,10 0 3 0,-6 0-9 16,-5 0 16-16,11 0-23 0,-6 0-6 16,-4 0-10-16,6 0 0 0,1 0-3 15,-7 0 22-15,3 0-38 0,0 0 32 16,0 2-13-16,-3 0 0 0,10-2 19 15,-3 2-19-15,0 0 42 0,3-2-25 16,-7 0-16-16,10 0 12 0,-6 2 0 16,3-2-10-16,-3 0-3 15,-4 0 22-15,7 0-18 0,-7 1-1 16,1-1 13-16,2 0-16 0,1 0 16 16,0-1-9-16,-1-1 67 0,1 2-74 15,-4-1 0-15,4 1-6 0,-4 0-20 16,4 0 23-16,-4 0-7 0,-3 0 9 15,3 0 1-15,0 1-1 0,-3 1 1 16,-4 0 0-16,8-2 20 0,-8 3-19 16,4-2 2-16,-4 2 32 0,0-2-19 15,4 2 4-15,0-2-18 0,-4-1 43 16,1 0-16-16,2 3 10 0,-2-3-20 16,-1 0-16-16,0 0 35 0,1 0-34 15,-4 0 15-15,10 0-6 0,-7 0 9 16,4 0-7-16,0 0-15 0,3-3-12 15,0 2 12-15,-3-3 32 0,10 1-13 16,-7-1-8-16,1 2-9 16,6 0-1-16,-7 1 44 0,-3-2 4 0,6 3-23 15,-2 0-26-15,-5 0 0 0,8 0 0 16,-7 0-28-16,3 0 28 16,-7 0 3-16,8 0 13 0,-5-1-16 15,1 0 24-15,-7 1-23 0,10-2 2 16,-6 2 22-16,-4 0 1 0,3 0-26 15,-3 0-3-15,-4 0 1 0,-3 0 2 16,4 0 3-16,-4 0 19 0,7 0-19 16,-7 0 13-16,0 0-4 0,0 0-9 15,0 0 19-15,0 0 4 0,0 0 6 16,0 0-29-16,0 0-3 0,0 0-26 16,0 0-15-16,0 0-24 0,0 0-9 15,0 0 4-15,6 0 53 0,-2 3-108 16,3 0-121-16,0-1-23 0,0-2-117 15,-1 0-295-15,-43-8-326 0</inkml:trace>
  <inkml:trace contextRef="#ctx0" brushRef="#br0" timeOffset="1223.72">8158 15564 1136 0,'0'0'234'0,"0"0"-174"16,0 0-58-16,0 0 15 0,0 0 48 16,0 0-55-16,0 0-7 0,0 0 7 15,0 0-8-15,28-33 37 0,-25 27 20 16,4 2 25-16,0 0-38 16,-4 0-27-16,4 0 17 0,4 0 3 0,-4 0-19 15,3 1-20-15,0-2-12 0,1 2 12 16,-1-1 29-16,0 2-3 15,-3 0-26-15,7 2-1 0,-4 0-28 16,-3 0 26-16,3 0-44 0,1 4 46 16,-8 2-18-16,8 0 19 0,-8 2-1 15,4-1 0-15,-4 4 1 0,1-2 1 16,-4 1-1-16,3-2-32 0,1 3 32 16,-4-4 22-16,3-1-22 0,-3-1-1 15,0-1 1-15,0 0 0 0,-3 0 0 16,-1-1-22-16,-3 2-105 15,1 0-16-15,-12 1-17 0,8 0 10 16,-4-1 10-16,4-2 111 0,-1-3 29 16,8 0 78-16,-7 0-13 0,10 0-29 15,0-3-23-15,0-4-13 0,0-3-3 16,3-2-150-16,7-1 104 0,1-1 33 16,-4 2 16-16,3 1 26 0,4 1 39 15,-11 1-16-15,11 2 13 0,-4 0 3 16,1 2 46-16,-1 0 6 0,-3 2-91 15,10-1 3-15,-6 1 39 0,2-1 33 16,1 2-36-16,-4 0-13 0,8-1-19 16,-1 0-4-16,-3 1-3 0,10-2 29 15,0 0-52-15,-3-1 26 0,3 1-16 16,0 0-13-16,-4 0 0 0,5 0-1 16,-8 2 0-16,0 0-31 0,0 2 29 15,-3 0 1-15,0 2 2 0,-4-2-1 16,4 0-13-16,-7 1 11 0,3 0 2 15,0 2 0-15,-3-2-15 16,-3 1 14-16,-1 0-9 0,1-2 11 16,-1 0 0-16,-3 2 12 0,4-2 10 15,-4 0-5-15,0 0 2 0,0 0-19 16,0 0-2-16,0 0-44 0,0 0-19 16,0 0-61-16,0 0-66 0,0 0-114 15,0 0-117-15,0 0-93 0</inkml:trace>
  <inkml:trace contextRef="#ctx0" brushRef="#br0" timeOffset="1515.007">8778 15367 1321 0,'0'0'244'0,"0"0"-182"15,0 0-29-15,0 0 54 0,0 0 34 16,0 0-1-16,0 0-32 0,0 0-88 15,0 0-42-15,0 0 7 0,4-1 35 16,-4 1 1-16,3 0 12 0,4 1 16 16,-3 3 23-16,2 0-33 15,-2 2 7-15,3-2-23 0,-4 1 1 16,8 1 41-16,-8 1-42 0,4 1-3 16,-7-3 0-16,0 1 0 0,3-1 13 15,4 1-10-15,-7-2 23 0,0 0-26 16,0 4 36-16,-10 0-36 0,10 1-3 15,-14 3-107-15,0-1-254 0,-3-2-313 16</inkml:trace>
  <inkml:trace contextRef="#ctx0" brushRef="#br0" timeOffset="2544.348">9447 15062 91 0,'0'0'1'0,"0"0"1247"0,0 0-916 16,0 0-209-16,0 0-61 0,0 0 29 16,0 0 42-16,0 0-7 0,0 0-48 15,0 0-52-15,0 0-25 0,0 0 18 16,0 0 17-16,0 0-10 0,0 0-26 15,0 0-1-15,0 0-12 0,0 0 9 16,0 4 4-16,0 2 4 0,-4 8 12 16,4 0 10-16,0 1-10 0,-7 7 7 15,4 1-23-15,-4 0-20 0,0 6 19 16,4-1 1-16,-1 0-16 0,-3 0 17 16,4 0-2-16,-7-1-24 15,6-3 22-15,4 1 3 0,-7-3-1 16,0-3 1-16,1 1-2 0,2-2-2 15,-3-3-47-15,-3 1 9 0,6-2-26 16,-6-5-46-16,10 1-19 0,0-2-55 16,-3-4-59-16,3-3-118 0,0-1-88 15,0-2-121-15</inkml:trace>
  <inkml:trace contextRef="#ctx0" brushRef="#br0" timeOffset="2919.812">9426 15156 1189 0,'0'0'654'16,"0"0"-434"-16,0 0-210 0,0 0 3 15,0 0 20-15,0 0 28 16,0 0-13-16,0 0-48 0,0 0-46 15,0 0 12-15,10-1 34 0,-6 1 42 16,-1 1-6-16,-3 5 44 0,11-2-21 16,-1 7 38-16,0 1 0 0,1 3-72 15,2 4 21-15,-2 2 21 0,-1 2-67 16,0 1 20-16,4-1-20 0,-3-1 0 16,-1 0 13-16,0-1-12 0,1-4-1 15,-5-1-3-15,1-3-67 16,0-1 34-16,0-1 10 0,-7-2-29 15,0-1-9-15,7-2-56 0,-7 1 13 16,0-3-16-16,0 0-7 0,0 0-55 16,0 0-78-16,0-1-43 0,0-2-65 15,-7-1-141-15</inkml:trace>
  <inkml:trace contextRef="#ctx0" brushRef="#br0" timeOffset="3136.193">9392 15438 1111 0,'0'0'1300'16,"0"0"-968"-16,0 0-332 0,0 0-57 16,0 0 53-16,0 0 1 0,0 0-10 15,0 0-3-15,0 0 16 0,65-16-29 16,-44 13-58-16,-1 0-149 0,-2 0-59 15,2 2-154-15,-2-3-159 16</inkml:trace>
  <inkml:trace contextRef="#ctx0" brushRef="#br0" timeOffset="3645.587">9767 15322 2083 0,'0'0'553'15,"0"0"-482"-15,0 0-71 0,0 0-48 16,0 0 35-16,0 0-10 0,0 0-22 16,0 0-62-16,0 0-3 0,0 0 110 15,0 37 39-15,0-21-13 0,-3-1-24 16,-1 2 2-16,1-4 12 15,-1 1 0-15,1-3-13 0,3-3-6 16,0-3-7-16,0-1-3 0,-4-1 13 16,4 0 23-16,0-3 19 0,0 0 19 15,0 0-61-15,0-3-22 0,0-2 22 16,0-3 0-16,0-3-114 0,4-4-3 16,-4 2 65-16,3 0 7 0,1-2 42 15,-1 3-4-15,1 1 7 0,-1 4 20 16,1-3 2-16,2 3 20 0,-6 0 10 15,7 0-13-15,0 0-10 0,0 2-3 16,0 0-13-16,-4 0 13 0,4-1 38 16,0 5-38-16,-3 0 10 15,-1 1-7-15,1 0 9 0,-4 0 46 16,10 4-7-16,-3 2-66 0,-4 2-9 16,4 4 19-16,0 4-5 0,0 2 32 15,0 6-16-15,-4 1 3 0,-3 1-33 16,4-4-2-16,-4-2-19 0,-4-1-58 15,4-4-52-15,0-7-112 0,4-4-131 16,-4-4-431-16</inkml:trace>
  <inkml:trace contextRef="#ctx0" brushRef="#br0" timeOffset="4361.702">10239 15101 62 0,'0'0'1141'0,"0"0"-793"16,0 0-348-16,0 0-133 15,0 0 133-15,0 0 10 0,0 0 45 16,0 0 62-16,0 0 23 0,0 0-7 15,0 2 23-15,0-2 38 0,0 0 23 16,0 0-33-16,0 0-55 0,0 0-32 16,0 0-33-16,0 0-13 0,0 0-36 15,0 2-15-15,0 0-25 0,0 2-24 16,0 5 49-16,0 3 33 0,4 0-17 16,-4 7-13-16,0 0 10 0,3 3-13 15,-3 2-13-15,0 2 13 0,0-3 7 16,0 3-6-16,-3-2-2 0,-1 0-14 15,1-2-7-15,-1-2 3 16,1-2-13-16,-1-3 29 0,4-2-29 16,-7-3 3-16,7-2-26 0,0-4 14 0,0 0-37 15,0-3-41-15,0 1-14 16,0-2-16-16,0 0-58 0,0 0 28 16,0-3 101-16,0-1 0 0,0-1 56 15,7-2 9-15,-7-1-72 0,4-3-35 16,-4 3-30-16,0-1 129 0,0 2 20 15,-4 1 2-15,-3-1 0 0,7 3-1 16,-3 0-9-16,-4 1 9 0,0 0 39 16,4 1 114-16,-4 0 3 0,3 0-59 15,1 0-25-15,-4 2 19 0,4-2-13 16,-8 2-30-16,11 0 4 0,-3 0 11 16,-1 0-61-16,-2 2 12 15,-1 2 19-15,3 0-20 0,-3 2 3 16,0 2 16-16,1 1 17 0,-5 1 25 15,8 0-9-15,-4 2 6 0,3-1-22 16,1 2-1-16,3-2-48 0,0-1-3 16,0 1-23-16,0-3 3 0,0 0 23 15,7-1 2-15,-4-3 73 0,4 3-72 16,0-4-3-16,3 1-1 0,1-2 1 16,3-2-2-16,-1-2-89 0,11-5-86 15,1-4-63-15,2-9-221 0,-6 3-653 16</inkml:trace>
  <inkml:trace contextRef="#ctx0" brushRef="#br0" timeOffset="7177.784">10439 15228 358 0,'0'0'3'16,"0"0"979"-16,0 0-689 0,0 0-153 15,0 0-37-15,0 0 34 0,0 0 22 16,0 0-14-16,0 0-18 0,0 0-21 16,0-1-9-16,0 1 13 0,0 0-1 15,0 0-13-15,0 0-38 0,0 0-36 16,0 0-19-16,0 0-3 0,0 0-24 15,0 0-34-15,0 0-3 0,0 0-13 16,0 0 4-16,0 4 54 0,0 3 16 16,0 4 16-16,0-1 0 0,7 3-3 15,-7 2 28-15,0 1-28 0,0-1-9 16,0-1 28-16,3 2-32 16,-3-1-23-16,0-1 10 0,0-1-19 15,0-1 32-15,4-1 7 0,-4-2-7 16,0-1-3-16,0 1 3 0,0-3 7 0,3 0-7 15,-3-1 0-15,0-3 0 16,0 1 22-16,0-2-19 0,0 2 22 16,0-3-25-16,0 0-2 0,0 1-17 15,0-1 0-15,0 0-23 0,0 0 6 16,0 0 1-16,0 0-7 0,0 0 13 16,0 0 27-16,0 0 2 0,0-1 22 15,0 1 1-15,0 0 9 16,0-1-13-16,0-1-16 0,0 1 9 15,0-2-12-15,0 2-21 0,0-3-14 16,0 0-27-16,0-1 24 0,0-1 15 16,0-1-3-16,0 1 7 0,0-2-7 15,0 2 23-15,4-2-23 0,-1 1 23 16,1 0-1-16,-4-1-18 0,3 0 19 16,0 1 2-16,1-1-19 0,-1 1 17 15,4 0-20-15,-3 3 22 0,-4-1-28 16,3 1 10-16,-3 1 19 0,0 2 12 15,7-2 4-15,-7 3 13 0,3 0 3 16,-3-2-3-16,4 0-2 0,-1 0-27 16,1 1-2-16,-1-2 1 0,1 1-1 15,3 0 4-15,-1 2 12 0,1-2-1 16,0 1 0-16,-7 1 22 0,7 0-31 16,0 0 21-16,-4 0 21 0,1 0-21 15,-4 0 8-15,3 0 15 0,-3 0 0 16,0 0-33-16,0 1-15 0,0 1-13 15,0-2 13-15,0 0-2 16,4 2-1-16,-4-1 1 0,0 0-34 16,0 1-18-16,3-1-27 0,1 0-100 15,3-1-104-15,-1 0-179 0,1 0-229 16,-38-11-305-16</inkml:trace>
  <inkml:trace contextRef="#ctx0" brushRef="#br0" timeOffset="7995.44">10770 15324 105 0,'0'0'33'16,"0"0"707"-16,0 0-453 0,0 0-121 16,0 0 26-16,0 0-42 0,0 0-14 15,0 0-6-15,0 0-3 0,0 0 2 16,-7-4 17-16,3 4 29 0,4 0-8 16,0 0-38-16,-3 0-20 15,3 0-25-15,0 0-17 0,-4-2-12 16,4 2-14-16,0 0-12 0,0 0-26 15,-3 0-3-15,0 0-1 0,-1 0-1 16,4 0-17-16,-3 2 18 0,-1-2-31 16,1 4 3-16,-1-4 28 0,1 4-2 15,-1-2 2-15,-2 0-19 0,6 2 19 16,0 0-2-16,-4 1-19 0,1 1-1 16,-1 1 7-16,1 2-29 0,3-1 16 15,-4 2 1-15,4-2-11 0,-3 3 10 16,3-2 0-16,0 0 16 0,0 0-16 15,0 1 7-15,3-3-23 0,1 0 22 16,-1 0 0-16,4 0 20 16,-3-2 2-16,2 0 0 0,1-2-2 15,4 1 0-15,-8-2-33 0,7 0-2 16,-3-2 5-16,0 0 7 0,-3 0 14 16,6-4 8-16,0-3-15 0,-3-3 19 15,4-2 37-15,2-4 8 0,-2 0-17 16,-1-3-28-16,0-2-4 0,-3 3 4 15,4 2-2-15,-5 1 2 0,-2 6 23 16,-4 0 29-16,0 4 28 0,0 2 10 16,0-3-58-16,-10 2-32 0,3 0-58 15,-4 1 55-15,1 1 0 0,-7 0 6 16,6 2-6-16,-2 0-26 0,-1 4 27 16,4-1-63-16,3 0 46 0,0 1-29 15,0-3-26-15,3 2-68 0,4-2-182 16,0 1-323-16,7-2-102 15,-3 0 48-15</inkml:trace>
  <inkml:trace contextRef="#ctx0" brushRef="#br0" timeOffset="8344.299">11107 15299 630 0,'0'0'1254'16,"0"0"-765"-16,0 0-292 15,0 0-113-15,0 0-42 0,0 0-27 16,0 0-15-16,0 0-32 0,0 0 3 15,0 0 3-15,-10 42 13 0,7-25 12 16,3-4 0-16,-4 2 1 0,4 1-29 16,0-1 16-16,-3-2 10 0,3-2-10 15,0-1 13-15,0-4 0 0,0-1-19 16,0-2-111-16,0-2-61 0,0-1-61 16,0 0-96-16,0 0-170 0,3-5 13 15,1 0-83-15</inkml:trace>
  <inkml:trace contextRef="#ctx0" brushRef="#br0" timeOffset="8577.632">11107 15144 1598 0,'0'0'1119'0,"0"0"-897"15,0 0-142-15,0 0-29 16,0 0 32-16,0 0-9 0,0 0-8 16,0 0-66-16,0 0-55 0,0 0-12 15,-3 0-6-15,3 4-23 0,3 0-58 16,1 3-49-16,3 0-175 0,-4 3-382 16,4-4-651-16,-28-44 1315 0</inkml:trace>
  <inkml:trace contextRef="#ctx0" brushRef="#br0" timeOffset="9196.348">11431 15110 1459 0,'0'0'1150'0,"0"0"-985"0,0 0-130 15,0 0 20-15,0 0 9 0,0 0-26 16,0 0 7-16,0 0-45 0,0 0-6 16,0 0-42-16,-3 3 16 0,3-3 30 15,0 2-21-15,0 2-13 0,3 1 36 16,-3 4 51-16,0 2 26 0,0 5 3 16,0 5-32-16,0 3-22 0,0 2-10 15,-7 2-15-15,7 0-1 16,-7 1-10-16,4-1-3 0,3-3-6 0,-3-1 19 15,3-1-2-15,0-5-34 16,0-3 20-16,0-2 14 0,0-4-14 16,0-1-13-16,3-5-45 0,-3-3-38 15,0 2-11-15,0-2 33 0,3 0 19 16,1 0-10-16,-4 0-22 0,3-4 6 16,1-1 25-16,-1-2-2 0,4-5-4 15,0 0-26-15,-4-1-52 0,1 1-52 16,-1-1 33-16,-3 1 119 0,0 3 56 15,0 1 39-15,-3 0 52 0,-1 1 39 16,-2 3-3-16,-1 1 39 0,0-1-10 16,0 1-7-16,0 3-13 0,-3 0 19 15,3 0-77-15,0 0-11 0,-4 0-41 16,1 3 0-16,0 1-4 0,3 0 30 16,0 3 6-16,0 0 10 0,0 1 2 15,-3 0 13-15,6-1-2 0,-2 5-11 16,-1-1-35-16,0-1 3 0,7 2-22 15,-4 0-15-15,4-1 15 16,0-1-12-16,0-2 9 0,0-1-12 16,4 0-2-16,3-1-20 0,3-3-33 15,4-2-74-15,6-1 35 0,5-12-106 16,2-3-188-16,-6 2-602 0</inkml:trace>
  <inkml:trace contextRef="#ctx0" brushRef="#br0" timeOffset="9727.97">11803 15291 988 0,'0'0'1146'0,"0"0"-984"15,0 0-162-15,0 0-23 0,0 0 23 16,0 0 26-16,0 0 13 16,0 0-36-16,0 0-3 0,0 0-10 15,-7 15 10-15,7-8 104 0,0 4-1 16,0-1-32-16,0 3 29 0,-3 2 16 16,-1-2-52-16,1 2 7 0,-4-1-26 15,0 1-3-15,0-3-7 0,0-2-6 16,-3 2 6-16,3-4-19 0,0 0 0 15,0-6 0-15,-3 2-16 0,3-4-3 16,4 0-81-16,-1-5-2 0,-3-4-78 16,4-3 52-16,0 1 63 0,-1-5-41 15,4 0 87-15,0 0-81 0,0 1 42 16,4 2 42-16,-1 2 35 0,0 1-35 16,1 4 36-16,3-1-35 0,-4 3 34 15,4 0 1-15,0-2 19 16,3 2-7-16,1 1 16 0,2-1 30 15,5 0-46-15,-1 3 22 0,0-1-66 16,0 2 31-16,-3 0 7 0,0 6 22 16,0 2 25-16,-4 2 4 0,0 2-39 15,-3 7-22-15,-3 3-17 0,-4 5-13 16,0 3 8-16,-4 1-10 0,-6-2-57 16,0-2-23-16,6-3-35 0,-3-7-96 15,4-7-279-15,3-6-797 0</inkml:trace>
  <inkml:trace contextRef="#ctx0" brushRef="#br0" timeOffset="28710.86">12179 15265 163 0,'0'0'326'0,"0"0"-65"0,0 0-17 15,0 0-74-15,0 0 68 0,0 0-108 16,0 0-114-16,0 0 280 0,0 0-37 16,0 0-90-16,-35 3-27 0,35-3-19 15,0 0-20-15,0 0-16 0,0 0-22 16,0 0-11-16,4 0-15 0,-4 0-26 16,3-1 3-16,4-1-14 15,0 2-1-15,0-2 0 0,3 0-1 16,4-1-18-16,-4-1 16 0,8 3-12 15,-5-2-28-15,1-1 39 0,0 0 3 16,3 0 28-16,-7 0-28 0,1 2-53 16,-4-2-50-16,0 3 19 0,-4 1 13 15,0-3-9-15,-3 3-21 0,0 0-22 16,0 0-35-16,0 0-79 0,0 0-98 16,-3 0-111-16,0 0-92 0</inkml:trace>
  <inkml:trace contextRef="#ctx0" brushRef="#br0" timeOffset="29010.848">12241 15099 1445 0,'0'0'397'0,"0"0"-173"15,0 0-127-15,0 0-32 0,0 0-10 16,0 0-4-16,0 0-18 0,0 0-33 15,0 0-22-15,0 0 22 0,0 42 13 16,3-27 7-16,-3 2 22 0,4-1-42 16,-4 4-13-16,3 3 3 0,-3 3 10 15,0 3 55-15,0 2 48 0,0-1-103 16,0-1-16-16,0-2 13 0,0-2-20 16,0-3-57-16,0-2-8 0,0-1-28 15,0 0-27-15,0-7-35 0,0 2-8 16,0-2-22-16,0-3-59 15,0 0-32-15,0-4 22 0,0-3-43 16,0 2-31-16</inkml:trace>
  <inkml:trace contextRef="#ctx0" brushRef="#br0" timeOffset="29266.148">12234 15340 1388 0,'0'0'342'15,"0"0"-160"-15,0 0-98 0,0 0 1 16,0 0 9-16,0 0-13 0,0 0-29 16,0 0-33-16,-28 50-16 15,21-34 0-15,-3-1 11 0,0 2-14 0,-1 0-64 16,-2-2-53-16,6-3-22 15,0-1-27-15,0-2-65 0,4-2-110 16,-1-7-135-16,4 0-160 0</inkml:trace>
  <inkml:trace contextRef="#ctx0" brushRef="#br0" timeOffset="29412.026">12227 15359 284 0,'0'0'1520'0,"0"0"-1079"16,0 0-237-16,0 0-187 0,0 0-17 15,0 0-23-15,0 0-2 0,0 0-1 16,0 0 25-16,0 0-216 0,55 8-248 16,-48-8-598-16</inkml:trace>
  <inkml:trace contextRef="#ctx0" brushRef="#br0" timeOffset="29750.074">12420 15174 109 0,'0'0'1502'0,"0"0"-1077"0,0 0-101 15,0 0-104-15,0 0-20 16,0 0-62-16,0 0-96 0,0 0-42 16,0 0-74-16,0 0 61 0,34-11 13 15,-13 4 74-15,0-1-39 0,-1-2-35 16,1 3-36-16,0 1 36 0,-4 1 5 16,-3 0-5-16,0 3-38 0,-4 0-59 15,-7 1 14-15,4 1-49 0,-7 0-33 16,0 1-65-16,0 3-127 0,-3 2-131 15,-1 2-101-15,-3-1-183 0</inkml:trace>
  <inkml:trace contextRef="#ctx0" brushRef="#br0" timeOffset="30201.844">12389 15290 1640 0,'0'0'396'0,"0"0"-233"15,0 0-105-15,0 0-16 16,0 0-42-16,0 0-45 0,0 0-7 16,0 0-20-16,0 0-54 0,0 0-10 15,28-11-33-15,-22 4 6 0,1 0 10 16,4 3 72-16,-1-3 48 0,-3 2 31 16,0 0-30-16,3 1 32 0,0 2 0 15,1-2 53-15,-1 2 2 0,0 1 4 16,4-2-37-16,-7 3-9 0,7 0 78 15,-4 0-65-15,-3 0 59 0,0 3-33 16,-4-2-50-16,1 1 44 0,-4 4-11 16,0-2 14-16,0 3 13 0,-4 0-43 15,-6 2-19-15,0 1-182 0,-4 2-117 16,0-2 6-16,-3 1 55 0,0 1-52 16,0-3 20-16,3 0-4 0,3-5 251 15,5 0 23-15,-1-1 251 0,3-3 68 16,4 0-68-16,0-4-114 15,4-2-88-15,6 1 46 0,-3-3 77 16,3 0 1-16,1 1-50 0,2 0-100 16,1 0 36-16,-4 1-59 0,4 2-1 15,-7-2-19-15,7 5 1 0,-7-2-17 16,-4 3-10-16,1-2-129 0,-1 1-96 16,-3-2-182-16,0 2-213 0</inkml:trace>
  <inkml:trace contextRef="#ctx0" brushRef="#br0" timeOffset="30396.229">12454 15187 834 0,'0'0'1090'0,"0"0"-831"16,0 0-129-16,0 0-101 0,0 0 3 15,0 0-31-15,0 0-1 0,0 53-10 16,7-49-91-16,0-2-93 0,4 0-33 15,-8-2-14-15,7-2-62 0,-3-2-12 16,0 0-31-16,-3-2 20 0,2 2 14 16</inkml:trace>
  <inkml:trace contextRef="#ctx0" brushRef="#br0" timeOffset="30512.646">12534 15215 286 0,'0'0'300'16,"0"0"-23"-16,0 0-26 0,0 0 29 16,0 0-59-16,0 0-39 0,0 0-81 15,0 0-52-15,0 0-47 0,0 60 33 16,0-48-35-16,-4-3-58 0,4 2-124 15,0-5-159-15,0-1-203 0</inkml:trace>
  <inkml:trace contextRef="#ctx0" brushRef="#br0" timeOffset="30740.572">12382 15431 916 0,'0'0'1075'0,"0"0"-806"0,0 0-175 16,0 0-68-16,0 0-23 0,0 0 42 15,0 0 10-15,0 0-6 0,52-25-4 16,-35 17-45-16,0 0 0 0,0 0-55 16,1 5-29-16,-5-1-65 0,-2 2-10 15,-4 0 17-15,0 2-1 0,-1 0-117 16,-6 2-105-16,0 0-137 0,0 2-124 15</inkml:trace>
  <inkml:trace contextRef="#ctx0" brushRef="#br0" timeOffset="30944.145">12382 15486 1213 0,'0'0'393'0,"0"0"-217"15,0 0-176-15,0 0 0 0,0 0 23 16,0 0 19-16,0 0-39 0,66-48-3 15,-53 40-45-15,1 3 9 0,-4 0-22 16,4 1 22-16,0 0-29 0,-4 2-4 16,1 0 30-16,-4 2-71 0,-1 0 6 15,1 0 9-15,-3 3-97 0,-4 1-118 16,0 0-65-16</inkml:trace>
  <inkml:trace contextRef="#ctx0" brushRef="#br0" timeOffset="31361.233">12479 15457 914 0,'0'0'573'0,"0"0"-274"0,0 0-143 16,0 0-84-16,0 0 48 0,0 0-30 15,0 0-18-15,0 0-59 0,0 0-13 16,0 0-42-16,13 4 39 0,-9-4-13 15,-1 3 14-15,-3-2-14 0,4 0-55 16,-4 2-36-16,0-2 19 0,0 0 10 16,0 0 16-16,0 1 23 0,0-2 39 15,0 0 1-15,0 0 29 0,0 0-1 16,0 1-13-16,0-1 7 16,0 0 48-16,0 3 27 0,0-2-34 15,0 2-34-15,0 1-1 0,0 0 19 16,0 2-2-16,0-1 6 0,0 0 6 15,0-1 0-15,0 3 7 0,0-3-4 16,0-1-3-16,0 0 0 0,0-1-10 16,0 0-22-16,-4-2-6 0,4 2-9 15,0 0-11-15,0-2-1 0,0 4-1 16,0-2 0-16,0-2-21 0,0 2-51 16,0-1-119-16,0-1-89 0,0 0-58 15,0 0-67-15,0 0-85 0,0 0-98 16,0-13 211-16</inkml:trace>
  <inkml:trace contextRef="#ctx0" brushRef="#br0" timeOffset="31531.622">12423 15555 246 0,'0'0'1190'16,"0"0"-900"-16,0 0-160 0,0 0-75 15,0 0-6-15,0 0-23 16,0 0-26-16,0 0-31 0,0 0-17 15,0 0-69-15,-51 41-137 0,54-41-62 16,4 0-39-16,3-3 42 0,-3-2-65 16</inkml:trace>
  <inkml:trace contextRef="#ctx0" brushRef="#br0" timeOffset="31644.862">12554 15529 391 0,'0'0'727'0,"0"0"-216"15,0 0-157-15,0 0-159 0,0 0-20 16,0 0-65-16,0 0-78 0,35 51-30 15,-28-47-2-15,0-4-42 16,6-4-356-16,-6-4-187 0,14-16-887 0</inkml:trace>
  <inkml:trace contextRef="#ctx0" brushRef="#br0" timeOffset="33408.345">12888 15127 1954 0,'0'0'641'0,"0"0"-316"16,0 0-155-16,0 0-35 0,0 0 30 16,0 0-47-16,0 0-51 0,0 0-67 15,0 0-14-15,0 0-11 0,4 0 9 16,-4 1 0-16,0-1-10 0,0 0-18 15,0 1-7-15,0-1-121 0,0 3-52 16,0-1-101-16,0 4-160 0,0-2-113 16,-4 2-209-16,1-1 35 0,6-33 772 15</inkml:trace>
  <inkml:trace contextRef="#ctx0" brushRef="#br0" timeOffset="33527.519">12888 15127 1406 0,'-31'70'458'0,"31"-67"-458"15,0-2-104-15,0 2-32 0,0 2 38 16,0-1-45-16,4 2-170 0,-1-2-179 16,-3 4-86-16</inkml:trace>
  <inkml:trace contextRef="#ctx0" brushRef="#br0" timeOffset="33696.007">12837 15320 453 0,'0'0'607'15,"0"0"-311"-15,0 0-130 0,0 0-26 16,0 0-10-16,0 0 13 0,0 0-14 15,0 0-12-15,0 0-16 16,0 0 22-16,-11 39 6 0,11-39 6 16,0 0-54-16,0 0-65 0,0 0-16 15,0 0-58-15,4 0-103 0,3-4 32 16,0-4-114-16,6-4-117 0,5-3-119 16,-5 2-339-16</inkml:trace>
  <inkml:trace contextRef="#ctx0" brushRef="#br0" timeOffset="33927.509">13133 15088 1976 0,'0'0'599'0,"0"0"-428"0,0 0-171 16,0 0 0-16,0 0 19 0,0 0 10 15,0 0-7-15,0 0-2 0,0 0-7 16,0 0 16-16,-17 37 25 15,3-25-15-15,4 1-17 0,-7 0-11 16,-1 1-11-16,1-2-36 0,3 0-95 16,1 0-62-16,2-5-53 0,4 0-32 15,0-3-222-15,4-3-70 0,3-1-173 16</inkml:trace>
  <inkml:trace contextRef="#ctx0" brushRef="#br0" timeOffset="34076.942">13026 15191 277 0,'0'0'1130'0,"0"0"-629"0,0 0-164 15,0 0-120-15,0 0-95 0,0 0-34 16,-3 53-40-16,-1-35-22 0,4-1-10 16,0-1-16-16,0 1-13 0,0-3 13 15,0-2 0-15,0-3-32 0,0-1-152 16,-3-5-133-16,0 1-89 0,-1 0-199 16,1-4-559-16</inkml:trace>
  <inkml:trace contextRef="#ctx0" brushRef="#br0" timeOffset="34278.289">13075 15166 430 0,'0'0'1676'0,"0"0"-1372"0,0 0-304 15,0 0-50-15,0 0 50 0,0 0 4 16,0 0 41-16,0 0-19 0,0 0 3 15,62-1-29-15,-45-2-107 0,-3-4-26 16,3 0-87-16,0-1-219 0,-10 1-264 16</inkml:trace>
  <inkml:trace contextRef="#ctx0" brushRef="#br0" timeOffset="34420.912">13216 15070 1247 0,'0'0'1024'0,"0"0"-720"0,0 0-175 15,0 0-75-15,0 0-54 16,0 0-50-16,0 0-5 0,0 0 7 16,0 0-94-16,-38 61-192 0,31-50-94 15,0-1-73-15,4 0-148 0</inkml:trace>
  <inkml:trace contextRef="#ctx0" brushRef="#br0" timeOffset="34627.972">13050 15251 1383 0,'0'0'799'0,"0"0"-478"0,0 0-273 15,0 0-48-15,0 0-35 0,0 0 35 16,0 0 38-16,0 0-9 16,0 0 4-16,62-13-24 0,-48 9-9 15,0 2-32-15,-7-2-23 0,0 4-93 16,-4 0-118-16,1 0-75 0,-4 3-26 15,-4 2-1-15,-6 3-89 0,3-1-134 16</inkml:trace>
  <inkml:trace contextRef="#ctx0" brushRef="#br0" timeOffset="34891.619">13050 15251 425 0,'11'66'548'16,"-11"-66"-242"-16,0 0-160 0,3-3-146 16,1 1-57-16,3 0 57 0,3-2 13 15,-3 1 18-15,0-1-31 0,3 1-65 16,-3 2 16-16,-4-1 4 0,1 3-17 15,-1-1-42-15,-3 1-59 0,0 3 18 16,-3 1 145-16,-4 4 0 0,0 0-16 16,-3 3 16-16,3-2 3 15,-4-3 173-15,5 0 33 0,-1-2 6 16,7-2 16-16,0-2-13 0,0-1-20 16,0 0-62-16,0 0-20 0,3 0-116 15,1-1-10-15,2-6 10 0,5 3 0 16,-4-3-10-16,3 0-71 0,0 2-20 15,1-3-84-15,-1 0-52 0,-3 1-95 16,0-2-156-16,0 4-301 0</inkml:trace>
  <inkml:trace contextRef="#ctx0" brushRef="#br0" timeOffset="35045.837">13147 15220 1610 0,'0'0'642'0,"0"0"-321"0,0 0-180 16,0 0-73-16,0 0-66 0,0 0-2 15,0 0-19-15,-17 57 3 0,17-43-20 16,0 2 20-16,-4-3-181 0,4 2-155 16,-3-2-132-16,3-3-213 0</inkml:trace>
  <inkml:trace contextRef="#ctx0" brushRef="#br0" timeOffset="35312.708">12837 15541 1661 0,'0'0'458'0,"0"0"-293"16,0 0-78-16,0 0 1 0,0 0-17 15,0 0-7-15,0 0-32 16,0 0-15-16,0 0 53 0,0 0 27 15,55-12 19-15,-34 7-49 0,-1-2-38 16,4 3-15-16,1-3-12 0,-5 1-1 16,-3 0-1-16,1 1-54 0,-8 0-114 15,0 0-38-15,-6 1-78 0,3-1-254 16,-7 1-143-16,0-2-427 0</inkml:trace>
  <inkml:trace contextRef="#ctx0" brushRef="#br0" timeOffset="35477.282">12961 15461 1593 0,'0'0'549'0,"0"0"-277"16,0 0-188-16,0 0-29 0,0 0-26 15,0 0 10-15,0 0-10 0,0 59-28 16,0-38 0-16,0 0 14 0,0 1 11 16,0 1-26-16,0-1-1 0,0-3-102 15,0 4-159-15,0-8-182 16,0-2-291-16</inkml:trace>
  <inkml:trace contextRef="#ctx0" brushRef="#br0" timeOffset="36160.905">13536 15189 1384 0,'0'0'407'0,"0"0"-151"15,0 0-45-15,0 0 22 16,0 0-65-16,0 0-59 0,0 0-51 16,0 0-13-16,0 0-19 0,0 0 12 15,7 0 20-15,-7 0 6 0,0 0-22 16,4 0-16-16,-1 0-11 0,0 0 8 16,4 0 6-16,4 0-7 0,6 0-6 15,-7 0 6-15,7 0 7 0,1 4-13 16,-1-1 10-16,0-2-14 0,-3 3-11 15,3 3 0-15,-10-3 0 0,3 1 11 16,-3 2-11-16,0 0 25 0,0 4 37 16,-4-2 4-16,1 3-10 0,-4 1-19 15,0 2-13-15,0 1 4 0,-4 1-17 16,-6 6 4-16,0-3-15 0,-4 3-1 16,0 3-2-16,-6-1-1 0,-1 3 0 15,4-4-35-15,-7 0 19 16,3-2 6-16,4-3-53 0,-1-3-10 0,5-2-29 15,-1-3-29-15,0-3-52 16,4-5-90-16,3-3-312 0,3-5-221 16,1-3-558-16</inkml:trace>
  <inkml:trace contextRef="#ctx0" brushRef="#br0" timeOffset="36390.487">13533 15217 1955 0,'0'0'438'0,"0"0"-273"15,0 0-127-15,0 0 53 0,0 0 28 16,0 0 0-16,0 0-23 0,0 0-48 16,0 0-13-16,0 0 23 0,-7 59 2 15,0-31-21-15,0 7-39 0,-3 1-1 16,3 4-2-16,0-3-20 15,0-3-105-15,4 1-115 0,-4-5-131 16,3-11-408-16,4 0-685 0</inkml:trace>
  <inkml:trace contextRef="#ctx0" brushRef="#br0" timeOffset="37044.159">13963 15187 1486 0,'0'0'1011'0,"0"0"-743"16,0 0-130-16,0 0-48 0,0 0 6 15,0 0-29-15,0 0-41 0,0 0-26 16,0 0 0-16,0 0 29 0,42-5 9 16,-25 1-12-16,0 0-24 0,-3 2 9 15,3 0-11-15,-10 2-2 0,3 0 2 16,-3 0-12-16,0 0 9 0,-7 4 1 15,0 3 2-15,0 1 42 0,-3 7 9 16,-8 0-10-16,-9 4-15 16,-1 5-14-16,-3-5 2 0,0 0-13 15,3-2-1-15,7-4 2 0,1-4 1 0,6-4-3 16,3-1-10-16,4-1-16 16,0-3 1-16,0 0-10 0,0 0-19 15,0 0-10-15,4 0 45 0,3 0 19 16,6 4 29-16,-2-4-17 0,-1 0-10 15,0 0 2-15,4 3-4 0,0-2 0 16,0 2-1-16,-4 1-12 0,0-1 13 16,-3 1 1-16,0 4 15 0,0 0 6 15,0 1 1-15,-4 1 27 0,1 2 17 16,-4-1-3-16,0 2-20 0,0 0-3 16,0-1-6-16,-4-1 9 0,1 2-6 15,-7-1 3-15,-4 0-9 0,4-2-16 16,-8 2-16-16,1-3-10 0,0 1-72 15,0-2-10-15,-1-4-9 0,-2-2-29 16,9-2-4-16,1-4-132 16,0-8-243-16,3-3-227 0,7 1-426 15</inkml:trace>
  <inkml:trace contextRef="#ctx0" brushRef="#br0" timeOffset="37294.324">13891 15263 222 0,'0'0'1277'16,"0"0"-961"-16,0 0-144 0,0 0-65 15,0 0 0-15,0 0-7 0,0 0-3 16,0 0-10-16,0 0-3 0,0 0 23 16,3-1 86-16,1 4 25 0,-1 3-32 15,1 2-53-15,-1 8 13 16,1 5-54-16,-4 4-29 0,0 7-25 15,0 3-35-15,0 0 0 0,0 0-3 16,0-3-19-16,-4-3-79 0,1-2-83 16,-1-7-68-16,4-3-209 0,0-9-593 15,0-8-591-15</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18T04:38:11.141"/>
    </inkml:context>
    <inkml:brush xml:id="br0">
      <inkml:brushProperty name="width" value="0.05292" units="cm"/>
      <inkml:brushProperty name="height" value="0.05292" units="cm"/>
      <inkml:brushProperty name="color" value="#FF0000"/>
    </inkml:brush>
  </inkml:definitions>
  <inkml:trace contextRef="#ctx0" brushRef="#br0">8079 4853 208 0,'0'0'19'16,"0"0"1"-16,0 0 345 0,0 0-160 15,0 0-91-15,0 0-19 0,0 0 16 16,0 0 9-16,0 0 33 0,3-4 16 16,-3 4-19-16,0 0-20 0,0-2-10 15,0 2-6-15,0 0-1 16,0 0 7-16,0 0-17 0,0 0-9 16,0 0-10-16,0 0 0 0,0 0-7 15,0 0-9-15,0 0-17 0,0 0-9 16,0 0-10-16,0 0-6 0,0 0-10 15,0 0-13-15,0 0 10 0,0 0-13 16,0 0 0-16,0 0 0 0,0 0 0 16,0 0 1-16,0 0-1 0,0 0 0 15,0 0-3-15,0 0-13 16,0 0-4-16,0 0 1 0,0 0-3 0,4 0 6 16,-1 0 15-16,1 0-2 0,-1 0 0 15,1 0 3-15,-1 0 10 16,4 0 9-16,0 0-19 0,-4 0 15 15,8 0-14-15,-1 0 1 0,-3-1 21 16,0 0-4-16,3-1 0 0,0 2-8 16,4-1-9-16,-3 0 9 0,2-1 2 15,1 0-10-15,0 1 0 0,0-2 14 16,-1 2-15-16,1-3 18 0,-7 3 0 16,7-1 2-16,-4 2-9 0,1-1 0 15,-5 0 18-15,1 0-5 0,-3-1 0 16,10 1-1-16,-7 0 1 0,3-1-7 15,-3 0 0-15,3 2 10 0,-3-3-26 16,3 2-3-16,4-1 0 0,-7 2 0 16,3-2 3-16,1 2 0 0,2-1 0 15,1 0 13-15,-3-1-3 0,6 1-10 16,-3-2-2-16,6 3-1 0,-6-2 0 16,0-1-1-16,6 2 1 0,-2 0 3 15,-5-1 16-15,8 1-17 16,-4 0 18-16,1-1 1 0,-5 2-20 15,1-2 0-15,0 2 1 0,0-2 11 16,-4 2-13-16,4-1 0 0,0 0 19 16,-1 1-17-16,-6 0 1 0,10 0 0 15,-6-1 10-15,3 1-12 0,-4 0 24 16,4 0-22-16,-4 0-1 0,0 0 17 16,1 0-3-16,-1 0-3 0,4 0-11 15,0 0 0-15,-4 0-1 0,4 0 0 16,-7 0 14-16,10 0-13 0,-7 0-1 15,4 0 1-15,-4 0 2 0,8 0-3 16,-5 0 11-16,1 0 1 0,-4 0-13 16,1 1 1-16,-1-1-1 0,0 1 1 15,-3 0 0-15,4-1-1 0,-4 0 3 16,3 0-1-16,0 3 2 16,1-2 14-16,2-1-15 0,-2 0 16 0,-1 2-17 15,4-1 10-15,0 0-9 16,-4-1 10-16,0 0-10 0,4 0 5 15,0 2-6-15,0-2-2 0,-4 1 2 16,7-1 13-16,-3 1 1 0,7-1 12 16,-4 0 7-16,4 0 47 0,-1 0-38 15,4 1-43-15,-3-1 17 0,0 0-15 16,-1 2 0-16,4-2 14 0,-3 1-17 16,-4 0 0-16,1-1 0 0,6 0 0 15,-7 0 2-15,0 0-1 0,4 0 1 16,-4 0-1-16,-3 0 1 0,3 0 0 15,-3 0 11-15,0 2-12 16,-1-2 3-16,-6 1-2 0,7-1 0 16,-4 0 13-16,1 0-15 0,-1 0 2 15,-7 0-1-15,11 0-1 0,-3 0 0 16,-5 0 0-16,5 0 18 0,3 0-17 16,-4 0-1-16,4 0 0 0,3 0 13 15,-3 0-10-15,3 0-1 0,0 0 0 16,0 0 20-16,-3 0-11 0,3 0-11 15,-3 0 0-15,0 0 3 0,3 0 1 16,0 0-3-16,1 0 1 0,-1 0 1 16,-3 0-2-16,3 0 1 0,0 0 0 15,4-1 12-15,-7 2-12 0,6-1-2 16,-3 0 2-16,1 0 9 0,-5 0-10 16,12 0 1-16,-12 0-1 0,5 0 1 15,-1 0-1-15,-3 0 2 0,3 0-3 16,-3 0 0-16,3 1 4 0,-3-1-3 15,3 0 2-15,0 2 9 16,0-1-10-16,1 0-1 0,-1-1 1 16,3 2 2-16,-2-2 8 0,2 0-9 15,1 0 13-15,-4 0-15 0,11 0 17 16,-8 0-2-16,5 0 15 0,-5 2-3 16,4-2-6-16,-3 0-19 0,7 1 15 15,-8-1-16-15,1 1 16 0,0-1-18 16,3 0 0-16,-4 0 2 0,1 0 0 15,-4 0 1-15,4 0 10 0,0 0-13 16,-4 0 14-16,0 0-13 0,7 0-1 16,-3 0 3-16,-4 0 10 0,4 0-12 15,-4 0 1-15,0 0 0 0,0 0-2 16,1 0 1-16,-5 0-1 0,5 0 0 16,-1 0 3-16,0 0-3 0,0 0 2 15,1 2 0-15,-1-1 10 16,3-1-11-16,-2 1 2 0,2-1-1 0,-2 0 11 15,-1 0-11-15,7 0 0 0,-7 0 10 16,4 0 1-16,-1 0-13 16,1 0 43-16,-4 0 3 0,4-2-24 15,0 2-10-15,-4-2-9 0,0 1 9 16,4 0-11-16,-4 1 0 0,-3 0 0 16,3-2 0-16,-3 2 2 0,0 0 0 15,-1 0-2-15,-2 0 0 0,3 0 1 16,-1 0-1-16,-2 0 1 0,2 0-1 15,1 0-1-15,0 0 0 0,0-2 1 16,-4 2 0-16,4 0 11 16,-4 0-10-16,4 0 1 0,0-1 13 15,-4 1-16-15,4-1 1 0,-4 1 1 16,4-2 1-16,-4 2-1 0,1 0 0 16,-1 0-2-16,0 0 2 0,4 0 0 15,-4 0-2-15,1 0 1 0,-1 0 1 16,4 0-1-16,0 0 2 0,0 0 0 15,-1 0-2-15,1 0 2 0,0 0-1 16,3 0 0-16,-3 0 0 0,3 0-1 16,0 0 12-16,-3 0-1 0,7 0-12 15,-7 0 2-15,6 0-2 0,-3 0 1 16,1 0 1-16,2 0 26 0,-2 0 6 16,2 0-22-16,-3 0 0 0,4 0-10 15,0 0 1-15,-4 0 9 0,4-1-9 16,-4 1-3-16,0-1 2 0,7-1 11 15,-10 2-10-15,3 0-1 0,4 0 1 16,-4-1-1-16,-3 1 1 0,3-1 9 16,-3-1-10-16,0 2-2 0,0-1 1 15,-1 1 1-15,-2 0 0 16,2-1 1-16,-2 0 0 0,-1 1 0 16,0 0 0-16,-3-2-1 0,4 2 1 15,-4 0-2-15,-1-1 0 0,1 0-1 16,0 1 2-16,0 0 0 0,3 0 1 15,-6-2 0-15,6 2-2 0,1 0 1 16,-5 0 0-16,5 0 10 0,-1 0-12 16,-3-1 0-16,3 1 0 0,1-1 1 15,-4 1 0-15,3-2 0 0,-3 2 0 16,0 0 0-16,-4 0-1 0,4 0 1 16,-7 0 1-16,3 0 0 0,1 0-2 15,-4 0 0-15,3-1 1 0,-3 1 1 16,4 0-1-16,-4 0 2 15,3 0-1-15,1 0 0 0,-4 0 0 0,3 0-2 16,-3 0 1-16,4 0 0 0,-1 0 0 16,0 0 0-16,-3 0-1 0,0 0 1 15,4 0-1-15,-1 0 1 0,-3 0-1 16,4 0 1-16,-4 0-1 16,3 0 0-16,-3 0 0 0,7 0-1 15,-7 0 1-15,4 0 0 0,2 0 0 16,5 0 0-16,-4 0 0 0,3 0 1 15,0 0 0-15,4 0 2 0,-4 0 0 16,4 0-1-16,-3 0 1 0,-4 0-3 16,6 0 1-16,-6 0 2 0,4 0-1 15,-1 0 0-15,-3 1 0 0,0-1 1 16,0 0-1-16,-4 0 0 0,4 0-1 16,0 0 2-16,-4 0-2 15,4 0 1-15,-3 0-2 0,2 0 2 16,1 0-1-16,-3 0-1 0,3 0 0 15,-7 0 1-15,7 0 1 0,-4 0-2 16,0 0 2-16,1 0 0 0,-1 0-1 16,-3 0 0-16,4 0-1 0,-1 0 2 15,1 0 13-15,-4 2 6 0,3-2-5 16,-3 0-13-16,4 0-1 0,-1 0 10 16,-3 0-11-16,3 0 0 0,1 1 0 15,-4-1 0-15,7 0-1 0,-7 0 1 16,0 0 1-16,3 0-2 0,1 0 0 15,-1 0 1-15,1 0 0 0,-1 0 1 16,0 0-2-16,1 0 1 0,-1 0 1 16,1 0 0-16,-1 0-1 0,-3 0 0 15,4 1 0-15,-1-1 0 0,-3 0 1 16,4 0-2-16,-1 0 0 16,-3 0 2-16,7 0-1 0,-7 0-1 15,3 0 1-15,-3 0 0 0,4 0-1 16,-1 0 0-16,1 0 0 0,-4 0 0 15,3 0 0-15,1 0 0 0,-1 0 1 16,0 0-1-16,1 0 1 0,-1 0 1 16,-3 0-2-16,4 0 1 0,-4 0 0 15,0 0 0-15,3 0 0 0,-3 0 0 16,0 0 0-16,4 0 0 0,-4 0-1 16,0 0 1-16,3 0 0 0,-3 0-1 15,0 0 1-15,7 0 1 0,-7 0-2 16,0 0 0-16,0 0 1 0,0 2 1 15,0-2-1-15,0 0 1 0,0 0-1 16,0 0 0-16,0 0 1 0,0 0 0 16,0 0 0-16,0 0-1 0,0 0-1 15,0 0 0-15,0 0 2 0,0 0-1 16,0 0 0-16,0 0 0 0,0 0 0 16,0 0-1-16,0 0 0 15,0 0 0-15,0 0 0 0,0 0 1 16,0 0 0-16,0 0-1 0,0 0 1 15,0 0 0-15,0 0 0 0,0 0-1 16,0 0 2-16,0 0 0 0,0 0-1 16,0 0-1-16,0 0 1 0,0 0 1 15,0 0-1-15,0 0 0 0,0 0-1 16,0 0 1-16,0 0-1 0,0 0 1 16,0 0 0-16,0 0 0 0,0 0 0 15,0 0 0-15,0 0 0 16,0 0-1-16,0 0 0 0,0 0 0 0,0 0 0 15,0 0-1-15,0 0 0 0,0 0 1 16,0 0-2-16,0 0 2 16,0 0 0-16,0 0-1 0,0 0 0 15,0 0 1-15,0 0-2 0,0 0 2 16,0 0 0-16,0 0-1 0,0 0-1 16,0 0 1-16,0 0 0 0,0 0-1 15,0 0 1-15,0 0-1 0,0 0-1 16,0 0 2-16,0 0-1 0,3 0 1 15,1 0 1-15,-1 0 0 0,4 0 1 16,-3 0 0-16,-4 0 0 0,3 0-1 16,1 0 0-16,-4 0-1 0,3 0 1 15,0 0 0-15,1-2 1 0,-1 2-1 16,4 0-1-16,-7 0 1 0,7 0 0 16,-3 0 0-16,-1 0 0 0,0 0 1 15,1 0-1-15,-1 0-1 0,1 0 1 16,-4 0 0-16,3 0 0 0,1 0 0 15,-4-1 0-15,3 1 0 0,1 0 0 16,-4 0 0-16,3 0 0 16,0 0 0-16,1 0 0 0,-1 0 0 15,-3 0 0-15,7 0 0 0,-3-1 0 16,-4 1 0-16,7-2 1 0,-4 2-1 16,4 0 0-16,-4 0 0 0,8 0-1 15,-4 0 0-15,6-1 1 0,-2 1 0 16,-1 0-1-16,4-1 1 0,0 0 0 15,3 1-1-15,-3-3 1 0,3 2 0 16,-3 1 2-16,3-1 0 0,-3-2-1 16,3 2 1-16,-3 1 0 0,-1-2 0 15,1 0-1-15,0 2 0 0,3-2 0 16,-3 0 1-16,7 0 10 0,-8 0-12 16,1 0 1-16,0 0 1 0,0 2-1 15,-4-2-1-15,0 2 1 16,1 0-1-16,-1-2 1 0,0 2 0 15,4-2 0-15,-3-1 0 0,2 2-1 0,1 0 1 16,3-2 0-16,-6 2 0 0,2-1 0 16,1 0 1-16,3 0-2 15,-3 2 0-15,0-2 0 0,3 0 0 16,1 2 1-16,-1-3 0 0,3 2-1 16,1-3 2-16,0 2-1 0,3 0 0 15,-3 1-1-15,3-2 0 0,3 1-1 16,1 0 0-16,-4 0 0 0,3 1 1 15,1-3 0-15,0 2-1 0,-1 0 1 16,1 0 0-16,-1 0 1 16,-3 0-1-16,4 0 1 0,-4 0 0 0,0 2-1 15,4-2 0-15,-4 1 1 16,-3 0-2-16,3-1 1 0,0 2 0 16,0-1 1-16,-3-2-1 0,-1 3-1 15,1 0 1-15,0 0 0 0,-1 0 13 16,4-2 2-16,-6 2-13 0,2-1 0 15,1 1 10-15,0 0-11 0,-1 0 0 16,1 0 1-16,0-1 1 0,3 1 0 16,-7 0-2-16,4-2 2 0,-1 2-2 15,-6 0 2-15,3 0-3 0,4-1 1 16,-4 1-1-16,-3 0 1 0,3-1 2 16,4-1-3-16,-4 2 1 0,0-1 1 15,1 1-2-15,-1-1 0 0,0 1 2 16,-3 0-2-16,0-2 0 0,3 2-1 15,-3 0 1-15,-1 0 1 0,1 0 1 16,3 0-1-16,1-1 1 0,-8 1 0 16,4-1-2-16,3 1 1 0,0-1 0 15,-7 1 0-15,4 0 1 16,3 0-2-16,1 0 0 0,-8 0 1 16,7 0-1-16,4 0 0 0,-7 0 3 15,3 0-3-15,0-2 0 0,0 2-1 16,1 0 1-16,-1 0-1 0,0 0 1 15,0 0 0-15,1 0 0 0,2 0 1 16,-3 0 0-16,4 2-1 0,-4-2 0 16,4 1 0-16,-4 1 0 0,7-2 1 15,-3 2-1-15,3 0-1 0,-10-2 1 16,10 3 0-16,-3-2 1 0,-4 1-1 16,4-1 0-16,3 0 3 0,-4 1-3 15,4-2 0-15,-10 2-1 0,10 0 0 16,-3-2 1-16,-4 3 1 0,4-2 0 15,0 1 0-15,-4-2 2 16,0 2-3-16,4-2 1 0,-1 0 0 0,-2 2-1 16,2-2 0-16,1 0 1 0,0 0-1 15,-4 0 1-15,7 0 1 0,-3 0 0 16,-4 0-2-16,4-2 1 16,3 0-1-16,-7 0 1 0,7 1-1 15,-7 0-2-15,0-1 2 0,8 1 0 16,-12-2 0-16,8 3 1 0,3-2 0 15,-7 2-1-15,4-1 0 0,3 1 0 16,-3 0 0-16,3 0 0 0,-3 0 0 16,3 0-1-16,3 0 0 0,-3 0 1 15,4 0 0-15,0 0 0 0,-4 0 0 16,3 0 0-16,1 0 1 16,-1 0-1-16,1-1 0 0,-1 1 0 15,1-2-1-15,0 2 0 0,-1 0 1 16,1 0 0-16,3 0 0 0,-4 0 1 15,4 0-1-15,-3 0 0 0,6 0 1 16,-3-1-1-16,-3 1 0 0,3-1 0 16,-7-1 1-16,7 2-1 0,-7 0-1 15,7-1 1-15,-10 0 0 0,10 1 1 16,-11-2-1-16,1 2 0 0,3 0 0 16,-3 0 0-16,3 0 0 0,-7 0 0 15,7 0 2-15,-3 0-1 0,3 0-1 16,0 0 0-16,-6 0 0 0,6 0 0 15,-4 0 0-15,1 0 0 0,-4 0 2 16,4 0-2-16,0 0-1 0,-1 0 1 16,-6 0-1-16,3 0 2 0,0 0-1 15,1 0 0-15,-1 0 0 0,0 0 0 16,4 2 0-16,-4-1 0 0,4-1 1 16,-1 0-1-16,1 1 1 15,3-1 1-15,-3 0-2 0,3 2 0 16,0-1 0-16,4-1 1 0,-4 1-1 15,3-1 0-15,1 2 1 0,3-1-2 16,-4-1 0-16,4 1 1 0,-3 1-1 16,6 1 1-16,-9-2 0 0,9 3 0 15,-13-2 0-15,13 0 0 0,-10 2 0 16,7-3 0-16,-7 2 0 0,7 1 2 16,-6-2-2-16,6 0 1 0,-7 0-1 15,7-1 1-15,-11-1-1 0,11 0 0 16,-10 2 0-16,7-2 2 0,-4 0-1 15,0 0 0-15,3 0 1 0,-9 0-2 16,9 0-1-16,-10 0 1 0,4 0-1 16,0-2 1-16,-4 2 0 0,0 0 1 15,7 0-1-15,-13 0 0 0,6 0 0 16,4 0 0-16,-8 0 0 0,1 0-1 16,0 0 1-16,7 0 0 15,-11 0-2-15,7 0 2 0,0 0-1 0,-3 0 1 16,-4 0 0-16,1 2 0 15,3-1 0-15,-1 0 1 0,-2-1-1 16,2 2 0-16,1-1-1 0,3-1 1 16,-6 1-1-16,6-1 1 0,4 0 0 15,-8 2 1-15,1-2-1 0,3 2 0 16,1-2-1-16,-8 0 2 0,4 0-1 16,0 0 1-16,3 2-1 0,-10-2 0 15,6 0 2-15,1 2-2 0,0-2 1 16,0 0 0-16,-4 0-1 0,7 0 0 15,-3 0-1-15,0 0 1 16,-7 0 0-16,7 0 1 0,-4 0 1 16,7 0 0-16,-6 0 0 0,2-2-2 15,1 2 1-15,7 0-1 0,-7-2-2 16,3 2 2-16,0-2 0 0,-3 2 0 16,0 0-1-16,-1 0 0 0,8-2 1 15,-11 2-1-15,8 0 1 0,-1 0 0 16,0 0 0-16,-3-1 0 0,10 0 1 15,-7-1-1-15,7 2 0 0,4-1 1 16,-4 1 0-16,3-1 0 0,-2 1-1 16,2-2 0-16,-3 2 0 0,7 0 0 15,-10-1-1-15,7 0 0 0,-8 0 0 16,4 1 0-16,0 0 1 0,-3-2 3 16,3 2-2-16,-7 0 1 0,4 0-2 15,3 0 0-15,-13 0-1 0,9 0 1 16,1 0-2-16,-7 0 2 0,3 0-1 15,4 0 2-15,-8 0 0 0,-2 0 0 16,2 0 0-16,1 0-1 16,-3 2 0-16,-5-2 0 0,-6 0-1 15,4 0 1-15,-1 0 1 0,-3 0 2 16,4 0-2-16,-4 0 0 0,0 0 0 16,0 0 1-16,0 0 0 0,0 0 9 15,0 0-11-15,0 0-2 0,0 0 2 16,0 0-3-16,0 0 1 0,3 0 2 15,-3 0-3-15,4 0-7 0,3 0 9 16,-4 0 2-16,7 0-1 0,-3 0 0 16,4 0-1-16,-1 0-1 0,4-2 2 15,0 1-1-15,3 1 1 0,-3-1-1 16,6 1 1-16,1-2-1 0,-4 1 1 16,11 0 0-16,-8-1 0 0,11 1 0 15,-7 0 0-15,7-1 0 0,-6 0 0 16,6 2 0-16,-7-2-1 0,7 2 0 15,-7-2 0-15,7 1 0 0,-4 0 1 16,4-1 0-16,-6 2 0 0,2 0 0 16,-3-1-1-16,4 1 1 15,-8-1 0-15,11 1 3 0,-6-2-3 16,-5 2-2-16,11 0 0 0,-10 0 1 16,6 0 0-16,-6 0 1 0,7-2-1 15,-8 2 1-15,8 0 0 0,-4 0 0 16,-3 0 1-16,3 0 0 0,-4 0-1 15,5 0 0-15,-5 0 1 0,1 0 0 16,3 0-1-16,-7 0 0 0,11 0 0 16,-7 2 0-16,-1-2 0 0,4 0 0 15,-6 0 0-15,9 0 0 16,-6-2 0-16,-4 2 0 0,11 0 0 16,-11-1 0-16,7 1 1 0,-3 0-1 15,-4-1 0-15,7-1 1 0,-3 2-1 16,-4-1-2-16,10 0 2 0,-6-1 0 15,7 2-1-15,-8-1 1 0,11 0 0 16,-7 1 0-16,11-2 0 0,-11 1 0 16,14 0 1-16,-14 0-1 0,10 1 0 15,-13-2 0-15,7 1 1 0,-8 0-1 16,4 1-2-16,-3 0 1 0,0 0 0 16,-1 0 1-16,1 0-1 0,3 0 1 15,-3 0 1-15,0-2-1 0,3 2-1 16,-7 0 1-16,0 0 1 0,7 0-1 15,-10 0 0-15,3-1 0 0,1 1 0 16,-5-1 0-16,1 1 0 0,0 0 0 16,7-2 2-16,-8 1-1 15,5 1-1-15,2-1 0 0,-3-1 0 16,1 2 0-16,6-2 1 0,-7 0-1 16,7 2-2-16,-3-3 2 0,-4 3 0 15,4 0 0-15,-1-1-1 0,-6-1 0 16,7 2 1-16,-4-1-1 0,0 1 1 15,4 0 0-15,-4 0 0 0,0 0-1 16,4 0 1-16,0 0 0 0,-4 0 0 16,4 0 0-16,-1 0 1 0,-6 0-1 15,7 0 0-15,-4 0-1 0,-3 0 0 16,3 0 0-16,0 0 1 0,-3 0 0 16,0 0 1-16,10 0-1 0,-10 0 0 15,3 0 1-15,0 0-1 0,-3 0 1 16,0 0 0-16,-4 0-1 0,11 0 0 15,-8 0 0-15,-2 0 0 0,9 0 1 16,-2 0-1-16,-8 0 0 0,7 0 0 16,0 0 0-16,-3 0-2 0,-3 0 2 15,2 0 0-15,5 0 0 0,-5 0 0 16,-6 0-1-16,7 0 1 16,0 0 0-16,0 0 1 0,-4 0 0 15,0 0-1-15,4 3 0 0,0-3 2 16,0 0-1-16,-4 0-1 0,0 0 0 15,4 0 0-15,0 0 1 0,-4 0-2 16,-3 0 0-16,3 0 1 0,4 0 1 16,-7 0-1-16,0 0 0 0,0 0-1 15,-4 0 3-15,1 0-2 0,-4 0 0 16,0 0 1-16,0 0 0 0,0 0 11 16,0 0-11-16,0 0 1 0,0 0-2 15,0 0 1-15,0 0 0 0,0 0 0 16,0 0-1-16,0 0 0 15,0 0-1-15,0 0 0 0,0 0 1 16,0 0 0-16,0 0 1 0,0 0-1 16,0 0 0-16,0 0 1 0,0 0 1 15,0 0 1-15,0 0-1 0,0 0 11 16,0 0-12-16,0 0 0 0,0 0 1 16,0 0 0-16,0 0-1 0,0 0-1 15,0 0-12-15,0 0-15 0,0 0 0 16,0 0-25-16,0 0-12 0,0 0-12 15,-4 0-18-15,1 0-41 0,-4 0-129 16,0 0-350-16,-24-10-1458 0</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18T04:44:10.78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2794 6256 121 0,'0'0'1008'0,"0"0"-796"16,0 0-212-16,0 0 2 0,0 0 53 16,0 0 72-16,0 0 26 0,0 0-16 15,0 0-40-15,0 1-3 0,0-1 10 16,0 0 29-16,0 0-4 0,0 0-29 15,0 0-16-15,0 0-13 0,0 0 0 16,0 0-6-16,0 0-7 0,0 0-13 16,0 0-16-16,0 0-4 0,0 0 1 15,0 0 3-15,0 0-13 0,0 0-13 16,0 0 13-16,0 0 3 0,0 0 1 16,0 0 2-16,0 0-6 0,0 0 0 15,0 0-13-15,4 2 10 0,-4-2-10 16,3 2 1-16,-3-2 8 15,0 0-10-15,0 0 1 0,0 0 0 0,3 0 0 16,-3 0 0-16,0 0 0 16,0 0 1-16,0 0-2 0,0 0 0 15,4 0 1-15,-4 0 10 0,0 0-11 16,3 2 11-16,1-2 6 0,-4 0 0 16,7 0-6-16,-4 0 3 0,1 0-3 15,-1 0 6-15,0 0-3 0,8 0 0 16,-8 0 6-16,1 0 3 0,3 2-12 15,-4-1 9-15,4-1 7 0,-4 0-10 16,4 1 0-16,0 1 0 0,3-2 3 16,-3 1-9-16,0-1 9 0,0 1 4 15,0 1-24-15,-4-2 20 0,4 1-9 16,0-1 2-16,-3 0-14 0,6 3 3 16,0-2 11-16,-6-1 1 0,3 1-14 15,-4 0 17-15,4 1 0 0,0-2-16 16,-4 2 0-16,8-2 19 0,-8 0-10 15,4 2-10-15,0-2 14 16,-4 2-13-16,1 0-1 0,-1-2 0 16,1 2 2-16,3-2 11 0,-4 2-14 15,4-2 15-15,0 0-14 0,-4 2 0 16,4-2 0-16,-3 1 16 0,-1-1-18 16,0 3 0-16,1-3 0 0,-1 0 18 15,1 1-18-15,-1-1 0 0,4 3 1 16,-3-3 1-16,-1 1 0 0,7-1 2 15,-6 3-3-15,-1-3 0 0,1 0 1 16,3 0 0-16,-4 3 10 0,0-3-12 16,-3 0 1-16,4 1-1 0,-1-1 4 15,1 0-4-15,-1 0 3 16,1 0 9-16,-1 3 4 0,7-3-13 0,-6 1-3 16,3-1 1-16,-4 0 2 15,4 2 10-15,-3-1-11 0,-1-1 0 16,4 1 26-16,-4 1-25 0,1-1 10 15,6-1 0-15,-6 0 5 0,-1 1-2 16,0-1 0-16,4 0-3 0,-3 0 0 16,-1 0-13-16,1 1 19 0,-1-1-18 15,4 2 1-15,-4-2-1 0,1 1 1 16,6-1 1-16,-3 0 0 0,0 0 13 16,0 0-14-16,0 1-2 0,0 1 15 15,0-2-12-15,0 1 13 0,3-1-15 16,-7 0 0-16,4 0 0 0,0 0 1 15,-3 0 0-15,-1 1 11 0,4-1-10 16,-4 0 9-16,4 0-9 0,4 0 1 16,-5 0-2-16,1 2 0 0,0-2 1 15,0 0 9-15,-3 0-9 0,6 0 10 16,-7 0-11-16,11 0 1 16,-4 0 13-16,-3 0-14 0,0 0 23 15,4 0-13-15,-5 0 7 0,8 2 9 16,-7-2-10-16,0 0-2 0,-4 0-4 15,1 0-11-15,-1 0 1 0,-3 0-1 16,4 0 1-16,-1 0-1 0,-3 0 0 16,4 0-1-16,-1 0 0 0,1 0 2 15,-4 0-2-15,10 0 0 0,-7 0 1 16,1 2 11-16,-1-2-12 0,1 0-1 16,-1 0 0-16,1 0 0 0,-1 0 1 15,0 2 0-15,1-2 0 0,-1 0 0 16,4 0 0-16,-3 0 15 0,9 0-14 15,-6 0 1-15,0 0-2 0,0 0 3 16,0 0-2-16,0 1 0 0,0-1-1 16,7 1 0-16,-8-1 0 0,5 0 12 15,-4 0-12-15,-4 2 1 0,4-2 11 16,0 0-9-16,3 0-2 16,-3 0 1-16,0 0-1 0,0 0 0 15,-4 0 1-15,1 0 1 0,-1 0-2 16,4 0 2-16,0 1 0 0,-7-1-2 15,3 0 1-15,4 0 0 0,-7 0 0 16,4 0-1-16,-4 0 0 0,0 0-1 16,0 0 0-16,3 0-1 0,1 0 1 15,-1 0-1-15,-3 1 1 0,4-1 0 16,-1 0 0-16,-3 0-1 0,4 2 1 16,-1-2 0-16,-3 0 0 0,0 0 0 15,3 0 0-15,1 0-2 0,-4 0 1 16,3 0 1-16,1 1 0 15,-1-1 0-15,1 1 1 0,6 1 0 16,0-2 0-16,-3 1 1 0,4 0-2 16,-1 0 12-16,4 1-12 0,-4-1-3 15,0 0 2-15,1-1 1 0,-4 0-1 16,-1 1 1-16,8 1 3 0,-3-2 0 16,-1 0 0-16,-3 1 15 0,-4-1-5 15,8 0-13-15,-8 0 0 0,4 0 3 16,0 0-1-16,-4 0-2 0,-3 0 2 15,4 0 0-15,-1 1 0 0,-3-1-1 16,0 0 0-16,0 0 0 0,4 0 1 16,-4 1 0-16,0-1-1 0,3 0 0 15,0 0 0-15,1 0 1 0,-1 0 1 16,1 0 10-16,3 0-10 0,-4 0 0 16,4 0-1-16,-4 0-1 0,1 0 1 15,-1 0 1-15,1 2-1 0,-1-2-1 16,1 0 2-16,-1 0-1 15,-3 0 0-15,7 0-1 0,-7 0-1 16,0 0 0-16,3 0 0 0,1 0 0 16,-1 0 2-16,-3 0-1 0,4 0 1 15,-1 0-1-15,4 0 1 0,-7 0-2 16,4 0 0-16,-4 0-1 0,3 0 1 16,-3 0 0-16,3 0 0 0,-3 0 0 15,4 0 0-15,-4 0-1 0,0 0-1 16,3 0 0-16,1 0-1 0,-4 0 2 15,0 0 1-15,0 0 1 0,3 0-1 16,-3 0 0-16,0 0 0 0,0 0 3 16,0 0-1-16,0 0-1 0,0 0 0 15,0 0 0-15,0 0 1 0,0 0 0 16,0 0-1-16,0 0 0 0,0 0 2 16,0 0-1-16,0 0 0 0,0 0-1 15,0 0 1-15,0 0 0 0,0 0-2 16,0 0 1-16,0 0-1 15,0 0-2-15,0 0-50 0,0 0-44 16,-3 0-41-16,-4-3-40 0,3-1-97 16,-2-1-382-16,-5-1-1477 0,42 24 1047 0</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18T04:44:12.69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2863 6481 20 0,'0'0'492'0,"0"0"16"16,0 0-263-16,0 0-108 0,0 0 28 15,0 0 34-15,0 0-8 0,0 0-25 16,0 0-56-16,0 0-26 0,0 4 23 15,0-4 25-15,3 1 14 0,-3-1-31 16,0 0-28-16,0 0-16 0,0 0 6 16,0 0 13-16,0 0 2 0,0 0-15 15,0 0-10-15,0 0-20 0,0 0 4 16,0 0-28-16,0 0 2 16,0 0-3-16,4 0-6 0,-4 1-13 15,0 1 13-15,3-2 0 0,-3 0 0 16,0 0-13-16,0 1 9 0,0-1-8 15,0 0-1-15,0 0 0 0,4 0 0 16,-4 0-2-16,0 0-1 0,3 1 0 16,-3-1 2-16,7 2 14 0,-3-1 13 15,9 0-4-15,-6 1 0 0,4-2 35 16,-5 2 56-16,5-2-47 0,3 2-41 16,-8-2-12-16,5 0 6 0,-4 2-18 15,0-2 15-15,3 0 9 0,-3 0-12 16,7 0-4-16,-8 0-12 0,1 1 16 15,0 0-1-15,0-1-11 0,3 2 14 16,1-2-17-16,-4 1 2 0,0 0 10 16,-1-1-10-16,-2 2 0 0,3-2 0 15,-4 0 0-15,8 0 13 16,-8 0-16-16,7 0 2 0,1 2 14 16,-4 0-15-16,-1-2 2 0,-2 0-1 15,6 0 13-15,-3 0-13 0,7 2 2 16,-4-1-1-16,-3-1 9 0,0 0 1 15,0 1-13-15,0 1 12 0,7-1-11 16,-8-1 2-16,1 0 19 0,0 1-7 16,0 1 13-16,0-2 28 0,0 1-19 15,3 0-9-15,1 0-16 0,-4-1 4 16,-4 2-15-16,4-2 11 0,0 1-9 16,0-1 10-16,-4 1-13 0,7-1 1 15,-3 2 17-15,0-1-16 0,0 0 0 16,-3-1 0-16,-1 0 11 0,4 0-1 15,3 2-10-15,-6-2 1 0,6 0 0 16,-3 1 13-16,3-1-14 0,-6 1 10 16,-1-1-9-16,1 0-2 0,2 0 0 15,-2 0 0-15,-1 0 2 16,1 0-1-16,6 0-1 0,-6 0 3 16,6 0-3-16,-3 0 2 0,-4 2 0 15,8-2-1-15,-5 0 0 0,5 2 0 16,-1-2 0-16,-3 0-2 0,0 0 3 15,0 0-1-15,0 2-1 0,0-2 1 16,3 0 1-16,-7 0-3 0,4 0 0 16,4 2 3-16,-8-2-1 0,4 0 1 15,0 2-1-15,0-2 1 0,3 2-2 16,0-2-1-16,-3 0 2 0,0 1 1 16,0-1-2-16,0 0 0 0,0 0 1 15,3 1-2-15,-3-1 1 16,0 0 0-16,-4 2 0 0,1-2-1 15,-1 0 0-15,1 0 1 0,-1 0 1 16,4 1-2-16,-4-1 2 0,4 0 0 16,0 0-1-16,0 1 1 0,0-1 0 15,0 1-2-15,-4-1 2 0,1 0-2 16,3 0 0-16,0 0-2 0,-4 0 2 16,0 2 1-16,8-2-1 0,-4 0 0 15,0 0 1-15,0 0 1 0,-4 0-2 16,4 1 0-16,0-1-2 0,-4 1 0 15,8-1 1-15,-5 0 0 0,1 0 1 16,0 1 0-16,-3-1 2 0,3 2-1 16,-4-2-1-16,4 0 0 0,-4 1-1 15,8-1 0-15,-8 0 1 0,4 0-1 16,-4 0 1-16,4 3 2 0,-3-3-1 16,3 1 0-16,-4-1 2 0,4 0-2 15,-4 1 0-15,8-1 0 0,-4 0 0 16,0 0-1-16,-1 1 0 15,-2-1 1-15,-1 0-1 0,1 0 0 16,-4 0 1-16,0 2-1 0,3-2 0 16,-3 0 0-16,4 0 0 0,-4 0 0 15,0 0 1-15,0 0 0 0,0 0 0 16,0 0 2-16,0 0-1 0,0 0 0 16,0 0 1-16,0 0 0 0,0 0 0 15,0 0 9-15,0 0-11 0,0 0 0 16,0 0 1-16,0 0 0 0,0 0-2 15,0 0 0-15,0 0 0 0,0 0 0 16,0 0-1-16,0 0 0 0,0 0-17 16,0 0-47-16,0 0-43 0,-4 0-52 15,-3-4-70-15,0-3-226 0,1 2-1097 16,-19-10-630-16</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18T04:54:58.93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2036 10070 77 0,'0'0'108'0,"0"0"-66"0,0 0-16 16,0 0-3-16,0 0 13 16,0 0 254-16,0 0-23 0,0 0-123 15,0 0-85-15,0 3 19 0,0-3 39 16,0 0 26-16,0 0-3 0,0 0-13 16,0 0-7-16,0 0 0 0,0 0 26 15,0 0-9-15,0 1-27 0,0 0-4 16,0 0-22-16,0 3-16 0,0-4 7 15,0 1 5-15,0 1-3 0,0-2-22 16,0 1-26-16,0-1-16 0,0 0-10 16,0 0 0-16,0 0 10 0,0 0-11 15,0 0 1-15,0 0 13 0,4 0 10 16,-4 0-3-16,0 0-1 0,3 0 4 16,-3 1-4-16,3-1 4 0,-3 2-7 15,4-2-3-15,-1 1 0 0,-3-1 6 16,4 0 1-16,-1 1 9 0,8 0 32 15,-5 1 31-15,5-2-6 0,-4 0-32 16,6 0-12-16,-2 0-17 0,6 1-10 16,-7-1-17-16,1 0 11 0,2 1-12 15,-2-1 3-15,-1 0 19 16,0 0 2-16,-6 0-22 0,6 0 12 16,-3 0 18-16,7 0-30 0,-7 0 23 15,3 0-6-15,-3 0-16 0,0-1 16 16,3 0 5-16,4 1-23 0,0 0 16 15,-4 0-16-15,1-2 20 0,-1 2 52 16,4-1-26-16,-4 1-44 0,-3 0-3 16,0-1 15-16,3 1-2 0,-3 0-13 15,3 0 16-15,1 0-13 0,-4-1 19 16,-1-1-6-16,-2 1-16 0,3 1 1 16,0-1-1-16,0 1 16 0,3 0-16 15,0-2 0-15,-3 2 0 0,0 0 0 16,3 0-3-16,1 0 3 0,2 0 2 15,-2 0 0-15,-4 2 14 0,3-1-1 16,0-1-13-16,11 1 14 16,-7-1-13-16,3 2 35 0,4-2-4 0,-4 0-31 15,4 0 34-15,-1-3-35 16,-3 0 17-16,4 1-16 0,3-1 15 16,-10 1-17-16,3 1 1 0,4-2-1 15,-7 2 15-15,3-2-4 0,0 3-10 16,-3-1 17-16,-7 1-7 0,10-2 0 15,-3 1-12-15,0 1 0 0,-4-1 2 16,4 1-1-16,0-2-1 0,-1 2 12 16,-2 0-11-16,-4 0-1 0,3 0-16 15,4-2 16-15,-1 2 3 0,-2-1-1 16,-4 0-1-16,6 1 2 16,1 0-1-16,0 0 1 0,-4-2 10 15,1 2-11-15,6 0-1 0,-3 0 0 16,-4-1 1-16,0 0-2 0,4 1 3 15,0 0 8-15,0-2-10 0,-7 2-2 16,-4-1 1-16,4 0 0 0,0 1 1 16,-4 0 1-16,4 0-1 0,-7 0 1 15,4 0 11-15,-4 0-13 0,0-2 1 16,0 2 2-16,3 0-1 0,-3 0-1 16,0 0 0-16,0 0-1 0,0 0-2 15,0 0 1-15,0 0-2 0,0 0 1 16,0 0 0-16,0 0-11 0,3 0 12 15,-3 0 0-15,0 0-11 0,4 0 11 16,3 0-1-16,-4 0-1 0,1 0 3 16,-1 0 0-16,7 0 2 0,-6 0-2 15,10 2 1-15,-4-2-1 0,-3 0 1 16,0 1-1-16,-4-1 2 0,4 0-1 16,0 1 0-16,-3-1-1 15,6 2 3-15,-3-1-2 0,0 0 0 16,-4 1-1-16,1-2 1 0,-1 0-1 15,0 0 0-15,1 0-1 0,-1 0 0 16,1 1 0-16,-1-1 1 0,-3 1 2 16,4-1-2-16,-4 0 0 0,7 0 0 15,-7 0 1-15,0 0 1 0,3 2 0 16,-3-2-2-16,0 0 2 0,0 0 1 16,0 0-3-16,3 0 0 0,-3 0 1 15,0 0 1-15,0 0 1 0,0 0 1 16,0 0 8-16,0 0-11 0,0 0 0 15,0 0-1-15,0 0 2 0,0 0 0 16,0 0 0-16,0 0 1 0,0 0-2 16,0 0 1-16,0 0 0 0,0 0 0 15,0 0-2-15,0 0 2 0,0 0 0 16,0 0-1-16,0 0 1 0,0 0 0 16,0 0 1-16,0 0-2 15,0 0 0-15,0 0 2 0,0 0-1 16,0 0 0-16,0 0 0 0,0 0 0 15,0 0-1-15,0 0 1 0,0 0-1 16,0 0 1-16,0 0 0 0,0 0-2 16,0 0 1-16,0 0 1 0,0 0 16 15,0 0-5-15,0 0-1 0,0 0-11 16,0 0 2-16,0 0 9 0,0 0-11 16,0 0 1-16,0 0 0 0,0 0 1 15,0 0-1-15,0 0 0 0,0 0-2 16,0 0 2-16,0 0-2 0,0 0 1 15,0 0 1-15,0 0-1 0,0 0 1 16,0 0 0-16,0 0-1 16,0 0 0-16,0 0 2 0,0 0-3 15,0 0 0-15,0 0 1 0,0 0 0 16,0 0-1-16,0 0 0 0,0 0 0 16,0 0 1-16,0 0-1 0,0 0 0 15,0 0 1-15,0 0-1 0,0 0 0 16,0 0 2-16,0 0-2 0,0 0 0 15,0 0 0-15,0 0 0 0,0 0 1 16,0 0-1-16,0 0 3 0,0 0-3 16,0 0 0-16,0 0 0 0,0 0 1 15,0 0-1-15,0 0 0 0,0 0 2 16,0 0-2-16,0 0 1 0,0 0 3 16,0 0-2-16,0 0-2 0,0 0 1 15,0 0 1-15,0 0-2 0,0 0 2 16,0 0-1-16,0 0-1 0,0 0 2 15,0 0-1-15,0 0 1 0,0 0-1 16,0 0 2-16,0 0-2 16,0 0 0-16,0 0 0 0,0 0-1 15,0 0 2-15,0 0-2 0,0 0 1 16,0 0-1-16,0 0 0 0,0 0 2 16,0 0-2-16,0 0 0 0,0 0 0 15,0 0 1-15,0 0 0 0,0 0-1 16,0 0 0-16,0 0 0 0,0 0 0 15,0 0 0-15,0 0 0 0,0 0 1 16,0 0 0-16,0 0 1 0,0 0 1 16,0 0-2-16,0 0 0 0,0 0-1 15,0 0 0-15,0 0 1 0,0 0-1 16,0 0 0-16,0 0-2 0,0 0 2 16,0 0 0-16,0 0 0 0,0 0 0 15,0 0 0-15,0 0 0 0,0 0-1 16,0 0-1-16,0 0 0 0,0 0 2 15,0 0-2-15,0 0 2 16,0 0 0-16,0 0-1 0,0 0 2 16,0 0 1-16,0 0-2 0,0 0 0 15,0 0 0-15,0 0 2 0,0 0-2 16,0 0 0-16,0 0 3 0,0 0 0 16,0 0-3-16,0 0 0 0,0 0-2 15,0 0 2-15,0 0 1 0,0 0-1 16,0 0 0-16,0 0-1 0,0 0 2 15,0 0-1-15,0 0 1 0,0 0-1 16,0 0 1-16,0 0-1 0,0 0 0 16,0 0 0-16,0 0 1 0,0 0 0 15,0 0-1-15,0 0-1 16,0 0 1-16,0 0 0 0,0 0-1 16,0 0 0-16,0 0 0 0,0 0 0 15,0 0 1-15,0 0 0 0,0 0 0 16,0 0 1-16,0 0-1 0,0 0 1 15,0 0-1-15,0 0 1 0,0 0-1 16,0 0 2-16,0 0-2 0,0 0 1 16,0 0 1-16,0 0 1 0,0 0-3 15,0 0 2-15,0 0-2 0,0 0 0 16,0 0 1-16,0 0-1 0,0 0 0 16,0 0 1-16,0 0-1 0,0 0 1 15,0 0 1-15,0 0-2 0,0 0 1 16,0 0 1-16,0 0-2 0,0 0 0 15,0 0 0-15,0 0 0 0,0 0 0 16,0 0 0-16,0 0 0 0,0 0 0 16,0 0-2-16,0 0 1 0,0 0 1 15,0 0 0-15,0 0-1 16,0 0 0-16,0 0 0 0,0 0 0 16,0 0 1-16,0 0-1 0,0 0 1 15,0 0 0-15,0 0 0 0,0 0 0 16,0 0 0-16,0 0-1 0,0 0 1 15,0 0 0-15,0 0 0 0,0 0 2 16,0 0-1-16,0 0 0 0,0 0 1 16,0 0-2-16,0 0 0 0,0 0 0 15,0 0-1-15,0 0 0 0,0 0 1 16,0 0 0-16,0 0 0 0,0 0 0 16,0 0-1-16,0 0 0 0,0 0 1 15,0 0-3-15,0 0 3 0,0 0-1 16,0 0 1-16,0 0 0 0,0 0 0 15,0 0 1-15,0 0 1 0,0 0-2 16,0 0 1-16,0 0 1 0,0 0-1 16,0 0 0-16,0 0-1 0,0 0 1 15,0 0 0-15,0 0 1 0,0 0-1 16,0 0 1-16,0 0 0 16,0 0 0-16,0 0 0 0,0 0 2 15,0 0 8-15,0 0-11 0,0 0 0 16,0 0 0-16,0 0 2 0,0 0 0 15,0 0-2-15,0 0 0 0,0 0-1 16,0 0 0-16,0 0-1 0,0 0 2 16,0 0-2-16,0 0 1 0,0 0-2 15,0 0 1-15,0 0 0 0,0 0-1 16,0 0 2-16,0 0-2 0,0 0 0 16,0 0 1-16,0 0-1 0,0 0 0 15,0 0 1-15,0 0 0 0,0 0 0 16,0 0 1-16,0 0-1 15,0 0 1-15,0 0-1 0,0 0 2 16,0 0-1-16,0 0 0 0,0 0 0 16,0 0 0-16,0 0-1 0,0 0 2 15,0 0-1-15,0 0 1 0,0 0-1 16,0 0 1-16,0 0 0 0,0 0-1 16,0 0 0-16,0 0-2 0,0 0 2 15,0 0 0-15,0 0-2 0,0 0 2 16,0 0 0-16,0 0 1 0,0 0-1 15,0 0 0-15,0 0 0 0,0 0 0 16,0 0 0-16,0 0 0 0,0 0 1 16,0 0-1-16,0 0 0 0,0 0 0 15,0 0 0-15,0 0-1 0,0 0 1 16,0 0-1-16,0 0 1 0,0 0 0 16,0 0-1-16,0 0 0 0,0 0 1 15,0 0 1-15,0 0-1 16,0 0 1-16,0 0 0 0,0 0 0 15,0 0 0-15,0 0-1 0,0 0 1 16,0 0 1-16,0 0-2 0,0 0 0 16,0 0-1-16,0 0 1 0,0 0 0 15,0 0-1-15,0 0 1 0,0 0-1 16,0 0 0-16,0 0 0 0,0 0 1 16,0 0-1-16,0 0 1 0,0 0 0 15,0 0 0-15,0 0 2 0,0 0-2 16,0 0 1-16,0 0-1 0,0 0 0 15,0 0 0-15,0 0 0 0,0 0 0 16,0 0 0-16,0 0-1 0,0 0 0 16,0 0 0-16,0 0 0 0,0 0 2 15,0 0-1-15,0 0 0 0,0 0 1 16,0 0-1-16,0 0 1 0,0 0 0 16,0 0 1-16,0 0-2 15,0 0 0-15,0 0 0 0,0 0 0 16,0 0 1-16,0 0 1 0,0 0-2 15,0 0-1-15,0 0 1 0,0 0-2 16,0 0 1-16,0 0 1 0,0 0 0 16,0 0-1-16,0 0 0 0,0 0 1 15,0 0 0-15,0 0 0 0,0 0 0 16,0 0-1-16,0 0 1 0,0 0 0 16,0 0 0-16,0 0-1 0,0 0-1 15,0 0 2-15,0 0 0 0,0 0-3 16,0 0 2-16,0 0 0 0,0 0-1 15,0 0 1-15,0 0 0 0,0 0 0 16,0 0 1-16,0 0-2 16,0 0 1-16,0 0 1 0,0 0-1 15,0 0 0-15,0 0 1 0,0 0 0 16,0 0 1-16,0 0-1 0,0 0-1 16,0 0 1-16,0 0 0 0,0 0 0 15,0 0 0-15,0 0 0 0,0 0-1 16,0 0 1-16,0 0-1 0,0 0 0 15,0 0 1-15,0 0-1 0,0 0 2 16,0 0-2-16,0 0 1 0,0 0 0 16,0 0 0-16,0 0-1 0,0 0 1 15,0 0-1-15,0 0 0 0,0 0 0 16,0 0 1-16,0 0 0 0,0 0 0 16,0 0 0-16,0 0 1 0,0 0-1 15,0 0 0-15,0 0 1 0,0 0-1 16,0 0 1-16,0 0-1 0,0 0 1 15,0 0 0-15,0 0-1 16,0 0 0-16,0 0-1 0,0 0 0 16,0 0 0-16,0 0 1 0,0 0-1 15,0 0 1-15,0 0-1 0,0 0 1 16,0 0 0-16,0 0 0 0,0 0 0 16,0 0 1-16,0 0 0 0,0 0-1 15,0 0 1-15,0 0-1 0,0 0 1 16,0 0-1-16,0 0 0 0,0 0 1 15,0 0-1-15,0 0 0 0,0 0 1 16,0 0-1-16,0 0-1 0,0 0 0 16,0 0 1-16,0 0 1 0,0 0-1 15,0 0 0-15,0 0 0 0,0 0 0 16,0 0 1-16,0 0 0 0,0 0 0 16,0 0-1-16,0 0 1 0,0 0-1 15,0 0 0-15,0 0 0 0,0 0 0 16,0 0 0-16,0 0-1 0,0 0 0 15,0 0 1-15,0 0-1 0,0 0 0 16,0 0-1-16,0 0 1 16,0 0 0-16,0 0 0 0,0 0 2 15,0 0-2-15,0 0 1 0,0 0 0 16,0 0-2-16,0 0 2 0,0 0-1 16,0 0 0-16,0 0 1 0,0 0 0 15,0 0 0-15,0 0-1 0,0 0 1 16,0 0-1-16,0 0 1 0,0 0-2 15,0 0 1-15,0 0 1 0,0 0 0 16,0 0 0-16,0 0 2 0,0 0-1 16,0 0-1-16,0 0 0 0,0 0-1 15,0 0 1-15,0 0 0 16,0 0-2-16,0 0 2 0,0 0-2 16,0 0-11-16,0 0 13 0,0 0-1 15,0 0-1-15,0 0 0 0,0 0-19 16,0 0-7-16,0 0-9 0,0 0-34 15,0 0-10-15,-3 0-37 0,0 0 3 16,3 0-30-16,0-2-69 0,0 0-134 16,0-4-283-16,0 0-734 0,6 22-71 0</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18T04:55:01.07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3211 9980 102 0,'0'0'502'0,"0"0"-192"16,0 0-27-16,0 0-9 0,0 0-82 15,0 0-72-15,0 0 4 0,0 0 15 16,0 0 10-16,-10 7 16 16,10-7 0-16,0 0-23 0,0 0-16 15,0 0-7-15,0 0-13 0,0 0-29 16,0 0-20-16,0 3-22 0,0-3-9 16,0 0-7-16,0 0-3 0,0 0-3 15,0 1 3-15,3-1-15 0,-3 0 2 16,0 0 13-16,0 0-13 0,3 0 16 15,-3 0-3-15,0 0-13 0,4 0 13 16,-4 0-12-16,7 3 8 0,-4-3 10 16,4 1 26-16,3-1-6 0,-3 3 5 15,0-2-12-15,0-1-16 0,0 3-3 16,0-3 12-16,7 1-26 0,-7-1 11 16,3 3 16-16,-3-2-17 0,-4-1 4 15,8 3-15-15,-8-2 2 0,11-1 13 16,-7 3-13-16,0-3 19 0,0 0 3 15,-4 0 4-15,7 4 2 0,-3-4-9 16,7 0 4-16,-4 0-11 0,-3 0 7 16,0 2-9-16,7-1-1 0,-7-1 17 15,10 1-14-15,-7 1-2 0,-3-1-11 16,7 0 29-16,-7 1-12 16,10-2 1-16,-7 2-8 0,-3-2 13 15,0 1-24-15,4-1 3 0,2 0 20 16,1 1-23-16,-4-1 12 0,-3 0-10 15,4 0 0-15,6 0 13 0,-3 0 6 16,-4 0-7-16,4 0 4 0,0 0 12 16,-1 0-28-16,-2 0 31 0,-1 0-21 15,-3 2-10-15,7-2 0 0,-4 0-1 16,0 0 1-16,-3 0 19 0,7 0-19 16,0 0 9-16,0-2-11 0,-4 1 0 15,0 1 3-15,1 0-3 0,9-1 11 16,-6 1-11-16,-4 0 10 0,8 0-10 15,-1-2-1-15,-3 2 16 0,-1 0-13 16,5 0-2-16,-5 0 12 16,1 0-10-16,0 0 9 0,0 0 4 15,0 0 15-15,-4 0-13 0,4 0-15 16,-1 0 16-16,1 0-17 0,0 0 0 16,-4 0 10-16,8 0-12 0,-1 0 12 15,-7 0 1-15,4 0-12 0,3 0 1 16,-3 0-2-16,-4 0 0 0,4 2 3 15,3-1 12-15,-3-1-14 0,-4 1 11 16,4 2-12-16,3-3-1 0,-6 1 0 16,-1 1 0-16,0-2 1 0,1 1 1 15,6 0-1-15,-7 1 0 0,1-1 11 16,2-1-11-16,5 0 1 0,-5 1-1 16,-2 0 1-16,3 1-1 0,-1-2 18 15,1 1-17-15,-4-1-1 0,-3 3 0 16,4-3 1-16,2 2 0 0,-2 0-2 15,-4-1 2-15,3 0 0 0,-7 1 11 16,8-2-9-16,-1 3 13 16,0 0-14-16,1-2 0 0,-4 2 0 15,0-2 19-15,3 0-21 0,4 1 2 16,-1-1 0-16,-6 0 14 0,0 0-16 16,4-1 0-16,-5 0 0 0,8 1 2 15,-3-1-2-15,-5 0 0 0,1 2 2 16,0-1-2-16,0-1 3 0,3 1-1 15,-3 1-2-15,0-1 0 0,0 0 1 16,0 2-1-16,-4-3 0 0,8 2 2 16,3 0 0-16,-4-2-2 0,0 1 0 15,-3 0 1-15,0 1 9 0,3-2-10 16,4 0 1-16,-3 1 0 0,-5 0 0 16,1-1 0-16,-3 2 2 0,3-2-3 15,-4 0 1-15,1 0 2 16,-1 0-3-16,4 0 0 0,-4 0-1 15,1 0-2-15,-1 2 3 0,1 0 0 16,-4-2 0-16,3 0 0 0,1 0 1 16,-4 0 1-16,3 0-2 0,0 0 0 15,1 0 0-15,-4 0 2 0,0 0-2 16,3 0 2-16,-3 0 1 0,0 2 9 16,0-2-10-16,0 0 0 0,0 0 0 15,0 0 0-15,0 0 0 0,0 0 1 16,0 0-1-16,0 0 1 0,0 0-1 15,0 0 0-15,0 0 0 0,0 0 1 16,0 0 0-16,0 0-3 0,0 0 1 16,0 0-2-16,-3 0-20 0,3 0-31 15,0 0-22-15,-4 0-71 0,1 0-125 16,3-4-242-16,0 0-679 16,-3-14-869-16,16 44 1593 0</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18T04:55:03.25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2115 9841 392 0,'0'0'284'0,"0"0"374"0,0 0-287 15,0 0-117-15,0 0-24 0,0 0 6 16,0 0-20-16,0 0-35 0,0 0-53 16,0 0-51-16,0 0-35 0,0 3-10 15,0-3-3-15,0 0 6 0,0 1-9 16,0-1-11-16,0 0-2 0,4 0-13 15,-4 0 0-15,0 0-1 0,0 0 0 16,7 0 0-16,-7 0 0 0,0 0 0 16,0 0-1-16,0 0-17 0,3 0 3 15,-3 0-7-15,4 0 23 0,2 0 19 16,1 0 4-16,-3 0 6 0,3 3-29 16,3-3 3-16,4 0 19 0,0 0 7 15,-4 0-7-15,0 0 10 0,11 0-16 16,-7 0 3-16,-1 0-6 0,1 0 6 15,7 0 3-15,-7-3-19 16,0 3 32-16,-1-1-19 0,5-2 16 16,-5 2-10-16,1-2-20 0,3 3 14 15,1-1 0-15,-8-2-14 0,4 3 1 16,3 0 8-16,-3-1-9 0,-4 1 30 16,0 0-31-16,8 0 10 0,-1 0-9 15,-7-3 17-15,4 3-6 0,3 0-13 16,0 0-1-16,-10 0-2 0,10 0 3 15,1 0 1-15,-1 0-1 0,-3 0 3 16,10 0 10-16,-7 0-11 0,0 0 14 16,7 0-14-16,-6 0 17 15,-1 0-17-15,4-1-1 0,-4 1 24 16,0-3 7-16,4 3-17 0,-4-4 20 16,-3 4-7-16,3 0-9 0,0 0 6 15,-7 0-12-15,4 0 3 0,3-3-14 16,-3 3 10-16,0 0 7 0,7 0-5 15,-1-1-12-15,-2 1-1 0,2-2 11 16,1 2 7-16,0 0-16 0,3 0 0 16,-4 0-1-16,8 0 30 0,-4-1-6 15,4 1-23-15,-4-3 56 0,3 3-9 16,-3 0-22-16,-3-2 0 0,7 0-15 16,-11 2 12-16,10-3-13 0,-6 2-9 15,-4-2 0-15,11 2 10 0,-7-2 5 16,3 2-18-16,-4-2 16 0,-2 2-16 15,2 0 0-15,-3-1 21 0,1 1-19 16,6 1-2-16,-10 0 0 16,3 0 0-16,0 0 14 0,-3 0-12 0,0 0 0 15,6 0 11-15,-6 0-12 16,0 0-1-16,0 1 18 0,-1-1-18 16,1 2 1-16,0-1 1 0,-4-1 11 15,1 0-13-15,6 0 0 0,-7 0 0 16,1 0 3-16,2 0 19 0,1 0-19 15,0 0 7-15,0 0-8 0,-4 0-1 16,4 0 1-16,0 0 0 0,-1 0 0 16,-2 0 17-16,-1 0-18 0,7 0 1 15,-6 0-1-15,-1 0-1 0,-7 0 1 16,8 0 0-16,6 0 2 0,-7 1-1 16,4-1 1-16,-4 2 0 0,8-2 0 15,-1 0 0-15,-7 1-2 0,7-1 0 16,4 0 1-16,-7 1 13 0,0 0-14 15,6 1 0-15,-3-2 12 0,-3 0-10 16,7 1 0-16,-4-1-1 0,-3 0 16 16,0 0-16-16,6 0 0 15,-6 0 1-15,0 1 1 0,3-1 17 16,0 0 4-16,-6 0 0 0,3 0-10 16,-1 0 3-16,5 0-16 0,-8 0 17 15,4 0-18-15,3 0 0 0,0 0 11 16,-3-1 0-16,3 0-12 0,0 1 3 15,-3-2-2-15,0 1 11 0,7 0 3 16,-4 0-14-16,-3-1-1 0,3 1 1 16,0-2 1-16,-3 2-2 0,-4 0 2 15,7-2-1-15,-3 2-1 0,-7-1 2 16,-4 2-1-16,4-2 1 0,-3 0 0 16,-1 2 0-16,8 0-2 15,-8 0 0-15,0-2 0 0,1 2 2 16,-1-1 1-16,1 1-3 0,-1 0 1 15,-3 0 0-15,0 0 2 0,0 0 0 16,0 0 9-16,0 0-9 0,0 0-2 16,0 0-1-16,0 0-2 0,0 0 1 15,0 0-2-15,0 0-9 0,0 0 12 16,0 0-3-16,0 0 2 0,0 0-1 16,0 0 1-16,0 0 1 0,0 0 0 15,0 0 1-15,0 0 10 0,0 0-11 16,0 0-1-16,0 0 1 0,0 0-3 15,7-1-11-15,-3 1 12 0,-1 0 2 16,1 0 0-16,2 0-1 0,-2 0 2 16,3 0-1-16,-4-2 4 0,1 2-3 15,-1 0 0-15,-3 0 0 0,4-1 1 16,-4 1 10-16,0 0-12 16,3 0 0-16,-3 0-1 0,3 0-1 0,1 0-10 15,-1-1 9-15,1 1 3 16,-4 0-1-16,7 0-1 0,-7 0 1 15,3 0 1-15,-3 0 3 0,4 0-2 16,-4 0 2-16,0 0 12 0,0 0-13 16,0 0 16-16,0 0-17 0,0 0 12 15,0 0-11-15,0 0 8 0,0 0-10 16,0 0-1-16,0 0 0 0,0 0-2 16,0 0-16-16,0 0-5 0,0 0 9 15,0 0-50-15,0 0-40 0,0 0-21 16,0 0-94-16,0 0-185 0,-7-4-865 15,3 2-1264-15,15 8 2471 0</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18T04:55:44.60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2274 12522 342 0,'0'0'460'0,"0"0"-232"0,0 0-91 16,0 0-72-16,0 0 26 0,0 0 82 15,0 0 38-15,0 0 13 0,0 0-48 16,0 0-53-16,3 0-26 0,-3 0-10 15,0-1-3-15,0 1-6 16,0 0-1-16,0-1-16 0,4 1-19 16,-4 0-3-16,0 0-7 0,0 0 0 15,0-2 4-15,0 2-14 0,0 0 1 16,0 0-4-16,0 0-17 0,0 0 1 16,0 0-1-16,0 0 2 0,0 0 8 15,0 0-8-15,0 0-1 0,0 0 16 16,0 0-6-16,3 0 3 0,-3 0 19 15,0 0-9-15,7 0-7 0,-7 0 10 16,7 0-7-16,-4 0 4 0,4 0 15 16,0 0-2-16,0 0-1 15,3 0 16-15,-3 0-9 0,11 0-4 0,-12 0-25 16,1 0 6-16,7 0-6 16,-7-2 9-16,14 1 4 0,-11 0-10 15,0-2 19-15,1 2-35 0,2-1 10 16,1 1-1-16,-7 1-11 0,0-1 2 15,3 1 20-15,-3-2-11 0,7 2-11 16,-4 0 25-16,-3 0-23 0,0 0 13 16,-7 0-16-16,7 0 1 0,-4 0 18 15,4 0-19-15,-3 0 2 0,6 0 16 16,-3 0-14-16,0 0 18 0,0 0-7 16,-4 0-12-16,4 0 12 0,0 0-12 15,0 0 13-15,3 0-3 0,-3 0-13 16,0 0 2-16,-4 0 18 0,1 0-20 15,-1 0-1-15,1 0 0 0,3 0 1 16,0 0 0-16,-4 0 15 0,11 2 4 16,-7-1-6-16,0-1-11 0,-1 0 9 15,5 0-10-15,-1 0 1 16,7 0 10-16,-6 0 10 0,-1 0-20 16,4 0 14-16,0 0 9 0,-4 0-6 15,0 0-16-15,-3 0 32 0,4 0 0 16,-5 0-34-16,8 0 1 0,-3 0-1 15,-5 0 11-15,1 1-11 0,4-1 2 16,-4 2 1-16,3-2 8 0,0 1-12 16,-3-1-3-16,0 1 1 0,0-1 0 15,0 2 2-15,0-1 0 0,6-1 2 16,1 0 1-16,-7 0 9 0,0 1-12 16,3-1 0-16,1 1 0 0,2 0 1 15,-6-1-1-15,0 2 19 0,7-2-18 16,0 1 2-16,0-1-1 0,-4 0 1 15,0 1-1-15,4-1 13 0,3 0-14 16,-6 0 15-16,-1 0-16 0,0 0 1 16,7 0 0-16,-3 0 18 0,-3 2-4 15,-1-2-12-15,7 0-3 16,-3 0 2-16,-4 0 11 0,-3 0-1 16,3 1 1-16,4-1-13 0,-3 1-1 15,-1-1 1-15,-3 0 3 0,7 0 12 16,-1 0-13-16,1 0 20 0,0 0-19 15,-4 0 9-15,8 0 7 0,-5 0-16 16,1 0 19-16,-4 0 15 0,-3 0 13 16,7 0-35-16,-4 0 4 0,1 0-17 15,-8 0 1-15,8 0 9 0,-5 0-1 16,8 0-11-16,-7 0-1 16,3 0 1-16,-3 0 2 0,0 0 1 15,4 0 8-15,-1 0-11 0,0 0-1 16,1 0 1-16,-5 0 2 0,-2-1-1 15,6 1-1-15,-6 0 1 0,6 0 0 16,-3 0 1-16,0 0-1 0,0 0 0 16,0 0 1-16,-4 0-1 0,4 0 1 15,0 0-2-15,3 0 0 0,-3 0 1 16,3 0 1-16,1 0 1 0,-4 0-3 16,-1 0 1-16,8 0 15 0,-3 0-15 15,-1 0-1-15,-3 0 0 0,0 0 0 16,0 0-1-16,6 0 1 0,-6 0 1 15,4 0 0-15,-1 0-1 0,-3 0 0 16,3 0 1-16,4 0 8 0,-4 0-8 16,1 0-1-16,-1 0 3 0,0 0-3 15,8 1 2-15,-5-1-1 16,1 0 1-16,7 0 2 0,-4 0-4 0,0 0 12 16,7 0-12-16,-6 0 0 0,-1 0 2 15,7-1 0-15,-7 0 13 16,0-1-3-16,4 1-12 0,-4 0 0 15,-3-1 12-15,3 1 16 0,0 0-4 16,-3 0-11-16,-3 0-10 0,6-2 9 16,-3 3-12-16,-1-1 0 0,-2 1 0 15,-4-2 0-15,6 2 0 0,-2-1 0 16,-4 1-1-16,0 0 1 0,-1 0 0 16,1 0 0-16,4 0-1 0,-1 0-2 15,-3 0 3-15,0 0 0 0,0 0 0 16,3 0 0-16,-3 0 1 0,3 0-1 15,-3 0 0-15,0 0 0 0,-4 0-1 16,1 0 1-16,3 0-1 0,-4 0 1 16,1 0 0-16,3 0-1 0,-4 0 1 15,7 1-1-15,-3-1 0 0,0 3 1 16,0-3 2-16,0 0 0 0,-4 1-1 16,4 1 0-16,-3-2-1 15,6 0 2-15,-7 0-1 0,1 1-1 16,3-1 0-16,-4 0 0 0,1 0-1 15,-1 0 0-15,4 0 1 0,-4 0 1 16,1 0 0-16,3 0-1 0,-4 1 1 16,4-1-1-16,0 0 0 0,-4 1 1 15,4-1-1-15,-3 0 0 0,3 0 0 16,-4 0 0-16,1 1 0 0,-1-1 1 16,0 0-1-16,1 0 0 0,-1 0 0 15,4 0 1-15,-3 0 0 0,-4 0-1 16,3 0-1-16,1 2 1 0,-1-2 0 15,0 0 1-15,1 1-1 16,-1-1 1-16,1 0-1 0,-1 0 0 0,-3 0 0 16,4 0 0-16,3 0 1 15,-4 0 2-15,0 0 0 0,-3 0-1 16,7 0 0-16,-3 0-2 0,-4 0 2 16,0 0-1-16,3 1-1 0,-3-1 0 15,0 0 0-15,0 0 0 0,4 0 1 16,-4 0-1-16,0 0 1 0,0 0 0 15,0 0 1-15,0 0 0 0,0 0 1 16,0 0 0-16,0 0 0 0,0 0 0 16,0 0-1-16,0 0-1 0,0 0-1 15,0 0-12-15,0 0 10 0,0 0-51 16,-4 0 10-16,4-1-28 0,0 0-12 16,-3-1-44-16,3 1-59 0,0-2-115 15,-4-8-183-15,4 2-489 0,-10-23-1425 16</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18T04:55:46.26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2370 12366 739 0,'0'0'137'15,"0"0"65"-15,0 0 55 0,0 0-65 16,0 0-23-16,0 0 23 0,0 0 0 16,0 0-40-16,0 0-58 0,0 0-39 15,0 0-16-15,4 0 0 0,-4 0-17 16,0 0-22-16,0 0-13 0,3 0-26 15,-3 0-16-15,0 0 4 0,4 0 34 16,-1 1 17-16,4 0 30 0,3 0-14 16,-3 2 13-16,4-3-6 0,-5 1 28 15,8 2-25-15,-3-3-26 16,9 1 26-16,-6 1 19 0,0-2-13 16,10 0 65-16,-7 0-7 0,4 0-25 15,6 0-19-15,-6 0-44 0,3 0-2 16,-7 0 35-16,4 0-22 0,3 0 0 15,-10-2 3-15,10 2 16 0,-3-1 13 16,-8 1-3-16,12-1 44 0,-5-1-41 16,1 1-20-16,0 1 0 0,-4-1-25 15,-3 1 0-15,6-2 21 0,-2 2-5 16,-8 0-16-16,11 0 13 0,-4 0 9 16,-7 0-8-16,7 0-12 0,1 0 15 15,-5 0-1-15,1 0 13 0,7 0-14 16,-1-1-2-16,-9 1 0 0,13 0-12 15,-7 0 15-15,-3 0 3 0,10 0-18 16,-7 0 15-16,0 0-16 16,4 0 19-16,0 0-18 0,-7 0-1 15,10 0 0-15,-7 0 15 0,0 0-15 16,7 3 2-16,-3-2-2 0,-4 2 2 16,14-1 1-16,-14 0 10 0,11 0-10 15,-11 0 19-15,4 1-21 0,6-3 18 16,-9 3-17-16,2-2 14 0,1 0-16 15,-7 2 13-15,6-2-10 0,-2 2 0 16,-8-3 10-16,4 2-11 0,6 0 17 16,-6 0-18-16,0 0 15 0,3-1 6 15,0 2-19-15,-6-3 22 0,6 0-6 16,4 0 3-16,-4 0 22 0,0 0 22 16,4 0-31-16,0 0 6 15,-4-2-13-15,7 0-9 0,-10 0-17 16,-1 0 10-16,5 0 11 0,-5 1-21 15,-2 0 11-15,3-2-13 0,-1 5 0 16,1-5 21-16,-7 4-21 0,3-2 0 16,1 0 3-16,6-1 12 0,-3 1-11 15,-4 1 14-15,0 0-17 0,8 0-1 16,-8-1 1-16,4-1 2 0,-4 2-1 16,0-1 22-16,11 1-20 0,-11 0-3 15,-3 1 0-15,7-1 11 0,-4-1-9 16,1 1-1-16,-1 0 36 0,-3 0-10 15,0 0-10-15,0 0-15 0,6 0 9 16,-6 0-12-16,4 0 1 0,-4 0 15 16,0 0-13-16,-1 0 0 0,1 0 0 15,4 0-3-15,-4 0 2 0,3 0 0 16,-7 0 10-16,4 0-12 0,-3 0 0 16,6 0-2-16,-3 0 1 0,3 0 1 15,-3 0-1-15,3 0 2 16,-6 0-2-16,3 0 1 0,-4 0 0 15,4 0 2-15,0 0-1 0,3 0-1 16,1 0 2-16,-4 0 0 0,-1 0-2 16,1 0 3-16,0 0 9 0,0 0-12 15,7 0 0-15,-7 0 0 0,-4 0 2 16,4 0 1-16,-3 0-2 0,-1 0 0 16,-3 0 2-16,3 0-1 0,1 0 2 15,-4 1-4-15,3-1 3 0,1 0 12 16,-4 0-14-16,3 0-1 0,4 0 0 15,-7 0 1-15,4 0 1 0,-4 0 0 16,0 0 0-16,0 0 0 0,3 0 2 16,-3 0-2-16,0 0-1 0,0 0 0 15,0 0 0-15,0 0-1 0,0 0-2 16,0 0-1-16,0 0-1 0,0 0 2 16,0 0-1-16,0 0-15 0,0 0 17 15,0 0-2-15,0 0-50 16,-3 0-44-16,-8 0-63 0,4 3-97 15,-6 1-273-15,-1 2-874 0,-31-3-455 0</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18T04:56:03.28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15521 11291 34 0,'0'0'101'0,"0"0"-99"16,0 0 0-16,0 0 21 15,0 0 111-15,0 0 100 0,0 0-80 16,0 0-86-16,0 0-29 0,0 0 0 16,0 0 7-16,0 0 9 0,0 0 20 15,0 0 0-15,0 0-10 0,0 0-16 16,0 0 3-16,0 0 0 0,0 0-12 15,0 0-8-15,0 2-3 0,0-2-6 16,0 0-21-16,0 0-2 0,0 0 1 16,0 0 1-16,0 0 24 0,0 2-4 15,0-1-5-15,3-1 9 0,-3 3 9 16,0-2 21-16,0 2 2 0,0-1 11 16,0 0-11-16,0 0-9 0,0 0-10 15,0 1 0-15,4-2-13 16,-4 2 0-16,0-2-4 0,0 2-2 15,3-2 6-15,-3 0-4 0,0 1-5 16,3-1 2-16,-3 0-3 0,0 1-3 16,0-2 7-16,0 0-7 0,0 1 0 15,0-1-10-15,0 1 13 0,4 1 4 16,-4-2 2-16,3 1 11 0,1 2-7 16,-4-3 6-16,3 2-9 0,1 0-4 15,-4-2 17-15,3 2 2 0,1-2-2 16,-4 1-13-16,3-1 2 0,-3 0 8 15,3 0-4-15,4 0-7 0,-3 0-6 16,-1 1-12-16,-3-1 12 0,4 0 3 16,-1 0-3-16,1 2-12 0,2-2 15 15,1 0 3-15,0 0 11 0,0 0-14 16,3 0-16-16,-3 0 26 0,0 0-13 16,-3 0-14-16,3 0 18 0,-1 0-8 15,5 0 17-15,-4 0 4 0,3 0 2 16,-3 0-16-16,0 0-17 15,0 0 21-15,3 0-20 0,-3 0 16 16,0 0-3-16,3 0-16 0,-3 0 16 16,3 0-13-16,4-2 26 0,-4 1-13 15,8 1 3-15,-8-3-15 0,7 3 24 16,-3-4-2-16,0 4-1 0,0-2-12 16,-1 0 6-16,1 2-15 0,0-2 12 15,-4 1 3-15,1 0-17 0,2 1 1 16,-6-2 16-16,7 1-6 0,-7 0-10 15,3 1 13-15,1-2-14 0,-4 2 1 16,-1 0 20-16,1 0-23 0,0 0 1 16,-3 0 2-16,3 0 0 0,-4 0 13 15,0 0-13-15,4-1-2 0,-3 1 15 16,-1 0-15-16,4 0 0 0,-7 0 1 16,10 0 1-16,-6 0-1 15,-1 0 0-15,1 0 1 0,3 0 0 16,0 0-1-16,-1 0 11 0,1 0-10 15,4 0 13-15,-1 0-15 0,-3 1 2 16,0-1 9-16,3 0-11 0,0 2-1 16,1-2 2-16,-1 0 17 0,-3 0-16 15,0 0 0-15,3 0-2 0,1 0 18 16,-5 0-18-16,8 0 0 0,-10 0 0 16,6 0 11-16,-3 0 4 0,3-2-15 15,1 2-1-15,-1-1-1 0,-3 1 1 16,0 0 3-16,-4-1 1 15,7 1-4-15,-3 0 0 0,4 0 0 16,-1 0 1-16,-3 0 11 0,-4 1 4 16,4-1-16-16,0 0 0 0,3 0 2 15,1 0 11-15,-1 0 0 0,-3 0-12 16,3 0 2-16,1 0 9 0,2 0-12 16,1 0-11-16,-7 0 11 0,7 0 13 15,0 0-10-15,0 0 0 0,-1 0 0 16,1-1-1-16,-4 1 0 0,4 0 0 15,0 0 17-15,-4 0-18 0,1 0 2 16,-1 0-2-16,0 0 0 0,1 0 1 16,-4 0-1-16,3 0 0 0,-3 0 0 15,3 0 12-15,0 1-10 0,1-1 9 16,-1 0-10-16,-3 0 2 0,3 0-1 16,1 0 13-16,-4 0-14 15,3 0 0-15,0 0 0 0,-6 0 0 0,3 0 0 16,-1 0 0-16,5 0 0 0,-4 0 0 15,6 0-1-15,-6 0 0 16,4 0 3-16,-1 1 8 0,0-1-11 16,-3 0 1-16,7 0 1 0,-7 0 0 15,3 0 9-15,1 0-10 0,-1 0 1 16,4-1 23-16,-7 0-24 0,3 0 1 16,0-1 13-16,4 1-4 0,-4-2-10 15,1 2 11-15,-1 0 6 0,0-1-16 16,4 2 16-16,0 0 0 0,-4-4-4 15,1 4-2-15,2-2-10 0,5 1 16 16,-8 0-4-16,4-2-12 0,0 0 12 16,3 1-14-16,-3 0 2 0,-1-1 1 15,5 0-1-15,-1 1-1 0,-7-1-1 16,7 1 2-16,-3-1-1 0,3 2-1 16,-6-1 1-16,2 1-2 15,-2 0 2-15,6-1 0 0,-10 1 0 0,0 1 1 16,3 0-3-16,-3-1 0 0,0 1 0 15,3 0-2-15,1 0 2 0,-8 0 3 16,4 0-3-16,0 0 0 16,0 0-1-16,0 0 1 0,-4 0-2 15,11 1 1-15,-11-1 1 0,1 1 0 16,3 1 0-16,-1-1 0 0,-2 0 0 16,3 2-1-16,3-3 1 0,0 1 1 15,-3 2-1-15,0-3 4 0,-3 1-1 16,6-1-1-16,-3 1 0 0,3-1 11 15,1 0-12-15,-4 2-1 0,-4-2 3 16,0 0-1-16,1 0-2 16,3 0 0-16,-4 0 0 0,4 0 0 0,0 0 0 15,-4 1 0-15,8 0-2 16,-8-1 1-16,4 2-1 0,-3-2 2 16,2 0 0-16,1 0 0 0,4 0 2 15,-4 0-1-15,3 1 0 0,0-1 0 16,-6 0 2-16,3 0-1 0,3 0-1 15,-3 0 0-15,0 0-1 0,10 0 0 16,-14 0 0-16,8 0 1 0,-1 0-1 16,0 0 1-16,-6 0 0 0,10 0-1 15,-8 0 1-15,1 0 1 0,0 0-1 16,4 0-1-16,-5 0 0 0,1 0-1 16,7 0 0-16,-10 1 1 0,2-1 0 15,1 0 0-15,0 2-1 0,4-2 0 16,-8 0 0-16,11 0 0 0,-7 0 1 15,0 0 1-15,3 0 1 0,0 0 1 16,-3 0-1-16,7 0 0 0,-7 0 2 16,7 0-1-16,-4 0 9 15,0 0-12-15,4 0 1 0,-7 0 1 16,0 0-1-16,0 0 1 0,0 0-2 16,0 0 0-16,-1 0-1 0,-2 0-1 15,3 2 1-15,-4-2 0 0,1 1-1 16,-1-1 1-16,-3 0-1 0,7 1 0 15,-7 1 0-15,7-1 0 0,0 0 2 16,0 2 1-16,0-3 1 0,-4 1 0 16,7 1 0-16,-3-2 0 0,-3 0 1 15,-1 2-1-15,4 0-2 0,0-2 0 16,0 0 0-16,0 2 1 0,-4-2 0 16,11 1-1-16,-11-1 3 0,4 1-3 15,0 1 0-15,0-1 0 0,0-1 2 16,0 1 13-16,3-1-15 0,-3 2 1 15,0-1 0-15,-4-1 0 0,8 0-1 16,-4 1 1-16,-1-1 1 0,1 1 1 16,4 1-2-16,-1-2 0 15,-7 0 0-15,4 1-1 0,4 0 0 16,-1 1 0-16,4-2 1 0,-4 0 2 16,-6 0-3-16,6 1 0 0,0-1 1 15,1 0-1-15,-1 0 0 0,0 0 0 16,-6 0 2-16,6 0-2 0,-3 0 0 15,3 1 0-15,4-1-1 0,-4 2 1 16,-6-2-1-16,3 0 1 0,3 0 2 16,0 0-2-16,-6 0 3 15,10 0-1-15,-8 0-2 0,-6 0 0 0,7 1 0 16,-3-1 3-16,-1 1-3 16,1-1 0-16,-1 0 0 0,1 2-1 15,-4-2 0-15,3 0-2 0,1 0 0 16,-1 0 3-16,7 2 1 0,-3 0-1 15,0-2 0-15,-3 0 0 0,6 0 3 16,-3 0 13-16,0 0-14 0,3 0 0 16,-3 0-1-16,-4 0 13 0,1 0-13 15,-1 0 0-15,-3 0 2 0,4 0-2 16,-1 0-1-16,-3 0 0 0,0 0-2 16,4 0 0-16,-4 0-1 0,3 0-9 15,-3 0 12-15,3 0-13 0,1 0 12 16,-1 0 1-16,1 0 1 0,-4 0 2 15,3 0 9-15,4 0-12 0,-3 0 0 16,-1 0 0-16,-3 0 1 0,3 0 11 16,1 0-12-16,-4-2-1 15,0 2-1-15,3 0 2 0,1-2-1 16,-1 2-2-16,1 0 0 0,3 0 0 16,-4 0 1-16,4 0-1 0,3 0 3 15,1 0 1-15,-5 0-1 0,1 0 1 16,4 0-1-16,-1 0 0 0,4 0 0 15,-4 0 1-15,0 0-1 0,4 0 0 16,-3-2 1-16,9 1 2 0,-6 0-2 16,0-1-1-16,6 1 0 0,-6 0-1 15,0 1-1-15,7-2 2 0,-8 2 0 16,1-1 1-16,3 0 0 0,1 1 0 16,-8-3 1-16,7 2 11 0,-3 1-12 15,7-1 1-15,-7-1 1 0,3 1 9 16,3 1-11-16,-6 0 0 0,3 0 12 15,4-1-13-15,-7-1 0 0,7 1 2 16,-1 1-2-16,-6 0 0 0,7-1 2 16,-1 1 0-16,-6-2-1 15,3 2 1-15,7 0 0 0,-13 0 9 16,9 0-11-16,1 0-2 0,-7 0 1 16,7-2-1-16,3 2 2 0,-7 0 1 15,4 0-1-15,3 0 0 0,-7 0-3 16,7 0 3-16,-7 0 2 0,1 0 10 15,2 0-12-15,-3 0-1 0,1 2 0 16,2-2 0-16,-2 0 1 0,2 0 0 16,1 0 0-16,-4 0-1 0,4 2 2 15,-1-2 1-15,-2 0-1 0,-1 0 0 16,4 0 0-16,-8 0 12 16,8 0-13-16,3 0-2 0,-14 0 0 0,11 0 2 15,-4 0 0-15,-3 0-2 16,-4 0 0-16,8 0 2 0,-5 0 0 15,1 0 0-15,-10 0 0 0,9 0 0 16,-2 1 0-16,3-1 0 0,-4 0 0 16,-3 1 0-16,3 1 1 0,4-1-1 15,0-1 0-15,-7 0-1 0,0 0 1 16,-1 0 13-16,5 0-13 0,-4 1 1 16,3-1 1-16,0 2-2 0,-3-2 2 15,-3 0-2-15,6 0-1 0,0 0 0 16,4 0 0-16,0 0 1 0,-7 0 0 15,7 0 0-15,-1-2 1 0,5 1 0 16,-8 1 1-16,0-3-1 0,4 2 1 16,-4 0 0-16,1 1-1 0,-1-2 0 15,-10 2-1-15,3 0-1 0,4 0-1 16,-3 0 1-16,-1 0 0 0,1 0 0 16,-1 0-1-16,1 0 1 0,2 0 0 15,-2 0 1-15,3 0 0 16,-4 0 0-16,4 0 2 0,-7 0-2 15,7 0 1-15,0 0 0 0,0 0 0 16,0-2-1-16,0 2 0 0,-1 0 1 16,-2-2 14-16,-1 2-15 0,1 0 0 15,-4 0-1-15,3 0 1 0,-3 0 2 16,0 0 0-16,0 0-2 0,0 0 0 16,0 0 1-16,0 0 1 0,-3 0-2 15,3 0-1-15,0 0-12 0,0 0 1 16,0 0-4-16,0 0-12 0,0 0-19 15,0 4-21-15,0-1-21 0,0 1-11 16,-4 4-57-16,1 1-46 0,-7 1-166 16,-11-3-212-16,7 1-759 0</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18T04:56:04.94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15686 11182 909 0,'0'0'254'0,"0"0"-114"16,0 0-23-16,0 0-72 0,0 0-31 15,0 0-14-15,0 0 0 0,-55-37 31 16,38 34 11-16,3-1 1 0,4 1-21 15,-1 1 50-15,-3 0-40 0,4 2-9 16,-4 0-20-16,7 2 17 0,-3 0-20 16,3 1 42-16,-3-2 4 0,10 1-30 15,-4-1-16-15,4 0-29 0,0 1-1 16,0-2 30-16,4 2 29 0,-1 0 42 16,11 0 36-16,-4-1 13 0,8 3-3 15,6-4-40-15,-7 1-15 16,11-1-1-16,-4 0 4 0,14 0 6 15,-11 0-3-15,8-2-1 0,-1-2 4 0,0 1 0 16,8 0-23-16,-4-3-16 16,3 0 13-16,0 0-16 0,8-2 0 15,-1-1-7-15,-3 1 23 0,6 0-44 16,1 0 2-16,-4 1 13 0,0 2-3 16,1 1-13-16,-1 0 3 0,0 0 17 15,-6 1-20-15,-1 3 0 0,-3 0 0 16,3 0 19-16,-10 0-19 0,4 4 0 15,-4 0 0-15,3 0 0 0,0 0 10 16,-3 0-10-16,4 0 0 0,-1-1 12 16,8 1 1-16,-1 0-10 15,4 0 13-15,-7 0-15 0,7 1 0 16,-1-1 1-16,1 0 17 0,0 0-17 16,-4 0 13-16,4 0 1 0,-4 0-16 15,4 0-1-15,0 0 1 0,-4-1 118 16,11-2-57-16,10-1-20 0,10 0-16 15,4-4-3-15,-7 0-9 0,-10 0-10 16,-4 0 13-16,-10 0-13 0,-8 0 13 16,8 1-14-16,-7-1 0 0,3 2-1 15,1-2 1-15,-1 0-1 0,-3 0 0 16,10-1-1-16,-3 2 3 0,0-1-2 16,0 4-1-16,-11-3 15 0,4-1-13 15,0 3-1-15,-11 1-1 0,8-3 2 16,-11 3-1-16,7 0 1 0,-10 3-2 15,6-3 1-15,-6 1-1 0,0 3 0 16,3-1-2-16,-4 1 1 0,8 3 0 16,-7-2-2-16,10 1-7 15,-11 1 10-15,11-2 12 0,-7 2-12 16,4-3 0-16,-7 3 0 0,6 0 1 16,1-3-1-16,-4 3 0 0,3-2 2 15,1 0 1-15,0 1 10 0,-1-2-13 16,1 2-1-16,3-1 1 0,0-1 0 15,3-1 1-15,-6 1-1 0,10 0 11 16,-11 0-10-16,4 0-1 0,0-1 1 16,-3-2-1-16,6 2 1 0,-10-3 0 15,7 0 2-15,-3 0 0 0,-1 0-2 16,-6 0 1-16,3 0-1 0,0 0 1 16,-10 0 0-16,3 0 0 0,4 0-2 15,-7 0 1-15,0 0-1 0,3 4-1 16,0-4 0-16,-3 3 0 0,0 1-1 15,-1 0-11-15,1 0 11 0,-4 0 2 16,4 0-12-16,0-1 8 0,0 2 2 16,-7-1-23-16,10 2 0 0,0-2 12 15,-3 0-9-15,-4-1-10 16,8 1 31-16,-1-1 1 0,-3-2 0 16,-1 1 0-16,1 0 1 0,0 0-1 15,0 0 0-15,-7 0-2 0,3 0 2 16,7 0 1-16,-7-1 1 0,1 2-1 15,3-2-1-15,-1 0 1 0,5-1 3 16,-8 2-4-16,7-1 0 0,-7-1 2 16,8 0-2-16,-8 1 3 0,0-1-2 15,1 2-1-15,2-2 2 0,-6 0-1 16,4 0 0-16,-8 0 0 0,1 0 0 16,-4 2 1-16,3-2 1 0,-3 0 1 15,0 0 8-15,0 0 1 16,0 0 3-16,0 0 9 0,0 0-9 15,0 0-13-15,0 0 9 0,0 0-12 16,0 0-19-16,0 0-22 0,0 0-32 16,0 0-10-16,3 0-19 0,-3 0-41 15,0 0-59-15,0 0-81 0,0 0-111 16,-6 0-193-16,2-2-484 0,-30 2 395 0,75 2 676 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16T02:34:05.20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4227 4865 427 0,'0'0'734'15,"0"0"-393"-15,0 0-139 0,0 0-108 16,0 0-48-16,0 0 9 0,0 0 59 16,0 0 6-16,0 0-33 15,-7-1-25-15,7 0 2 0,0 1-5 16,0 0-4-16,0-2-7 0,0 2 7 15,0 0-10-15,0 0 0 0,0 0-3 16,4 0 0-16,-4 0-13 0,3 0-13 16,-3 0-16-16,4 0-3 0,-4 0-16 15,3 0 19-15,4 0 15 0,0 0 1 16,-4 0-15-16,8-1-1 0,2 0-22 16,-2 1 22-16,-1-2 17 0,1 1 0 15,-5 0-14-15,5 1 13 0,3-2 6 16,-4 2 7-16,0 0-3 0,-3 0 9 15,3 0 7-15,1 0-16 16,3 0 22-16,-4 0-16 0,0 0 10 16,1 0-14-16,6 0-25 0,-3 0 23 15,-4 0-10-15,0 0-15 0,4 0 2 16,-4 0-2-16,1 0 18 0,-1 0 7 16,-7 0-13-16,4 2 3 0,-3-2-3 15,-1 0-10-15,4 1 13 0,-3-1 6 16,-1 1 0-16,0 1-19 0,4 0 10 15,0 0-11-15,0-1 11 0,3 2 16 16,4-2-10-16,0 1-17 0,-4-2 14 16,4 2 3-16,-4-1-4 0,11-1-14 15,-4 0 10-15,-3 0 15 0,3 0-7 16,1 0-16-16,-5 0 10 0,8 0-13 16,-7-1 3-16,0-1 16 0,3 2-17 15,4-1 23-15,-4-1-25 16,-3 2 13-16,10-3-12 0,-7 2-1 15,-3-1 0-15,6 1 14 0,-2 0-14 16,-5 1 0-16,8-3 0 0,-4 2 2 16,-3-1 9-16,3 2-10 0,0-2-1 15,-3 2 0-15,0-2 0 0,3 2 1 16,-3-2-1-16,-4 2-1 0,4 0-1 16,3-1 2-16,-3 1-1 0,-4 0 1 15,4 0-1-15,7 0 1 0,0 1 7 16,-8 3 27-16,11 0-34 0,-3 0 1 15,-7 0 2-15,14 0 0 0,-11-1-1 16,10 1-1-16,-6 0 1 0,-4 0-1 16,11 0 12-16,-11-2-13 0,7 2 12 15,0-2-10-15,-10 2 2 0,14-1-2 16,-11 0-1-16,3 1 15 0,1-3-13 16,-4 3-2-16,7 0 0 0,1-2 2 15,-5 2-3-15,4 0 1 0,-3-2 1 16,7 0-1-16,-4-1 24 15,3 2-22-15,1-3-1 0,-1 1 11 0,1-1-12 16,3 0 1-16,-7 0-2 16,11 0 13-16,-11 0-12 0,3-1 0 15,-3 1-2-15,7-2 1 0,-3 1 0 16,3 0 25-16,-4-1-25 0,4 2 2 16,-6-2 1-16,12 0 13 0,-9 2-16 15,3 0-2-15,0 0 1 0,-3-2-1 16,6 2 2-16,-6-2 3 0,6 2-2 15,-3-2 12-15,4 0-11 0,-1-2-1 16,-3 2 14-16,3-1-15 0,1-1 2 16,-1 1-2-16,-3 0 2 15,0-1 0-15,0 4 0 0,-3-2 1 16,3 1-2-16,0 1 1 0,-3 0 0 16,-1 0 0-16,4 0-1 0,-3 0-1 15,3 0-1-15,-4 0-1 0,4 0 2 16,0 1 0-16,0 1 13 0,4-2-10 15,-1 0 0-15,4 0 12 0,-4-4-15 16,4 0 0-16,-3 0 0 0,3 0 3 16,-4-1 14-16,4 1-15 0,0 0 12 15,-4 2-14-15,1-2 1 0,3 1 0 16,-7 2 0-16,7 1 1 0,-4-2 0 16,-3 2-2-16,4 0 0 0,-1 2 0 15,1-2 16-15,-4 0-14 0,3 0 11 16,0 0-11-16,1 0 0 0,3-2-1 15,-7 2 0-15,0-2 0 0,7 2 1 16,-4 0 11-16,-3-2-13 0,4 2 0 16,-1 0 3-16,-3 0 12 15,4 0-15-15,-4 0 0 0,3 0-1 16,-6 0 0-16,6 0 0 0,0 0 1 16,1 0 1-16,-4 0 0 0,7 0 2 15,-4 0 0-15,4-2 15 0,-7 1-16 16,10-2 1-16,1 2 0 0,-8-2-3 15,4 3 2-15,0-1-2 0,-3 1-2 16,-1 0 2-16,0 0-3 0,-3 0 3 16,7 0 0-16,-3 0 0 0,-1 0 0 15,1 1-1-15,-1-1 2 0,4 2-1 16,-4-1 0-16,-3 2 1 0,11-2 1 16,-8 0-1-16,-3 1-1 0,7 0 0 15,-7 0-1-15,4 1 0 0,-4 1 1 16,-4 0 0-16,4 1 1 0,-3 0 0 15,-1-1 1-15,1 2-1 0,-1 0 0 16,1 0 0-16,-4-1-1 0,4-1 1 16,-1 0-1-16,1 0 3 0,-4 0 0 15,4 0-1-15,-4 0 2 0,0 0-4 16,0-1 2-16,-3 1-1 16,3-1 0-16,0-1 0 0,0 2 2 15,0 0 7-15,-3-2-10 0,-1 1 0 16,8-1 3-16,-1 0 0 0,-2-1-3 15,-1 0 1-15,3-1 1 0,1 0 0 16,-1 0 1-16,1 0-1 0,0 0 1 16,-1-1 13-16,4-2-16 0,0 1 1 15,-3-1 0-15,-1-1 1 0,8 2-1 16,-1-2-1-16,-3 2 13 16,4-1-11-16,-4-1 9 0,3 1-11 15,0 3 0-15,1-4 0 0,-1 2 1 16,1 0 1-16,3 0 1 0,-4 0 0 15,4 0-2-15,0 0 0 0,0-2 2 16,0 3 10-16,3-3-12 0,-3 0-1 16,0 0 0-16,3 2 0 0,-3-2 0 15,0 0 1-15,-4 1 2 0,4 0-2 16,0 1-1-16,-3 2 0 0,3-1 0 16,0 1 2-16,-4 0 10 0,4 0-12 15,-4 0-1-15,1-1 1 0,3 1 0 16,-4-2 0-16,4 2 1 0,-4 0 1 15,1 0 1-15,3-1-2 0,-4-2-1 16,4 3 3-16,-3-2 0 0,3 1-2 16,-4 1 1-16,4-2 0 0,0 0 1 15,0 2 13-15,0-2-14 0,-4 0-2 16,4 2 3-16,0-2 0 0,-7 1-1 16,7 1-1-16,-7 0 1 0,3 0-2 15,-3 0 0-15,0 0 1 16,-3 0-1-16,3 0 3 0,-4 1-3 15,4-1 1-15,-3 2-1 0,-1-2-1 0,1 2 1 16,-4 0 0-16,0 0 0 16,0 1 1-16,0 1 0 0,1-2-1 15,-5 2 3-15,4-2-2 0,-3 1 1 16,3 1 0-16,0-1 9 0,-3 1-11 16,3 0 0-16,-3-1 0 0,3 0 0 15,0 1 0-15,-3-3 0 0,3 3 0 16,-4 0-3-16,8 0 3 0,-7 2 1 15,3-2 0-15,0 1 0 0,0-2 0 16,-3 3 1-16,3-2-1 0,3 2 1 16,-6-2 1-16,3 0-1 0,0 0 0 15,0-1 0-15,1-1-1 0,2-1 1 16,1 0 1-16,-1 1 15 0,1-2-16 16,-1 0 1-16,1 0 0 15,-4 0-2-15,4 0 1 0,-4 0-2 16,-4 0 0-16,4-2 2 0,-3 2 1 15,0 0-1-15,-1 0-1 0,-2 0-1 16,2-1 2-16,-2 1 1 0,2 0-1 16,1 0 1-16,-4 0-1 0,4-1 1 15,0 1 1-15,-1-2 11 0,4 0-14 16,-6 1 1-16,2-2-2 0,1 2 1 16,0-2 2-16,-1 2-3 0,1 0 1 15,0-1 2-15,3 1-1 0,-4-1-1 16,1 2 0-16,7-2 0 0,-4 1-1 15,3-2 3-15,-3 2-1 0,4-2 1 16,3-1-2-16,-4 2 0 0,5-2 0 16,-5 2 1-16,4-2 0 0,0-2 0 15,4 0 11-15,-4 0-12 0,3 2 1 16,-3-1-2-16,0-1 0 16,3 2-1-16,-9 0 1 0,-1 1-1 15,3 0 1-15,-3 1-1 0,0 1-1 16,1 0 2-16,-1-1 2 0,0 0-2 15,3 0 0-15,-6 2 1 0,3-1-2 16,0-1 2-16,4 2-2 0,-4-3 2 16,0 2-1-16,0-2 2 0,-3 0 0 15,6 1-2-15,-9 0 0 0,2 0 0 16,1 0 0-16,-7 0 1 0,-4 2 0 16,4-1-1-16,-7 0-2 0,7 1 1 15,-8 0 1-15,1 0 0 0,0 0-1 16,4 0 1-16,-5 0 1 15,5 0 0-15,-4 0-1 0,0 0 0 16,-1 0-1-16,1 0 1 0,4 1 0 16,-4 0 0-16,3-1 0 0,-3 2 0 15,0-2 2-15,0 2-2 0,-1-2 0 16,1 2-1-16,-3-2 1 0,3 2-1 16,-4-2 0-16,8 2 1 0,-8 0 0 15,4-1 1-15,3 0 1 0,1 1-2 16,-5-1 0-16,8 0 1 0,-7 1-1 15,3 0 0-15,1-1 2 0,3 1-1 16,-8 0 10-16,8 0-11 0,-3 0-1 16,-1 0 1-16,4 0 0 0,-1 0-1 15,-6 0 1-15,4 0 0 0,2 0 2 16,1 0 0-16,3 0-1 0,-6 0 0 16,-1 0 0-16,7 0-1 0,-3-1 3 15,0-1-1-15,0 3-1 0,-1-3 1 16,5 0 0-16,-5 0 13 0,5 1-14 15,-1-1 1-15,-3 0 0 0,-1 0 0 16,5 0 11-16,-1 3 14 16,-3-3 20-16,-1 0-19 0,1 1-10 15,4-1-17-15,-5 2 1 0,1-2-1 16,3 2 2-16,-3 2-1 0,3-2-1 16,-3-2 2-16,3 2-1 0,1 0 0 15,2 2 0-15,1-2 1 0,3-2-2 16,4 2 1-16,-8-1 1 0,8-1 9 15,-11 1-12-15,7 1 1 0,-3-1-1 16,-4-1 1-16,4 1-1 0,-4 1 0 16,-7-2 1-16,4 0 0 0,0 2 1 15,0-1-2-15,-4 0 1 0,0 2-1 16,4-2 2-16,3 2-1 0,-6 0-1 16,2-2 0-16,5 1 2 0,-1 1-2 15,-3 1 1-15,-1-1-1 0,5-1 0 16,-1 0 1-16,0 0 0 0,0-2-1 15,1 2 2-15,-1 0-1 16,3-1-1-16,-2 2 1 0,-1-3-1 16,4 0 0-16,-4 1 0 0,-7-1 0 15,0 1 2-15,1-1-2 0,-1 2 0 16,0-2 2-16,-3 0-1 0,0 2-1 16,4-2 3-16,-1 1-2 0,0 0 0 15,4 1-1-15,-4 0 0 0,-3 0-2 16,7 0 1-16,-7 0 0 0,10 0 1 15,-10-1 3-15,3-1 9 0,4 2-11 16,-4-1 0-16,8 0-1 0,-11 2 0 16,6-2-2-16,1-1 2 15,0 2 0-15,-4-2-2 0,1 2 2 0,-1 0 0 16,0-2 0-16,4 2 0 16,-4-2 2-16,1 1 0 0,6 0-2 15,0 1 0-15,-3-2 0 0,7 1 0 16,-1 0 0-16,-2-1 0 0,6 2 1 15,0-2-1-15,-4 0 0 0,5 0 1 16,-12 1 1-16,5-1-2 0,2 1-1 16,-9-1 1-16,-1 0 0 0,0 0 1 15,1 0-2-15,2 2 0 0,-2-2 0 16,-4 1 0-16,3 1 1 0,0-2-1 16,1 3 1-16,2-2 1 0,-2 0-1 15,-1-1 0-15,4 2 0 0,-7-1 0 16,7-1 0-16,-11 1 2 0,4-1 0 15,-4 0-1-15,-3 1 2 0,0-1 13 16,0 0 2-16,0 0 1 0,0 0-16 16,0 0 18-16,0 0 16 0,0 0-16 15,0 0-18-15,0 0-2 16,0 0-1-16,4 0-3 0,-4 0-12 16,0 0 12-16,3 0-9 0,1 0 9 15,-1 0 1-15,1 2 0 0,2-2 2 16,5 0-1-16,-4 1 1 0,0-1-2 15,3 3-1-15,0-2 3 0,4 0-1 16,3 1 0-16,-6-1 1 0,6 0-1 16,3 1 0-16,-6 0 2 0,7-2-1 15,0 2 0-15,-8-2 1 0,8 2 1 16,-4-1 1-16,-3-1-2 0,0 3-1 16,0-3 0-16,3 0 0 0,-7 1 0 15,0 2 0-15,1-3-1 0,-1 0 0 16,4 1 1-16,-4-1-3 0,1 0 2 15,2 2 0-15,5-2 1 16,-5 2 0-16,1-2-2 0,0 0 2 0,7 0 1 16,-11 0-1-16,4 0 0 15,0 0 0-15,-1 0 1 0,-6 0 0 0,0 0-1 16,0 0 2-16,-4 0 1 16,4 0 0-16,-7 0-1 0,0 0 0 0,4 0 0 15,-4 0 0-15,3 0-1 16,-3 0 0-16,0 0-1 0,0 0 0 15,4 0 1-15,-4 0-1 0,0 0 2 16,0 0-1-16,0 0 2 0,0 0 0 16,0 2 0-16,0-2 13 0,0 0-14 15,0 0 0-15,0 0 1 0,0 0 0 16,0 0-2-16,0 0 1 0,0 0 1 16,0 0-2-16,0 0 0 15,0 0 1-15,0 0 10 0,0 0-12 16,0 0 12-16,0 0-10 0,0 0-1 15,0 0 3-15,0 0-4 0,0 0 1 16,0 0-1-16,0 0 0 0,0 0 1 16,0 0 0-16,0 0 0 0,0 0 0 15,0 0 0-15,0 0-1 0,0 0-2 16,0 0-11-16,0 0 1 0,0 0-3 16,0 0 0-16,0 0-10 0,0 0-9 15,0 0-15-15,0 0-16 0,0 0-21 16,0 0-28-16,0-2-69 0,0-6-271 15,3 1-613-15,11-31-785 0</inkml:trace>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18T04:56:06.31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15621 11548 734 0,'0'0'404'15,"0"0"-157"-15,0 0-45 0,0 0-101 16,0 0-98-16,0 0 49 0,0 0 36 16,0 0 48-16,0 0-39 0,68-26-19 15,-50 22-10-15,2 3 23 0,4-2-42 16,1 0-30-16,6 2 26 0,0-2 7 15,3 2-13-15,4-2-10 16,0 3-16-16,7 0-11 0,-4-1-1 16,14 1 30-16,-7-2-11 0,4 1 5 15,7 2-8-15,-1-2 5 0,4 1 14 16,-10 0 21-16,-7 0-24 0,-11 0-31 16,14 4-1-16,-3-3 95 0,3 2 17 15,11 0-46-15,-4-2-25 0,17 2-29 16,1-3 2-16,-8 0 14 0,-3 0-13 15,-3 0 26-15,3 0-23 0,0 0-18 16,0 0 18-16,3-3-3 0,1 2-14 16,-4-6 0-16,0 2-2 0,0-1 16 15,0-2-2-15,-4 3-12 0,1-1-1 16,-4-1 15-16,4 0-13 0,6 1-3 16,-3 0 23-16,-3-1 12 0,6 2-16 15,-6 1 16-15,3 1 16 0,-4 1-26 16,-10-2-23-16,-6 2 11 15,9-2-1-15,1 2-1 0,0 0-11 16,0 1-9-16,-21 1 9 0,0 0 2 16,0 0-1-16,6 0 0 0,8 0 20 15,-10 3-21-15,3-1 0 0,-1 2 1 16,-6 0 1-16,-3 0-2 0,3-1 1 16,-3 1-1-16,-4 0 0 0,3 1-1 15,-6 1 1-15,3-1 0 0,-10 1-2 16,3 2 1-16,4-2-2 0,-7-1 2 15,-1 1 0-15,5 0 1 0,2-1 0 16,-9 1 0-16,6-2 1 0,3 3-1 16,-6-4 0-16,3 1 0 0,8 0-1 15,-12 0-2-15,5 0 0 0,2-3-16 16,-9 2 7-16,2-2 12 0,5 2 19 16,-1-2-19-16,-7-1 0 0,4 3 0 15,0-3 0-15,3 0 0 0,-3 0 0 16,3 0 0-16,4 3-13 0,-1-3 11 15,4 1 2-15,4 2 13 0,6-3-12 16,-9 0-1-16,9 0 0 16,-13 0 2-16,10 0 1 0,-11 0 0 15,4-3 48-15,4 3-10 0,-7-1-6 16,6-2-13-16,-10 3-21 0,8 0 2 16,-5 0 16-16,-6 0-16 0,7 0-2 15,-1 0 2-15,-6 0 13 0,7 0-16 16,-4 0-1-16,-7 0 1 0,8 0 1 15,-5 3-1-15,-2-2 0 0,-4-1 2 16,-4 3 11-16,1-2-11 0,2-1 0 16,-2 2 1-16,-1-2 0 0,-3 0 10 15,0 0-10-15,0 0 22 16,0 2-12-16,4-2 6 0,-4 0-7 16,0 0-10-16,0 0-2 0,0 0 1 15,0 0 1-15,0 0 17 0,0 0-6 16,0 0-10-16,-4 0 16 0,4 0-19 15,0 0 0-15,0 0-25 0,0 0-29 16,0 0-18-16,0 0-13 0,0 0-1 16,0 0-15-16,-3 0-7 0,3 0-23 15,0-2-41-15,0 2-150 0,3-2-191 16,4 1-188-16,4-14-569 0,-29 35 982 0</inkml:trace>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18T04:56:08.71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15507 5945 711 0,'0'0'316'0,"0"0"-101"0,0 0-111 16,0 0 0-16,0 0-45 0,0 0 169 15,0 0-4-15,0 0-65 0,0 0-1 16,0-6 59-16,3 4-65 0,4 1-52 16,0 0 32-16,0-2-17 0,0 2-9 15,3-1 51-15,-6 0-62 0,3 0-53 16,-7 2-23-16,0 0-19 0,0 0 0 15,3 0 0-15,-3-2 28 0,0 2-15 16,0 0-13-16,3 0-45 0,-3 0 14 16,7 0-1-16,-3 0 22 0,-1 0 10 15,1 2 3-15,3 0-3 16,-1 0-1-16,5 0-1 0,-1-1 2 16,4 0 12-16,-7 1-12 0,3 0 0 15,7 0 22-15,1 0-9 0,-5-1 3 16,1 1-13-16,3 0-3 0,4 0 16 15,0-1-14-15,3 0 12 0,-7-1-12 16,4 0-2-16,3 1 16 0,-4-1-16 16,8 0 0-16,-11 0-3 0,7 2-8 15,1-2 11-15,-1 1 13 0,3-1 6 16,-6 1-19-16,10 0 16 0,-10 1-13 16,3-2 13-16,0 2 3 0,3 0-18 15,-3-2 1-15,1 0 0 0,-1 0 1 16,-4 0 1-16,8 1 18 0,-11-1 0 15,11 0-21-15,-11 0 18 16,4 0-17-16,-1 0 0 0,1 0 14 0,-4 0 3 16,0 0-19-16,4 0 3 15,-4 0-1-15,1 1 0 0,2-1 11 16,-3 2-13-16,1-2-2 0,2 0 2 16,1 0 0-16,3 2-1 0,-7 0 17 15,7-2-13-15,-3 0-2 0,0 0 12 16,6 0-10-16,-13 0-3 0,10 0 1 15,-3 0 0-15,-7 0 1 0,6 0-1 16,4 0 1-16,-6 0 17 0,9 0-16 16,-3 0 26-16,18 0 5 0,-8-2-6 15,11 0-2-15,0 2-5 0,0-3-20 16,3 2-2-16,-10 1-16 0,0 0 15 16,-1 0-12-16,-2 0 14 0,-4 0 0 15,7 0 0-15,-7 0-1 0,0 1 2 16,-4 0 0-16,1-1 24 0,0 2-23 15,-1-2 0-15,-3 0 15 0,4 0-15 16,-11 0 17-16,4 0-18 0,3 0 0 16,-7 0-1-16,7-2 0 0,-7 1 0 15,1 0 2-15,9-1-2 16,-10 1 0-16,7 0 3 0,1 1-1 16,2-3-1-16,1 2 11 0,-1-2-11 15,1 2-1-15,-1-1 0 0,1 0 0 16,0 0 2-16,-1-1 0 0,1 2 7 15,-1 0-9-15,1 1-15 0,-1-2 15 16,1 2 1-16,3 0-1 0,-4 0 2 16,1 0-2-16,6 0-1 15,-6 0-1-15,3 0 0 0,0 2 0 16,3-2 2-16,-2 3 12 0,-1-1-12 0,6-1 0 16,-9 0 10-16,10 2-10 15,-14-1-1-15,10 1 1 0,-6-1 9 16,0 0-6-16,3 0-3 0,-4 1 1 15,1 0 1-15,-1-1 0 0,1 0 17 16,3 1-7-16,0-2-10 0,-7 2-2 16,10 0 19-16,-9-2-18 0,9 3-1 15,-6-2 22-15,6 0-22 0,-10 0 2 16,7 0 0-16,0 0-2 0,-3-2 2 16,3 2 11-16,0-2-12 0,0 2 2 15,-4 0 0-15,4-2-2 0,-7 3-1 16,7 0 3-16,-7-2-3 0,8 0 3 15,-8 1 0-15,7-2 23 0,-7 4-25 16,7-4 9-16,-7 3-8 0,7-2-1 16,-4 2 0-16,4-2 0 0,-6 1-1 15,6 0 2-15,-11-1 11 0,4-1-13 16,-3 0-1-16,-7 0-1 0,0 0 2 16,-1 2 3-16,-2-2-1 0,-8 1 0 15,-3-1 14-15,0 0 12 16,0 0-10-16,0 1 4 0,0-1-6 15,0 0-13-15,0 0 0 0,0 0 9 16,0 0-12-16,0 0 2 0,0 0 1 16,0 0-3-16,0 0 12 0,0 0-11 15,0 0 12-15,0 0-1 0,0 0-9 16,0 0 10-16,0 0-3 0,0 0-10 16,0 0-53-16,0 0-12 0,0 0-17 15</inkml:trace>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18T04:56:11.04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15528 6204 816 0,'0'0'225'0,"0"0"120"0,0 0-149 15,0 0-11-15,0 0 19 16,0 0 1-16,0 0-17 0,0 0-36 16,0 0-39-16,0 0-26 0,-4 0-50 15,4 0-37-15,0 0-29 0,4 0 0 16,2 0 29-16,1 0 26 0,7 0 6 15,-4-2-19-15,8 2 35 0,-1-2-19 16,4 0 3-16,3 1-3 0,0-2-25 16,0 0 15-16,3 1-16 0,1 0 23 15,6-1 3-15,-3 0 6 0,11 1 19 16,-8 0 7-16,8-2-29 16,-1 4-3-16,4-3-3 0,-7-1-23 0,0 0 14 15,3 3 5-15,4-3 12 0,-7 0-33 16,-1 2 30-16,5-2-15 0,-8 3 6 15,4 1-3-15,0-3-17 0,-4 3 27 16,1 0-4-16,3 0-24 16,-7 0 25-16,7 3-1 0,-7-2-6 0,3 1-6 15,1 0-3-15,-1 0 5 16,-3 0-12-16,0-2 25 0,0 2-28 0,0-1 2 16,-3 2 14-16,3-3 3 15,-7 1 3-15,7 0-20 0,-14 2 14 16,7 0 3-16,0-2-18 0,0 2 24 15,1-3-9-15,-5 2-16 0,11 0 13 16,-7 1-13-16,4 0-1 0,-1-2 1 16,4 2 28-16,-3 1-28 0,3-3-9 15,-3 1 9-15,-1 0 14 0,-6-1-11 16,-1 0 13-16,5-1 0 0,-1 2 3 16,0-2 22-16,3 0-10 0,8 0 7 15,-4 0-16-15,10-2 4 16,-3 0-24-16,10 0-2 0,-13 1 0 15,6 1 1-15,-3 0-4 0,-4 1 0 16,4-1 3-16,-3 0 1 0,-1 0-1 16,-6 0 1-16,10 0 0 0,-11 0 0 15,8 0 12-15,-11 0-13 0,10-1-1 16,-10 0-1-16,7 0 2 0,-6-1 2 16,6 1 0-16,-7 0-1 0,7-1 1 15,-11 1-1-15,8 0-1 0,-11 1 0 16,7 0-1-16,0 0 1 0,-10 0 1 15,3 0-1-15,4 0-2 0,-11 0 0 16,8 0 1-16,-1 0 1 0,-3 0 0 16,-7 0 2-16,6 1-2 0,1 0 2 15,3 1 0-15,-10-2 29 0,7 0-5 16,0 2-23-16,3-2 10 0,-10 0-13 16,7 0 0-16,-4 0 16 0,7 0-14 15,-3 0-1-15,-7 0 2 16,7 0-2-16,-4 0 1 0,4 0-1 15,-4 0 10-15,4 0-11 0,0 0-1 16,3 0 0-16,-3 0 1 0,-1 0 0 16,1 0 1-16,7 0 2 0,-11 0-2 15,7 0 1-15,-6 0-1 0,6 0 0 16,-7 0-1-16,4 0 2 0,-4-1-1 16,8 1-1-16,-11 0 1 0,-1 0 1 15,5 0 0-15,-1 0-1 0,4 0 12 16,-4 0 15-16,-3 0-16 0,0 0-11 15,3 0-1-15,1 0 0 0,-1 0 1 16,0 0 0-16,-6 0 0 0,3 1 0 16,0-1 1-16,0 0-2 0,3 0 0 15,-7 2-1-15,8-2 1 0,-4 0 1 16,-4 1 0-16,0-1-1 0,1 1 2 16,-1-1-2-16,1 0 0 15,-1 0 0-15,1 0 0 0,-1 0 0 16,1 0 0-16,-1 0 0 0,-3 1-2 15,10 1 1-15,-10-2 0 0,0 1 0 16,4-1 0-16,-4 0 1 0,0 0 2 16,0 0 1-16,0 0 10 0,0 0-1 15,0 0 7-15,0 0-17 0,0 0 1 16,0 0-1-16,0 0-1 0,0 0-1 16,0 0-2-16,0 0-13 0,0 0 12 15,0 0-13-15,0 0 13 0,0 0-10 16,0 0-2-16,0 0 13 0,0 0-11 15,0 0-21-15,0 0-35 16,0 0-29-16,0 0-94 0,0 0-70 16,0 0-121-16,0 0-193 0,-4-4-521 15,-23-10-348-15,58 32 1445 0</inkml:trace>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18T04:44:34.53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4403 6023 264 0,'0'0'170'16,"0"0"-95"-16,0 0 205 0,0 0-150 16,0 0-51-16,0 0-17 0,0 0-10 15,0 0-26-15,0 0-3 0,-10-19 9 16,10 16 1-16,0-3 19 0,0 0 0 15,0 1-3-15,0-7 0 16,0 2 12-16,0-3-22 0,3-3-9 16,1 0-8-16,-1-1 1 0,0-1 0 15,-3-1 10-15,4 1-33 0,3-4 0 16,-7 1 0-16,7-4-4 0,0-1 1 16,3-7-10-16,0 2-13 0,4-10 15 15,-7 0 11-15,7-2 0 0,3-2-16 16,0 0 13-16,-3-2-23 0,7 2 22 15,-4-2-9-15,3 0 13 0,5-2-13 16,-5-1 10-16,8-5 3 0,-1-7-10 16,15-9 33-16,-4-1-7 0,-4 2-16 15,7 6 0-15,1 5-1 0,-4-1 1 16,6 1-26-16,8-2 7 0,-4 3 15 16,1 3-22-16,-8 8 7 0,-7 9 38 15,-3 7-25-15,-7 4 7 16,14-4-2-16,-3-2-57 0,6-4 58 0,4 1 16 15,0 1-16-15,0 0-1 16,-1 0-32-16,1 1 11 0,10-2 22 16,-3 1 30-16,0 4-30 0,-1 2-17 15,-6 5 8-15,7-2 9 0,-7 3 3 16,-1 1-3-16,-2 3-7 0,2 2-15 16,-2 3-21-16,-4 0 43 0,-4 3 39 15,4 1-26-15,-10 1-13 0,9 0 0 16,-9 3-13-16,0 2 13 0,-1 0 1 15,-6 0 22-15,0 4-23 0,-4-1-23 16,0 1 23-16,-7 0-19 0,-3 0-7 16,0 3-297-16,-7 3-87 0,7-2-160 15</inkml:trace>
  <inkml:trace contextRef="#ctx0" brushRef="#br0" timeOffset="3344.102">6832 3425 164 0,'0'0'245'0,"0"0"-66"15,0 0-13-15,0 0-55 0,0 0-10 16,0 0-81-16,0 0 19 16,0 0 280-16,0 0-75 0,0 6-104 15,0-6-43-15,0 0-12 0,0 0 6 16,0 0 29-16,0 0 16 0,0 1-10 15,0 0-6-15,0 1 9 0,0 0 16 16,0-2-29-16,0 2-4 0,0-2-19 16,0 0-29-16,0 0-26 0,0 0-19 15,0 0-6-15,0 0-13 0,0 0-12 16,0 0 10-16,0 0-1 0,0 0 0 16,3 0 0-16,1 0 3 15,-1 0 0-15,1 0 16 0,3 0-4 16,6 0 1-16,1 0-11 0,0 0 11 15,0 0-13-15,3-2-2 0,0-2 1 16,0 2 0-16,-3-2 1 0,7 0 0 16,-7 0 0-16,-4 0 0 0,4 1-35 15,-1 1 33-15,-6 0-18 0,0 2 1 16,-3 0-6-16,-1 0 5 0,-3 0 1 16,0 0 7-16,0 0 10 0,0 0 2 15,0 0-19-15,0 4-103 0,0-2-80 16,0 2-37-16,-3 1-19 0,-1-1 11 15,1-2-159-15,-4 2-183 0,0 0-125 16</inkml:trace>
  <inkml:trace contextRef="#ctx0" brushRef="#br0" timeOffset="3713.32">6942 3492 1501 0,'0'0'394'16,"0"0"-303"-16,0 0-14 0,0 0 43 15,0 0-32-15,0 0 19 0,0 0-4 16,0 0-58-16,0 0-41 0,0 0 31 16,0-2 10-16,0 2-9 0,0 0-20 15,0 0-15-15,0 0 0 0,4 0-1 16,-4 0-3-16,0 1-13 0,0 2 3 15,0 3-3-15,0 3 16 0,0 5 25 16,0-1 6-16,0 4-31 0,0 4-26 16,0-1 25-16,0-1 1 0,0 4 0 15,0-1 0-15,0 1 1 0,0-5 12 16,-4 0-13-16,4-1-4 16,0-3 1-16,0 0-10 0,0-2-6 0,-3-1-20 15,3-2-74-15,0-2-81 0,0-2-133 16,0-1-24-16,3 0-69 15,-3-2-72-15,4 0-138 0</inkml:trace>
  <inkml:trace contextRef="#ctx0" brushRef="#br0" timeOffset="4053.315">6770 3865 1757 0,'0'0'383'0,"0"0"-260"0,0 0-13 16,0 0 36-16,0 0-46 0,0 0 29 16,0 0-4-16,0 0-73 0,0 0-40 15,0 0 11-15,7-4-2 0,-7 4-21 16,3 0-41-16,4-1-49 0,3 1 90 15,8-1 18-15,2-2 11 0,1 0 38 16,10-1-44-16,-10 0-8 0,10 2-14 16,-11 0-2-16,4 0-4 0,-6 2 3 15,-5 0 4-15,8 0-2 0,-7 0 0 16,0 4-2-16,-4-2-33 16,7 2-174-16,-6 0-146 0,-1-1-238 0,-3 1-593 15</inkml:trace>
  <inkml:trace contextRef="#ctx0" brushRef="#br0" timeOffset="4971.675">7345 3544 864 0,'0'0'394'0,"0"0"-185"15,0 0-99-15,0 0 24 0,0 0 22 16,0 0-20-16,0 0-29 0,0 0-62 15,0 0-25-15,0 0 19 0,0 0 29 16,0 0-4-16,0 0-25 0,0 2-36 16,0 5-3-16,0 3 23 0,0 5 22 15,0 2 36-15,0 3-55 0,0 1 13 16,0 3-38-16,0-1-1 0,0-4 0 16,0 1 0-16,0 0-16 0,0-5 13 15,0-1 3-15,0-2 3 0,-3-3 13 16,3-3 6-16,0 0-21 0,0-4 12 15,-4 0-12-15,4-2 0 16,0 0-1-16,0 0 0 0,0 0-2 0,0-2-62 16,0 0-7-16,0-2 19 15,0-2 10-15,0-5-65 0,4-2 33 16,-4-1 35-16,3-3 0 0,-3 3 10 16,4-1 29-16,-4 2-13 0,3 1 0 15,4 2 10-15,-4 1-23 0,1 3 25 16,3-1-48-16,-7 2 49 0,3 0-20 15,1 0 20-15,-1-1 3 0,4 3 16 16,0 0-19-16,-4 0 33 0,1 1-14 16,-1 0 23-16,4 1-13 0,-3 1-29 15,2 0 26-15,-2 0 7 0,3 5-1 16,-4 4 20-16,4 5-4 0,-3 3 75 16,2 5-39-16,-6 4-16 0,0 1-13 15,0-2 19-15,0 0-58 0,0-1 6 16,0-4-22-16,0-3-23 0,0-3-9 15,0-6-149-15,0-2-363 0,4-5-716 16</inkml:trace>
  <inkml:trace contextRef="#ctx0" brushRef="#br0" timeOffset="5547.154">7624 3594 1688 0,'0'0'490'0,"0"0"-390"0,0 0-80 15,0 0-20-15,0 0-26 0,0 0-3 16,0 0 29-16,0 0 74 15,0 0 46-15,0 0-20 0,55-20-10 16,-37 18-12-16,-5-2-43 0,1 2-34 16,-4-1-1-16,8 2 0 0,-8-2 0 15,0 2 26-15,4-1-10 0,-10 0-13 16,6 1-3-16,-7 0-193 0,1-2-140 16,-4 2-131-16,0-2-167 0,0-1-343 15</inkml:trace>
  <inkml:trace contextRef="#ctx0" brushRef="#br0" timeOffset="5792.223">7765 3326 1550 0,'0'0'828'0,"0"0"-419"0,0 0-171 15,0 0-126-15,0 0-41 0,0 0-11 16,0 0-8-16,0 0-52 0,-13 51-14 15,9-27 14-15,1 2 19 0,-4 3 3 16,3 5-22-16,1-1 0 0,3 3-16 16,-3 0 13-16,3 0 2 0,0-1-22 15,-4-2-5-15,4-2 5 0,0-1-5 16,4-1-161-16,-1-4-33 0,-3-2-200 16,7-3-107-16,0-6-232 0</inkml:trace>
  <inkml:trace contextRef="#ctx0" brushRef="#br0" timeOffset="6233.724">7883 3720 2183 0,'0'0'559'0,"0"0"-559"15,0 0-58-15,0 0-45 0,0 0 39 16,0 0 22-16,0 0 29 0,0 0 13 16,0 0 0-16,0 0-69 0,58-17 67 15,-47 11-97-15,6-2 25 0,0-2-43 16,-7-1-42-16,1 3 29 0,-8 1-6 16,11 0-20-16,-11-1 32 0,1 1 52 15,-1 1-2-15,-3 2 74 0,0-2 6 16,-7 4 40-16,4-2 61 0,-11 3-35 15,11 1 74-15,-11 0-123 0,4 4 172 16,-8 2-169-16,5 3 74 16,2 3 121-16,-3 2-182 0,-10 1 16 15,14 4-3-15,-4-3 42 0,4 2 54 16,-4 3-48-16,4-1-39 0,6-1-12 16,1 2 25-16,3-5 19 0,0 2-10 15,0-5-22-15,3 2-23 0,1-2-18 16,6-2-17-16,4-1-3 0,0-4-23 15,3 0-21-15,7-6-27 0,4-2-35 16,6-12-71-16,0-5-437 0,-6 1-202 16</inkml:trace>
  <inkml:trace contextRef="#ctx0" brushRef="#br0" timeOffset="7075.895">8375 3509 1639 0,'0'0'354'16,"0"0"-156"-16,0 0-59 0,0 0 29 15,0 0 61-15,0 0-58 16,0 0-59-16,0 0-25 0,0 0 44 16,0 0-128-16,-45 0-2 0,32 5 40 15,2 4-40-15,1 0 1 0,0 2 14 16,-4 2-13-16,4-2 16 0,6 2-19 16,-6-2-15-16,6 3-17 0,-6-4 7 15,10 0-7-15,0 0-16 0,0-2 0 16,0-1-13-16,10-1 13 0,-3-2 16 15,4 0-29-15,-1-4-3 0,0 0 35 16,4-6-7-16,0-4 7 0,0-2 7 16,3-3-27-16,-3-1-15 0,-4 1 64 15,0 1 20-15,-3 2-20 16,0 4-1-16,0 2 1 0,-7 1 0 16,0 4 36-16,0 0-14 0,0-1 39 15,0 2 4-15,0 0-1 0,0 0-25 16,3 0-20-16,-3 3-19 0,0 1-12 15,7 4 12-15,-3 3 45 0,-1 3 38 16,1 6-38-16,-1 0-16 0,1 2 0 16,-4 2-26-16,0-2 26 0,-4 0-7 15,1 1-6-15,-8-5-13 0,1 1 32 16,7-1-3-16,-8-1-32 0,1-5 0 16,3-2-105-16,-3-2-81 0,-1-5 138 15,8 1-151-15,-1-4 54 0,1 0 13 16,-1-4-24-16,1-2 43 0,3-2 71 15,0-2-107-15,0-1 48 16,7 0 63-16,0-1 38 0,-4 2 46 16,15-1 32-16,-8 3 42 0,0-1 12 0,1 2-18 15,-5 0-40-15,8 2-16 0,-3-1-55 16,-1 4 22-16,0-1-25 16,-3 2 0-16,7 0-16 0,0 0 16 15,-4 1 23-15,4-2-23 0,0 0-117 16,-1-1-216-16,1-2-262 0,-4 1-591 15</inkml:trace>
  <inkml:trace contextRef="#ctx0" brushRef="#br0" timeOffset="7556.185">8661 3611 1785 0,'0'0'762'0,"0"0"-504"16,0 0-258-16,0 0-55 0,0 0 3 15,0 0-6-15,0 0 58 0,0 0 66 16,0 0 2-16,0 0-43 16,66 4 1-16,-53-7-25 0,5-4 23 15,-5 1-24-15,-2 0 0 0,-1-1 0 16,0 1 0-16,-6 0-74 0,-1 0 58 15,1 1 16-15,-4-2 9 0,0-3-9 16,0 3-1-16,-4-3-12 0,-3-2-29 16,1 3-54-16,-5-1 5 0,4 3 14 15,0 0-87-15,1 4 163 0,-1 2-63 16,-4 1 64-16,4 0 32 0,-6 4 49 16,6 4-22-16,-4 1 93 0,5 3 54 15,-5 2-84-15,1 2 0 0,0-1 19 16,10 1-19-16,-7 1-20 15,3 0-4-15,1-2-37 0,3 0-30 16,0 1-15-16,0-2-3 0,3 3-12 16,1-4 30-16,3 1-5 0,-4 0-26 15,14-2-19-15,-6 1-35 0,2-4-3 16,1-3-61-16,10-3-54 0,0-3-42 16,0-2-166-16,4-5 277 0,0-5-386 15,-1 0-217-15,-6 2-507 0</inkml:trace>
  <inkml:trace contextRef="#ctx0" brushRef="#br0" timeOffset="8094.312">9026 3347 1732 0,'0'0'798'0,"0"0"-598"0,0 0-200 16,0 0 61-16,0 0 64 0,0 0-29 16,0 0-38-16,0 0-58 0,0 0-45 15,0 0 36-15,4 2 9 0,-4-1 16 16,0 0-16-16,3 3-22 0,-3 1 22 16,0 5 88-16,0 1 1 0,0 2 14 15,0 5-30-15,0 2 6 0,0 2-41 16,0 2-15-16,0 1-4 0,0 3-18 15,0-1-1-15,0 2-3 0,0-3-20 16,4 3 20-16,-1-3 3 0,1-1-3 16,-1-3 0-16,-3-1-21 15,4-5 24-15,-4-1 1 0,3-3 2 0,-3-3-2 16,0-3 12-16,0-2-1 16,0-1 1-16,0-2 0 0,0 1 3 0,0-2-1 15,0 0-13-15,0 0 10 0,0 0-12 16,0-3-86-16,3-1 23 15,-3-2-7-15,0-2 0 0,4-6 15 16,6-6 20-16,-3 3 13 0,3-3-4 16,-3 3 10-16,0 3 13 0,0 4 3 15,-3 1 76-15,-4 3 0 0,10 2-15 16,-7 0-32-16,1 2-28 0,3 0-1 16,0 2 12-16,-1-2-12 0,5 0 3 15,-1 1 0-15,7-2 19 0,-3 2-20 16,0-2-2-16,-4 2-120 15,7-1-78-15,-3-2-255 0,-3 0-220 16,-1 0-489-16</inkml:trace>
  <inkml:trace contextRef="#ctx0" brushRef="#br0" timeOffset="9461.694">9733 3271 95 0,'0'0'538'0,"0"0"-216"16,0 0-61-16,0 0-131 0,0 0-68 16,0 0-20-16,0 0 303 0,0 0-69 15,0 0-95-15,-11-8-70 0,11 7 24 16,0 0-15-16,0 1-24 0,0 0 4 16,-3 0 13-16,-1 0 38 0,1 0-64 15,-4 2-87-15,0 0-26 16,4 0-49-16,-4 2 74 0,-3-1-24 15,-1 0 22-15,11 1 3 0,-7-1 6 16,0 2-6-16,1-1 0 0,-1 1-13 16,0 1 13-16,0-2 7 0,0 4-7 15,0-2-23-15,0 4 20 0,0-3-13 16,0 1 13-16,1 2-16 0,-1 0-10 16,0 1 6-16,3-1 1 0,-6 2 22 15,7 0-1-15,3 0-1 0,-7-1-2 16,3 1-22-16,-3 0 26 0,4-1 16 15,-1 5 9-15,4-2-12 0,-3 0 13 16,0 7-10-16,-1-4-14 0,1 1 14 16,-1-1-16-16,4 3 1 0,0-1 1 15,0 1-2-15,0-3 0 0,0 5 0 16,4-5 0-16,-1 2 2 0,4-2-2 16,0 1-12-16,0-3-30 0,7 1 19 15,-4-2-31-15,7-1-27 16,0-2-60-16,4 0-24 0,0-6-272 15,-4-3-249-15,7-8-656 0</inkml:trace>
  <inkml:trace contextRef="#ctx0" brushRef="#br0" timeOffset="10011.072">9860 3334 218 0,'0'0'1703'0,"0"0"-1340"0,0 0-273 16,0 0-41-16,0 0-7 0,0 0 26 15,0 0 16-15,0 0-58 0,0 0-26 16,0 0-30-16,10-1 30 0,-3 0 26 16,-3 1-6-16,3-2-19 0,7 0-1 15,-4 2-3-15,4-3 3 0,3 2 1 16,0-1 21-16,0 0-22 0,1 2 29 15,-1-2-26-15,-3 0-2 0,-1 1-1 16,-2-2-77-16,-8 2-94 0,7-2-33 16,-6 2-39-16,-1 0-88 0,-3 0-99 15,0 1-134-15,0 0-129 0</inkml:trace>
  <inkml:trace contextRef="#ctx0" brushRef="#br0" timeOffset="10634.267">9829 3447 653 0,'0'0'1326'0,"0"0"-1138"16,0 0-100-16,0 0-30 0,0 0 16 15,0 0-25-15,0 0-43 0,0 0-6 16,0 0-68-16,0 0-3 0,-17 18 23 15,17-15-1-15,0-2-84 0,3 0-52 16,1-1 107-16,-4 0-75 0,3 0 75 16,1 0 0-16,-1-1-16 0,-3 0 94 15,4-2 37-15,-4 1-21 16,0-1-13-16,0 2-3 0,6-3-6 16,-2 2-17-16,3-2 4 0,0 0-17 15,0 0 34-15,3 0-28 0,0-2 30 16,1-1 62-16,6 1-62 0,-3 0 7 15,-1 0-27-15,-2 1 14 0,6 0-7 16,-7 1 9-16,4 2-28 0,-7 0 15 16,7 1-10-16,-7 1 25 0,0 0 4 15,-4 0-2-15,0 0 17 0,-3 3-15 16,0 1 17-16,0 2 56 0,0 2 29 16,-6 6-104-16,-5 0-114 0,1-1-22 15,0 2 35-15,-1-1 32 0,-3-1 20 16,1 1-42-16,-1 0-20 0,-3-1-58 15,3 0-17-15,-3-2 95 0,3-3 91 16,0 0 85-16,4-2 68 0,3-3 0 16,0-2-39-16,3-1 20 0,-2 0 2 15,6-1-57-15,0 0 64 16,0-1-13-16,0 0-101 0,6 0 17 16,-2-4-7-16,6 0 3 0,-3-2 33 15,3-1-10-15,8 3-39 0,-8-4-10 16,7 2 23-16,1 0 33 0,-8 0-46 15,7 1-24-15,-3-1 11 0,0 2-10 16,-4 2 16-16,-3-2-2 0,0 2-34 16,0-1-2-16,-4 3-225 0,-3-2-94 15,4 0-118-15,-4 0-147 0</inkml:trace>
  <inkml:trace contextRef="#ctx0" brushRef="#br0" timeOffset="10951.117">9967 3239 1492 0,'0'0'549'16,"0"0"-326"-16,0 0-135 0,0 0 9 15,0 0 38-15,0 0-2 0,0 0-50 16,0 0-83-16,0 0-38 0,0 0 8 15,-3 0 30-15,3 0 32 0,0 1-32 16,0 6-12-16,0 2 12 0,-4 5 19 16,1 5 1-16,-1 4-20 0,1 3 1 15,-4 1-2-15,7 2-19 0,0-4 19 16,0 2-1-16,0-3-11 16,0 0 10-16,0-4 1 0,0-2-37 15,0-2 14-15,0-4-185 0,0 2-117 0,0-6-105 16,0-1-180-16,0-3-483 15</inkml:trace>
  <inkml:trace contextRef="#ctx0" brushRef="#br0" timeOffset="11296.248">9902 3558 1715 0,'0'0'302'0,"0"0"-302"16,0 0-28-16,0 0-8 0,-63 47-19 15,53-35 6-15,3-6 23 0,0 0-84 16,7-4-128-16,0-2-68 0,0 0-173 16,7-5-7-16,4-4 340 0,2-3 142 15,5 0-18-15,2-4-10 16,-2 1 32-16,2 2 0 0,1 3 87 15,-4 0 148-15,-3 4-27 0,0 2 92 16,-4 2-127-16,0 2-17 0,1 0-19 16,-4 0-16-16,-1 2-50 0,1 0 11 15,0 0-53-15,0 2-13 0,-7-2-14 16,10 0 21-16,-6-2 0 0,3 0-23 16,0 0-218-16,3-6-222 0,-3 0-342 15</inkml:trace>
  <inkml:trace contextRef="#ctx0" brushRef="#br0" timeOffset="11558.734">10280 3205 2013 0,'0'0'644'16,"0"0"-409"-16,0 0-187 0,0 0 25 16,0 0-5-16,0 0-68 0,0 0-19 15,0 0-46-15,-48 61 17 0,34-44 26 16,1 2-10-16,-1-1-7 0,0 0-80 16,0-3-110-16,11-3-43 0,-1 0-182 15,1-7-145-15,0-1-206 0</inkml:trace>
  <inkml:trace contextRef="#ctx0" brushRef="#br0" timeOffset="11821.929">10201 3322 1133 0,'0'0'541'0,"0"0"-483"16,0 0-55-16,0 0-3 0,0 0 85 16,0 0 42-16,0 0-33 0,62-20-59 15,-45 15-9-15,-3-3-22 0,0 4-4 16,0 2-3-16,-7-2 3 0,3 4 0 15,-7 0-22-15,-3 0 20 0,0 2 2 16,0 5 61-16,-6 6 159 0,-5 5-100 16,-3 4-59-16,-3 4-28 0,-3-2-1 15,-1 1-30-15,0-2 23 0,-3-1-24 16,3-5 53-16,4 0-54 0,0-5-52 16,3-5 52-16,4 0-84 0,3-5-152 15,0-2-49-15,0-2-245 0,7-5-229 16,0 1 39-16</inkml:trace>
  <inkml:trace contextRef="#ctx0" brushRef="#br0" timeOffset="11959.018">10132 3447 33 0,'0'0'479'16,"0"0"-52"-16,0 0-23 0,0 0-137 15,0 0-7-15,59-12-91 0,-38 12-98 16,-1 0 4-16,-3 1-20 0,4 2 19 16,0 1-55-16,-7 3 1 0,3-1-4 15,-3 1 10-15,-4-1-26 0,0 2-52 16,-6-3-285-16,-1 1-144 0,1 0-333 15,-4-2 103-15</inkml:trace>
  <inkml:trace contextRef="#ctx0" brushRef="#br0" timeOffset="12360.108">9912 3715 1693 0,'0'0'442'0,"0"0"-264"16,0 0-75-16,0 0-103 0,0 0-3 15,0 0 3-15,0 0 0 0,0 0 129 16,52-20 33-16,-35 14-69 0,7-2-64 16,-3 1-13-16,3-1-15 0,0 2 6 15,-4 2-7-15,1-2-2 0,0 2 2 16,-1 1 15-16,-2-2-15 0,-5-1-55 15,1-1-180-15,-3 0-63 0,-5 2-65 16,1 1-95-16,0 0-178 0,-7 0-182 16</inkml:trace>
  <inkml:trace contextRef="#ctx0" brushRef="#br0" timeOffset="12569.827">10074 3667 2134 0,'0'0'572'16,"0"0"-395"-16,0 0-132 0,0 0 0 16,-24 51 3-16,20-31 0 0,1-1-32 15,-1 1-16-15,4 1-22 16,-3-4 6-16,3 1-4 0,0-2-15 16,0-2-155-16,0-4-32 0,0-2 38 15,0-3-82-15,3-3-133 0,-3-2-138 16,4 0-209-16</inkml:trace>
  <inkml:trace contextRef="#ctx0" brushRef="#br0" timeOffset="12736.073">10081 3767 747 0,'0'0'521'16,"0"0"-274"-16,0 0-90 0,0 0 41 16,0 0 19-16,0 0-35 0,0 0-101 15,0 0-23-15,55-14-39 0,-48 13-12 16,3 0-5-16,-3-2-2 0,-4 3 32 15,4-1-32-15,-3 0-134 0,-1-1-157 16,-3 1-83-16,0 0-185 0,0 1-438 16</inkml:trace>
  <inkml:trace contextRef="#ctx0" brushRef="#br0" timeOffset="13242.099">9977 3748 851 0,'0'0'531'0,"0"0"-531"0,0 0-36 15,0 0-42-15,0 0 6 0,0 0-22 16,-34 56 35-16,34-46-113 16,-4-2-47-16,1 2 72 0,3-5 128 15,-3 1 19-15,3-4 52 0,-4 0 88 16,4 0 85-16,0-2-42 0,0 0-66 15,0 0-23-15,-3 0-42 0,3 0 20 16,0 0 6-16,0 0 39 0,0 0-13 16,0 0-9-16,0 0-21 0,0 0-6 15,0 0 1-15,0 0-14 0,0 0-13 16,0 0-6-16,0 0-22 0,0 0-14 16,0 0 0-16,0 0 26 0,0-2-7 15,3 2-3-15,-3 0 0 0,0 0-16 16,0-2 0-16,4 2 14 0,-4 0-1 15,3 0-9-15,-3 0 8 0,0 0 5 16,0 0 18-16,0 0-6 0,0 0-6 16,0 0 0-16,0 0 12 0,0 0 1 15,-3 0-1-15,3 0-12 0,0 0-7 16,0 0-16-16,0 0-27 0,-4 0-41 16,4 0 23-16,0 0 10 0,-3 2 35 15,3-2 2-15,0 0 11 16,-4 0-13-16,4 0 0 0,-3 0-59 15,3 2 4-15,0-2-45 0,0 0-69 16,-4 0-74-16,4 0-76 0,0-2-121 16,0 0-117-16,14 2 94 0</inkml:trace>
  <inkml:trace contextRef="#ctx0" brushRef="#br0" timeOffset="13705.479">9915 3801 248 0,'0'0'600'15,"0"0"-248"-15,0 0-121 0,0 0-20 16,0 0-3-16,0 0-32 0,0 0-37 16,0 0-61-16,0 0-36 0,0 0-26 15,0 11 16-15,0-5-9 0,0 1-7 16,0 1-16-16,0-2-13 0,0-2 10 16,0 2 2-16,0-2 1 0,0-1 3 15,0 1 10-15,0 0 0 0,0-1-13 16,0 0-165-16,-3 1-72 0,-1 3-49 15,-2-2-29-15,-1 1-24 16,0 2 39-16,0 0 40 0,-4-2 87 16,5 0 98-16,-1-1 75 0,0-1 159 15,3 0 44-15,1-2 44 0,-1-1-22 16,4-1 16-16,0 0-23 0,0 0-29 16,4-3-92-16,-1-1-97 0,4 0 20 15,0 1-10-15,3-4 123 0,1 1 3 16,6-3-32-16,0 1-14 15,1 0-15-15,-1 3-36 0,3-1 9 16,1 0-47-16,3 3 0 0,0 0 57 16,4 1-28-16,-1-1-14 0,4 0 3 15,-3-1-16-15,3 2 13 0,-7-2-12 16,0 0 15-16,0 2-6 0,-6-2-13 16,6 3 2-16,-7-2 59 0,-3 2-61 15,-7-2-22-15,-1 0-82 0,1 3-135 16,-7 0-94-16,0 0-109 0,0-2-125 15,0 0-78-15</inkml:trace>
  <inkml:trace contextRef="#ctx0" brushRef="#br0" timeOffset="14064.946">10542 3343 1755 0,'0'0'787'16,"0"0"-445"-16,0 0-246 0,0 0-32 16,0 0 26-16,0 0-4 0,0 0-51 15,0 0-35-15,0 0-86 0,0 0-13 16,14 4-7-16,-7 2 77 0,7-4-3 16,0 0 16-16,-1-2-106 0,15-2-343 15,-4-7-145-15,-7 0-385 16,11-6 300-16</inkml:trace>
  <inkml:trace contextRef="#ctx0" brushRef="#br0" timeOffset="14171.64">10787 3287 1208 0,'0'0'563'15,"0"0"-501"-15,0 0-61 0,0 0-1 16,0 0 0-16,-45 51-13 0,38-39-49 16,-7 1-165-16,4-2-255 0,-4-1-131 15</inkml:trace>
  <inkml:trace contextRef="#ctx0" brushRef="#br0" timeOffset="14345.209">10532 3492 917 0,'0'0'453'0,"0"0"-238"15,0 0-213-15,0 0 96 0,0 0 191 16,0 0-121-16,62-18-35 0,-45 14-65 16,0-1-31-16,4 1-37 0,-11 0 0 15,15 0 2-15,-12 0 24 0,5-2-7 16,-8 2-15-16,0-3-4 0,-3-1-272 15,3-1-76-15,-6-1-185 0,-1 3-187 16</inkml:trace>
  <inkml:trace contextRef="#ctx0" brushRef="#br0" timeOffset="14569.984">10687 3239 2021 0,'0'0'589'0,"0"0"-386"15,0 0-151-15,0 0 31 0,0 0-3 16,0 0 1-16,0 0-46 16,-3 59-10-16,-1-33 4 0,1 3-13 15,3 0-14-15,-4 1 1 0,1 1 0 16,3-2-3-16,0-2-1 0,0-3-11 16,0-4 11-16,-4-4-118 0,4-1-60 15,0-5-63-15,-7-3-90 0,7-4-239 16,0-2-497-16,0-2 371 0</inkml:trace>
  <inkml:trace contextRef="#ctx0" brushRef="#br0" timeOffset="14867.232">10625 3499 1342 0,'0'0'1027'0,"0"0"-901"0,0 0-97 16,0 0-3-16,-62 40 12 0,48-34-37 15,11 1-2-15,-4-3-43 0,7-2-69 16,0-2-143-16,0 0-114 16,0 0 25-16,10-2 137 0,-3-4 182 15,3 0 26-15,4-3 13 0,3-1 0 16,-3-1 16-16,7 2-3 0,-7 2 78 16,-1 3 10-16,5-2-16 0,-5 5-56 15,1 1 30-15,-3 0 22 0,6 4-10 16,-3 1-22-16,-4-1-33 0,4 0-29 15,-7-1 1-15,3 0 2 0,-3 0-3 16,-4-2-55-16,1 2-276 0,-4-1-197 16,0-2-526-16</inkml:trace>
  <inkml:trace contextRef="#ctx0" brushRef="#br0" timeOffset="15089.191">10604 3618 2085 0,'0'0'527'16,"0"0"-340"-16,0 0-142 0,0 0-22 15,0 0-22-15,0 0-1 0,-17 50-3 16,21-41-13-16,2-1-7 0,-2 0-9 16,6-3 16-16,-3 0 3 0,3 0-42 15,1-2 23-15,3-2-107 0,-1 0-26 16,5-1 13-16,-5-6-107 0,5-2-125 15,-5-2-88-15,-6 2-242 0</inkml:trace>
  <inkml:trace contextRef="#ctx0" brushRef="#br0" timeOffset="15243.448">10739 3629 382 0,'0'0'1337'15,"0"0"-1083"-15,0 0-118 0,0 0-68 16,-38 64 29-16,27-47-10 0,5-2 11 15,-1-2-67-15,-4-2-31 0,4 0-20 16,1-4-109-16,-5 1-120 0,1-4-135 16,0 0-270-16</inkml:trace>
  <inkml:trace contextRef="#ctx0" brushRef="#br0" timeOffset="15387.202">10604 3677 1484 0,'0'0'345'0,"0"0"-206"0,0 0 104 16,0 0-84-16,55-21-84 0,-37 13-37 16,-1 0-37-16,4-3-1 0,-1-3-142 15,-3 0-224-15,1 0-392 16</inkml:trace>
  <inkml:trace contextRef="#ctx0" brushRef="#br0" timeOffset="15681.038">11018 3285 2028 0,'0'0'563'0,"0"0"-376"0,0 0-87 16,0 0 21-16,0 0 46 15,0 0-7-15,0 0-30 0,0 0-127 16,0 0-3-16,0 0-35 0,-38 68 22 16,28-47 10-16,3-1 2 0,-4-2-21 15,4-1 3-15,-3-1 3 0,10-5-137 16,-3-2-52-16,-1-1-88 0,4-3-104 16,0-3-54-16,0-2-30 0,0-2 25 15,0-3-53-15</inkml:trace>
  <inkml:trace contextRef="#ctx0" brushRef="#br0" timeOffset="15909.686">10976 3390 72 0,'0'0'228'0,"0"0"-81"0,0 0 3 16,0 0 9-16,0 0 31 0,0 0 41 15,0 0-65-15,52-33-23 0,-45 33 10 16,-4 0 13-16,1 0 32 0,-1 0-26 16,1 3-43-16,-4 4 59 15,3-1-30-15,-3 2-23 0,0 2-22 0,0 7-4 16,-3 0-29-16,-1 5-19 15,-6 1-23-15,-4 1-15 0,0-1-20 16,-3 0 14-16,0 0-17 0,0-1-3 16,-4-2-48-16,4 1-142 0,-4-3 13 15,4-2 3-15,0-2-10 0,6-1-124 16,-2-5-75-16,-1 0-197 0,10-4-117 16</inkml:trace>
  <inkml:trace contextRef="#ctx0" brushRef="#br0" timeOffset="16074.207">10914 3572 951 0,'0'0'469'16,"0"0"-66"-16,0 0-78 0,0 0-102 15,0 0-19-15,52 15-40 0,-35-4-9 16,-3 3-75-16,7 4-51 0,3 2-26 16,-3 1 19-16,6 2-22 0,1-5-12 15,-1 0 12-15,1-6 0 16,-4-8-373-16,-7-2-379 0,4-4-1139 0</inkml:trace>
  <inkml:trace contextRef="#ctx0" brushRef="#br0" timeOffset="16554.608">11342 3202 1487 0,'0'0'540'0,"0"0"-420"16,0 0-85-16,0 0-31 0,0 0 54 16,0 0-13-16,0 0-45 0,0 0-113 15,0 0 113-15,0 0 162 0,27 10-55 16,-20-3 31-16,3 0 14 0,1-1-39 15,-4 4-46-15,6 0 10 0,-2 5 6 16,-1 1 36-16,0 2-36 16,1 5-16-16,-8 6-10 0,4 5-22 15,-7 11-6-15,0 10-1 0,-7 12-2 16,-7-6-23-16,1-9-3 0,-1-14-16 16,-3-9-32-16,-4 7-108 0,-3 4-144 15,0-5-325-15,-14 4-980 0</inkml:trace>
  <inkml:trace contextRef="#ctx0" brushRef="#br0" timeOffset="134288.173">18359 2510 445 0,'0'0'622'16,"0"0"45"-16,0 0-332 0,0 0-231 16,0 0-40-16,0 0 4 0,0 0 10 15,0 0-20-15,0 0-19 0,0 0-16 16,0 7-7-16,0-7 16 0,0 1 16 15,0-1 4-15,0 0 6 0,-3 1 3 16,0 2 42-16,-1 1-26 0,1 2-45 16,-4 2-28-16,-4 3 24 0,-2 2-11 15,-1 3-5-15,0-1-11 0,4 3 19 16,-11-1-19-16,4 3 18 16,3 0-19-16,-3 1 0 0,3-4 10 0,0-3 6 15,11 0 6-15,-4-7-22 0,0 0-11 16,7-4 11-16,-7 0-12 15,7-2 8-15,0-1-8 0,0 0 9 16,0 0 3-16,0 0 41 0,0 0-25 16,7 0 22-16,-3 0-9 0,-4 0-29 15,6 0-42-15,-2-1 17 0,-1 1 6 16,8 0 19-16,2-3 57 0,8 2-9 16,-4-5 0-16,4 2-3 0,3-2 6 15,-3 0-39-15,3 0 8 0,-10 1-17 16,3-3-2-16,-3 4 1 0,3 0-1 15,-14 2 0-15,1 0 2 0,3 2-3 16,-7 0-2-16,0 0-10 0,0 0 12 16,0 0 2-16,0 0-2 15,0 0 0-15,0-1-76 0,0 0-61 16,0 1-113-16,0-3-198 0,0 0-281 16,0-1-286-16,0-6 262 0</inkml:trace>
  <inkml:trace contextRef="#ctx0" brushRef="#br0" timeOffset="134546.062">18349 2566 752 0,'0'0'1877'15,"0"0"-1575"-15,0 0-235 0,0 0-9 16,0 0 9-16,0 0 26 0,0 0 22 15,0 0-96-15,0 0-19 0,0 0-76 16,0 29 76-16,0-7 16 16,0 5 6-16,0 5-22 0,0 3-16 15,-3 0 14-15,3 2 1 0,-4-4 0 16,4-2-1-16,0-1-18 0,0-7-37 16,0-4-196-16,0-3-266 0,0-5-523 15</inkml:trace>
  <inkml:trace contextRef="#ctx0" brushRef="#br0" timeOffset="135206.679">18583 2512 166 0,'0'0'2530'15,"0"0"-2231"-15,0 0-273 0,0 0-24 16,0 0 37-16,0 0 34 0,0 0 33 16,0 0-43-16,0 0-63 0,0 0-16 15,0-3 16-15,0 3 71 0,0 1-5 16,0 1-18-16,0 0 3 0,0 6-10 15,0 3-19-15,0 6-21 0,-3 7-1 16,0 1-2-16,-1 3-14 0,1 1 15 16,3-1-21-16,-4-1 21 0,1-2 1 15,3-1-1-15,0-7-1 0,0 1 2 16,0-5-1-16,-4-3 0 16,4-4-2-16,0-1-26 0,0-4 14 0,0 2 14 15,0-3 1-15,0 0-1 16,0 1-1-16,0-1-14 0,0 0-35 15,0 0-6-15,0 0 6 0,0-1-6 16,0-2 12-16,0 1 19 0,0-4-9 16,0 0 16-16,4-5-32 0,-4-2-39 15,3-6 58-15,4 2 6 0,0-1 4 16,0 1 20-16,0 3-14 0,3 0-4 16,-3 5 1-16,0 0 17 0,-7 2-34 15,7 1 34-15,0 1 2 0,-4 2 16 16,4-1-3-16,0 3-9 0,-4 1-2 15,8 0-1-15,-4 0 1 0,-4 0-2 16,0 3 3-16,1 2 29 0,3 2 23 16,-4 1 6-16,1 1-3 0,-1 1 12 15,-3 2 10-15,0 4-4 16,-7-3-18-16,-3 5-20 0,3-1 7 16,-7 0-10-16,-3-2-7 0,0 2-28 15,10-3-2-15,-7-1-33 0,0-3-16 16,4-2-115-16,3-6-212 0,4-2-407 15,-1 0-867-15</inkml:trace>
  <inkml:trace contextRef="#ctx0" brushRef="#br0" timeOffset="135436.561">18814 2699 2020 0,'0'0'1260'0,"0"0"-1053"0,0 0-207 16,0 0-13-16,0 0-6 0,0 0 19 15,0 0 0-15,0 0-3 0,0 0-19 16,0 54 21-16,0-42-12 16,0-3-44-16,0-2-167 0,-3 0-158 15,3-3-144-15,-4-1-273 0,4-1-582 16,7-100 1334-16</inkml:trace>
  <inkml:trace contextRef="#ctx0" brushRef="#br0" timeOffset="135611.493">18862 2443 440 0,'0'0'2357'0,"0"0"-2280"0,0 0-77 16,0 0-186-16,0 0-66 0,0 0-198 16,0 0-227-16</inkml:trace>
  <inkml:trace contextRef="#ctx0" brushRef="#br0" timeOffset="135890.277">19004 2591 3158 0,'0'0'512'16,"0"0"-355"-16,0 0-157 0,0 0-12 16,0 0-51-16,0 0 6 0,0 0 22 15,58-13 35-15,-30 5 32 0,-1 1-30 16,1-1-2-16,-4 3-10 15,-14 1-9-15,4 3-25 0,-7 1-13 16,3 0 3-16,-6 0-44 0,-1 0-78 16,-3 0-80-16,0 0-23 0,0 0-116 15,-3 0-179-15,-7 0-119 0,6 0-331 16</inkml:trace>
  <inkml:trace contextRef="#ctx0" brushRef="#br0" timeOffset="136107.36">19117 2391 375 0,'0'0'1622'0,"0"0"-1288"15,0 0-72-15,0 0-36 0,0 0-37 16,0 0 16-16,0 0-49 0,0 0-57 16,0 0-42-16,0 0 13 0,0 35 18 15,-3-1 23-15,0 4-58 0,-4 7-40 16,-4 3-13-16,8-5-17 0,-1 7 1 15,4-4-12-15,0 1-7 16,4-2-250-16,-1-2-367 0,4-14-781 16</inkml:trace>
  <inkml:trace contextRef="#ctx0" brushRef="#br0" timeOffset="137372.975">18697 3392 1118 0,'0'0'482'0,"0"0"25"0,0 0-297 15,0 0-74-15,0 0-7 0,0 0-3 16,0 0-17-16,0 0-47 0,0 0-30 16,7 0 6-16,-7 0 17 0,0 0 28 15,0 0 19-15,0 2-12 0,0-2-20 16,3 0-19-16,-3 4 0 0,0 3-7 16,0 6 23-16,0 4 41 0,0 4 30 15,0 7-87-15,-3 1-32 0,3 2-10 16,-3 1-9-16,-1 0-13 0,1-4 12 15,-1-1-14-15,4-5-11 0,-3-2 8 16,3-4-102-16,0-5-118 16,0-1-289-16,3-5-521 0,4-6-385 0</inkml:trace>
  <inkml:trace contextRef="#ctx0" brushRef="#br0" timeOffset="137898.478">19066 3343 963 0,'0'0'667'16,"0"0"-446"-16,0 0-94 0,0 0 3 15,0 0 9-15,0 0 52 0,0 0 0 16,0 0-24-16,0 0-19 0,0 0 54 16,7 2 15-16,-7-1-58 0,0 0-39 15,0 2-28-15,3 2-23 16,-3 7-3-16,0 5 16 0,4 7-1 15,-4 5-48-15,0 2-31 0,0 0-2 16,3 1-2-16,-3-4-1 0,0 2-17 16,0-2 18-16,0-2-2 0,0-3-24 15,-3 0-100-15,3-6-103 0,-4-3-258 16,1-6-663-16,-1-8-839 0</inkml:trace>
  <inkml:trace contextRef="#ctx0" brushRef="#br0" timeOffset="138527.457">19524 3332 1698 0,'0'0'535'0,"0"0"-347"16,0 0-4-16,0 0 12 0,0 0-35 16,0 0-4-16,0 0-35 0,0 0-49 15,0 0-25-15,0 0 22 0,3 5 47 16,-3 3-12-16,0 6-36 0,0 5 13 15,0 8 9-15,-6 7-12 0,-1 1-45 16,0 4-24-16,3 1-10 0,-3-2-16 16,4-4 0-16,-4-2-2 15,7-6 14-15,0-4-52 0,0-6-183 16,0-5-242-16,0-7-556 0,10-8-550 0</inkml:trace>
  <inkml:trace contextRef="#ctx0" brushRef="#br0" timeOffset="139153.128">19972 3328 1591 0,'0'0'374'0,"0"0"-192"15,0 0-24-15,0 0 17 0,0 0 25 16,0 0 0-16,0 0-78 0,0 0-49 16,0 0-5-16,0 0 31 15,7 0 44-15,-7 0-48 0,0 0-41 16,0 0-3-16,0 0-10 0,0 0 10 16,0 0-10-16,0 0-6 0,3 0-4 15,-3 0 4-15,0 0-1 0,0 4-12 16,0 0 7-16,4 6-4 0,-4 4 44 15,0 10 41-15,3 2-67 0,-3 7-42 16,0 1 1-16,0 2-2 0,0 0-13 16,0 0 11-16,0-3 0 15,0-3-23-15,0-3-95 0,3-4-66 0,-3-4-146 16,0-4-433-16,0-5-761 16</inkml:trace>
  <inkml:trace contextRef="#ctx0" brushRef="#br0" timeOffset="180371.068">19155 4063 727 0,'0'0'225'0,"0"0"416"16,0 0-387-16,0 0-121 0,0 0-6 15,0 0 12-15,0 0 23 0,0 0 19 16,0 0-62-16,0 0-51 0,7-3-7 16,-7 3 22-16,0 0 20 0,0 0 0 15,4 0-20-15,-4 0-23 16,0 0-2-16,0 2 5 0,0 0 23 16,0 4 38-16,0 2-17 0,0 9-44 0,0 5-31 15,0 7-4-15,-4 2-28 0,1 4 0 16,-1-1-19-16,-3-3 17 15,4-2-17-15,3-3-6 0,-3-3-54 16,-1-1-25-16,4-5-55 0,0-5-137 16,0-3-309-16,4-5-485 0,-1-8-291 0</inkml:trace>
  <inkml:trace contextRef="#ctx0" brushRef="#br0" timeOffset="180815.658">19507 4076 173 0,'0'0'2232'0,"0"0"-1771"15,0 0-294-15,0 0-20 0,0 0 41 16,0 0-61-16,0 0-38 0,0 0-48 16,0 0-41-16,-31 58 16 0,24-43 16 15,-4 1 15-15,5-2-29 0,2-2-18 16,1-2-19-16,3-3 0 0,0 1-19 16,0-2 0-16,0-2 6 0,3 0 32 15,4 0-15-15,3-2 15 0,1 0-38 16,-1-2 12-16,0 2 26 0,-3 0 0 15,4-2-1-15,-4 0 1 0,-1 4-2 16,-2-3-20-16,-1 3 22 0,4 2 2 16,-3 2 36-16,-1 4-3 0,-3 3 19 15,0 1-10-15,-3 2 4 0,-1-1-11 16,-6 3-2-16,6-6-16 0,-2-3-19 16,-1-3-66-16,3 0-73 0,-3-7-106 15,0 0-277-15,1-1-740 16,-12-5-182-16</inkml:trace>
  <inkml:trace contextRef="#ctx0" brushRef="#br0" timeOffset="180985.49">19614 4070 2391 0,'0'0'445'0,"0"0"-400"0,0 0 96 0,55-2-42 16,-42 2-48-16,12 0-47 0,-8 2 24 15,3 0-28-15,8-2 1 0,-4 0-1 16,7-2-44-16,-14-2-603 0,21-8-1188 16</inkml:trace>
  <inkml:trace contextRef="#ctx0" brushRef="#br0" timeOffset="182479.276">22749 3964 755 0,'0'0'535'15,"0"0"-44"-15,0 0-283 0,0 0-40 16,0 0-19-16,0 0-32 0,0 0-10 16,0 0-7-16,0 0-13 0,7 0 6 15,-7 0 23-15,0 0 15 0,0 0-16 16,0 0-28-16,0 0-17 0,3 0 0 16,-3 0 0-16,0 0 3 0,0 0-23 15,0 0-8-15,0 0-8 0,0 0-2 16,0 2-3-16,0-2-1 0,0 1-6 15,0 0-10-15,0 0 1 0,0 2 3 16,0 5 3-16,0 3 22 0,0 3 0 16,0 6 24-16,0 7-8 0,0 1-37 15,-3 1-20-15,-1 2 0 0,-3-2 0 16,4-1-4-16,-4-3-9 0,7-1-9 16,-7 0 21-16,4-2 0 0,3-4-12 15,-4-2-2-15,4-3 12 16,0-5-1-16,0-2-18 0,0-4-116 15,0-2-108-15,0 0-280 0,4 0-147 16,-1-8-132-16,4 2 121 0</inkml:trace>
  <inkml:trace contextRef="#ctx0" brushRef="#br0" timeOffset="183087.808">22983 3953 1606 0,'0'0'410'0,"0"0"-290"0,0 0 3 16,0 0 6-16,0 0 14 0,0 0-1 15,0 0-7-15,0 0-7 0,0 0-2 16,0 0 30-16,3 0 0 0,1 0-41 16,-4 0-45-16,0 0-10 0,0 0 0 15,0 0 0-15,0 1-6 0,0 0-17 16,0 0-8-16,0-1 2 0,0 3 1 16,0 1-20-16,-4 2-10 0,1 2-2 15,3 5 0-15,-4 0-1 0,1 2 0 16,-4 2-15-16,4 2 1 0,-4-1 13 15,3 3-17-15,-6-1 18 0,7 3-2 16,-4-2-1-16,3 2-21 16,1-2 25-16,-1-2-25 0,4 0 6 15,0-2 3-15,0-3 1 0,0 0 13 16,0 0-17-16,0-4 19 0,4-2-13 16,-1-2 0-16,4 0-9 0,0-2-41 15,7-2 6-15,0 0 38 0,-4-2-9 16,0 0 12-16,7 0 1 0,-3-6 15 15,0-2 1-15,-7-2 12 0,3-2-10 16,8 0-3-16,-8 1-1 0,-3-1-14 16,-4 2 15-16,-3 2 29 0,4 1 9 15,-4 1 25-15,-4 1 25 0,4-2-9 16,-7 1-6-16,0 1-29 0,1-1-13 16,-12 2 3-16,11 0-33 0,-3 1 6 15,3 2-7-15,4 1-25 0,-8 0-110 16,-2 8-67-16,6 1-170 15,-4-1-760-15,4 12-858 0</inkml:trace>
  <inkml:trace contextRef="#ctx0" brushRef="#br0" timeOffset="185550.693">21908 3308 323 0,'0'0'652'15,"0"0"152"-15,0 0-447 0,0 0-205 16,0 0-16-16,0 0-4 0,0 0-2 16,0 0-11-16,0 0-20 0,7 0-12 15,-7 0 28-15,0 0 48 0,0 0-10 16,3 0-32-16,-3 0-29 0,0 0-7 16,0 0-28-16,0 0-13 0,0 0-16 15,0 0-12-15,0 0-15 0,0 0 1 16,0 0-2-16,0 0 1 0,0 0 1 15,0 0 1-15,0 0 16 0,0 0-6 16,0 0-10-16,0 0 16 16,0 0 0-16,0 0-17 0,0 2 17 15,0-2-16-15,0 1 22 0,0 0 6 16,0 3 8-16,0 0 5 0,0 4-4 16,0 5-21-16,0 1-7 0,-3 5 1 15,-1-1-2-15,4 2-11 0,-3-1 0 16,-4 1 0-16,4-1 1 0,-1 5-1 15,1-4-2-15,-1 6 0 0,-3-3 1 16,4-2 1-16,3-2-1 0,-3-3-1 16,-1-1 0-16,4-3 0 0,-3-5-14 15,3 0 1-15,-4-4 12 0,4-2-12 16,0-1-4-16,0 0-3 16,0-1-204-16,7-5-274 0,-3-1-746 15,2-16-194-15</inkml:trace>
  <inkml:trace contextRef="#ctx0" brushRef="#br0" timeOffset="186266.4">22418 3322 1465 0,'0'0'482'0,"0"0"-207"16,0 0 10-16,0 0-8 0,0 0-81 16,0 0-16-16,0 0-8 0,0 0-45 15,0 0-35-15,0 0 13 0,-4 0 12 16,4 2-23-16,0-1-19 0,-3 3-24 16,0 5-26-16,-8 4-25 15,4 6-32-15,-3 5 17 0,3 4 13 16,4-1-11-16,-1 1 10 0,4-1-19 15,0-2 5-15,4-6 15 0,-1-1 2 16,7-7-19-16,1-3-31 0,3-4-67 16,-1-4 73-16,-2-2 44 0,2-5 3 15,5-6 23-15,-8-2 21 0,-3-1-9 16,0-1-13-16,-4 1 0 0,1-1 10 16,-1-2-7-16,-3 1-6 15,0-2 0-15,-3-1-19 0,-1 3 22 16,1 2-3-16,3 2-19 0,-4 7 19 0,1 0-9 15,-1 2 19-15,1 2-31 16,3 2-1-16,-3 0-29 0,3 1-59 16,-4 0-34-16,4 0-42 0,0 1-74 15,-3 4-190-15,3 2-330 0,0-1-281 16,3 6-169-16</inkml:trace>
  <inkml:trace contextRef="#ctx0" brushRef="#br0" timeOffset="186696.338">22804 3353 1759 0,'0'0'1027'0,"0"0"-901"0,0 0-24 0,0 0 7 15,0 0-19-15,0 0-1 0,0 0-3 16,0 0-48-16,0 0-38 16,0 0 1-16,-28 47 24 0,21-29 45 15,0 1-7-15,4-2-25 0,3 1-16 16,0-2-22-16,0 0-16 0,3-1-2 16,4-3 17-16,4-3-51 0,6-4-24 15,0-4 12-15,-3-1 13 0,7-10 35 16,-4-5-41-16,0-5 55 0,0-1-27 15,-3-2 2-15,-4 2 27 0,-6-3 35 16,3 2-15-16,0-1 5 0,-7-1-9 16,0 5 6-16,0 3 51 0,0 2 29 15,-11 5-1-15,4 5 42 0,0 2 14 16,-10 2-51-16,0 2 14 16,7 6-120-16,-8 4-22 0,1 2-63 0,7-1 13 15,3 1 3-15,7-1-186 0,0-3-472 16,3-6-693-16</inkml:trace>
  <inkml:trace contextRef="#ctx0" brushRef="#br0" timeOffset="187166.468">23190 3341 1196 0,'0'0'355'0,"0"0"-257"0,0 0-17 16,0 0-13-16,0 0 46 0,0 0 48 15,0 0 16-15,0 0 4 0,0 0 50 16,0 0 19-16,-11 6-84 0,11-2-20 15,-3 1-45-15,-4 2-10 0,4 4 20 16,-4-1 11-16,3 2-79 0,-3 2-32 16,7 0-12-16,0 1-1 0,0 0-12 15,0-2 11-15,0 0-18 0,7 1 18 16,4-4 1-16,6-1-43 0,-3-1-20 16,-1-4-2-16,8-4 21 0,-4-4 10 15,-3-8-12-15,3 1 34 0,-3-3 3 16,-4 0 10-16,-6 0 19 0,-4 1 55 15,0-5-5-15,0 1 4 0,-7-1-9 16,0 2-42-16,-7 1 28 16,7 3 26-16,0 4-23 0,1 2 7 15,-1 3-47-15,3 2-13 0,-3 1-38 16,0 0-75-16,4 4-96 0,-4 2-176 16,4 2-592-16,3-2-469 0</inkml:trace>
  <inkml:trace contextRef="#ctx0" brushRef="#br0" timeOffset="187526.485">23576 3388 2629 0,'0'0'1033'0,"0"0"-932"15,0 0-63-15,0 0 22 0,0 0-10 16,0 0-25-16,0 0-12 0,0 0-13 16,0 0-44-16,0 0 44 15,-14 66 19-15,14-46 21 0,0 0-26 16,0 0-13-16,7-3-2 0,0-3-1 16,3-3-42-16,4-5-6 0,3-5 6 15,4-1 6-15,-8-7 25 0,11-5 10 16,-6-3-19-16,-11-1-2 0,3 1 24 15,-3-5 38-15,-7 2 18 0,0-3-2 16,0 0-16-16,-7-3-13 16,-3 0-3-16,-1 4 8 0,-3 0-30 0,-6 5-1 15,6 2-93-15,0 7-70 16,-6 3-130-16,6 3-759 0,-3 3-1001 0</inkml:trace>
  <inkml:trace contextRef="#ctx0" brushRef="#br0" timeOffset="191043.97">22228 2389 1093 0,'0'0'586'0,"0"0"-60"0,0 0-245 16,0 0 10-16,0 0-105 0,0 0-48 15,0 0-4-15,0 0-19 0,0 0-45 16,11 0-25-16,-11 0-1 0,0 0 0 16,0 0 10-16,0 0-6 0,0 0 9 15,0 2 37-15,0 0 35 0,0 0-76 16,0 3-39-16,-11 5-14 16,8 4-13-16,-4 3 10 0,0 5-12 15,4-1 13-15,-1 1-20 0,1-2 9 16,-1-3-19-16,1-1 30 0,0-3 2 15,3-5-13-15,0-4-15 0,0-2-1 16,0 0 10-16,0-2-3 0,0 0 7 16,0 0-11-16,3 0-5 0,0 0-42 15,4-2 73-15,-3 1 13 0,6 0 22 16,0-2 6-16,4 0-41 0,3-1 1 16,-6 0 10-16,6-2-8 0,7 2 19 15,-10 1-19-15,3 0-3 0,0 2-1 16,-6 1-25-16,-1 0 11 0,-3 6 13 15,-4 2 2-15,1 5 17 0,-4 2 24 16,0 5 13-16,-4 3 3 0,-3-1-56 16,1-2 17-16,-1-2-5 15,3-5 5-15,-3-4-18 0,4-4-2 16,3-4 0-16,-4-1-90 0,1 0-71 0,-7-2-152 16,3-5-708-16,0 1-423 15</inkml:trace>
  <inkml:trace contextRef="#ctx0" brushRef="#br0" timeOffset="191246.157">22325 2386 2549 0,'0'0'713'15,"0"0"-573"-15,0 0-80 0,0 0-15 16,0 0-45-16,0 0 0 0,0 0 50 15,69 3 0-15,-42-3-15 0,-3 0-22 16,7 0-13-16,-6 0-97 0,6 0-142 16,-11 0-267-16,4 0-851 0</inkml:trace>
  <inkml:trace contextRef="#ctx0" brushRef="#br0" timeOffset="192051.379">22828 2318 1115 0,'0'0'774'0,"0"0"-469"15,0 0-68-15,0 0 5 0,0 0-59 16,0 0-32-16,0 0-55 0,0 0-41 16,0 0-30-16,0 0 13 0,3-4 23 15,-3 4 12-15,0 2 7 0,0 0-20 16,0 0 4-16,0 4 18 0,0 4-47 16,0 6-13-16,-3 6-19 0,-1 4-3 15,1 5 0-15,0 1 0 0,-1-1 0 16,1 0-16-16,3-3 15 15,-4-1-21-15,1-4 22 0,-1-1-2 16,4-5 0-16,-3-3-11 0,-1-4 12 16,4-2 0-16,0-2 0 0,0-2-1 15,-3 0-1-15,3-3 2 0,0 1 1 16,0-2 2-16,0 0 14 0,0 0-13 16,0 0 22-16,0 0-6 0,0 0-19 15,0-2-19-15,0 0-57 0,0-5 60 16,0-1 14-16,3-1-64 0,-3-2-14 15,4-2 20-15,-4 0 38 0,7 2 18 16,-7 3-11-16,7-1-5 0,-7 2-15 16,7 1 34-16,-7 1-11 0,6-1-1 15,5 2 0-15,-8-4-13 0,11 3 23 16,-4-2-19-16,1 0 22 0,-1 4-2 16,-3 0-21-16,7 1-12 15,-7 0 35-15,3 2-16 0,-7 0 3 16,1 3 13-16,-1 1 10 0,4 5 28 15,-3-1 7-15,-4 3 118 0,0-1-52 16,0 1-28-16,-4 3-30 0,-6 2-15 16,3-1 4-16,-3 1-17 0,-8 0-6 15,5 1-17-15,-1-3 0 0,0-3-2 16,0 1-32-16,7-6-21 0,-3-2-74 16,7-2-86-16,3-2-171 0,0-4-631 15,6-13-778-15</inkml:trace>
  <inkml:trace contextRef="#ctx0" brushRef="#br0" timeOffset="192298.936">23079 2547 2690 0,'0'0'510'15,"0"0"-379"-15,0 0-55 0,0 0-18 16,0 0-21-16,0 0-37 0,0 0-45 16,0 0-3-16,0 0 48 0,-3 70 20 15,-4-47-8-15,4-3-12 0,-4 0-16 16,3-6-9-16,1 0-23 0,3-6-156 16,0-3-246-16,0-4-540 0,0-1-443 15</inkml:trace>
  <inkml:trace contextRef="#ctx0" brushRef="#br0" timeOffset="192469.097">23138 2312 3007 0,'0'0'580'0,"0"0"-486"0,0 0-94 16,0 0-47-16,0 0-80 0,0 0-42 15,0 0 35-15,0 0-498 0,0 0-876 16</inkml:trace>
  <inkml:trace contextRef="#ctx0" brushRef="#br0" timeOffset="192773.518">23255 2510 3209 0,'0'0'448'0,"0"0"-278"0,0 0-66 16,0 0 3-16,0 0 12 0,0 0-91 16,0 0-28-16,0 0-56 0,0 0-29 15,0 0 73-15,35-2 12 0,-18-1 13 16,-3 0-11-16,-1-1 0 0,8 2 18 15,-11 0-20-15,-3-1 0 0,0 3-2 16,0-3-90-16,-4 3-15 0,4 0-3 16,-3 0-58-16,-4-2-60 0,0 0-105 15,0 2-152-15,0-2-85 16,0 0-133-16,-4 0-366 0</inkml:trace>
  <inkml:trace contextRef="#ctx0" brushRef="#br0" timeOffset="193037.245">23379 2301 1799 0,'0'0'412'0,"0"0"-185"0,0 0 2 16,0 0 32-16,0 0-27 0,0 0-46 15,0 0-61-15,0 0-19 0,0 0 6 16,0 0-54-16,-7 32-58 0,4-8 30 16,-4 8-30-16,0 8-2 0,0 3-16 15,-7-1-25-15,14 1 13 16,-3-2 15-16,3-3-19 0,0-2-209 0,3-9-392 16,4 3-1029-16</inkml:trace>
  <inkml:trace contextRef="#ctx0" brushRef="#br1" timeOffset="-200675.266">22204 3139 354 0,'0'0'147'0,"0"0"215"0,0 0-36 15,0 0-144-15,0 0-61 16,0 0-21-16,0 0-31 0,0 0-24 16,0 0-19-16,-7-1-3 0,7 1 9 15,0 0 7-15,0-2 23 0,0 2 39 16,0 0 32-16,0 0 9 0,0 0 4 15,0 0-23-15,0 0-23 0,0 0-13 16,0 0-16-16,0 0-7 0,0 0-19 16,0 0-22-16,0 0-13 0,0 0-10 15,0 0-16-15,0 0 0 0,0 0 16 16,0 0 0-16,0 0 19 16,0 0 7-16,0 0 3 0,0 0 3 15,0 0-6-15,0 0 6 0,0 0-3 16,0 0-7-16,0 0 4 0,0 0-1 15,0 0 1-15,0 0-4 0,0 0 7 16,0 0 0-16,0 0 2 0,0 0 1 16,0 2 0-16,0-1 3 0,0 2 0 15,0-3 6-15,0 0 1 0,0 0 5 16,0 0-15-16,0 0-4 0,0 1-12 16,0-1-15-16,0 0 2 0,0 0 0 15,0 0-2-15,0 0-1 0,0 0-3 16,0 0-9-16,0 1-4 0,0 1 13 15,0 4 3-15,0-2 19 0,0 6 22 16,0-4-28-16,0 1-13 0,0-1 0 16,0 0 0-16,0 1 2 0,0 0 17 15,0 3 3-15,0-1-21 0,0-1-1 16,0 3-1-16,0-1-2 16,0 0 3-16,0 2-4 0,0 2 2 15,0-2 2-15,4 2-1 0,-4-1 1 16,0 0-3-16,0 1 3 0,0 0 13 15,0 1-13-15,0-1-19 0,0 2 19 16,0 2 1-16,0-3 21 0,0 3-3 16,0-2-16-16,0-2-3 0,0 0-2 15,0 2 2-15,0-1 18 0,0-2-17 16,0 0 11-16,0 1-8 0,0-4-1 16,0 1-3-16,-4-3-1 0,4 2-1 15,0 0 0-15,0-3 0 0,0 0 0 16,0 0 1-16,0-1-2 0,0-2 2 15,0 0 1-15,0-1 1 0,0 1 0 16,0-1-1-16,0-2 1 0,0 1 1 16,0 0 0-16,0-2 0 0,0 2-2 15,0-2-14-15,0 0-27 16,0 0-19-16,0 0-16 0,0 0-22 16,0 0-23-16,0-2-45 0,0 0-61 0,4-4-130 15,-1-5-148-15,1-3-167 16,-1 0-61-16,11-17 12 0</inkml:trace>
  <inkml:trace contextRef="#ctx0" brushRef="#br1" timeOffset="-198894.608">22259 3112 457 0,'0'0'433'16,"0"0"85"-16,0 0-264 0,0 0-24 15,0 0-38-15,0 0-11 0,0 0-12 16,0 0-37-16,0 0 4 0,0 0 8 16,28-14-31-16,-21 14-23 0,-7 0-4 15,3 0-38-15,-3 0-3 0,4 0-10 16,-1 0-35-16,-3 0 0 0,4 0-35 16,-4 0-13-16,3 0-3 0,-3 0 12 15,4 0 11-15,-4 0 8 0,3 0 18 16,-3 0 2-16,7 0 0 0,0 1 2 15,3-1 24-15,4 2-26 16,-4-2 0-16,4 0 17 0,0 0-17 16,3 0 13-16,0 0-13 0,-3 0-1 15,7 0-12-15,-8 0 12 0,1 2-12 16,0-1 13-16,7-1 0 0,-11 0-3 16,0 1-22-16,4 2 25 0,3-2 3 15,-3-1 17-15,-7 0 2 0,7 0-9 16,-7 2-13-16,7-1-10 0,-4 0 9 15,-3-1 1-15,-4 2 4 0,8 0 21 16,-5-2-12-16,5 2 3 0,-4-2-15 16,3 2 0-16,0-2 1 0,-3 0 43 15,7 0-32-15,3 0-10 0,-3 0 22 16,0 0-22-16,-4 0-1 0,7 0 14 16,-6 0-4-16,-1 0-12 0,0 0 0 15,4-2 20-15,-7 2 11 0,3 0-31 16,-3 0 20-16,0 0-17 15,3 0 32-15,-3-2-35 0,7 2-3 0,-4 0 1 16,-3 0 2-16,0 0 18 16,4 0-18-16,6 0 3 0,-7 0 0 15,4 0 16-15,-7 0 29 0,7 0-48 16,-1 0-13-16,1 0 13 0,-7 0 9 16,3 0-5-16,8 0 11 0,-5 2 11 15,-2-2-10-15,3 2-5 0,3-1-10 16,0 2 21-16,-7-2-22 15,4 0 0-15,-7 1-3 0,10-1 3 0,-10 0 0 16,3-1 19-16,1 0-18 0,-4 1 3 16,10-1 27-16,-3 0-2 15,-7 0-29-15,6 0 54 0,1 0-52 16,-4 0 20-16,1 0 25 0,-1 0-44 16,0 0-3-16,4 0 21 0,0 0-20 15,-4 0-1-15,1 0 2 0,-1 2-1 16,11-2 0-16,-11 0 11 0,0 0-11 15,1 0-2-15,2-2 4 0,-2 2-3 16,-4-1 3-16,0 1 13 0,-4 0-16 16,0 0 2-16,1 0 0 0,-1-1-2 15,-3 1-12-15,0 0 10 0,0-1-11 16,4 1 10-16,-1 0 3 0,8 0 16 16,-1 0-14-16,4 0 13 0,0 0 4 15,6 0-18-15,-3 0 15 0,4 0-16 16,0 1 3-16,-4-1-2 0,0 0 12 15,0 0-13-15,1 0-15 0,-11 0 15 16,10 0 16-16,-7 0-16 0,0 0-1 16,-3 0-1-16,-3 0 2 15,-1 0-3-15,1 0-10 0,-4 0 13 16,3 0-2-16,1 0-1 0,-1 0 3 16,0 0 12-16,1 0-11 0,6 0 1 15,-6 0 1-15,6 0-2 0,-3 0-1 16,0 0 9-16,-4 0-9 0,4 0 0 15,0 0 1-15,-4 0 0 0,8 0 14 16,-8 0-15-16,1 0 0 0,-1 0-1 16,1 0 0-16,-1 0 1 0,-3 0 0 15,3 0-2-15,1 0-1 0,-1 0 3 16,4 0-1-16,4 0 0 0,2 0 1 16,1 0 0-16,-4 0 0 0,8 0 2 15,2 0-4-15,-6 0 2 0,-4 0 0 16,1 0 1-16,3 0-1 0,-8 0 0 15,-2 0-1-15,-1 0-15 0,-3 0 14 16,0 0 2-16,0 0 18 16,0 0-3-16,0 0 7 0,0 0 6 0,0 0 1 15,0 0-1-15,0 0-26 16,0 0-1-16,0 0 0 0,0 0 0 16,0 0 2-16,0 0-1 0,0 0-2 15,0 0 2-15,0 0 10 0,0 1-12 16,0-1-1-16,0 0 0 0,0 0 0 15,0 0-2-15,0 0 0 0,0 1-12 16,0-1 14-16,0 3-1 0,0 0-17 16,0 2 19-16,0 2 28 0,0-1 1 15,0 4-13-15,0-1-16 16,0 0 1-16,0-2-1 0,0 3 0 0,0 0 0 16,-3-1 0-16,3 1-1 15,0 2 1-15,0-2-3 0,0 1 2 16,0-1 1-16,0 0 0 0,-4-1 0 15,4 0-1-15,0 0 0 0,-3 1-15 16,3 2 15-16,-3-3 1 0,3 1-1 16,0 2 0-16,0-1 1 0,-4-1 1 15,4 0 0-15,0 2 1 0,-3 0-2 16,3-2-1-16,0 1 0 0,-7-1 1 16,7-2-2-16,0 2 1 0,0-1-1 15,0-1 2-15,-4 2 0 0,4-3-3 16,0 2 3-16,0 0 0 0,0-3-4 15,0 0 4-15,0-2-3 0,-3 0 0 16,3-3-11-16,0 3 14 0,0 0 0 16,0 0 0-16,0 0 0 0,0-1 0 15,0 1-1-15,0-3-3 0,0 2-11 16,0 0 15-16,-4-1 0 0,4 2 0 16,0-2-11-16,0 0-1 15,0 2-20-15,0-2 7 0,0-1-38 16,0-1-44-16,0 0-38 0,-3 0-65 15,3 0-70-15,0 0-112 0,0-1-187 16,0-3-132-16,0 2-305 0</inkml:trace>
  <inkml:trace contextRef="#ctx0" brushRef="#br1" timeOffset="-197454.437">22332 3783 287 0,'0'0'698'0,"0"0"-321"0,0 0-178 16,0 0-98-16,0 0-7 0,0 0 55 16,0 0 66-16,0 0 2 0,0 0-62 15,0 0-26-15,3 0 3 0,-3 0 0 16,4 0-7-16,-4 0-9 0,0 0-30 16,0 0-10-16,0 0-5 0,0 0-8 15,0 0-9-15,3 0-25 0,7 0-16 16,1-4 37-16,-1-1 17 0,4-2 9 15,7 1-29-15,-4 0-28 16,0-1-7-16,7 1 4 0,-7 2-1 16,1-2-14-16,2 3 0 0,1-2 13 15,-4 1-14-15,4 1-3 0,-4-1 3 16,0 1 3-16,4-1-2 0,-4 1-2 16,-3 2 1-16,3-3 0 0,0 1 0 15,-6 2 2-15,6-2 10 0,0 1-11 16,0 2 19-16,-3-2-18 0,3 2 31 15,1 2-11-15,-5-4 6 0,8 2-15 16,-4 0-1-16,-3 0-10 0,3 0 23 16,7 0-6-16,-10 0-17 0,3 0 24 15,8 0-23-15,-8 0 13 0,3 0-16 16,1 0 2-16,-7 0 14 0,10 0-15 16,-3 0 11-16,-4 0 7 0,11 2 3 15,-8-2-20-15,8 0 35 0,-8 2 23 16,1-2-35-16,7 0-13 15,-11 2 9-15,7-2-20 0,-3 0-1 16,-4 1 1-16,4-1 2 0,-4 0-1 16,-3 0 20-16,6 0-19 0,-3 0-1 15,1 0 20-15,2 0-21 0,-2 0 17 16,-5 0 1-16,8 0-19 0,-4 0 3 16,-3 0 22-16,0 0-24 0,3 0 2 15,-3 0 22-15,0 1-24 0,3 1-1 16,-3-1 1-16,-1-1 11 0,-2 0-11 15,6 0 1-15,-3 0 1 0,0 1-2 16,-4 1-1-16,0-2 0 0,7 1 1 16,-6-1 0-16,-1 0 1 15,4 1 14-15,3 1-5 0,-3-2-11 16,-4 1-1-16,4 0 1 0,0-1 0 16,-4 1 2-16,-3 1 1 0,0-2-1 15,-4 0-1-15,-3 0 0 0,4 1-1 16,-4-1 1-16,3 0-1 0,-3 0-1 15,0 0 1-15,0 0 0 0,0 1 0 16,0-1 0-16,0 0 0 0,0 0 0 16,0 0-1-16,0 0-14 0,0 0 14 15,0 0-11-15,4 0 11 0,-1 1 1 16,1-1 21-16,6 2-8 0,-3-1-10 16,-4-1 18-16,4 1-21 0,-7-1 1 15,4 0 1-15,-1 0 0 0,0 0 1 16,-3 0 0-16,4 1-2 0,-1-1 0 15,-3 0-1-15,4 0 0 0,-4 0-1 16,3 0 1-16,-3 0-1 16,0 0-1-16,11 0-10 0,-8 0 12 15,0 0-1-15,1 0 2 0,-1 0-1 16,4 0 28-16,-7 0-28 0,4 0 2 16,-4 0 0-16,3 0-2 0,-3 0 0 15,0 0-1-15,0 0 1 0,0 0 1 16,0 0-1-16,0 0 1 0,0 0 1 15,0 0-1-15,0 0-2 0,0 0 2 16,0 0-2-16,0 0-1 0,0 0-20 16,0 0-5-16,0 0-7 0,0 0-13 15,0 0-12-15,0 0-31 0,0 0-40 16,0 0-65-16,0 0-171 0,0-1-208 16,0-3-523-16,4 1-239 0,-8 11 741 0</inkml:trace>
  <inkml:trace contextRef="#ctx0" brushRef="#br1" timeOffset="-171827.744">24213 3478 766 0,'0'0'1068'16,"0"0"-734"-16,0 0-123 0,0 0 15 15,0 0-26-15,0 0-43 0,0 0-41 16,0 0-43-16,0 0-51 0,0 0-20 15,0 0-1-15,17-8 2 0,-17 8-2 16,0 0 0-16,0 0 0 0,4 0-1 16,-4 0-22-16,0 0-7 0,3 0 0 15,4 0 29-15,-4 0 0 0,4 3 2 16,0-2 27-16,10 3-26 16,1-1 9-16,-5 0-12 0,5 0-1 15,6 2 1-15,-4-1 0 0,4 1-1 16,1-1 1-16,-8 1-3 0,7-1-17 15,-7 3 18-15,4-1 2 0,-7-2 0 16,-4 0 29-16,0 0-29 0,1 0 0 16,-1-2-35-16,-3 1 35 0,0 1 18 15,0-2-17-15,0 0 17 0,-1 0-18 16,1-1 2-16,7 2-2 0,-7-2-10 16,0-1 10-16,0 1 0 0,-4 1 9 15,1-1-9-15,-1-1-3 0,-3 1 2 16,4 1 1-16,-4-2-19 0,3 2 6 15,-3 0-3-15,3-2 15 0,1 2 0 16,-4-1 0-16,0 0 1 16,0 1-3-16,0-1-20 0,3 2-38 15,-3-2 0-15,0 0-9 0,0 0-43 16,0-1-67-16,7 2-118 0,-7-2-101 16,4 0-160-16,-4 0-76 0,0-4-60 15</inkml:trace>
  <inkml:trace contextRef="#ctx0" brushRef="#br1" timeOffset="-171481.596">24637 3396 1635 0,'0'0'827'16,"0"0"-508"-16,0 0-229 0,0 0-51 15,0 0 25-15,0 0 32 0,0 0 6 16,0 0-102-16,0 0-32 0,0 0-54 16,7 2-10-16,-4 1 51 0,7 4 45 15,11 0 51-15,-7 1-19 0,3 2-8 16,0 0-24-16,0 0 0 0,-6 0 9 16,-1 3-5-16,4-2-8 15,-7 3 8-15,-4-2 8 0,-3 2 33 16,0 0-42-16,-3 1 38 0,-4 1 42 15,-10 1 7-15,6-1-8 0,-2 4-34 16,-12-3-19-16,8 1-13 0,3-4-13 16,-3-1-3-16,0-2-83 0,10-3-79 15,4-3-143-15,-1-5-424 0,4 0-895 16</inkml:trace>
  <inkml:trace contextRef="#ctx0" brushRef="#br1" timeOffset="-171017.562">25219 3398 405 0,'0'0'1502'0,"0"0"-1062"15,0 0-204-15,0 0-94 0,0 0 16 16,0 0 28-16,0 0-33 0,0 0-63 16,0 0-52-16,0 0-26 0,-10 14-12 15,3-1-3-15,-4 5 0 0,8 2 2 16,-4 1-34-16,4 0 32 0,-1-1-26 15,4-4-50-15,4 1 37 16,2-1-6-16,1-4 23 0,7 0 25 16,7-3 0-16,-1-7-28 0,5-2-4 15,-5-4 7-15,1-7 25 0,3-7 19 16,-7 0-16-16,-3-4 41 0,0-1 8 16,-7 0 12-16,-4-2-23 0,-3 3-3 15,0 1 36-15,-10 0-4 0,-7 4-16 16,6 6 6-16,-6-2-60 0,-7 8-51 15,3 3 13-15,-6 2-51 0,6 12-39 16,-3 0-263-16,7-1-832 0</inkml:trace>
  <inkml:trace contextRef="#ctx0" brushRef="#br1" timeOffset="-169143.6">25712 3360 1049 0,'0'0'829'0,"0"0"-601"16,0 0-206-16,0 0 7 0,0 0 56 15,0 0 38-15,0 0 32 0,0 0-39 16,0 0-32-16,0 3 6 0,0-1 29 16,0-2 3-16,0 2-45 15,0 0-42-15,0 6-32 0,0 1 16 16,-11 5 23-16,8 8-24 0,-4 1-17 16,3 2-2-16,-2 3-16 0,-1-1-2 15,3-4 16-15,1-1 2 0,-1-5-13 16,4 1-6-16,0-4 19 0,0-3-79 15,0-1-99-15,7-6-150 0,0-2-176 16,3-4-252-16,-3-3-9 0</inkml:trace>
  <inkml:trace contextRef="#ctx0" brushRef="#br1" timeOffset="-168838.779">25867 3386 2604 0,'0'0'463'0,"0"0"-338"0,0 0-125 0,0 0-77 16,0 0-83-16,0 0 131 0,0 0 29 15,58 5 3-15,-34-2-3 0,-7 3-100 16,-3 0-22-16,0 2-126 16,-7 5-70-16,-4 3 29 0,-6 1 85 15,-11 5 44-15,-3-1 69 0,3-1 91 16,0-4 163-16,-3-3 51 0,10-6 75 15,0 0 0-15,7-6-40 0,0 2-50 16,0-3-44-16,0 0-43 0,0 0-112 16,0 2-26-16,7 2-92 0,7-2 92 15,3 4 3-15,-3-3-89 0,3 1-133 16,7-2-144-16,-6-2-287 0,-8 0-441 16</inkml:trace>
  <inkml:trace contextRef="#ctx0" brushRef="#br1" timeOffset="-168541.304">26335 3296 2264 0,'0'0'585'0,"0"0"-418"0,0 0-97 16,0 0 29-16,0 0 16 0,0 0 28 16,0 0-31-16,0 0-62 0,0 0-50 15,0 0 0-15,-3 12-3 16,-1 0-44-16,1 7 47 0,-4 7 40 16,0 3-40-16,4 2-4 0,-4-1-15 15,3-3-22-15,4 0-57 0,0-4-52 16,0-3-96-16,0-5-334 0,0-2-204 15,0-7-448-15</inkml:trace>
  <inkml:trace contextRef="#ctx0" brushRef="#br1" timeOffset="-168177.134">26349 3252 726 0,'0'0'1699'0,"0"0"-1502"16,0 0-171-16,0 0 29 0,0 0 16 16,0 0-16-16,0 0-53 0,0 0 51 15,0 0 24-15,0 0-6 0,45-2-4 16,-35 2 6-16,-3 0 7 16,0 0-16-16,7 0-22 0,-11 0-4 15,4 1 0-15,0 0-10 0,-4 4 4 16,4-1 35-16,-3 2-1 0,6 4 20 15,0 1-45-15,-3 5-22 0,3 0-16 16,-6 7 19-16,-1 1-8 0,1 1-12 16,-1 3 9-16,-3 2-11 0,-3-2 0 15,-4 1-1-15,3-1-1 0,-2-1 0 16,-1-4 0-16,-4-3 0 0,8-2-87 16,-1-2-53-16,1-5-58 0,3-3-103 15,0-3-205-15,0-5-182 0,0 0-457 16,0-3 410-16</inkml:trace>
  <inkml:trace contextRef="#ctx0" brushRef="#br1" timeOffset="-167878.915">26318 3405 1529 0,'0'0'728'0,"0"0"-550"0,0 0-146 15,0 0 0-15,0 0 110 0,0 0 68 16,0 0-56-16,0 0-61 0,55-3-74 16,-45 3-19-16,1 0-3 15,2 0 3-15,-9 2-23 0,3 2-13 0,3 0 34 16,-3-2-102-16,-4 2-56 15,1 0-76-15,-4-1-39 0,0 3-13 16,-7 0 2-16,0 4-153 0,-7-2-43 16,7 0-197-16</inkml:trace>
  <inkml:trace contextRef="#ctx0" brushRef="#br1" timeOffset="-167758.13">26414 3447 38 0,'0'0'209'0,"0"0"-141"15,0 0-42-15,0 0-24 0,0 0-2 16,0 0 0-16,0 0-166 0,0 0-11 16</inkml:trace>
  <inkml:trace contextRef="#ctx0" brushRef="#br1" timeOffset="-167521.214">26356 3527 205 0,'0'0'144'0,"0"0"645"15,0 0-275-15,0 0-199 0,0 0-94 16,0 0 5-16,0 0-3 0,0 0-20 15,0 0-68-15,0 0-42 0,-4 4-48 16,4-4-4-16,0 0 4 16,0 0-3-16,0 0-25 0,4 0-17 15,-4 0-10-15,7 0 10 0,3 1 29 16,0-1-28-16,4 0 17 0,-4 0-17 16,4 0-1-16,7 0 0 0,-7 0-3 15,-1-1 3-15,5-3-90 0,-5 2-34 16,1-2-40-16,-10 2-39 0,3 2-113 15,-7 0-170-15,0 0-233 0,-7 4 12 16</inkml:trace>
  <inkml:trace contextRef="#ctx0" brushRef="#br1" timeOffset="-167078.588">26376 3615 639 0,'0'0'176'0,"0"0"381"0,0 0-381 15,0 0-88-15,0 0-13 0,0 0 9 16,0 0-12-16,0 0-17 0,0 0-3 16,0 0 35-16,0 2 53 0,0-2 12 15,0 0-10-15,-3 0-32 0,3 0-39 16,0 0-23-16,0 0-22 0,0 0-23 15,0 0 10-15,0 0-11 0,0 0 1 16,0 0 10-16,0 0-12 0,0 0 3 16,0 0 8-16,0 0-11 0,0 0-1 15,0 0-1-15,0 0-2 16,0 0 2-16,0 0 0 0,0 0-1 16,0 0 2-16,0 0 21 0,0 0 2 15,0 0-7-15,3 0-13 0,-3 0 0 16,4 0-3-16,-1 0 0 0,8 0 71 15,-8 0 77-15,7 0-49 0,-3 0-58 16,0 0-6-16,4 0-32 0,-1 0 0 16,-3 0 11-16,-4 0-14 0,1 0-4 15,-1 0-21-15,1 0-84 0,-4 0-115 16,0 0-118-16,0 0-85 0,0 0-125 16,0 0-138-16,0-2-141 0</inkml:trace>
  <inkml:trace contextRef="#ctx0" brushRef="#br1" timeOffset="-166919.241">26442 3603 68 0,'0'0'578'0,"0"0"717"16,0 0-951-16,0 0-121 15,0 0-29-15,0 0-33 0,0 0-129 16,0 0 6-16,-55 36 1 0,31-23 2 16,10-1-15-16,-7 5-26 0,-3-4 0 15,7 0-61-15,3-3 26 0,4-2 19 16,-1-4-206-16,11-3-311 0,0-1-671 15</inkml:trace>
  <inkml:trace contextRef="#ctx0" brushRef="#br1" timeOffset="-166721.49">26394 3660 726 0,'0'0'1982'0,"0"0"-1507"0,0 0-354 15,0 0-79-15,0 0 15 0,0 0-16 16,0 0 33-16,0 0-5 0,0 0-47 15,0 0-9-15,20 53-13 16,-6-46 1-16,-4-2 9 0,4-2-10 0,0-3-41 16,7 0-12-16,-1-4-52 0,1-4-58 15,10-3-51-15,-7-1-268 16,7-2-189-16,-17 3-411 0</inkml:trace>
  <inkml:trace contextRef="#ctx0" brushRef="#br1" timeOffset="-166460.192">26773 3319 2360 0,'0'0'1195'0,"0"0"-1018"0,0 0-108 15,0 0-25-15,0 0 10 0,0 0-1 16,0 0-37-16,0 0-14 0,0 0-2 16,0 0 15-16,48 0-15 0,-34 0-1 15,-1 0-27-15,-2 0-54 0,3 0-62 16,-8 0-97-16,1 1-167 0,-7 3-605 16,0 0-42-16,-113-13 42 0</inkml:trace>
  <inkml:trace contextRef="#ctx0" brushRef="#br1" timeOffset="-166037.919">26728 3478 365 0,'0'0'2430'0,"0"0"-1988"15,0 0-263-15,0 0-71 0,0 0-42 16,0 0-47-16,0 0-19 0,0 0-41 16,0 0 41-16,0 0 19 15,24 2 4-15,-10-2-20 0,-7 0 7 16,0 2-9-16,-1 2-1 0,-2 1-1 15,-1 5 1-15,1 1 17 0,-4 4 18 16,0 2-13-16,-4 3-22 0,-6 3 0 16,0-1-22-16,-1 0-13 0,-2-3 22 15,6-3-25-15,0-5 16 0,3-5 3 16,1-2-9-16,3-2-39 0,0-2-38 16,0-4-45-16,3-2 28 0,1-5 49 15,-1 0-17-15,1-3 64 0,3 2 13 16,3 2-9-16,-3 2-7 0,0 0 6 15,0 4 10-15,-4 4-9 0,0-3 22 16,4 3 6-16,-3 0 136 0,-1 0 50 16,1 3 3-16,6 1-61 0,-7 0-39 15,1 0-6-15,3 0-23 16,-4 1 1-16,1 0-20 0,3 0-26 16,-1-1-21-16,1 3-13 0,7-4-3 15,-4-1-28-15,4 0-149 0,0-2-77 16,3 0-111-16,0 0-245 0,-3-2-458 15,-3 0 849-15</inkml:trace>
  <inkml:trace contextRef="#ctx0" brushRef="#br1" timeOffset="-165432.59">27110 3343 1812 0,'0'0'1219'0,"0"0"-1066"0,0 0-76 15,0 0 3-15,0 0-17 0,0 0-50 16,0 0 19-16,0 0-32 0,0 0 35 16,69-35-32-16,-52 29 13 0,1 1 12 15,-8 1-27-15,0 4 0 0,-3 0 15 16,-7 0-3-16,4 3 82 0,-4 2 9 15,0 4-41-15,-4 5-13 0,1 1 1 16,-8 6-17-16,1 1 1 0,-7-2-23 16,0-2-9-16,6-2-2 0,1-5-1 15,0-2-1-15,3-2-21 0,3-5 19 16,-3 1-34-16,7-2-7 0,0-1-3 16,0 0-10-16,0 0-3 0,0 0-16 15,7 0 3-15,0 1 73 0,0 2 23 16,0 0-4-16,0-1-18 0,0 2 13 15,0 1-13-15,0 2 11 16,3 0 2-16,0 5-14 0,-3-2 0 16,0 2 15-16,0 2 0 0,0 1 7 15,-7 2-9-15,0 3 15 0,0-4-9 16,0 2 3-16,-4-3 7 0,-6 2-1 16,-4-3 0-16,0-1-28 0,-3-1-43 15,3-5-35-15,1 0-39 0,-5-6 3 16,12-1-13-16,-5-4-7 0,4-2-51 15,7-3 15-15,-3-2 170 0,3 1 0 16,3-3 3-16,1 1-3 0,3 2 54 16,0 0-25-16,-1 3 0 0,5 1 32 15,3 2 6-15,-4 0-35 0,0 2-16 16,1 2-3-16,6-1 6 0,-3 1-18 16,3 0-1-16,3 1 0 0,1 1-119 15,0 1-360-15,-1-2-599 0,8 5-495 16</inkml:trace>
  <inkml:trace contextRef="#ctx0" brushRef="#br1" timeOffset="-165312.711">27506 3797 3346 0,'0'0'459'0,"0"0"-333"16,0 0-117-16,0 0-9 0,0 0-166 15,0 0-479-15,0 0-1149 0</inkml:trace>
  <inkml:trace contextRef="#ctx0" brushRef="#br0" timeOffset="-30429.412">8768 8445 163 0,'0'0'326'0,"0"0"-231"16,0 0-30-16,0 0 215 0,0 0 23 16,0 0-85-16,0 0-22 0,0 0-21 15,0 0-29-15,3-1-16 0,-3 1 6 16,0 0-6-16,0 0-17 0,0 0-23 16,0 0-19-16,0 0-16 0,0 0-26 15,0 0-13-15,0 0-16 0,0 0-2 16,0 0 0-16,0 0-18 0,0 0-5 15,0 0-8-15,0 0-9 16,0 0-6-16,0 0 0 0,0 0-1 16,0 0-3-16,0 0 4 0,0 0 6 15,0 0 0-15,0 0 0 0,0 0-10 16,4 1 30-16,-1 6 22 0,1 0 2 16,-4-2 2-16,0 3 26 0,10-1-28 15,-6-3 7-15,-1 3-9 0,0 0-13 16,1-3 13-16,3 3 9 0,-7 1-6 15,3-2-3-15,1 2 1 0,-1 1 18 16,1 0-19-16,-1 0 3 0,-3 0 23 16,3 1-24-16,-3-2 18 0,4 0-20 15,-4-2 0-15,0-5 0 0,0 3 0 16,0-4 13-16,0 3-10 0,0-3 13 16,0 0 4-16,0 0 6 0,0 0 3 15,0 0 3-15,0 0-3 0,0 0 3 16,0 0-3-16,0 0 7 0,0 0 6 15,0 0-7-15,0 0-9 16,0 0-3-16,0 0-6 0,0 0-17 16,0 0-16-16,0-3-20 0,0 3-9 15,3-1-16-15,-3 1 42 0,7-3-7 16,-3 3-3-16,3-1 29 0,0-1 0 16,-1 0-19-16,1 0 16 0,0 2 2 15,0-2 1-15,3 0-32 0,1 2 32 16,-4-1 1-16,3-2 0 0,0 3 0 15,-3-3 0-15,4 2 18 0,2 0-17 16,-2-1-2-16,-1 1 1 0,0 0-2 16,4-1 1-16,-4 2-2 0,4-2 1 15,-3 2-17-15,-1 0 18 16,4-1 0-16,-4 0 3 0,-3 1-1 16,3 0-2-16,1 0 3 0,-8 0-3 15,7 0-4-15,1 0 3 0,-1 0 1 16,0 0-12-16,1 0 11 0,-1 1 1 15,0 2-15-15,1-3 15 0,-4 2 1 16,3-1 0-16,-3-1 2 0,7 1 15 16,-1-1-17-16,-6 0 24 0,4 0-24 15,-1 0 0-15,0 0 2 0,1 0 0 16,-1 0-3-16,-3-1 13 0,3 1-13 16,-3 0-13-16,3 0 12 0,-3 0 1 15,0 0 0-15,0 0-13 0,0 0-3 16,0 0 14-16,-4 0-17 0,4 1 7 15,-7 2 12-15,11-2 0 0,-5 1 0 16,5-1 0-16,-4-1 19 0,3 0-6 16,0 1-11-16,4-1 10 15,3 0-12-15,-6 0 0 0,2 0 0 16,5 0-2-16,-5 0 0 0,1 0 1 16,-3 0 0-16,6 0 1 0,-3 0-19 15,-4 0 18-15,4 0-10 0,-4 0 11 16,0 0 3-16,4 2 10 0,-4-2-11 15,4 0-2-15,0 0 16 0,0 0-13 16,0 0-1-16,-1 0 18 0,-2 0-17 16,-1 0-3-16,0 0 1 0,1 0 14 15,-1 0-14-15,0 0-1 0,1 0 0 16,-1 0 24-16,0 0-21 0,1 0 20 16,-4-2-7-16,6 1-14 0,1 1-1 15,-4 0 30-15,4 0-31 0,-3 0 0 16,-1 0 0-16,0 0 0 0,4 0 1 15,0 0 5-15,-4 0-5 0,4 0-1 16,-4 1 3-16,8 1 10 0,-8-2 3 16,4 1-4-16,-4-1-11 15,4 0-1-15,-4 0 48 0,7 0-32 16,-3 0 26-16,7 0-3 0,-4 0-36 16,4 0 23-16,-1-4 16 0,8 1-4 15,6-1 81-15,1 0 76 0,6 0-118 16,-3-2-48-16,3 2-29 0,1 1-13 15,-4 0 11-15,-4-1 2 0,7 2-2 16,-6-2 2-16,-1 3 0 0,-3-3 0 16,-7 2 1-16,4 0-1 0,-7 2-19 15,-4-2 19-15,-3 2-13 0,-1 0-6 16,-2 0 18-16,-4 0-15 16,-7 0 12-16,7 0-18 0,-4 2 3 15,0 0 1-15,1 0 17 0,-1 0 1 16,1 0-2-16,-1-1-2 0,1 1-5 15,-4 0 9-15,7-1 3 0,-4 0 13 16,0-1-14-16,1 3-1 0,-1-2 15 16,1-1 0-16,6 0 3 0,-3 0-17 15,3 0 24-15,-3 0-13 0,7 0-12 16,0 0-1-16,3 0 0 0,0 0 1 16,-3-1 0-16,14-1 0 0,-8 1 1 15,1 0-2-15,0 0 13 0,3-1-12 16,-4 0 12-16,-2 1 3 0,2 1-14 15,-2 0 20-15,-1 0-9 0,-3 0-12 16,6 0 0-16,-6 0 14 0,3 0-15 16,-3 0 0-16,0 0 11 0,0-2-10 15,3 2 0-15,-3-1 1 0,-1 1-1 16,1-1 1-16,0-1 13 0,7 1-14 16,-8 0 0-16,5 1 1 15,-5-2 11-15,5 0-12 0,-1 0 0 16,-7 2 0-16,7-2 2 0,-3 1 12 15,0 1-14-15,0-1 17 0,3 1-18 16,-3 0 0-16,3 0 11 0,-3 0-10 16,0 0 2-16,-1 0-1 0,5 0-1 15,-8-2 0-15,4 2-1 0,-4 0 2 16,4 0 0-16,-4 0-2 0,4 0 0 16,-4 0 1-16,4 0 1 0,0 0 0 15,-4 0-1-15,4 0 0 0,-4 0 1 16,4 0 1-16,-4 0 10 0,1 2-13 15,-1-2 0-15,0 0 0 0,4 0 1 16,-4 0-1-16,1 0-2 0,3 0 1 16,-4 0 1-16,7 2 0 0,-7 0 0 15,4-2 2-15,-3 0-2 0,2 0 13 16,-2 0-12-16,3 0 0 0,-4 0-1 16,-3 2 1-16,3-2-1 15,0 0 3-15,-3 2-1 0,4-2-1 16,-4 0-1-16,-1 0 1 0,1 0-1 15,0 0-1-15,0 0 1 0,-3 0-13 16,-4 0 13-16,3 2 0 0,-3-2 0 16,0 0 0-16,0 0 23 0,0 0 2 15,0 0 10-15,0 0 22 0,0 0 12 16,0 0-34-16,0 0-13 0,0 0-19 16,0 0-1-16,0 0-1 0,0 0 0 15,0 0-1-15,0 0 2 0,0 0 0 16,0 0-1-16,0 0 0 0,0 0 0 15,0 0-1-15,0 0 1 0,0 0 1 16,0 0-1-16,0 0 2 16,0 0 0-16,0 0 13 0,0 0-13 15,0 0-1-15,0 0 11 0,0 0 9 16,0 0-10-16,0 0 10 0,0 0-3 16,0 0 16-16,0 0 2 0,0 0 62 15,3-4-37-15,1-2-52 0,3-6-10 16,-4 1-29-16,4 0 29 0,-3 0-1 15,-1 0 1-15,0 2 0 0,1-1 4 16,-1 3-4-16,-3-1 1 0,0 4 1 16,4 0 1-16,-4 1 9 0,0 2-12 15,0 1-1-15,0 0-46 0,-4 0-4 16,4 0 14-16,0 0-1 0,0 1-22 16,-3 2-31-16,3 1-111 0,-4 4-33 15,4 3-113-15,0-1-242 0,0-2-470 16,0-4-309-16</inkml:trace>
  <inkml:trace contextRef="#ctx0" brushRef="#br0" timeOffset="-27204.048">9695 8880 675 0,'0'0'78'0,"0"0"-19"0,0 0 104 0,0 0 117 16,0 0-29-16,0 0-24 15,0 0-38-15,0 0-30 0,0 0 12 16,0-16 27-16,0 15-8 0,-4 0-48 16,4 1-58-16,0 0-10 0,0-2-10 15,0 1-16-15,0 0-22 0,0 1-1 16,0-2-9-16,0 1 3 0,0 0 1 16,0-1-19-16,4 0-1 0,-1-2-32 15,1 2-13-15,3-4 19 0,-4 4-3 16,7-2 29-16,-10 0-3 0,11 1-29 15,-4-1 8-15,-1 4 22 0,1-2 1 16,0 2-28-16,0 0 26 0,-3 0-10 16,2 0-3-16,1 0-3 0,0 2 17 15,0 2 2-15,0-2 0 0,-4 0 0 16,4 1-13-16,0 1 13 0,0 0 1 16,-3 0 10-16,-4 0-11 0,6 0-1 15,-6 2 1-15,0-2 15 16,0 2 14-16,0 2 28 0,0-1-12 15,-6 3-13-15,6 1 0 0,-7 0-19 16,0 1 16-16,0-1-29 0,0 4-1 16,-3-2 0-16,-1 0 1 0,4-1 0 15,1 1 2-15,-5-1-1 0,1-2 15 16,3-1-13-16,-3 1 10 0,-1 0-10 16,8-4 13-16,-4 2-15 0,4-4-1 15,-1-1 1-15,1-2-1 0,3-1 0 16,0 3 1-16,0-3-1 0,0 0 0 15,0 0-1-15,0 0-11 16,0 0 9-16,0 0-9 0,0 0 8 0,0 0-18 16,0 0 6-16,0 0 0 15,0 0 14-15,0 0 2 0,3 0 14 16,1 0 21-16,-1 0 0 0,7 0 71 16,-3-3-24-16,4 2-40 0,6-2-26 15,-3 3-13-15,-1-4-1 0,8 1 11 16,-7-1-12-16,0 3 0 0,3 1-1 15,-3-3 0-15,-1 3 0 0,-2 0-1 16,-4 0-1-16,-4 0-11 0,1 0 0 16,-1 0 11-16,-3 0 1 0,0 0-2 15,0 0 1-15,0 0-27 0,0 0-73 16,0 0-86-16,0 0-27 0,3 3-195 16,-3-3-267-16,4 0-562 0</inkml:trace>
  <inkml:trace contextRef="#ctx0" brushRef="#br0" timeOffset="-26653.06">10105 8794 293 0,'0'0'1403'0,"0"0"-1107"0,0 0-92 16,0 0 10-16,0 0-23 0,0 0-8 16,0 0-32-16,0 0-83 0,0 0-68 15,0 0-52-15,-4 0 27 0,1 1 5 16,-1 5 1-16,1-1 10 0,-4 4 9 15,4 1 28-15,-4 1 8 16,0-2-11-16,3 1-5 0,-6 3-18 16,10-1 14-16,-7-1 13 0,0 2-28 15,4-3-1-15,-1-2-13 0,4 0-6 16,0-3-33-16,0 0 33 0,0-1-7 16,4 0-28-16,3 0 35 0,0-3 19 15,3 2 138-15,0-3-84 0,1 0-31 16,-1 0-11-16,4 0-10 0,-11 0-2 15,11 0-3-15,-7 0-9 0,0 2 10 16,-4-1-17-16,4 3 3 0,-3 0 3 16,-4 0-1-16,0 2 14 0,0 0 20 15,0 2 12-15,0 3-7 16,0 0 30-16,-4 0-26 0,1 0-27 16,-1-1 11-16,1 0 8 0,-1-3-21 15,1 0-2-15,-1 1-21 0,-2-1-44 16,2-3-61-16,-3 1-23 0,4 2-75 15,-4-1-207-15,0-1-223 0,0 0-360 16</inkml:trace>
  <inkml:trace contextRef="#ctx0" brushRef="#br0" timeOffset="-26361.096">10136 8783 2128 0,'0'0'495'15,"0"0"-343"-15,0 0-91 0,0 0-32 16,0 0 3-16,0 0 0 0,0 0-13 15,0 0 4-15,0 0 5 0,55 0-8 16,-41 0-20-16,-1-3 0 0,1 3 0 16,0 0-10-16,0 0-19 0,0 0-250 15,-8 0-213-15,5 0-592 0</inkml:trace>
  <inkml:trace contextRef="#ctx0" brushRef="#br0" timeOffset="-24717.512">10839 8735 1053 0,'0'0'371'0,"0"0"-146"0,0 0-27 16,0 0-32-16,0 0-46 0,0 0 3 16,0 0-26-16,0 0-65 0,0 0-31 15,0 0 45-15,6 0 12 0,-2 0 16 16,-1 0 13-16,1-2 0 0,3 0 10 15,0 0-20-15,3 0-23 16,-3-2-25-16,7 2-6 0,-7 0-1 16,6-1-21-16,-2 2 12 0,-1-2-3 15,4 2-10-15,-4 1-1 0,0-3-15 16,-3 5 13-16,0-2 1 0,4 0-23 16,-5 0 21-16,-2 0 1 0,-1 1 2 15,-3 0-15-15,0 1 16 0,0-1 13 16,0-1 0-16,0 1 25 0,0 2 196 15,-3-2-98-15,3 2-81 0,-4 2-30 16,1 0-3-16,-4 0-3 0,0 6-19 16,0-4-47-16,-3 1-46 0,0 1-66 15,-1 1-68-15,-6-2-143 16,10 2-189-16,-3-4-473 0</inkml:trace>
  <inkml:trace contextRef="#ctx0" brushRef="#br0" timeOffset="-24504.381">10870 8817 1219 0,'0'0'485'16,"0"0"-137"-16,0 0-102 0,0 0-68 15,0 0-62-15,0 0-32 0,0 0-42 16,0 0-42-16,0 0-42 0,0 0 42 16,17 1 41-16,-7 2 7 0,-3 1-35 15,3-1 13-15,1 0-23 0,-1-1 11 16,-3 1-12-16,3-1 6 0,-6 2-8 15,3 0-16-15,-7 2-74 0,3-3-184 16,-3 4-76-16,0-3-173 0,0 2-134 16,-3-1 24-16</inkml:trace>
  <inkml:trace contextRef="#ctx0" brushRef="#br0" timeOffset="-24225.526">10814 8918 1779 0,'0'0'422'15,"0"0"-176"-15,0 0-7 0,0 0-27 16,0 0-65-16,0 0-28 0,0 0-100 16,0 0-19-16,0 0-83 0,0 0 10 15,11 17 73-15,-11-7 13 0,7 1 12 16,-4 2-24-16,1 1 1 0,-1 0-1 15,-3 1 1-15,0 1 28 0,0 1-14 16,-3-1-3-16,-1-1-13 0,1-2-63 16,-4-2-75-16,3-3-42 15,1-2-27-15,3-2-145 0,-4-4-278 16,4 0-378-16</inkml:trace>
  <inkml:trace contextRef="#ctx0" brushRef="#br0" timeOffset="-23769.139">10859 8866 1029 0,'0'0'375'0,"0"0"-99"16,0 0-152-16,0 0-7 0,0 0 19 15,0 0 42-15,0 0-45 16,0 0-78-16,0 0-23 0,0 0 13 15,35-24-15-15,-25 20 24 0,-3 3 8 16,7 0-46-16,-4 0 23 0,4-2-14 16,0 3-2-16,-4 0 9 0,0 0 13 15,-3 0 0-15,7 0-3 0,0 0 3 16,-4 0-10-16,0 3-3 0,1-2-6 16,-4 1-7-16,3 0 0 0,-3 0 13 15,-4 4 7-15,1-2 21 0,-1-1 49 16,1 4-30-16,3-3-25 15,-7 4 13-15,3 1-19 0,0 1-17 0,-3 1-2 16,0 0-26-16,0 4 0 0,0-3 18 16,0 2-21-16,0-1-1 0,0 1 1 15,0 0 1-15,0-3-1 16,-3 2-1-16,3 0 0 0,-3-3-18 16,-1 3 16-16,1-4-10 0,-1 1-34 15,4-1-51-15,-3-1 21 0,-1 1-12 16,1-4-61-16,-1 2-20 0,1-3-29 15,0 0-68-15,-4 0-86 0,3-1-141 16,-3-3-131-16,7 0-432 0</inkml:trace>
  <inkml:trace contextRef="#ctx0" brushRef="#br0" timeOffset="-23335.249">10876 8934 323 0,'0'0'1297'0,"0"0"-963"0,0 0-149 16,0 0 9-16,0 0-42 0,0 0-26 15,0 0-126-15,0 0-109 16,0 0 57-16,0 0 50 0,35-20-1 15,-21 17-23-15,-4-1 9 0,-3 4-15 16,3 0 9-16,-3 0 22 0,-3 0-63 16,-4 4-111-16,0 0 32 0,0 7-71 15,-7-2 41-15,0 1 124 0,-7 1-55 16,7 0 46-16,-3-2 36 0,0-2 22 16,6 0 16-16,-3-3 14 0,7-3 28 15,0-1 14-15,0 0-33 0,0 0 81 16,4 0 65-16,3-4-181 0,-4 0 31 15,7 0-18-15,1 2-8 16,-1 0-9-16,0-1-74 0,1 2 61 0,-4 1-36 16,-1 0 26-16,-2 0 21 15,3 4 1-15,-7-2-25 0,0 0-104 16,3 2-65-16,-3-1-56 0,0-3-114 16,0 0-277-16</inkml:trace>
  <inkml:trace contextRef="#ctx0" brushRef="#br0" timeOffset="-23147.934">10963 8858 1763 0,'0'0'467'0,"0"0"-215"0,0 0-158 16,0 0-33-16,0 0-48 0,0 0-13 16,0 0 0-16,0 0-13 0,0 0-19 15,-11 65-17-15,11-46 30 0,4 3 17 16,-1 1 1-16,1-5-19 15,-4 2-135-15,3-3-227 0,-3-4-242 16,0-3-529-16</inkml:trace>
  <inkml:trace contextRef="#ctx0" brushRef="#br0" timeOffset="-22395.663">10715 8805 1216 0,'0'0'686'16,"0"0"-277"-16,0 0-196 0,0 0 23 16,0 0 17-16,0 0-99 0,0 0-75 15,0 0-79-15,0 0-70 0,0 0 9 16,24-8 32-16,-17 8-3 0,-1 0-3 16,-2 0-4-16,3 0 1 0,-4 5 12 15,1 3 26-15,-4 3-2 0,0 3-107 16,-4 1 109-16,-3 1 12 0,-3 0-9 15,0 3-3-15,-1-6 0 0,-2-1-1 16,13 0-1-16,-7-8-10 16,3 2 12-16,4-2-3 0,0-4-9 15,0 1-4-15,0-1-17 0,0 0-18 16,0 0-10-16,0 1 12 0,4 1 33 16,-1-2 16-16,1 3 0 0,-4 0-1 15,6 1 7-15,-2 1-25 0,-1-1 18 16,1 2 1-16,-1 0 2 0,1-3 17 15,-1 2-9-15,-3 2-10 0,4-2-13 16,-1 0 13-16,0 0 0 0,-3 2 13 16,4 1-11-16,-4 0 14 0,0 1 10 15,0 3 10-15,-4 0-17 0,-2-1 4 16,-1 2-11-16,-4 1-8 0,-2 0 15 16,6-1 10-16,-4 1-10 0,1-3-15 15,3 0 6-15,0-2-8 0,4-2-4 16,-1-3 2-16,4-4-38 15,0 3-14-15,4-2 10 0,3 1 42 16,3-1 174-16,0-1-26 0,8 0-103 16,-5 0-26-16,8 0-3 0,0 3-14 15,3-3 13-15,0 0-14 0,0 1 1 16,-3 1-1-16,3-2-1 0,0 2 1 16,0-2 3-16,-3 2-3 0,-1-2-1 15,1 0 0-15,0 0-1 0,-4 1-1 16,0-1-172-16,-3 0 36 0,0 0-49 15,-4 0-49-15,0 3-214 0,-3 1-116 16,-3-3-190-16</inkml:trace>
  <inkml:trace contextRef="#ctx0" brushRef="#br0" timeOffset="-21591.287">11342 8773 1258 0,'0'0'433'0,"0"0"-189"16,0 0-131-16,0 0-22 0,0 0-68 16,0 0 12-16,0 0 46 0,0 0-55 15,0 0 13-15,0 0-3 0,-21 56 9 16,21-47 7-16,0 1 16 0,0-4-27 15,0 2-8-15,0-1-7 0,0-2-24 16,0 2 0-16,0-2-2 0,0 2 0 16,0 1-13-16,0-2 10 0,0 1-30 15,0 1 1-15,3-4-220 0,4 0-208 16,4-4-220-16,-8 0-90 16</inkml:trace>
  <inkml:trace contextRef="#ctx0" brushRef="#br0" timeOffset="-21385.427">11459 8797 1083 0,'0'0'479'0,"0"0"-316"15,0 0-46-15,0 0 38 0,0 0-2 16,0 0 15-16,0 0-48 0,0 0-69 16,0 0-50-16,0 0 53 0,3 28 49 15,-3-9 32-15,-3 6 7 16,-4 7-24-16,-7 5-50 0,0 1-20 15,-3 2-31-15,3 2-17 0,-3 0-58 16,0-1-3-16,6-4-22 0,1-11-526 16,-7 1-901-16</inkml:trace>
  <inkml:trace contextRef="#ctx0" brushRef="#br0" timeOffset="19124.941">10453 8753 9 0,'0'0'186'16,"0"0"-92"-16,0 0-35 0,0 0-7 15,0 0 0-15,0 0 26 0,0 0 20 16,0 0 10-16,0 0-14 0,3-8-35 16,1 8-23-16,-4-3 6 15,0 3 115-15,0 0 9 0,3-1-137 16,-3-1 23-16,0 1-19 0,0 1 276 16,0 0-98-16,0 0-94 0,0 0-72 15,-3 3 1-15,-1 1 28 0,1-3-52 16,-1 3-22-16,1-2-20 0,-4 2-6 15,7 0 0-15,0-3 10 0,-3 3-7 16,3 0 4-16,0-4 0 0,0 4 16 16,0-1 0-16,0-3-10 15,0 0 11-15,0 4 2 0,-4-4 2 0,4 3 1 16,0-2 14-16,0 1-17 0,-3 2-3 16,3 1-8-16,-4 1 11 15,4 2 3-15,-3-2 13 0,3 0-16 16,0 0-2-16,-4-1-18 0,4 0 19 15,-3 0-1-15,3 3 0 0,-4 0 2 16,4 0 1-16,0 0 19 0,-3 3-4 16,3-3-1-16,-3 2-15 0,3-6-1 15,-4 4 1-15,4 0-1 0,-3-1-1 16,3-2-1-16,0 2 1 0,-4 3 0 16,4 1 2-16,-3-1 2 0,3 2 0 15,-7 0-1-15,7-1 12 0,0 2-10 16,0-2 25-16,0 0-27 0,0 1-1 15,-4-2 0-15,4-2-13 0,0-1 10 16,0-2-10-16,0 2 9 0,0-5 1 16,4 1-16-16,-4 2 19 15,0 0 0-15,7 2 22 0,-4-1-15 16,1 0-7-16,-4 0-16 0,3-1 12 16,4-1-9-16,-4-2-9 0,1 0 9 15,6 0 10-15,-3-2 3 0,0-2 0 16,10-4 0-16,-3 0-262 0,-4-1 137 15,1 2 125-15,-8 2 0 0,-3 3 2 16,0-4 1-16,0 2 0 0,7-2-2 16,-4-2 54-16,1 1-19 0,-1-3-14 15,1 3-2-15,-4-3 19 0,0 1 3 16,0-1 10-16,0 2 3 0,0 0 43 16,-4 0-40-16,-3-1-39 0,-3 3 14 15,-4 0-30-15,1 0 29 0,-1 2-6 16,0 2 29-16,-3 0-55 0,3 0-30 15,0 3 28-15,4 0 1 0,-1 1-44 16,8-1-33-16,3-2-172 0,0 1-326 16,3-2-732-16</inkml:trace>
  <inkml:trace contextRef="#ctx0" brushRef="#br0" timeOffset="33221.189">12072 8821 746 0,'0'0'231'16,"0"0"-32"-16,0 0-30 0,0 0 0 15,0 0-94-15,0 0 32 0,0 0 36 16,0 0 72-16,0 0-150 0,0 0-63 16,-3 0-1-16,3 0 0 0,0 0-1 15,0 0 2-15,0 0-2 0,0 0-52 16,0 0-29-16,0 0-16 0,3-3 19 16,4 2 65-16,0-3 0 0,3 2 12 15,0 0 1-15,1 0-13 0,-4 0 29 16,3 2-16-16,0-1 0 15,-3-1-33-15,4 2 33 0,-5 0-1 16,1-1-7-16,0 1 8 0,0 0 0 16,0 0-25-16,0 0 24 0,-4 0-2 15,4 3 1-15,-3-2 0 0,3 3 2 16,-1 0 10-16,-2 1-8 0,3 2-2 16,0-3 29-16,-4 3-27 0,4-1 34 15,-7 0-35-15,3 0 16 0,1 0-1 16,-4 0-16-16,3 1 26 0,-3 1 1 15,4-2-25-15,-4 2 19 0,0 0 18 16,0 0-1-16,0 0 14 16,0 3-22-16,-4-3-27 0,1 0 20 15,-1 0 6-15,1 0-10 0,0-2-17 16,-1 1 18-16,1-2-4 0,-1 0-13 16,1 0 13-16,-4 0-13 0,3 2 10 15,1-2 9-15,-4 0 7 0,0-1-3 16,0-2-6-16,0 1-20 0,-3 0-17 15,3-1 17-15,0 0 26 0,4-2 10 16,-1 0-36-16,-2 0 0 0,2-4-45 16,1-2 25-16,-1 0-22 0,4-1-39 15,-3-1 42-15,3 0 13 0,0 0 0 16,0-1 0-16,0 0-3 0,3 2 13 16,1 1 15-16,-1-2-15 0,1 1-1 15,2-1-2-15,-2 3 0 0,-1-2 2 16,1 3 4-16,3 0-1 0,0-2 14 15,-1 2 0-15,1-3 16 0,0 3-16 16,0-1 3-16,0 1-3 16,-4 0-1-16,8 0 1 0,-4 1-2 15,0-1-14-15,-1 0 16 0,-2 0 11 16,3 0-11-16,0 2 0 0,0-2 0 16,-4 1 10-16,0 0 16 0,4 1-13 15,0-1 26-15,0 1 16 0,0-1-42 16,0 0-10-16,0-1 30 0,0-2-17 15,3 2-15-15,0 0 0 0,1 1 25 16,-4 0 0-16,3-1-7 0,-3 1-19 16,3 0-2-16,-3 0 2 0,3 1 2 15,-3 0-2-15,0 1-13 0,0-2 12 16,0 3-2-16,-4 0 3 0,8 0 0 16,-8 0 0-16,4 0-1 0,0 0-15 15,0 0 16-15,0-4 0 0,-4 4-1 16,4 0 2-16,0 0 17 0,0 0-15 15,-4 0-2-15,8 0 17 16,-8 0-16-16,4 0-4 0,0 0-4 16,0 0 6-16,-4 0 16 0,1 0-4 15,3 0-12-15,-4 0-13 0,4 0-3 16,-4 4 14-16,1-4 1 0,-1 0-11 16,1 3 12-16,-1-3 0 0,1 0 3 15,-1 1 20-15,0-1-8 0,1 0-15 16,-4 0 0-16,3 0 0 0,-3 0-2 15,0 0 0-15,4 0 2 0,-4 0 1 16,0 0 0-16,3 0 12 0,-3 2-13 16,4-2 1-16,-4 0 1 15,0 0-1-15,0 1-1 0,0-1-1 16,3 0 1-16,-3 0 3 0,0 1 14 16,0-1-17-16,0 0 0 0,0 0 0 15,0 0 0-15,0 0 0 0,0 0-3 16,0 0-10-16,0 0-42 0,4 0-246 15,-4 0-122-15,3 0-242 0,0-1-115 0,-13 1 780 16</inkml:trace>
  <inkml:trace contextRef="#ctx0" brushRef="#br0" timeOffset="33681.664">12589 8676 941 0,'0'0'238'16,"0"0"-101"-16,0 0-62 0,0 0 22 15,0 0 37-15,0 0 28 0,0 0-19 16,0 0-49-16,0 0-42 0,0 0-6 15,-4 0 9-15,4 0-3 0,0 0-20 16,0 0-29-16,4 0-2 0,-4 0-1 16,0 0-1-16,0 0-18 0,0 0-17 15,0 0-9-15,3 0 7 0,1 0 38 16,3 0 3-16,-4 0-3 0,4 2 3 16,0 0 1-16,0 1-4 0,0 0-1 15,-1 1-1-15,-2-2 2 0,-1 0 9 16,4 2-9-16,-3-1-1 0,-1 0 1 15,1 0 1-15,-4 1-1 16,3 0 3-16,-3-1 10 0,3 0 13 0,-3 1 3 16,0 3 10-16,0-2 7 15,0 3 80-15,-6-1-68 0,2 1-19 16,-3 4-37-16,0-4-2 0,4 2-114 16,-1 1-55-16,-2-2-171 0,2-1-190 15,1-1-471-15</inkml:trace>
  <inkml:trace contextRef="#ctx0" brushRef="#br0" timeOffset="77987.529">13195 8396 799 0,'0'0'342'0,"0"0"-244"0,0 0 110 16,0 0 91-16,0 0-114 0,0 0-13 15,0 0-23-15,0 0-13 0,0 0-13 16,7-2-3-16,-7 1 25 0,0 1-10 15,0 0-33-15,0 0-34 0,0 0-30 16,0 0-22-16,0 0-13 16,0 0 15-16,0 0-18 0,0 0-2 15,0 0-10-15,0 1-4 0,0 0-13 16,0 3-6-16,-7 2 6 0,0 0 6 16,0 5 4-16,0-1 17 0,1 0 0 15,-5 0-14-15,1 2-13 0,3-1-87 16,0-3 23-16,0-2 22 0,0 0 6 15,4 0-54-15,-1-3-133 0,4 0-44 16,0-2-123-16,0 0-47 0,0-1-133 16</inkml:trace>
  <inkml:trace contextRef="#ctx0" brushRef="#br0" timeOffset="78344.189">13230 8366 1061 0,'0'0'481'16,"0"0"-224"-16,0 0-94 0,0 0 48 16,0 0 22-16,0 0-20 0,0 0-33 15,0 0-86-15,0 0-59 0,0 0-32 16,3 0 9-16,0 0-12 0,-3 0-26 15,0 4-25-15,4-2-10 0,-4 4 28 16,0 3 33-16,0 3 0 0,3 3 20 16,-3 5-20-16,0 2 1 0,0 1 0 15,0 2 0-15,0 5 25 0,-3-1-26 16,-1 0-12-16,-2 0 12 0,2-3 1 16,1-2-1-16,-1-3-16 0,1-2 3 15,-1-1-84-15,1-2-51 0,3-4-23 16,0-1-59-16,-4 1-75 0,4-6-82 15,0 2-108-15,0-5-193 0</inkml:trace>
  <inkml:trace contextRef="#ctx0" brushRef="#br0" timeOffset="78616.365">13068 8813 1181 0,'0'0'339'16,"0"0"-115"-16,0 0-52 0,0 0 36 16,0 0 70-16,0 0-13 0,0 0-84 15,0 0-101-15,0 0-38 0,0 0-1 16,3 0 7-16,1 0 4 16,6 0-1-16,-3 0 22 0,7 0 20 15,3 0-33-15,0-3-25 0,4 2-6 16,-1 1-28-16,1 0 1 0,3-2 1 15,0 4 23-15,-3-2-23 0,0 0-3 16,-1 0-116-16,-6 0-149 0,0 1-233 16,-4 2-672-16</inkml:trace>
  <inkml:trace contextRef="#ctx0" brushRef="#br0" timeOffset="79507.038">13633 8346 1371 0,'0'0'390'0,"0"0"-146"15,0 0-69-15,0 0 49 0,0 0-34 16,0 0-38-16,0 0-75 16,0 0-61-16,0 0-16 0,0 0 26 15,-4-1 9-15,4 1-14 0,0 0-21 16,0 0-16-16,0 0 14 0,0 1 1 15,0 3 1-15,0 2 0 0,0 4 13 16,0 2-11-16,-3 4 24 0,-1 1-7 16,4 2-19-16,0 3 0 0,-3 1-16 15,3 1 16-15,0 2-1 0,0 1-10 16,0 1 11-16,0-2 0 0,0 0 0 16,0-1-2-16,0-4 2 15,-4 1-3-15,4-3 1 0,0-3 0 16,-3-1 1-16,3-4 1 0,0-4 0 15,0-2-1-15,0-2-3 0,0-3-5 16,0 0 9-16,0 0 29 0,0 0 15 16,-3 0 24-16,3 0-17 0,0-3 13 15,0-5-35-15,0 0-29 0,0-3-70 16,0 0 21-16,0-1 21 0,0 0-1 16,0 2 0-16,0 1 6 0,0-1 4 15,3 2 6-15,-3 0 1 0,3 1-1 16,1 0 1-16,-1 0 11 0,1 1-1 15,-1 1 1-15,1 0 1 0,-1 1-1 16,4 0 1-16,-7 1 0 0,7-1-1 16,0 0-12-16,0 0 1 0,0 1 12 15,3-1 0-15,0 3-3 0,1 1-1 16,-1-2-28-16,-3 2 32 0,0 2 0 16,-4-1 42-16,4 6 13 0,-4-2-17 15,-3 2 20-15,0 1-20 0,0 5 14 16,-3 0 5-16,-7 2-9 15,-1 2-16-15,-6-1-6 0,3-1-26 16,1 1-1-16,-1-5-12 0,0 3-70 16,7-6-129-16,0-3-197 0,0 2-384 15,4-7-804-15</inkml:trace>
  <inkml:trace contextRef="#ctx0" brushRef="#br0" timeOffset="80018.489">13867 8472 391 0,'0'0'1459'0,"0"0"-1099"0,0 0-94 16,0 0-24-16,0 0-27 0,0 0-67 16,0 0-59-16,0 0-82 0,0 0-7 15,0 0-32-15,0 7 0 0,3-5-16 16,4 4 22-16,0 1 26 0,3 3 16 15,1-2-13-15,-4 2 13 0,3 0 0 16,-3 1-13-16,0-2-6 0,0 0 3 16,0 0-240-16,-4-3-115 0,1 1-322 15,-4-5-448-15</inkml:trace>
  <inkml:trace contextRef="#ctx0" brushRef="#br0" timeOffset="80278.789">14074 8418 2082 0,'0'0'417'0,"0"0"-226"0,0 0-40 16,0 0-3-16,0 0-33 0,0 0-6 15,0 0-39-15,0 0-38 0,0 0-19 16,0 0 15-16,-21 26-28 0,7-10 0 15,-3 7-1-15,-4 2 1 0,1 5 26 16,2 1-1-16,-2 2-22 0,-1-1 9 16,7-3-12-16,0-4-19 0,4-1 3 15,0-3-12-15,6-1-7 0,4-4-231 16,0-5-407-16,0-7-1053 0</inkml:trace>
  <inkml:trace contextRef="#ctx0" brushRef="#br0" timeOffset="80676.976">14074 8647 173 0,'0'0'1585'0,"0"0"-1306"15,0 0-42-15,0 0 12 0,0 0-20 16,0 0-94-16,0 0-19 0,0 0 2 15,0 0-47-15,0 0-46 0,0 4-2 16,3-4-11-16,7 0 11 0,-3 0-12 16,7 0-10-16,3-2-1 0,1-2 4 15,-5 2 12-15,8-2-16 0,0-1-77 16,-11 0-86-16,4 1-68 0,-4-3-101 16,-3 3-203-16,7 0-196 0,-14 0-491 15</inkml:trace>
  <inkml:trace contextRef="#ctx0" brushRef="#br0" timeOffset="80900.04">14180 8483 1653 0,'0'0'594'0,"0"0"-355"16,0 0 3-16,0 0-23 0,0 0-17 15,0 0-49-15,0 0-35 0,0 0-77 16,0 0-22-16,0 0-6 0,-27 39 32 15,23-21 2-15,-2 4-28 0,-5 4-19 16,8 0 1-16,-1 3-1 0,1 2-13 16,-1-4 12-16,4-1-2 0,0-1-79 15,0-1-68-15,0-6-179 0,4-2-431 16,-1-5-758-16</inkml:trace>
  <inkml:trace contextRef="#ctx0" brushRef="#br0" timeOffset="81382.419">14335 8634 988 0,'0'0'1455'0,"0"0"-1390"16,0 0-65-16,0 0 0 0,0 0 10 16,0 0 6-16,0 0-14 0,0 0 30 15,0 0 84-15,11 52-38 0,-4-48 9 16,3-2-39-16,-3 0 0 0,3 0-22 16,1-2 19-16,-1 0-20 15,4 0-12-15,-7-4-13 0,3-4 0 16,0 2-59-16,4-3-18 0,-7-1-32 15,3 2 38-15,-3 0 10 0,-3-1 32 16,-1 0 29-16,1 2 18 0,-4-4 34 16,0 2-4-16,0-1 26 0,-4 2-22 15,1 3-24-15,-8-1-5 0,1 3 28 16,0 2-9-16,-4 1-12 0,3 4-30 16,-2 6 0-16,-5 5 41 0,1 2 11 15,3 5 27-15,-3 2 90 0,10 1-83 16,-3-3-41-16,7 2-1 0,3-3-31 15,6-2 31-15,5-4 41 0,6-1 32 16,0-4-57-16,7-3-60 0,4 0-19 16,-4-7-129-16,4 0-96 0,-8 0-418 15,4-8-1174-15</inkml:trace>
  <inkml:trace contextRef="#ctx0" brushRef="#br0" timeOffset="120977.835">10184 6767 919 0,'0'0'427'0,"0"0"51"0,0 0-338 16,0 0-75-16,0 0 13 0,0 0 6 15,0 0 7-15,0 0 12 0,0 0-48 16,7 0-32-16,-4 0 3 16,-3 0 22-16,0 3 33 0,0-3 57 0,0 0 14 15,0 0-21-15,0 0 0 16,0 0-9-16,0 1-14 0,0-1-32 15,0 0-15-15,0 0-1 0,0 3-19 16,0-2-9-16,0 2-23 0,0-2-9 16,-3 0-16-16,3 3 13 0,-4 2-13 15,-2 5 14-15,-1 1 2 0,-4 2 0 16,1 0-1-16,-4 3-2 0,4-1 0 16,-11 2-10-16,11 1 12 0,-4-2-24 15,4-4 23-15,-4 2-11 0,4-1 13 16,-1-3-2-16,1-1 0 0,3 2-2 15,4-4 3-15,-8-2 0 0,8-1 1 16,-4 0 0-16,7 0 2 0,-7 1 0 16,4-2 1-16,-4 0-2 15,0 2 2-15,3-2 16 0,-2 1-16 0,2-1-1 16,-3 0 1-16,4-1 1 0,-4 0-1 16,7-2 0-16,-4 2 10 15,4-2-11-15,0-1-1 0,0 0-1 16,0 0 0-16,0 0-2 0,0 0-1 15,0 0 1-15,0 0-13 0,0 0 11 16,0 0 2-16,0 0-14 0,0 0 15 16,0 0-1-16,0 0 0 0,0 0-11 15,0 0 12-15,0 0 1 0,0 0 0 16,0 0 16-16,0 0 3 0,0 0-19 16,4 0-9-16,-4 0-10 0,10 0 19 15,-3 0 12-15,3 0 30 0,1 0-11 16,6 0-2-16,0 0-7 0,4-1-19 15,3-2 13-15,4-1-15 0,-1 1 1 16,4-1 14-16,-3 0-16 0,-1-1-1 16,-3 1-3-16,-3 0 4 0,-4 2 0 15,-6-2 0-15,2 4-1 0,-6-2 1 16,0 1 0-16,-7 1 0 16,0-1 0-16,0 1 3 0,0 0 12 15,0 0-15-15,0 0-27 0,0 0-14 16,0 0-60-16,-3 0-68 0,-1 0 1 15,1 0 8-15,-1 0-87 0,-3 0-299 16,1 0-702-16</inkml:trace>
  <inkml:trace contextRef="#ctx0" brushRef="#br0" timeOffset="121243.177">10177 6868 650 0,'0'0'1583'0,"0"0"-1263"16,0 0-175-16,0 0-9 0,0 0-8 15,0 0-67-15,0 0 54 0,0 0-12 16,0 0-65-16,0 0-22 0,7-2 16 16,-7 8 22-16,3 6 16 0,1 3 136 15,-4 11-61-15,0 3-60 0,0 6-57 16,0 2-7-16,0 2-20 0,0-1-2 15,0-2 1-15,0-2-3 0,0-5-57 16,0-5-88-16,0-4-200 0,7-6-451 16,-4-6-769-16</inkml:trace>
  <inkml:trace contextRef="#ctx0" brushRef="#br0" timeOffset="122145.3">10656 6743 899 0,'0'0'651'16,"0"0"-407"-16,0 0-114 0,0 0 42 15,0 0 19-15,0 0 0 0,0 0-14 16,0 0-86-16,0 0-17 0,0 0 25 16,-3-5 42-16,3 5 32 0,0 0-29 15,0 0-11-15,3 0-9 0,-3 0-4 16,0 0-29-16,0 0-9 0,0 0-26 15,0 0-18-15,0 0-13 0,0 0-12 16,0 0-12-16,0 1-1 16,0-1-3-16,0 2-13 0,0 4 14 15,0 2 2-15,3 4 19 0,-3 4 3 16,0 7-21-16,0 2 0 0,0 3 0 16,-3 0-1-16,3 3 0 0,0 1 0 15,0-1-1-15,0-3-2 0,0 1 0 16,0-4 3-16,0-1 0 0,0-3 7 15,0-3-7-15,0-2-15 0,0-3 15 16,0-3 0-16,0-2-1 0,0-4 1 16,0-1-13-16,0 0 10 0,0-2 0 15,0-1 3-15,0 0 3 0,0 0 20 16,0 0-23-16,0 0-9 0,0-4-20 16,0-1 29-16,0-1 0 0,0-4-25 15,0-3-28-15,0-3 16 0,0 1 15 16,3-1-13-16,-3 4 33 0,0 0-1 15,7 0-23-15,-3 2 11 0,3 3 2 16,0 0 1-16,-4-2-1 0,4 2-15 16,3 0 12-16,-3 0-3 15,3 1 0-15,1-2 17 0,-4 4-20 16,3 0 3-16,-3 4-10 0,0 0 1 16,0 0 2-16,0 3 10 0,3 2 15 15,-3 3 2-15,-4 0 39 0,1 3 26 16,-1 1 48-16,-3 2-32 0,-3 3-41 15,-4-2 2-15,-7 4-24 0,0 0-18 16,-3 1-1-16,0-5 0 0,0-1-14 16,-1-2-40-16,5-4-68 0,2-5-87 15,8-1-211-15,-1-2-366 0,-3-5-875 16</inkml:trace>
  <inkml:trace contextRef="#ctx0" brushRef="#br0" timeOffset="122434.368">10928 6899 2138 0,'0'0'1005'16,"0"0"-801"-16,0 0-137 0,0 0-4 15,0 0-47-15,0 0-14 0,0 0 17 16,0 0-15-16,0 0 8 0,0 0-11 16,48 19 1-16,-37-12 11 0,3 0-13 15,-4-2 2-15,0 3 0 16,1-1 0-16,-8-3-2 0,4 2-64 16,-4-4-111-16,1 0-129 0,-4-2-127 15,3 0-350-15,1 0-442 0</inkml:trace>
  <inkml:trace contextRef="#ctx0" brushRef="#br0" timeOffset="122678.041">11183 6755 1258 0,'0'0'1713'0,"0"0"-1432"16,0 0-185-16,0 0-23 0,0 0 38 15,0 0 16-15,0 0-35 0,0 0-48 16,0 0-42-16,0 0 10 0,0 12 64 15,-3 0 113-15,-4 10-77 0,-7 5-65 16,0 5-25-16,-3 5-6 0,-7 2-16 16,3 1 0-16,1 1-19 0,-1-1 0 15,0 1 4-15,4-3-4 16,3-3 16-16,0-2-88 0,8-8-82 16,-1-3-123-16,7-7-393 0,0-3-545 15,0-7-386-15</inkml:trace>
  <inkml:trace contextRef="#ctx0" brushRef="#br0" timeOffset="123084.069">11297 6909 1090 0,'0'0'1123'0,"0"0"-829"0,0 0-4 16,0 0-17-16,0 0-72 0,0 0-25 15,0 0 23-15,0 0-54 0,0 0-108 16,0 0-36-16,10 2-1 0,-6-4 3 16,6 0 29-16,4-2-16 0,-1 2-13 15,5-3-1-15,2 1-2 0,-2 2-1 16,2-2-15-16,-2 2 15 0,-5 2 1 16,-2-2-1-16,-1 2 0 0,-3 0-138 15,-4 0-38-15,-3-2-48 16,4 2-188-16,-4 0-220 0,0-3-191 0,-4 2-413 15</inkml:trace>
  <inkml:trace contextRef="#ctx0" brushRef="#br0" timeOffset="123345.335">11393 6764 78 0,'0'0'1885'0,"0"0"-1545"0,0 0-10 16,0 0-89-16,0 0-39 0,0 0-35 15,0 0-21-15,0 0-44 0,0 0-54 16,0 0-4-16,-3-4 26 0,3 8 31 16,0 2 12-16,0 3-22 0,0 8 17 15,-4 5-15-15,-3 5-46 0,4 4-31 16,-7 2-14-16,6 0-2 0,-3 2-2 16,0-1-1-16,7-1-10 0,-3-2 1 15,0-4-10-15,3-1 19 0,-4-2-110 16,4-3-57-16,0-5-105 0,0-1-263 15,0-4-274-15,0-5-603 16</inkml:trace>
  <inkml:trace contextRef="#ctx0" brushRef="#br0" timeOffset="123824.824">11524 7034 1949 0,'0'0'1119'0,"0"0"-991"15,0 0-115-15,0 0-13 0,0 0 0 16,0 0 0-16,0 0 21 0,0 0 17 16,0 0-9-16,0 0 0 0,48 8 3 15,-34-6-13-15,-3-2-7 0,-1 0 33 16,0 0-29-16,1-2 9 0,-1-2 7 15,0 0 0-15,-3-3-7 16,3 1 3-16,-3-2-9 0,-3 2 4 16,-1-2-4-16,1 2-4 0,-4 0-2 15,3-1 3-15,-3-1-3 0,0 0-10 16,-3 0 16-16,-1 2-16 0,1 0-3 16,-4-1 2-16,0 5-3 0,0-1 1 15,0 0-53-15,-3 3 53 0,0 0 0 16,-1 0 1-16,-3 6-1 0,4 1-2 15,-7 5-23-15,7 1 3 0,-8 4 9 16,8 2 11-16,0 0 2 0,-1 5 0 16,4-3 25-16,1-1 45 0,6 3-13 15,0-5-20-15,3 1-11 16,4-3 49-16,3-2 0 0,7-3-75 16,4-3-6-16,7-4-19 0,3-4-69 15,3-4-105-15,21-5-201 0,18-3-686 16,23-11-100-16,-13 3 1085 0</inkml:trace>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18T05:19:10.514"/>
    </inkml:context>
    <inkml:brush xml:id="br0">
      <inkml:brushProperty name="width" value="0.05292" units="cm"/>
      <inkml:brushProperty name="height" value="0.05292" units="cm"/>
      <inkml:brushProperty name="color" value="#FF0000"/>
    </inkml:brush>
  </inkml:definitions>
  <inkml:trace contextRef="#ctx0" brushRef="#br0">1674 12575 647 0,'0'0'13'16,"0"0"528"-16,0 0-271 0,0 0-91 15,0 0-10-15,0 0 13 0,0 0-4 16,0 0-52-16,0 0-48 0,4 0-59 16,-4 0-17-16,0 0 1 0,0 0 0 15,0 0 10-15,0 0-13 0,0 0-3 16,0 0-20-16,0 0 7 0,0 0 3 16,0 3 13-16,0-1 11 0,0 4 18 15,0 1-6-15,0 6-21 16,-4 5 14-16,4 5-16 0,-3 4-16 15,-1 4-7-15,4 4 23 0,-3 3 16 16,0 4-16-16,-1 3-29 0,1 0-7 16,3 4 17-16,0 7 6 0,0 12-3 15,-4 8 14-15,4 3-50 0,-3-5 26 16,-1-10 26-16,4-11-14 0,-3 2 14 16,3-8 58-16,-4-9-38 0,1-9 27 15,3-2-46-15,-3 4 31 0,3 5-13 16,0 3 39-16,-7-1-19 0,7 0-26 15,-4-3-11-15,4 2-2 0,-3-2 3 16,-1-1-3-16,4 0-21 0,-3-2 20 16,-1-4-11-16,4 0-3 0,-3-5 14 15,3 1-40-15,-3-4 40 0,3-1-22 16,0-1 7-16,0-3 16 0,-4-1 3 16,4-4-3-16,0-4-29 0,0-3 29 15,0-2 0-15,0-1 16 0,0 0-16 16,0 0-55-16,0-1-146 0,0-4-42 15,4-7 28-15,-4-11-214 16,3-22-112-16,0 3-59 0</inkml:trace>
  <inkml:trace contextRef="#ctx0" brushRef="#br0" timeOffset="2673.512">1685 12617 1225 0,'0'0'205'0,"0"0"-108"0,0 0-15 16,0 0-30-16,0 0-7 0,0 0 43 15,0 0 9-15,0 0-35 0,0 0 26 16,0 0-88-16,0-4-13 0,0 1-49 16,3 3-9-16,-3 0-14 0,4 0-22 15,6 0-7-15,-3 0 111 0,3 0 3 16,11 0 19-16,-1-1 17 15,1-2-7-15,10-1-25 0,-3 0 31 16,10-4-19-16,13-4-15 0,4-6 27 16,18-4-18-16,6-2-10 0,-10-2 0 15,-7 4 6-15,-3 4 4 0,-1-2-10 16,-3 4-114-16,4 1-42 0,-8 1 39 16,8 2-72-16,-4 0-6 0,4 1 58 15,-4 1-101-15,3 3 65 0,4 0 117 16,-3 4 40-16,6 1 16 0,4 2 0 15,7-2 362-15,14-2 62 0,-1 0-310 16,1-1-56-16,3-2-38 0,0 3 9 16,-4-3-29-16,8 6 13 0,-4-2-11 15,0 2-1-15,0-2-1 0,3 3 3 16,-3 0 32-16,-6 3-35 0,2 2-37 16,-10 2 37-16,8 4 79 0,-12-2-79 15,5 2-82-15,-5 3 1 0,-2-2-30 16,3 3 75-16,-1-4-16 15,1 2 51-15,7-4 1 0,-7-1 0 0,10-4 13 16,-7-2 36-16,7-2-48 16,-3 0-1-16,-1-2 39 0,1 0-7 15,3-2-31-15,-10-2-2 0,7 2-16 16,-4-4 17-16,-3 1 1 0,0-1-1 16,-7-1 0-16,6 0 0 0,1-2 25 15,-7 3-25-15,-4-3-3 0,11 1 3 16,-10-2 10-16,3 1 3 0,-4 2-26 15,4-2 16-15,0 0-3 0,-4 0 11 16,1 1-9-16,-4 1-4 0,10-1-14 16,-6 0 16-16,6 1 20 0,-10 0-16 15,10 0 5-15,1 1-5 16,-1 0-4-16,-3 1 81 0,3 2 13 16,-3 1-71-16,0-3-21 0,3 3 31 15,1 0-30-15,3 4-3 0,-1-4 0 16,-2 0 0-16,3 0-16 0,6 1 16 15,-3-1 0-15,1 3 13 0,2-2 10 16,-2 0-23-16,-1-1 1 0,7 4 28 16,-3-4-26-16,-1 4-6 0,4 0 23 15,-3-3-20-15,3 3 22 0,0-1 14 16,-3 1 44-16,10 0-79 0,-3-1 37 16,3 1-15-16,-4 0-10 0,4-3-11 15,0 0-2-15,7 1 0 0,-3-2 54 16,3 2-52-16,-4-2-4 0,4-1 18 15,-4 1-32-15,4 0 36 0,0-2-20 16,-3 4 26-16,-1 1-26 0,-3-2-1 16,0 3-22-16,0 0 21 0,4 0 2 15,-8 3 0-15,4-2-2 0,-3 1 3 16,-1-2-2-16,5 0 2 16,-5 0 18-16,1 0-19 0,3 0-1 15,0 0 1-15,-4 0 3 0,4 0 17 16,0-3-18-16,-3 2-1 0,-1-2-2 15,1 0-15-15,0 1-2 0,3 0 18 16,-4-2 1-16,4 4 32 0,-3-4-30 16,3 2 10-16,-4 1-11 0,-2 0 0 15,2 1 1-15,-3 0-2 0,0 0 25 16,-3 0-10-16,3 0-16 0,-3 0 6 16,3 4-6-16,-3-2 1 0,-1 0 2 15,1 2 7-15,-4-1 11 0,4 1-21 16,0 0 0-16,-4-1 2 0,4 0 0 15,-4 0 33-15,0-1-34 0,-3 2 1 16,0 0-1-16,-4-1-1 16,0 2 3-16,1 0-3 0,-8 0 0 0,8 0 0 15,-8-2 0-15,4 5 0 16,-4-5 3-16,4 1-2 0,-10 0-1 16,6 0 19-16,-6 0-19 0,-1-1-3 15,4 1 3-15,-6-1 1 0,2 1 12 16,1 0-12-16,-1 0-1 0,1 0 3 15,-1-3-2-15,8 2 2 0,-8-2 10 16,4 1 3-16,-3-1-16 0,3-1 2 16,0 0 1-16,3 3 11 0,-3-3-14 15,7 0 0-15,-7 0 3 0,4 0 23 16,-1 0-26-16,1 0 0 0,6 1-16 16,-10-1 16-16,7 0 1 0,-3 0 1 15,-4 0-2-15,6 0-1 16,-6 0 1-16,0 3 2 0,4 0 1 15,-4 1-3-15,3-1-3 0,4 1-13 16,-7-3 15-16,4 3 1 0,-1-1 0 16,4 1 10-16,0-3-8 0,-4 0 16 15,-2 1-16-15,5-2-2 0,-6 1 0 16,0 0 0-16,4 2-13 0,-4 0-4 16,-4-3 17-16,4 2 0 0,1-1 13 15,-5 0-13-15,4 2 1 0,0-2 0 16,-3 1-1-16,3 2 0 0,0-4-1 15,-4 4 1-15,1-2-1 0,-1 0 2 16,-2 1-2-16,2-3 1 0,1 3-1 16,-1-2 0-16,1 1 1 15,-1 0-3-15,1 2-7 0,0-3 10 0,-4 2 3 16,3-1 10-16,-3 0-13 0,7 0 1 16,-7-1-3-16,1 3 2 0,-1-3-1 15,0 3 1-15,0-2 1 16,0 1 1-16,-7-2-2 0,1 2 0 15,-12-2 0-15,-2 2 0 0,-8-2-1 16,11 2 0-16,14-2 1 0,10 3 0 16,3-1 0-16,8-2 13 0,-4 2-16 15,-24-3 3-15,-4 0 0 0,-10 0 0 16,0 0 0-16,3 4 0 0,8-4 11 16,6 0-11-16,-3 0-2 0,-1 0 0 15,1 3 0-15,4-3 2 0,-5 1 0 16,-6-1 0-16,7 3-11 0,0-2 11 15,-7 2 0-15,-4-2 0 0,4 2-2 16,-4-2 2-16,-6 1 0 0,0 2-2 16,-8-2 2-16,4 0 2 0,4-1-2 15,-11 2 0-15,7 1 2 0,-3-3 4 16,0 2-6-16,6 0 1 0,-3-3-2 16,7 3 0-16,-7 0 1 0,4-1 0 15,-4 1 0-15,4 0-2 16,-8-2 2-16,4 1 3 0,-3 0-3 15,-4 0 0-15,7 0-2 0,-10 2 2 16,7-3 0-16,3 1 0 0,-10 1 0 16,6-1 0-16,5 1 3 0,-8 0-2 15,7 1-1-15,-3-2 1 0,-4-1-2 16,4 3-10-16,-1-1 11 0,-6 1 3 16,7-1-1-16,-4 1-1 0,0-1 0 15,4 0-1-15,-4 1 0 16,-3 0 0-16,3-1 26 0,0 0-26 15,-6 1-2-15,2-1 2 0,1-2 19 0,3 2-19 16,-6-2 2-16,2 2-1 16,5-2-1-16,-1 3 0 0,-7-1 4 15,4-2-1-15,7 2 0 0,-4 1-1 16,-7-4 1-16,7 4-3 0,-3-4-3 16,-7 3 3-16,0-2 0 0,3 3 0 15,-3-2-19-15,-3 0 18 0,3 2 0 16,0-2-15-16,-4 1 13 0,-3 1 2 15,3-3-20-15,1 2 21 0,-1-1 16 16,-3 0-16-16,0 0-13 0,4 1 10 16,-1 0-1-16,-3 0 4 0,0 1 1 15,4 1-1-15,-1 4 0 0,1 0 0 16,-1 2 0-16,0 3-1 0,-3-1-30 16,11 5 31-16,-8-2 2 0,-3 2-2 15,0 0-1-15,4 2 1 0,-4-2-2 16,0 1-1-16,0 1 3 0,-4 2 13 15,4 1-12-15,-10 3 2 0,6 0 0 16,1 0 32-16,0 3-34 16,-4 2 1-16,3-1 14 0,1 4-16 15,-4 1-13-15,0-1 11 0,0 3-9 16,-3-2 11-16,6 1 4 0,-3-2-4 16,-3 0 0-16,7 1 9 0,-8-2 43 15,1 1-23-15,-4-1 0 0,4 1-9 16,3 0-18-16,0 0 12 0,0-2-13 15,4 0-1-15,-4-1 0 0,7 0-2 16,0 0 1-16,0-1-37 0,0 1 25 16,7-3 13-16,-4 1 0 0,4 0 3 15,-4 2 10-15,1 2-11 0,-4-3 11 16,3 3-11-16,-3-2 15 0,0 1 1 16,-3 1-17-16,3-2 0 0,-7 1-1 15,0-2 2-15,0-3 4 0,0-3-6 16,-3-3 0-16,3-2 16 15,0-2-16-15,4-2-1 0,-4-2 1 16,0-2 1-16,0 0 12 0,0-2-12 16,-3-2 2-16,6-3-1 0,1 2-2 15,3-6 0-15,-3 2-94 0,3-2-100 16,0 0-150-16,6-2-206 0,-2-5-186 16</inkml:trace>
  <inkml:trace contextRef="#ctx0" brushRef="#br0" timeOffset="5703.395">1557 14394 262 0,'0'0'248'0,"0"0"-248"15,0 0-199-15,0 0 198 0,0 0 1 16,0 0 0-16,0 0 31 0,52 0-5 16,-45 2-3-16,7-2 69 0,-1 0-8 15,-2 0-45-15,-1 0-39 0,11 0-10 16,-4 2 7-16,0 0 6 0,7 1 29 16,-3-2-19-16,3 2 65 0,7-2-58 15,4 1 0-15,-4 2-11 0,10-1-5 16,-3-2 41-16,3 2-12 0,11-2 0 15,6-1-30-15,22 0-2 0,-12 0 113 16,5-5-108-16,-1 0-2 0,-10 0 61 16,0 0 46-16,4-1 6 0,3 0 10 15,10 1-33-15,-7 1-6 0,7-2-62 16,1 2-23-16,6-2 52 0,0-1-29 16,14 3-9-16,-4-3 35 0,-6-2-33 15,10-1-19-15,0 0-88 16,-4 1 62-16,-3-2 7 0,4-4 18 15,3 3-84-15,-4-1 59 0,-3-3 10 0,0 1 13 16,0 3-71-16,-3-3 73 16,3 4-76-16,-4 1-4 0,-6-1 58 15,7 1 3-15,-8 3-45 0,4 0 65 16,-6 0 23-16,2-1-10 0,-9 3-16 16,9 2 4-16,-9-1-2 0,-4 1 2 15,-1-1-18-15,5 1 40 0,-8 1-10 16,-6 0 4-16,3 1-17 0,-14 0-27 15,-7 1 27-15,-13-1 17 0,3 1 19 16,0 0-36-16,10 0-20 0,4 0-22 16,-7 1 41-16,-7 1 1 0,7 2 18 15,-11 0 21-15,8 0-39 0,-8 2-19 16,1-2 19-16,-7 3 48 16,10-2 24-16,-11-1-71 0,8 2 2 15,-7-1 49-15,3 1-32 0,0 0 3 0,0 2-4 16,0-2-17-16,0-1 2 15,7 1 28-15,-10 1 63 0,10-3-4 16,-4 1-72-16,4 0 20 0,0 0-38 16,4-1 15-16,-1 0-16 0,-3 0 13 15,7 1 36-15,0-1-46 0,-3 1 1 16,9-1 12-16,-2-1 3 0,-1 1-19 16,-3 0 33-16,10 0-32 0,-3 0 0 15,7-1-1-15,-8 1 3 0,12 0 1 16,6 0-1-16,10 0 16 0,0-1 14 15,-3-2-32-15,-7 2 28 0,-7-2-28 16,0-1 20-16,4 3-21 0,0 1 0 16,-4-4 0-16,7 0 29 15,-4 0-28-15,1 0 22 0,-1 1-21 16,11 1 18-16,-7-2-18 0,4 0-1 16,3 2-1-16,-4-2 0 0,1 0 0 15,3 2 3-15,-1-2-3 0,1 2 0 16,4 0 3-16,-1-1 36 0,0 3-26 15,1-4 0-15,3 3-11 0,3-2 11 16,-3-1-10-16,6 0 0 0,-2 2 8 16,-1-2-9-16,7 0 12 0,-3 0 2 15,6 0-14-15,1 0 8 0,-1 0-8 16,4-3 15-16,0 3-16 0,0-3-2 16,0 3 7-16,-3 0-6 0,10-1 20 15,-4-2-18-15,8 2-1 0,-8-3 10 16,4-2-9-16,3 5-4 0,-3-6 4 15,0 6 7-15,4-6-9 16,-1 3 0-16,0 0 10 0,1-3-10 16,2 1 2-16,1-2-1 0,-3 0 16 15,-1 0-17-15,0 4 0 0,-3-3-1 16,0 3 2-16,0 0 10 0,-3 0-9 16,2 0-4-16,-2 3-22 0,-4-2 24 15,3 3 16-15,-3 0 68 0,4-4-65 16,-4 4-6-16,0-2-12 0,0 0 22 15,0 0-23-15,-3 1 0 0,-1 1-1 16,1-1 1-16,-1-1-1 0,1 2 3 16,3-2 10-16,0 0-10 0,-4 2-4 15,1-2 18-15,3 1-26 0,-3-2 10 16,-1 2-11-16,4-2 11 0,0 1 29 16,4-1-27-16,-4 1-2 0,3 0-7 15,-3 2 7-15,0-2 10 0,0 0-8 16,0 2-1-16,-3-2 0 0,6 2 1 15,-3-2 0-15,0 0 2 0,0 2-4 16,7 0 1-16,-10-2-4 16,6 2 13-16,1-2-10 0,-4 1 1 0,3 1-1 15,1 0 0-15,3 0-2 16,-7 0 4-16,0 0 18 0,0 0-20 16,-4 0-3-16,4 0 2 0,0 1-18 15,-7 3 19-15,1 0 12 0,6 0-12 16,-7 0-1-16,3 1-18 0,-6 0 19 15,3 0 0-15,-3-1 13 0,0 1-13 16,-1-1 17-16,1-1-34 0,0 1 17 16,-1 0 0-16,-6 0 4 0,3 0-1 15,-3-1-3-15,0 1-1 16,3 1-1-16,-3-2-5 0,3 1 7 16,-7-2 10-16,4-1-10 0,0 4-1 15,-10-3 1-15,6-2-3 0,-3 4-1 16,3-4 4-16,-10 0-2 0,0 3 15 15,4-2-16-15,-8-1 3 0,4 3-1 16,-3-2-9-16,6-1 9 0,-3 4 2 16,0-3-1-16,-7 2 0 0,7 4 3 15,-3-3 7-15,0-4-10 0,-1 7 0 16,1-6-1-16,-4 3 4 0,0 0-6 16,-10-1-7-16,-1-2 10 0,1 3 10 15,-10-4-10-15,3 2 0 0,6 2 1 16,-13-3-1-16,14 2-2 0,3-2 2 15,1 2-3-15,2-2-10 0,-2 3 13 16,-5-2 0-16,1 2 1 0,0 0 1 16,0-2-2-16,3 0 0 0,-7 1 2 15,1-2-2-15,-1 2 3 16,4-1 7-16,0 1-10 0,-4-1-3 0,-3-2 3 16,3 2-23-16,1-1 26 15,-8-1-3-15,4 0 13 0,0 0-12 16,-7 0 0-16,3 0 2 0,1 0-3 15,-11 0 0-15,7 0 1 0,-7 0 23 16,0 0-22-16,7 0-2 0,-7-1 0 16,7-1 3-16,0 2 10 0,-7 0-10 15,7 0 11-15,-7 2-14 0,7-2-3 16,-6 0 3-16,-1 0 2 0,7 0 9 16,-7 0-9-16,7 0 8 0,-7 0 13 15,7 0-22-15,-7 0-1 0,7 0 2 16,-7 0 15-16,7 0-16 0,0 0 3 15,-7 0-1-15,0 0 0 0,7 0-3 16,-7 0 2-16,4 0 19 0,-4 0-21 16,4 0-3-16,-8 0 3 15,5 0-1-15,-5 0 0 0,1 0 0 0,6 0 1 16,-9 0 3-16,6 0 0 16,-7-2-3-16,-3 2 0 0,3 0 0 15,-3 0 2-15,-4-1 1 0,0 0 0 16,1 0 13-16,3 1-12 0,-8-2-3 15,1 2 1-15,-3-1 17 0,3 1-17 16,-7-1 14-16,0 1-3 0,0 0 3 16,0 0 0-16,0 0-12 0,0 0 8 15,3 0-8-15,-3 0 12 0,0 0-14 16,0 0 14-16,0 0-14 0,0 0 1 16,0 0 16-16,0 0-6 0,0 0-11 15,0 0 11-15,0 0-10 16,0 0 10-16,0 0-13 0,0 0-1 15,0 0-12-15,0 0 11 0,0 0-1 16,7 0 0-16,-4-2-9 0,4 0 11 16,7 2 2-16,-7-3-1 0,0 2 19 15,0 0-17-15,0-1 0 0,0 0 14 16,-4 0 0-16,0 1 0 0,4 0 9 16,-3-1-12-16,-4 2 3 0,3 0-13 15,-3 0 0-15,0 0-3 0,0 0-2 16,0 0-1-16,0-2-10 0,4 2 11 15,-4 0-1-15,0 0 1 0,0 0 2 16,0 0 0-16,0 0 2 0,0 0 11 16,0 0-10-16,0 0 20 0,0 0-11 15,0 0-8-15,0 0 8 0,0 0-12 16,0 0-1-16,0 0-18 0,0 0-16 16,0 0-26-16,0 0-151 15,0 0-185-15,0 2-290 0,0-2-750 0,0-2 1149 16</inkml:trace>
</inkml:ink>
</file>

<file path=ppt/ink/ink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18T05:32:34.098"/>
    </inkml:context>
    <inkml:brush xml:id="br0">
      <inkml:brushProperty name="width" value="0.05292" units="cm"/>
      <inkml:brushProperty name="height" value="0.05292" units="cm"/>
      <inkml:brushProperty name="color" value="#FF0000"/>
    </inkml:brush>
  </inkml:definitions>
  <inkml:trace contextRef="#ctx0" brushRef="#br0">23913 10859 290 0,'0'0'993'0,"0"0"-872"16,0 0-56-16,0 0 75 0,0 0 74 16,0 0 20-16,0 0-23 0,0 0-56 15,0 0-55-15,0 0 3 0,0 0 29 16,0 0 4-16,0 0-5 0,0 0-19 15,0 0-6-15,0 0-26 0,0 0-26 16,0 0-23-16,0 0-5 0,0 0-4 16,0 0 4-16,0 0-4 0,0 0-3 15,0 0-16-15,0 0 0 0,0 0 0 16,0 0 1-16,0 0-2 16,4 0 13-16,-4 0-2 0,0 0 3 15,3 0 6-15,-3 0 0 0,0 1 42 0,0-1 14 16,0 0-27-16,3 0-17 15,-3 0-8-15,0 0-7 0,0 0 2 16,0 0-2-16,4 0 0 0,3-1-6 16,-4 1-1-16,8-3-9 0,-5 1 0 15,5 0 13-15,-1-2 3 0,-3 1-18 16,7 0 1-16,6-1 11 0,-9 1-11 16,3-1 1-16,3 1 0 0,0-1 10 15,-3 1-9-15,-4 0 11 0,7-1-15 16,-3 3 2-16,-3-1-1 0,-5 2 3 15,5-2-2-15,-1 0 0 16,0 2 1-16,-3 0 12 0,0 0-13 16,0 0 10-16,-3 0 0 0,-1-2-8 15,4 2 8-15,3-1 1 0,-6 0-11 16,3 1 10-16,3 0 4 0,-7 0 9 16,4 0 6-16,0 0-9 0,0-2-4 15,3 1-16-15,-3 1 1 0,4 0-1 16,-5 0 2-16,1 0-1 0,4 0-1 15,2 0 0-15,1 0 0 0,-3 0 1 16,-1-1 13-16,4 1-14 0,3 0 1 16,-3 0 0-16,-1-2-2 0,5 1 2 15,-5 0 9-15,1 1-10 0,-7-2-2 16,7 1 2-16,0 1 1 0,-4-1-1 16,0 1-2-16,-3 0 0 0,4 0 2 15,-1 0 0-15,-3 0 0 0,3 0 1 16,-3 0-2-16,0 0 1 0,-4 0 1 15,8 0-3-15,-1 0 0 0,-3 0 1 16,3 0 0-16,-3 0-1 16,0 1 3-16,7 0 10 0,3 2-13 15,-3-2 3-15,-4 1 9 0,4-1 1 16,7 2-11-16,-8-3 9 0,5 2-10 16,2 0-1-16,1 0 3 0,-4 0 10 15,7 0-10-15,-6 0 15 0,6 2 1 16,0-1 18-16,-4 1-3 0,11-2-13 15,-10 1 1-15,10 1-10 0,-10-1-10 16,6 0 0-16,-2 2 2 0,2 1-2 16,-3-3 16-16,4 2-16 0,-1-1 1 15,-3 1 0-15,4 1 10 0,-7-2-11 16,6 0 1-16,-3-1 12 0,4 1-14 16,-7-1 1-16,6 1 1 0,-3 0-2 15,0 0 2-15,0 0 10 0,-3 0-11 16,7 0 1-16,-11-1-1 15,7 1 0-15,0 0 1 0,-7-1-1 16,11-2 13-16,-7 2-14 0,6 1 3 16,-3-3-2-16,4 3 1 0,-4-3 9 15,0 0-9-15,0 2 0 0,-3-2 0 16,6 1 0-16,-6-1 13 0,3-1-13 16,0 0 12-16,-3 0 7 0,0 1 11 15,-4 0-17-15,7 1 2 0,-7-2-15 16,0 1-1-16,4 0 13 0,-4 1-13 15,1-1-2-15,6 0 1 0,-7 1 0 16,0 2 3-16,11-4-1 16,-11 2 0-16,7 0-3 0,0-2 12 15,-3 0-11-15,10 0 0 0,-7 0 1 0,10 0 10 16,-6 0-9-16,6 0 0 0,-3 0-3 16,-3 0 16-16,10 0-14 15,-11 0 0-15,8 0 1 0,-1 0-1 16,-3 0 9-16,4 0-11 0,-4-4 0 15,7 4 12-15,-4-2 0 0,1 1-12 16,3 0 0-16,-4-2 0 0,0 2 19 16,4-2-7-16,-3 2-9 0,-1-3 0 15,4 3 0-15,-3-2 13 0,-1 0-13 16,4 1-1-16,-4-2 13 0,1 3-13 16,-1-2-2-16,-3-1 3 0,7 3-2 15,-3-2 1-15,-1-1 13 0,1 1-13 16,-1-1 1-16,0 0-2 0,4 0 0 15,-7 3 0-15,7-3 0 0,-3 0 1 16,-4 1-1-16,7-1-1 0,0 4 0 16,-4-4 0-16,4 0 3 0,-4 2-2 15,4-2 1-15,-3 0-2 0,-1 2 2 16,4 0-1-16,0-1-1 16,-4 1 2-16,4-1 0 0,-3 2-1 15,-4-2 1-15,7 2-2 0,-4-1-9 16,1 1 9-16,-1 0 3 0,0-1-1 15,1 2 0-15,-1 0 1 0,-3-2-1 16,4 2-1-16,-1 0-1 0,-3 0-1 16,0 2 1-16,0-2 2 0,0 0-2 15,-7 0 0-15,14 0 2 0,-7 0-1 16,0 2-1-16,0-1 0 0,0 0 0 16,-3 2 2-16,3-3-1 0,0 3 0 15,-4-2-1-15,8 0 2 0,-4 2-2 16,3-1-1-16,-3 0 1 0,0-1 2 15,0 2 0-15,-3-3-1 0,6 2-1 16,-13 0 0-16,14 0 0 0,-15 0 0 16,11 1 2-16,-10-2-2 15,6 2 0-15,-2 0 1 0,-5-3 0 16,1 4 2-16,-4-4-3 0,0 3 3 16,1-3-2-16,-1 1 1 0,0-1-2 15,-3 3 2-15,0-3 0 0,-1 1 0 16,8-1-2-16,-7 3 2 0,3-2-2 15,-3-1 12-15,3 0-12 0,-3 3 1 16,3-3-1-16,-3 1 0 0,0-1 0 16,3 3-1-16,-7-3 1 0,14 0 2 15,-6 0-2-15,2 0 2 0,1 1 0 16,0-1-1-16,-1 0-1 0,1 0 0 16,0 0-1-16,3 0 1 0,-4 0 0 15,-2 0 0-15,2 3 0 0,-3-3 0 16,1 0 0-16,2 1 2 15,-2-1 1-15,-8 0-3 0,11 0-2 16,-8 0 2-16,1 0 1 0,0 0-1 16,0 0 0-16,-4 0 0 0,-3 0 3 15,3 0-2-15,-3 0-1 0,-7 0 0 16,7 0-2-16,-3 0 2 0,-1 0 0 16,0 0 0-16,1 0 0 0,-4 0 1 15,3 0 10-15,-3 0-10 0,0 0 0 16,0 0 0-16,0 0 0 0,0 0 0 15,0 0 0-15,0 0 0 0,0 0 0 16,0 0 0-16,4 0-1 0,-4 0-1 16,3 0-9-16,4 0 8 0,0 0 2 15,3 0-2-15,1 0 2 0,2 0 0 16,-2 0 0-16,-1 0 1 0,0 0-2 16,4 0 1-16,-3 0 0 0,-5-1 1 15,1 1 0-15,4 0 1 16,-8-3 0-16,1 3-1 0,6-1 2 15,-7 1-1-15,4 0 0 0,-3-3 0 16,-1 3-1-16,1-1 1 0,2 1 0 16,1-3-2-16,0 2-1 0,-3-2 1 15,9 2 0-15,-2-2-3 0,-4 2 3 16,0-2 0-16,3 3 0 0,-7 0-1 16,1-4 1-16,-4 4 0 0,0 0 0 15,0 0 0-15,7 0 1 0,-7 0 11 16,0 0-9-16,0 0 0 0,0 0 9 15,0 0-12-15,0 0 1 0,0 0-2 16,0 0 1-16,0 0-1 0,0 0-11 16,0 0 9-16,0 0 2 0,0 0-11 15,0 0-9-15,0 0-16 0,0 0-30 16,0 0-31-16,0 0-21 16,0-3-16-16,0-1-75 0,3-2-187 0,1-1-663 15,6-11-1057-15,-27 56 1140 0</inkml:trace>
  <inkml:trace contextRef="#ctx0" brushRef="#br0" timeOffset="2950.111">23817 10830 463 0,'0'0'271'0,"0"0"-161"15,0 0 151-15,0 0 227 0,0 0-166 16,0 0-111-16,0 0-33 0,0 0 3 15,0 0-9-15,0 0 17 0,0 0-9 16,3-2-36-16,-3 2-51 0,4-1-39 16,-4 0-9-16,3-1-13 0,0 1-17 15,4 0-13-15,-3 1-2 16,-1-1-4-16,4-1-12 0,0 1 4 16,-4 0 12-16,4-1 10 0,4 1 3 15,6 1-12-15,-3 0 1 0,-4-3 20 16,4 3-6-16,6 0 3 0,-2-2 1 15,-5 0 8-15,8 2-12 0,-4 0-15 16,-3-3 24-16,7 2-12 0,-4-2 3 16,-3 0-14-16,0 1 11 0,6-2-1 15,-2 3-12-15,-5-3 13 0,8 3-11 16,-7-3 11-16,0 1-1 0,-1 2 1 16,8 1 6-16,-4-3 10 0,-6 3 2 15,9 0-6-15,-6 0-9 0,0 0-3 16,0 3-12-16,6-3 2 0,-3 1 13 15,-3 2-14-15,10-2 10 0,-6 2 1 16,6-2 3-16,-4 1-1 0,1 1-13 16,3-2 14-16,-3 2-3 0,6-1-10 15,-2 2 13-15,-5-2-4 16,8 0-9-16,-4 0 16 0,3 0-16 16,-9 0 16-16,13 0-16 0,-11-1 10 15,8 0 5-15,-4 2-14 0,-3-3 8 16,13 4 4-16,-13-4-13 0,10 1 20 15,-7 0-11-15,7-1 1 0,-7 2-1 16,7-1 7-16,-7 0-16 0,4 1 19 16,-4 0-6-16,3 0-14 0,-6-2 0 15,3 2 20-15,0 0-21 0,-6 0 11 16,6-1-10-16,-7-1 0 0,7 1 0 16,-3 1 1-16,-4-1 0 0,7 2 0 15,-3-3 0-15,-4 2 0 0,10 0-1 16,-6 0 8-16,7-1-10 0,-8 2 0 15,8-1 1-15,-4 1 0 0,4 1-1 16,-4-2 13-16,3 2-13 0,1-1 1 16,-7 1-1-16,6 1 0 0,-3-1 0 15,4 0-1-15,-8 0 1 16,5 0 0-16,-5 0-1 0,1 3 1 16,3-3-3-16,-7 1 1 0,4-2 1 15,0 4 1-15,-8-3-1 0,11 1 1 16,-6 0-1-16,-5-1-1 0,8 1 2 15,-4-2-2-15,-3 1 2 0,-4 0 13 16,8 0-13-16,-5 0 2 0,1-2 10 16,-7 0-10-16,4 1 0 0,6 1 0 15,-7-3-1-15,0 2-1 0,1-2 2 16,3 1 0-16,-1 0 1 16,-2 0 0-16,2 0 0 0,5-1-1 15,-5 1 11-15,5 0-12 0,-8-2 2 16,11 1-2-16,-4 0 2 0,-3 1-1 15,6-2 1-15,-2 1 0 0,-5 0-1 16,1 1-1-16,7-1 1 0,-1 2-1 16,-6-1 2-16,10-1-1 0,-6 0 1 15,6 2 0-15,0-3 9 0,-4 0-9 16,8 0 16-16,-4 0-17 0,4 0 26 16,-8 0 59-16,8 0-44 0,-7 0-31 15,-4 0-12-15,10-3 2 0,-9 2 14 16,9 0-13-16,-6-1 0 0,-4 0-2 15,11 0 0-15,-11 0 1 0,4 0 0 16,-1-1 10-16,-3 0-10 0,4 0 1 16,0 0-1-16,-7 0-1 0,6 1 1 15,-6 1-1-15,3-2-1 0,0 2 0 16,-3 0 0-16,0-1 1 0,0 1 0 16,3 0 0-16,-3-1 0 15,0 1-1-15,-1 1 0 0,5-1 0 0,-5-1 1 16,5 2 0-16,-1-2 0 15,-3 0 1-15,3 2 0 0,-3-3 0 16,10 2-1-16,-10-1-1 0,-1 0 1 16,11-1 0-16,-6 2-1 0,-5-3 1 15,8 3 0-15,-4-2 1 0,1 2 0 16,2-1 0-16,-3 1-1 0,-3 0-1 16,7-1-1-16,-4 0 0 0,0 2 2 15,7-1 0-15,-6-2 0 0,-1 3-1 16,7-1 1-16,-3-2 0 0,-1 3 1 15,1-1-2-15,0 1 0 0,-1 0 1 16,1-3 0-16,0 3 1 0,6 0-1 16,-6-4 0-16,3 4 0 0,-3 0 0 15,3 0-1-15,-3 0-1 0,3 0 1 16,3 0 1-16,-3 0 0 0,0 0 0 16,1 0-1-16,-5 0 0 0,4 0 1 15,-3 0-1-15,3 0 0 0,0 0 0 16,-3 0 0-16,0 0 1 0,-1 0-1 15,4 4 1-15,1-4 2 16,-5 0-2-16,1 0 1 0,0 0-2 16,6 0 1-16,-6 0 0 0,3 0 2 15,-3 3 0-15,-1-3-1 0,8 0 0 16,-4 0 0-16,3 0 2 0,1 0-1 16,-4-3 10-16,0 3-11 0,4 0-1 15,-4-4 1-15,0 4-2 0,0 0 1 16,-3-3-1-16,6 2 2 0,-2-2-3 15,2 2 2-15,1-2 1 0,-1-1 1 16,-3 3-1-16,4-2-1 16,-4-1 1-16,0 3 1 0,0-2 0 15,0 3-2-15,0-4 1 0,-3 1 0 16,7 2 1-16,-8-2 0 0,4 0 9 16,-3 1-10-16,-4 0-1 0,8-1 2 15,-5 0-2-15,-6 2 0 0,10 0 0 16,-7-2 0-16,-3 2 1 0,7 1 0 15,-7-1-1-15,-1-1-1 0,1 2 3 16,0 0-3-16,-4 0 0 0,4-1 1 16,-7 1 2-16,7 0-2 0,-7 0 1 15,3 0 0-15,-3 0-1 0,3 0 1 16,-3 0-1-16,-4 0 1 0,11 0 1 16,-3 0-1-16,-1-1 0 0,4 1 0 15,-7-2-1-15,10 1 0 0,-3 1 1 16,-1 0 1-16,5-1 0 0,-5-1-1 15,5 1-1-15,-5 1 1 16,5-3 2-16,-1 3-2 0,0 0-1 16,0-2 1-16,1 1-2 0,-5 1 1 15,1-1-1-15,10 1 1 0,-7 0-1 16,-3-2 0-16,14 2 0 0,-8-1 1 16,5 0 1-16,-1 1-1 0,0-2 0 15,3 1 1-15,-3 1-2 0,1 0 2 16,-1 0 1-16,0-1-1 0,0 1 10 15,-3 0-12-15,-1 0 1 0,1 0-1 16,-4 0 0-16,0 0 0 0,-3 0 0 16,0 0-1-16,3 0 1 0,-6 0-1 15,-1 0 0-15,0 0 0 0,1 0-2 16,-5 0 3-16,5 0 3 0,-4 0-1 16,0 0 1-16,-1 0-3 0,1 0 1 15,-7 0 0-15,11 0 1 0,-4 0-2 16,-1 0 0-16,-2 0 1 15,3 1 0-15,-4-1-1 0,4 0-3 16,0 0 3-16,-4 0 0 0,-3 0 0 16,7 0 0-16,4 1 0 0,-8-1 1 15,4 0-1-15,3 2-1 0,1-2 0 16,-4 0 1-16,3 0-1 0,4 1-1 16,-4 0 1-16,0 1 0 0,-3-2 0 15,-3 0 1-15,6 1 0 0,-3-1 0 16,0 1 0-16,-4-1 1 0,-3 0 0 15,4 0 1-15,-4 0 0 0,3 0 1 16,-3 2 1-16,0-2-2 0,0 0 16 16,0 0-15-16,0 0 0 15,0 0 8-15,0 0-10 0,0 0-1 16,0 0 0-16,0 0 0 0,0 0-1 16,0 0 0-16,0 0 0 0,0 0 0 15,0 0 0-15,0 0 1 0,0 0 1 16,0 0-1-16,0 0 1 0,0 0 1 15,0 0 0-15,0 0-2 0,0 0-1 16,0 0-2-16,0 0-18 0,0 0-28 16,0 0-43-16,-3 0-41 0,-1 0-37 15,1 0-54-15,-4-2-263 0,3 1-1093 16,-9-10-529-16,47 25 2109 0</inkml:trace>
  <inkml:trace contextRef="#ctx0" brushRef="#br0" timeOffset="29615.75">8420 12462 803 0,'0'0'186'16,"0"0"276"-16,0 0-279 0,0 0-112 15,0 0-16-15,0 0 46 16,0 0 3-16,0 0-7 0,0 0-16 0,4 0-29 15,-4 0-10-15,0 0-9 16,0 0-11-16,0 0-19 0,0 0-3 16,0 0-4-16,0 0-18 0,0 0 2 15,0 0-2-15,0 0-8 0,0 0-2 16,0 0 16-16,3 0 16 0,-3 0 26 16,3 0 0-16,1 0 19 0,-1 0-9 15,1 0-14-15,-1 0-20 0,-3 0 1 16,4 0 10-16,-4 0-10 0,0 0 0 15,0 0 13-15,0 0-16 0,0 0-1 16,0 0-31-16,3 0 3 0,-3 1 25 16,0 5-12-16,10-2 15 0,-6 3 1 15,3-1-16-15,-4 0 13 0,4 2 3 16,-3-1 0-16,2-2 1 0,-2 0 44 16,3-1-9-16,-4-1 9 0,8-1 17 15,-1 1 5-15,0-1 17 0,-3 0-3 16,3-1-17-16,1-1-38 15,6 0 13-15,-3-1-14 0,3-6-5 16,4-2 6-16,-1-2-23 0,1-3 10 16,13-3-13-16,-6 1-1 0,3-3-22 15,0 3 1-15,-3 0 18 0,-1 5-18 16,-3 0 9-16,-6 4 12 0,2 3-1 16,-9 1-21-16,-5 3-9 0,1 0 9 15,-3 0 1-15,-1 4 21 0,-3 1-11 16,4 1 12-16,6 1 0 0,-3 2 0 15,0 2 3-15,-4-4-3 0,4 0-1 16,0 0 1-16,0-2 11 0,-4-1-11 16,1 0-3-16,6-1 1 0,0-2 2 15,4 2 3-15,0-3 39 0,0 0-23 16,3 0 7-16,0-4-26 0,-3-3-10 16,7 3-34-16,-4-1 44 15,-3-2 17-15,6 1-17 0,-2 1-13 16,-1 2 11-16,-3-1-30 0,-1 4 16 15,-2 0 3-15,-1 0-6 0,-3 0 2 16,-7 0-15-16,3 6 30 0,4-2 2 16,-7 0 42-16,4 4 48 0,-4 0 20 15,3 0-11-15,-3-1-96 0,4 1-3 16,2 0-1-16,-2-2-2 0,3-2-26 16,3 0 13-16,-3-1 0 0,7-3-90 15,-4 0 38-15,4 0 67 0,0 0 1 16,0 0 14-16,-1-2-14 0,-2 1-16 15,2 1 3-15,-6-1 12 0,7 0-15 16,-4 1-13-16,1 0 28 0,-1 0 0 16,-3 2-1-16,-4 1-1 0,8-1-11 15,-8 1 14-15,1 0 0 0,3 1-18 16,-4 0 18-16,4 2 7 0,0-1-7 16,7 0 0-16,-1-1 25 0,5-2 0 15,-1-2-12-15,7 0-13 16,0 0-13-16,0-5-87 0,4-1 87 15,-1-1 13-15,1 2 1 0,-8 0 1 16,8 3-2-16,-4-1-2 0,-7 3 2 16,1 0 51-16,-5 0 17 0,-2 3-43 15,3 1-24-15,-4 3 23 0,-3-2-23 16,3 1 1-16,0 2-2 0,1 0 3 16,-1-3 0-16,0 1-2 0,1-3 12 15,3 0-11-15,-1-2 20 0,8-1 2 16,3-1-24-16,4-5-22 0,-1-4-20 15,8 0-23-15,3-3-9 16,-4 1 35-16,0 1 36 0,1-1 3 16,-1 2-16-16,-3 2 18 0,-3 1-2 15,0 3 32-15,-4 0 4 0,-7 4 19 16,4 0 0-16,-11 0-30 0,0 0-21 16,-3 4 21-16,0 0-23 0,0 3 2 15,0 0 9-15,-4-2-1 0,4 5-11 16,0-2 2-16,0 0 9 0,3-2-8 15,1 2-2-15,2-4 0 0,8-3 27 16,7-1-29-16,3-5-61 0,6-4-7 16,5-5-6-16,3-1 0 0,3 1-5 15,-3-1 79-15,3 2 0 0,-3-1 20 16,-7 3-20-16,3 3 1 0,-10 3 63 16,0 2 23-16,-7 3-3 0,0 0-26 15,-7 0-26-15,1 4-19 16,-5 1 0-16,1 2-10 0,-4 1 7 0,4 2-8 15,-3-3-2-15,2 5 2 16,-2-4-2-16,2 0 16 0,5 0 11 16,-1-2-26-16,7-2-1 0,4-1 26 15,-1-3-10-15,8 0-16 0,3-5-3 16,-1-1-13-16,5 0 13 0,-1-2-22 16,-3 1 25-16,0-1-13 0,0 3 26 15,-4-2-14-15,-3 3 1 0,0 1-4 16,-3 0 4-16,-4 3 0 0,-3 0 3 15,3 0-2-15,-7 0 13 0,0 3-14 16,4 0-1-16,0 1 1 0,-1-1 0 16,4 1-7-16,-3-3 7 0,7 2 2 15,-1-3 12-15,4 0-14 0,0 0-3 16,0 0-16-16,4 0 6 0,-4-3 10 16,3 3 2-16,0-1 1 0,1-2 0 15,-1 3 3-15,-3 0 19 0,4 0-22 16,-1 0-28-16,4 0 28 0,-7 3 3 15,4-2-2-15,3 2 1 0,-7-2-3 16,3 2 2-16,-3-2-2 16,0 3-6-16,-3-1 5 0,-1 1-13 15,-6-4 15-15,6 4 12 0,-3 0-12 0,-3 2-3 16,3-4 3-16,0 2 2 16,1-2 0-16,-1 0 20 0,0-1-5 15,3-1-17-15,-6 0 0 0,3 0 1 16,0 0-1-16,-3-3 3 0,3-1 14 15,0 2-17-15,4-2-1 0,-4 0 1 16,7 0 0-16,-7 0-1 0,3-3 1 16,1 2 1-16,-4 1-1 15,0 0-16-15,-6 0 16 0,2 4 0 16,-6 0-10-16,0 0 7 0,-7 0-10 0,0 0 26 16,-1 4-13-16,1 0 26 15,-7 1-23-15,7-1 19 0,-3 0-19 16,3 3 17-16,-4-3-19 0,4 0 2 15,7 4 13-15,-1-4-4 0,5-2-11 16,2-2 14-16,11-2-15 0,4-6-19 16,6-4-68-16,4 1-32 0,0-1 51 15,-1 0 23-15,1-2 26 0,0 6-2 16,0-3 21-16,0 3 1 0,-7 1 12 16,-1 3 6-16,-2 1-16 0,-4 3 33 15,-4 0 15-15,-6 0-12 0,0 3-14 16,-4 4 14-16,0-3-23 0,-3 0 3 15,0 2-19-15,-4-1 4 0,0-1 21 16,-3 4-25-16,0-4 1 0,4 0-1 16,2 0 3-16,-2-2 10 0,6 2 3 15,4-4 26-15,3 0-39 0,0-4 23 16,7-3-4-16,-4 0-20 16,8-3-4-16,-1 0 2 0,1 1-12 15,3 0 9-15,-7 0-14 0,3 1 17 16,-3 1 0-16,0 1-1 0,-3 2 0 15,-1 2 1-15,-3 1 0 0,-6 1 0 16,-5 0 0-16,-2 0-16 0,-1 3 5 16,-3 0 11-16,3 2 1 0,1-1 21 15,-4 1-21-15,3-1 11 0,4 0-12 16,-1-2 2-16,5 0-2 0,6-2 16 16,0 0-13-16,3 0 11 0,1-2-14 15,3-2-2-15,-3 0 0 0,3 0-2 16,0 0-9-16,3 0 12 0,-6 0 2 15,3 1 14-15,0 0-15 0,-4 0-19 16,1 2 19-16,-4 1 0 0,0 0-1 16,4 0-1-16,-11 0 0 15,7 0 0-15,-7 0-21 0,0 3 22 0,-3 1-1 16,7-2 1-16,-11 2 0 16,4 1-2-16,3-1 3 0,0-2 0 15,1 0 3-15,2 0-2 0,4 0 12 16,0-2-13-16,1 0 0 0,-5 0-2 15,1 0-1-15,0 0 3 0,-1 0 0 16,4 1-1-16,-10 0 1 0,7 1-3 16,-1 1 6-16,-6 0 7 0,0-1 3 15,0 4-12-15,3-2 28 0,0-1-26 16,-3 2 10-16,3 1-12 0,-3-3-1 16,0 3-1-16,0-2 1 0,-1 0 3 15,-2-1-3-15,3 1 2 16,-1 1-3-16,5-3 2 0,-1 2 2 15,3-1 25-15,1-3-15 0,0 0 10 16,3 0-21-16,0 0-2 0,4 0 1 16,-1-3 0-16,1 2-1 0,-4-2 1 15,3 3-1-15,1-4 0 0,-1 4-12 16,1-3 12-16,0 2 2 0,3-2 11 16,-4 3-13-16,1-1-1 0,-4-1 1 15,-3 2 0-15,-1 0 1 0,-3 0 21 16,1 0 17-16,-1 2 12 0,4-1-26 15,-1-1 17-15,-3 0-1 0,4 0-22 16,0-3-18-16,-1 1 21 0,5 0-22 16,-12-1-2-16,8 2 0 0,-4 1 1 15,-6 0-15-15,-5 0 16 0,5 0-3 16,-4 1-39-16,3 2 39 0,-7 1-10 16,11-1 10-16,-7 1 0 0,0 1 3 15,0 0 13-15,3-1-11 16,-3 0-4-16,4-3 4 0,-1 3 8 15,-3-1-9-15,3-2-1 0,4 2 0 16,3-2 18-16,-7-1-17 0,11 3 14 16,0-3 7-16,-4 0-22 0,11 0-2 15,-4-4 2-15,3 1 9 0,1-2-9 16,3-2-12-16,0 2 12 0,3-2 11 16,-10 0-11-16,7 0 0 0,-7 3 0 15,-3 0 3-15,0-1-3 0,-4 2-3 16,0 3-9-16,1 0 12 0,-12 0 1 15,5 0 15-15,-1 0-16 0,-3 0-4 16,0 1 3-16,3 2 0 0,-3-2 0 16,0 2 2-16,3-2 1 0,4 2-2 15,3-3 4-15,-3 0-1 0,7 0 29 16,3-3-29-16,-3-2 0 0,10 0-3 16,-4-2-18-16,8 0-1 0,-4-1-54 15,3 0 41-15,4 2 3 0,-11-2 28 16,8 1-2-16,-4 3 1 15,-3 0 1-15,-4 1-14 0,3 3 15 16,-13 0 16-16,0 0 25 0,-4 4-9 16,4-1-6-16,-7 1-24 0,-4 2 26 15,1-1 10-15,-1 0-15 0,1 2-21 16,-1-3-1-16,0 0-1 0,1 2 1 16,-1-2-1-16,1-1 0 0,6 1 1 15,4 0 2-15,-7-3 0 0,13 1-2 16,5-1-1-16,-1-4-73 15,7-3 3-15,-4 0 19 0,8-1 23 0,-4-1 24 16,3 2-15-16,1 1 17 16,-8-2 2-16,8 2 0 0,-11 2 0 15,3 2-17-15,-9 1 15 0,2 0 2 16,-3 0 19-16,-6 0-18 0,3 1-1 16,-4 2 1-16,0 1-1 0,1-1 0 15,-5-1 0-15,1 1 10 0,7 1-9 16,-7-2 0-16,10 0 18 0,-6 0 0 15,-5-1-19-15,8 2 1 0,-3-1-2 16,2 1-16-16,-6-2 17 0,-3 1 0 16,6 0-12-16,-3 0-11 0,-4 1 23 15,4 0 2-15,4-2 0 0,-5 3 21 16,1-3-4-16,-3 2-6 0,10-1-13 16,-1 1 12-16,11-2 4 0,-6-1 13 15,13-1-10-15,0-4-16 0,3-3 10 16,11 1-13-16,-7-1-12 0,7-1-8 15,-1 0 20-15,1 0 0 16,-3 2-3-16,-8 2 3 0,0 3 0 16,-6-1 19-16,0 3-17 0,-8 0-2 15,-6 0 38-15,3 3-34 0,-6 1 27 16,-1 0-18-16,0 2-2 0,-3-1-11 16,4-1-13-16,-5 0 12 0,1 0 1 15,-3-1 0-15,6 2 2 0,4-2 1 16,0 0 19-16,-1-3-6 0,8 0-14 15,3 0 14-15,0 0-14 0,11-3-1 16,-4-5-1-16,3 1-28 0,8-1-10 16,-5 0-13-16,8 1 13 0,-3 0 6 15,6 0 10-15,-10 2 19 0,-4 1 2 16,8 1-2-16,-15 0 3 0,4 3 9 16,0 0-9-16,-10 0 0 0,-4 0 23 15,0 4 6-15,0 0-7 0,-10 2-6 16,7-2-14-16,-4 3 14 0,1-1-13 15,-4-1-1-15,3 2 1 16,-7-2-1-16,8 1 1 0,-1-1 9 16,7 2 4-16,-3-3-13 0,3-2-3 15,7 0 0-15,-3-2 6 0,10 0-6 16,-3 0-26-16,10-2-2 0,-4-2-17 16,1-1 26-16,9 1 0 0,-6 1 6 15,-3-1 13-15,6 0 16 0,-3 1-15 16,-7 2-1-16,7-2-3 0,-14 3 3 15,3 0 17-15,-9 0-15 0,-5 0 15 16,5 3 21-16,-11-1-12 0,-1 2-7 16,-6-1-7-16,4 0-9 0,-1-1 9 15,1 0-12-15,-1 1 1 0,4 1-1 16,-3-1 1-16,9-1 14 16,-2 0-2-16,-1-2-13 0,11 0-32 0,3-4-41 15,-3-3-16-15,6 0 3 16,-3-3 0-16,7 1 44 0,-3 1 20 15,3 1 9-15,-11-1 11 0,5 2 0 16,-5 2 2-16,-6 3 17 0,-4 1 11 16,4-3 36-16,-7 3-6 0,-4 0-13 15,-3 0-7-15,0 0-3 0,0 0 12 16,0 3 17-16,0-3-35 0,0 1-28 16,0-1 2-16,-3 0 16 0,3 2-19 15,0-2 0-15,0 0-16 0,3 0-12 16,4 0-87-16,0 0-6 0,4 0 83 15,6-3 25-15,0-1-19 0,-7 1 10 16,4-1-1-16,3 0-2 0,-6 4 24 16,-4 0 1-16,-4-4-4 15,-3 4-21-15,0 0 25 0,0 0 10 0,0 0 13 16,0 0-23-16,0 0-1 16,0 0-124-16,0 0-174 0,-3 0-180 15,-8 0-125-15,1 0-206 0</inkml:trace>
</inkml:ink>
</file>

<file path=ppt/ink/ink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18T06:11:08.967"/>
    </inkml:context>
    <inkml:brush xml:id="br0">
      <inkml:brushProperty name="width" value="0.05292" units="cm"/>
      <inkml:brushProperty name="height" value="0.05292" units="cm"/>
      <inkml:brushProperty name="color" value="#FF0000"/>
    </inkml:brush>
  </inkml:definitions>
  <inkml:trace contextRef="#ctx0" brushRef="#br0">13243 17379 82 0,'0'0'541'0,"0"0"68"0,0 0-358 15,0 0-128-15,0 0-12 0,0 0 19 16,0 0-39-16,0 0-20 15,0 0-28-15,-17 0-8 0,17 0 20 16,0 0 52-16,0 0 65 0,0 0 25 16,0 0-17-16,0-3-6 0,0 3-1 15,0 0-55-15,0-1-26 0,0 1-12 16,0 0-23-16,0 0-12 0,0 0-14 16,0 0-18-16,0 0-13 0,0 0 0 15,0 0-19-15,4 0-13 0,-1-3-22 16,4 3 38-16,3-1 16 0,-3-3 19 15,10 2 13-15,-3-2-3 0,3 0-28 16,1 0 15-16,-1 0 9 0,3 0-3 16,-2 0-6-16,2-3 6 0,5 2-6 15,-5-2-13-15,1 2-1 0,0 0-2 16,-1 1-2-16,-3 0-11 0,1 2 1 16,-5-2-1-16,1 2 11 0,0-2 2 15,-4 4 0-15,1 0 0 0,-4-2 0 16,-4 2 0-16,4 0 0 15,-4 0-2-15,1 0-1 0,-1 0-13 16,1 0 13-16,-4 0-13 0,0 0 3 16,0 0 1-16,3 0-1 0,-3 2 10 15,0-2 1-15,0 0-17 0,0 0-13 16,0 0-22-16,0 0-29 0,0 0-57 16,0 0-43-16,0 0-80 0,-3 0-137 15,-4 0-187-15,0-2-390 16,0 0 214-16,31 4 726 0</inkml:trace>
  <inkml:trace contextRef="#ctx0" brushRef="#br0" timeOffset="404.151">13505 17138 890 0,'0'0'1045'0,"0"0"-867"0,0 0-119 16,0 0-37-16,0 0 79 0,0 0 54 16,0 0-23-16,0 0-25 0,0 0-27 15,0 0-15-15,28-2 9 0,-28 2 3 16,0 4 12-16,3-2-12 0,-3 5-10 16,4-2 0-16,-4 2-16 0,0 5-13 15,0 0-12-15,-4 4-4 0,1 3-3 16,3 1 7-16,-7 1-10 0,0 2-13 15,-3-1-1-15,-1 2 7 0,4-1-5 16,-6 4 2-16,2-1 7 0,-6-1-11 16,7 2-1-16,-7 1-2 15,-1 1-9-15,1 0-6 0,3-1-25 16,-3-1 19-16,3-4-29 0,0-3 13 16,4-4-4-16,3-2-22 0,0-7-35 15,4-3-6-15,3-2-30 0,-4-2-45 16,4 0-65-16,4-6-69 0,-1-4-131 15,4-2-40-15,0-7-36 0,0 5-188 16</inkml:trace>
  <inkml:trace contextRef="#ctx0" brushRef="#br0" timeOffset="616.839">13443 17472 453 0,'0'0'763'15,"0"0"-135"-15,0 0-190 0,0 0-215 16,0 0-117-16,0 0 4 0,0 0-1 15,0 0-35-15,0 0-58 0,0 0-15 16,28 12 109-16,-11-4 34 0,-3 3-68 16,6-1-50-16,5 2-4 0,-5 1-22 15,1-1-7-15,0 2 7 16,3-3 0-16,-4 3-17 0,-2-2-130 16,2-2-7-16,-6 1-145 0,0-5-348 15,-4-2-606-15,0-6 478 0</inkml:trace>
  <inkml:trace contextRef="#ctx0" brushRef="#br0" timeOffset="1369.562">14349 17044 931 0,'0'0'1275'0,"0"0"-835"16,0 0-244-16,0 0-77 0,0 0 22 15,0 0 9-15,0 0-67 0,0 0-54 16,0 0-29-16,0 0-38 0,4 4 19 15,-4 0 19-15,0 2 0 0,0 2 51 16,0 4-26-16,0 1 13 0,0-1-22 16,0-1-16-16,0-1 3 0,0 0-6 15,0 2 16-15,0-2-1 0,0-1-12 16,-4 1-16-16,4 1-61 0,-3-2-82 16,-1 2-88-16,1 0-217 0,3-2-206 15,-4-3-474-15,1-1 459 16</inkml:trace>
  <inkml:trace contextRef="#ctx0" brushRef="#br0" timeOffset="1961.869">14146 17355 957 0,'0'0'1018'0,"0"0"-804"0,0 0-114 15,0 0 23-15,0 0 77 0,0 0-22 16,0 0-56-16,0 0-52 0,0 0-31 16,0 0-1-16,0 0 33 0,3 0 34 15,-3 0-22-15,0 0-48 16,4 0-35-16,-1 0 2 0,11 0 28 0,0-2 18 15,7-3-10-15,-1-2 10 16,8-1-36-16,-1-3-9 0,1 2 0 16,-1 0-3-16,1-3 0 0,-4 4-13 15,4 0-9-15,-11 0-20 0,0 3 7 16,4 1-9-16,-14 0 43 0,3 2-12 16,-6 0 13-16,-1 2 0 0,0 0 13 15,-3 0-12-15,0 0 15 0,0 0 6 16,0 0-3-16,0 0-6 0,0 0-13 15,0 0 1-15,0 0 1 0,0 0-1 16,0 0-1-16,0 0 0 0,4 0 11 16,-4 2-11-16,0 0-4 0,0-2 2 15,0 4 2-15,0 0 29 0,0 1-7 16,0 4 7-16,-7 2 6 0,0 1-13 16,-3 5 9-16,-4 1-27 0,0 0 12 15,-3 4-16-15,0 0-3 16,-7-2 2-16,3 2 0 0,0-1-2 0,-3-1-13 15,7 3-6-15,-4-7 3 16,1 3-41-16,2-1-13 0,-6 1-42 16,7-5-57-16,3 2-14 0,-6-4 3 15,6-5-75-15,3-3-221 0,5-4-327 16,-5 0-282-16</inkml:trace>
  <inkml:trace contextRef="#ctx0" brushRef="#br0" timeOffset="2148.996">14198 17444 414 0,'0'0'1890'0,"0"0"-1447"0,0 0-360 15,0 0-82-15,0 0 38 0,0 0 35 16,0 0 173-16,0 0-85 0,65 49-95 16,-44-35-29-16,3 2-19 0,0-2-19 15,7 0-35-15,-7 0 34 0,7-1-62 16,-7 1-78-16,7-1 10 0,-3-5-112 15,-1-1-474-15,-6-5-627 0</inkml:trace>
  <inkml:trace contextRef="#ctx0" brushRef="#br0" timeOffset="2586.359">15066 17064 408 0,'0'0'1849'0,"0"0"-1287"0,0 0-492 15,0 0 308-15,0 0-41 0,0 0-169 16,0 0-55-16,0 0-44 0,0 0-31 15,0 0-13-15,3 0-13 0,-3 2-12 16,0 2-1-16,0 1-11 16,7 3 11-16,-7 0-15 0,0 0-66 15,0 2-94-15,0 0-39 0,0 1-225 16,-10 0-346-16,0-3-508 0</inkml:trace>
  <inkml:trace contextRef="#ctx0" brushRef="#br0" timeOffset="2793.785">14849 17249 2483 0,'0'0'503'0,"0"0"-452"0,0 0-38 16,0 0 28-16,0 0 30 15,0 0-71-15,0 0-13 0,-14 57-19 16,17-43 31-16,-3-3-18 0,4 1 19 15,-4-2-1-15,0 0-115 0,0-1-125 16,0-1-276-16,0-4-253 0,0 0-446 16</inkml:trace>
  <inkml:trace contextRef="#ctx0" brushRef="#br0" timeOffset="3149.845">14887 17251 1106 0,'0'0'1271'0,"0"0"-971"0,0 0-300 16,0 0 0-16,0 0 55 0,0 0-10 16,0 0-3-16,0 0 105 0,62-11-6 15,-38 3-57-15,3 0-11 0,1 1 10 16,3-1 28-16,-3 0-28 0,3 1-26 16,-4-2-16-16,-3 3-16 15,4-1 13-15,-8 0-16 0,8 3-21 16,-14 1 18-16,6-1 1 0,-2 1-19 15,-5 2-1-15,-2 1 13 0,-1 0 13 16,-3 0-24-16,0 0 21 0,0 4 15 16,0 0 75-16,-7 2-50 0,3 1-15 15,1 1-8-15,-1 2-8 0,-3 4 11 16,0 0-5-16,0 1-10 0,0 1-13 16,0-1-14-16,-3-2-1 0,-4-1-34 15,7-1-60-15,-7-2-32 0,-4 1-40 16,1 1-89-16,-4-3-261 0,1 0-542 15,-5-4-215-15,5 0 507 0</inkml:trace>
  <inkml:trace contextRef="#ctx0" brushRef="#br0" timeOffset="3543.173">15004 17427 2688 0,'0'0'622'15,"0"0"-578"-15,0 0-9 0,0 0-25 16,0 0 18-16,0 0-25 0,0 0-3 16,0 0 54-16,0 0 6 0,62-10-19 15,-48 6-12-15,-1 1-26 0,-2 0-3 16,-4 2-11-16,0 1 9 0,-4 0 1 16,-3 0-15-16,0 0 16 0,0 4 0 15,0 1 0-15,0 4 26 0,-3 2 12 16,-1 1-19-16,1-1-18 0,-4 1-1 15,7-4-19-15,0-2-7 0,0-2-15 16,0 0-3-16,0-1 15 0,3 1-12 16,1 0 3-16,3-1-26 0,-1 1 36 15,1-1 28-15,-3-1-3 16,-1 2 3-16,4 2 0 0,-3-1 1 0,-4 3 15 16,0 0 16-16,0 2 29 15,0 2 18-15,0 1-28 0,0 2-7 16,-7-2-31-16,0 2-13 0,-4-1-45 15,1 1-43-15,0-4-59 0,-1-3-121 16,-2 1-240-16,-1-3-696 0,0-1-171 16</inkml:trace>
  <inkml:trace contextRef="#ctx0" brushRef="#br0" timeOffset="3711.388">14928 17626 714 0,'0'0'1102'0,"0"0"-878"16,0 0 129-16,0 0 2 15,55-23-117-15,-31 15-65 0,0 2-39 0,4-1-39 16,0 0-72-16,6-2-8 16,-3-1-15-16,7 0-9 0,0 1-128 15,0-3-161-15,3 0-259 0,4 2 168 16,-4-2 305-16,-10 1-1451 0</inkml:trace>
  <inkml:trace contextRef="#ctx0" brushRef="#br0" timeOffset="3975.548">15707 17296 2804 0,'0'0'477'0,"0"0"-391"0,0 0 32 0,0 0 69 15,0 0-58-15,0 0-83 16,0 0-46-16,0 0-31 0,0 0 2 16,0 0 29-16,20-2 34 0,1-2-12 15,0-1-22-15,6-1-22 0,-6-2-44 16,3 0-67-16,0-4-60 0,0-2-139 16,-3 1-386-16,-11 2-624 0</inkml:trace>
  <inkml:trace contextRef="#ctx0" brushRef="#br0" timeOffset="4216.293">15851 17148 1515 0,'0'0'1300'15,"0"0"-1027"-15,0 0-94 0,0 0 25 16,0 0-23-16,0 0-83 0,0 0-51 16,-51 61-16-16,51-48-15 0,-4 2-14 15,-6 2 17-15,10-3-2 0,-4 3-17 16,4-3-3-16,0 1-1 0,0 0-11 15,4 0-14-15,3-2 14 16,0 1 14-16,0 1-34 0,-4-3-19 16,7 1-6-16,1-3-35 0,-1-1-19 15,4 0-48-15,-4-5-75 0,0-3-194 16,4-1-183-16,0-5-190 0,-7 0-310 16</inkml:trace>
  <inkml:trace contextRef="#ctx0" brushRef="#br0" timeOffset="4429.625">15969 17349 470 0,'0'0'1920'16,"0"0"-1556"-16,0 0-184 16,0 0-58-16,-52 19 13 0,31-7-36 15,0 2-23-15,1 4 13 0,-11 1-13 16,7 4 10-16,-11-1 2 0,15 1 111 16,-8 1-48-16,11-1-73 0,6-1-56 15,-2-1-19-15,9-1-3 0,4-5-2 16,11-1-16-16,2-2-39 0,11-4-22 15,18-8-12-15,16-1-22 0,18-16-61 16,14-5-127-16,-4-5 29 0,-14-3 179 16,-6 2-504-16,-18 2-798 0</inkml:trace>
  <inkml:trace contextRef="#ctx0" brushRef="#br0" timeOffset="4846.279">16637 17128 333 0,'0'0'655'16,"0"0"339"-16,0 0-747 0,0 0-11 16,0 0 70-16,0 0 28 0,0 0-59 15,0 0-50-15,0 0-32 0,0 0-27 16,0-1-27-16,0 1-20 0,0 0-32 16,0 1-25-16,0 1-31 0,0 0-6 15,0 4 9-15,0 5-6 0,3 5 15 16,1 9 16-16,-4 5-35 0,3 5-11 15,-3 2-2-15,0 1-11 0,0 0 0 16,0-3-37-16,0-3 25 0,-3-3-19 16,-1-5 9-16,4-5-37 15,-3-5-31-15,3-6-27 0,-4-4-49 16,1-4-177-16,0-3-216 0,3-4-573 16,-7-1-893-16</inkml:trace>
  <inkml:trace contextRef="#ctx0" brushRef="#br0" timeOffset="5006.816">16509 17352 903 0,'0'0'1487'0,"0"0"-1075"0,0 0-145 15,0 0-40-15,-65 23-39 0,48-12-55 16,3 1-64-16,0 2-21 0,0 1-39 16,1-1-9-16,2 0-25 15,4-1-16-15,4-2-16 0,3-2-191 16,0-2-312-16,0-3-866 0</inkml:trace>
  <inkml:trace contextRef="#ctx0" brushRef="#br0" timeOffset="5181.067">16751 17281 3229 0,'0'0'631'0,"0"0"-534"16,0 0-94-16,0 0 88 0,0 0-27 15,24 64-64-15,-14-42-3 0,0 1-16 16,1 0-92-16,2-1-128 0,-2-2-65 16,-1-7-865-16,4-5-980 0</inkml:trace>
  <inkml:trace contextRef="#ctx0" brushRef="#br0" timeOffset="5605.509">17288 17040 1168 0,'0'0'1672'15,"0"0"-1281"-15,0 0-197 0,0 0 41 16,0 0-21-16,0 0-88 0,0 0-87 16,0 0-39-16,0 0-41 0,0 0 9 15,0 32 14-15,3-21-11 0,-3 3-118 16,0 2-97-16,-3-3-193 0,-4-1-297 16,-3 0-418-16</inkml:trace>
  <inkml:trace contextRef="#ctx0" brushRef="#br0" timeOffset="5955.344">17081 17258 408 0,'0'0'1860'0,"0"0"-1363"0,0 0-230 15,0 0-2-15,0 0-103 0,0 0-92 16,0 0-54-16,0 0 16 0,0 0 15 16,66-11 16-16,-35 4-18 0,-4-1-20 15,4-2-25-15,4 1-21 0,-1 1-8 16,1-2-78-16,-8 4-42 0,1-1-65 15,-8 0-115-15,1 1-181 0,-4 2-83 16,-10 0-58-16,0 2-11 0,-3 1 170 16,-1 1 492-16,-3 0 72 0,0 1 394 15,-7 1 287-15,4 2-307 0,-4-1-47 16,3 1-33-16,-3-1-67 0,-3 4-16 16,7-2-53-16,-4 2-39 0,0 0-77 15,0 2-51-15,-3 3-15 16,-1 3-1-16,-2 3-9 0,-8 2 6 15,7 3-19-15,-10 1 0 0,0 2-19 16,0-2-6-16,-4 3-2 0,1-2-23 16,3-1-10-16,3-4-87 0,-3-1-62 15,7-7 3-15,6-5-151 0,-3-6-277 16,4-1-611-16</inkml:trace>
  <inkml:trace contextRef="#ctx0" brushRef="#br0" timeOffset="6117.028">17140 17343 697 0,'0'0'1794'0,"0"0"-1411"0,0 0-312 16,0 0 3-16,0 0 185 0,0 0-46 15,48 41-39-15,-27-26-79 0,6 3-32 16,-6 0-37-16,10 2-24 0,-3-3-4 16,3-2-122-16,3-3-193 0,-6-5-387 15,-1-3-901-15</inkml:trace>
  <inkml:trace contextRef="#ctx0" brushRef="#br0" timeOffset="6443.084">17998 16988 1817 0,'0'0'1326'15,"0"0"-1030"-15,0 0-150 0,0 0 31 16,0 0-1-16,0 0-94 0,0 0-82 15,0 0-3-15,0 0-19 0,0 0 22 16,3 45-13-16,-3-34-62 0,0-3-89 16,0 2-92-16,-3 0-236 0,-8-3-514 15,1 0-350-15</inkml:trace>
  <inkml:trace contextRef="#ctx0" brushRef="#br0" timeOffset="6603.076">17760 17222 2327 0,'0'0'613'0,"0"0"-565"0,0 0-45 15,0 0 80-15,0 0-63 0,-28 54-20 16,28-45-71-16,0-2-189 0,0-1-150 16,4-4-288-16,-1-2-378 0</inkml:trace>
  <inkml:trace contextRef="#ctx0" brushRef="#br0" timeOffset="6894.14">17760 17222 718 0,'45'-43'1258'0,"-45"43"-834"0,3 0-317 16,1 0 6-16,-1 0-3 0,4-4 9 16,10 2 57-16,-3-2 13 0,7 0-71 15,3 0-26-15,3-2 45 16,1 1 8-16,3 1-25 0,0-1-57 0,0 1-16 15,0 1-9-15,3-1-13 0,-9 1-6 16,2 0 9-16,-10 3-15 0,1 0-10 16,-8 0 9-16,4 2-9 15,-4 0 16-15,-10 4 15 0,3-2 44 16,1 2 3-16,-1 2-44 0,1 0-35 16,-1 0-2-16,-3-1-3 0,0 3-24 15,0-1-30-15,0-2-30 0,0 1-45 16,-7 1-94-16,0 1-208 0,-3-2-378 15,-4 0-605-15</inkml:trace>
  <inkml:trace contextRef="#ctx0" brushRef="#br0" timeOffset="7325.844">17877 17345 355 0,'0'0'2318'0,"0"0"-2039"15,0 0-279-15,0 0-13 0,0 0 11 16,0 0 2-16,0 0 92 0,0 0 1 16,0 0 16-16,0 0-10 0,48 10-20 15,-30-10-15-15,-8 0-19 0,-3-2-45 16,3 2-3-16,-6 0 1 0,-1 0 1 16,1 0 1-16,-4 2 12 0,0 0 32 15,0 0-18-15,0 0-26 0,0 2-28 16,0-2-13-16,0 2-4 0,0 0-18 15,0-3 2-15,0 2 1 0,0-2 12 16,0 1 45-16,3 2 1 0,-3 0-1 16,3 0 1-16,-3 0 2 0,0 0-10 15,4 1 10-15,3 0 13 0,-7 0-13 16,0 2 1-16,3 0 16 16,1 1 18-16,-4 3-22 0,3-3-1 15,-3 0-10-15,0 1 14 0,0 0-16 16,0-1 0-16,0-1 1 0,0 4 25 15,-3-2 6-15,-4 2-23 0,-7 0-9 16,4 0-57-16,-4 1-29 0,3-1-58 16,-9 0-116-16,3 0-146 0,3-3-116 15,-3 0-183-15,-1-1-330 0,5-3 845 16</inkml:trace>
  <inkml:trace contextRef="#ctx0" brushRef="#br0" timeOffset="7512.345">17760 17592 271 0,'0'0'1766'16,"0"0"-1296"-16,0 0-354 0,0 0-96 16,0 0 79-16,0 0 114 0,0 0-2 15,0 0-64-15,65-41-29 0,-40 31-71 16,2-2 4-16,4 2-48 0,10-3-3 16,-6 3 0-16,6 1-12 0,4-2-65 15,0 5-200-15,3 0-134 16,-7 0 92-16,1-1 63 0,-8 2-1467 15</inkml:trace>
  <inkml:trace contextRef="#ctx0" brushRef="#br0" timeOffset="7869.802">18608 17187 2215 0,'0'0'962'0,"0"0"-822"16,0 0-6-16,0 0 116 0,0 0-51 15,0 0-90-15,0 0-51 0,0 0-18 16,0 0-2-16,0 0-4 0,-11 33 22 15,11-16 53-15,-3 5-53 0,-4 3-28 16,3 3-16-16,-2 1 19 0,2 5-31 16,1-3-3-16,-1-2-11 0,4 0 13 15,-3-4-11-15,3 1-22 0,0-4-81 16,0-5-25-16,0-3-24 0,0-4-71 16,0-3-104-16,0-3-221 0,0-4-410 15,3-3-147-15,-3-1 350 0</inkml:trace>
  <inkml:trace contextRef="#ctx0" brushRef="#br0" timeOffset="8069.499">18732 17277 349 0,'0'0'2576'0,"0"0"-2116"0,0 0-384 15,0 0-12-15,0 0 63 0,0 0 15 16,0 0-105-16,0 0-37 0,0 0-3 15,0 0 2-15,48-1-2 0,-41 1-10 16,10 0-5-16,-7 5-33 0,4 4-180 16,-7 1-119-16,-4 6-245 0,-3 1-49 15,0-5-465-15</inkml:trace>
  <inkml:trace contextRef="#ctx0" brushRef="#br0" timeOffset="8194.981">18763 17538 1835 0,'0'0'1608'0,"0"0"-1326"0,0 0-156 15,0 0-22-15,0 0-16 0,0 0-21 16,0 0-27-16,0 0-40 0,0 0-31 16,62 36-80-16,-49-35-87 0,1-1-185 15,0-1-715-15,17-9-1180 0</inkml:trace>
  <inkml:trace contextRef="#ctx0" brushRef="#br0" timeOffset="15443.073">4885 16466 310 0,'0'0'1380'16,"0"0"-1075"-16,0 0-178 0,0 0-17 16,0 0 107-16,0 0-7 0,0 0-56 15,0 0-38-15,0 0-26 0,-3 2-10 16,3-2 3-16,0 0 0 0,0 0-6 15,0 0-20-15,0 0-19 0,0 0-3 16,0 0-13-16,0 0-6 0,0 0-16 16,0 0-2-16,3 0-14 0,-3 0-6 15,0 0-4-15,4 0-9 0,-1 0-9 16,1 0 44-16,3 0-1 0,3 0 1 16,-3 0 0-16,10 0 1 0,-3-2 37 15,0 2-19-15,-4 0-18 0,11-1 2 16,-8 1-3-16,1 0-1 0,3 0 0 15,4 0-2-15,-4 0-7 0,-3 0 7 16,10 0 3-16,-7 0 0 0,-3 0 29 16,7 0-27-16,-11 0 1 15,0-3 20-15,4 2-21 0,-3-2-1 16,-8 2-1-16,0 1-1 0,-3 0 1 16,4 0 1-16,-4 0 15 0,0 0-14 15,0 0-2-15,0 0-2 0,0 0-21 16,0 0 1-16,0 0-10 0,0-2-3 15,0 2 0-15,0 0-9 0,0 0-23 16,0 0-52-16,0 0-89 0,0 0-140 16,0 0-111-16,0 0-182 0,-4-2-163 15,1 0 157-15,10 8 647 0</inkml:trace>
  <inkml:trace contextRef="#ctx0" brushRef="#br0" timeOffset="15863.928">5068 16268 650 0,'0'0'1258'0,"0"0"-889"15,0 0-278-15,0 0-46 0,0 0 97 16,0 0 29-16,0 0-61 0,0 0-104 16,0 0-6-16,0 0-28 0,3 0 28 15,-3 0 20-15,0 1-4 0,0 3-15 16,0 4 18-16,0 2 74 0,4 2 29 16,-8 3-74-16,4 4 3 0,0 3-48 15,-3 3 26-15,-1 3 13 16,-2 1-41-16,-5 0 21 0,-3-1-22 15,4-1-3-15,3-2-9 0,-3 2 11 16,-4-3-1-16,0 5 0 0,4-4 2 16,0-1-19-16,3 0 18 0,-4-3-12 15,-2 3-29-15,2-5-82 0,8 3-24 16,-7-5 16-16,6-2-97 0,-3-2-88 16,7-2-104-16,-3-3-93 0,-1-4-83 15,1-2-107-15</inkml:trace>
  <inkml:trace contextRef="#ctx0" brushRef="#br0" timeOffset="16172.117">5023 16630 98 0,'0'0'1639'15,"0"0"-1260"-15,0 0-226 0,0 0-30 16,0 0 96-16,0 0-6 0,0 0-75 16,0 0-48-16,0 0-36 0,0 0 4 15,4 0 6-15,-4 0-13 0,3 1-32 16,0 2-17-16,1 3-2 0,10 2 54 16,-1 3 13-16,1 2-48 0,0 1-16 15,7 1-2-15,-4-2-1 16,0 1-2-16,0 0-8 0,1-2 10 0,-5-3 0 15,5-1-37-15,-5 0-75 16,1-3-54-16,-7-1-181 0,3-2-244 16,-6-2-490-16</inkml:trace>
  <inkml:trace contextRef="#ctx0" brushRef="#br0" timeOffset="16910.21">5647 16232 29 0,'0'0'1799'0,"0"0"-1378"0,0 0-210 16,0 0-47-16,0 0 100 0,0 0-26 15,0 0-85-15,0 0-58 0,0 0-15 16,0 0-7-16,7-1 22 0,-7 1-6 16,0 0-39-16,0 1-28 0,0 1-22 15,0 0-3-15,0 4-16 0,0 7 19 16,0 4 19-16,0 2 16 0,0 0-32 16,-7 1-1-16,7-3 15 0,0-3-17 15,-4-1-13-15,4-1-9 0,0-4-82 16,0-2-67-16,0 1-83 0,0-2-89 15,0-2-250-15,4-1-377 16,-4-2-194-16</inkml:trace>
  <inkml:trace contextRef="#ctx0" brushRef="#br0" timeOffset="17442.278">5505 16493 878 0,'0'0'1373'0,"0"0"-1027"15,0 0-223-15,0 0-1 0,0 0 125 16,0 0-45-16,0 0-101 0,0 0-69 16,0 0-32-16,0 0-22 0,4 1 22 15,-4-1 1-15,3 0 0 0,4-1 12 16,0-2 38-16,10 1 3 0,4-2 25 15,-7 0-70-15,13 0 7 0,-3 0-16 16,1 2 13-16,2-2 9 0,1 3-22 16,-4-3-25-16,3 4-1 0,-3-3 11 15,-6 2-20-15,6 1-32 0,-7-2-31 16,-3-2-30-16,3 2-22 0,-7 0-13 16,-6 0-75-16,3 0-85 0,-7 0-89 15,3-2-53-15,-3 2 49 0,0 1 34 16,0-2 135-16,0 3 110 0,0 0 137 15,0 0 65-15,-3 0 196 0,3 0 101 16,-7 0 224-16,3 0-154 0,4 0-50 16,-3 3-72-16,0-3-34 15,-1 1-93-15,4-1-75 0,-3 2-9 16,-4 2-23-16,0 2-31 0,0 0-26 16,-3 3-19-16,-1 5 3 0,-9 2 28 15,6 2-4-15,-3 3-27 0,-11 2 0 16,7 4-29-16,-10-3 26 0,7 3 3 15,-7-3-3-15,11 1-32 0,-5-2-19 16,5-3-41-16,-1 2-93 0,0-6-24 16,8-3-84-16,2-3-334 0,1-7-673 15,3-2 552-15</inkml:trace>
  <inkml:trace contextRef="#ctx0" brushRef="#br0" timeOffset="17639.373">5557 16623 1318 0,'0'0'1306'0,"0"0"-1097"16,0 0-208-16,0 0 33 15,0 0 69-15,0 0-42 0,0 0-59 16,0 0 100-16,0 0 0 0,66 36-54 16,-46-23-19-16,11 0-26 0,4 1 16 15,-1 1-19-15,7-1-9 0,-6 0-202 16,-1-5-78-16,-3-2-328 0,-10-6-756 15</inkml:trace>
  <inkml:trace contextRef="#ctx0" brushRef="#br0" timeOffset="17932.818">6360 16204 2854 0,'0'0'537'0,"0"0"-486"15,0 0-25-15,0 0 56 0,0 0 42 16,0 0-124-16,0 0-13 0,0 0-104 15,0 0 66-15,0 0 51 0,7 41 0 16,-7-27-133-16,-7 0-171 0,0 2-295 16,0-1-522-16,0-3-215 0</inkml:trace>
  <inkml:trace contextRef="#ctx0" brushRef="#br0" timeOffset="18117.376">6112 16403 1322 0,'0'0'1400'0,"0"0"-1185"15,0 0-215-15,0 0 0 0,0 0 94 16,0 0-94-16,0 0-29 0,-14 58-16 16,14-49-145-16,0 0-246 0,0-2-148 15,3-4-552-15</inkml:trace>
  <inkml:trace contextRef="#ctx0" brushRef="#br0" timeOffset="18440.12">6139 16427 1265 0,'0'0'1156'0,"0"0"-1156"0,0 0 22 15,0 0-22-15,0 0 226 0,0 0-10 16,66-23-75-16,-42 13-29 0,3-2-70 15,1 1-1-15,0 2-12 0,3-2 19 16,-4 4-7-16,-3 0 10 0,-3 3 3 16,3 1-34-16,-7 2 21 0,-3 1-13 15,3 0 23-15,-3 1 6 0,-4 3-6 16,1 1-32-16,3 0 3 0,-4 2 3 16,-3-3 13-16,0 0-16 0,0 2-22 15,-4-4 19-15,-3 1-16 0,0-2 9 16,0 0 10-16,0 1 7 15,0-1-1-15,0 3-3 0,-3 3-25 16,-4 0-9-16,-4 4-60 0,-2 5-95 16,-5-1-93-16,1 1-267 0,0-2-630 15,0-3-196-15</inkml:trace>
  <inkml:trace contextRef="#ctx0" brushRef="#br0" timeOffset="18847.953">6201 16615 1182 0,'0'0'1717'15,"0"0"-1528"-15,0 0-189 0,0 0-61 16,0 0 61-16,0 0 52 0,0 0 40 16,49-26-18-16,-29 18-74 0,-3 1 0 15,-6 3-3-15,3 2-48 0,-8 2 22 16,1 0 26-16,-3 0 3 0,-4 2 6 15,3 2 55-15,-3 3-20 16,0 1 13-16,0 2 26 0,-3 0-42 16,3 0-38-16,-4-2-21 0,4-1-59 15,0-3-9-15,0-1 41 0,0-2 26 16,0 1-20-16,4 0 14 0,-1-2 15 16,1 2-10-16,-1 0-17 0,1-1 39 15,-1 0 0-15,1 3-1 0,-1 0 4 16,-3 1 25-16,3 3-4 0,1 5 92 15,-4 1 3-15,0 3-35 0,-4 2-36 16,-2 4-5-16,2 0-23 0,-6-1-6 16,-1 0-11-16,1-3 11 0,0-2-13 15,-1 0-12-15,1-2-61 0,0-1-134 16,-4-1-162-16,-7-5-383 0,11-2-642 16,-11-3 668-16</inkml:trace>
  <inkml:trace contextRef="#ctx0" brushRef="#br0" timeOffset="19010.901">6201 16789 2260 0,'0'0'665'0,"0"0"-409"15,0 0 28-15,0 0-59 0,62-26-87 16,-41 21-43-16,-7-2-17 0,10 4-31 16,0-3-5-16,0 0-42 0,4 1-3 15,-4-2-67-15,0-1-94 0,-3-3-139 16,6-1-486-16,-10 2-968 0</inkml:trace>
  <inkml:trace contextRef="#ctx0" brushRef="#br0" timeOffset="19456.625">6790 16523 2455 0,'0'0'561'16,"0"0"-555"-16,0 0 26 0,0 0 23 16,0 0-55-16,0 0-7 0,0 0 7 15,0 0 35-15,0 0-22 0,0 0 3 16,31 37 61-16,-24-23 69 0,-7 1-38 16,0 3-28-16,0-1-8 0,0 3-5 15,-7-1-17-15,1-3-18 0,-8 1-1 16,7-3-9-16,-3 0-22 0,-1-2-44 15,-3-4-9-15,1-2-45 0,2-5 0 16,1-1-71-16,3-1 55 0,0-7-52 16,0-3 60-16,4-4 105 15,3-4-105-15,3-1-10 0,4-2 116 16,4 1 0-16,2 0 22 0,5 1 59 16,-1 4-23-16,0 1 32 0,4 4 54 15,-1 2-17-15,1 3 32 0,-4 3-29 16,4 2 10-16,-7 1-71 0,-4 1-28 15,7 5-7-15,-3 5-8 0,-4 1-8 16,1 4 4-16,-1 3-22 0,-3 3-27 16,0-1-10-16,-4-1-39 0,-3-1-44 15,0 1-51-15,0-5-269 0,0-3-940 16,0-7-310-16</inkml:trace>
  <inkml:trace contextRef="#ctx0" brushRef="#br0" timeOffset="19826.453">7180 16447 2613 0,'0'0'690'0,"0"0"-451"0,0 0-128 15,0 0 116-15,0 0-146 0,0 0-34 16,0 0-47-16,0 0 13 0,0 0 15 15,0 0 0-15,69-23-28 0,-49 14-15 16,1 1-5-16,0 1-2 0,-4 3-25 16,0 0-79-16,-3 1-63 0,-4 2-125 15,-3 1-308-15,-7 0-433 0,0 0-51 16</inkml:trace>
  <inkml:trace contextRef="#ctx0" brushRef="#br0" timeOffset="20013.431">7163 16562 2554 0,'0'0'815'0,"0"0"-542"16,0 0-210-16,0 0 0 0,0 0-12 15,0 0-10-15,0 0 12 0,62-14-21 16,-35 7-4-16,-3-1-14 0,4 0-14 16,-1 2-2-16,-6 0-1 15,7-1-88-15,-11 3-79 0,-7 0-61 16,1 2-219-16,-8 2-604 0,-3 0-78 15</inkml:trace>
  <inkml:trace contextRef="#ctx0" brushRef="#br0" timeOffset="20187.528">7314 16578 2445 0,'0'0'752'16,"0"0"-516"-16,0 0-185 0,0 0 31 15,0 0-9-15,0 0-71 0,0 0-2 16,0 0-3-16,-7 60 1 0,4-39 2 15,-8 1-1-15,8 1 0 0,-4 1-25 16,0 3-91-16,0-3-96 0,-3-5-91 16,3-4-396-16,-3-6-822 0,10-9 770 0</inkml:trace>
  <inkml:trace contextRef="#ctx0" brushRef="#br0" timeOffset="20466.876">7511 16232 2956 0,'0'0'492'0,"0"0"-492"16,0 0 2-16,0 0 84 0,0 0-86 15,0 0-26-15,0 0-120 0,0 0 76 16,0 0 9-16,0 0 45 0,31 10-19 15,-28-7 19-15,4 1 15 0,-7 0 1 16,7 0 19-16,-4 1 77 16,-3 2-4-16,4 1-53 0,-1 0-14 15,-3 2-19-15,4-1-6 0,2 1-140 16,-2 0-180-16,-1-1-463 0,1-2-740 16</inkml:trace>
  <inkml:trace contextRef="#ctx0" brushRef="#br0" timeOffset="20668.303">7555 16586 3586 0,'0'0'598'0,"0"0"-501"0,0 0-82 15,0 0 17-15,0 0-32 0,0 0-13 16,0 0-58-16,0 0 46 15,59-8-19-15,-35 0-37 0,0-4-102 16,-3-2-164-16,3 2-368 0,-10-1-957 16</inkml:trace>
  <inkml:trace contextRef="#ctx0" brushRef="#br0" timeOffset="20924.953">7859 16331 2044 0,'0'0'698'16,"0"0"-450"-16,0 0-123 0,0 0 114 16,0 0-38-16,0 0-103 0,0 0-35 15,-18 55-19-15,8-35-13 0,0 1-28 16,-1-1-3-16,4-1-3 15,-6-1-25-15,9-1-54 0,-6-1-146 16,-1-2-100-16,8-4-248 0,-4-5-415 16,4-3-195-16</inkml:trace>
  <inkml:trace contextRef="#ctx0" brushRef="#br0" timeOffset="21184.983">7841 16396 905 0,'0'0'1325'0,"0"0"-915"16,0 0-152-16,0 0-37 0,0 0-10 15,0 0-65-15,0 0 16 0,0 0-14 16,0 0-66-16,0 0-28 0,55-2-14 16,-41 1-8-16,-7 1-7 15,3 0 3-15,-6 0-8 0,3 0 5 16,-4 0-6-16,-3 3 12 0,0 1-13 16,4 0 1-16,-4 8-3 0,3 3 6 15,-3 7-4-15,0 4 10 0,-3 4-25 16,-4 2-3-16,-4 4-2 0,1-2-13 15,-7 1-7-15,3-2-19 0,-3 0-30 16,-7-3-37-16,10-3-39 0,-7-2-106 16,-3-6-266-16,3-3-610 0,8-8-525 15</inkml:trace>
  <inkml:trace contextRef="#ctx0" brushRef="#br0" timeOffset="21377.324">7807 16558 2749 0,'0'0'720'0,"0"0"-540"0,0 0-107 16,0 0 41-16,0 0 83 0,0 0-86 16,69 27-83-16,-49-20-9 0,5 0-19 15,-1 1-47-15,-4-4-167 0,-2 0-521 16,-5-4-2323-16</inkml:trace>
  <inkml:trace contextRef="#ctx0" brushRef="#br0" timeOffset="40157.706">24371 16449 1239 0,'0'0'195'0,"0"0"348"0,0 0-339 15,0 0-45-15,0 0-62 0,0 0-84 16,0 0-13-16,0 0-3 0,0 0-13 16,0 0-3-16,4 12 19 0,-4-11 29 15,3 2 16-15,-3-2 10 0,0 1 23 16,0 0 35-16,0 0 32 0,0 1-27 16,0 0-31-16,0-1-20 0,0 4-10 15,0-2 4-15,0 4-10 0,0 0-3 16,0 3-7-16,0-1-15 0,0 4-13 15,0 0 6-15,0 4 3 16,0 1-19-16,-3 0-1 0,-1 2 30 16,1 1-7-16,-1 1 4 0,4-1-17 15,-3 1 14-15,-4-1-1 0,7-1 7 16,-3-1-7-16,-1-1 13 0,1-1-13 16,3-1-12-16,-4-3-1 0,4-4 7 15,0 2-16-15,-3-5 16 0,3 0-3 16,0-2-13-16,0-1 19 0,0-2-3 15,0 0 3-15,-4 0-3 0,4-2 18 16,0 0 80-16,0 0-45 0,-6 0-28 16,6 0-19-16,0 0-3 0,0 0-7 15,0-4 1-15,0 4-13 0,-4-2 12 16,4 0-13-16,0 0 1 0,-3 1-3 16,-1-3-1-16,1 1-2 15,-1-1 0-15,-3 1-22 0,1-1-28 16,-1 1-18-16,0-2-49 0,-4 1-18 15,5 0-70-15,-1-2-179 0,3-2-307 16,4 0-658-16</inkml:trace>
  <inkml:trace contextRef="#ctx0" brushRef="#br0" timeOffset="40439.55">24158 16709 1990 0,'0'0'434'0,"0"0"-169"0,0 0-46 16,0 0 53-16,0 0-100 0,0 0-51 15,0 0-48-15,0 0-41 0,0 0-32 16,0 0 0-16,-55 50-1 15,44-36-3-15,4 2 1 0,1-5-22 16,2 2 9-16,1-1-12 0,-1-4-74 16,4-4-134-16,11 0-236 0,-8-4-564 15,14-7-412-15</inkml:trace>
  <inkml:trace contextRef="#ctx0" brushRef="#br0" timeOffset="40656.022">24623 16607 3016 0,'0'0'516'0,"0"0"-380"16,0 0-101-16,0 0 22 0,0 0-7 16,31 60 4-16,-14-48-32 0,-3 2-19 15,-4-3-3-15,1 1-2 0,2-1-26 16,-6-2-73-16,0 1-57 0,0-5-90 15,-7 3-232-15,3-4-233 0,1-2-658 16,-4-2 583-16</inkml:trace>
  <inkml:trace contextRef="#ctx0" brushRef="#br0" timeOffset="41331.409">25119 16431 1284 0,'0'0'709'0,"0"0"-320"16,0 0-114-16,0 0 27 0,0 0-17 15,0 0-56-15,0 0-58 0,0 0-45 16,0 0-40-16,0 0-27 0,7 4-5 15,-7 10-4-15,-4 3-12 0,1 1-16 16,0 0-22-16,-1 1 0 0,-3-3-15 16,0 1-8-16,4-5-125 0,-1 4-79 15,1-5-115-15,-4 1-213 0,4-2-211 16,-4-2-578-16</inkml:trace>
  <inkml:trace contextRef="#ctx0" brushRef="#br0" timeOffset="41719.15">24960 16631 741 0,'0'0'1688'16,"0"0"-1317"-16,0 0-172 0,0 0-29 15,0 0-20-15,0 0-22 0,0 0-90 16,0 0-38-16,62-11-105 0,-44 10 12 16,2-1 77-16,-2-2 0 15,-1 0-3-15,7 0-41 0,-7 2-56 16,0 0-18-16,4 0 15 0,-7 0-16 15,-7 2 25-15,3 0-126 0,0 0 6 16,-3 0-59-16,0 0 55 0,-3-1 22 16,-1 1 33-16,-3 0 46 0,4 0 84 15,-4 0 49-15,0 0 68 0,0 0 209 16,0 0 29-16,0 1 3 0,0 1-40 16,0-2-4-16,0 2-29 0,0 2-34 15,-4 0-74-15,1 0-60 0,-4 3-17 16,-4 4-10-16,-2 0-18 0,2 3-7 15,-2 5-13-15,-12 1 13 0,8 2-14 16,-7 3-2-16,-7 2 0 0,10 2-15 16,-13 2-14-16,6-1-92 0,-3 1-43 15,-3 0-80-15,10-4-21 0,3-7-159 16,4-4-132-16,7-7-167 0,10-9-16 0</inkml:trace>
  <inkml:trace contextRef="#ctx0" brushRef="#br0" timeOffset="41885.53">25036 16763 346 0,'0'0'2670'0,"0"0"-2239"15,0 0-371-15,0 0-57 0,0 0 54 16,0 0-13-16,38 50-25 0,-27-30-3 16,13 0 0-16,-7 1-15 0,0-2-1 15,7-2-54-15,-3-2-104 0,-4-5-206 16,4-2-637-16,-7-8-419 0</inkml:trace>
  <inkml:trace contextRef="#ctx0" brushRef="#br0" timeOffset="42254.544">25839 16374 1694 0,'0'0'1193'0,"0"0"-898"0,0 0-123 16,0 0-29-16,0 0 57 0,0 0-77 15,0 0-74-15,0 0-49 0,0 0-31 16,0 0-3-16,3 28 33 0,-3-15 2 16,0-1-1-16,0 2 0 0,-3 3-93 15,-7 1-94-15,-4 0-116 0,0-1-336 16,0-3-686-16</inkml:trace>
  <inkml:trace contextRef="#ctx0" brushRef="#br0" timeOffset="42439.52">25581 16607 2516 0,'0'0'444'0,"0"0"-444"15,0 0-112-15,0 0 79 16,0 0 1-16,0 0 32 0,0 0-2 16,0 0-240-16,13 52-221 0,-6-49-154 15,-3-1-364-15</inkml:trace>
  <inkml:trace contextRef="#ctx0" brushRef="#br0" timeOffset="42722.824">25667 16577 2090 0,'0'0'395'0,"0"0"-343"15,0 0-49-15,0 0 23 0,0 0 74 16,0 0 80-16,62-15-25 0,-42 11-46 16,8-3-30-16,-4 0-15 0,4 2-3 15,-1-1-32-15,-3-2 6 0,4 3-35 16,-4-2 19-16,-3 1-19 0,-8 4-2 15,-2-1-14-15,-1 3 14 0,-3 0-2 16,0 0 4-16,-4 1 10 0,-3 3 15 16,4-1 1-16,-4 0-24 0,0 1-2 15,0-1-24-15,0 1-50 0,0 0-72 16,0 1-114-16,-7 3-152 0,-3-1-337 16,-4 0-680-16</inkml:trace>
  <inkml:trace contextRef="#ctx0" brushRef="#br0" timeOffset="43159.418">25691 16740 2499 0,'0'0'544'0,"0"0"-403"15,0 0-140-15,0 0 85 0,0 0-25 16,0 0-61-16,0 0 45 0,0 0 28 15,58-16-22-15,-37 12-48 0,-4 0-3 16,-6 1-1-16,-1-1-2 0,-3 4-13 16,3 0 0-16,-6 0 13 0,-4 1-10 15,0-1 11-15,0 2 0 0,0-1 2 16,0 3 3-16,0-1 25 0,0 4-2 16,-4-2-13-16,1 3-13 0,-4 0-15 15,7-2 13-15,-4-1-21 0,4-1 11 16,0 0-20-16,0-2-10 0,0-2-34 15,0 2-4-15,0-2-16 0,4 0 20 16,-4 2 60-16,0-2 15 0,7 0-2 16,-7 2-9-16,0 2 8 15,3-1-18-15,1 4 22 0,-4-1 32 16,3 1-3-16,1 1-3 0,-4 0-4 16,3 0-3-16,-3 1 3 0,0 1 26 15,-7 0-28-15,0-2-20 0,-7 5-20 16,4 0-85-16,-4 0-55 0,-13 2-85 15,10 1-266-15,-8-1-161 0,-2-3-103 16,13-4 39-16</inkml:trace>
  <inkml:trace contextRef="#ctx0" brushRef="#br0" timeOffset="43310.718">25646 16898 1216 0,'0'0'521'0,"0"0"-51"0,0 0-56 15,0 0-111-15,0 0-69 16,48-12-68-16,-30 8-7 0,2 0-17 15,-6 1-72-15,10-1-42 0,0 0-10 16,-3-1-17-16,6-2-2 0,-2-3-61 16,6-1-153-16,-11-3-271 0,-3 2-964 15</inkml:trace>
  <inkml:trace contextRef="#ctx0" brushRef="#br0" timeOffset="49619.119">26418 16609 977 0,'0'0'1040'0,"0"0"-606"0,0 0-298 15,0 0-124-15,0 0 88 0,0 0 13 16,0 0-20-16,0 0-3 0,0 0 10 16,14 2 27-16,-14-2-2 0,0 4-23 15,0 0-20-15,0 1-12 0,0 5 0 16,0 2-23-16,-4 2-15 0,-6 1-14 16,6 3-5-16,-3-2 0 0,1 1-11 15,-1-1 1-15,0 0 0 0,-4-3 0 16,1 1 0-16,0-1-1 0,3-5-2 15,-3 0-29-15,6-4-21 0,-3-1-4 16,0-3 10-16,-3-1-32 0,7-6-67 16,-1-4 50-16,4-6-47 15,0-1 38-15,-3-5 37 0,6-3 40 16,4 1-1-16,3 0 26 0,1 3 23 16,-4 6 38-16,-1 1-1 0,1 3-5 15,4 5 18-15,2 0 4 0,-2 3-42 16,3 0 13-16,-4 1 3 0,7 3-17 15,-3 0 8-15,3 3-23 0,-3 2 12 16,7 5 23-16,-8 3-9 0,1 2-7 16,-4 5-23-16,8 0 14 0,-11 3-10 15,-4 0-1-15,0 3 1 0,-3 0-6 16,0-2-13-16,-6 0-32 0,-1-1-18 16,-4-3-35-16,1-2-51 0,3 0-100 15,4-9-296-15,3-3-750 0</inkml:trace>
  <inkml:trace contextRef="#ctx0" brushRef="#br0" timeOffset="49955.875">26910 16417 2792 0,'0'0'500'0,"0"0"-411"16,0 0-89-16,0 0 79 0,0 0 10 15,0 0 51-15,0 0 8 0,73-10-70 16,-49 5-31-16,0-1-22 0,0 4-24 15,0 0 0-15,4 0 12 0,-7 1-12 16,-4 0 0-16,0 1-2 16,-10 0-8-16,0 0-170 0,-7 0-77 15,0 4-62-15,-7 2-80 0,-3 2-306 16,-1-1-720-16</inkml:trace>
  <inkml:trace contextRef="#ctx0" brushRef="#br0" timeOffset="50133.486">26910 16593 2161 0,'0'0'1260'0,"0"0"-1006"16,0 0-188-16,0 0-41 0,0 0 35 15,0 0 47-15,0 0-32 0,69-21-43 16,-45 11-30-16,-3 3 11 16,7 0-12-16,-8 0-1 0,-2 2-29 15,-1 0-144-15,-7-1-101 0,-3 4-233 16,-3-1-483-16,-4 2-92 0</inkml:trace>
  <inkml:trace contextRef="#ctx0" brushRef="#br0" timeOffset="50292.253">27103 16537 2349 0,'0'0'609'16,"0"0"-375"-16,0 0-116 0,0 0 41 16,-24 52-36-16,17-26-72 0,0 5-13 15,-3 0-6-15,0 1-7 0,-1 1 3 16,1-4-6-16,3-4-6 0,0-5-16 15,4-5-74-15,-4-5-28 0,7-8-126 16,0-2-293-16,0-4-836 0</inkml:trace>
  <inkml:trace contextRef="#ctx0" brushRef="#br0" timeOffset="50520.272">27338 16250 401 0,'0'0'3119'0,"0"0"-2621"0,0 0-378 16,0 0-117-16,0 0 43 0,0 0-46 15,0 0-20-15,0 0 4 0,0 0 15 16,0 0 1-16,27 37 1 0,-23-33 2 16,-1 1 16-16,1 2-19 0,-4 2-28 15,0 1-53-15,0-2-5 0,0-1-144 16,0 0-179-16,0-3-309 0,0 1-391 15,0-3-267-15</inkml:trace>
  <inkml:trace contextRef="#ctx0" brushRef="#br0" timeOffset="50787.305">27465 16620 2896 0,'0'0'581'0,"0"0"-400"0,0 0-102 16,0 0 37-16,0 0 57 0,0 0-84 16,0 0 7-16,0 0-40 0,52 0-6 15,-28-1-31-15,-3-1-16 0,-1 0-2 16,4-2-1-16,-6 0-168 15,6 0-105-15,-4-2-319 0,-9 2-807 16,6-4-509-16</inkml:trace>
  <inkml:trace contextRef="#ctx0" brushRef="#br0" timeOffset="51037.248">27930 16318 424 0,'0'0'3007'0,"0"0"-2574"0,0 0-348 15,0 0-63-15,0 0 70 0,0 0-52 16,0 0-40-16,0 0 1 0,0 0 24 16,-10 50 22-16,3-25-6 0,-7 2-13 15,7 2-14-15,-6-2-14 0,-1-2-1 16,-3-5-89-16,13-3-52 0,-3-5-68 15,0-4-116-15,4-4-287 16,-1-4-520-16,4 0-250 0</inkml:trace>
  <inkml:trace contextRef="#ctx0" brushRef="#br0" timeOffset="51314.45">27913 16351 2352 0,'0'0'680'16,"0"0"-466"-16,0 0-160 0,0 0 77 15,0 0 8-15,0 0-25 0,55-3-44 16,-38 2 2-16,1 1-25 0,-8 0-12 16,7 0 21-16,-7 1 1 0,1 2 25 15,-4 4-19-15,0-2-4 0,-7 3 28 16,0 3 34-16,0 5-44 0,0 3-21 16,-7 5-22-16,-7 5-16 0,4 3-15 15,-11 2-3-15,4-1 0 16,-4 1-18-16,0 1 16 0,1-1-14 0,-1-3-11 15,0-2-29-15,4-3-12 16,-7-3-41-16,10-4-3 0,0-5-70 16,4-2-138-16,0-8-163 0,-1-4-256 15,8 0-698-15</inkml:trace>
  <inkml:trace contextRef="#ctx0" brushRef="#br0" timeOffset="51464.857">27920 16528 1903 0,'0'0'809'15,"0"0"-471"-15,0 0-185 0,0 0 140 16,0 0-77-16,0 0-68 0,0 0-67 16,58 42-40-16,-44-30-16 0,-3 2-12 15,-5-1-13-15,-2-3-16 16,6-1-242-16,-6-3-304 0,-4-6-1173 0</inkml:trace>
  <inkml:trace contextRef="#ctx0" brushRef="#br0" timeOffset="52162.411">24737 17420 368 0,'0'0'1164'0,"0"0"-479"15,0 0-394-15,0 0-72 0,0 0 26 16,0 0-34-16,0 0-26 0,0 0-54 15,0 0-24-15,-49 26-37 0,46-24-16 16,-4 4-20-16,4-2 4 0,-4 4-13 16,-4 0-9-16,4 4-3 0,1 1-10 15,-1 1 25-15,0 3-12 0,-7 7-4 16,0 1 10-16,4 1 0 0,3-1-21 16,0 3 1-16,0 1 11 15,0 7 12-15,0 6 22 0,4 0 17 16,3-2-61-16,3-1-3 0,11-4-102 15,0-2-14-15,10-7-129 0,4-5-181 16,-11-7-327-16,35-10-813 0</inkml:trace>
  <inkml:trace contextRef="#ctx0" brushRef="#br0" timeOffset="52802.6">25360 17382 1138 0,'0'0'1047'16,"0"0"-850"-16,0 0-45 0,0 0 109 16,0 0-55-16,0 0-129 0,0 0-13 15,0 0-4-15,0 0 20 0,0 0-19 16,-31 29 15-16,21-20 61 0,3-2 8 16,0 4-88-16,0-2-16 0,0 2-7 15,0 1-22-15,0-3-12 0,4 0-2 16,0 2-23-16,3-4 0 15,0-2-16-15,0 3 0 0,3-4-61 16,4 0-129-16,3-2-156 0,1-2-267 16,-1-2-90-16,-3-2-266 0</inkml:trace>
  <inkml:trace contextRef="#ctx0" brushRef="#br0" timeOffset="53186.64">25408 17486 1842 0,'0'0'444'0,"0"0"-279"0,0 0-10 15,0 0 87-15,0 0-104 0,0 0-97 16,0 0-37-16,0 0-4 0,0 0-20 16,-55 44 20-16,41-30 13 0,-6 3 38 15,6-1 26-15,0 0 6 0,0-2 7 16,1 1-14-16,9-5-28 0,-3-2-24 16,7-3-24-16,-3-2-19 0,3-1-6 15,3-2 21-15,1 0-50 16,3 0 13-16,6 0-13 0,1 0 12 15,0-4 4-15,-4-2 6 0,11-2-13 16,-7 0 16-16,0-2 17 0,3 0-4 16,-3 1-39-16,-4 1 16 0,0 3 20 15,-3-2 1-15,0 6 17 0,3-1 2 16,-6 2 12-16,-1 0 29 0,1 0-17 16,-4 0 11-16,3 0-1 0,1 1-6 15,-4 1-29-15,3 1 32 0,0 1 19 16,-3-1 0-16,4-1-6 0,-4 0-14 15,3 0-18-15,-3 0-13 0,0-2 16 16,0 2-16-16,0-1-140 0,0-1-142 16,0 1-172-16,0-1-178 0,0 0-136 15</inkml:trace>
  <inkml:trace contextRef="#ctx0" brushRef="#br0" timeOffset="53426.219">25364 17628 424 0,'0'0'2000'16,"0"0"-1594"-16,0 0-277 0,0 0 15 15,0 0 61-15,0 0-116 0,0 0-86 16,0 0 10-16,0 0 25 0,-4 49 10 16,4-31 9-16,0 1 15 0,0 3 26 15,0 3-38-15,0-1-31 0,0 2-28 16,0-6 2-16,0 2-3 0,0-5-17 15,0-1-84-15,-3-8-57 0,3 0-87 16,0-4-213-16,-4-4-275 0,1 0-615 16,-1-12 589-16</inkml:trace>
  <inkml:trace contextRef="#ctx0" brushRef="#br0" timeOffset="53629.586">25284 17780 336 0,'0'0'2197'16,"0"0"-1779"-16,0 0-315 0,0 0 12 15,0 0 83-15,0 0-118 0,0 0-80 16,0 0-16-16,0 0 12 0,-48 57-21 16,41-49 0-16,4 1-23 15,-1-2-86-15,1-2-183 0,3-3-222 0,0-2-139 16,3 0-130-16</inkml:trace>
  <inkml:trace contextRef="#ctx0" brushRef="#br0" timeOffset="53756.022">25436 17740 1007 0,'0'0'1569'16,"0"0"-1247"-16,0 0-255 0,0 0-28 16,0 0 22-16,0 0-48 0,0 0-12 15,0 0 15-15,48 8-16 0,-27-8-238 16,-1-11-404-16,1 2-663 0</inkml:trace>
  <inkml:trace contextRef="#ctx0" brushRef="#br0" timeOffset="54004.59">25701 17447 3040 0,'0'0'440'0,"0"0"-392"0,0 0-35 0,0 0 9 16,0 0-22-16,0 0-13 0,0 0 13 15,0 0 32-15,52-8-10 16,-35 4-21-16,0 0 2 0,-3 0 0 16,0 0-3-16,7-2-102 0,-11 2-38 15,0-3-70-15,-6 0-182 0,3-4-287 16,-4 5-436-16</inkml:trace>
  <inkml:trace contextRef="#ctx0" brushRef="#br0" timeOffset="54328.83">25811 17357 859 0,'0'0'1743'0,"0"0"-1338"0,0 0-203 16,0 0-94-16,0 0-16 0,0 0-92 15,-20 56-22-15,16-42 22 0,4 1-1 16,0-1 1-16,-3 0 0 0,-1 0-102 15,1-2-19-15,-4 3-87 0,-7-3-95 16,7 3-98-16,1-2-111 0,-5 0 27 16,1-2 19-16,0-3 195 0,3-2 271 15,0-2 4-15,7-4 136 0,0 0 72 16,0 0 29-16,0 0 84 0,3 0-6 16,-3-1-33-16,11-2 2 0,-11 3-10 15,6-2-52-15,-2 1-11 0,-1 1-55 16,1 0-36-16,3 0-35 0,0 0-41 15,-1 0-10-15,5 0-35 0,6 0 10 16,-3 0 6-16,-4 0-3 0,4-1-16 16,0-2-19-16,-4 0-137 0,-3 1-141 15,0-2-217-15,-4 0-535 0,-3 1-274 16</inkml:trace>
  <inkml:trace contextRef="#ctx0" brushRef="#br0" timeOffset="54748.941">25677 17720 2874 0,'0'0'506'0,"0"0"-462"0,0 0-9 15,0 0 3-15,0 0-38 0,0 0-9 16,0 0-36-16,0 0 21 0,0 0 24 15,0 0 0-15,-3 10-3 0,6-10-35 16,-3-3-77-16,7-2 6 0,0-3 55 16,3 0 28-16,7-3 25 0,-3-1-2 15,0 2-26-15,-4-2 8 0,8 4 20 16,-5 1-21-16,1 2 21 0,-4 1-21 16,1 4 22-16,-1 0 16 15,-6 1 58-15,-1 7 12 0,0 0-16 16,-3 3 4-16,0-1-23 0,-6 0 9 15,-1 1-12-15,0 3-10 0,-7 3-16 16,7-4-9-16,-3 1-10 0,3-1 38 16,0-4-19-16,4-1-22 0,-1-3 0 15,1 0-25-15,3-3-13 0,0 0 0 16,0-2 9-16,7 0-2 0,-1 0 8 16,1-4-66-16,7-5-58 0,-4-4-154 15,18-8-435-15,-14 2-726 16</inkml:trace>
  <inkml:trace contextRef="#ctx0" brushRef="#br0" timeOffset="55156.01">26173 17398 1615 0,'0'0'743'16,"0"0"-507"-16,0 0-104 0,0 0 145 16,0 0-15-16,0 0-106 0,0 0-57 15,0 0 2-15,0 0 29 0,0 0-20 16,11 12-41-16,-11-3-25 0,3 1-3 16,-3 4-39-16,3 4 1 0,1-1-1 15,-1 1 17-15,-3-4-19 0,4-3-48 16,3-3-113-16,-7-4-41 0,0-4-109 15,0 0-256-15,0-3-518 0,0-2-9 16</inkml:trace>
  <inkml:trace contextRef="#ctx0" brushRef="#br0" timeOffset="55415.459">26228 17365 258 0,'0'0'2065'0,"0"0"-1613"15,0 0-266-15,0 0-58 0,0 0 3 16,0 0-76-16,0 0-7 0,49-12-17 15,-29 7 20-15,1-2-9 16,0 0 18-16,-4 3 10 0,7-1 34 0,-3 2-19 16,-8 2-22-16,5 1-12 15,-5 0-14-15,-2 4 7 0,-4 2 70 16,-1 4-23-16,1 2-26 0,0 3-18 16,-7 5-7-16,0 2-18 0,0-3-7 15,-7 3 0-15,4-3-15 0,-1-3-56 16,-2-3-9-16,2-2-23 15,1-6-47-15,-4-1-56 0,3 0-176 0,1-4-234 16,-4 0-630-16,0 0-405 0</inkml:trace>
  <inkml:trace contextRef="#ctx0" brushRef="#br0" timeOffset="55676.876">26218 17499 2549 0,'0'0'425'0,"0"0"-335"0,0 0-33 16,0 0 62-16,0 0-81 0,0 0-37 16,0 0 34-16,52-11 19 0,-32 7-16 15,-2-1-9-15,6 0-27 0,-4-1 11 16,-6 4-11-16,3-2-2 0,-3 4-48 15,-7-1-130-15,-4 1-40 0,-3 0-119 16,0 4-285-16,-6 5 28 0,-5-1-120 16,4-2-27-16</inkml:trace>
  <inkml:trace contextRef="#ctx0" brushRef="#br0" timeOffset="55837.546">26280 17560 740 0,'0'0'1041'16,"0"0"-678"-16,0 0-139 0,0 0 63 15,0 0-77-15,0 0-210 0,0 0-110 16,0 0 110-16,0 0 20 0,0 0 15 15,45-14-33-15,-35 12-2 0,4-1-1 16,-7-1-41-16,3 4-9 0,4 0-40 16,-7 0-2-16,-4 0-75 0,1 4-39 15,-4 1-11-15,0 1 30 0,0 2-82 16,-7 2-140-16,0-2-301 0</inkml:trace>
  <inkml:trace contextRef="#ctx0" brushRef="#br0" timeOffset="56024.75">26173 17720 1923 0,'0'0'470'0,"0"0"-286"16,0 0 51-16,0 0 35 15,0 0-69-15,0 0-77 0,69-16-22 16,-45 11-29-16,0-3-26 0,-3 0-24 16,10-2 2-16,-7-2-23 0,7 4 1 15,-10-4 0-15,3 1-3 0,-3-1-82 16,-11-1-77-16,0 0-83 0,-3-1-217 15,-3-2-278-15,-4 6-391 0</inkml:trace>
  <inkml:trace contextRef="#ctx0" brushRef="#br0" timeOffset="56253.873">26383 17372 2284 0,'0'0'980'16,"0"0"-779"-16,0 0-100 0,0 0 177 15,0 0-112-15,0 0-120 0,-10 58-46 16,10-34 0-16,0 2 0 0,0 7 13 16,0 4-10-16,0-4 10 0,0-3 5 15,0 1-16-15,0 0 1 0,-7 4 10 16,4 2-1-16,3-4-12 0,-7-2-56 16,3-5-76-16,4-6-4 0,-3-3-21 15,-4-5-154-15,4-5-266 0,3-2-478 16,0-2-259-16</inkml:trace>
  <inkml:trace contextRef="#ctx0" brushRef="#br0" timeOffset="56526.196">26352 17749 2008 0,'0'0'564'0,"0"0"-387"15,0 0-103-15,0 0 9 0,0 0 20 16,-55 22-52-16,38-12 31 0,-7 1-82 15,10 1 0-15,0 0 19 0,-3-1 22 16,3-1-41-16,7-2-22 0,4-4-29 16,3-2-71-16,3-2-19 0,15 0 141 15,2-2 34-15,-2-2-21 0,9-2-13 16,-3-2 0-16,7 3 0 0,-7 1-2 16,7 0 2-16,-7 2 67 0,-3 0-9 15,3 2-55-15,-10 0 45 0,7 0-48 16,-4 0-6-16,-3 0-245 0,-7-3-252 15,-1-4-276-15,5 3-655 0</inkml:trace>
  <inkml:trace contextRef="#ctx0" brushRef="#br0" timeOffset="56827.872">26773 17303 2357 0,'0'0'1098'0,"0"0"-1079"0,0 0 70 16,0 0-70-16,0 0 161 0,0 0-73 16,55 18-53-16,-41-12-4 0,-1 2 12 15,1 2 52-15,0 4-2 0,-4 6-6 16,1 14 5-16,-5 21-36 0,5 18-35 15,-8 6-3-15,-3 0-16 16,-17-11-2-16,0-8-7 0,0-8-12 16,-4-12-32-16,4-12-57 0,3-9-29 15,-7-1-37-15,4-1-271 0,3-1-904 16,-27-1-1160-16</inkml:trace>
</inkml:ink>
</file>

<file path=ppt/ink/ink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18T06:52:11.171"/>
    </inkml:context>
    <inkml:brush xml:id="br0">
      <inkml:brushProperty name="width" value="0.05292" units="cm"/>
      <inkml:brushProperty name="height" value="0.05292" units="cm"/>
      <inkml:brushProperty name="color" value="#FF0000"/>
    </inkml:brush>
  </inkml:definitions>
  <inkml:trace contextRef="#ctx0" brushRef="#br0">21319 6511 300 0,'0'0'104'0,"0"0"-32"0,0 0 287 16,0 0-190-16,0 0-25 0,0 0 22 16,0 0 9-16,0 0-31 0,0 0-21 15,0 0-19-15,-24-3-3 0,20 3-7 16,4-1 10-16,-3 1 6 0,-1-2-10 16,1 1-16-16,0 0-16 15,-4 1-4-15,7-2-2 0,-4 0-4 0,-6 0 9 16,6 0-5-16,-9-2 8 0,6 3-6 15,0-2-12-15,-3 1-7 0,6-1-7 16,-3 1-3-16,0 0 0 16,0 0-19-16,-3 0-12 0,3 0 21 15,0 0-25-15,0 2-1 0,4 0 1 16,-4 0 0-16,4 0 3 0,-4 0 36 16,-4 0-1-16,8 0-9 0,-4 0-12 15,0 0-16-15,0 0-1 0,4 0 3 16,-1 0 19-16,-2 4-22 0,-5-1-1 15,1 1 1-15,0 1-3 0,-1 3-10 16,1-1 11-16,0 1-1 16,-4 1 0-16,0 4-10 0,4-2 10 15,3 3 0-15,-4-3 1 0,-2 2-1 16,9 1 3-16,-3 2 0 0,4-1-14 16,-1 4 11-16,1 2 3 0,-1 2 0 15,4 3 13-15,0-3 3 0,0 3-14 16,0-5-1-16,0 1-1 0,0-1 0 15,0-5 0-15,0 3 2 0,7-1 14 16,-3-2-3-16,3 1-10 0,0-2 10 16,3-3-11-16,-3 0 1 0,3-1 13 15,-6-1 3-15,6-2-19 0,0-2-3 16,-3 4-19-16,7-4 21 0,0-1-11 16,-7 0 12-16,6-1 0 0,5-1 0 15,-5-1 0-15,-6-1-1 0,7-1-2 16,-4 2 1-16,8-2-11 15,-5-3 12-15,-2-1 1 0,3 1 0 16,3-3 0-16,-7 1 10 0,0 0-10 16,4-1-3-16,0 0-9 0,-7 3 9 0,3-3 3 15,-6 2 4-15,3 2-2 16,3 0-2-16,-7-2 1 0,1 1 0 16,6 2 1-16,-6-1 0 0,-1 0 1 15,0 2-1-15,1-2-1 0,-1 2-1 16,-3 0 0-16,0 0 0 0,4 0 2 15,-4 0-2-15,0 0-2 0,0 0 1 16,0 0-2-16,0 0-9 0,0 0-4 16,0 0-86-16,3-2-71 0,1-2-119 15,-1-1-303-15,1 0-581 0</inkml:trace>
  <inkml:trace contextRef="#ctx0" brushRef="#br0" timeOffset="910.637">21767 6552 261 0,'0'0'421'16,"0"0"-288"-16,0 0-90 0,0 0-40 15,0 0 13-15,0 0 4 0,0 0 81 16,0 0-17-16,0 0-12 0,0 0-7 16,-24 11 23-16,17-10 20 0,3 1-27 15,4-1 7-15,-3-1 13 0,-1 4-7 16,4-3-23-16,-6 3-6 0,2 0-6 16,1 1-24-16,-1 0-2 15,1 3 6-15,-4 0-4 0,0 2 1 16,4-1 16-16,-8 4 45 0,4-2 10 15,0 3-62-15,1 0 4 0,6 1 9 16,-4-1 39-16,-3 2-40 0,4-1-28 16,-1 3-3-16,1-6-10 0,3 5-14 15,0 0-2-15,0-2 13 0,0 2 13 16,3-1-26-16,4-2-13 0,0-1 0 16,-3-3-19-16,2 0 10 0,5-3-4 15,3-1-3-15,-4-2 3 0,0 0 7 16,1-4 17-16,-1 0-1 0,7 0 2 15,-3-6 1-15,-4-2 0 0,4-1 0 16,7-5 3-16,-8 0 26 0,-2 1-10 16,3-5 3-16,3 3-9 0,-7 0 0 15,-3 0-12-15,3 4 22 0,-3-2 3 16,-3 2-23-16,6-2 16 0,-3 0 23 16,-4-2 9-16,1-1-22 15,-4-3 0-15,0-3 10 0,0 1-14 0,-4-3-6 16,1 1-6-16,-4-3-12 15,-3 3 25-15,3 2-25 0,-4 3 15 16,8 1 7-16,-4 3-21 0,-3 6-2 16,6 0-13-16,-6 4 10 0,3 0-17 15,0 2 1-15,4 2-32 0,-4 0-16 16,7 4-59-16,-4 2-80 16,-2-1-98-16,6 2-176 0,0-3-239 0,0-1-400 0</inkml:trace>
  <inkml:trace contextRef="#ctx0" brushRef="#br0" timeOffset="1312.753">22118 6448 1520 0,'0'0'607'16,"0"0"-380"-16,0 0-59 0,0 0-91 15,0 0-5-15,0 0 124 0,0 0 9 16,-17 53-106-16,14-39-99 0,3-2 0 15,0 0 45-15,0 1-32 0,0 3-13 16,-4 6-35-16,1 5 35 16,-1 5-2-16,-3 2 5 0,4 1 0 15,-1 0-3-15,-2-1-3 0,2-1-8 16,1 0 9-16,-1-2 2 0,1-4-1 16,3-5-12-16,-4-1-176 0,4-5 48 15,-3-5 19-15,3-3-162 0,0-3-86 16,0-4-231-16,0-1-422 0</inkml:trace>
  <inkml:trace contextRef="#ctx0" brushRef="#br0" timeOffset="1667.464">22132 6525 153 0,'0'0'1900'0,"0"0"-1638"16,0 0-262-16,0 0-3 16,0 0 3-16,0 0 79 0,0 0 63 15,0 0-39-15,0 0-103 0,0 0-34 16,17-3 34-16,-13 8 51 0,6 3 23 16,0 3-9-16,8 2-14 0,-5 7 10 15,-6-1-32-15,7 4-6 0,3 2-11 16,-3 0 8-16,-7 1-10 0,3-1-10 15,1-2-16-15,2-1 14 16,-2-2-14-16,-1-3 13 0,-7-5 3 16,4 1-2-16,0-3-11 0,-3-4 10 15,-1 0-20-15,7-1-12 0,-10-1-100 16,4-4-23-16,-1 2-36 0,-3-2-101 16,4 0-133-16,-1 0-73 0,1-3-50 15,-4-1-72-15</inkml:trace>
  <inkml:trace contextRef="#ctx0" brushRef="#br0" timeOffset="1996.746">22394 6339 1411 0,'0'0'472'0,"0"0"-271"15,0 0-113-15,0 0-24 16,0 0 56-16,0 0 80 0,0 0 7 16,0 0-95-16,0 0-54 0,0 0 19 15,10 39 45-15,-10-3-1 0,-7 16-35 16,4 18-47-16,-4 2-29 0,3-13-10 15,1-12-25-15,3-16 9 0,-3-6-3 16,3 6 0-16,0 1-7 0,0 1-82 16,0-5-219-16,3-7-242 0,-3-8-416 15</inkml:trace>
  <inkml:trace contextRef="#ctx0" brushRef="#br0" timeOffset="2726.503">22983 6407 1420 0,'0'0'348'0,"0"0"-195"15,0 0-53-15,0 0-19 0,0 0 46 16,0 0-17-16,0 0-3 0,0 0-17 15,-52 2-22-15,49-1-39 0,-4 2 51 16,0-3-2-16,0 4-59 0,-7-3 4 16,7 2 18-16,1 1 27 0,-1-4-4 15,-4 6-45-15,1-2-6 0,-4 0 35 16,4-1-35-16,0 3-11 0,3-2 36 16,-4 2-12-16,-6-1 3 0,10 2-27 15,-7 0 23-15,8 1 17 16,-5 2-1-16,1-1 4 0,0 2-16 15,-1 1-7-15,4 1-20 0,0 0 11 16,1 1-1-16,-1 0 1 0,0 3-13 16,-4 1-3-16,8 0-19 0,3 3 20 15,-3 1-2-15,3 2 3 0,0-1 1 16,6 2 4-16,-2-4 18 0,10-1 5 16,-4 0-26-16,0-3 1 0,1-1-2 15,9 0 0-15,-2-3-2 0,2-1 1 16,4-2-30-16,-3-3-30 0,7-3-31 15,-4-4-30-15,3 0-25 0,1-2-136 16,-1-6-124-16,1-3-190 0,-11 3-83 16</inkml:trace>
  <inkml:trace contextRef="#ctx0" brushRef="#br0" timeOffset="3180.902">23417 6294 809 0,'0'0'312'0,"0"0"-204"0,0 0-72 16,0 0 39-16,0 0 78 0,0 0 65 15,0 0 2-15,0 0-54 0,0 0-23 16,0 0 18-16,0 0 40 0,0 2 21 15,0 2-45-15,0 4-52 0,-7 4-78 16,0 7-21-16,-7 3-7 0,4 8 4 16,0 6-4-16,-4 13-17 0,-10 11-2 15,7 12-17-15,3-7-6 0,0-14-21 16,4-15 12-16,6-12 6 0,-3 3 1 16,4 1-94-16,0-1-74 0,3-6-62 15,0-5-146-15,3-10-76 0,0-2-236 16</inkml:trace>
  <inkml:trace contextRef="#ctx0" brushRef="#br0" timeOffset="3500.531">23427 6284 935 0,'0'0'781'16,"0"0"-486"-16,0 0-194 0,0 0-36 16,0 0 81-16,0 0 48 0,0 0-7 15,0 0-94-15,0 0-74 0,0 0-18 16,14 32 38-16,-10-9-3 0,6 6-24 16,-3 4-8-16,0 5 8 0,0 1-12 15,-1 2-11-15,1 2-5 16,0-1-10-16,4-3 13 0,-5 1-19 0,-2-1 12 15,3-2-37-15,-4-2-40 16,-3-1-55-16,0 0-42 0,0-1 0 16,0-3-63-16,0-1 30 0,0-2-141 15,0-7-39-15,0-5-157 0</inkml:trace>
  <inkml:trace contextRef="#ctx0" brushRef="#br0" timeOffset="3757.599">23348 6648 2274 0,'0'0'465'0,"0"0"-224"0,0 0-241 15,0 0-9-15,0 0 9 0,0 0 3 16,0 0-3-16,0 0-64 0,0 0-84 16,0 0 116-16,28 5 15 0,-8-1-173 15,1-4-166-15,0 0-306 0,-1 0-582 16</inkml:trace>
  <inkml:trace contextRef="#ctx0" brushRef="#br0" timeOffset="4204.672">23703 6415 1237 0,'0'0'302'16,"0"0"-159"-16,0 0-42 0,0 0 49 15,0 0 34-15,0 0 50 0,0 0-18 16,0 0-64-16,0 0-52 0,0 0-46 15,-3 2-25-15,6-2-12 0,0 0-15 16,4 0 9-16,7 0 28 16,-4-2 6-16,8 0-7 0,-1 0 10 0,7 0-25 15,-3-2-8-15,3 0 1 16,-4 3-16-16,-2-2 2 0,-1 1 13 16,0 1-15-16,-7-2 13 0,-6 2-13 15,3 1-2-15,-4 0 1 0,1 0-207 16,3-2-69-16,-7 2-91 0,3-1-206 15,-3 0-100-15,0 1-408 0</inkml:trace>
  <inkml:trace contextRef="#ctx0" brushRef="#br0" timeOffset="4423.155">23848 6401 1863 0,'0'0'389'15,"0"0"-191"-15,0 0-101 0,0 0 54 16,0 0-9-16,0 0-7 0,0 0-55 16,-31 57-80-16,27-28 3 0,1 14-3 15,-1 16 48-15,1 17-38 0,-1 4-10 16,4-4-32-16,0-6 10 0,0-11-75 16,0-1-18-16,0-3-104 0,4-10-82 15,-4-9-218-15,3-14-252 0</inkml:trace>
  <inkml:trace contextRef="#ctx0" brushRef="#br0" timeOffset="5502.804">24592 6391 698 0,'0'0'163'0,"0"0"-62"0,0 0 19 15,0 0 7-15,0 0-3 0,0 0 19 16,0 0 46-16,0 0-56 0,0 0-42 16,-14 0-3-16,11 0 12 0,3 0 8 15,0 0-15-15,-4 0-5 0,1 0-7 16,-1 3-17-16,1-1-9 0,-4 3-23 16,-3 3 39-16,-1 1-58 0,4 4 3 15,-3 2-13-15,0 5 0 0,3 1-3 16,-4 5-20-16,11 3-12 15,-3 4-26-15,3 0 19 0,7 3-6 16,7 0 19-16,-1 2-9 0,1-3-111 16,10 2 46-16,1 0-150 0,2-2-114 15,1-1-26-15,-11-9-155 0,17 10-109 0</inkml:trace>
  <inkml:trace contextRef="#ctx0" brushRef="#br0" timeOffset="6738.382">24585 6428 441 0,'0'0'310'0,"0"0"-180"0,0 0-19 16,0 0 20-16,0 0-14 0,0 0 10 15,0 0 39-15,0 0 3 0,0 0 6 16,0 0 10-16,0 0-3 0,0 0-4 16,0-1-7-16,0 1-7 0,-3 0-9 15,3-2 2-15,-4 2-48 0,4 0-23 16,0 0-9-16,-3 0-11 0,3 0 7 15,0 0-12-15,0 0-26 0,-4 0-7 16,1 0-15-16,-1 3-11 0,1 1 9 16,-4 3-11-16,0-2-2 0,4 5 0 15,-4-1 0-15,3 2-1 0,1 4-10 16,-4-1-3-16,3 1 16 16,-2-1 0-16,-1 2-2 0,3 2 0 0,1-3 0 15,-4 2 2-15,3-2 0 16,1 0-1-16,0 4 1 0,3-3-1 15,-4 1 2-15,4 1-1 0,-3-1 2 16,3 1 1-16,0 0 1 0,0-2-1 16,0 3 22-16,0-1-6 0,0-1-3 15,3 1 9-15,-3 1-12 0,4-3 9 16,-1 1-6-16,0-3-13 0,-3 2 19 16,11-4-20-16,-4 0 11 0,-4-1 5 15,4-1-16-15,0-3-2 0,0 1-23 16,0-2-5-16,3-2-19 0,7 0-51 15,-6-4 0-15,-1 0-97 0,7-4-9 16,4-5-149-16,-4-3-203 0,0-4-152 16,1 1-429-16</inkml:trace>
  <inkml:trace contextRef="#ctx0" brushRef="#br0" timeOffset="7318.079">25450 6378 1542 0,'0'0'417'16,"0"0"-200"-16,0 0-175 0,0 0 29 15,0 0 49-15,0 0 54 0,0 0-35 16,0 0-100-16,0 0-39 0,0 0-25 16,10 2 25-16,-7 2 55 0,4 3-1 15,0 2-21-15,0 0 2 0,3-1-13 16,1 2 7-16,-4 2 6 0,3-1-6 15,-3 1 26-15,0 0-10 16,3 4-10-16,-3-1 10 0,-4 2-13 0,1 1 3 16,-1 0 6-16,-3 3 7 15,0 1 9-15,0 1 13 0,-7 1-10 16,1 1-15-16,-5 4-17 0,1 1-12 16,0 2-13-16,-8 2-2 0,-2 3-1 15,6 1-12-15,-3 4-36 0,-7-1-114 16,3 0-109-16,0 4-317 0,1-12-673 15</inkml:trace>
  <inkml:trace contextRef="#ctx0" brushRef="#br0" timeOffset="11191.756">20278 13383 160 0,'0'0'499'0,"0"0"-124"16,0 0-37-16,0 0-45 0,0 0-147 15,0 0-29-15,0 0 58 0,0 0-9 16,0 0-17-16,-3 0-17 0,3 0-9 16,0 0-20-16,0 0-16 0,0-2 2 15,0 2 8-15,0 0-11 0,3 0-28 16,-3-1-10-16,0 1-20 0,0 0-9 16,0 0-15-16,0 0-1 0,4 0-3 15,-1 0-2-15,-3 0-17 0,7-3 19 16,-3 2 3-16,3-3 0 0,3 1-3 15,0-1 1-15,1 1 12 0,-1-2-13 16,4 1-7-16,6-3 7 16,-9 3 1-16,6-2 2 0,4 1-3 15,-8-2 0-15,5 3 0 0,-1-2 1 16,0 1-1-16,-7 1-7 0,4 0-5 16,0 3 5-16,-4-2 6 0,1 3-2 15,-4-1 1-15,-1 1 0 0,5 0-14 16,-1 0 0-16,-3 0 15 15,0 0-3-15,0 1 4 0,-7 2-1 0,7-2 1 16,-4 2-1-16,4 1-2 0,-4-3 3 16,1 3 0-16,6-1 13 15,-6 1 9-15,-1 0 68 0,1 0-65 16,-1-1-23-16,0 0 1 0,1 3 26 16,-4-1-28-16,3 0 1 0,-3-1-2 15,4 0 0-15,-4 3 15 0,0-3-15 16,3 3 3-16,-3 0 16 0,0-1 3 15,0 1-6-15,0 4-14 0,0-4 2 16,0 0 8-16,0 1 1 0,-3-2-13 16,-1 3 13-16,4-2-12 0,-3-1 2 15,3 2 13-15,-4 1 0 0,-2-1-14 16,2 0 0-16,-3 2 1 0,-3 1 0 16,3-2 0-16,0-2 1 0,0 5-1 15,4 0-1-15,-8-1 1 0,1 1 16 16,-7 0-16-16,0 0 10 15,6 0 3-15,-9 1-15 0,-1 0 0 16,7-1 0-16,-10-2 18 0,3 2-18 0,8-4 1 16,-5 0 17-16,-2-2-16 15,9-2-3-15,-2 0 3 0,-1-3-5 16,0-1 2-16,7 0-25 0,0 0-32 16,0 0-22-16,0 0-33 0,1-1-50 15,-1-2-81-15,0-2-95 0,0-1-147 16,0-2-216-16,7 0-88 0,0-4 98 0</inkml:trace>
  <inkml:trace contextRef="#ctx0" brushRef="#br0" timeOffset="11731.674">20316 13389 46 0,'0'0'1118'0,"0"0"-887"15,0 0-133-15,0 0-11 16,0 0 44-16,0 0 25 0,0 0 9 16,0 0-48-16,0 0-59 0,0 0-25 15,7-2 12-15,-7 2 20 0,0 0 12 16,0 0-6-16,0 0-3 0,0 0 16 15,0 2 29-15,0 0-36 0,0 2-48 16,4 0 3-16,-1 1-13 0,-3 3 7 16,0 1-10-16,4 3 3 0,-1-1-15 15,0 4 21-15,1-3-12 0,-1 5-11 16,1-2 13-16,-4 5-14 16,3-4-2-16,1 4 1 0,-4-1 0 15,0 1 3-15,7 3 13 0,-7-3-12 16,0 1 31-16,0 2-6 0,0-3-27 15,0 1 14-15,0-2-3 0,0-1 25 16,-7-2-13-16,7 4-9 0,-4 1 0 16,-3-2 0-16,0 4-3 0,1-1-11 15,2 1-1-15,-6 1-1 0,3-2 0 16,-7 3 0-16,7-5-1 0,0-2-18 16,-3 0-3-16,10-4 9 0,-3-1 0 15,-4-2 13-15,7-3-2 0,-4-2-20 16,4-4-17-16,-3 1-34 0,3-3-78 15,0 0-71-15,3 0-123 0,1-2-12 16,3-4-108-16,-4-1 111 0,7-4 5 16,-3 2-306-16</inkml:trace>
  <inkml:trace contextRef="#ctx0" brushRef="#br0" timeOffset="12235.213">20389 13734 795 0,'0'0'1007'16,"0"0"-800"-16,0 0-90 0,0 0 3 15,0 0 58-15,0 0 58 0,0 0 2 16,0 0-91-16,0 0-86 0,0 0-29 15,-4-3 13-15,4 3 0 0,0 0-10 16,0 0-32-16,0 0 13 0,0 0 0 16,0 0 3-16,0 0-3 0,0 0-14 15,0 0-2-15,0 0-16 0,4 3-6 16,-1 1 19-16,7 2 3 0,-6 0 25 16,3 3-6-16,7 0-18 0,-8 2 25 15,1 0-26-15,0-1 3 16,0 2-1-16,7 0 11 0,-4-1 6 15,1 0-17-15,-1 2-2 0,0-1 11 16,4 1-9-16,0-1 8 0,0 0-7 16,-7 2-1-16,3-2-2 0,7 2 9 15,-7-3-9-15,1 4-1 0,-4-3 0 16,0-2 0-16,3 0-23 0,0 0 24 16,-3-1 0-16,0-3-1 0,0 1-22 15,-4 0 21-15,1 0-10 0,3-2 9 16,-4-1 3-16,4-1-1 0,-4-1 0 15,-3 1 0-15,11-3-190 0,-11 3 50 16,3-3-74-16,1 0-159 16,-4 0-177-16,3 2-451 0</inkml:trace>
  <inkml:trace contextRef="#ctx0" brushRef="#br0" timeOffset="13065.154">20981 13365 762 0,'0'0'329'0,"0"0"-134"0,0 0-35 16,0 0 19-16,0 0 22 0,0 0 23 15,0 0-16-15,0 0-30 0,0 0-17 16,0 0-16-16,-20 4-3 0,20-4 12 15,0 0-23-15,0 0-22 0,0 0-14 16,0 0-12-16,0 0-7 0,0 0-9 16,3 0 6-16,-3 0-27 15,7 0-46-15,-4 0-25 0,-3 0 9 16,7-4-13-16,4 4 26 0,-5-3 3 16,12 2 18-16,2-3-2 0,-2-3-13 15,2 3 0-15,8 0-2 0,-11 0 0 16,4 0-1-16,-1 1 0 0,-2 0 0 15,2-1-1-15,-2 0 1 0,-5 1 1 16,5 0-1-16,-5 1 2 0,-2-1-2 16,-4 2 0-16,-1-2 0 0,-2 3-2 15,-4 0-58-15,0-1 44 0,0 1 16 16,0 0 23-16,0 0-23 0,0 0-64 16,0 0-40-16,-4 0-43 0,4 0-22 15,-3 0-49-15,0 3-97 0,-4 2-12 16,3 3-244-16,1-4-236 0</inkml:trace>
  <inkml:trace contextRef="#ctx0" brushRef="#br0" timeOffset="13450.857">20992 13424 1191 0,'0'0'436'0,"0"0"-163"0,0 0-88 15,0 0-20-15,0 0 7 0,0 0 15 16,0 0-13-16,0 0-58 0,0 0-52 16,0 0-22-16,-4 1 9 0,4-1-9 15,0 0-29-15,0 2-13 0,0 2-26 16,0 3-6-16,0 4 32 0,0 6 10 15,0 2-4-15,4 4 10 0,-4 3-18 16,0 2 2-16,3 3 0 0,0-1-3 16,1 2-33-16,-1-1 34 15,1 0 1-15,-1-3-1 0,1 0-20 0,-4-4 18 16,0 0-24-16,0-3 24 16,0-4 1-16,0 0-119 0,0-1 9 15,0-2-74-15,0-3 6 0,0 1-107 16,0-3-118-16,0 0-36 0,0-4-60 15,-4-2-189-15</inkml:trace>
  <inkml:trace contextRef="#ctx0" brushRef="#br0" timeOffset="13785.229">20992 13738 1212 0,'0'0'442'16,"0"0"-214"-16,0 0-128 0,0 0 1 15,0 0 19-15,0 0 26 0,0 0-66 16,0 0-44-16,0 0 12 0,0 0-31 16,48-31 8-16,-34 24 24 0,3-1 19 15,10-2-36-15,-9 2-4 0,6 3-28 16,-4-2 0-16,-2 3-2 0,2 2 2 15,-6 1-21-15,0 0 21 0,-4 1 10 16,4 0-10-16,-4 0 0 0,-3 0 1 16,-3 0-1-16,-1 0-2 0,1 1-14 15,-1-1 15-15,0 0-41 0,1 1-110 16,-4 1-65-16,3 2-94 16,-3-4-154-16,0 4-92 0,0-1-179 0</inkml:trace>
  <inkml:trace contextRef="#ctx0" brushRef="#br0" timeOffset="14072.5">20992 13971 2264 0,'0'0'504'0,"0"0"-317"15,0 0-123-15,0 0-3 0,0 0 9 16,0 0 67-16,0 0-9 0,0 0-102 16,0 0-24-16,0 0 15 0,44-12 12 15,-23 5-13-15,7-2 6 0,-1 0-22 16,8 0 0-16,-4-2 0 0,3 4 0 16,-6-1-1-16,3 3 1 0,3 0-3 15,-13 2-64-15,10 2-105 16,-11 1-36-16,-2 0-190 0,2 0-226 15,-6 1-557-15</inkml:trace>
  <inkml:trace contextRef="#ctx0" brushRef="#br0" timeOffset="14821.77">21636 13310 978 0,'0'0'257'0,"0"0"-117"16,0 0 0-16,0 0 23 0,0 0 22 15,0 0 42-15,0 0-16 0,0 0-85 16,0 0-45-16,0 0 6 0,-17 6 55 16,20-6-72-16,-3-2-69 0,0 1-2 15,4 0-1-15,6-1 2 0,0 1 48 16,1-3 32-16,-1-1-19 0,4-2-26 15,10 1 10-15,-14 1 3 0,7 0-44 16,7 1 21-16,-13 2-25 0,9-1-9 16,1 2 9-16,-7 1-16 0,7 0 16 15,-4 1 1-15,-3 2-1 0,-8 1-1 16,8 0 1-16,-7 2 11 0,3-1-10 16,1-2 14-16,-4 3-2 0,-4 0-13 15,-3 1 3-15,4 1 16 0,-1-2 10 16,-3 2-3-16,0 2 34 15,0 3 144-15,0-5-100 0,0 4-43 0,-7 2-14 16,7-1-22-16,-7 1-9 16,-3 1-3-16,-4 0-10 0,4 0 0 15,-4 2-1-15,4-1 0 0,-11 0-1 16,4-1-1-16,6-1-38 0,-6 0-34 16,-3-4 37-16,6-1-57 0,3-3-3 15,-2-2-83-15,-1-2-69 0,4-2-148 16,3-6-188-16,0-2-106 15,3 0-73-15</inkml:trace>
  <inkml:trace contextRef="#ctx0" brushRef="#br0" timeOffset="15170.814">21632 13369 638 0,'0'0'1015'0,"0"0"-781"16,0 0-78-16,0 0-30 0,0 0 52 16,0 0 45-16,0 0 13 0,0 0-95 15,0 0-74-15,0 0-25 0,-6-4 6 16,6 4 19-16,0 0-9 0,0 0-17 16,0 4-15-16,0-1 6 0,0 5 12 15,0 5-2-15,0 6 9 0,0 5-13 16,6 5-10-16,-6 2-15 0,0 7-11 15,0 0-2-15,0 0 0 0,0 2-1 16,0-2-18-16,0 0 6 0,0-2 13 16,0-5-28-16,0 0 28 15,0-1-13-15,0-4-9 0,0-3-77 16,0-2-51-16,0-4-39 0,4-3-23 16,-4-2-36-16,3-1-43 0,4-6-108 15,0-2-144-15,-3-3-148 0</inkml:trace>
  <inkml:trace contextRef="#ctx0" brushRef="#br0" timeOffset="15912.296">22153 13188 1013 0,'0'0'413'0,"0"0"-146"15,0 0-43-15,0 0 3 0,0 0-35 16,0 0 40-16,0 0-61 0,0 0-61 16,0 0-43-16,0 0 4 0,-24 15-7 15,24-15-3-15,0 0-4 16,0 4-28-16,0 0-10 0,0 3-3 15,0 2-3-15,-7 5 0 0,7 1 9 16,0 8-3-16,0 3-3 0,0 3 6 16,0 6 13-16,0 6 19 0,0-3 77 15,0 2-49-15,0-1-22 0,0 2-22 16,0-6-7-16,0 0 17 0,0-3-17 16,0-5-6-16,0 0-9 0,0-3-14 15,7-4 11-15,-7-1 2 0,3-1 7 16,-3-2-9-16,0-2-12 0,0-1 1 15,0-2-2-15,0-1-2 0,3 0 2 16,-3-5 0-16,0-1 0 0,0 0 1 16,0-4 0-16,0 1 0 0,0-1 2 15,0 0 0-15,0 0 1 0,0 0-1 16,0 0 9-16,0 0-12 0,0 0-11 16,4 0 8-16,-4 0-13 15,0 0 13-15,3 0-22 0,1 0-7 16,-1 0-18-16,1 0 31 0,6 1 17 15,0 0-1-15,8 2 0 0,-1-2-13 16,-3 0 3-16,6-1 10 0,-3 0-9 16,1 0-14-16,2 0-68 0,-6 0 37 15,0-1 34-15,0 0-27 0,-1-2-30 16,1 3-136-16,-7-1 75 0,0 1-177 16,3 0-82-16,-6 0-181 0,6 0-73 15</inkml:trace>
  <inkml:trace contextRef="#ctx0" brushRef="#br0" timeOffset="16680.081">22759 13250 912 0,'0'0'339'0,"0"0"-170"0,0 0-13 16,0 0-23-16,0 0-48 0,0 0 35 16,0 0-6-16,0 0-27 15,0 0-22-15,0 0-26 0,-7-12 6 16,7 12 4-16,0 0 9 0,0 0-3 16,0 0 29-16,0 0 58 0,0 0-19 15,-3 4-14-15,-1 6-30 0,1 0-79 16,-1 4-26-16,1 5 23 0,-7 6 0 15,6-1-10-15,-3 8-12 0,0 2 12 16,7 4 11-16,-7 3-2 0,1 1 3 16,-1 1-21-16,3 0-1 0,-6-4 1 15,3-2-1-15,4-3 10 0,-4-6-19 16,3-7-35-16,4-4-11 16,0-7-32-16,-3-4 26 0,3-3-48 15,0-3-138-15,0-7-162 0,3-5-85 0,-3 2-155 16</inkml:trace>
  <inkml:trace contextRef="#ctx0" brushRef="#br0" timeOffset="17030.186">22756 13222 1423 0,'0'0'361'0,"0"0"-172"0,0 0-69 15,0 0 13-15,0 0 15 0,0 0 24 16,0 0-56-16,0 0-74 0,0 0-29 16,0 0-12-16,6 0 12 15,-6 0 3-15,4 4-14 0,6 1 72 16,-3 9 9-16,10 0 59 0,-6 6-53 16,-1 2-44-16,4 7-7 0,0 2-34 15,-1 1 21-15,-2 5-6 0,-4 2-17 16,3 3-1-16,0-2 1 0,1 1 9 15,-8-1-11-15,4-3-13 0,-4-5 13 16,-3-1-28-16,4-5 28 0,-4-5-2 16,0-4-15-16,3-4-92 0,-3-5-58 15,0-4-48-15,0-1-85 0,0-3-96 16,0 0 0-16,0-4-46 0,0-4-64 16,0 0-187-16</inkml:trace>
  <inkml:trace contextRef="#ctx0" brushRef="#br0" timeOffset="17295.828">22700 13569 1911 0,'0'0'434'0,"0"0"-201"0,0 0-152 16,0 0-7-16,0 0-3 0,0 0 6 16,0 0-77-16,0 0-23 0,0 0-28 15,0 0 38-15,45-9 11 0,-31 9 1 16,3 0 1-16,11 0 10 0,-8 1-10 16,11-1-22-16,-10 0-330 0,3 0-374 15,0-2-875-15</inkml:trace>
  <inkml:trace contextRef="#ctx0" brushRef="#br0" timeOffset="17900.781">23331 13285 259 0,'0'0'433'0,"0"0"-100"0,0 0-63 16,0 0-9-16,0 0 38 0,0 0-59 15,0 0-36-15,0 0 32 0,0 0-59 16,0 0 13-16,-41-3-20 0,30 3-45 16,8 1-42-16,-4 1-29 0,0-1 7 15,0 3-14-15,4-1-15 0,-4 0-10 16,-4 2-19-16,1-1 22 0,0 3-25 15,-1 1-3-15,5 0-16 0,-1 2 19 16,-4 2 15-16,-2 3-15 0,2-3 0 16,4 4 14-16,-3 1-14 0,0 0 0 15,-4 3 26-15,7 2 5 0,0 1-5 16,4 4-23-16,-1 1-2 0,4 1 2 16,0-2 13-16,0-1-16 15,0 0-1-15,11 0-11 0,-5-6 12 16,15-2 16-16,-7 1 25 0,3-5-39 15,4 2 1-15,-1-1 13 0,8-5-15 16,0 1-1-16,-8-3-2 0,15 0-1 16,-15-4-35-16,8-1-16 0,-4-3-28 15,-3-3-36-15,-4-8-44 0,0-5-88 16,4-2-239-16,-4-5-244 0,-10 5-292 16,7-13 278-16</inkml:trace>
  <inkml:trace contextRef="#ctx0" brushRef="#br0" timeOffset="18256.677">23607 13326 1729 0,'0'0'736'0,"0"0"-368"0,0 0-166 16,0 0-17-16,0 0 10 0,0 0-68 16,0 0-35-16,0 0-55 0,0 0-37 15,0 0-38-15,13 0 0 0,-2 0 38 16,-1-2 14-16,0-1 9 0,11-1-11 16,0 0 0-16,-4 0-11 0,7-2 13 15,-3 0-14-15,-8 2 0 0,12 0 3 16,-8-2-3-16,-7 2-1 0,7 1-34 15,-6-1-41-15,-1 1-3 16,-7 1-33-16,1-1-15 0,-1 2-36 16,-3-2-7-16,0 2-62 0,0 1-36 15,-3 0-91-15,-4 0-168 0,4 0-743 16</inkml:trace>
  <inkml:trace contextRef="#ctx0" brushRef="#br0" timeOffset="18520.144">23648 13276 950 0,'0'0'1297'15,"0"0"-1074"-15,0 0-113 0,0 0 61 16,0 0 19-16,0 0-78 0,0 0-16 16,-31 62-42-16,24-46-31 0,7 6-4 15,0 2 13-15,0 3 19 0,0 1 0 16,0 3-32-16,0 2-6 0,7-1 6 15,-4 1-17-15,1 0 23 16,-1-3-25-16,1-3 0 0,3 2-51 16,-4-2-28-16,0-1-71 0,-3 1-10 15,7-6-78-15,-3-1-59 0,3-2-198 16,-4-5-45-16,-3-3-92 0,7-2-183 16</inkml:trace>
  <inkml:trace contextRef="#ctx0" brushRef="#br0" timeOffset="18825.577">23634 13647 1395 0,'0'0'433'0,"0"0"-239"15,0 0-142-15,0 0 16 0,0 0-35 16,0 0 70-16,0 0 40 0,0 0-53 15,62-46-28-15,-45 35-11 16,4 0 39-16,-4 1-25 0,0 2-62 16,4 0 10-16,-7 4-12 0,0 0-1 15,-1 2-1-15,1 0 1 0,0 2 5 16,-7 0 8-16,-4 2-13 0,4 2 0 16,0 0-85-16,-3 0 21 0,2 1 6 15,-6 1-42-15,0 0-59 0,4 1-54 16,-4 2-66-16,0 0-121 0,0 4-134 15,0-6-213-15</inkml:trace>
  <inkml:trace contextRef="#ctx0" brushRef="#br0" timeOffset="19023.309">23710 13922 404 0,'0'0'1524'0,"0"0"-1187"0,0 0-214 16,0 0-13-16,0 0 39 0,0 0-75 15,0 0-42-15,0 0 61 0,0 0 10 16,55-10-16-16,-31 5-49 0,-3 0-22 16,-4-2 7-16,4 2-22 0,-1-1-1 15,-2 1 0-15,6-1-97 0,-11 2-80 16,1-3-194-16,10 0-215 0,-13 4-626 16</inkml:trace>
  <inkml:trace contextRef="#ctx0" brushRef="#br0" timeOffset="19670.921">24420 13241 1102 0,'0'0'576'0,"0"0"-306"16,0 0-69-16,0 0 25 0,0 0-25 15,0 0-66-15,0 0-6 0,0 0-49 16,0 0-44-16,0 0-24 0,-21 11 14 15,21-11 22-15,0 2-9 0,-4 0-1 16,1 0 10-16,0 0 16 0,-4 1 22 16,3 1-32-16,1 1-35 0,-4 2 4 15,3 0 8-15,-6 0-15 0,7 1-3 16,-4 3 19-16,0-1 0 0,-3 2-1 16,6 0-18-16,-6 4 3 0,6-1 9 15,-3 3 7-15,4 1-10 0,-4 2 3 16,0 3 0-16,4 0-6 15,-1 1 13-15,-3 5 6 0,4 0-4 16,3 0-5-16,0 1 2 0,10 2 0 16,-3-3 7-16,4 0-35 0,-1-4-3 15,4 1-2-15,6-3-20 0,-2-2-28 16,2-3 9-16,11-1-44 0,-7-7 0 16,11-3-61-16,-4-5-137 0,0-3-204 15,-14-3-533-15,14-11-302 0</inkml:trace>
  <inkml:trace contextRef="#ctx0" brushRef="#br0" timeOffset="20296.569">25136 13267 949 0,'0'0'420'0,"0"0"-280"0,0 0-88 16,0 0 59-16,0 0-11 15,0 0-2-15,0 0-11 0,0 0-57 16,0 0-29-16,0 0 21 0,-10-11 34 16,10 11 31-16,0 0 17 0,0 0-14 15,0 0-12-15,3 0-13 0,1 0-23 16,-4 0-23-16,3 0 20 0,4 0 103 16,0 2-4-16,-4-1-48 0,11 3-23 15,-7 0 4-15,0 2 2 0,0 0 14 16,0 2-17-16,3 2-22 0,0 3-7 15,1 1-12-15,-4 0-4 0,0 2 0 16,-1 3 7-16,-6 1-7 16,4 1-9-16,-4 3 0 0,0 1 6 15,-4 6-3-15,1 2-3 0,-7 5-15 16,-4 2-1-16,-3 2-1 0,3 1-50 16,-7 1-75-16,1 3-69 0,2-4-125 15,1 2-224-15,0-15-582 0</inkml:trace>
</inkml:ink>
</file>

<file path=ppt/ink/ink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1T01:28:56.335"/>
    </inkml:context>
    <inkml:brush xml:id="br0">
      <inkml:brushProperty name="width" value="0.05292" units="cm"/>
      <inkml:brushProperty name="height" value="0.05292" units="cm"/>
      <inkml:brushProperty name="color" value="#FF0000"/>
    </inkml:brush>
  </inkml:definitions>
  <inkml:trace contextRef="#ctx0" brushRef="#br0">7211 7426 425 0,'0'0'714'16,"0"0"-356"-16,0 0-98 0,0 0-97 15,0 0-21-15,0 0 33 0,0 0 16 16,0 0-36-16,0 0-58 0,7-4-26 16,-4 4 38-16,1-1 68 0,-1 1-46 15,-3 0-6-15,3-2-27 16,-3 2-12-16,4-1-22 0,-4 0-14 0,3 1-2 15,-3 0-16-15,4 0-13 16,-4 0 9-16,10 0 32 0,-3 0 22 16,3-2-26-16,-3 0-9 0,0 2-26 15,0-2-21-15,-7 2-25 0,0 0 10 16,0 0 12-16,3 0 2 0,-3-2 1 16,0 2-1-16,4 0 0 0,-4 0 0 15,0 0 1-15,0 0-1 0,0 0-1 16,0 0-10-16,0 0 9 0,0 0 1 15,0 0 2-15,7 0 1 0,-4 0 18 16,1 0-6-16,-1 0-2 0,1 0-10 16,-1 0-1-16,0 0 22 0,1 0-21 15,-1 0 15-15,4 2 0 0,-3-2-16 16,-1 0 2-16,1 2 0 0,-1-2 0 16,7 0 0-16,-3 0-2 0,0 2 1 15,0 0 1-15,0-2 0 0,0 0 0 16,0 0-2-16,-4 0 2 0,8 0-1 15,-5 0-1-15,1 0-2 0,-3 0 0 16,3 1 2-16,-4-1 0 16,4 1 0-16,-4 1 0 0,4-2 3 15,4 1-2-15,-4 0 0 0,-1-1 3 16,1 2-2-16,0-2 11 0,4 1-13 16,-8 0 13-16,11-1-11 0,-7 0 10 15,3 1-12-15,-3-1 3 0,3 0-1 16,-6 0 0-16,9 0 1 0,-6 0-3 15,4 0 3-15,-4 0 0 0,-1 0-1 16,5 0-1-16,-4 0 0 0,10 0 1 16,-7 0 0-16,1 0 0 0,-1 0 0 15,4 0 13-15,3 0-14 0,-7 0 15 16,4 0-4-16,3 0-10 0,0 0-1 16,1 0 14-16,-8 0-14 0,14 0 11 15,-7-1-12-15,-3 2 0 0,7-2 1 16,-4 0 1-16,-3 0 1 15,3-1 0-15,0 1 9 0,-3 0-12 16,-7-1 13-16,10 1-1 0,-6 0-12 16,-1-1 0-16,4 0 17 0,-7 2-14 15,10-2 16-15,-7 2-17 0,4-2-2 16,-7 2 0-16,0-1 0 0,6 1 0 16,-6 0-1-16,0 0-2 0,-3 0 3 15,3 0 0-15,-1 0 2 0,-2 0-2 16,-1 0 2-16,1 0-2 0,6 0 0 15,-3 0 0-15,-4 0 0 0,4 0-1 16,-3 0 2-16,6 0-1 0,-6 0 0 16,2 0-1-16,-2 0 1 15,10-1 1-15,-7 1 0 0,3 0-1 16,0 0 0-16,1 0-2 0,-1 1 1 16,4-1-1-16,-4 0 4 0,4 0-2 15,-7 0 1-15,13 0 1 0,-9 0 1 16,2 0-1-16,-2 0 0 0,3 0 13 15,-1-1-14-15,1 1 27 0,0-2-24 16,0 2-4-16,0 0 12 0,-4-1-10 16,4 1 0-16,-1 0 1 0,1 0 9 15,-3-1-11-15,2 1 0 0,-2-2 1 16,6 2-1-16,-3 0 1 0,-1 0 10 16,-6 0-12-16,11 0 3 0,-8 0-1 15,0 0 0-15,1 0 1 0,-5 0-3 16,5 0 2-16,3 0-2 0,-8 0 2 15,5 0 13-15,-1 0-13 0,-6 0-1 16,9 0 1-16,-2 0 14 16,-1 0-16-16,0 0 0 0,-3 0 2 15,0 0-1-15,7 0 1 0,-4 0 1 0,-3 0 0 16,7 0 10-16,-7 0-10 16,7 0-1-16,-1-1 13 0,-2 1-14 15,2 0 1-15,-6 0 0 0,7 0 0 16,-3 0 1-16,-1 0 0 0,4 0 0 15,-7 0 15-15,6 0-16 0,-2 0 0 16,2 0 0-16,-2 0 0 0,-8 0 0 16,11 0 1-16,-4 0-3 0,1 0 0 15,-1 0 0-15,-3 0 1 0,-4 0-1 16,11 0 0-16,-4 0-1 0,-3 3 1 16,0-3 0-16,7 0 0 0,-11 1 0 15,11-1 1-15,-3 1 0 0,-5 1-1 16,5-2 0-16,3 1 0 0,-4-1-1 15,0 0 1-15,1 0 2 0,-5 1 10 16,5-1-9-16,-4 2 0 16,6-2 10-16,-2 0-13 0,-1 0 2 15,0 0 0-15,-3 2-1 0,0-2-1 16,7 0 3-16,-4 0 0 0,1 0-2 16,-1 0 2-16,-3 0-3 0,7 0 3 15,-4 2-1-15,0-2-1 0,1 0 9 16,-1 2-10-16,-7-2 0 0,15 0 2 15,-8 0 1-15,-3 0-2 0,3 0-1 16,-3 1 1-16,4 0-1 0,2 1 2 16,-6-2 0-16,4 0-1 0,-1 0 7 15,-3 1-5-15,10 0 6 0,-7-1-8 16,1 2-1-16,-1-2 3 16,-7 0-2-16,15 0 0 0,-8 0 0 15,0 0 3-15,1 0-2 0,-4 0 1 16,6 0-1-16,-2 0-1 0,-4 0 11 15,3 0-10-15,0 1-2 0,-3-1 1 16,3 0-1-16,1 0-1 0,-1 0 1 16,0 0-1-16,4 0 1 0,-3 0 2 15,-1 0-2-15,4 1 1 0,-1-1 13 16,-6 0-13-16,14 0-1 0,-11 0 0 16,8 0 2-16,-5 0 13 0,1 0-13 15,-4 0-2-15,8 0 2 0,-11 0 0 16,10 0-2-16,-3 0 0 0,-4 0 1 15,4 0 0-15,-4 0 1 0,4 0-2 16,-4 1 0-16,4-1 0 0,-7 0 0 16,10 0 2-16,-3 0 1 15,-4 0 1-15,4 0-2 0,-4 0 0 0,4 0-2 16,-4 0 2-16,1 0-1 16,-1 0 0-16,4 0 11 0,-4 0-12 15,-3 0-1-15,3 0 1 0,1 0 1 16,-1 0 0-16,0 0 0 0,1 0 0 15,-1 0-1-15,0 0 3 0,-3 0-3 16,14 0 2-16,-11 0-1 0,4 0 0 16,-4 0 2-16,11 0 13 0,-7 0-16 15,0 0 3-15,-1 0 0 0,1 0 12 16,-3 0 34-16,2-1-28 0,-2 1-20 16,6-1 0-16,-7 1-1 0,4 0 0 15,-4 0 0-15,1-1 0 0,3 1 0 16,-1 0 0-16,-2 0 0 0,-1 0 1 15,4 0-3-15,-4 0 1 0,4 0 0 16,-4 0 0-16,-3 0 1 0,7 0 10 16,0 0-10-16,-4 0-1 0,0 0 1 15,-3 0 0-15,7 0-2 0,-4 0 2 16,-3 1-2-16,0 0 1 0,3 0 1 16,-3 0 0-16,4 2 0 15,-4-3 0-15,3 1 0 0,-3 1-3 16,0-1 3-16,3-1 0 0,-7 1-3 15,11 1 1-15,-3-1 2 0,-1 1-2 16,-3 0 0-16,7 0 2 0,-8 0 0 16,5 0 0-16,-4 0 0 0,0-2 0 15,-1 4 0-15,5-4-1 0,-4 2 1 16,3-1 2-16,-3 2-1 0,3-3 1 16,-3 1 0-16,0 0-2 0,3 1 3 15,1-2 0-15,-1 1-1 0,0-1 0 16,1 0 0-16,-1 1-2 15,-3-1 0-15,10 2 0 0,-6-2 1 0,-1 0 0 16,0 1 1-16,-3-1-2 16,7 0 0-16,-4 0 0 0,-3 1 1 15,3-1-1-15,1 0 2 0,-1 0 1 16,0 0 0-16,1 0-3 0,-4 0 3 16,3 0 0-16,0 0 10 0,-3 0 2 15,0 0-15-15,3-1 2 0,1 0 10 16,-4 1-11-16,3 0 0 0,-3-2 0 15,3 1 0-15,1 0 0 0,-5 1-1 16,5-2 1-16,-1 1-1 0,-3 1 1 16,0-1 0-16,3 1-1 0,-3 0 0 15,3-2 0-15,1 2 0 0,-4-1-1 16,3 0 1-16,4 1 0 0,-4-2 0 16,4 2 0-16,-4-2 11 0,4 0-11 15,0 0 0-15,3 0 1 0,-3 0 0 16,3 0 2-16,-3 0 0 0,0 0 0 15,-1 1 0-15,1-2-1 16,-3 0 0-16,2 2-1 0,-2 0 0 16,2-2 0-16,-2 3-1 0,3-2-3 15,-1 1 3-15,-2 1 0 0,2-3 2 16,-2 2-1-16,3 1 0 0,-4-2-1 16,0 0 0-16,4 2 0 0,-4-2 1 15,1 2 0-15,-4-2 0 0,3 2-1 16,0-2 1-16,-3 0-1 0,0 1-1 15,3 1-1-15,1-1 2 0,-1-1 0 16,0 2 1-16,-3-1 1 0,4 1-1 16,-1-1-1-16,-3-1 0 0,3 1-1 15,0 1 2-15,-3-1-2 0,4 1 2 16,-4-2-2-16,3 1 1 0,-3 1 0 16,3 0 0-16,-3 0 1 0,0-1-1 15,0 1 1-15,0 0-1 0,0 0 3 16,-1 0-2-16,1 0 0 0,0-3 0 15,0 3 0-15,0-1-1 16,0 1 2-16,0 0-2 0,0 0 1 16,-4-3-2-16,4 3 1 0,-4-1 0 15,4 1 2-15,0 0-1 0,-3-3-1 16,3 3 1-16,-4 0-1 0,4 0 2 16,0-1 0-16,-4 1-1 0,4 0 0 15,-3 0-1-15,3-3-2 0,-4 3 0 16,4 0 2-16,-4 0 3 0,1 0-2 15,-1 0-1-15,1 0 0 0,-4 0 0 16,3 0 0-16,1 0-1 0,-1-3 0 16,-3 3-1-16,3 0 2 15,-3 0-1-15,4 0 2 0,-4 0-1 16,3 0 3-16,1 0-3 0,-4 0 1 16,0 0-1-16,0 0 1 0,3 0 0 15,-3 0-1-15,0 0 0 0,0 0 0 16,0 0 1-16,0 0-1 0,0 0-1 15,0 0 1-15,0 0 0 0,0 0-1 16,0 0 0-16,0 0 1 0,0 0 1 16,0 0-1-16,0 0 0 0,0 0 0 15,0 0 1-15,0 0-1 0,0 0 0 16,0 0 0-16,0 0 0 0,0 0 3 16,0 0-1-16,0 0 1 0,0 0 0 15,0 0-1-15,0 0 0 0,0 0-2 16,0 0 0-16,0 0-2 0,0 0 2 15,0 0 0-15,0 0 3 0,0 0-3 16,0 0 0-16,0 0 1 0,0 0-1 16,0 0 0-16,0 0 3 15,0 0-3-15,0 0-1 0,0 0 0 16,0 0 1-16,0 0 0 0,0 0 0 16,0 0 0-16,0 0-1 0,0 0 1 15,0 0-1-15,0 0 1 0,0 0-1 16,0 0-1-16,0 0 1 0,0 0-14 15,0 0 14-15,0 0 1 0,0 0-3 16,0 0-9-16,0 0 11 0,0 0 1 16,0 0 0-16,0 0-1 0,0 0-1 15,0 0 2-15,0 0 0 0,4 0 0 16,-1 0 1-16,1-1-1 0,2 1 0 16,-2 0-1-16,-1 0 1 0,1 0 0 15,-1 0-2-15,1 0 2 0,-4 0 0 16,3 0 0-16,1 0 0 0,-4 0 0 15,0 0-2-15,3 0 1 0,-3 0 1 16,3 0-1-16,-3 0 1 0,4 0-1 16,-4 0 0-16,3 0 1 15,-3 0 0-15,0 0 0 0,4 0-3 16,-1 0 3-16,1 0-3 0,-1 0 2 16,4 0 1-16,0 0 0 0,0 1 0 15,0-1-2-15,3 3 1 0,-3-3 1 16,3 0 1-16,-3 0-1 0,3 0 0 15,1 0 3-15,-1 0-2 0,0 0 11 16,1 0-12-16,3 0 1 0,-4 0 0 16,4 0 0-16,-4 0 1 0,0 0-1 15,1 0-1-15,-1 0 0 0,4 0-1 16,-4 0 1-16,4-3 0 16,0 2 1-16,-1-2 0 0,5 3-1 15,-1-1-1-15,0-1 0 0,4 2 1 16,-4-2 3-16,4 0-3 0,-4 0 1 15,4 0 1-15,-1 2 14 0,1-2-1 16,0-2-13-16,-1 2-2 0,1 0 0 16,3 0 2-16,0-1-1 0,-3 1 1 15,6-1-2-15,-2 0 2 0,2 1-4 16,-3 0 2-16,4-1-2 0,-1 0 2 16,1 1 15-16,-1 0 16 0,1-2-13 15,0 2-17-15,-1 0 2 0,1 0 0 16,-1-2-1-16,4 3 1 0,-7-1 0 15,4-1-2-15,0 2 0 0,-4-2-1 16,0 2 1-16,0-1-1 0,0 1 0 16,-3 0 0-16,-1-1 1 0,1 2-1 15,-4 0 0-15,0 0 0 16,-3-2 1-16,3 0-1 0,-3 2 1 16,0 0 0-16,0 0 1 0,0 0 1 0,-1 0-2 15,1 0-1-15,-3 0-1 16,-1 0 1-16,4 0 2 0,-4 0-1 15,0 0-1-15,1 0 1 0,-4 0-1 16,3 0 0-16,-3 0 0 0,3 0 2 16,0 0-2-16,1 0-3 0,-4 0 3 15,3 0 0-15,0 0-1 0,1 0 0 16,-1 0 1-16,-3 0 0 0,3 0-1 16,1 0 1-16,-8 0-1 0,7 0 2 15,1 2-2-15,-8-2 0 0,7 2 1 16,1-2 0-16,-4 0 0 0,3 0-1 15,0 0 1-15,4 0 3 0,-4 2 0 16,1-2-1-16,3 0-2 16,-1 0 1-16,-6 1-1 0,7-1 2 0,-4 1-2 15,1 1-1-15,-1-2 1 0,0 1 0 16,1 0-2-16,-1-1 1 16,0 0 1-16,1 2-2 0,6-2 1 15,-10 0-1-15,3 0 2 0,4 1 1 16,0 0-1-16,0 1-1 0,-1-2 1 15,1 0 2-15,0 1 8 0,7-1-9 16,-8 0-1-16,5 0 0 0,-5 1 0 16,1-1 0-16,0 1-1 0,0-1 1 15,-1 0 0-15,1 2 0 0,0-1 1 16,0-1-1-16,0 1-1 0,-4 1 0 16,4-1 1-16,-1 0-2 0,1-1 0 15,0 2 2-15,0-2 1 0,0 2 11 16,-1-2-10-16,-2 0 1 15,-1 2-3-15,4-2 1 0,-4 0-2 16,4 0 1-16,-4 0-1 0,-3 2 1 16,7-2 2-16,-4 1-2 0,4 0 0 15,-7-1 1-15,3 2-1 0,1-2-3 16,2 1 0-16,1-1 3 0,-7 1 0 16,3 1 0-16,4-2 0 0,-3 2-2 15,2-2 2-15,-2 2-1 0,2-2 2 16,1 0 1-16,3 2-1 0,-3-2-1 15,3 1 0-15,-3-1 0 0,3 0 0 16,1 0 1-16,-1 1-1 0,-3 1 0 16,3-2 0-16,0 1 0 0,4-1-1 15,-7 0 1-15,3 0 3 0,-3 1-1 16,3-1-1-16,-3 2-1 0,-1-1-1 16,5-1 1-16,-5 0 2 0,1 2 0 15,0 0-1-15,3-2 0 0,-3 1-1 16,3 0 1-16,-3-1-1 0,3 0 0 15,0 0 0-15,1 0 0 16,-1 0 0-16,-3 0 0 0,3 0 16 16,4 0-14-16,-8 0 19 0,1 0-9 15,0 0-11-15,3 0 0 0,-3 0-1 16,3 0-1-16,4 0 0 0,-11 0 1 16,7 0 0-16,-3 0 1 0,7 0-1 15,-7 0 0-15,3 0 1 0,0 0-1 16,0 0 0-16,0 0 0 0,4 0 1 15,-7 0 0-15,3 0 1 0,4 0 1 16,-4 0-3-16,0 0 0 0,4-1 0 16,-4 1 2-16,4 1 0 0,3-1-2 15,-7 0 2-15,4 0-1 0,-4 0 0 16,4 0 0-16,-4 0 0 0,4 0-1 16,-8 0-1-16,8 0 1 0,-4 2 1 15,1-2 1-15,-1 0-2 0,3 2 3 16,-6-2-3-16,3 0 0 15,4 0 2-15,-7 0 2 0,0 2-4 16,-1-2 0-16,5 0 3 0,-8 0 24 16,0 0-27-16,4 0 2 0,0 0-2 15,-4 0 0-15,-3 0 0 0,7 0 1 16,-4 0-1-16,4 0 0 0,-7 0 1 16,3 0 1-16,1 0-2 0,2 0-1 15,1 0-1-15,-3 0 2 16,2 0 0-16,1 0 3 0,-4 0-3 15,4 0 0-15,-3 0 1 0,-1 0-1 16,4 0 2-16,-7 0-2 0,6 2 1 16,-2-2 0-16,-1 0 2 0,0 0-3 15,1 0-1-15,2 0 0 0,-6 0 2 16,0 0 0-16,4 2-1 0,-5-2 0 16,5 0-1-16,-1 0 0 0,-6 0 1 15,6 0 3-15,-3 0-2 0,0 2-1 16,3-2 3-16,4 0-3 0,-7 0 12 15,3 0-11-15,-3 0-1 0,7 0 1 16,-7 0-1-16,6 0 0 0,-6 0 0 16,0 0 2-16,0 0-1 0,-4 0 1 15,1 0-1-15,-4 0-1 0,0 0 0 16,0 0 1-16,0 0 1 0,0 0 11 16,0 0-11-16,0 0 17 0,0 0-9 15,0 0-10-15,0 0-1 0,-4 0-17 16,4 0-28-16,0 0-33 0,0 0-28 15,-3 0-91-15,3 0-197 0,-3 0-664 16,-1-4-1043-16,18 8 785 0</inkml:trace>
  <inkml:trace contextRef="#ctx0" brushRef="#br0" timeOffset="1563.42">7125 7470 130 0,'0'0'692'0,"0"0"-292"15,0 0-129-15,0 0-11 0,0 0-26 16,0 0-33-16,0 0-49 0,0 0-16 16,0 0-14-16,3-18 17 0,-3 16-13 15,0 2-14-15,0 0-16 0,0-1-16 16,0 1-3-16,0 0-7 0,4 0-3 15,-4 0-13-15,0 0-16 0,0 0-9 16,0 0-18-16,0 0-11 0,0 0-12 16,0 0-4-16,0 0-6 0,0 0-10 15,6 0-6-15,-6 0 9 16,4 0 13-16,3 0 16 0,0 0 26 16,0 0 2-16,3-1-12 0,-3-1-13 15,0 1 10-15,6 0-12 0,1 1 18 16,-3-2-16-16,-1 2-2 0,-3-1 12 15,7 0-11-15,-4 1-2 0,-3 0 2 16,3 0-1-16,-3 0 1 0,0 0 0 16,7 0 26-16,-4 0-9 0,-3 0-3 15,3 0-15-15,-3 0 15 0,7 0 3 16,-4 0 3-16,1 0-19 0,-4 0 13 16,-1 0-15-16,1 0 1 0,-3 0-2 15,-1 0 0-15,4 0-1 16,-3 0 1-16,-1 1 1 0,0-1 1 15,1 1 9-15,-1-1-11 0,1 2-2 16,-4-2 2-16,3 0 0 0,1 0 0 16,-1 1 2-16,1 0-1 0,-1 1 0 15,0-1 0-15,-3 0 2 0,4-1 0 16,-4 0-2-16,3 0 12 0,4 0-12 16,-3 0-1-16,-1 0 1 0,1 0 15 15,-1 0-16-15,-3 0 0 0,3 0 1 16,1 0-1-16,-4 2 2 0,0-2 0 15,3 0 11-15,-3 0-13 0,0 0-2 16,0 0 2-16,0 0 0 0,0 0-3 16,0 0 1-16,0 0-11 0,0 0 10 15,0 0 0-15,0 0-23 0,0 0-5 16,0 0-144-16,0 0-166 0,0 0-335 16,0-10-925-16,0 20 798 0</inkml:trace>
  <inkml:trace contextRef="#ctx0" brushRef="#br0" timeOffset="63977.614">21887 16642 310 0,'0'0'153'15,"0"0"-23"-15,0 0 200 0,0 0-102 16,0 0-111-16,0 0-52 15,0 0-23-15,0 0 1 0,0 0-4 0,0 2 6 16,0-2 17-16,0 0 23 16,0 0 16-16,0 0-1 0,0 0-15 15,0 0-33-15,0 0-30 0,0 0-21 16,0 0-1-16,0 0-1 0,0 0-18 16,0 0 5-16,0 2 14 0,4 0 35 15,3 1 8-15,-4-2 31 0,11 3 24 16,-7-2 18-16,0 0-12 0,-4-2 2 15,7 2-48-15,1-1 10 0,3 0-23 16,-4-1 13-16,0 1-6 0,-3-1 2 16,0 0-9-16,3 2-13 0,4-2-13 15,-7 0-3-15,0 0 29 0,0 1-29 16,3-1 7-16,-3 0-10 0,3 0 0 16,1 0-13-16,-8 0 3 0,4 0 7 15,-3 0-7-15,2 0-2 0,1 0 18 16,0 0-18-16,4 0-1 0,-8 0-2 15,7 0 2-15,-3 0 3 0,-3 0 29 16,3 0-32-16,3 0 3 16,-3 0 16-16,10 0 13 0,-7 0-10 15,1 0-22-15,2 0 26 0,5 0 3 16,-1 0-13-16,-3 0-4 0,6-1 30 16,-2-1-20-16,2 1 13 0,4 1-10 15,-3-2 10-15,3 0-9 0,0 0-26 16,-3 0 3-16,3 0 29 0,-3 0-10 15,6 1-3-15,-6 0-16 0,-4-1 10 16,7 0 2-16,-6 2-11 0,-1-2-2 16,3 0 20-16,-6 2-7 0,3-1-14 15,1 0 17-15,-5-1-16 0,1 2 10 16,0 0 0-16,3 0-12 16,-3 0 0-16,0 0 21 0,6 0-5 15,-6 0-15-15,0 0 18 0,0-1-7 16,3 0-10-16,-3 1-1 0,-4-2-1 0,4 2 0 15,0 0 19-15,-1 0-17 16,-2 0 10-16,-1 0-12 0,0 0 0 16,8 0 1-16,-8 0 1 0,4 0 0 15,-4 0 0-15,11 0-1 0,-7 2 12 16,-1-1-10-16,8 0-1 0,-4 1 1 16,4-1 13-16,3 0-16 0,-7 1 3 15,4-2-2-15,7 2 18 0,-8-2-6 16,4 0-10-16,-6 0-3 0,9 0 19 15,-6 0-4-15,-4 0 1 16,7 0 15-16,-3 2 39 0,-7-2-41 16,6 0-17-16,-6 0-12 0,-4 0 2 15,4 0-2-15,0 2 1 0,0-2-1 16,-4 0 1-16,-3 1 1 0,7 0-2 16,3-1-9-16,-7 3 9 0,4-2 1 15,0-1 1-15,7 2 11 0,-8-1-13 16,5 0-15-16,2-1 15 0,-3 0 19 15,1 0-19-15,2 0 0 0,-2 0 0 16,-1 0-1-16,7 0 1 0,-10 0 2 16,6 0-1-16,8 0 11 0,-11 0 1 15,7 0-12-15,0 0-1 0,-6 0 2 16,9 0-2-16,-6 0 0 0,6 0 1 16,-6 0 2-16,3 0-3 0,4 2 2 15,-4-2-2-15,0 1 3 0,-3-1-1 16,10 0 1-16,-11 0-2 0,4 0 2 15,-3 0 10-15,3 0-13 0,0 0 0 16,-6 0 2-16,6 0 14 0,-4 0-15 16,-2 0-1-16,2 0-11 0,-3 0 11 15,-3 0 14-15,7 1-13 16,-7-1-1-16,3 0 2 0,0 0-1 16,-3 0 10-16,0 0-8 0,-1 0-3 15,5 0 1-15,-5 1 1 0,-2-1-2 16,3 2 0-16,3-2 0 0,-3 1 1 15,-4-1 0-15,4 0 0 0,6 0-1 16,-2 0 2-16,-5 0-1 0,8 0 1 16,-4 0 7-16,1 0-9 0,6-1 0 15,-7 1 15-15,0-2-14 0,11 1 0 16,-11 1 0-16,10 0 1 0,-6-1 0 16,0 0 23-16,6-1-24 0,-6 2 0 15,10-1 2-15,-10 0 41 0,6-1-4 16,-3 2-21-16,7 0-17 0,-10-1 10 15,10 0-9-15,-7-1-3 0,7 2 2 16,-7-1-2-16,4 0 12 0,-1 1-12 16,-2 0-2-16,2-2 2 0,-6 2 0 15,10 0-9-15,-7 0 8 16,3 0 2-16,-2 0 11 0,6-2-9 16,-11 2-1-16,11 0-2 0,-10 0 3 15,6 0-2-15,-2 0 0 0,-5 0-1 16,4 0 2-16,-6 0 1 0,6 0-1 15,-4 0 1-15,-2 0-2 0,6 2 18 16,-7-2-19-16,4 2-1 0,-8-2 1 16,5 0 0-16,-8 0 1 0,4 1 1 15,0 0-1-15,-1-1 1 0,-2 2-2 16,6-1 0-16,-3-1 2 16,-4 1-1-16,0-1-1 0,1 2 2 15,6-1 0-15,-7-1 0 0,4 1-1 16,-4-1 2-16,8 0 0 0,-5 2 12 15,1-2-5-15,0 0-8 0,7 0-1 16,-8 0 1-16,1 0 1 0,7 1-3 16,-7-1 1-16,3 0 1 0,-3 0 19 15,10 0-7-15,-10 1-14 0,3-1 0 16,3 0 0-16,-2 0 2 0,-5 0-1 16,12 0-1-16,-8 0 18 0,0 0-18 15,7-1 1-15,-7 1-2 0,11-1 2 16,-7-1 0-16,-1 2 12 0,8 0-13 15,-4 0-1-15,0 0-1 0,-3 0 0 16,3 0 2-16,-4 0 0 0,1 0 4 16,3 0-3-16,-3 0 0 0,0 0-2 15,-1 0 1-15,-2 0 0 0,6 0 1 16,-4 0 1-16,-6 0-2 16,10 0 0-16,-7 0 2 0,1 0 1 15,2 0-1-15,1 0 0 0,0 0 0 16,3 0 10-16,-7 0-10 0,7 0-1 15,-3-1-1-15,-4 0 2 0,11-1 11 16,-8 2-13-16,-3 0 0 0,8-1 0 16,-8 1 2-16,10-1-1 0,-6-1 0 15,3 2-1-15,0-1 2 0,0 0-1 16,1-1 1-16,-5 2 0 0,8-2-2 16,-4 2 1-16,3 0 1 0,1 0 0 15,0-2 17-15,-1 2-19 0,4 0 0 16,-3 2 34-16,3-2 6 0,-7 0-22 15,10 0-8-15,-3 0-8 0,0 2 9 16,4-2-11-16,-4 0 2 0,3 0-2 16,-6 2 0-16,6-2 0 0,-3 1 11 15,0-1-10-15,4 1 0 0,-8-1-1 16,8 0 0-16,-1 2 2 0,-3 0 0 16,0 0-2-16,4 0-9 15,-4 0 9-15,-4 0 12 0,4-1-11 16,-7 2-1-16,11-3 1 0,-11 1 1 15,3 2-2-15,-2-3 1 0,-1 0 1 16,-4 1 0-16,-6 1-2 0,10-2 0 16,-10 0 0-16,0 2 2 0,3 0 1 15,-3-2 10-15,3 0-11 0,-7 0-1 16,8 0 1-16,-8 0 0 0,4 0-1 16,-4 0 1-16,7 0-2 0,-3 2 0 15,-4-2 1-15,4 1 1 0,-4 0 10 16,4-1-12-16,0 0-2 0,0 0 2 15,-7 2 0-15,7-2-2 0,-1 1 2 16,-2-1 1-16,2 1 1 0,1-1-1 16,0 0 0-16,0 0 0 0,0 2 1 15,3-1 0-15,-3 0 1 0,3-1-2 16,0 0-1-16,4 2 0 16,-4-2 3-16,4 2-1 0,-1-2-2 0,1 2 2 15,3 0 1-15,-3-2 0 16,3 2 0-16,0 0-2 0,-7 0 0 15,11-1 0-15,-8 2 13 0,4 0-13 16,-6-2-2-16,2 0 2 0,1 2 0 16,-7-2-1-16,3 1 2 0,0-2-2 15,1 4 40-15,-5-4-12 0,-2 3-13 16,6-2-14-16,0 2 1 0,0-3 10 16,1 1-11-16,2 2 1 0,-3-2 0 15,1 2 0-15,2-3-1 0,-2 1 0 16,-5-1-1-16,5 2 0 0,-5-2 10 15,-2 2-10-15,-4-2-2 16,6 2 2-16,1-2 0 0,-4 0 0 16,1 0-1-16,-8 0 1 0,14 0 3 15,-10 2 0-15,4-2-2 0,-4 0 0 16,-1 0-1-16,1 2 1 0,-3-2-1 16,10 0 2-16,-4 0 0 0,-3 0-2 15,3 0 3-15,1 0-3 0,-8 0 2 16,7 0 0-16,1 1-2 0,-4-1 0 15,-4 3-1-15,0-3 0 0,4 0 0 16,-3 0 1-16,3 0 0 0,-4 0 0 16,-3 0 1-16,7 1 0 0,-4-1 0 15,-3 0-1-15,4 0 0 0,-1 0 0 16,1 0 0-16,-4 0 0 0,3 3 0 16,-3-3 1-16,4 0-1 0,-4 0 2 15,0 0 10-15,0 0-12 0,0 0 2 16,0 0-2-16,0 0 1 15,0 0 0-15,0 0 0 0,0 0-1 0,0 0 0 16,0 0 1-16,0 0 0 16,0 0 2-16,0 0-2 0,0 0 11 15,0 0-12-15,0 0 0 0,0 0 0 16,0 0 0-16,0 0-2 0,0 0 0 16,0 0-1-16,0 0-33 0,0 0-4 15,-4 0-15-15,4-3-43 0,-3 2-43 16,-8-3-128-16,1 0-354 0,-17-24-1859 0</inkml:trace>
  <inkml:trace contextRef="#ctx0" brushRef="#br0" timeOffset="173099.843">19992 14851 1110 0,'0'0'598'0,"0"0"-88"16,0 0-258-16,0 0-48 0,0 0-37 15,0 0-19-15,0 0-33 0,0 0-44 16,0 0-36-16,14-15-35 0,-3 9 1 15,-1 0 2-15,7-1 19 0,-6-1-22 16,2 2 0-16,1-2 0 0,3 3-1 16,-6-2-14-16,-1 3-7 0,4 2 21 15,0-2 0-15,-4 3-1 16,-3-2-21-16,-4 2 23 0,4 1 2 16,3-3 11-16,-3 2-13 0,0-1-93 15,0 0-100-15,-3 0-194 0,2 1-59 16,-2-2-87-16,-4 3-164 0</inkml:trace>
  <inkml:trace contextRef="#ctx0" brushRef="#br0" timeOffset="173432.235">20134 14621 1087 0,'0'0'1028'0,"0"0"-791"16,0 0-137-16,0 0-32 0,0 0-33 16,0 0 1-16,0 0-14 0,-24 49-2 15,20-30-1-15,-3 3-19 0,0 1 23 16,-3 1 41-16,7-1-12 0,-4 2 31 16,3-4-18-16,1 0-1 0,3-4-23 15,0 2-2-15,0-3-7 0,3-2-32 16,4-2-13-16,0 0 13 0,7-2 1 15,0-2 22-15,-4-1 5 0,14-1 1 16,-7-4-7-16,1 1 7 0,2-3-13 16,1 0-16-16,-7-4-64 0,6-3-60 15,1-3-11-15,-7-2-152 16,6-5-185-16,1-3-184 0,-11 8-473 16</inkml:trace>
  <inkml:trace contextRef="#ctx0" brushRef="#br0" timeOffset="173747.843">20382 14718 1896 0,'0'0'754'16,"0"0"-464"-16,0 0-152 0,0 0-138 15,0 0-33-15,0 0 1 0,0 0 32 16,0 0 16-16,0 0-3 0,58-21-10 15,-47 17-1-15,2 2 17 0,1 0 22 16,-3 2-18-16,-5 0-20 0,5 0-2 16,-1 0 0-16,-3 4-1 0,7 0 0 15,-4 2 32-15,-6 1 13 0,-1 2-26 16,4 0-17-16,-4 1 17 0,1 2-5 16,-4-2-14-16,0-1-22 15,0 1-39-15,0 0-19 0,0-3-38 16,-4 1-21-16,-2-2-70 0,-1 1-72 15,7-2-189-15,-4-3-115 0,-3 1-103 16,4-3 75-16</inkml:trace>
  <inkml:trace contextRef="#ctx0" brushRef="#br0" timeOffset="173918.816">20540 14689 692 0,'0'0'1337'16,"0"0"-864"-16,0 0-190 15,0 0-74-15,0 0-14 0,-41 56-51 0,34-37-42 16,-3 3-48-16,-4-2-40 16,4-2-14-16,3-1-19 0,0-1-7 15,3-4-104-15,4-1-203 0,0-3-217 16,0-4-572-16</inkml:trace>
  <inkml:trace contextRef="#ctx0" brushRef="#br0" timeOffset="174235.348">20819 14607 437 0,'0'0'2026'16,"0"0"-1610"-16,0 0-224 16,0 0-93-16,0 0-16 0,0 0-38 15,0 0-45-15,0 0 1 0,0 0-1 16,0 0 13-16,-10 59 6 0,7-39-16 16,-4-5-3-16,3 1-11 0,4-2 8 15,0 0-54-15,0-6-125 0,0-1-56 16,0-3-78-16,11-4-221 0,-5 0-169 15,1-4-267-15</inkml:trace>
  <inkml:trace contextRef="#ctx0" brushRef="#br0" timeOffset="174403.443">20981 14621 1926 0,'0'0'667'0,"0"0"-332"15,0 0-146-15,-24 53 41 0,10-27-46 16,4 5-51-16,-7 2-60 15,0 1-23-15,3-1-34 0,7-2-16 0,-3 0-1 16,3-4-18-16,0-4-88 16,7-5-109-16,0-3-208 0,0-5-337 15,10-6-822-15</inkml:trace>
  <inkml:trace contextRef="#ctx0" brushRef="#br0" timeOffset="174749.882">21267 14715 760 0,'0'0'1030'0,"0"0"-842"16,0 0-26-16,0 0 26 0,0 0-71 16,0 0-27-16,0 0 23 0,0 0-10 15,0 0 13-15,0 0 19 0,45-15-42 16,-31 8-23-16,0 1-41 0,6-2-13 16,-3 2-6-16,1-1-10 0,6 3-2 15,-7-2 1-15,-3 2 0 0,-4 0-47 16,4 1-35-16,-4-1-58 0,-6 0-129 15,-4 3-167-15,0-2-114 0,0 3 36 16,-11-1-656-16</inkml:trace>
  <inkml:trace contextRef="#ctx0" brushRef="#br0" timeOffset="174986.716">21267 14615 1806 0,'0'0'632'0,"0"0"-303"0,0 0-107 16,0 0 18-16,0 0-36 0,0 0-30 16,0 0-57-16,0 0-63 0,0 0-41 15,0 0-13-15,4 23 0 0,-4-7 54 16,0 0-10-16,0 7-42 0,0-5 0 16,0 5 14-16,0 0-16 0,0-4-1 15,-4 4-30-15,1-2-114 0,-8-1-93 16,5 1-87-16,-12-3-240 15,5-1-464-15,6-3-256 0</inkml:trace>
  <inkml:trace contextRef="#ctx0" brushRef="#br0" timeOffset="175167.247">21071 14975 2173 0,'0'0'649'15,"0"0"-415"-15,0 0-125 0,0 0 25 16,0 0 92-16,52-9-52 0,-28 5-73 15,-4-1-35-15,8 0-31 0,-7 1-20 16,10 1-2-16,-7-1-12 0,0 1-1 16,3-1 0-16,-6 0-132 0,7-4-77 15,-8 2-115-15,4-6-305 0,-6 8-589 16</inkml:trace>
  <inkml:trace contextRef="#ctx0" brushRef="#br0" timeOffset="175460.74">21843 14580 2549 0,'0'0'531'15,"0"0"-308"-15,0 0 0 0,0 0 8 16,0 0-96-16,0 0-63 0,0 0-72 16,0 0-18-16,-31 58-4 0,20-32 9 15,-3 3 1-15,4 1 9 16,0 4-12-16,3-4 2 0,-3 1-37 16,3-2-83-16,-4-4-34 0,8-1-130 0,-1-6-193 15,1-2-235-15,3-5-388 16</inkml:trace>
  <inkml:trace contextRef="#ctx0" brushRef="#br0" timeOffset="175653.068">21887 14717 2556 0,'0'0'621'0,"0"0"-417"0,0 0-134 15,0 0-29-15,0 0-3 0,0 0-12 16,0 0 12-16,59-10-37 0,-38 8 11 15,-1 1-11-15,-3-3-1 0,4 1-27 16,-4-1-116-16,-6 0-106 0,-1 1-74 16,0-2-245-16,-6 1-143 0,-4 1-406 15</inkml:trace>
  <inkml:trace contextRef="#ctx0" brushRef="#br0" timeOffset="175886.005">22011 14569 1413 0,'0'0'1508'0,"0"0"-1139"0,0 0-172 15,0 0-102-15,0 0-32 0,0 0-37 16,0 0-7-16,-3 48-7 0,-1-21 1 16,-2 1-13-16,2 3 0 0,-3 0 3 15,4 4 16-15,-8 2-17 0,1-3-2 16,-4-1 0-16,4-3-73 15,3-3-34-15,7-8-17 0,-3-3-90 0,3-6-132 16,0-5-225-16,0-3-502 16</inkml:trace>
  <inkml:trace contextRef="#ctx0" brushRef="#br0" timeOffset="176101.535">22211 14502 2561 0,'0'0'534'16,"0"0"-429"-16,0 0-105 0,0 0-29 15,0 0-57-15,0 0 12 0,0 0 73 16,0 0 0-16,0 0-182 0,0 0 83 16,35 39 78-16,-35-33 22 0,3-1 0 15,-3 0 0-15,0-1-13 0,0 0-171 16,0 0-331-16,-3-1-624 0</inkml:trace>
  <inkml:trace contextRef="#ctx0" brushRef="#br0" timeOffset="176828.679">23217 14507 1588 0,'0'0'426'15,"0"0"-164"-15,0 0 13 0,0 0-46 16,0 0-62-16,0 0-26 0,0 0-26 16,0 0-16-16,0 0-19 0,0 0-29 15,-27-6-19-15,16 6 37 0,1 0-12 16,0 5-9-16,-1 0 9 0,1 1 3 15,-4 2 6-15,0 0-6 0,1 2-16 16,2 0-19-16,1-1-3 0,-7 1-19 16,6 2-1-16,1-1 0 0,3 0-1 15,0 0-1-15,0 1-2 0,0 1 2 16,-3 3 0-16,3-1 0 0,0 3 0 16,4 1 16-16,-4 2 12 0,0 1-6 15,4-3-2-15,-1 2-8 0,1-1 7 16,3-1 12-16,0 0 10 0,0-1-7 15,3 1-33-15,4-4 15 16,3 0-16-16,1-3-16 0,9-1-8 0,-2 0 23 16,-4-5-13-16,10-1 10 15,0-3 4-15,-4-2-1 0,8 0-57 16,-11-2 39-16,11-4-47 0,-11-2-66 16,0-3-32-16,0-3-86 0,1-3-274 15,-11 3-528-15,-1-8-651 0</inkml:trace>
  <inkml:trace contextRef="#ctx0" brushRef="#br0" timeOffset="177317.15">23531 14587 1014 0,'0'0'544'0,"0"0"-164"0,0 0-30 16,0 0-59-16,0 0-88 0,0 0-58 16,0 0-52-16,0 0-16 0,0 0-7 15,0 0-9-15,3 0-1 16,1 0-12-16,3 0-10 0,-1-4 17 15,8 0 15-15,0 1-23 0,0-3-28 16,0 2-19-16,10 0-1 0,-11 2 0 16,5-1-11-16,-1 2 12 0,-3 0-1 15,-7-1-88-15,3 2-70 0,-3 0-7 16,-4 0-52-16,4 0-78 0,-7 0-179 16,0 0-32-16,0 0-138 0</inkml:trace>
  <inkml:trace contextRef="#ctx0" brushRef="#br0" timeOffset="177577.975">23520 14610 2410 0,'0'0'570'16,"0"0"-314"-16,0 0-138 0,0 0 10 15,0 0-49-15,0 0-79 0,0 0-3 16,0 0-19-16,0 0 22 0,4 52 47 16,-4-29 7-16,0 3-32 0,0 4-8 15,-4-2-13-15,4 3-2 0,-3-4 1 16,-1-3-2-16,1 0-24 0,3-3-154 16,-3-5-50-16,3-1-132 0,-7-7-303 15,7-2-670-15</inkml:trace>
  <inkml:trace contextRef="#ctx0" brushRef="#br0" timeOffset="177806.752">23510 14779 2387 0,'0'0'960'0,"0"0"-709"0,0 0-106 15,0 0-44-15,0 0-57 16,0 0-44-16,0 0-53 0,0 0 53 15,52-11 2-15,-32 5 8 0,1 2-10 16,0 0-2-16,-1 3 1 0,-2-2-15 16,2 3-81-16,-9 0 14 0,2 0-27 15,-2 3-17-15,-1 1-97 0,-3-1-80 16,-4 2-138-16,1 2-118 0,-4-2-432 16</inkml:trace>
  <inkml:trace contextRef="#ctx0" brushRef="#br0" timeOffset="177965.683">23551 14967 2944 0,'0'0'695'0,"0"0"-405"15,0 0-157-15,0 0-52 0,0 0-81 16,0 0-6-16,0 0-16 0,52-7 22 16,-24 2 0-16,-4-5-37 0,7 0-52 15,-7 1-68-15,10-3-200 0,-16 1-733 16,13-3-796-16</inkml:trace>
  <inkml:trace contextRef="#ctx0" brushRef="#br0" timeOffset="181780.714">24030 14498 836 0,'0'0'1373'0,"0"0"-991"0,0 0-150 16,0 0-59-16,0 0 23 0,0 0-59 16,0 0-32-16,0 0-57 0,0 0-30 15,0 0-17-15,-7-2 0 0,7 2 30 16,0 0 7-16,0 0-3 0,0 0 6 16,0 0 48-16,0 0 46 15,0 0-56-15,0 0-29 0,0 0-12 16,0 0-6-16,0 0-7 0,0 0 0 15,0 0-13-15,0 0-12 0,0 0 0 16,0 0-2-16,0 0-10 0,0 2 9 16,0 7-9-16,0 4 12 0,0 5 35 15,0 4-20-15,0 5-15 0,-3 1 0 16,3 3 2-16,-7 0-1 0,4-1-1 16,-1 1 0-16,1-1 0 0,-4-2 0 15,3 0-1-15,4-1-1 0,0-2-8 16,-3-5-6-16,3-2 4 0,0-5 9 15,0-2-1-15,0-4-11 0,3 0 12 16,-3-4 3-16,0-2 12 0,0 0 16 16,4-1-6-16,3 0 3 0,-4 1 6 15,1-1 47-15,2 0-7 0,1 0-33 16,4 0 2-16,-4-2-3 0,10-1 0 16,0-1-3-16,-3 0-18 15,0 0-14-15,10-2 1 0,-10 2 0 16,-1-1-2-16,8 1 0 0,-7 2-1 15,-4 2-1-15,4-2-1 0,3 2-1 16,-7 0 0-16,1-2-74 0,-4 2-60 16,3 0-31-16,7-2-156 0,-3-2-300 15,-7 1-860-15</inkml:trace>
  <inkml:trace contextRef="#ctx0" brushRef="#br0" timeOffset="182459.418">24488 14552 1738 0,'0'0'629'0,"0"0"-274"16,0 0-178-16,0 0 51 0,0 0-65 15,0 0-65-15,0 0-40 0,0 0-30 16,0 0-9-16,0 0-18 0,0-2 2 15,11 0 17-15,3-1 8 16,3-1 0-16,-3-2 1 0,10 2-13 16,-7-2-13-16,7 2 0 0,-3 0-3 15,-11 1 1-15,4 1-1 0,-4 1 0 16,-3 0-88-16,0 1-100 0,-4-2-67 16,-3 2-125-16,0 0-201 0,0 2 15 15,-3 3-20-15,-4-1-141 0</inkml:trace>
  <inkml:trace contextRef="#ctx0" brushRef="#br0" timeOffset="182698.105">24613 14547 290 0,'0'0'1008'0,"0"0"-464"0,0 0-81 16,0 0-59-16,0 0-63 15,0 0-57-15,0 0-65 0,0 0-73 16,0 0-51-16,0 0-20 0,-4 3-31 16,4-3-3-16,4 0-7 0,-4 3-23 15,0 2-11-15,3 6 0 0,-3 7 33 16,0 2 22-16,3 6 13 0,-3-1-9 15,0 3-37-15,0-1-20 0,-3-2 1 16,0-1 0-16,3-1-1 0,-4-5-2 16,-3-1 0-16,7-2-1 0,-3-2-24 15,3-3-13-15,0-3-74 0,0 0-46 16,0 0-15-16,-4-1-96 0,4-2-136 16,0 0-204-16,-3 3-367 0,3-7-222 15</inkml:trace>
  <inkml:trace contextRef="#ctx0" brushRef="#br0" timeOffset="182903.018">24468 14934 1387 0,'0'0'1249'0,"0"0"-837"0,0 0 9 16,0 0-83-16,0 0-102 0,0 0-113 16,0 0-39-16,0 0-28 0,0 0-22 15,0 0 16-15,38-4 33 0,-21-2-18 16,4 0-22-16,10 0-18 0,-11-2-13 15,8 4-12-15,-7 0-2 0,3 1-1 16,0 2-9-16,-7-2-81 0,7-1-93 16,-7 0-82-16,1-1-386 0,2 1-1001 15</inkml:trace>
  <inkml:trace contextRef="#ctx0" brushRef="#br0" timeOffset="183485.99">24974 14486 1411 0,'0'0'1178'16,"0"0"-792"-16,0 0-92 0,0 0-11 15,0 0-39-15,0 0-75 0,0 0-39 16,0 0-40-16,0 0-34 0,0 0-18 15,-3 0-4-15,3 0-6 0,0 0-16 16,0 3-12-16,0 4-2 0,0 5 2 16,0 11 10-16,-4 7-9 0,-3 5 0 15,4 2-1-15,-4 0 1 0,0 0-1 16,4 1-1-16,-8-4-15 16,11 0 16-16,-3-3 0 0,0-4-37 15,3-5 12-15,0-3-87 0,-4-5-45 16,4-1-41-16,0-5-99 0,0-4-230 15,0-3-441-15,0-1-270 0</inkml:trace>
  <inkml:trace contextRef="#ctx0" brushRef="#br0" timeOffset="183757.955">24957 14617 78 0,'0'0'2003'0,"0"0"-1495"16,0 0-186-16,0 0-63 0,0 0-4 15,0 0-71-15,0 0-29 0,0 0-38 16,0 0-42-16,0 0-25 0,0-3-15 16,0 3-19-16,3 1-16 0,-3 7-19 15,7 2 19-15,0 3 44 0,7 5-12 16,3 1-29-16,-3 5-1 0,-4 0 0 16,4-1 10-16,3 2 3 0,-6-1-14 15,-4-3-2-15,0-2-9 16,-1-3-12-16,-2-2-76 0,6-2-9 15,-10 3-50-15,4-7-46 0,-4 0-131 16,0 0-334-16,0-5-604 0</inkml:trace>
  <inkml:trace contextRef="#ctx0" brushRef="#br0" timeOffset="184000.41">25140 14504 1041 0,'0'0'1966'0,"0"0"-1529"0,0 0-237 15,0 0-89-15,0 0-4 0,0 0-57 16,0 0-31-16,0 0 9 0,3 74-15 16,-3-42-12-16,4 3-1 0,-1-2 0 15,-3 2 1-15,0 1 11 0,0-4-12 16,0 0-1-16,0-2 0 0,-3-4-127 15,-4 1-96-15,7-7-120 0,-4-2-359 16,4-5-736-16</inkml:trace>
  <inkml:trace contextRef="#ctx0" brushRef="#br0" timeOffset="184493.478">25660 14546 466 0,'0'0'1357'16,"0"0"-1097"-16,0 0-72 0,0 0 41 16,0 0-3-16,0 0-81 0,0 0-29 15,0 0 6-15,0 0 2 0,0 0-25 16,-35-19 12-16,32 17 26 0,-4 1-30 15,-3 0-18-15,-1 1-14 0,5 0-9 16,-1 0-31-16,-4 0-16 16,1 1-4-16,0 2 4 0,-4 1 19 15,3 3-36-15,1-2-2 0,0 2 11 16,-1 0-10-16,-2 2-1 0,2 1 2 16,4 2 14-16,-3 3-16 0,-4 1-16 15,1 5 16-15,2 1 0 0,4 1 12 16,0-1 0-16,1 1 1 0,2 0-11 15,4-3 0-15</inkml:trace>
  <inkml:trace contextRef="#ctx0" brushRef="#br0" timeOffset="187280.957">25656 14606 1026 0,'0'0'404'16,"0"0"-180"-16,0 0-39 0,0 0 36 15,0 0-13-15,0 0-37 0,0 0-29 16,0 0-19-16,0 0-17 0,0 0-29 15,0-7-6-15,-6 7 25 0,6-4 16 16,-4 4-26-16,1-3-6 16,-1 2-16-16,1 1-10 0,-1-3 19 0,1 2-4 15,-4-2-12-15,0 2-3 16,4-2-35-16,-4 2 0 0,-4-2 9 16,8 3-12-16,-4 0-6 0,4-2-10 15,-4 2-15-15,0 0 15 0,0-2 3 16,3 2 32-16,-2 0-23 0,2 0-12 15,-6 0 1-15,6 0 3 0,1 0 14 16,-1 0-14-16,-2 4 21 0,2-4-24 16,-3 4 2-16,0-1-1 0,4 1 0 15,-4-3 52-15,0 6-54 0,0-3-13 16,0 3 10-16,4 1-13 0,-4 1-3 16,0 2 4-16,-3 3 2 0,6-4 11 15,-6 4-11-15,7 0 11 16,-4 0 1-16,3 1 1 0,4 1 1 15,-3-1 1-15,3 1 17 0,-4-1-6 16,4-2 6-16,0-1-16 0,0 0 25 16,0-2-3-16,0-2-13 0,4 1-12 15,-1-1-1-15,-3-2-1 0,0 1 1 16,4 0 0-16,-1 0 0 0,1-2 1 16,-4 2 0-16,3-3 1 0,4 0 3 15,-4 0 11-15,1 0-2 0,3 0-10 16,0 0 0-16,-1 0 31 0,1 0 2 15,0-2-8-15,7 0-26 0,3-2 20 16,-3 0-6-16,-4 0-15 0,8 0-1 16,-5 0 0-16,-2 0-1 0,-4 0 2 15,3-2-2-15,0 2 1 16,1 0 0-16,-4-2-1 0,-4 2-1 16,0 0 2-16,1 0 1 0,-1-2-1 0,1 2 0 15,-4 0 0-15,7 0 0 16,-4-2 0-16,-3 2-1 0,4 0-78 15,2-2 19-15,-2 2-6 0,-1-2-19 16,-3 0-50-16,7 0-20 0,-3 1-84 16,-1-3-167-16,1 1-146 0,-1-4-129 15,0 6-360-15</inkml:trace>
  <inkml:trace contextRef="#ctx0" brushRef="#br0" timeOffset="187615.84">25581 14820 1941 0,'0'0'751'0,"0"0"-375"0,0 0-162 0,0 0-4 16,0 0-55-16,0 0-76 15,0 0-35-15,0 0-25 0,0 0 7 16,0 0-4-16,3 0 0 0,1 0-3 15,2 0 6-15,8 0 3 0,0 0-9 16,0 0-17-16,0 0-2 0,10 2 0 16,-7 0-1-16,-7 4 0 0,7-1-1 15,-3 0-1-15,-3 4 0 0,-8 3 3 16,4 0 13-16,-4 4 0 0,1 3 12 16,-4 3-7-16,0 0 17 0,-4 1-3 15,-3-1-19-15,4-2-13 16,-7 1-70-16,3-4-71 0,0 0-77 15,0-1-208-15,4-5-550 0,-4-3-523 0</inkml:trace>
  <inkml:trace contextRef="#ctx0" brushRef="#br0" timeOffset="188544.475">26132 14615 411 0,'0'0'453'16,"0"0"247"-16,0 0-268 0,0 0-208 16,0 0 3-16,0 0 53 0,0 0-58 15,0 0-90-15,0 0-20 0,0 0-4 16,-31 0 10-16,21 2 28 0,6 2-51 16,-6 2-35-16,3 1-22 0,-4 4-3 15,1 2-10-15,-7 6-1 0,7 1-24 16,-1 5-3-16,4-1 1 0,-3 6-27 15,10-4 10-15,0 0 7 16,0 1-29-16,7-5-29 0,0 1-40 0,7-5-21 16,-4-2-9-16,14-5-109 15,-7 0-8-15,1-7-250 0,6-4-123 16,-11 0-161-16</inkml:trace>
  <inkml:trace contextRef="#ctx0" brushRef="#br0" timeOffset="188781.12">26376 14669 1637 0,'0'0'474'16,"0"0"-289"-16,0 0-121 0,0 0 43 16,0 0 0-16,0 0 25 0,0 0 67 15,0 0-67-15,0 0-36 0,0 0 57 16,52 69-35-16,-48-45-48 0,-1 5 0 15,-3 2-42-15,0 2 1 0,-14 4-27 16,4-2-2-16,-4 1-60 0,-7 2-156 16,-3-6-216-16,7-7-731 15,-17 5-569-15</inkml:trace>
  <inkml:trace contextRef="#ctx0" brushRef="#br0" timeOffset="-200928.89">16416 12707 1270 0,'0'0'537'0,"0"0"-427"15,0 0-110-15,0 0-81 0,0 0-3 16,0 0-66-16,0 0-6 0,0 0-62 16,0 0-69-16,28-19-117 0</inkml:trace>
  <inkml:trace contextRef="#ctx0" brushRef="#br0" timeOffset="-200642.226">17009 12564 1622 0,'0'0'406'0,"0"0"-24"0,0 0-101 16,0 0-66-16,0 0-112 0,0 0-64 15,0 0-22-15,0 0-17 0,0 0-173 16,0 0-227-16,14-16-407 15,3-10-870-15</inkml:trace>
  <inkml:trace contextRef="#ctx0" brushRef="#br0" timeOffset="-199607.119">17657 12377 837 0,'0'0'697'15,"0"0"-414"-15,0 0-189 0,0 0-94 16,0 0-98-16,0 0 17 0,0 0 23 15,0 0-11-15,0 0-25 0,0 0 19 16,10 2 56-16,-3-2-63 0,0 2-217 16,0 0-451-16</inkml:trace>
  <inkml:trace contextRef="#ctx0" brushRef="#br0" timeOffset="-198683.795">18304 12330 981 0,'0'0'329'0,"0"0"-75"0,0 0-20 16,0 0-16-16,0 0-20 0,0 0-4 16,0 0 3-16,0 0-39 0,0 0-36 15,0 0-32-15,4 0 0 0,-4 0-1 16,0 0 7-16,0 0-10 0,0 0-22 15,3 0-7-15,-3 0-19 0,4 0-15 16,-1 0-23-16,1 0 2 0,9-3 17 16,-2-3-3-16,6 2-13 0,7-1-3 15,-7-2 0-15,7 2 0 16,0-2-1-16,1 3-9 0,2-4 9 16,-6 1 0-16,6 1 1 0,-9 0 0 15,6 3 0-15,-4-1-1 0,-9 1 0 16,6-1 1-16,0 4 1 0,-6-3-1 15,-8 2-3-15,4 1 2 0,-4 0-15 16,4-2 16-16,-7 2-3 0,4-1-35 16,-4 1-26-16,0-1-12 0,0 1-23 15,0 0-42-15,-4 0-64 0,1 0-104 16,-4 4-238-16,0 2-93 0,4-1-188 16</inkml:trace>
  <inkml:trace contextRef="#ctx0" brushRef="#br0" timeOffset="-198448.954">18539 12278 1391 0,'0'0'400'0,"0"0"-118"15,0 0-13-15,0 0-46 0,0 0-36 16,0 0-23-16,0 0-52 16,0 0-51-16,0 0-45 0,0 0-14 15,0-1 11-15,0 2 0 0,0 10-13 16,0 4 0-16,0 8 33 0,-4 7 3 15,-3 7-36-15,0 4-13 0,1-1 12 16,-1 2 1-16,3 1 0 0,1-2-25 16,-4-3 23-16,0-1-17 0,7-6-65 15,0-2-95-15,0-6-121 0,0-4-240 16,7-7-283-16</inkml:trace>
  <inkml:trace contextRef="#ctx0" brushRef="#br0" timeOffset="-197900.26">18838 12293 1622 0,'0'0'344'0,"0"0"-191"0,0 0-27 0,0 0-42 16,0 0-26-16,0 0 49 15,0 0 29-15,0 0-46 0,0 0-45 16,0 0 6-16,7-4 27 0,-3 1-1 15,3-1-26-15,-4 3-6 0,4-2-16 16,0 2 19-16,3-2-32 0,0 1 3 16,-3-1 0-16,4 0-19 0,2 3 0 15,5-4-12-15,-11 4 9 0,6 0 2 16,1-3 1-16,0 3 2 0,0-1-1 16,-7 1-1-16,0 0 0 0,3 1 0 15,-7-1 0-15,1 0-18 0,6 1-1 16,-10 1 17-16,4 4 2 0,-4-1 32 15,3 3-10-15,-3 1 16 0,0 1-22 16,0 2 13-16,-3-1-1 0,-8 1-27 16,8-1 0-16,-1 0 12 0,-6 1-1 15,0 0-8-15,3 1-1 16,-7 1 16-16,-3-1-19 0,3 2-20 0,0 0-76 16,-7-4-32-16,8 2-19 15,-1-2-62-15,4-1-65 0,-4-2-228 16,3-1-119-16,5-4-178 0</inkml:trace>
  <inkml:trace contextRef="#ctx0" brushRef="#br0" timeOffset="-197565.759">18835 12293 391 0,'0'0'1686'15,"0"0"-1294"-15,0 0-153 0,0 0-142 16,0 0-43-16,0 0 7 0,0 0 26 16,0 0-10-16,0 0-43 0,0 0-34 15,0 0 0-15,0 4 0 0,3-1 16 16,-3 6 35-16,4 1 7 0,-4 6-10 16,3 2-13-16,-3 2-3 0,0 4-13 15,0 0 3-15,-3 3 2 16,-1 0-23-16,1 1 1 0,-4-1-2 15,-7 3 0-15,7 0 1 0,-3-3 1 16,3-2-2-16,0-1-4 0,4-6-18 16,-4-1-7-16,-3-3-57 0,6-1-48 15,1-4-10-15,-1-2-81 0,4-3-91 16,0 0-225-16,0-4-171 0,4 0-497 16</inkml:trace>
  <inkml:trace contextRef="#ctx0" brushRef="#br0" timeOffset="-197324.719">18838 12556 2056 0,'0'0'514'0,"0"0"-282"16,0 0-151-16,0 0-39 0,0 0-7 16,0 0 0-16,0 0-23 0,0 0-11 15,0 0 17-15,0 0 18 0,52 12 2 16,-45-6-36-16,7 0 24 0,-1 4-24 15,1-2 30-15,-3 7-29 0,-1-4 0 16,4 4 20-16,-4 0-11 0,7 0-10 16,-10-2-1-16,7 0-2 0,-4-1 0 15,4-4-136-15,0-2-217 0,-11-4-448 16,11-6-1057-16</inkml:trace>
  <inkml:trace contextRef="#ctx0" brushRef="#br0" timeOffset="-195906.457">19445 12282 655 0,'0'0'333'0,"0"0"-190"0,0 0-39 16,0 0 30-16,0 0 19 0,0 0-7 16,0 0-3-16,0 0-36 0,0 0 10 15,0 0 26-15,0-4 9 0,0 3 0 16,0 1-16-16,0 0-30 0,0 0-13 16,0 0 7-16,0 0-13 0,0 0-13 15,0 0-7-15,0 0-3 0,0 0 0 16,0 0 2-16,0 0-11 0,0 0-14 15,0 0-3-15,0 0-16 0,0 0-6 16,0 0-3-16,0 0-13 0,0 0 1 16,0 0-1-16,0 0-2 15,0 0 2-15,0 0 0 0,-4 0 0 16,4 1-1-16,-3 3-25 0,-4 3 7 16,0-3 17-16,4 0-1 0,-1-1 2 15,1 1-12-15,-1 0 11 0,1 1 2 16,-1 1-16-16,4-2 15 0,-3 3-1 15,-1-3 1-15,4 0-2 0,-3 3-16 16,0-2 19-16,3 2-1 0,0-2 1 16,-4 1-1-16,1 2 1 0,3 2 0 15,-4-1 1-15,1 3 0 0,-4 1-1 16,3-1 1-16,1 0-1 0,3 3-1 16,-3-5 0-16,-1 4 0 0,1-4-2 15,3 0-9-15,-4 2 11 0,4-3 1 16,0 0-16-16,0-1 16 0,0 2 2 15,0-2-2-15,0 1 2 0,0-2 1 16,0 4-2-16,0-4 0 16,0 1 15-16,0 0-16 0,0 0-2 0,4-1 0 15,-4-2-1-15,3 1 2 16,1-2 1-16,-1 2 0 0,-3-1 3 16,3 0-1-16,1 0-2 0,3-1 0 15,-4 0 2-15,1 0 1 0,-1-2 1 16,1 2-2-16,-1-2 17 0,0 2 6 15,4-1-6-15,-3-2-6 0,-1 2-10 16,4-2 10-16,-3 0 0 0,-1-1-12 16,7 0 0-16,-3 0 2 15,-3 0 12-15,3 0-14 0,-1 0-1 16,1-1 12-16,0-1-10 0,0-1 1 0,4 0-3 16,-5 2-3-16,-2-2 2 15,-1-1-2-15,1 2 3 0,3 0 3 16,0-1-2-16,-4 0 3 0,0 1-1 15,1-2 9-15,6 0 1 0,-6 0-13 16,3-1 0-16,-4 0 0 0,-3 0 0 16,3-1-1-16,4 0 1 0,0 1 3 15,-3-2-2-15,3-1 1 0,-4 1-1 16,0 2 3-16,-3-2 15 0,7-1-7 16,-3-2-9-16,-1 1 1 0,1-2-1 15,-1 0-2-15,1-1-1 0,-4 1 0 16,3-3-14-16,-3 3 14 0,3 1 0 15,1-2 1-15,-4 4 11 0,3-3-12 16,-3 2 0-16,0-2 0 0,0 1 0 16,0 2 16-16,0-3-15 0,0 3-1 15,-3 0-13-15,3 2 10 0,0 1-16 16,-4 1-7-16,1 1-21 16,0-1-10-16,3 0-45 0,0 0-35 15,0-1-48-15,0-2-253 0,0 1-632 16,0-8-486-16</inkml:trace>
  <inkml:trace contextRef="#ctx0" brushRef="#br0" timeOffset="-195417.201">19934 12274 770 0,'0'0'218'0,"0"0"-124"15,0 0-38-15,0 0-33 0,0 0-23 16,0 0-3-16,0 0-45 0,0 0-44 16,0 0-113-16,0 0-49 0,-4-1-23 15,4 1 3-15</inkml:trace>
  <inkml:trace contextRef="#ctx0" brushRef="#br0" timeOffset="-195090.614">19934 12274 652 0,'-7'8'424'0,"7"-8"-164"15,0 0-9-15,0 0-7 0,0 0-1 16,0 0 0-16,0 0-23 0,0 0-39 15,0 0-24-15,0 0-25 16,0 0-7-16,0 0-23 0,0 0-28 16,0 3-23-16,0-3-16 0,0 1-13 15,0 2-9-15,0-2-13 0,0 6-3 16,0 4 3-16,-10 5 3 0,6 5 8 16,-6 6-11-16,3 4-1 0,0 5 0 15,0 0-12-15,-3 3-22 0,0-1 34 16,-1 0-1-16,4-3-1 0,0 0-29 15,4-5 13-15,0-3 17 0,-1-7-49 16,1-5-29-16,3-4-35 0,0-6-87 16,0-5-191-16,3 0-353 0,1-5-269 15,2-13 286-15</inkml:trace>
  <inkml:trace contextRef="#ctx0" brushRef="#br0" timeOffset="-194764.911">19917 12361 1656 0,'0'0'572'0,"0"0"-265"16,0 0-91-16,0 0-90 0,0 0-59 16,0 0-3-16,0 0 19 0,0 0-25 15,0 0-45-15,0 0-12 0,0 0 15 16,0 1-15-16,7 3-1 0,-1 2 45 15,1 3-1-15,0 5-18 0,0 1 12 16,3 7 3-16,1 1-12 0,6 3 15 16,-7 3-43-16,-6-1 17 0,6-1-15 15,-3-2 13-15,0 2-16 16,3-6-3-16,-3 0-17 0,0-4 20 16,-3-1-2-16,-4-3 1 0,3-3-34 15,0 0-60-15,-3-3-14 0,4-3-54 16,-4 0-65-16,3-4-246 0,1 0-214 15,-4 0-110-15</inkml:trace>
  <inkml:trace contextRef="#ctx0" brushRef="#br0" timeOffset="-194427.876">20110 12317 1456 0,'0'0'478'0,"0"0"-248"16,0 0-110-16,0 0-13 16,0 0 6-16,0 0 26 0,0 0-1 15,0 0-25-15,0 0-24 0,0 0 14 16,3-4 66-16,-3 4-9 0,0 2-46 15,0 4-63-15,4 7-49 0,-4 6 55 16,0 7-10-16,-4 9-21 0,1 6-26 16,3 0-29-16,0-2 17 0,-4-2 11 15,1 1-12-15,-1-6-3 0,1-2-111 16,3-2-57-16,0-4-75 0,0-4-207 16,0-9-328-16,0-6-730 0</inkml:trace>
  <inkml:trace contextRef="#ctx0" brushRef="#br0" timeOffset="-193847.922">20547 12376 1027 0,'0'0'401'0,"0"0"-144"15,0 0-53-15,0 0 17 16,0 0-7-16,0 0 2 0,0 0-38 15,0 0-62-15,0 0-17 0,0 0 10 16,-7-18 10-16,4 17-52 0,-1-1 3 16,1 1-25-16,-4 1-10 0,4-1-7 15,-1 1-4-15,-3 0-22 0,-3 0-2 16,6 0 19-16,-2 0-18 0,-1 0 12 16,0 2 9-16,0 1-20 0,-3 1-1 15,3 1-1-15,-4-1 22 0,4 1-6 16,1 0-13-16,-8 0 19 0,7 3-18 15,-3 1 8-15,-1 2-12 0,8-1 0 16,-8 5-2-16,-2 1-14 0,2 0 16 16,1 2 0-16,3 1 1 0,0 2 18 15,-3-1 0-15,0 0 13 0,6 1-10 16,1-2-3-16,3 0 10 16,-4-1-14-16,4 2 8 0,0-2-8 15,7-1 10-15,3 3-12 0,4-4 12 0,-3-1-24 16,6 0 14-16,3-3-15 15,1-1-2-15,7-4-61 0,-4-1-19 16,10-5-23-16,-6-1-117 0,10-5-88 16,-7-4-195-16,-4 1-305 0,-3-6-688 0</inkml:trace>
  <inkml:trace contextRef="#ctx0" brushRef="#br0" timeOffset="-192300.021">20995 12262 289 0,'0'0'225'0,"0"0"-166"15,0 0 397-15,0 0-172 0,0 0-125 16,0 0-65-16,0 0-19 0,0 0-68 16,0 0-7-16,0 0-26 15,0 0-17-15,0 0-12 0,0 0-7 16,0 2-6-16,3 0-17 0,-3 0-38 16,0-1-135-16,0 0-146 0,0 1-120 15,-3-12 524-15</inkml:trace>
  <inkml:trace contextRef="#ctx0" brushRef="#br0" timeOffset="-191655.314">21043 12301 489 0,'0'0'1011'0,"0"0"-643"0,0 0-157 15,0 0 15-15,0 0-12 0,0 0-50 16,0 0-51-16,0 0 28 0,0 0 1 16,0 0-53-16,-24 4-19 15,21-1-2-15,3-3 5 0,-4 1-3 16,-3 2 3-16,4-2-16 0,-1 3 0 15,-2-2-13-15,6 2-22 0,-7 0-3 16,3 0-6-16,-3 0-1 0,4 2 1 16,-7-2-13-16,6 1-1 0,1 2 0 15,-1-1-1-15,1 2 2 0,-1 0 0 16,-3 2 22-16,7 0-6 0,-3 3 6 16,0-1-7-16,-4 3 1 0,3-2 6 15,-6 2 19-15,6 2 3 0,1-3-25 16,0 3-7-16,3-2 4 0,-4 0 12 15,4 4-6-15,0-1-18 0,0-3-2 16,0 2 23-16,4 0-9 0,-1-2-13 16,0 1 16-16,8-2-16 0,-1 1-1 15,-3-3-2-15,0 2-25 0,3-3-19 16,1 1 15-16,9-4-12 0,-9 3-37 16,6-3-20-16,0-3-63 0,4-3-159 15,-4-2-151-15,7 0-233 16,-10-6-495-16</inkml:trace>
  <inkml:trace contextRef="#ctx0" brushRef="#br0" timeOffset="-191181.838">21422 12376 405 0,'0'0'1080'16,"0"0"-826"-16,0 0-167 0,0 0-48 15,0 0 17-15,0 0 28 0,0 0 26 16,0 0 4-16,0 0-24 0,0 0 4 16,14 0 19-16,-11 1 13 0,1 1-36 15,3 2-48-15,-4-2 3 0,1 3 10 16,6-1-7-16,-7 0 7 0,4 1 2 16,0 2 17-16,-3-1 3 0,-1 2 19 15,-3 0-4-15,0 0-32 0,4 0-15 16,-4 3-23-16,3-1 19 15,-3 1-15-15,0 2-1 0,0 1 19 16,-3 1 10-16,-1 4 6 0,1 0-19 16,-8 3-19-16,1 1-6 0,-4 0-16 15,0-3 0-15,4 4-2 0,-4-4-83 16,-3 2-77-16,0 1-76 0,7-4-174 16,-1-3-324-16,-9-1-847 0</inkml:trace>
  <inkml:trace contextRef="#ctx0" brushRef="#br0" timeOffset="-190293.922">21929 12397 1406 0,'0'0'1354'0,"0"0"-1027"0,0 0-154 15,0 0-59-15,0 0-2 0,0 0-27 16,0 0-21-16,0 0-61 0,0 0-3 16,0 0-29-16,3 3 4 15,-3 0-7-15,4 4 32 0,-1-1 3 0,7 2-3 16,-6 3-31-16,10-3-182 16,-4-3-139-16,0-1-189 0,-3-4-218 15,3 0-503-15</inkml:trace>
  <inkml:trace contextRef="#ctx0" brushRef="#br0" timeOffset="-190024.149">22080 12421 1175 0,'0'0'1454'16,"0"0"-1184"-16,0 0-113 0,0 0 35 16,0 0-26-16,0 0-84 0,0 0-21 15,0 0-14-15,0 0-34 0,0 0-12 16,-55 18 24-16,41-10 7 0,4 0-4 15,-4 4-9-15,7 2 16 0,-10 1 28 16,3 1 66-16,1 2-76 0,6 1-25 16,0 2-9-16,-4-1-2 15,8 3 5-15,3-5 6 0,0 3-10 16,7-4 14-16,7-2-32 0,-4-2-38 16,7-1-5-16,14-7-21 0,-7-5-5 15,11-4-16-15,6-11-164 0,-10-6-203 16,4 3-567-16,3-10-420 0</inkml:trace>
  <inkml:trace contextRef="#ctx0" brushRef="#br0" timeOffset="-189564.966">22700 12150 1626 0,'0'0'1033'16,"0"0"-731"-16,0 0-151 0,0 0-30 16,0 0 4-16,0 0-21 0,0 0-11 15,0 0-49-15,0 0-44 0,0 0-2 16,0-3-11-16,0 6 13 0,0-3-2 16,0 0-17-16,0 0 3 0,0 0 13 15,0 0 0-15,0 0-16 16,0 0-7-16,0 0 10 0,0 0 13 15,0 0-19-15,0 0-3 0,0 0-49 16,0 0-12-16,0 0 0 0,0 0-13 16,0 0-36-16,0 0-25 0,0 0-60 15,0 0-74-15,0 0-121 0,0 0-21 16,0 1 3-16,-3 2-56 0,0-3-14 16,9-4 503-16</inkml:trace>
  <inkml:trace contextRef="#ctx0" brushRef="#br0" timeOffset="-189441.007">22700 12150 1468 0</inkml:trace>
  <inkml:trace contextRef="#ctx0" brushRef="#br0" timeOffset="-189226.122">22700 12150 1468 0,'-48'50'675'0,"48"-50"-335"0,0 0-72 0,0 1-5 0,0-1-64 0,0 2-68 16,0-2-1-16,0 0-35 0,0 1-41 15,0 2-3-15,0-3-1 0,0 4 16 16,-3 2 7-16,-4 0-23 0,0 3 0 16,0 3 0-16,-7 0-1 0,4 5-9 15,3 3-21-15,-3-1 9 0,-4 3 9 16,0 2-5-16,4 1 5 0,3 2 0 16,0-1-15-16,0 1 6 0,4-2-16 15,-1 1-10-15,4-6-2 0,0 2-3 16,4-3-12-16,3-1-7 0,0-1-31 15,-1-3 16-15,5-3-32 0,9-3-28 16,-6-3-48-16,3-3 10 16,8-5-242-16,-5-9-324 0,-3 2-552 0</inkml:trace>
  <inkml:trace contextRef="#ctx0" brushRef="#br0" timeOffset="-188857.261">22824 12361 779 0,'0'0'2229'16,"0"0"-1884"-16,0 0-275 0,0 0-70 16,0 0-32-16,0 0-76 0,0 0 108 15,0 0 0-15,0 0 20 0,66-21-20 16,-49 16-2-16,-3 2 1 0,-7 1-20 15,3 2 5-15,-3 0-3 16,-4 0 3-16,4 1 13 0,-3 3 3 16,-1 3 79-16,-3 5 65 0,0 2 14 15,-3 4-3-15,-1 3-57 0,-6 0-42 16,3 2-21-16,0-3-1 0,4 2-2 16,3-1 12-16,-4-2-3 0,4-3 37 15,0 3-12-15,0-5-26 0,4 1-12 16,6-2 3-16,0-2 0 0,11-1-31 15,-7-6 0-15,7-4-53 0,13-7-56 16,-3-11-79-16,10-6-281 0,4-2-816 16,-7 4-286-16</inkml:trace>
  <inkml:trace contextRef="#ctx0" brushRef="#br0" timeOffset="-186883.91">23810 12272 675 0,'0'0'811'0,"0"0"-408"15,0 0-137-15,0 0-33 0,0 0-16 16,0 0-62-16,0 0-7 0,0 0-27 16,0 0-31-16,0 0-20 0,-11 2 4 15,8 1 9-15,3-3 12 0,-3 1-41 16,-1 2-9-16,1-2-14 0,-1 2-5 15,-3-2-7-15,4 3 12 0,-4-1 7 16,0 1-16-16,4 0-3 0,-1 0 13 16,1 0-10-16,-1 2-3 0,-3 0 9 15,4 0-12-15,-4 1-3 0,0 0 2 16,4 2-12-16,-4 3 1 0,0-2 14 16,4 3-5-16,-1 2-10 15,-3 1 25-15,4 3 1 0,-4-2-1 16,0 4 61-16,0-1-30 0,4-1-56 15,3 0 13-15,0-2-1 0,0 3 3 16,0-5-18-16,3 0-3 0,4 1 3 16,3-2-13-16,-3-1 13 0,4-3 1 15,-1 1-1-15,0-4 0 0,7-4 0 16,-3-3-31-16,0 0 19 0,7-3-7 16,-4-7 19-16,-3-3 2 0,6-4-2 15,1 1 0-15,-7-7-3 0,6 2 1 16,-6-3-11-16,3 1-9 15,-6-3 7-15,6-1 13 0,-3-2-18 0,-4-1 17 16,-3 1-22-16,3 1 12 16,1-2 10-16,-8 4-16 0,1 2 19 15,-4 3 0-15,-4 1 2 0,-10 7-1 16,4 3 0-16,0 2 12 0,-8 3-12 16,-2 4 8-16,3 1-9 0,-1 1-3 15,-2 6-31-15,2 1 15 0,1 2-41 16,0 1-40-16,7-1-122 0,3 3-214 15,0-2-320-15,3-3-586 0</inkml:trace>
  <inkml:trace contextRef="#ctx0" brushRef="#br0" timeOffset="-185709.976">24251 12240 791 0,'0'0'995'0,"0"0"-664"0,0 0-123 16,0 0 8-16,0 0-16 0,0 0-68 16,0 0-19-16,0 0-24 0,0 0-31 15,0 0-16-15,0 0 12 0,0 0 0 16,0 0 16-16,0 0-22 0,0 0-19 15,0 0-4-15,0 0-9 0,0 0-14 16,0 1 0-16,0-1-2 0,0 1 0 16,0 1 0-16,0-1 2 15,0 0 0-15,0 1 2 0,0-2-3 16,0 2-1-16,0-2-4 0,3 2 2 16,-3-2 0-16,0 0-1 0,0 0-9 15,0 0 12-15,0 0 0 0,0 0 1 16,0 0-1-16,0 0 0 0,0 0-2 15,0 3 0-15,0 2 2 0,0 3 25 16,0 2 6-16,0 5-15 0,0 1 10 16,0 5-4-16,0 1-8 0,-3 5-12 15,-1 0 12-15,4 3-11 0,-3 0 16 16,3-2 19-16,-4 0 4 0,4-2-1 16,-3-3-19-16,0-1 9 0,-1-5-18 15,1-6-11-15,-1-1 10 0,4-2-8 16,0-5 8-16,-7-3-9 0,7 0-3 15,0 0-22-15,0 0-28 0,0-3-4 16,0-5 7-16,0 1-29 16,0-3 0-16,0-3 41 0,0-2 33 0,0 1 2 15,7 1 9-15,-3-1 4 16,3-2-12-16,-1 2 0 0,1 2 15 16,0-2-13-16,4 4 23 0,2-2-11 15,-2 4 4-15,-1 0-3 0,0 1-14 16,-3 2 2-16,0 2-4 0,3 2-11 15,-3-2-2-15,4 3-3 0,-8 0 3 16,4 4 13-16,-4 0 2 0,8 3-2 16,-4-3-133-16,3 0-107 0,0 0-309 15,-3-1-491-15,0-3-560 0</inkml:trace>
  <inkml:trace contextRef="#ctx0" brushRef="#br0" timeOffset="-185276.161">24530 12403 2119 0,'0'0'1082'0,"0"0"-856"0,0 0-130 16,0 0 5-16,0 0 35 0,0 0-86 16,0 0-6-16,0 0-33 0,0 0-11 15,0 0-16-15,-42 21 16 0,32-10 12 16,3 2-11-16,-3 2-1 0,0 1 0 15,-4 1 1-15,7-2 1 0,0 2 1 16,4-4-1-16,3 1-2 0,0-3-1 16,0-2-40-16,6-1 0 0,1-1-37 15,4-4-5-15,-1-2 1 0,0-1 22 16,1-1 12-16,2-9 23 0,1-1-7 16,0-1-32-16,-4-3 26 0,-3 3 12 15,4-4 25-15,-1 2 1 0,0 0 3 16,-3 2 10-16,-3 2 25 15,-1 6 64-15,-3 0 16 0,0 4-7 16,0 0-1-16,0 0 4 0,0 0-8 16,0 4-24-16,0 0-37 0,-3 6-35 15,3 3-10-15,-4 0-22 0,4 4 10 16,0 0-1-16,0-2 13 0,4-3-4 16,-1-1-34-16,4-3-81 0,3-1-44 15,4-7-49-15,-4 0-241 0,4-4-337 16,-7-2-514-16</inkml:trace>
  <inkml:trace contextRef="#ctx0" brushRef="#br0" timeOffset="-184994.006">24878 12383 2255 0,'0'0'1036'0,"0"0"-795"0,0 0-86 15,0 0 85-15,0 0-92 0,0 0-67 16,-55 11-18-16,41-3-20 0,4 4-9 16,-8 2-12-16,-2 2 3 0,6 3-6 15,-3 3-7-15,-1 1 4 0,8-1 8 16,3 0 10-16,4-3 1 0,3 0-11 16,0-7-24-16,3 0-31 0,4-2-21 15,10-5-13-15,-3-1-4 0,3-4 4 16,7 0-22-16,-3-5-43 15,0-6-39-15,6-1-122 0,-6-3-155 16,7-4-246-16,-15 4-467 0</inkml:trace>
  <inkml:trace contextRef="#ctx0" brushRef="#br0" timeOffset="-184726.421">25029 12232 1656 0,'0'0'1363'0,"0"0"-1075"0,0 0-139 16,0 0 25-16,0 0-3 0,0 0-80 15,0 0-15-15,0 0-26 0,0 0-19 16,0 0-11-16,-3-3 21 0,3 3 52 16,0 4 28-16,0 5-90 15,0 7-31-15,0 7 44 0,0 5-4 0,0 7-24 16,-4 2-16-16,-2 3-16 15,2-2 13-15,-3-1-22 0,4-3-102 16,3-5-76-16,-4-5-77 0,4-5-192 16,0-7-334-16,0-5-558 0</inkml:trace>
  <inkml:trace contextRef="#ctx0" brushRef="#br0" timeOffset="-184291.369">25240 12451 463 0,'0'0'3062'0,"0"0"-2646"16,0 0-334-16,0 0-34 0,0 0-48 16,0 0-13-16,0 0-60 0,0 0 39 15,0 0 34-15,0 0-44 0,65 8 16 16,-51-8-4-16,10-7 29 15,-10-1-16-15,-7 3-38 0,-1-3 46 16,5 1 10-16,-8-1-23 0,1-1-21 0,-4 0 1 16,0-2 28-16,0 3-12 15,-4-3-16-15,1 4 29 0,-8-1 15 16,1 4 16-16,3 4 31 0,-7 0 10 16,1 0 28-16,-8 5-25 0,7 6-3 15,-6 0 9-15,-1 4 18 0,7 2 27 16,-7 3 26-16,4 3-3 0,7-3-44 15,0 5-19-15,3-4 15 0,3 1-37 16,4 0-15-16,4 0 0 0,6 0 9 16,0-3-9-16,8-1-22 15,9-1-10-15,-3-6-2 0,11-3-28 16,-11-6 16-16,10-2-43 0,-6-4-28 16,-1-6-50-16,-6-5-137 0,13-5-314 15,-16 6-970-15,20-13-573 0</inkml:trace>
  <inkml:trace contextRef="#ctx0" brushRef="#br0" timeOffset="-183495.695">25867 12366 1937 0,'0'0'1003'0,"0"0"-680"0,0 0-138 16,0 0-20-16,0 0-14 0,0 0-47 15,0 0-28-15,0 0-23 0,0 0 0 16,0 0 14-16,55-5-30 0,-35-1-12 16,-6 0-22-16,0 2 0 0,-4 0-2 15,7 1 1-15,-6-1-2 0,-4 0-118 16,0-2-84-16,-7 1-69 0,3-1-111 15,0-2-202-15,-3 0-434 0,0 4-119 16</inkml:trace>
  <inkml:trace contextRef="#ctx0" brushRef="#br0" timeOffset="-183341.392">25980 12270 1221 0,'0'0'983'0,"0"0"-560"0,0 0-59 16,0 0-16-16,0 0-109 15,0 0-81-15,0 0-61 0,0 0-65 16,0 0-20-16,-55 65-12 0,45-45-23 15,3 1 21-15,-3 1-1 0,3-2 2 16,0 1-24-16,0-5-130 0,7 0-41 16,0-2-91-16,0-5-181 0,0-3-247 15,3-4-111-15</inkml:trace>
  <inkml:trace contextRef="#ctx0" brushRef="#br0" timeOffset="-183010.436">26087 12385 2002 0,'0'0'1196'16,"0"0"-893"-16,0 0-278 0,0 0 10 16,0 0 28-16,0 0-12 0,0 63 21 15,0-49-15-15,-3-1-13 0,-4 2-6 16,3-3-13-16,-3 0-6 0,-3-1 0 16,0-1-19-16,-4 0-23 0,4 0-46 15,-4-1-54-15,0-2-51 16,-3 1-20-16,6-1-36 0,5-3-78 15,-1-1 60-15,3-3 161 0,4 0 86 16,0 0-25-16,0 0 0 0,7-3-16 16,0-1 42-16,0 1 102 0,3-1 18 15,4 3 12-15,-4-1 13 0,1 2-26 16,-1 0-33-16,0 0-12 0,8 0 5 16,-8 2-31-16,4-1-16 0,-7-1-13 15,10 0 7-15,-7-5-26 0,4-3-48 16,-7-2-198-16,3-5-178 15,4 2-544-15,-11 1-286 0</inkml:trace>
  <inkml:trace contextRef="#ctx0" brushRef="#br0" timeOffset="-182866.092">26232 12266 2657 0,'0'0'631'0,"0"0"-360"15,0 0-145-15,0 0-34 0,0 0-92 16,0 0-41-16,0 0-29 0,0 0 28 15,0 0 40-15,0 0-148 0,17 35-213 16,-14-31-440-16,8-1-699 0</inkml:trace>
  <inkml:trace contextRef="#ctx0" brushRef="#br0" timeOffset="-182626.731">26483 12301 2421 0,'0'0'1497'0,"0"0"-1239"0,0 0-208 16,0 0-10-16,0 0-40 0,0 0-43 16,0 0-1-16,0 0 32 0,0 0-48 15,0 0-41-15,11 56-34 0,-1-47-13 16,4-4-99-16,-4-3-139 0,7 0-241 15,-3-2-96-15,0-2 72 0,-7 0-154 16</inkml:trace>
  <inkml:trace contextRef="#ctx0" brushRef="#br0" timeOffset="-182421.841">26621 12346 1458 0,'0'0'614'16,"0"0"-135"-16,0 0-102 0,0 0-15 16,-52 16-76-16,35-6-34 0,-4 1-76 15,8 3-34-15,-5 1 11 0,-6 1-39 16,11 3-21-16,2 0-34 0,1-1-28 15,3 0-7-15,4-2-5 16,3 1-6-16,0-3-13 0,6 1-18 16,1-4-10-16,4 0-12 0,-1-7 9 15,11 3-25-15,-4-7 13 0,0 0-34 16,11-3-4-16,-8-5-53 0,5-4-111 16,-5-6-169-16,4-3-280 0,-3 4-641 15</inkml:trace>
  <inkml:trace contextRef="#ctx0" brushRef="#br0" timeOffset="-182175.813">26786 12170 2570 0,'0'0'608'0,"0"0"-442"0,0 0-166 15,0 0-45-15,0 0-16 0,0 0 17 16,0 0 44-16,0 0 3 0,0 0 13 15,0 0-14-15,7 9 71 0,-3-4-15 16,3 2-4-16,-4 1-35 0,11 0-17 16,-4-1 11-16,-3 0-11 0,3 1 20 15,-6-2 4-15,3-3-26 0,0-1-95 16,-7 0-45-16,0 0 6 0,0-2-65 16,0 0-291-16,-7 0-620 0</inkml:trace>
  <inkml:trace contextRef="#ctx0" brushRef="#br0" timeOffset="-181736.286">27141 12221 2119 0,'0'0'556'0,"0"0"-321"0,0 0-97 0,0 0 73 15,0 0-103-15,0 0-22 16,-34 56 38-16,27-36 9 0,-3 4-14 16,-4 4 7-16,7 2 10 0,-7-2-33 15,4 0-41-15,-1-1-25 0,1-1-6 16,3-3-30-16,7-5-1 0,0-2-62 15,0-2-41-15,4-5-63 0,-1-7-86 16,7-2-170-16,1-4-590 0,-1-2-115 16</inkml:trace>
  <inkml:trace contextRef="#ctx0" brushRef="#br0" timeOffset="-181459.78">27214 12274 1951 0,'0'0'735'16,"0"0"-723"-16,0 0 1 0,0 0-13 16,51-8 26-16,-33 8-3 0,-1 0-23 15,3 0-109-15,-9 4-117 0,-4 7-20 16,-7 1 246-16,0 3 36 0,-7 4 103 16,-4-2 13-16,-2 2 6 0,-1-3 90 15,4 3 50-15,-1-7-34 0,1 2-45 16,3-3-40-16,4-2-41 0,-4-2-71 15,7-3-67-15,0 0-3 0,0 3-23 16,7-6 13-16,-1 3 11 0,5-4-60 16,3 0-58-16,-1-2-123 0,8-5-154 15,-11-3-622-15,11-6-720 0</inkml:trace>
  <inkml:trace contextRef="#ctx0" brushRef="#br0" timeOffset="-181187.862">27575 12213 2906 0,'0'0'743'0,"0"0"-512"0,0 0-184 15,0 0 47-15,0 0-16 0,0 0-78 16,0 0-2-16,0 0 2 0,0 0 1 15,-13 60 30-15,9-36-3 0,-3 2 3 16,4 3-9-16,-4-2-22 0,0 4-1 16,4-1 0-16,3-1 0 15,-4-4-11-15,4-3-60 0,0-4-29 0,0-4-110 16,0-6-159-16,0-3-640 0,0-5-595 16</inkml:trace>
  <inkml:trace contextRef="#ctx0" brushRef="#br0" timeOffset="-180968.594">27679 12301 2146 0,'0'0'1578'0,"0"0"-1307"0,0 0-240 16,0 0 8-16,0 0 20 0,0 0-31 15,62-4-6-15,-35 0-20 0,-6 1-2 16,0 2-1-16,-4 1 1 0,-3 0-3 15,-7 0 0-15,6 0-94 16,-6 0-26-16,-3 0-25 0,-4 0-16 16,0-3-74-16,0-1-200 0,-4 0-191 15,1 0-493-15</inkml:trace>
  <inkml:trace contextRef="#ctx0" brushRef="#br0" timeOffset="-180622.074">27813 12159 2180 0,'0'0'800'0,"0"0"-388"0,0 0-218 16,0 0-7-16,0 0-77 0,0 0-84 16,0 0-26-16,0 0-28 0,0 0 28 15,0 0 20-15,10 50 20 0,-6-27-21 16,-4 4 9-16,0 4 1 0,-4 3-26 16,-6 0 19-16,-7 1-20 0,7-2 1 15,-11 0 0-15,-3-6 17 16,10-2-20-16,-7-5-54 0,-3-3-122 15,10-1-36-15,-3-8-64 0,7-1-162 16,0-3-123-16,6-4-36 0,4-1 119 16,10-6 211-16,-3 0 267 0,7-5 179 15,0 3 98-15,-4 0 6 0,7 1 74 16,-3 4 67-16,0 2-92 0,-4 0-92 16,11 2-13-16,-7 0-65 0,3 0-32 15,0 4-41-15,0-2-33 0,-3 0-30 16,0-2-14-16,7 0-9 0,-8 0-3 15,1 0-192-15,7-5-247 0,-7 0-906 16,3-7-487-16</inkml:trace>
  <inkml:trace contextRef="#ctx0" brushRef="#br0" timeOffset="-180153.468">28488 12014 1832 0,'0'0'826'15,"0"0"-348"-15,0 0-165 0,0 0 6 16,0 0-58-16,0 0-72 0,0 0-71 16,0 0-66-16,0 0-39 0,0 0-12 15,14 23 11-15,-14-12 7 0,0 2 6 16,0 1-24-16,0 1-1 0,0 0 0 16,0-4 0-16,-3 1-171 0,-4-1-50 15,0 0-107-15,-7-3-295 0,7-4-628 16,-13-1-504-16</inkml:trace>
  <inkml:trace contextRef="#ctx0" brushRef="#br0" timeOffset="-179965.23">28233 12219 2602 0,'0'0'737'0,"0"0"-581"16,0 0-152-16,0 0 81 0,-31 59-31 15,28-40-53-15,0-4-1 0,3 0-37 16,0-2-29-16,0-3-125 0,0-1-39 16,0-3-101-16,0-3-156 0,0-3-231 15,0 0-300-15</inkml:trace>
  <inkml:trace contextRef="#ctx0" brushRef="#br0" timeOffset="-179683.246">28271 12259 1150 0,'0'0'758'15,"0"0"-279"-15,0 0-198 0,0 0-26 16,0 0-34-16,0 0-62 0,52-35-6 16,-31 28-23-16,3 3-25 15,3-2 2-15,1-1-16 0,3 2-19 16,0 1-9-16,3 0-21 0,-3 1-8 16,0 2-15-16,-6 0 6 0,-1 1-6 15,-4 0 5-15,-6 2 11 0,-4 2 33 16,1 3 10-16,-1 1-44 0,-6-1 0 15,2 0 3-15,-6 4-15 0,0-2 12 16,0 2-13-16,0-1 7 0,0 2-12 16,-6-1-13-16,-1 1 7 0,0-1-10 15,-4-2-96-15,1-1-34 0,0 1-44 16,-4-1-99-16,-7-2-242 0,8-1-466 16,2-1-406-16</inkml:trace>
  <inkml:trace contextRef="#ctx0" brushRef="#br0" timeOffset="-179133.836">28333 12357 1865 0,'0'0'1660'0,"0"0"-1344"16,0 0-209-16,0 0-63 0,0 0 6 15,0 0-30-15,0 0-2 0,76-17 1 16,-48 11-5-16,3 0-14 0,-7 1-2 15,-7 3-11-15,7 0 13 0,-14 2-16 16,-3 0-57-16,-3 0-21 0,-4 2 0 16,-7 1-51-16,0 5-64 0,-10 4-46 15,-4-1-85-15,0 2 57 0,-6 2 76 16,10-4 3-16,-1 1-23 0,-2-2 220 16,9-4 7-16,1 0 140 0,3-3 74 15,4-2 28-15,3-1-74 16,0 0-62-16,7 0-61 0,0-4-29 15,6 0 26-15,5-3-10 0,-5 0-30 16,5 0-1-16,-8 2-1 0,7 1-3 16,-7 3 1-16,-3-1-24 0,-3 2 7 15,-1 0-6-15,-3 2-4 0,0 2 26 16,-7 2-38-16,0 3-82 0,-6 1 43 16,-1 3-14-16,-7 0 49 0,1 1-33 15,-1-1 51-15,0 0 27 0,4-1 13 16,0-1 58-16,3-4 81 0,4 1 61 15,6-4-21-15,1-1-6 0,3-2-36 16,0-1-70-16,3 0-42 0,8 0 16 16,2 0 9-16,-2 0 35 0,9-4-28 15,-2-2-35-15,-1-1-23 16,10 0-9-16,-6 0-1 0,-4 0 0 16,4-1 2-16,-4 0-4 0,-10-1-97 15,10 0-36-15,-10-1-42 0,0 1-70 16,0-3-153-16,-4-1-113 0,1 1-109 15,-4-5-96-15,3 5-86 0</inkml:trace>
  <inkml:trace contextRef="#ctx0" brushRef="#br0" timeOffset="-178903.815">28488 12255 1220 0,'0'0'596'0,"0"0"-178"0,0 0-62 16,0 0 14-16,0 0-136 0,0 0-97 15,0 0-57-15,0 0-20 0,0 0-31 16,0 0 15-16,-3 23 102 0,6-12-8 15,-3 4-87-15,0 2-29 16,0 3 9-16,0 2-15 0,0 2-14 16,-10 5 29-16,0 2-9 0,-8-3-3 15,-2 4-7-15,-8-1-11 0,8-1-1 16,-5-4-36-16,-2 1-83 0,6-5-48 16,-3-3-36-16,7-5-93 0,7-4-169 15,3-4-49-15,0-3-112 0,7-3-61 16</inkml:trace>
  <inkml:trace contextRef="#ctx0" brushRef="#br0" timeOffset="-178796.54">28320 12642 27 0,'0'0'630'0,"0"0"-47"0,0 0-37 16,0 0-88-16,51-9-135 0,-34 9-110 15,-6 1-75-15,13 2-48 0,-7 1-29 16,7-2-19-16,-3 0-4 0,3-1-38 16,0-1-135-16,-3-7-309 0,-11 3-661 15</inkml:trace>
  <inkml:trace contextRef="#ctx0" brushRef="#br0" timeOffset="-178377.127">29043 12112 886 0,'0'0'1196'0,"0"0"-833"15,0 0-67-15,0 0 10 0,0 0-25 16,0 0-97-16,0 0-41 0,0 0-55 16,0 0-56-16,0 0-32 0,-3 2-29 15,3 1-2-15,-4 4-7 0,-3 7 22 16,-3 2-187-16,-4 2-74 0,0 7-124 15,-3-1-158-15,-4 1-152 0,11-5-292 16</inkml:trace>
  <inkml:trace contextRef="#ctx0" brushRef="#br0" timeOffset="-178238.739">28840 12402 1301 0,'0'0'751'0,"0"0"-308"0,0 0-162 16,0 0-40-16,0 0-81 0,0 0-77 15,0 0 12-15,0 0-31 0,72-26-32 16,-48 12-32-16,4-3 0 0,-4-1-102 15,3-1-48-15,-2-3-45 0,-1-2-165 16,3 2-239-16,-13 6-178 0,7-8-491 16</inkml:trace>
  <inkml:trace contextRef="#ctx0" brushRef="#br0" timeOffset="-178056.837">29140 12104 2188 0,'0'0'646'0,"0"0"-281"16,0 0-113-16,0 0-11 0,0 0-118 15,0 0-38-15,-25 62-20 0,15-37-8 16,0 1-6-16,3 3-10 0,0-1-10 16,-3 2-12-16,3-2-19 15,3-2-61-15,4-3-24 0,0-4-66 16,0-2-35-16,0-6-125 0,0 0-291 16,0-7-455-16,0-3-217 0</inkml:trace>
  <inkml:trace contextRef="#ctx0" brushRef="#br0" timeOffset="-177868.162">29250 12240 3013 0,'0'0'476'16,"0"0"-394"-16,0 0-59 0,0 0 68 16,0 0-67-16,65-19-22 0,-48 13 8 15,1 1-10-15,-1 0-92 0,-7 1-25 16,-3 0-19-16,0-1-65 0,-7 3-110 15,0-1-215-15,0 0-65 0,-7 2-141 16,4 0-90-16</inkml:trace>
  <inkml:trace contextRef="#ctx0" brushRef="#br0" timeOffset="-177581.13">29281 12188 1735 0,'0'0'730'15,"0"0"-372"-15,0 0-182 0,0 0 29 16,0 0-48-16,0 0-87 0,-17 53-42 15,10-34-26-15,0 3 12 0,0 4-14 16,-7-4-117-16,4 1-65 0,-1-4-75 16,-2 2-113-16,-1-4-106 0,4-3-50 15,-1-2 106-15,4-1 114 0,4-6 227 16,-1-2 79-16,4-3 157 0,0 0 136 16,4-3 39-16,-1-1 13 0,8-4 70 15,-4-1 27-15,6-1-127 16,5-1-110-16,-1-1-93 0,0 0-52 15,0 2-25-15,0 1-22 0,-6 1-13 16,9 2 0-16,-9 2-2 0,-4 0-33 16,3 4-93-16,-7 0-92 0,1 0-118 15,-4 4-191-15,0 1-176 0,0 0-683 16</inkml:trace>
  <inkml:trace contextRef="#ctx0" brushRef="#br0" timeOffset="-177335.957">29071 12439 1153 0,'0'0'781'16,"0"0"-642"-16,0 0-139 0,0 0-204 15,0 0-115-15,0 0-306 0</inkml:trace>
  <inkml:trace contextRef="#ctx0" brushRef="#br0" timeOffset="-176906.427">29074 12455 1069 0,'0'0'1063'0,"0"0"-643"0,0 0-159 15,0 0-10-15,0 0-8 16,0 0-119-16,0 0-42 0,0 0-37 16,0 0-1-16,0 0-31 0,7 14 15 15,-7-6 7-15,0 3-7 0,-4 1-21 16,4 0-7-16,-6 0-121 0,-5-1-63 16,8-1-80-16,-8 1-138 0,1-2-137 15,-4-2-124-15,-3 0-24 0,10-3-131 16</inkml:trace>
  <inkml:trace contextRef="#ctx0" brushRef="#br0" timeOffset="-176729.19">28888 12597 235 0,'0'0'1092'0,"0"0"-595"0,0 0-65 15,0 0 1-15,0 0-102 0,0 0-120 16,0 0-74-16,0 0-19 0,0 0-17 16,72-35-34-16,-44 25-26 0,-1 1-16 15,1 0-9-15,0 1-13 0,-1 0 0 16,1 1-3-16,-8 3 0 0,5 1-2 15,-12 2-14-15,1 1-94 0,-4 0-116 16,-3 0-61-16,-7 0-221 16,0 3-240-16,0-2-422 0</inkml:trace>
  <inkml:trace contextRef="#ctx0" brushRef="#br0" timeOffset="-176547.676">29022 12586 2022 0,'0'0'757'0,"0"0"-378"15,-51 16-172-15,30-8 34 0,7-1-95 16,-6 4-90-16,-1-4-41 0,11 0-15 16,-4 1-16-16,3-3-47 0,1 2-60 15,0-3-64-15,10-2-23 0,0-2-149 16,0 0-206-16,14-2-68 0,3-2 116 16,0-4 18-16,4 0 13 0</inkml:trace>
  <inkml:trace contextRef="#ctx0" brushRef="#br0" timeOffset="-176393.263">28988 12620 116 0,'0'0'512'0,"0"0"-62"0,0 0-14 15,52-6 71-15,-46 6-99 0,-2 3-101 16,-1 0-40-16,-3 2-30 16,0 1-43-16,0 1-55 0,0 1-31 15,0 1-48-15,-3 0-32 0,-1-3-24 16,1 0-4-16,3-2 0 0,0 0-35 16,0-2-111-16,7-2-44 0,3 0-59 15,1-2-88-15,2-4-101 0,1 0-130 16,0-2 35-16,0 0-47 0,-4 2-7 15</inkml:trace>
  <inkml:trace contextRef="#ctx0" brushRef="#br0" timeOffset="-176126.133">29195 12624 155 0,'0'0'503'16,"0"0"-86"-16,0 0-56 0,0 0 72 15,0 0 27-15,0 0-159 16,0 0-163-16,0 0-80 0,0 0-39 16,0 0-15-16,-66-3 15 0,45 3-17 15,1 0 21-15,-8 0 2 0,11 0 1 16,0 0-24-16,-4-1 14 0,11 1-16 15,3-3 3-15,3 3-3 0,1 0-2 16,3 0-24-16,0 0 1 0,0 0-30 16,3 0 13-16,1 0 42 0,3 3 103 15,3 1 6-15,-6 1 55 0,16 3-11 16,-9 1-58-16,6 0 0 0,0 2-38 16,0-5-3-16,4 5 3 0,-4-2-19 15,0-2-10-15,1 1-9 0,-8-4-18 16,7-1-1-16,-3 1-44 0,0-4-228 15,-7 0-178-15,3 0-681 0,4-4-738 16</inkml:trace>
  <inkml:trace contextRef="#ctx0" brushRef="#br0" timeOffset="-175978.851">29415 12755 985 0,'0'0'2529'16,"0"0"-1932"-16,0 0-358 0,0 0-133 15,0 0-72-15,0 0-34 0,0 0-28 16,0 0 3-16,0 0-139 0,0 0-219 16,21-3-1161-16,-14-8-802 0</inkml:trace>
</inkml:ink>
</file>

<file path=ppt/ink/ink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1T01:37:57.259"/>
    </inkml:context>
    <inkml:brush xml:id="br0">
      <inkml:brushProperty name="width" value="0.05292" units="cm"/>
      <inkml:brushProperty name="height" value="0.05292" units="cm"/>
      <inkml:brushProperty name="color" value="#FF0000"/>
    </inkml:brush>
  </inkml:definitions>
  <inkml:trace contextRef="#ctx0" brushRef="#br0">13791 8305 430 0,'0'0'362'16,"0"0"-176"-16,0 0-7 0,0 0 26 16,0 0-9-16,0 0-27 0,0 0-55 15,0 0-63-15,0 0-48 0,-3-4 120 16,3 1-22-16,0 3-14 0,0 0-12 15,0 0-75-15,0 0 2 0,0 0 82 16,0 0 45-16,0 0-64 0,0 0-43 16,0 0-9-16,0 0 0 0,0 0 3 15,0 0 10-15,0 0 0 0,0 0-24 16,0 0 0-16,0 0-2 16,0 0 2-16,0 0-2 0,3 0-1 0,-3 0-24 15,4-1 12-15,-1 1 13 16,7-3-3-16,-6 0 0 0,3 2-13 15,0-3 3-15,-1 1 10 0,1 2 1 16,0-1-11-16,4 0-3 0,-1 0 15 16,-7 2-3-16,8-2 3 0,-8 1 0 15,4 0-2-15,0 1-17 0,3 0 20 16,1-2 2-16,-8 1 0 0,7 0-1 16,-3 1-1-16,0-2 0 0,0 1 0 15,0 0 0-15,0 1-3 0,3 0 2 16,-6 0 0-16,3 0-14 0,-4 0 15 15,4-1 1-15,0 1-1 0,0 0-13 16,0 0 13-16,-4 0 10 16,7 0-7-16,-6 0 0 0,6 0-3 15,-3 0-2-15,0 0-2 0,0 0 2 16,0 0 2-16,6 0 0 0,-9 0 0 16,6 0 13-16,-3 0-11 0,3 0 2 15,1-2-1-15,3 2-1 0,-4-1 14 16,0 1-13-16,4 0 0 0,-4-1 19 15,4-1-22-15,0 2 0 0,-4-1-12 16,1 1-1-16,2-1 13 0,-2 1 4 16,-4-2-1-16,6 2 11 0,-2 0-14 15,-4 0 0-15,6-1-13 0,-2 1 15 16,-1 0-2-16,0-1 0 0,8 1 16 16,-12-2-15-16,8 2 1 0,0 0 18 15,-4 0-7-15,4 0-10 0,0 0-3 16,0-2 3-16,0 2 20 15,-1 0-21-15,-6 0-2 0,4 0 0 16,2 0 3-16,-2 0-3 0,2 0 2 16,-2 0-1-16,3 0 12 0,-1 0 7 15,5 0-1-15,-5 0 36 0,8 2 9 16,3-2-6-16</inkml:trace>
  <inkml:trace contextRef="#ctx0" brushRef="#br0" timeOffset="5584.253">14342 8298 218 0,'0'0'304'16,"0"0"-135"-16,0 0-35 0,0 0-17 16,0 0 7-16,0 0 23 0,0 0 22 15,0 0 13-15,0 0-39 0,0 0-16 16,4-4 3-16,-4 4-10 0,3 0-19 16,-3 0-27-16,0 0-35 0,0 0-10 15,0 0-13-15,0 0 0 0,0 0-14 16,4 0 11-16,3 0-10 0,-4 0 32 15,4 0 17-15,0 0-10 0,0-3-13 16,0 2-13-16,3 1 7 16,-7-3-7-16,8 3 6 0,-8-1-9 15,4 1-13-15,0 0 0 0,-4 0 1 16,1 0-1-16,3 0 0 0,0 0 4 16,0 0-1-16,3 0 10 0,-7 0 22 15,8 0-32-15,-1 0 33 0,4 0-1 16,3 0-12-16,-7 0 19 0,4-3 6 15,3 2-3-15,1-3 19 0,-5 2-3 16,5-1 0-16,-5 0-26 0,1 2-33 16,-4 0-2-16,1 1-1 0,-4 0 1 15,3 0 2-15,-7 0 14 0,8 0 0 16,-4 0 0-16,0 0-3 0,-1 0 6 16,1 0-6-16,4 0-12 0,-8 1 18 15,11 0-3-15,-11-1 6 0,8 2-20 16,-4-2 14-16,-1 0-4 15,1 1 11-15,0 0-11 0,4-1 1 16,-8 0 3-16,7 0-3 0,-3 2 9 16,4-2 3-16,2 0 4 0,1 0 6 15,0 2 16-15,3 0-23 0,-3-2 1 16,3 0-10-16,-3 0 3 0,0 0-19 16,3 0 0-16,-7 0-1 0,4 0 11 15,3 0 6-15,1 0 3 0,-1 0 3 16,3 0-22-16,1-4 22 0,0 2-6 15,-4 0-17-15,4-2 2 0,-8 2-2 16,5 0 17-16,-1-1-18 0,-7 2-1 16,-3 0-16-16,3-1 16 15,1 1 0-15,3 0 0 0,-8-1 2 0,1 1 1 16,4 1-3-16,-1 0 1 16,-3-1 0-16,7-1-2 0,-7 2-1 15,3 0 1-15,-3 0-1 0,3 0 1 16,-3 0 0-16,0 0 0 0,3 0 0 15,-6 0-1-15,3 0 2 0,-1 0-13 16,-2 0 10-16,-1 0-10 0,4 0 12 16,-3 0-1-16,3 0 1 0,-4 0-1 15,7 0-1-15,-6 0 0 0,3 0 3 16,0 0 0-16,3 0-1 16,0 2 0-16,-3-1 2 0,7-1-1 0,-7 0 1 15,3 0-1-15,1 1 0 0,-5-1 1 16,8 2-1-16,-7-1 1 15,3-1 0-15,1 1-1 0,-1 1 0 0,0-2 1 16,4 1-1-16,-7-1 0 16,3 0 0-16,4 0 0 0,-3 0 13 15,2 0-13-15,-2 0-2 0,-1 0 1 16,4 0 1-16,0 0 1 0,-8 0 3 16,8 0-3-16,0 0 2 0,-4 0-1 15,4 1 1-15,-4-1-3 0,4-1 0 16,0 1 3-16,3 0 0 0,-3-1-3 15,0-1 2-15,3 1 0 0,0 1 0 16,0-1 1-16,1-2 7 0,-1 2-10 16,-3-1-2-16,3 2 2 0,4-4 1 15,-8 4 1-15,1-2 0 0,0 1-2 16,3 1 0-16,-3-1 0 0,-4 1-1 16,4 0-1-16,0 0-1 0,-4 0 0 15,1 0 2-15,2 0 0 0,-2 1-1 16,2-1 2-16,-2 1-11 0,3 1 11 15,-1-2 1-15,1 0 1 0,0 0 14 16,0 0-13-16,3 0-2 16,0 0 12-16,4 0-11 0,-4 0-2 15,0 0 0-15,0 0-15 0,1 0 15 16,-1 0 4-16,0 0-1 0,0 0-3 16,1 0 0-16,-5 0-3 0,5 0-1 15,-5 0 4-15,5 0-1 0,-1 0 0 16,0 2-1-16,4 0 0 0,-4-2 2 15,4 2 3-15,-4-1 0 0,4 0-1 16,-4-1 10-16,3 2-11 0,-2-1-1 16,-1-1 0-16,0 0 0 0,0 0 0 15,-3 1 1-15,7-1 2 0,-7 2-1 16,-1-2-1-16,1 1 12 16,3-1-11-16,-3 0 0 0,3 0 1 0,1 1 1 15,-5-1-2-15,5 2 1 16,-5-2 9-16,5 0-11 0,-5 0 2 15,5 0-1-15,-1 0-2 0,-7 0 11 16,4 0-11-16,0 1 0 0,3-1 0 16,-7 0 3-16,4 0 0 0,0 0 1 15,3 0-3-15,-7 0 11 0,1 0-12 16,3 0 1-16,-4 0 12 0,7 0-10 16,-10 0 9-16,7 0-9 0,0 0-3 15,3 0 3-15,-7 0 9 0,0 0-11 16,4-1 1-16,0-2 11 0,-4 3-11 15,4-1 0-15,0 1 1 0,-4-2 10 16,7 2-11-16,-6 0 1 0,6-1-2 16,-7 1 12-16,8 0-12 0,-12-1 2 15,5 1-2-15,3 0-1 0,-1 0 0 16,-2 0 0-16,-1 0 12 16,0 0-11-16,4 0 0 0,3 0-1 15,-6-2 1-15,6 2 15 0,-3 0-16 16,3-1 0-16,-3 1 4 0,3 0-2 15,0 0-1-15,0 0 1 0,1 0 0 16,2 0 1-16,-2-1 9 0,2-1-9 16,4 2 10-16,-6 0-12 0,2 0-1 15,1 0-1-15,0 0 1 0,3 0 3 16,-7-2 13-16,7 0-13 0,4 2-1 16,-1-3 29-16,4 0 91 0,4 1-91 15,-8 0-7-15,4 0-21 0,-3 1 9 16,6-2-11-16,-10 2-1 0,7-2-1 15,-7 2 1-15,7 0-2 0,-6-1-11 16,6 2 13-16,-4-2 1 0,4 1 18 16,0-2-3-16,0 3-16 15,-3-3-1-15,-1 2-3 0,1 1 3 16,-4 0 1-16,0 0-1 0,4 0 2 16,-11-1-1-16,14 1 1 0,-14-2-1 15,14 2 13-15,-14 0-13 0,7 0-3 16,1 0 2-16,-12 0 0 0,5 0 0 15,6 0 1-15,-14 0 0 0,7 0 0 16,4 0 3-16,-7 0 0 0,3 0-2 16,4 0 1-16,-8 0 0 0,1 0-2 15,3 0 0-15,1 0 0 0,-8 0 2 16,7-2 0-16,-7 4 1 16,8-2-1-16,-8 0 10 0,4-2-11 15,0 0-2-15,3 2 2 0,-7 0 1 16,4 0-2-16,0 0-3 0,3 0 3 15,-7 0 0-15,4 0 1 0,0 0-1 16,7 0 1-16,-11 0 0 0,7 0 0 16,0 0 0-16,-3 0-1 0,-4 0 0 15,8 0-1-15,-1 0 0 0,-7 0 1 16,4 0 1-16,3 0-1 0,0 0 1 16,-6 0 0-16,3 0-1 0,3 0 0 15,3 0 12-15,-6 0 1 0,3 0-12 16,8 0 1-16,-8 0 1 0,0 0 0 15,7 0 8-15,-7 0-11 0,4-2-2 16,-4 1 1-16,1 1 1 0,6-1 0 16,-7 1 1-16,4-2 13 0,-1 1-14 15,-3 1-2-15,1 0 0 0,2 0 2 16,-6 0 0-16,7 0 0 0,-4 0 0 16,-3 0 1-16,3 0 0 0,-3 0-1 15,6 0 1-15,-9 1 11 16,6-1-10-16,0-1-1 0,-3 0-1 15,3 1 1-15,4-2 2 0,-4 1 13 16,-3 0-16-16,7 1 2 0,-1-4 0 16,-3 3 13-16,4 0-14 0,-4-1-1 15,1 1-1-15,6 1 1 0,-10-1 1 16,3-1-1-16,3 2 0 0,-2 0 2 16,-1-1-1-16,4 2-1 0,-4-1-1 15,0 0 1-15,4 0 1 0,-4 0-1 16,0-1 0-16,4 0 0 0,-4 1 0 15,0-2 0-15,4 2 0 0,-4 0-1 16,-3-1 1-16,0 1-1 0,6 0-1 16,-6-1 2-16,3 1 2 0,1 0-1 15,-5 0-1-15,1-1 0 0,0 1 1 16,3-2 0-16,-7 2 1 0,1 0-2 16,3 0 0-16,3-1 0 0,-7 1 0 15,1-1 3-15,-1-1-3 16,7 2 0-16,-7 0 0 0,1 0-1 15,-1 0 1-15,0 0 2 0,4 0-2 16,-3 0 1-16,-1 0-2 0,0 0 1 16,1 0 0-16,2-1-1 0,1 1 1 15,-7 0 0-15,7 0 0 0,-4 0 0 16,7 0 3-16,-3-3 0 0,-4 3-2 16,4 0-1-16,0 0 0 0,3 0-1 15,-10 0 2-15,7 0 0 0,3 0-1 16,-3 0 0-16,-4 0 0 0,4 0 0 15,3 0 0-15,0 0 0 0,-6 0 1 16,6 0 1-16,4 0 0 16,-11 0 1-16,11 0-3 0,-1 0 2 15,-6 0-1-15,7 0 0 0,0 0 0 16,-8 0-1-16,8 0 1 0,3 0 0 16,-3 0 0-16,6 0 1 0,-6 0 14 15,7 0-16-15,-4 0 0 0,0 0 2 16,7 0-2-16,-11 0 1 0,11 0 0 15,-10-4 1-15,7 4-2 0,-4 0 3 16,3 0 9-16,-3 0-12 0,4 0 0 16,-7-3-1-16,10 3-1 0,-11 0 1 15,1 0 0-15,3 0 1 0,-7 0-1 16,8-1 1-16,-5 1 0 0,-3 0 0 16,1 0 0-16,2 0 0 0,-9 0-1 15,2-3 1-15,1 3 1 0,0 0 0 16,-4-1 2-16,1 1 0 0,-1 0-2 15,7-3 3-15,-6 3-2 0,-5 0-1 16,5 0-1-16,-1 0 0 16,4 0-1-16,0 0 1 0,-7 0 3 15,3 0-1-15,0 0-2 0,7 0 0 16,-6 0 1-16,-4 0-1 0,3 0-1 16,-3 0 1-16,7 0 1 0,-4 0-1 15,-3-1 12-15,3 1-12 0,1 0-11 16,2 0 11-16,1 0 1 0,-3 0-1 15,-1 0 0-15,4 0 1 0,3 0-1 16,-3 0 0-16,-4 0 0 0,4 1 1 16,6-1 0-16,-9 0-1 0,3 3-1 15,3-3 0-15,-7 1 0 0,4-1 0 16,-7 0 1-16,7 3-2 0,-1-3 2 16,5 0 1-16,-12 1-1 0,8-1 0 15,3 0 1-15,-3 0 0 16,-7 0-1-16,7 3 0 0,-4-3 1 0,7 0-1 15,-6 0 0-15,-4 0 2 0,3 4-1 16,0-4-1-16,4 0 0 16,-4 0 1-16,1 0-1 0,-4 0-1 15,3 0 1-15,4 0 1 0,-4 3 1 16,1-3-2-16,-1 0 0 0,0 0 0 16,7 1 0-16,-3-1 8 0,-3 0-8 15,-1 0-1-15,7 2-1 0,-7-2 1 16,4 1 0-16,-3-1 0 0,-1 0 1 15,4 1-1-15,-1-1 1 0,-6 0-1 16,7 2 2-16,0-1 0 16,0 0-1-16,-4-1 0 0,-3 0 0 15,7 1-1-15,-4 1 2 0,0-2-2 16,1 1 1-16,-4-1-3 0,-1 0 1 16,5 1 2-16,3-1 2 0,-4 0 0 15,-3 0-2-15,0 2 0 0,0-1 0 16,-1 0 0-16,1-1-3 0,4 0 3 15,-4 0-1-15,3 0 1 0,-7 2 1 16,1-2-1-16,3 1 3 0,3 0-3 16,-7-1 0-16,11 0 3 0,-7 0 8 15,0 2-11-15,0-2-1 0,0 0 1 16,3 0 0-16,0 0 1 0,-3 2 3 16,4-2-4-16,-4 0 2 0,-4 0 1 15,7 0-3-15,-3 1 1 0,11-1 1 16,-8 1 0-16,0-1-1 0,1 0-1 15,-1 0 0-15,11 2 3 16,-11-2-3-16,0 0 0 0,1 0 0 16,2 1-1-16,-2-1 1 0,-4 1 1 0,-1 1 1 15,1-2 10-15,0 1-12 0,-3-1 0 16,6 0 2-16,-3 0-1 16,-4 0 0-16,4 0 3 0,-3 0-2 15,-1 1-2-15,1 1-1 0,2-2 0 16,-2 0 1-16,-1 0 2 0,1 0-2 15,6 0-1-15,-6 0 0 0,-1 0 1 16,0 0 3-16,1 0 11 0,-4 0-14 16,0 0 0-16,3 0 2 0,-3 0-2 15,0 0 2-15,0 0-1 0,0 0 0 16,0 0 0-16,4 0-1 0,-4 0 1 16,0 0-1-16,0 0 1 0,0 0 0 15,0 0 1-15,0 0-1 0,0 0 0 16,0 0 0-16,3 0-1 0,-3 0 0 15,0 0 0-15,0 0 0 0,0 0 0 16,0 0 0-16,0 0 0 0,0 0 1 16,0 0 0-16,0 0 0 0,0 0 1 15,0 0-2-15,0 0-1 16,0 0-2-16,0 0-9 0,0 0 12 16,0 0-12-16,0 0 10 0,0 0 1 15,0 0-24-15,0 0 13 0,0 0-19 16,0 0-28-16,0 0-18 0,0 0-29 15,0 0-5-15,-3 0-64 0,-4 0-102 16,-3-4-224-16,-4 2-683 0,-10-14-834 0</inkml:trace>
  <inkml:trace contextRef="#ctx0" brushRef="#br0" timeOffset="23888.464">22976 9374 411 0,'0'0'1330'0,"0"0"-970"0,0 0-165 15,0 0-76-15,0 0-15 0,0 0 38 16,0 0 45-16,0 0-24 0,0 0-60 16,0-1-30-16,0 1-6 0,0 0 23 15,0 0 50-15,0 0-36 0,0 0-25 16,0 0-25-16,0 0-10 0,0 0-6 15,0 0-13-15,0 0 0 0,0 0-3 16,0 0-9-16,0 0 6 0,0 0 6 16,0 4-12-16,0 4-12 0,0 4-1 15,0 5 0-15,-7 5-1 0,0 8 1 16,0 2-1-16,-6 5-2 0,6-1 3 16,0 0-2-16,0-2-1 0,0 0 1 15,-3-3 1-15,6 1-2 0,-6-6-10 16,6 1 11-16,-2-3 1 0,2-2-18 15,1-3-3-15,3-5 20 16,0 1-17-16,-4-3 17 0,4 0-10 16,-3-3 10-16,3 1-33 0,-4 0-75 15,4-2-42-15,-3-1-106 0,3-1-104 16,0 0-121-16,0-5-101 0,0-1-76 16,3 0-532-16</inkml:trace>
  <inkml:trace contextRef="#ctx0" brushRef="#br0" timeOffset="24405.927">23241 9514 1289 0,'0'0'1076'0,"0"0"-818"0,0 0-145 16,0 0-39-16,0 0-13 16,0 0-16-16,0 0 45 0,0 0-29 15,0 0-42-15,0 0-17 0,-10 18 27 16,0-6 22-16,6 5 13 0,-6 3-16 16,3 3 0-16,0 3 3 0,-3 1 9 15,-4 2-3-15,11-5 0 0,-1 1-28 16,1-2-7-16,3-5 10 0,0 1-29 15,3-3 22-15,1 1-24 0,6-4-1 16,0-2-16-16,1-3 1 16,-5-1-27-16,8-4 11 0,3-3 28 0,1 0 2 15,-5-6 1-15,12-6 15 16,-5-3-12-16,1-4 0 0,3-3-2 16,-7-2-1-16,7-2-2 0,-3-1-12 15,-7-2 14-15,0 1 3 0,3 0 0 16,-7 0 23-16,-6-2-7 0,-1 2 6 15,-3 1 16-15,-3 1-19 0,-1 3 10 16,-6 4-7-16,-7 1 10 0,3 5 6 16,0 3-16-16,-7 3-3 0,-3 3-22 15,7 3-3-15,-7 1-1 0,7 0-33 16,3 4 8-16,0 3-24 0,0 3-70 16,7 3-103-16,4 1-211 0,3 1-292 15,0-2-637-15</inkml:trace>
  <inkml:trace contextRef="#ctx0" brushRef="#br0" timeOffset="24847.847">23782 9710 1360 0,'0'0'592'0,"0"0"-294"0,0 0-110 16,0 0-43-16,0 0-6 0,0 0 12 15,0 0 51-15,0 0-45 0,0 0-42 16,0 0-23-16,14-5-12 0,-7 1-11 16,0 1-12-16,3 2-25 0,11-2-13 15,-1-1-18-15,-2 1 24 16,9 2-25-16,-6-2-9 0,6 2 9 16,-2-2 0-16,-1 2 12 0,-4-3-10 15,-2 1 11-15,6-1-12 0,-10 1 1 16,-4 1-1-16,-3 0-1 0,-4-1-11 15,-3 2-52-15,0 1-64 0,0 0-61 16,0-1-19-16,0-1-107 0,-7 2-157 16,4-1-572-16,-4 1-277 0</inkml:trace>
  <inkml:trace contextRef="#ctx0" brushRef="#br0" timeOffset="25039.809">23996 9411 684 0,'0'0'2000'16,"0"0"-1483"-16,0 0-233 0,0 0-116 15,0 0-52-15,0 0-59 0,0 0-47 16,0 0-10-16,0 0-67 0,0 0-43 16,7 8 69-16,0 3-35 0,-1 1-137 15,1 5-242-15,-3 3-563 0,-4-4-400 16</inkml:trace>
  <inkml:trace contextRef="#ctx0" brushRef="#br0" timeOffset="25192.778">23937 9833 1170 0,'0'0'2207'16,"0"0"-1827"-16,0 0-270 0,0 0-110 15,0 0-10-15,0 0-57 0,0 0 14 16,0 0-127-16,0 0-1 15,0 0-248-15,45 7-375 0,-21-19-734 0</inkml:trace>
  <inkml:trace contextRef="#ctx0" brushRef="#br0" timeOffset="25864.78">24437 9400 1990 0,'0'0'508'0,"0"0"-227"16,0 0-27-16,0 0-37 0,0 0-38 15,0 0 8-15,0 0-36 0,0 0-59 16,0 0-26-16,0 0 3 0,10 0 7 16,-10 0-17-16,4 0-21 0,2 0-23 15,1-3-13-15,0 3 0 0,-3-3-2 16,6 3-1-16,4 0-11 0,-4 0 9 15,0 0 1-15,-3 3-14 0,0-3 16 16,4 4 0-16,-1 2 0 0,-3-1 0 16,-4 1 2-16,4-1 0 15,-3 2-1-15,-4-1 12 0,0 2-11 16,0 1-2-16,-7 4-38 0,-7 4 37 16,-7-1 1-16,7 5 4 0,-13-5 11 15,10 3 1-15,3-5-14 0,0-2-1 16,0-1-1-16,7-3-16 0,4-2-2 15,0-4-7-15,3 0-10 0,0-1-7 16,0 0 5-16,0 1-7 0,3-1 22 16,4 2-44-16,7 0 46 0,-4 0 20 15,0-1 3-15,1 1-3 0,2-2 0 16,5 2 0-16,-5-2 2 0,-2 2-2 16,3 1 0-16,3 0-10 0,-3 3 9 15,-4 1 1-15,4 2 0 0,0-1 0 16,-8 6 1-16,-2 0 23 15,-4 3 14-15,-4 2-7 0,-6 3 16 16,-4 3-12-16,-3-1-4 0,-7 3-11 0,-4-1-20 16,-6 0-12-16,10-3-70 15,-14 1-167-15,17-8-470 0,-17-3-1251 0</inkml:trace>
  <inkml:trace contextRef="#ctx0" brushRef="#br0" timeOffset="28390.518">25184 9715 1457 0,'0'0'578'0,"0"0"-552"0,0 0-26 0,0 0-373 16,0 0 18-16,0 0 137 0,0 0 9 16,0 0-218-16</inkml:trace>
  <inkml:trace contextRef="#ctx0" brushRef="#br0" timeOffset="28677.002">25584 9723 953 0,'0'0'583'0,"0"0"-219"16,0 0-95-16,0 0-81 0,0 0-81 16,0 0-36-16,0 0-32 15,0 0-39-15,0 0-54 0,0 0-82 16,4 4-347-16,13-6-44 0,-7-2-264 15</inkml:trace>
  <inkml:trace contextRef="#ctx0" brushRef="#br0" timeOffset="28806.024">25842 9694 1843 0,'0'0'318'15,"0"0"-292"-15,0 0-26 0,0 0-176 16,0 0-191-16,0 0-170 0,0 0 68 15</inkml:trace>
  <inkml:trace contextRef="#ctx0" brushRef="#br0" timeOffset="31167.596">26800 9414 1056 0,'0'0'804'16,"0"0"-392"-16,0 0-221 0,0 0-1 16,0 0 42-16,0 0-59 0,0 0-3 15,0 0-17-15,0 0-86 0,-27-9-51 16,30 9-14-16,-3 0 26 0,4-1 1 15,-4 1-26-15,0-1 13 0,3 1-3 16,0-2 9-16,4 1-10 0,-3-2-9 16,3 0 16-16,3 2-19 0,0-2-11 15,1 2 11-15,-1 1-1 0,-3 0-14 16,7 0 14-16,-4 1-13 0,0 6 12 16,-3-4 4-16,4 2-2 15,-8 1 0-15,-3 0 1 0,0 2 10 16,0 2-5-16,-3 4 13 0,-11 3-9 15,-3 2-10-15,-4 2 1 0,4 1 1 16,-4-3-1-16,4-4-1 0,6-1-2 16,5-3-11-16,-1-5-3 0,3-2-9 15,4-1-10-15,0-3-6 0,0 4-7 16,7-4-82-16,0 0 56 0,7 2 46 16,-4-2 25-16,11 0 3 0,-4 0 0 15,-3-2 0-15,6-2 0 0,-2 4 0 16,-5 0-3-16,5 0 1 0,-5 2-20 15,-6 3 21-15,0 3 1 16,0 1 0-16,-7 2 20 0,0 5 31 16,0 0-3-16,-7 3 47 0,-3 0-18 15,0 1-20-15,-11-2-6 0,14 1-36 16,-7-1-12-16,0-3-3 0,1-3 0 16,2 2-23-16,4-2-75 0,1-1-118 15,2-3-178-15,1-1-281 0,3-3-650 16</inkml:trace>
  <inkml:trace contextRef="#ctx0" brushRef="#br0" timeOffset="31322.898">27065 9799 3222 0,'0'0'464'15,"0"0"-410"-15,0 0-54 0,0 0-47 16,0 0-17-16,0 0 7 0,0 0-241 15,0 0-122-15,0 0-394 0,59 6-763 16</inkml:trace>
  <inkml:trace contextRef="#ctx0" brushRef="#br0" timeOffset="31821.77">27379 9412 3044 0,'0'0'586'15,"0"0"-437"-15,0 0-118 0,0 0-31 16,0 0-6-16,0 0-44 0,0 0-29 16,0 0 77-16,0 0 1 0,52-4 1 15,-42 3 0-15,4 1-4 0,-7 0-15 16,3 0 0-16,-3 4 16 0,-4 2 1 15,-3 0 2-15,0 5 16 0,0 1-3 16,0 1-13-16,-10 4-7 16,0 0 5-16,6 0-13 0,-6-2 15 15,0-1 2-15,3-2-2 0,0-4-2 16,7-2-13-16,-4-2-14 0,4 0 7 16,0-1 0-16,0-3 0 0,0 1-7 15,4 2-35-15,-1-3 17 0,1 1 47 16,-1 1 16-16,1-1-14 0,2 2 1 15,-2-2-3-15,-1 1-13 0,1 1-6 16,-1 1 17-16,-3 1 2 0,0 1 13 16,4 2 31-16,-1 0-12 15,4 1-10-15,-4-1-9 0,1 0 3 16,-1-1-14-16,-3 3 17 0,0-1 0 16,-3 6 13-16,-4 0 3 0,-7 4-13 15,-6 3 0-15,-8 5-9 0,7 3-1 16,-13-1-9-16,10-1-3 0,3 1-18 15,4-6-64-15,7-9-201 0,3-5-416 16,17-14-1234-16</inkml:trace>
  <inkml:trace contextRef="#ctx0" brushRef="#br0" timeOffset="32413.926">27872 9382 985 0,'0'0'1485'0,"0"0"-1120"0,0 0-150 15,0 0-39-15,0 0 24 0,0 0-101 16,0 0-99-16,0 0-3 0,0 0 3 16,0 0 0-16,62-19 22 0,-42 14-19 15,4 1 10-15,-3 2-13 0,-11 2-3 16,4 0-10-16,-10 4-9 0,-1 3 22 15,-3 7 0-15,-3 2 60 0,-11 6 38 16,0 5 53-16,-7-1-84 0,-3 3-24 16,4-2-24-16,-8-4-17 0,14-1-1 15,1-6-1-15,-1-1-1 16,7-5-11-16,0-2-20 0,7-1-18 16,0-3-3-16,10 0-86 0,1-2 63 15,2 0 13-15,1-2 50 0,0 0 12 16,3 0-12-16,-10 1 10 0,3 2-16 15,-3 1-10-15,-3 0 29 0,-1 3 0 16,4 3 35-16,-7 2 44 0,0 0 13 16,0 4 22-16,-7-1-26 0,4 2-41 15,-1 1-12-15,1-1-20 0,-4-2-2 16,0 1-13-16,4-3-1 0,-1-1-21 16,1 0-57-16,-1-1-116 15,1 0-199-15,-1-1-328 0,1-2-603 16</inkml:trace>
  <inkml:trace contextRef="#ctx0" brushRef="#br0" timeOffset="32619.693">28382 9528 3369 0,'0'0'488'0,"0"0"-488"0,0 0-63 16,0 0-35-16,0 0-29 0,0 0 23 15,0 0-55-15,72-24-506 0,-41 14-641 16</inkml:trace>
  <inkml:trace contextRef="#ctx0" brushRef="#br0" timeOffset="32757.887">28568 9516 2663 0,'0'0'472'0,"0"0"-309"16,0 0-36-16,0 0 80 0,0 0-192 15,0 0-15-15,0 0-234 0,0 0-66 16,0 0-70-16,0 0-296 0,51-6-499 16</inkml:trace>
  <inkml:trace contextRef="#ctx0" brushRef="#br0" timeOffset="32900.824">28874 9468 2005 0,'0'0'965'15,"0"0"-674"-15,0 0-192 0,0 0-99 16,0 0-16-16,0 0-147 0,0 0-148 16,0 0-79-16,0 0-382 0,55-14-936 15</inkml:trace>
  <inkml:trace contextRef="#ctx0" brushRef="#br0" timeOffset="33045.667">29274 9446 2391 0,'0'0'740'0,"0"0"-479"0,0 0-210 16,0 0 29-16,0 0-80 0,0 0-54 15,0 0-179-15,0 0-103 0,0 0-164 16,0 0-610-16</inkml:trace>
  <inkml:trace contextRef="#ctx0" brushRef="#br0" timeOffset="33185.652">29587 9471 2168 0,'0'0'749'0,"0"0"-413"0,0 0-230 16,0 0 27-16,0 0-35 15,0 0-94-15,0 0-4 0,0 0-29 16,0 0-149-16,0 0-170 0,11-4-873 15,-11-4-597-15</inkml:trace>
  <inkml:trace contextRef="#ctx0" brushRef="#br0" timeOffset="54295.53">23813 11394 437 0,'0'0'538'16,"0"0"630"-16,0 0-886 0,0 0-124 15,0 0-9-15,0 0 12 0,0 0-11 16,0 0-34-16,0 0-53 0,4 1-18 15,-4-1-3-15,0 2 18 0,0-2 29 16,0 0 35-16,3 0-35 16,-3 0-20-16,0 0 7 0,0 0 15 15,0 0 6-15,0 0-24 0,0 0-26 16,0 0-13-16,0 2-12 0,0-2-19 16,0 0 11-16,0 2-14 0,0 2-13 15,0 3 10-15,0 3 3 0,0 3 19 16,0 2-4-16,-3 2-15 0,3 0 0 15,0 2 4-15,-7-1-4 0,7 2 0 16,0-4-12-16,-4 2 11 0,1-3 0 16,3 2-2-16,-4-3 3 0,1 0-3 15,3-3 1-15,-3 0 0 0,3 1-1 16,-4-2-13-16,1 2 14 0,-1 0-14 16,-3-1 4-16,4 2-13 0,-1 0-126 15,-2-1-76-15,2-5-210 0,4-2-331 16,0-3-577-16</inkml:trace>
  <inkml:trace contextRef="#ctx0" brushRef="#br0" timeOffset="54806.77">24137 11424 1808 0,'0'0'432'0,"0"0"-241"16,0 0-20-16,0 0-13 0,0 0-55 15,0 0-7-15,0 0-3 0,0 0-42 16,0 0-19-16,0 0 0 0,-3 2 22 15,3 0 20-15,-4 0 9 0,4 2-17 16,-3 1 4-16,-4 4-3 16,0 1-13-16,-3 3-4 0,6 4-21 15,1-1-7-15,-4 5-7 0,7-1-14 16,0-2 0-16,0 3-1 0,0-3 12 16,0-1-11-16,7-1 0 0,0-1 1 15,6-4 11-15,1 0-10 0,-3-7 14 16,2 0-17-16,8-4-47 0,-7-4 9 15,3-7 38-15,11-8-3 0,-8-4 3 16,4-4-25-16,-3-3-10 0,-7 1 16 16,0-5 19-16,3 0 3 0,-10-4-3 15,0-2-10-15,-4-1-2 16,-3 4-29-16,0 2 6 0,-7 5-3 16,0 10 6-16,-7 2-3 0,-3 9 0 15,0 2-29-15,-14 7 10 0,7 7-112 16,-11 6 12-16,8 2-177 0,-4 7-141 15,14-9-504-15</inkml:trace>
  <inkml:trace contextRef="#ctx0" brushRef="#br0" timeOffset="55359.8">23534 11326 1687 0,'0'0'487'0,"0"0"-238"0,0 0 3 16,0 0-30-16,0 0-78 0,0 0-99 15,0 0 38-15,0 0 13 0,0 0 28 16,52-45-3-16,-35 37-35 0,4 1-29 16,3-3-13-16,7 2 3 0,3 1-18 15,8-1-7-15,2 3-22 16,1-2-21-16,3 3 21 0,-3 0 2 16,0 1-2-16,3 2-18 0,-6 1 17 15,-11 0-1-15,3 0-17 0,-13 0-3 16,3 0-22-16,-10 0-7 0,-7 0-25 15,-1 0-13-15,-2 0 3 0,-4 0-22 16,0 0-33-16,0 1-61 0,-4-1 28 16,1 0 7-16,-4 3-244 0,0-3-408 15,0 1-478-15</inkml:trace>
  <inkml:trace contextRef="#ctx0" brushRef="#br0" timeOffset="55693.615">23624 11289 1719 0,'0'0'510'0,"0"0"-209"16,0 0-44-16,0 0-61 0,0 0-80 15,0 0-7-15,0 0-36 0,0 0-73 16,0 0-19-16,0 0-32 0,3 1-4 16,1 5-12-16,-1 5 67 0,1 5 63 15,-4 7 11-15,0 10-4 0,0 9-16 16,-7 16 0-16,-14 15-19 0,0 6-9 16,-3 0 9-16,-7-10-32 0,7-10 41 15,0-10 10-15,10-10 0 16,-3-8-38-16,0-4-16 0,3 5-76 15,0 1-182-15,-7 1-309 0,11-10-684 16</inkml:trace>
  <inkml:trace contextRef="#ctx0" brushRef="#br0" timeOffset="56748.833">23152 11450 726 0,'0'0'1026'0,"0"0"-747"16,0 0-88-16,0 0 52 0,0 0 9 15,0 0-50-15,0 0 16 0,0 0-39 16,0 0-58-16,0 0-35 0,-4-5 6 16,4 5 3-16,0 0-26 0,4 0-19 15,-1 0-21-15,1-1 2 0,3 0 4 16,-4 0-4-16,11-1 10 0,-4 0-1 15,-3-1-10-15,0 3-8 0,3-3-20 16,-3 3-1-16,3-1 1 0,-3 1-2 16,0 0-2-16,-3 0 2 0,-1 0-2 15,1 3-10-15,-4-2 11 0,0 2-1 16,0-2 2-16,0 3 1 0,0 3 2 16,-7 4 41-16,-7 3 0 0,-3 4-23 15,-1 0-20-15,5 0-1 0,-8-5-3 16,11-2-18-16,-1-1 8 15,11-3-6-15,-3-3 4 0,3-4-7 16,0 1-3-16,0-1 5 0,0 0-5 16,0 0-16-16,3 0 7 0,1 0 34 15,3 0 1-15,0 0-1 0,6 0 0 16,1 0 0-16,-7 0 1 0,3 0-1 16,11 0 3-16,-7 0 10 0,-4 3-13 15,4 1-3-15,-4 0 3 0,4 3-12 16,-4 0 12-16,-3 0 0 0,-3 1 2 15,-4 4 1-15,0-1 28 0,0 4 10 16,-11 4-2-16,-6 4-11 0,-10 3-25 16,6 1-3-16,-14-1 0 0,11 4-25 15,-7-4-155-15,7-6-303 0,4-4-797 16,6-10-848-16</inkml:trace>
  <inkml:trace contextRef="#ctx0" brushRef="#br0" timeOffset="57872.85">24189 11247 1090 0,'0'0'345'16,"0"0"-124"-16,0 0-9 0,0 0-37 15,0 0-75-15,0 0-19 0,0 0-9 16,0 0 34-16,0 0-2 0,0 0 2 15,0-6 43-15,0 6 24 0,0 0-89 16,0 0-11-16,3 0 20 0,-3 0 19 16,0 0 6-16,4 0-32 0,-4 0-23 15,3-1-16-15,-3 1-12 0,4-3 0 16,-1-1-13-16,4 3 0 0,-4-3-21 16,8 1 12-16,-4 2-11 0,-1-2 11 15,1-1-12-15,0 4 14 0,-3-3-15 16,3 2 1-16,-1-2 10 0,5 2-9 15,-1-2 0-15,-3 2 0 0,0-2 0 16,0 3 20-16,0-1-9 0,0 1-10 16,6-3 19-16,-2 3 0 0,-4 0 0 15,-1 0-3-15,-2 0 0 16,3 0 3-16,0 0-20 0,0 0 23 16,3 0-23-16,-7 0 0 0,4 0 11 15,-3 0-12-15,3 3 11 0,-1-3-9 16,1 1 10-16,-3-1 6 0,6 3-6 15,0-3-9-15,-3 0 21 0,0 0-10 16,0 0-2-16,0 0-1 0,0 0 4 16,3 0 18-16,-3 0-6 0,0 0 0 15,0 0-12-15,0 0-14 16,-4 0 1-16,8 0 9 0,-1 0 1 16,-3 0-11-16,0 0 1 0,3-3 0 15,-3 3 0-15,0 0 13 0,0 0-15 0,7-1-1 16,-4 1-2-16,-3 0 2 15,3 0 0-15,-3 0 0 0,3-3 0 16,4 3 0-16,-4 0 2 0,1 0-1 16,-4 0-1-16,3 0 2 0,0-1-1 15,1 1 2-15,-1 0-1 0,-3-1 1 16,-4 1-1-16,4 0 14 0,0 0-14 16,-3 0 0-16,2 0 8 0,-2 0-10 15,-4 0-2-15,3 0 2 0,-3 0 0 16,0 0 0-16,0 0 2 0,0 0-1 15,0 0 0-15,4 0 1 0,-4 0-1 16,0 0-1-16,0 0-1 0,0 0-2 16,0-2-15-16,0 2-7 0,0-3-72 15,3-1-94-15,1-3-73 16,-1 1-474-16,4-9-1209 0,-28 52 875 0</inkml:trace>
  <inkml:trace contextRef="#ctx0" brushRef="#br0" timeOffset="60376.034">24268 10653 842 0,'0'0'769'15,"0"0"-444"-15,0 0-114 0,0 0 19 16,0 0-11-16,0 0-19 0,0 0 9 16,0 0-81-16,0 0-64 0,10-4 13 15,-10 4 21-15,4-4 39 0,-4 4-10 16,0-2-10-16,3 0-10 0,-3 2 9 15,4 0-9-15,-4 0-22 0,0 0-10 16,3 0-19-16,-3 0-19 0,0 0 12 16,0 0-5-16,0 0-10 0,0 0-12 15,0 0-10-15,0 0-10 0,0 0-1 16,4 0-1-16,-1-2 0 0,4-2 1 16,-4 0 11-16,8 1-11 0,-4 2-1 15,6-3 0-15,-2 1 0 0,-8 2 0 16,7-2-1-16,-6 2 0 0,3-2-16 15,0 2 17-15,3 1 0 16,-3 0-16-16,0 0 15 0,-4 0 1 16,4 1-1-16,-3 2-2 0,-1-2-12 15,4 2 14-15,-4 1-1 0,1-3-1 16,3 3 1-16,-4-1-2 0,4 1 4 16,-4 0 1-16,-3 2 0 0,4 0 3 15,-4-1 8-15,0 3 13 0,-4 2-22 16,1-1 18-16,-4 1 1 0,-3 2-22 15,3 0 3-15,0-2-2 0,0-2-1 16,0 3 0-16,0-3 2 0,-3 0 0 16,0-4 1-16,3 4 12 0,3-4-14 15,-3 0-1-15,4-1 2 0,3-2 1 16,-3 1 0-16,-1-2 9 0,4 0-11 16,0 0 2-16,0 0 0 0,0 0-3 15,0 0 0-15,0 0-3 0,0 0 0 16,0 0-9-16,0 0 0 0,0 0-10 15,4 0 4-15,-4 0-7 0,3 0-15 16,0 0-1-16,1 0 38 0,6 2 3 16,1-1-1-16,2 1 1 15,-6 1 0-15,4 1 1 0,-5-1-1 16,1 3-2-16,7-2-1 0,-10 1-11 16,2 0 14-16,-2 2 1 0,-1-2-1 15,-3 2 0-15,0 0 3 0,0 0 18 16,0 4 1-16,-3-1-3 0,-7 3 9 15,-4-2-16-15,3 5 3 0,-2-2-15 16,-1 0-1-16,-7-1-11 0,7-2 9 16,1 0-19-16,-1-3-77 15,0-2-34-15,4-5-71 0,6-1-209 16,1 0-659-16,3-12-1082 0</inkml:trace>
  <inkml:trace contextRef="#ctx0" brushRef="#br0" timeOffset="61790.734">24292 12028 754 0,'0'0'385'0,"0"0"-297"0,0 0-49 16,0 0 179-16,0 0 130 0,0 0-95 16,0 0-62-16,0 0-19 0,0 0 54 15,0 0-14-15,0-40 13 0,0 36-34 16,0 0-41-16,-3 0-26 0,-1 1 21 16,-3-1-16-16,0 1-47 15,4-1-7-15,0 3-14 0,-4-2 17 0,3 2-19 16,4-1-9-16,-7 2-22 15,4 0 9-15,3 0-12 0,-4 0-10 16,-2 0-15-16,2 0 0 0,1 0-1 16,-8 0-11-16,8 0 12 0,-4 2 0 15,4-1-1-15,-1 3 1 0,-3-1-2 16,4 1-1-16,-1 0 1 0,1-1 0 16,-1 1 1-16,1 1-18 0,-4 3-6 15,-3 3 10-15,6-1-1 0,1 4 4 16,-1-1-7-16,1 1 0 0,3 0-6 15,0-1 7-15,0 1-1 0,3-3 3 16,4 1-5-16,0 0 2 0,7-5 19 16,-7 1-1-16,0-4 1 0,3 0 1 15,-6-4 0-15,6 0 21 0,4-3-19 16,-4-1 12-16,0-4 4 0,1 0-17 16,-1-4 0-16,7 0 0 15,-3-1-1-15,-4 1-1 0,1-1 0 16,-4 0 0-16,6 2 0 0,-6 0 0 15,0 2 4-15,-3-2 14 0,-1 1-5 16,0 3-10-16,-3-1 12 0,0 3 4 16,0 1 3-16,0 1 3 0,0 2-3 15,0 1-4-15,0 0-15 0,0 0 0 16,0 0 1-16,0 0-2 0,0 0-2 16,0 0-1-16,0 0 0 0,0 1 1 15,0 6 34-15,0-2-31 0,0 6-3 16,-3 7 2-16,0 5 10 0,-4 3-12 15,3 4 0-15,-3 1 0 0,0-1-12 16,1-1-1-16,2-2 12 16,4 1 1-16,-3-2-2 0,-1-1-10 15,4-5 11-15,0 1-2 0,0-6-25 16,0 1 12-16,0-5 1 0,0-1-7 16,0 1-87-16,0-6-42 0,0 1-69 15,-3 0-173-15,3-3-241 0,0 0-432 16,0-3-378-16</inkml:trace>
  <inkml:trace contextRef="#ctx0" brushRef="#br0" timeOffset="62572.816">23238 12639 1106 0,'0'0'791'0,"0"0"-354"0,0 0-165 15,0 0-18-15,0 0-39 0,0 0-36 16,0 0-26-16,0 0-64 0,0 0-60 16,0 0-28-16,14-2 0 0,-11 2-1 15,1-2 19-15,2 0 35 0,5-2-19 16,3-1-4-16,-4 1 23 0,4-2-10 15,-4 2 0-15,7-1-9 0,0-2-19 16,-3 3 6-16,3 0-3 0,8 0-19 16,-12 0 12-16,11 0-12 15,-3 0-1-15,0-1 1 0,6 0 0 16,-6 0 0-16,10-2 1 0,-10 2 1 16,13-1-1-16,-6 2-1 0,10 1-2 15,-4-1 2-15,7 3 15 0,1 1-15 16,16 0 3-16,8 0 0 0,10 1 16 15,3 3 3-15,-10 3 3 0,0-3 25 16,-14-1 51-16,0 0-73 0,-3-1-3 16,-11 1-12-16,0-2-10 0,-13 1 9 15,-1-2 7-15,1 0 9 16,6-2 37-16,8 1-18 0,-8-3-35 16,-3 1 3-16,4 1 7 0,-11 0-9 15,7-2-10-15,-7 1 0 0,0 2 9 16,0-1-10-16,-3 1 17 0,6 1-19 15,-9 1 15-15,6-1 4 0,-4 0-1 16,-2 0 7-16,2 0 6 0,-6 2-16 16,-4-1-12-16,1-1 13 0,3 1-15 15,-8 1 1-15,1-2 0 0,-3 0 0 16,-1 2 1-16,-3-2-2 0,4 2-1 16,-4-2 0-16,0 0-2 0,0 0 2 15,0 0-1-15,0 0-11 0,0 0 10 16,0 0-14-16,0 0-73 0,0 0-100 15,0 0-143-15,0 0-462 0,0-2-812 16</inkml:trace>
  <inkml:trace contextRef="#ctx0" brushRef="#br0" timeOffset="64311.831">24299 12797 1269 0,'0'0'365'16,"0"0"297"-16,0 0-162 0,0 0-137 15,0 0-86-15,0 0-23 0,0 0-62 16,0 0-19-16,0 0-26 0,7 0-26 15,-7 0-9-15,0 0-16 0,0 0-13 16,0 0-27-16,0 0-1 0,0 0-12 16,3 0 12-16,-3 0 10 0,0 0-28 15,0 0-13-15,0 2-3 0,0-2-5 16,0 0-4-16,0 0 3 0,0 0-12 16,0 0 10-16,0 0 2 0,0 0 0 15,0 0-13-15,0 1 1 0,0-1 9 16,0 0-8-16,0 1-2 0,0-1-1 15,0 0 1-15,0 0-2 0,0 2 0 16,0-2 0-16,0 0 0 16,0 0-1-16,0 0-1 0,0 5-11 15,0 3 13-15,0 3 12 0,0 3 6 16,0 2-15-16,0 3 12 0,0 0-14 16,-3 3 2-16,3-1 0 0,-7 0 9 15,7 1-10-15,-3-3 11 0,-1 4-13 16,1-1 0-16,-1-2 12 0,1 1-11 15</inkml:trace>
  <inkml:trace contextRef="#ctx0" brushRef="#br0" timeOffset="66920.439">24313 12910 176 0,'0'0'166'0,"0"0"-94"0,0 0-7 15,0 0 291-15,0 0-151 16,0 0-49-16,0 0-3 0,0 0-13 16,0 0 7-16,0 0 2 0,-4-3 17 15,4 3 12-15,0 0-19 0,0-1-13 16,0 1-1-16,0 0 0 0,0 0 10 15,0 0-11-15,0 0-9 0,0 0-30 16,0 0-19-16,4 0-13 0,-4 0-12 16,0 0-11-16,0 0 7 0,0 0-6 15,0 1-13-15,0-1-16 0,0 0-19 16,0 0-1-16,0 0-2 0,0 3-11 16,0-3-2-16,0 0 4 0,0 4 9 15,0-1 19-15,0 1-4 0,3 1 1 16,-3-1 9-16,0 2 7 0,0 1-7 15,4-2 0-15,-4 2-6 0,3 1-6 16,-3 3 15-16,0-4-6 0,0 2-3 16,0 1-16-16,0 0 16 0,0 0 6 15,0 0-14-15,0 1-9 0,0-3 0 16,0 0 1-16,0 3 0 16,-3-3 9-16,3 0-8 0,-4 2-1 15,1-1-1-15,3 2 0 0,-4-1 1 16,4-1 10-16,0 1-10 0,-3 1-1 15,3-3-2-15,-4 0-2 0,4 2 0 16,-3-2-1-16,3 0 1 0,0-1-10 16,-3 0 12-16,3 1 1 0,-4-3-1 15,4 2 1-15,0-3-1 0,-3 0 0 16,3 3 1-16,0-4-1 0,-4 1 0 16,4 0 0-16,0-1 0 0,0 1 0 15,-3 0 0-15,3 0-1 0,0-2 0 16,0 4 0-16,0-3 0 0,0 1 1 15,-4 0 2-15,4 1-1 0,-7 0 2 16,7-1 0-16,0 0-2 0,0 0 0 16,-3-2-1-16,3 1 1 0,0 0-1 15,0 1-1-15,0-2 1 16,0 0-1-16,0 0 0 0,0-1 0 16,0 0 0-16,0 1-1 0,0-2-14 15,0 0 14-15,0 0 0 0,0 0-1 16,-3 0 1-16,3 2 0 0,0-2 1 15,0 0-1-15,0 2 1 0,0-2 0 16,0 0 0-16,0 0 0 0,0 0 1 16,0 0 0-16,0 0 1 0,0 0-1 15,0 2 0-15,0-1 1 0,0 0 0 16,0 1 0-16,0 0 2 0,0-2 0 16,0 2-2-16,0-2 0 0,0 1-1 15,0 0 0-15,0-1-1 16,0 0-2-16,0 3 1 0,0-3 0 15,0 0 1-15,0 1 0 0,0-1 1 16,0 0 1-16,0 0 1 0,0 3 0 16,0-3 1-16,0 1-1 0,0-1 1 15,0 0-2-15,0 0-1 0,0 0-3 16,0 0-9-16,0 0-1 0,0 0-3 16,0 0-12-16,0 0-94 0,0-4-103 15,3-1-77-15,11-6-66 0,-4 3-212 16,4-21-1086-16</inkml:trace>
  <inkml:trace contextRef="#ctx0" brushRef="#br0" timeOffset="92602.224">24623 13218 72 0,'0'0'427'0,"0"0"-218"0,0 0-151 15,0 0-2-15,0 0 25 0,0 0 320 16,0 0-160-16,0 0-85 0,0 0-29 16,0 0 15-16,0-11 21 0,0 11-1 15,0 0-26-15,0 0-17 0,0 0-25 16,0 0-27-16,0 0-9 0,0 0-16 15,0 0-13-15,0 0-6 0,0 0-1 16,0 0 4-16,0 0-4 0,0 0 1 16,0 0-20-16,3 0 10 0,-3 0-13 15,4 0 0-15,-1 0 19 0,4 0 7 16,3 3-4-16,4-2-6 0,3 2-13 16,-3-2-2-16,0 3-1 0,10 0 17 15,-7 3-17-15,7-4-2 0,-3 2-1 16,0 3 0-16,3 0 3 0,-3-2-1 15,3 2-1-15,0 0-11 0,-7-1 13 16,7 1 0-16,-3-2 0 16,-7 1-1-16,10-2 1 0,-7 0 9 15,-7-1-9-15,4-1-3 0,-4-2 3 16,-3 1 0-16,-3-2 3 0,-1 0 0 16,1 0-2-16,-4 2 1 0,0-2 23 15,0 0 7-15,0 0 0 0,0 0-3 16,0 0-3-16,0 0-4 0,0 0-3 15,0 0-6-15,0 0-12 0,0 0-1 16,0 0-118-16,0 0-94 0,-4 0-68 16,4-2-88-16,0 0-171 0,0 0-186 15,4 8-298-15</inkml:trace>
  <inkml:trace contextRef="#ctx0" brushRef="#br0" timeOffset="93134.635">24902 13079 1398 0,'0'0'283'15,"0"0"-156"-15,0 0-52 0,0 0 55 16,0 0-20-16,0 0-13 0,0 0-42 15,0 0-22-15,0 0-17 0,0 0 6 16,-4-3 40-16,4 3 61 0,0 0 38 16,0 0-16-16,0 0 9 0,0 0 16 15,0 0-27-15,0 0-28 0,0 0-29 16,-3 0-4-16,-4 0-34 16,-7 3-48-16,1 2-26 0,2 1-24 15,-6 1 18-15,-4 1-6 0,4 0 36 16,0 3-20-16,-4-4 18 0,7 3-8 15,-3-1 10-15,0-1-21 0,10-4 21 16,0 3 1-16,0-3-15 0,4-1 0 16,3-2 16-16,0 1 0 0,-4-2-3 15,4 1 1-15,0-1 1 0,0 0-1 16,0 0 2-16,0 2 2 0,0-2 0 16,0 0 11-16,0 0-11 0,0 0 1 15,0 0 13-15,0 0 6 0,0 1-19 16,0-1 10-16,0 1-13 0,0 1-1 15,4 4-15-15,-4 1 16 0,7 1 22 16,0 7-19-16,3 1 19 16,11 5 6-16,-4-1 7 0,0 0-6 15,11 1-29-15,-4-3-53 0,7 2-17 16,-7-2-60-16,7-1-216 0,-17-4-383 16,3-1-918-16</inkml:trace>
  <inkml:trace contextRef="#ctx0" brushRef="#br0" timeOffset="94129.157">25446 13286 98 0,'0'0'401'0,"0"0"-166"16,0 0-72-16,0 0-36 0,0 0-59 15,0 0 489-15,0 0-116 0,0 0-117 16,0 0-56-16,-3-1-1 0,3 1-36 16,0-2-43-16,0 2-42 0,0 0-35 15,0 0-25-15,0 0-23 0,0 0-19 16,3 0-13-16,-3 0-18 0,4-1-13 15,-1 0-11-15,4-3 11 0,3-1 13 16,1 0-12-16,6 0-1 0,0-2-2 16,0 2 1-16,7 1 0 0,-3 0 0 15,-4 3-15-15,11-2 13 0,-11 2 2 16,4 1-15-16,-4 0 16 0,0 0-2 16,1 0 0-16,-8 0 1 15,0 0-12-15,1 0 13 0,-8 0 3 16,4 0-2-16,-7 0-1 0,0 0 0 15,3 0 0-15,-3 0 13 0,0 0-13 16,0 0-47-16,0 0 12 0,0 0-25 16,0 0-25-16,0 0-26 0,-3 0-26 15,3 0-39-15,-4-3-80 0,1 2-163 16,3-1-320-16,-7-2-416 0,24 14 552 0</inkml:trace>
  <inkml:trace contextRef="#ctx0" brushRef="#br0" timeOffset="94469.911">25622 13092 1536 0,'0'0'423'0,"0"0"-193"16,0 0-52-16,0 0 51 0,0 0-71 15,0 0-74-15,0 0-42 0,0 0-40 16,0 0-2-16,0 0 0 0,-10 21 21 16,6-6 24-16,1 2 6 0,-1 4-28 15,-3 3-1-15,4 0 14 0,3 3-20 16,0-1 0-16,0 0 3 0,0-1-16 16,0-1 13-16,0-1-3 0,3-1-1 15,8-2-11-15,-4-2-2 0,0-2 2 16,-1-2-2-16,1 0-6 15,-3-5-134-15,6-2-32 0,-6 0-72 16,9-5-81-16,-6 0-50 0,0-2-15 16,3 0-178-16,-6-4-378 0</inkml:trace>
  <inkml:trace contextRef="#ctx0" brushRef="#br0" timeOffset="94959.7">25839 13282 916 0,'0'0'1136'0,"0"0"-796"0,0 0-218 16,0 0-12-16,0 0 9 0,0 0-83 15,0 0-36-15,0 0-21 0,0 0-4 16,0 0 2-16,-55 56 23 0,41-40 20 16,0-1-1-16,4 5 3 0,-7-1-18 15,0 0 31-15,-1-2 4 0,1 2-20 16,-4-2-3-16,1-1-13 0,6 0-3 15,-3-1 0-15,-4-4-1 0,7-4 1 16,4 1 2-16,0-4-1 16,-1-4-1-16,4 0-35 0,4-4-68 15,-1-4-94-15,4-3 88 0,0-4-11 16,0-1 36-16,0-2 45 0,0 2 19 16,4-1-6-16,3 4 26 0,-4 1 52 15,8 2 0-15,-8 1 16 0,4 3-6 16,0-1 5-16,-4-1 1 0,4 2-39 15,0 2 13-15,0-1 3 0,7 2-12 16,0-1-8-16,-1 1 1 0,-2 2 26 16,9 1-17-16,-6 0-16 15,0 0-2-15,0 4-17 0,3 3 25 0,-3 4 1 16,-4 1 16-16,-3 3 35 16,0 4 102-16,3-1-67 0,-6 1-55 15,-1 3-16-15,-3-2-15 0,0-1-13 16,-3 1 6-16,-1-2-18 0,1-1-1 15,-4-3-36-15,3-3-152 0,4-1-81 16,0-3-192-16,0-3-349 0,0-4-749 0</inkml:trace>
  <inkml:trace contextRef="#ctx0" brushRef="#br0" timeOffset="95323.38">26070 13320 355 0,'0'0'1406'15,"0"0"-1010"-15,0 0-182 0,0 0-72 16,0 0 4-16,0 0 34 0,0 0-7 16,0 0-57-16,0 0-36 0,0 0-10 15,41-11-16-15,-27 6-6 0,3-2-45 16,4 3 22-16,-4-3-25 0,-3 3-1 16,7 1-2-16,-8 1 2 0,-2 0-12 15,-8 2 10-15,4-2-32 0,-7 2-92 16,3 0-104-16,-3 2-49 0,0 2-71 15,-3 2-152-15,-4 2-131 0,0-1-481 16</inkml:trace>
  <inkml:trace contextRef="#ctx0" brushRef="#br0" timeOffset="95509.327">26059 13414 1472 0,'0'0'530'0,"0"0"-229"15,0 0-52-15,0 0-33 0,0 0-176 16,0 0-38-16,0 0 31 0,0 0 22 15,59-18-53-15,-38 13 13 0,3-1-15 16,-3 1-22-16,-4-2 22 0,7 3 9 16,-10 4-9-16,-4-4-112 0,-3 1-27 15,3 2-13-15,-3-2-64 16,-3 2-125-16,-4-2-159 0,0 2-191 16,0-3-60-16</inkml:trace>
  <inkml:trace contextRef="#ctx0" brushRef="#br0" timeOffset="95961.859">26211 13162 1365 0,'0'0'549'16,"0"0"-208"-16,0 0-189 0,0 0 58 15,0 0-40-15,0 0-86 0,0 0-57 16,0 0-27-16,0 0-19 0,0 0 19 15,-10 20 86-15,10-9-2 0,0 3 21 16,0 5-31-16,0 0-4 0,0 5-19 16,-4 2-22-16,4 1 15 0,-7 1-18 15,4 2-14-15,0-3 4 0,-4 0-14 16,0-2 2-16,-4-1 10 0,-2 0-14 16,2-4-17-16,1 0 15 15,0-2-11-15,-1-4-16 0,-6-1-92 16,7-3-13-16,3-2-29 0,0-4-24 15,0-4 68-15,4 0 48 0,-1-3 4 16,4-6 42-16,0 1 25 0,0 0 3 16,4-2 58-16,2-1 4 0,1 3 15 15,4 0 11-15,-1 2 5 0,4 2 13 16,-4 3 3-16,1 1-32 0,-1 0 9 16,4 0 0-16,3 3-38 0,-7 1-19 15,4 2-16-15,-4 2 19 0,8 1-13 16,-5-3-19-16,1-1-2 0,-4 0 20 15,11-3-20-15,-7 0-2 0,0-2-91 16,3-2-166-16,0-6-284 16,-10 2-642-16</inkml:trace>
  <inkml:trace contextRef="#ctx0" brushRef="#br0" timeOffset="96480.239">26611 13245 2395 0,'0'0'525'0,"0"0"-323"16,0 0-55-16,0 0 57 0,0 0-109 15,0 0-50-15,0 0-35 0,0 0-10 16,0 0-12-16,0 0 12 0,-24 48 4 15,13-25 18-15,8-1-21 0,-8 2 0 16,8-3-1-16,-4-2-16 0,4-5 3 16,3-3-9-16,0-3 10 15,3-3-11-15,1-5-193 0,2 0-126 16,1-1 79-16,0-7-28 0,0-2 26 16,10-3-89-16,-3-2-78 0,-3-1 77 15,-5 0 143-15,5-1 101 0,3 1 98 16,-1 0 10-16,-2 1 3 0,-4 3 26 15,-1 2 91-15,5-2-3 0,-1 5 3 16,-6 3 23-16,-1-2 36 0,0 5 10 16,-3 1 22-16,4 0 32 0,-4 0 23 15,0 0-21-15,0 0 7 0,0 3 20 16,0 1-19-16,0 4-28 0,0 7-25 16,-4 0-43-16,1 5-60 0,-4 4-59 15,0 0-20-15,-7 3-12 0,4 2 1 16,0 1 9-16,-1 0-13 0,-2-1-15 15,2-1-1-15,1 2 3 16,3-5-9-16,-3 3-110 0,-1-3-38 16,-2 2-84-16,2 0-193 0,4 1-256 0,-3-9-587 15</inkml:trace>
  <inkml:trace contextRef="#ctx0" brushRef="#br0" timeOffset="96707.672">26990 13805 3569 0,'0'0'521'0,"0"0"-425"16,0 0-96-16,0 0-21 0,0 0-1 15,0 0-19-15,0 0-167 0,0 0-148 16,0 0-441-16,55 19-1393 0</inkml:trace>
  <inkml:trace contextRef="#ctx0" brushRef="#br0" timeOffset="106088.711">22652 14565 1167 0,'0'0'579'16,"0"0"-319"-16,0 0-120 0,0 0-37 15,0 0 43-15,0 0 19 0,0 0-43 16,0 0-41-16,0 0-23 15,-3-3 3-15,3 3 22 0,0 0 23 16,0 0-7-16,0 2-28 0,0-1-4 16,0-1-1-16,0 4-2 0,0-1-7 15,-4 9-22-15,4 7-34 0,-3 7-1 16,-4 3-1-16,0 8-1 0,4 2-11 16,-8-1-2-16,8-1 12 0,-1 2-25 15,-2-3-33-15,2-2-5 0,1-3-33 16,3-4-13-16,-4-2-23 0,4-6-64 15,-3 0-72-15,-1 0-123 0,4-5-97 16,-3-4-46-16,3-3-69 16</inkml:trace>
  <inkml:trace contextRef="#ctx0" brushRef="#br0" timeOffset="106376.969">22652 14633 183 0,'0'0'1684'0,"0"0"-1282"16,0 0-140-16,0 0-82 0,0 0-51 15,0 0-55-15,0 0-32 0,0 0-42 16,0 0-30-16,0 0-35 0,-3-4 11 16,6 7 12-16,-3 2 42 0,11 6 22 15,-1 3 75-15,4 6-10 0,-1 5-30 16,-6 6-50-16,7-1 12 0,0 2-19 15,-4 0 0-15,1-1-1 0,-5-1-12 16,1-5-6-16,0 0 17 0,-3-3-30 16,6-5-113-16,-7 1-19 0,1-6-68 15,3-1-60-15,-4-5-140 16,1-4-176-16,-1 0-184 0</inkml:trace>
  <inkml:trace contextRef="#ctx0" brushRef="#br0" timeOffset="106632.185">22914 14583 2008 0,'0'0'538'0,"0"0"-245"0,0 0-193 15,0 0-30-15,0 0-41 0,0 0-27 16,-24 59-2-16,17-31-3 0,0 6-39 15,4 3 39-15,-4-2-39 0,3-1 20 16,-3 0-10-16,1-3-29 16,-5-3 22-16,8 0 20 0,-4-1-162 0,3-3-16 15,-2 0-39-15,2-3-79 16,1-5-192-16,-1-1-89 0,1-4-145 16</inkml:trace>
  <inkml:trace contextRef="#ctx0" brushRef="#br0" timeOffset="106876.911">22883 14695 2235 0,'0'0'475'16,"0"0"-137"-16,0 0-226 0,0 0-45 15,0 0-46-15,0 0-21 16,0 0-54-16,0 0-35 0,0 0 89 15,17 63 4-15,-6-32 18 0,-1 0-22 16,-3 4-13-16,0-1-6 0,0-1-10 16,-1 1 3-16,5-4 7 0,-4-1-16 15,0-2-155-15,-4-4-32 0,0-6-176 16,1-3-128-16,-4-5-219 0</inkml:trace>
  <inkml:trace contextRef="#ctx0" brushRef="#br0" timeOffset="107746.198">23362 14678 379 0,'0'0'1206'0,"0"0"-966"0,0 0-42 15,0 0-35-15,0 0-37 0,0 0-36 16,0 0-12-16,0 0-26 0,0 0-26 15,0 0 9-15,-10-4 20 0,10 4 42 16,0 0 38-16,0 0-42 0,0 0-26 16,0 0-3-16,0 0-3 0,0 0-16 15,0 0-10-15,0 0-10 0,0 0-5 16,0 0-20-16,0 0 1 0,0 0 0 16,0 0-1-16,0 0 2 0,0 0 11 15,0 0 3-15,0 0 6 0,0 0 0 16,0 0-6-16,0 0 3 0,0 0-6 15,0 0 6-15,0 0 6 16,0 0 13-16,0 0 57 0,-4 4 38 16,1 5-85-16,-1 4-48 0,-6 2-4 15,6 4-14-15,-2-4 18 0,-1 4-3 16,3 0 1-16,1 0-20 0,-1-1 20 16,1 3 2-16,-4-4-25 0,7 2 3 15,0 0 6-15,-3-1 0 0,3-1 13 16,3-3-26-16,4-2-5 0,0-2 8 15,0-3-2-15,3-3-96 0,0-4 0 16,11 0 85-16,-7 0-28 0,3-10 10 16,4-1 9-16,-4-5-42 0,-3-2-19 15,3-1 25-15,-3 0 13 0,-4-1 39 16,4-1-3-16,0-1 22 0,-8 2 0 16,1-3 13-16,-3 4 42 0,-1-3-4 15,-3 7 7-15,0-3 33 0,-7 2-24 16,-3 1 39-16,-4 3-19 15,4 0-16-15,-4 3 9 0,-3 1-9 0,0 3 25 16,-1 2-52-16,5 1 2 16,-8 2-31-16,14 0-4 0,-3 4-78 15,10-1-90-15,0 4-176 0,0-2-629 16,0 0-408-16</inkml:trace>
  <inkml:trace contextRef="#ctx0" brushRef="#br0" timeOffset="108547.307">23758 14603 85 0,'0'0'1244'16,"0"0"-815"-16,0 0-172 0,0 0-89 15,0 0-22-15,0 0-29 0,0 0-24 16,0 0-31-16,0 0-30 0,0 0-32 16,4-4 2-16,2 4-2 0,1 0 55 15,7 0-7-15,0 0 10 0,-4 0-42 16,4 0 10-16,3 0-26 16,-3 4-1-16,-4 0 1 0,4 4 0 15,0 4 22-15,-4 1-9 0,-3-1 16 16,0 4-16-16,-4 2 3 0,1 1 16 15,-4 2 13-15,0-1-7 0,0-1 30 16,-4 3 12-16,1-2-10 0,-4-3-22 16,-3 4-13-16,-7-3 0 0,-1 3-3 15,5-1-15-15,-15 2-17 0,7 1-29 16,-3-3 10-16,-3 0-16 0,9-3-32 16,-6 1-77-16,7-7-51 0,7 0-1 15,-1-6-21-15,1-5-184 0,7-4-232 16,3-1-591-16</inkml:trace>
  <inkml:trace contextRef="#ctx0" brushRef="#br0" timeOffset="108758.741">23741 14662 985 0,'0'0'983'0,"0"0"-617"16,0 0-162-16,0 0-101 0,0 0-25 15,0 0-36-15,0 0 12 0,-4 66 11 16,1-37-24-16,3 4-14 16,-3 1-27-16,-1 1-32 0,4 2 29 15,-7-3-58-15,7-1 25 0,0-3-131 16,0-4-98-16,0-6-250 0,7-4-299 16</inkml:trace>
  <inkml:trace contextRef="#ctx0" brushRef="#br0" timeOffset="109138.004">24323 14580 825 0,'0'0'1340'0,"0"0"-1117"0,0 0-71 16,0 0-71-16,0 0-20 0,0 0-41 15,0 0-17-15,0 0-3 0,0 0 26 16,0 0 32-16,-10-4 16 0,6 4-71 16,1 4 103-16,-7 0 41 15,-4 7-86-15,0-3-20 0,0 6-2 16,0 6-4-16,-3 1-13 0,-3 6 13 15,6 3-22-15,-3 4 6 0,-4 3-3 16,11 1-14-16,3 0-1 0,0 0 2 16,3-4 0-16,4-1-3 0,4-2-35 15,6-4-82-15,0 2-27 0,11-5-148 16,0 1 24-16,-1-7-195 0,1-2-304 16,0-1-556-16</inkml:trace>
  <inkml:trace contextRef="#ctx0" brushRef="#br0" timeOffset="109619.901">24626 14668 764 0,'0'0'1374'16,"0"0"-908"-16,0 0-112 0,0 0-143 16,0 0-26-16,0 0-57 0,0 0-30 15,0 0-22-15,0 0-10 0,0 0-6 16,-24 45-44-16,14-17-13 0,0 3 8 15,-1 3-11-15,1 1-3 0,-4 0-16 16,11 1-21-16,-4-1 2 0,3-3 19 16,4-2-19-16,0-5-178 0,4-4-122 15,3-6-209-15,-4-5-178 0,7-4-102 16</inkml:trace>
  <inkml:trace contextRef="#ctx0" brushRef="#br0" timeOffset="109941.682">24743 14809 1349 0,'0'0'1249'0,"0"0"-891"16,0 0-169-16,0 0-81 0,0 0-34 16,-41 60-36-16,34-41-38 0,7-3-6 15,0 2-20-15,4-2 4 0,3-1 22 16,6-3 2-16,1-1-2 0,3-1-67 15,1-7 9-15,9-2-44 0,-6-1 67 16,3-8-71-16,-3-5 26 0,3-3 6 16,-7-2 35-16,-3 1 23 0,-4-1-6 15,4-2 22-15,-7-1 3 0,-4 3 29 16,-3-3 0-16,0 3 10 0,-3-3 16 16,-4 4-57-16,-4 2 21 0,-2 4-18 15,6 4 56-15,-4 3-60 0,-2 4-44 16,-1 4-124-16,4 7-9 15,3 4-101-15,0 4-144 0,0-8-375 0</inkml:trace>
  <inkml:trace contextRef="#ctx0" brushRef="#br0" timeOffset="110246.149">25222 15050 2618 0,'0'0'642'0,"0"0"-299"16,0 0-172-16,0 0-20 0,0 0-123 16,0 0-28-16,0 0-21 0,-55 38-17 15,38-23-125-15,3-1-145 0,0 2-409 16,4-5-843-16</inkml:trace>
  <inkml:trace contextRef="#ctx0" brushRef="#br0" timeOffset="110978.439">25729 14695 1281 0,'0'0'1096'0,"0"0"-703"0,0 0-59 15,0 0-69-15,0 0-58 0,0 0-97 16,0 0-50-16,0 0-60 0,0 0-6 15,0 0-41-15,3 0-26 0,4 0 38 16,0-2 35-16,7-2 2 0,6 2 0 16,-6 1-2-16,-7 0-2 0,3 1 1 15,1 0 0-15,-4 0 1 0,-7 0-10 16,0 1 10-16,0 2 31 0,-4 5 14 16,-10 4-26-16,4 6-19 0,-7 1-51 15,-7 3 51-15,10-4 14 16,0-2-14-16,0-5 31 0,1-2-15 15,6-4 6-15,3-1-22 0,4-3-11 16,0-1-43-16,0 0-28 0,7 2-39 16,7-1 105-16,0 0 16 0,3-1 13 15,-3 0-11-15,10 0 11 0,-7 2-12 16,4-1-2-16,-4 0 3 0,-3 3-6 16,-4 1 7-16,-6-1-3 0,6 2 1 15,-10 0 18-15,0 5 25 0,-10 5 51 16,-1 2-35-16,-6 6-31 0,-7 0-4 15,3 0 10-15,-3-3-32 0,3 0-3 16,8-2-25-16,-1-4-38 0,4-1-185 16,-1-4-222-16,11-6-532 0,0-2-639 15</inkml:trace>
  <inkml:trace contextRef="#ctx0" brushRef="#br0" timeOffset="111308.461">26084 14627 277 0,'0'0'757'0,"0"0"-461"15,0 0-20-15,0 0-32 0,0 0-78 16,0 0 51-16,0 0 0 0,0 0-49 16,55 29-1-16,-52-20-12 0,8 4-1 15,-8 2 85-15,0 7-16 0,-3 5-59 16,0 8-57-16,-3 5-31 0,-11 2-29 16,0 3-44-16,-3 4-3 15,-10 0-22-15,2 0 0 0,-12 7-9 16,6-7-146-16,-4 0-226 0,1-14-735 15,-1 2-1009-15</inkml:trace>
  <inkml:trace contextRef="#ctx0" brushRef="#br0" timeOffset="112290.261">26762 14892 871 0,'0'0'664'16,"0"0"-203"-16,0 0-88 0,0 0-18 15,0 0-27-15,0 0-15 0,0 0-113 16,0 0-32-16,0 0-74 0,-27 4-47 16,27-4-25-16,0 0-3 0,3 0-16 15,1 0-3-15,3 0 4 0,10 0 11 16,3 0 1-16,11 0 18 0,4 0-9 16,3 0-6-16,7 0-18 0,3 0 15 15,3 0-14-15,15-3 1 16,6 3-3-16,-3 0 0 0,-10 3 0 15,-11-3-4-15,-20 0 2 0,-4 0-33 16,3 0 20-16,1 0-32 0,-1 0 12 16,-3 0-43-16,-13 0 30 0,-1-3-30 15,-6 3 52-15,-4 0 26 0,0 0 60 16,-14 0-60-16,10 0-22 0,-13 0-92 16,3 3-41-16,-6-3-1 0,6 0-90 15,4 0-146-15,-1 0-376 0,4-3-626 16</inkml:trace>
  <inkml:trace contextRef="#ctx0" brushRef="#br0" timeOffset="112572.147">27331 14777 1501 0,'0'0'1210'0,"0"0"-888"16,0 0-130-16,0 0 56 15,0 0-20-15,0 0-143 0,0 0-78 16,0 0-7-16,0 0-35 0,0 0 35 16,38 6 17-16,-18-2-2 0,8 4-2 15,3-1 7-15,-7 1-18 0,4 4-2 16,-11-2 0-16,3 2-2 0,-6-1 2 16,-7 3 0-16,-3 1 2 0,-4 1 20 15,-7 6 10-15,-7 3 8 0,-10 3-14 16,3 0-26-16,-13 2-32 15,10-1-100-15,-7-5-181 0,13-7-765 16,-2-7-1253-16</inkml:trace>
  <inkml:trace contextRef="#ctx0" brushRef="#br0" timeOffset="113201.086">28674 14614 843 0,'0'0'1048'0,"0"0"-665"0,0 0-108 15,0 0 9-15,0 0 4 0,0 0-17 16,0 0-93-16,0 0-23 0,0 0 12 16,4 0-23-16,-4 1 14 15,-4 5-15-15,-6 2-66 0,-4 4-77 16,-6 5-13-16,-1 3 12 0,-3 2 1 16,-4 4-3-16,4-2-16 0,0-1 4 15,0 3 12-15,7-5-28 0,3-2 12 16,0-3-34-16,11-6-106 0,3-4-83 15,0-4-268-15,10-2-598 16,-3-4 111-16</inkml:trace>
  <inkml:trace contextRef="#ctx0" brushRef="#br0" timeOffset="113471.884">28664 14666 2345 0,'0'0'568'0,"0"0"-286"15,0 0-139-15,0 0 105 0,0 0-87 16,0 0-101-16,0 0-38 0,0 0-22 16,0 0 1-16,0 0 12 0,4 17 15 15,-1-7 54-15,-3 8 125 0,0 5-97 16,0 7-36-16,-3 4-24 0,-1 4-16 16,1 2-28-16,-1 0-6 0,1 2-28 15,3 0 25-15,0 0-9 0,0-2-4 16,0-5 1-16,0 0 2 0,-4-5-5 15,4 0-17-15,-3-6-92 0,-4-2-31 16,4-3-77-16,-4-3-196 0,0-2-220 16,3-7-472-16,1-1-360 0</inkml:trace>
  <inkml:trace contextRef="#ctx0" brushRef="#br0" timeOffset="113746.709">28385 15287 2013 0,'0'0'750'0,"0"0"-506"0,0 0-97 15,0 0 121-15,0 0-58 0,0 0-103 16,0 0-88-16,0 0-19 0,0 0-35 16,0 0 35-16,28-1 22 0,-1-4 13 15,4-1 6-15,7-1 0 0,10-2-25 16,-3 0-13-16,3 1-1 0,1 0-1 15,6 5-1-15,-7 0 0 0,0 3 41 16,0 3-26-16,-3 0-11 0,3 3 8 16,-3-2-12-16,-4 2-1 15,-3 1-147-15,-7-2-108 0,-6 1-254 16,-8-2-810-16</inkml:trace>
  <inkml:trace contextRef="#ctx0" brushRef="#br0" timeOffset="156654.001">12248 14156 258 0,'0'0'228'0,"0"0"-127"0,0 0 258 0,0 0-105 15,0 0-59-15,0 0-52 16,0 0 20-16,0 0-33 0,0 0-56 16,-7-23 8-16,3 22-1 0,4-2 3 15,-3 3 23-15,3-1 9 0,-4 1 17 16,1 0-14-16,3 0 7 0,-3 0-84 16,3 0-10-16,-4-3-3 0,4 3-3 15,-3 0-10-15,3-1-3 0,-4 1 0 16,4 0-10-16,-3 0-1 0,3 0-1 15,-4 0-1-15,4 0-16 0,0 0 0 16,-3 0 0-16,3 0 14 0,0 0 0 16,0 0 1-16,0 0 1 0,0 0 0 15,0 0 3-15,0 0 0 0,0 0-1 16,0 0 0-16,0 0-2 0,0 0-1 16,-4 0-21-16,4 0-7 0,0 0 0 15,0 0-13-15,0 0 10 0,0 0 3 16,0 0-3-16,0 0 2 0,0 0 8 15,0 0-1-15,0 0 23 0,0 0 0 16,0 0 0-16,0 0-3 16,0 0-20-16,0 0-6 0,0 0-3 0,0 0-3 15,0 0-7-15,0 0-10 16,0 0 0-16,0 0-65 0,0 1-161 16,0 3-106-16,0 3-13 0,0-3-66 15,0 0-205-15,0-24 647 0</inkml:trace>
  <inkml:trace contextRef="#ctx0" brushRef="#br0" timeOffset="157996.392">11338 14621 977 0,'0'0'674'0,"0"0"-245"16,0 0-18-16,0 0-69 0,0 0-47 15,0 0-88-15,0 0-102 0,0 0-48 16,0 0-31-16,-21-21 15 0,18 17-3 15,0 3 9-15,3-2-15 0,-4 2-19 16,1-2 6-16,-1 2 3 0,1-2 4 16,-1 3-24-16,1-1-4 0,-1-2-7 15,-2 2-29-15,-1-2 38 16,0 3 0-16,0 0-35 0,-3 0 16 16,3 0-6-16,0 0 25 0,-4 2-29 15,1 0 10-15,3 1 19 0,-3 1 3 16,0-3-3-16,3 3 0 0,-4-1-2 15,4 1 2-15,1 0-2 0,-1-1 1 16,0 1-2-16,0 0-10 0,3 1-3 16,-2 1 4-16,-1 1-4 0,0 2-13 15,0 1 1-15,-3 3 9 0,3 1-4 16,0 1 11-16,3 1-17 16,1 1-6-16,3-2 13 0,0 1-7 15,0-4-9-15,0 2 15 0,0 1 7 16,7-5 15-16,3 2-18 0,-3-4 16 15,3 0 1-15,1-3-17 0,-1-1 17 16,0-1-11-16,4-3-74 0,-4 0-60 16,4-4 145-16,0-4-1 0,0-1-44 15,0-5 45-15,3-1-16 0,-3-4-46 16,3 0-1-16,-3-3 17 0,-1 3 16 16,-2-1 32-16,-1 3 16 0,-3-1 29 15,0 4-16-15,-4 1-26 0,1 3 58 16,-4 2-48-16,3 4 32 0,-3 0 52 15,0 0-27-15,0 4 10 0,0-1-25 16,0 1-7-16,0 0-4 0,0 0-5 16,0 0-1-16,0 0-6 0,0 0 9 15,0 1 32-15,0 3 10 0,-3-1-36 16,3-2-32-16,-4 5-15 0,1 0-16 16,-4 5-9-16,3 3 23 15,-2 3 2-15,-1 3 35 0,0 0-16 16,7 2 0-16,-4 1 3 0,4 0 0 15,0-1-20-15,4-1-1 0,3 2-1 16,3-5 1-16,0 1 0 0,4 1 5 16,3-6-4-16,4 2-4 0,0-5 2 15,3-1-139-15,3-8-281 0,-2-2-288 16,12-8-1132-16</inkml:trace>
  <inkml:trace contextRef="#ctx0" brushRef="#br0" timeOffset="158734.566">12110 14548 160 0,'0'0'626'16,"0"0"-287"-16,0 0-36 0,0 0-11 15,0 0-42-15,0 0-71 0,0 0-92 16,0 0-64-16,0 0 19 0,0 0 42 16,-41 17 10-16,34-13-17 0,3-1-9 15,-3 4-13-15,0 1 9 0,1 0 7 16,-1 0-22-16,0 0-4 0,0 6-10 16,3-2-10-16,1-1 8 0,0 1-8 15,-1-2-25-15,4 2 0 0,0-1-22 16,4-3-4-16,-1 2 26 0,4-1 0 15,3-1 3-15,4-2-3 16,-4 1 4-16,4-3-4 0,3-4-36 0,-6 0 33 16,2-3 3-16,1-1 0 15,-3-6 1-15,-1 1-1 0,-3-1-13 16,-4-2 13-16,4 1 0 0,-7-2 42 16,0 2 22-16,0 1-35 0,-3 2 25 15,-1-3-18-15,1 3 34 0,-4 0 16 16,0 2-67-16,0 5 16 0,0-3 22 15,4 4-54-15,-4 0-3 0,7 0-42 16,-4 0-57-16,4 0-51 0,0 0-109 16,0 1-141-16,4 6-122 0,3-4-112 15,-4-1-496-15</inkml:trace>
  <inkml:trace contextRef="#ctx0" brushRef="#br0" timeOffset="159075.515">12417 14508 1462 0,'0'0'436'0,"0"0"-79"0,0 0-50 15,0 0-46-15,0 0-136 0,0 0-61 16,0 0-12-16,0 0-1 0,0 0-6 15,0 0-7-15,-32 34 13 0,19-20 26 16,-1 4 31-16,-3 3-10 0,-7 1-22 16,6 5 0-16,-6-5-16 0,4 5-25 15,-1-1-4-15,-3 0-5 16,7-2-12-16,-4 2-14 0,0-1-1 16,7 0 0-16,1-5-24 0,-1 4 0 15,7-5 0-15,0-1 6 0,4 1-10 16,-1-6 4-16,4 0 3 0,0 2-16 15,0-5-225-15,0 0-179 0,4-4-287 16,-1-1-672-16</inkml:trace>
  <inkml:trace contextRef="#ctx0" brushRef="#br0" timeOffset="159485.916">12320 14817 261 0,'0'0'1490'0,"0"0"-1162"16,0 0-60-16,0 0-70 16,0 0-198-16,0 0-10 0,0 0-13 15,0 0 23-15,0 0 11 0,0 0-11 16,-14 58-16-16,14-48 16 0,0-2-16 15,0 2-7-15,7-3 22 0,-3-1-2 16,2-2 3-16,5 0 13 0,3-4-13 16,-1 0-29-16,5 0-10 0,-5-6-39 15,5 0-51-15,-1-3-50 0,-3 2 37 16,-4-1-14-16,0-1 84 0,-3 2 72 16,-3 0 65-16,-4 3 81 0,0-2 166 15,0-1 34-15,0 0-40 0,-7 1-33 16,-4-1-110-16,5-1-32 0,-5 2 53 15,1 2-127-15,-4 1-57 16,0 2-48-16,0 1-2 0,1 0-58 0,-1 3-103 16,0 6-29-16,4 1-136 0,-1 1-249 15,8-5-572-15</inkml:trace>
  <inkml:trace contextRef="#ctx0" brushRef="#br0" timeOffset="160411.653">12795 14350 1187 0,'0'0'406'0,"0"0"-9"16,0 0-28-16,0 0-97 0,0 0-105 16,0 0-51-16,0 0-10 0,0 0 6 15,0 0-10-15,0 0-12 0,0-1-27 16,0 1-31-16,0 0-31 0,0 0-1 16,0 0-3-16,4 0-19 0,-4 0 6 15,0 1-13-15,3 3 16 16,1 3 13-16,-4 1 35 0,3 2-31 15,4 1 8-15,-7 2-12 0,4 2 1 16,-1 4 1-16,-3-1 11 0,3 6-11 16,-3 1-2-16,0 5-19 0,0 2 17 15,-3 5-1-15,0 1 0 0,-8 0 1 16,8 1-20-16,-8-3 21 0,1-1-26 16,7-4 20-16,-4-3-5 0,3-5 8 15,4-1-12-15,-3-5-15 0,3 0 31 16,0-3-11-16,0 1 10 0,0-8 1 15,0 1-2-15,3-4-15 0,-3-3 17 16,0 1 3-16,0-2 19 0,4 0 7 16,-4 0 28-16,0 0 17 0,3-3 8 15,-3-1 10-15,4-2-35 0,-4-3-35 16,3-2-22-16,1-3-1 16,-1 3 1-16,0-2 0 0,1 2 0 15,3-3 0-15,-4 3 0 0,-3 1-1 16,7 0-1-16,-3-1 0 0,-1 3-20 15,0 0 22-15,1 0 0 0,-1-1 2 16,1 1 1-16,-4 2 10 0,3 0-13 16,1 2-2-16,-4 0 2 0,3 1-4 15,1-1-11-15,-1 1 15 0,4-1 1 16,-4 1 0-16,4 1 0 0,0-1-1 16,3 0 0-16,-3-1-1 0,4 3-1 15,-1 1 1-15,0-3-3 0,-3 3 3 16,4 0-1-16,-1 3-17 15,0 1 5-15,1 1 12 0,-4 1 4 0,-4 2 2 16,4-1-3-16,-4 1 18 0,1 0 28 16,-4 1 20-16,0 0-23 15,-4 2-10-15,-3 4-5 0,1-3-7 16,-8 2-3-16,-3 2-7 0,-1-1-10 16,-2-1-2-16,-5-2-60 0,1 0-104 15,-3-5-159-15,6 1-299 0,-13-8-1101 0</inkml:trace>
  <inkml:trace contextRef="#ctx0" brushRef="#br0" timeOffset="165781.576">12885 13715 913 0,'0'0'277'0,"0"0"279"0,0 0-283 16,0 0-127-16,0 0 0 0,0 0-17 15,0 0-6-15,0 0-23 0,0 0-7 16,0 0 10-16,0 0 51 0,0 0 6 16,0 0-16-16,0 0-29 0,-3 3-17 15,-1-2-34-15,1 3-52 0,-1 1-12 16,-6 3-44-16,0 4 9 0,-1-2 19 15,-3 4 14-15,4 0-23 0,0-1 12 16,-1 1 10-16,1 1 0 0,0-1-16 16,-1-1 17-16,1 1 2 15,3-3 0-15,-3 3 2 0,0-1 0 16,-1 0 14-16,1 0-14 0,0-2 0 16,-4 3 8-16,3-1-8 0,1-1 9 15,0-1-11-15,-1 1-1 0,5-2-15 16,-5 1 15-16,4 0-2 15,4-4-19-15,-4 1 21 0,0 0-2 0,4 0 3 16,-1-1 0-16,1-1 2 0,-4 0-1 16,3 2-1-16,-2-2-16 0,2-1 15 15,1 1-22-15,-1-2-18 16,4 0-74-16,-3 3-86 0,-1-2-11 16,-3 2-39-16,7-3-92 0,-3-1-121 15,0 1-187-15,-1-4-478 0</inkml:trace>
  <inkml:trace contextRef="#ctx0" brushRef="#br0" timeOffset="166107.887">12520 13983 372 0,'0'0'1208'0,"0"0"-792"16,0 0-62-16,0 0-67 0,0 0-32 15,0 0-82-15,0 0-33 0,0 0-50 16,0 0-36-16,0 0-9 16,-7 0-1-16,7 6-23 0,0 3-21 15,-3 5-3-15,-1 5 3 0,4 3 0 16,-3 1 29-16,-1 1-10 0,4-3-4 16,0 2-14-16,0-7 0 0,0 2 11 15,0-5-12-15,0-1-1 0,4-4-11 16,-1 0 11-16,4-3 1 0,0 1 28 15,3-4 23-15,1 0-10 0,6-2 13 16,0-3-20-16,4-6 14 0,3-4-48 16,3-3-63-16,4-3-127 0,-7 3-369 15,7-13-1141-15</inkml:trace>
  <inkml:trace contextRef="#ctx0" brushRef="#br0" timeOffset="172760.538">13360 13500 300 0,'0'0'753'16,"0"0"38"-16,0 0-366 15,0 0-180-15,0 0-9 0,0 0-82 0,0 0-45 16,0 0-44-16,0 0-21 16,7 0-15-16,-7 0-7 0,4 0 30 15,3 0 18-15,3 0 13 0,0-4-29 16,4 2-26-16,0 0 4 0,0-1-30 15,3-1-1-15,-3 1 11 0,3-1-12 16,0 0-13-16,-3 0 13 0,0 0-1 16,-4 0-9-16,0 1-44 0,-3 1-125 15,-3 0 3-15,-4 2-106 0,0 0-118 16,0 0-113-16,0 0-91 0,-4 0-374 16</inkml:trace>
  <inkml:trace contextRef="#ctx0" brushRef="#br0" timeOffset="173024.082">13502 13334 901 0,'0'0'1033'0,"0"0"-674"0,0 0 13 16,0 0-98-16,0 0-63 0,0 0-54 15,0 0-46-15,0 0-67 0,0 0-44 16,0 0-3-16,-7 10 2 0,3 3 1 15,-2 2-2-15,2 8-14 0,1 2-13 16,-4 0 29-16,3 4 0 0,4 4-2 16,0-1 0-16,0 1-26 0,0 0 7 15,0-2 19-15,4-2-9 0,3-2-18 16,-7-4-233-16,3 0-101 0,4-5-54 16,-4-2-37-16,1-5-259 0,-1-4-394 15</inkml:trace>
  <inkml:trace contextRef="#ctx0" brushRef="#br0" timeOffset="173445.455">13595 13560 1512 0,'0'0'510'0,"0"0"-241"15,0 0-100-15,0 0-40 0,0 0-45 16,0 0-39-16,0 0 16 0,0 0-29 15,0 0-19-15,-42 57 3 0,32-38 26 16,-7 0-15-16,0 0-27 0,-1 0-20 16,-2-2 20-16,3-1-2 0,-4-1-98 15,4-4-74-15,3 1 29 0,0-5-10 16,4-5 22-16,3 0 23 0,3-2-33 16,4-7-146-16,0-2 107 15,0-4-10-15,7-1 55 0,0-3 101 16,3 3 33-16,4-1-11 0,-3 2 14 15,2-2 110-15,1 3-22 0,0 0 10 16,0 2 58-16,3 0-39 0,-3 3 39 16,3 1 36-16,-3 3-72 0,0 1-29 15,-1 2-46-15,1 0-29 0,0 5 65 16,-4 4 3-16,1 2 29 0,-5 4 33 16,1 4 8-16,-7 0-54 0,4 3-52 15,-4 1-16-15,0-2-13 0,0-2-19 16,0-3-12-16,0-1-4 0,0-6-263 15,0-3-164-15,0-2-372 0,7-5-660 0</inkml:trace>
  <inkml:trace contextRef="#ctx0" brushRef="#br0" timeOffset="173734.173">13874 13449 2093 0,'0'0'640'0,"0"0"-309"0,0 0-133 15,0 0-125-15,0 0-73 0,0 0-23 16,0 0-28-16,0 0 51 0,0 0 29 15,0 0-29-15,58-1 22 16,-44 0-22-16,3-2 1 0,1 0-1 16,-1 2-51-16,-3 0-202 0,-7 1-204 15,3 0-269-15,-7 0-398 0</inkml:trace>
  <inkml:trace contextRef="#ctx0" brushRef="#br0" timeOffset="173922.573">13826 13606 916 0,'0'0'1294'0,"0"0"-990"16,0 0-36-16,0 0-78 0,0 0-190 16,0 0-52-16,0 0 52 0,0 0 55 15,0 0-13-15,58-10-20 0,-37 4-22 16,0-1-13-16,-4 0 13 0,3 0-2 16,-6-1 2-16,-3 0-96 0,-1 2-55 15,-3 0-78-15,-4 3-163 0,-3-4-378 16,4 3-580-16</inkml:trace>
  <inkml:trace contextRef="#ctx0" brushRef="#br0" timeOffset="174309.28">13967 13312 942 0,'0'0'1411'0,"0"0"-1098"16,0 0-78-16,0 0-91 0,0 0-44 15,0 0-46-15,0 0 29 0,0 0 13 16,0 0-17-16,10 65-31 0,-6-43-1 16,-4-1-2-16,0 3-1 0,0 2 13 15,0 2-25-15,-4-2-14 0,1 3 8 16,-8-3-13-16,1-2-13 0,0 0-3 16,-1 0 2-16,1-1-15 0,-7-1-6 15,0-1-91-15,3-2-49 0,3-5-16 16,-2-2-97-16,6-3 47 15,0-7 211-15,3 0 17 0,4-2 17 0,0-3 18 16,0-2-22-16,0-2-13 0,7 2-7 16,0-2 7-16,10 0 42 15,-10 0 22-15,7 1 4 0,3 0 31 16,4 3-29-16,-7-2-6 0,3 2-32 16,4 1-6-16,-4 0-23 0,-3 0-3 15,3 2 0-15,0-2 2 0,-6 2-2 16,6 0-35-16,-10-2-397 0,6 2-739 15,-9-4-491-15</inkml:trace>
  <inkml:trace contextRef="#ctx0" brushRef="#br0" timeOffset="174620.216">14284 13399 163 0,'0'0'1919'16,"0"0"-1511"-16,0 0-57 0,0 0-101 15,0 0-99-15,0 0-81 0,0 0-13 16,-17 53-12-16,10-33-4 0,0 2-22 15,3 0-19-15,-3 0 0 0,4-4-3 16,0-4-16-16,3-4-3 0,0 0-36 16,0-6-175-16,0-2-120 0,3-2-131 15,7 0-97-15,-6-2-151 16</inkml:trace>
  <inkml:trace contextRef="#ctx0" brushRef="#br0" timeOffset="174796.623">14387 13429 421 0,'0'0'1228'16,"0"0"-845"-16,0 0-111 0,0 0-91 16,0 0 26-16,0 0 41 0,0 0-2 15,0 0-23-15,14 55-29 0,-14-32-99 16,-4 5-57-16,-2 3-21 0,-1 1-17 16,0-1-16-16,0-2 16 0,0-1-28 15,-3-3-162-15,6-4-142 0,-3-5-381 16,7-4-762-16</inkml:trace>
  <inkml:trace contextRef="#ctx0" brushRef="#br0" timeOffset="175136.672">14794 13248 1737 0,'0'0'603'15,"0"0"-254"-15,0 0 14 0,0 0-162 16,0 0-115-16,0 0-51 0,0 0-35 16,-38 56-1-16,31-43-14 0,-3 2 2 15,3-1 11-15,-4 2-123 0,4-2-157 16,1-1-114-16,-1 0-258 16,0-5-447-16</inkml:trace>
  <inkml:trace contextRef="#ctx0" brushRef="#br0" timeOffset="175315.701">14756 13346 1000 0,'0'0'1448'0,"0"0"-1187"16,0 0-184-16,0 0-73 16,0 0-4-16,0 0 61 0,0 0 6 15,62 8-31-15,-45-8-24 0,4 0-12 0,-11 0-9 16,0 0-323-16,1-1-182 15,-8 1-276-15,1-3-492 0</inkml:trace>
  <inkml:trace contextRef="#ctx0" brushRef="#br0" timeOffset="175450.819">14832 13373 333 0,'0'0'743'0,"0"0"-261"0,0 0-53 16,0 0-108-16,0 0-134 0,0 0-97 15,0 0-68-15,0 0-22 0,0 0 0 16,0 0-13-16,-14 23-6 0,14-23-26 15,0 3-143-15,7-3-81 0,-4 0-195 16,1 0-279-16</inkml:trace>
  <inkml:trace contextRef="#ctx0" brushRef="#br0" timeOffset="175653.082">15025 13231 1342 0,'0'0'1035'0,"0"0"-696"0,0 0-69 16,0 0-40-16,0 0-102 0,0 0-77 16,0 0-37-16,0 0-14 0,0 0-3 15,0 0-9-15,-45 62-27 0,34-51-143 16,1-1-122-16,0 0-70 0,6 0-73 16,-3-4-82-16,4 0-35 0,3-4-23 15</inkml:trace>
  <inkml:trace contextRef="#ctx0" brushRef="#br0" timeOffset="175772.107">14938 13346 225 0,'0'0'267'0,"0"0"40"15,0 0 32-15,0 0-95 0,0 0-78 16,0 0 3-16,0 0-71 0,56-38-4 16,-43 34-36-16,1 0-56 0,-4 1 11 15,4-1-13-15,0 1-8 16,-4-1 5-16,1 0-105 0,-1 1-139 16,-3-1-81-16,-4 1-187 0,1 0-180 0</inkml:trace>
  <inkml:trace contextRef="#ctx0" brushRef="#br0" timeOffset="175890.408">15100 13268 774 0,'0'0'782'15,"0"0"-55"-15,0 0-18 0,0 0-246 16,0 0-273-16,0 0-85 0,0 0-62 16,0 0-43-16,0 0-38 0,0 0-3 15,-24 29 16-15,14-19-23 0,6 1-199 16,-6 1-108-16,0 0-241 0,-1 3-377 16,5-7-377-16</inkml:trace>
  <inkml:trace contextRef="#ctx0" brushRef="#br0" timeOffset="176144.436">14739 13507 1649 0,'0'0'717'15,"0"0"-375"-15,0 0-14 0,0 0-114 16,0 0-93-16,0 0-57 0,0 0-61 15,0 0-3-15,0 0 0 0,0 0 16 16,10 40 38-16,-10-22-10 0,3 0-40 16,1 1 15-16,-1 0-18 0,-3-2-1 15,4-1 0-15,-4-1-23 0,0-6-139 16,0-1-86-16,0-4-70 0,0-1-189 16,0-3-308-16,0 0-626 0</inkml:trace>
  <inkml:trace contextRef="#ctx0" brushRef="#br0" timeOffset="176448.239">14814 13465 108 0,'0'0'1922'16,"0"0"-1491"-16,0 0-135 0,0 0-119 15,0 0-90-15,0 0-36 0,0 0 26 16,0 0 19-16,0 0-4 0,0 0-34 15,59-21-7-15,-52 18-13 0,7 2-13 16,-4 1-6-16,0 0-6 0,1 0 12 16,-1 0-23-16,0 3 11 0,-3 2-10 15,0 2 10-15,3-3-11 0,-6 4 0 16,3 0 20-16,-4 2-19 0,-3 1 23 16,4 4-7-16,-4 1-7 0,-4 0 17 15,4 2-28-15,-3-3-1 16,-4 3-86-16,3-3-56 0,-6 0-8 0,3-2-64 15,0-2-165-15,0-1-183 16,1-2-424-16</inkml:trace>
  <inkml:trace contextRef="#ctx0" brushRef="#br0" timeOffset="177007.746">14780 13551 863 0,'0'0'1589'16,"0"0"-1273"-16,0 0-81 0,0 0-123 16,0 0-96-16,0 0 6 0,0 0 29 15,0 0 7-15,48-16-29 0,-34 12-26 16,3 0-1-16,-7 1-2 16,1 2-1-16,-1-2-12 0,-3 2-6 15,-4 1 3-15,1 0-179 0,3 1-68 16,-7 3-54-16,0 3-91 0,-11-3-36 15,8 4 115-15,-4-2 195 0,4 1 134 16,-4-2 26-16,3-1 251 0,1-3 3 16,-1 1 35-16,4-2-1 0,0 0-149 15,0 0-65-15,0 0-90 0,4 0-10 16,-1 0-33-16,1 0 0 0,-1 0 33 16,1 0 0-16,3 0 0 0,-1 0-16 15,-6 0 0-15,11 2-185 0,-11 4-48 16,0 0-89-16,0 2-13 0,0 0 51 15,-11 0 98-15,8 0 193 0,0-1 9 16,-4-3 215-16,7 0 78 0,-4-1 61 16,4-3-6-16,0 0-21 15,0 0 11-15,0 0-10 0,0 0-95 0,0 0-83 16,0 0-49-16,0 0-38 16,0 0-25-16,0 0-22 0,0 0-16 15,0 0-54-15,4 1-22 0,-4-1-6 16,3 1 6-16,4 1 38 0,-4-2 38 15,8 2 0-15,-8-1-19 0,4-1-9 16,-3 2-20-16,-1-2-19 0,1 1-10 16,-1 0-6-16,-3-1-97 0,0 2-23 15,0 0-61-15,-3 3-54 0,-1 1-117 16,-6 2-92-16,3 0-99 0,-7-1 127 16</inkml:trace>
  <inkml:trace contextRef="#ctx0" brushRef="#br0" timeOffset="177200.501">14776 13748 346 0,'0'0'811'0,"0"0"-189"15,0 0-68-15,0 0-166 0,0 0-112 16,0 0-103-16,0 0-45 0,0 0-80 16,0 0-48-16,0 0 0 15,-6 11-7-15,16-14 7 0,0-1 23 16,4 2-1-16,3-3 0 0,4 1-6 16,0-1-16-16,3-1 0 0,0 2 0 15,-7-3 0-15,0 1-159 0,4 0 31 16,-7 2-42-16,-7-2-84 0,3 2-75 15,-3 1-66-15,-4-2-132 0,-3 2-212 16,0-1 18-16</inkml:trace>
  <inkml:trace contextRef="#ctx0" brushRef="#br0" timeOffset="177365.547">14932 13650 859 0,'0'0'1196'0,"0"0"-908"0,0 0 22 15,0 0-20-15,0 0-72 16,0 0-71-16,0 0-42 0,0 0-39 15,-56 57-31-15,49-43-6 0,-3 1-13 16,-4 1-7-16,4 0-9 0,-4-1-25 16,4-1-13-16,0 1-163 0,-1-3-138 15,4-4-141-15,0-1-236 0,7-4-420 16</inkml:trace>
  <inkml:trace contextRef="#ctx0" brushRef="#br0" timeOffset="177508.397">14914 13715 1007 0,'0'0'1040'0,"0"0"-1001"16,0 0 13-16,0 0 129 0,0 0-100 15,0 0-52-15,55 44-9 0,-48-38-20 16,4 0-185-16,-4-2-597 16</inkml:trace>
  <inkml:trace contextRef="#ctx0" brushRef="#br0" timeOffset="178037.028">15393 13478 1421 0,'0'0'744'15,"0"0"-430"-15,0 0-66 0,0 0-45 16,0 0-126-16,0 0-35 0,0 0 9 16,0 0-29-16,0 0 14 0,0 60 18 15,0-47 10-15,-10 2 12 0,3 2-25 16,-3-2-16-16,-1 2-16 15,-3-3 10-15,-3 0-26 0,3-1 9 16,4-3-12-16,-4 1 0 0,1-6-1 16,2-1-52-16,4-4 5 0,4 0-9 15,-1-4-26-15,1-5-26 0,3-6 32 16,0 0-3-16,0-4 29 0,7 0 22 16,0 0-10-16,0-2 26 0,6 3 10 15,-2 2 2-15,3 1-15 0,-4 2 16 16,0 4 26-16,1 3 28 0,-1 2 4 15,4 2-3-15,-1 2 6 16,1 0-7-16,7 4 0 0,-7 6 4 16,3 2-10-16,0 4-23 0,-3 3-3 15,0 2 1-15,-4 1 5 0,-3 2 4 16,0-1-19-16,-7 0 19 0,0 2-29 16,0-5 35-16,-7 1-16 0,-3-1-22 15,-1-2-328-15,1-3-482 0,-7-5-1399 0</inkml:trace>
  <inkml:trace contextRef="#ctx0" brushRef="#br0" timeOffset="178697.12">15875 13310 320 0,'0'0'2268'0,"0"0"-1786"0,0 0-236 15,0 0-49-15,0 0-64 0,0 0-120 16,0 0-13-16,0 0-86 0,0 0-120 15,0 0-14-15,14 18-239 0,-14-14-547 16,0 2-674-16</inkml:trace>
  <inkml:trace contextRef="#ctx0" brushRef="#br0" timeOffset="178857.73">15855 13418 764 0,'0'0'788'0,"0"0"-690"0,0 0-14 16,0 0 1-16,0 0 35 0,0 0-42 15,0 0-55-15,0 0-10 0,0 0 4 16,3 57-16-16,-3-47-1 0,0 3 0 16,0 1-103-16,0 5-199 0,-3-1-235 15,3-3-535-15</inkml:trace>
  <inkml:trace contextRef="#ctx0" brushRef="#br0" timeOffset="179015.183">15782 13752 82 0,'0'0'2308'15,"0"0"-1728"-15,0 0-187 0,0 0-117 16,0 0-93-16,0 0-117 0,0 0-50 16,0 0-16-16,0 0 1 0,0 0 27 15,49-33-28-15,-32 15-1 0,0-2-21 16,4-5-176-16,3-3-116 0,3-2-294 16,-6 4-693-16</inkml:trace>
  <inkml:trace contextRef="#ctx0" brushRef="#br0" timeOffset="179234.174">16299 13139 1729 0,'0'0'1132'15,"0"0"-894"-15,0 0-59 0,0 0-10 16,0 0-52-16,0 0-54 0,0 0-22 15,0 0-41-15,0 0-38 0,0 0 38 16,4 26 10-16,-4-15-10 0,-7 1-127 16,0 3-230-16,-3 0-215 0,-4-2-506 15,3-2-273-15</inkml:trace>
  <inkml:trace contextRef="#ctx0" brushRef="#br0" timeOffset="179398.696">16072 13334 1923 0,'0'0'563'16,"0"0"-153"-16,0 0-115 0,0 0-180 16,0 0-115-16,0 0-4 0,0 0-33 15,0 0 36-15,0 0-1 0,0 0-11 16,0 35 11-16,3-31-183 0,-3 0-88 16,0-1-189-16,4-2-138 0,-4-1-152 15</inkml:trace>
  <inkml:trace contextRef="#ctx0" brushRef="#br0" timeOffset="179653.332">16072 13334 453 0,'62'-8'567'16,"-55"4"-199"-16,0 0 0 0,3-1-105 15,4 0-39-15,6-3-43 0,1-2-10 16,3 2-52-16,-3-1 1 0,10 1-11 16,-10-1-16-16,3 5-19 0,0 0-36 15,-4 2-16-15,1 2 10 16,-4 0-3-16,-3 0-11 0,0 4-17 15,-4 2 1-15,-3 0-2 0,4-1 23 16,-8 3-4-16,4-2 22 0,-7 2 13 16,3-2 19-16,-3 2-15 0,0 1-20 15,0-1-38-15,-3 0-13 0,-4 2-54 16,0-2-85-16,0 4-46 0,0-5-65 16,-7 4-53-16,4-6-144 0,3 1-320 15,-7-2-529-15</inkml:trace>
  <inkml:trace contextRef="#ctx0" brushRef="#br0" timeOffset="179894.398">16161 13422 2020 0,'0'0'705'0,"0"0"-300"0,0 0-150 15,0 0-147-15,0 0-38 0,0 0 15 16,0 0 23-16,0 0-23 0,59-27-60 16,-42 21-6-16,-3 0-19 0,3 0-1 15,4 2-12-15,-7 3 13 0,-1-2-15 16,-2 3-14-16,-4 0-151 0,3 0-172 16,-10 4-393-16,0 0-626 0</inkml:trace>
  <inkml:trace contextRef="#ctx0" brushRef="#br0" timeOffset="180307.103">16089 13594 404 0,'0'0'1671'16,"0"0"-1285"-16,0 0-209 0,0 0-54 15,0 0 37-15,0 0-12 0,0 0-36 16,0 0-55-16,0 0-27 0,21 53-30 15,-18-49 0-15,-3-3-2 0,0 2 2 16,4-3-57-16,-4 0-17 0,7 0-64 16,-4 0-25-16,0-4-21 0,-3-4-10 15,7-3 7-15,0 0-27 0,0-3-4 16,3 0 88-16,-3 0 46 0,4 0 64 16,-4 0 20-16,3 2 21 0,-3 0 60 15,0 4 43-15,3 0 18 16,-3 1 11-16,7 1-4 0,-7 1-26 15,-1 1 3-15,5 0 26 0,3 3-17 16,-1-1-42-16,-6 2-19 0,4 0-7 16,-1 2 20-16,0 3-23 0,4 2 6 15,-7 4-13-15,3 1-9 0,-3 3 6 16,0 0-6-16,-4 4-26 0,1-3 0 16,-4 2 1-16,0-3-11 0,0 0-12 15,-7-2-159-15,0-3 32 0,0 1-116 16,-3-4-127-16,3-2-180 0,-3-2-497 15</inkml:trace>
  <inkml:trace contextRef="#ctx0" brushRef="#br0" timeOffset="180537.387">16248 13395 1922 0,'0'0'411'0,"0"0"-210"0,0 0-59 16,0 0 12-16,0 0-3 0,-11 60-80 15,11-37-55-15,-10-1 3 0,6 5-19 16,4-3-16-16,-3 1-16 0,0-1 19 16,-1-3-22-16,1-3-274 0,-1-2-27 15,-3-2-150-15,7-6-194 0,-7-3-500 0</inkml:trace>
  <inkml:trace contextRef="#ctx0" brushRef="#br0" timeOffset="180758.63">16141 13611 2007 0,'0'0'631'0,"0"0"-267"15,0 0-204-15,0 0-147 0,0 0 22 16,0 0 35-16,0 0-13 0,62-21-15 15,-45 17-33-15,-3 0 4 0,-4 1-10 16,4 0-3-16,-4 3-12 0,1 0 9 16,-1 0-13-16,-7 0-6 0,-3 7-230 15,0 0-153-15,-3 5-148 0,-7 1-109 16,-1 1 30-16,1 0 51 0</inkml:trace>
  <inkml:trace contextRef="#ctx0" brushRef="#br0" timeOffset="180902.287">16213 13686 359 0,'0'0'616'0,"0"0"-82"0,0 0-17 16,0 0-51-16,0 0-38 0,0 0-104 15,0 0-108-15,0 0-73 0,0 0-104 16,-21 14-39-16,25-14-19 0,-1 0 4 16,8 0 15-16,-1-3 19 15,-3 2-17-15,7-3 1 0,-1 2-3 0,1 0 0 16,-3-1-66-16,6 0-112 16,-10 2-67-16,0-3-160 0,3 1-267 15,-7 2-342-15</inkml:trace>
  <inkml:trace contextRef="#ctx0" brushRef="#br0" timeOffset="181259.553">16134 13821 2055 0,'0'0'811'0,"0"0"-516"0,0 0-69 16,0 0-149-16,0 0-77 0,0 0-48 16,0 0-25-16,0 0-87 0,0 0-80 15,0 0-30-15,-41 34-53 16,41-30-154-16,0-1-89 0,0-3-112 16,3 0 49-16</inkml:trace>
  <inkml:trace contextRef="#ctx0" brushRef="#br0" timeOffset="181360.345">16258 13844 320 0,'0'0'492'0,"0"0"-179"16,0 0-163-16,0 0-108 0,0 0-16 15,0 0-26-15,0 0-541 0</inkml:trace>
  <inkml:trace contextRef="#ctx0" brushRef="#br0" timeOffset="181691.112">16813 13234 2066 0,'0'0'720'16,"0"0"-501"-16,0 0-14 0,0 0-30 15,0 0-175-15,0 0-3 0,0 0-48 16,0 0-13-16,-45 56-179 0,41-50-149 15,4 1-194-15,-3-1-416 0</inkml:trace>
  <inkml:trace contextRef="#ctx0" brushRef="#br0" timeOffset="181872.848">16778 13305 1537 0,'0'0'682'0,"0"0"-346"0,0 0-78 16,0 0-120-16,0 0-99 0,0 0 44 15,0 0 61-15,0 0-26 0,72 4-51 16,-58-4-32-16,3 0-13 0,8 0-6 16,-12 0-13-16,5-1-2 0,-1-2-1 15,-10-1-197-15,3 2-161 0,-3-1-317 16,0 0-531-16</inkml:trace>
  <inkml:trace contextRef="#ctx0" brushRef="#br0" timeOffset="182021.479">16906 13320 1197 0,'0'0'726'0,"0"0"-279"0,0 0-63 16,0 0-143-16,0 0-148 16,0 0-93-16,0 0-6 0,0 0-20 15,0 0-3-15,0 0 7 0,-25 52 3 16,25-47-152-16,0 1-151 0,0-2-180 16,4-4-197-16,-4 0-378 0</inkml:trace>
  <inkml:trace contextRef="#ctx0" brushRef="#br0" timeOffset="182442.627">17133 13172 2285 0,'0'0'623'0,"0"0"-354"0,0 0-43 16,0 0-80-16,0 0-98 0,0 0-39 15,0 0-9-15,0 0-31 0,0 0 31 16,0 0 0-16,-24 35-64 0,14-27-69 15,-1 3-40-15,4-4-15 16,0 1 34-16,4-4 12 0,-4-1 6 16,7 1 20-16,0-4 35 0,0 0 56 15,0 0 25-15,0 0 87 0,4 0-45 16,-1 0-7-16,-3-2 17 0,7 0 13 16,-4 0-4-16,8 1-26 0,-1-2-35 15,4 2 2-15,-4-2 2 0,0 3-3 16,4-1-1-16,-3 1 2 0,2-3-4 15,-6 3 4-15,-3-1 9 0,-1 1-11 16,-3 0-29-16,0 0-120 0,0 0 43 16,0 0 106-16,0 0 16 0,0 0 84 15,0 0 48-15,0 0 193 0,0 1-6 16,-3 2-47-16,-1 1-136 0,1 1-146 16,-4 5-6-16,-7-2-19 0,4 3 0 15,3 0 3-15,-3 0-3 0,6 1-6 16,-3-3-13-16,-3 1-224 0,3-4-173 15,0 2-306-15,4-4-647 0</inkml:trace>
  <inkml:trace contextRef="#ctx0" brushRef="#br0" timeOffset="182726.709">16830 13470 821 0,'0'0'1758'16,"0"0"-1346"-16,0 0-6 0,0 0-127 15,0 0-125-15,0 0-72 16,0 0-29-16,0 0-33 0,0 0-20 16,0 0-22-16,0 26 22 0,0-10 38 15,0 3-26-15,0 1-10 0,0 1 1 16,0-1-1-16,0-2-2 0,0-1-2 15,0-3-14-15,0-4-50 0,0-3-82 16,0-3-48-16,0 0-93 0,0-4-181 16,0 0-89-16,0 0-51 0,0-4-57 15</inkml:trace>
  <inkml:trace contextRef="#ctx0" brushRef="#br0" timeOffset="183046.299">16850 13474 1626 0,'0'0'542'0,"0"0"-125"16,0 0-37-16,0 0-111 0,0 0-84 16,0 0-61-16,0 0-51 0,0 0-19 15,0 0-17-15,0 0 8 16,52-40 2-16,-42 35 13 0,4 1-1 16,0 0-12-16,3 1-3 0,-6 2-19 15,-1 1-12-15,4 0 7 0,0 0 8 16,-4 3-6-16,-3 1-4 0,3 1-14 15,-3 1 8-15,3 2-9 0,1 1 16 16,-4 4-4-16,-4 0 1 0,0 5-14 16,1-2 11-16,-4 6-10 0,0 0 9 15,-4 0-12-15,1-2-1 0,-4 1-86 16,-7-2 12-16,11-2-8 0,-7-2-7 16,-1 0-5-16,8-4-31 0,-4 0-71 15,-3-1-156-15,-1-4-136 0,4-2-174 16,0-1-321-16</inkml:trace>
  <inkml:trace contextRef="#ctx0" brushRef="#br0" timeOffset="183536.164">16847 13557 1953 0,'0'0'486'0,"0"0"-144"15,0 0-133-15,0 0-103 0,0 0-49 16,0 0-9-16,0 0 13 0,0 0-42 16,52-18-3-16,-45 17-16 0,6-2 0 15,1 3 0-15,-4 0-16 0,1 0 16 16,-4 0-2-16,-7 3 0 0,3 2-21 16,-3-1-152-16,-3 2-118 0,-1 3 81 15,-10 1 2-15,11-2 12 16,-7 2 46-16,-1-4 87 0,8-1 65 15,-1-1 175-15,1-3-81 0,0 0 48 16,3-1 33-16,0 0-39 0,0 0-14 16,3 0-74-16,-3 0-46 0,3-1-2 15,1-2-3-15,-1 0-20 0,4-1 23 16,4 1 0-16,-5 0-2 0,1-1-20 16,0 4 19-16,-3 0-30 0,-4 0-12 15,0 4 7-15,0 0-43 0,0 4 13 16,0-1 0-16,-4-1 46 0,1 2 22 15,-1-3 39-15,-3 0-7 0,4 1 55 16,0-2 7-16,-1-1-46 0,1-1-16 16,3 1-16-16,0 0-16 0,-4-1-29 15,4 0-13-15,0 2 4 0,0-4-7 16,0 0-10-16,0 3-49 0,0-2-19 16,4-1-19-16,-4 4-130 15,3-4-34-15,1 0-120 0,-4 3-229 16</inkml:trace>
  <inkml:trace contextRef="#ctx0" brushRef="#br0" timeOffset="183769.562">16775 13779 1150 0,'0'0'491'0,"0"0"-43"16,0 0-30-16,0 0-109 0,0 0-113 16,0 0-52-16,0 0 35 0,0 0-99 15,0 0-52-15,0 0-15 0,3 6 9 16,11-6 23-16,-7 0 15 0,7-2-3 15,6 2 0-15,1-4-22 0,0 2-7 16,6 0-15-16,-10-2 2 0,14-2-12 16,-10 1-3-16,3 1-8 0,-3 0 8 15,-4 0 0-15,-3 0-111 0,-7 0-124 16,3 2-62-16,-6-2-246 0,-4 4-221 16,0-2-269-16,0 2 233 0</inkml:trace>
  <inkml:trace contextRef="#ctx0" brushRef="#br0" timeOffset="183930.532">16968 13721 29 0,'0'0'1491'0,"0"0"-1007"16,0 0-69-16,0 0-38 0,0 0-104 15,0 0-110-15,0 0-70 0,0 0-49 16,0 0-22-16,-59 43-9 0,45-24-10 16,-6 2 9-16,-1 2-12 0,0 0-13 15,4-1-19-15,3-2-12 0,7-5-180 16,0-2-145-16,4-4-226 15,-4-5-414-15</inkml:trace>
  <inkml:trace contextRef="#ctx0" brushRef="#br0" timeOffset="184095.629">16964 13738 1155 0,'0'0'1379'0,"0"0"-1105"0,0 0-130 16,0 0-115-16,0 0-3 0,0 0 25 15,0 0-28-15,31 59-21 0,-27-39 31 16,3-2-33-16,-4-1-131 0,4-2-269 16,-7-5-416-16,0-2-953 0</inkml:trace>
  <inkml:trace contextRef="#ctx0" brushRef="#br0" timeOffset="184533.533">17429 13372 2365 0,'0'0'1016'0,"0"0"-756"16,0 0-61-16,0 0-61 0,0 0-69 15,0 0-37-15,0 0 3 0,0 0-7 16,52 0-3-16,-31-3-25 0,-11 3 0 16,0 0 0-16,1 0-16 0,-4 3 0 15,-4 1-8-15,-3 1 24 16,0 5 12-16,-7 5 19 0,-7 4-31 15,4 1-28-15,-11 1 13 0,4-2 12 0,3-4 1 16,7 1 1-16,-6-5 0 16,9-3-1-16,1 0-17 0,-1-2-13 15,4 1-9-15,0-2 13 0,0-1 9 16,4 3-9-16,-1-1 28 0,7 2-2 16,-6-1 2-16,3 1 0 0,-4 1-2 15,1 2 2-15</inkml:trace>
  <inkml:trace contextRef="#ctx0" brushRef="#br0" timeOffset="185018.164">18022 13862 3372 0,'0'0'551'0,"0"0"-426"16,0 0 4-16,0 0 5 0,0 0-65 15,0 0-69-15,0 0-65 0,0 0-66 16,0 0 63-16,0 0-149 0,38 7-324 16,-35-7-910-16,-3 0-456 0</inkml:trace>
  <inkml:trace contextRef="#ctx0" brushRef="#br0" timeOffset="185840.653">17436 13598 776 0,'0'0'437'0,"0"0"-151"16,0 0 62-16,0 0-23 0,0 0-99 15,0 0-74-15,0 0-13 0,0 0-17 16,0 0-13-16,0 0 0 0,0-1 10 16,0 1-1-16,0 0-22 0,0 0-33 15,0 0-31-15,0 0-18 0,0 0-14 16,0 0-22-16,0 0-4 0,4 1-25 16,-4-1 10-16,10 3-2 0,-3-1 43 15,0 4 16-15,3 0-3 0,0 0-13 16,1 1 2-16,6 1-4 0,-3-1 4 15,0 2-14-15,3 1-46 0,-7 2 1 16,0 2 5-16,-3-1 14 0,0 5 32 16,-7 1 6-16,0 3 19 0,0 1-16 15,-3-2 19-15,-4 2-10 0,-3-2-12 16,3-4 0-16,0 1 19 0,-4-6-15 16,1 0 18-16,3-5 32 0,0 1 20 15,4-4-27-15,-4-1-21 16,4-1-4-16,-4-2-19 0,-4 0-3 15,4-4-178-15,1-3-27 0,-5-3 29 16,4-2-118-16,0-2-74 0,-6 1-259 16,9 1-115-16</inkml:trace>
  <inkml:trace contextRef="#ctx0" brushRef="#br0" timeOffset="186203.797">17254 13662 1382 0,'0'0'446'16,"0"0"-47"-16,0 0-24 0,0 0-140 15,0 0-84-15,0 0-71 0,0 0-54 16,0 0 2-16,0 0 4 0,0 0 35 16,65-25-19-16,-37 20-3 0,-1 0-20 15,4 1-5-15,4 2-20 0,6 0 0 16,0 2-1-16,4 0-9 0,0 0 8 16,-7 4 2-16,0 0-179 0,3 0-52 15,-13 1 3-15,3-2 12 0,-11 1-11 16,-3 0 4-16,1 0 54 0,-15 0-13 15,1-1 6-15,-1 1-19 0,-3 0-176 16,0 0-441-16</inkml:trace>
  <inkml:trace contextRef="#ctx0" brushRef="#br0" timeOffset="186393.847">17970 14002 3452 0,'0'0'370'15,"0"0"-276"-15,0 0-69 0,0 0-25 16,0 0-18-16,0 0-143 0,0 0-219 16,0 0-719-16,0 0-1164 0</inkml:trace>
  <inkml:trace contextRef="#ctx0" brushRef="#br0" timeOffset="-179099.566">13726 14286 628 0,'0'0'326'15,"0"0"127"-15,0 0-238 0,0 0-30 16,0 0-65-16,0 0 16 0,0 0 14 16,0 0-47-16,0 0-32 15,-35-3-3-15,32 3 0 0,-1 0 6 16,1 0 13-16,-1 0-6 0,-2 0-36 15,2 4-42-15,-3-1-3 0,0 2-3 16,-3 3 1-16,0 2-11 0,-1 1-1 16,1 1 14-16,0 1 0 0,-4 0-16 15,4 1 16-15,-1 0 0 0,1 2 0 16,0-1 0-16,3 1 1 0,0 0 0 16,-4 2 25-16,5 0-4 0,-1 0-22 15,0 2 4-15,3 1 16 0,1 3-18 16,-1 0 12-16,1 3-14 0,0-2 2 15,3-3-2-15,0 3 32 16,0-2-18-16,3 0-14 0,0 0 0 16,4-1 13-16,-3-1-13 0,6-1-42 15,0 0 20-15,4-2-46 0,3-2-32 16,1-1-45-16,-1 1-20 0,7-6-61 16,0-1-190-16,0-5-225 0,-7-4-447 15</inkml:trace>
  <inkml:trace contextRef="#ctx0" brushRef="#br0" timeOffset="-178667.785">13926 14416 161 0,'0'0'274'16,"0"0"-150"-16,0 0 355 0,0 0-183 15,0 0-22-15,0 0-50 0,0 0-7 16,0 0-25-16,0 0-34 0,0 0-32 16,0-8-22-16,0 10-30 0,0-2-36 15,0 4-9-15,0 0 10 0,0 7 12 16,0 1 1-16,-4 8-7 0,4 8-23 16,0 3-3-16,-10 6-19 0,6 2-1 15,1 2 0-15,-1-4-66 0,1-1-29 16,-1-4-24-16,1-5-21 0,0-1-40 15,3-8-78-15,0-3-92 16,-4-3-170-16,4-7-186 0</inkml:trace>
  <inkml:trace contextRef="#ctx0" brushRef="#br0" timeOffset="-178372.853">13953 14403 655 0,'0'0'1235'0,"0"0"-897"0,0 0-128 15,0 0-52-15,0 0 3 16,0 0-3-16,0 0-55 0,0 0-62 16,0 0-2-16,0 0-7 0,10 42 3 15,4-26-6-15,-7 6-13 0,3 3-14 16,4 1 11-16,-3 0-12 0,2 1 0 15,-9-3-1-15,6 2-23 0,-6-5-63 16,2 0 3-16,-2-1-23 0,-1-4-3 16,-3-1-17-16,0-3-90 0,0-1-40 15,0 0-68-15,0-6-177 0,-3-1-66 16,-1-1-163-16</inkml:trace>
  <inkml:trace contextRef="#ctx0" brushRef="#br0" timeOffset="-178128.834">14149 14445 720 0,'0'0'1275'0,"0"0"-912"0,0 0-130 16,0 0-98-16,0 0 17 16,0 0 43-16,0 0-54 0,0 0-112 15,-6 56-29-15,6-45-7 0,0 1 7 16,0 2 23-16,-4 1-23 0,-6 4-26 15,-1 4 7-15,5-3 0 0,-5 2-23 16,4-4-112-16,0-1-54 0,-6-2-28 16,9-1-93-16,-3-2 37 0,0-6-108 15,4-1-92-15,3-5-127 0</inkml:trace>
  <inkml:trace contextRef="#ctx0" brushRef="#br0" timeOffset="-177968.458">14153 14514 424 0,'0'0'1577'16,"0"0"-1282"-16,0 0-257 0,0 0 14 16,0 0 42-16,27 62-26 0,-13-39-36 15,-3 1-32-15,2-2-3 0,5 2-23 16,2-2 23-16,-3-3 2 16,4-2-196-16,-4-3-144 0,4-2-140 15,-7-7-504-15</inkml:trace>
  <inkml:trace contextRef="#ctx0" brushRef="#br0" timeOffset="-177653.966">14463 14486 1232 0,'0'0'781'16,"0"0"-480"-16,0 0-197 0,0 0-1 16,0 0 52-16,0 0 15 0,0 0-35 15,0 0-58-15,0 0-61 0,0 0 16 16,14 20-28-16,-7-12 34 0,0-1-35 15,-1 3-3-15,1-2-18 0,4-1-104 16,-1 0-151-16,-7-2-140 0,8-2-243 16,-4 0-435-16</inkml:trace>
  <inkml:trace contextRef="#ctx0" brushRef="#br0" timeOffset="-177409.701">14670 14479 336 0,'0'0'2076'0,"0"0"-1634"0,0 0-240 16,0 0-112-16,0 0-4 0,0 0 16 15,0 0 13-15,0 0-36 0,0 0-50 16,0 0-17-16,-14 11 42 0,7-1-36 16,-3 2-18-16,-4 3-1 0,0 5 1 15,0 3 0-15,1 2-1 0,-5 1-12 16,1 3-3-16,0-1-3 0,3 1-12 15,4-2-83-15,-4-4-52 0,4-1-109 16,-1-2-214-16,1-2-289 0,7-7-499 16</inkml:trace>
  <inkml:trace contextRef="#ctx0" brushRef="#br0" timeOffset="-176859.746">15028 14400 460 0,'0'0'1504'16,"0"0"-1083"-16,0 0-198 0,0 0-30 16,0 0 7-16,0 0 11 0,0 0-29 15,0 0-27-15,0 0-50 0,0 0-36 16,-24 6-40-16,10-2-1 0,0 0-12 15,-3 6 11-15,0 0-27 0,0 1 0 16,3-1 0-16,-3 2 2 0,6-3 23 16,1-1-25-16,6-2-22 0,1-2 6 15,3-1-21-15,0 0-26 0,3 0-20 16,4 2 83-16,4 2-12 0,-1-1-33 16,7 2 1-16,-3 0-7 0,7-2 23 15,-1 2 15-15,-6 1-16 0,3-1 10 16,-3 0 16-16,0 4 1 15,-7 0 2-15,-4 2 3 0,1-1 38 0,-4 5 7 16,-4 1-35-16,-6 3 6 16,-4 1 3-16,-3 2 0 0,0 1-9 15,-4-5 0-15,4 2-13 0,3-5-16 16,0-2-133-16,0-5-138 0,11-2-286 16,0-5-711-16</inkml:trace>
  <inkml:trace contextRef="#ctx0" brushRef="#br0" timeOffset="-176415.557">15455 14339 2041 0,'0'0'566'0,"0"0"-369"0,0 0-123 0,0 0 25 15,0 0 52-15,0 0-30 0,0 0-16 16,0 0-38-16,0 0-48 16,0 0-19-16,-58 11 26 0,44 0-17 15,-3 1 74-15,-4 5-36 0,0 3 13 16,4 3 7-16,-4-1 8 0,8 5-5 16,-1-6-20-16,3 3-16 0,8-4-34 15,0 1-1-15,3-1 1 0,0-2 0 16,3-1 0-16,4 0-25 0,7-3-22 15,6-2 12-15,-2-1-21 0,2-3 21 16,8-4 0-16,-11-4-6 0,11 0-44 16,-8-7-51-16,1-1 50 15,3-4-3-15,-7-2-4 0,4-3-45 0,-4 0 29 16,-10-2-35-16,3 0-59 16,-3 0 38-16,0 1 97 0,-7 2 29 15,0 1 13-15,0 1 4 0,-3 4 12 16,-4 2 7-16,3 3-23 0,-6 1-62 15,3 4-84-15,-7 0-195 0,4 4-82 16,0 0-134-16,-1 5-2 0</inkml:trace>
  <inkml:trace contextRef="#ctx0" brushRef="#br0" timeOffset="-176150.416">15335 14631 2295 0,'0'0'580'0,"0"0"-262"0,0 0-102 15,0 0-69-15,0 0-147 0,0 0-38 16,0 0 31-16,0 0 7 0,55-28 0 16,-35 17-3-16,-6 3 0 0,7 3-35 15,-4 2 35-15,-7 3-10 0,-3 0 13 16,4 0 2-16,-1 4 20 16,-3 4 51-16,3 0-19 0,-6 2 6 15,-1 1-6-15,1 3-13 0,-1-1-16 16,0-2-1-16,1 2-24 0,-1-3-3 15,4-2-16-15,-3-1 19 0,3 0-3 16,-1-3-123-16,5-3-93 0,-4-1-90 16,3 0-219-16,0-2-619 0</inkml:trace>
  <inkml:trace contextRef="#ctx0" brushRef="#br0" timeOffset="-175626.685">15855 14309 840 0,'0'0'1401'0,"0"0"-1114"15,0 0-77-15,0 0 12 0,0 0 34 16,0 0-42-16,0 0-30 15,0 0-33-15,0 0-56 0,0 0-20 16,0 9 13-16,0 0 26 0,0 5-21 16,0 8-34-16,-14 7-43 0,7 4 11 15,-3 3-26-15,-1 3 0 0,5-1-1 16,-1 0 0-16,-7 0 2 0,10-2-2 16,-2-4 1-16,2-3 17 0,4-2-14 15,0-7-1-15,0-5 12 0,0 1-13 16,7-6 1-16,-4-1 16 0,8-1-19 15,-4-2 1-15,0 0 0 0,6-2 14 16,1 0-15-16,7-1 0 0,-4-2-12 16,7-1-47-16,0-1-65 0,4-6-130 15,-4-3-191-15,-3 1-693 0,3-9-1177 16</inkml:trace>
  <inkml:trace contextRef="#ctx0" brushRef="#br0" timeOffset="-175208.343">16378 14348 114 0,'0'0'1975'0,"0"0"-1538"0,0 0-121 15,0 0-49-15,0 0-31 0,0 0-45 16,0 0-46-16,0 0-60 0,-24 52-37 16,17-30 5-16,-6 7 16 0,6 3 38 15,-4 1-40-15,5 2-52 0,-1 1-14 16,3 0-1-16,1-1-1 0,3-4-11 16,0-2-80-16,0-5-52 0,0-4-112 15,0-5-250-15,0-5-540 0,0-6-587 0</inkml:trace>
  <inkml:trace contextRef="#ctx0" brushRef="#br0" timeOffset="-174946.085">16478 14501 671 0,'0'0'270'16,"0"0"-185"-16,0 0 75 0,0 0-112 15,56 14-35-15,-46-2 20 0,-3 4-20 16,-7 2 13-16,0 4 23 0,-4 1 127 16,-6 0 162-16,3-2 12 0,-3-1-4 15,3-4 27-15,3-3-43 0,-2-5-47 16,2-2-90-16,4-2-140 0,0 1-53 16,10-1-19-16,-3 0-9 0,4-3-57 15,6-1-35-15,7-1-84 0,-7-9-186 16,0 1-384-16,8-9-1003 0</inkml:trace>
  <inkml:trace contextRef="#ctx0" brushRef="#br0" timeOffset="-174689.681">16778 14424 1403 0,'0'0'1188'0,"0"0"-992"15,0 0-77-15,0 0 0 0,0 0 44 16,0 0-48-16,0 0-32 0,0 0-22 16,0 0 9-16,0 59-23 0,0-35-44 15,-3 4-3-15,-1 1-19 0,1-2-210 16,-1-4-135-16,4-8-391 0,-3-2-928 15</inkml:trace>
  <inkml:trace contextRef="#ctx0" brushRef="#br0" timeOffset="-174503.43">16857 14488 2315 0,'0'0'594'16,"0"0"-549"-16,0 0-4 0,0 0-25 15,52-13-3-15,-28 5-10 0,0 4 20 16,-3-2-23-16,7 0-109 0,-11 0-68 16,0 2-33-16,-7 4-45 0,4-3-170 15,-7 2-209-15,-7-2 5 0,3 2 18 16</inkml:trace>
  <inkml:trace contextRef="#ctx0" brushRef="#br0" timeOffset="-173963.685">16988 14310 280 0,'0'0'2020'0,"0"0"-1636"0,0 0-242 16,0 0-74-16,0 0 37 0,0 0-8 15,0 0-43-15,0 0-25 0,0 0 32 16,0 0-26-16,11 63 51 0,-4-42-13 16,-4 3 38-16,-3 3-45 0,0 3-28 15,0 1-3-15,0 0 6 0,-3-3-15 16,-8 2-23-16,8-6 0 0,-4-2 13 16,0-5-13-16,0-3 9 0,4-4 1 15,-4-3-13-15,3 1-25 0,-3-5-73 16,-3 1-38-16,3-3 6 0,4-1 18 15,-8 0-12-15,8 0 5 0,-1-2 49 16,4-1 70-16,0 2 61 0,0-1-16 16,4 1-4-16,3-2-9 15,3-1-30-15,0 2 11 0,8 0-13 16,-11 0-27-16,10 2 27 0,-3 0 4 16,3 0-1-16,0 0-3 0,0 0-257 15,-3 0-443-15,0-2-1165 0</inkml:trace>
  <inkml:trace contextRef="#ctx0" brushRef="#br0" timeOffset="-173542.347">17381 14418 2114 0,'0'0'492'15,"0"0"-209"-15,0 0-23 0,0 0 24 16,0 0-31-16,0 0-60 0,0 0-71 16,0 0-58-16,0 0-46 0,0 0 11 15,34 7 17-15,-13-6-24 0,0-1-20 16,6 3-2-16,1-3-2 15,-4 0-133-15,4-3-75 0,-11-3-129 16,4 0-361-16,-8-1-984 0</inkml:trace>
  <inkml:trace contextRef="#ctx0" brushRef="#br0" timeOffset="-173314.02">17567 14307 2315 0,'0'0'732'0,"0"0"-407"16,0 0-137-16,0 0-52 0,0 0-1 16,0 0-31-16,0 0-19 0,0 0-31 15,0 0-13-15,0 0-7 0,-34 54-33 16,16-27-1-16,5 3 1 0,-11 3-1 16,6 2-3-16,-2-4-13 0,6-2-15 15,3-3-92-15,5-3-91 16,6-8-112-16,0-8-298 0,3-3-554 0,11-6-221 15</inkml:trace>
  <inkml:trace contextRef="#ctx0" brushRef="#br0" timeOffset="-173003.219">17646 14493 1901 0,'0'0'583'15,"0"0"-431"-15,0 0-46 0,0 0 68 16,0 63 15-16,0-43-26 0,-3 0-32 15,-4 1-39-15,0-1-10 16,0-2-15-16,-10 0 9 0,0-2 6 0,3-1-38 16,-3 0-32-16,-7 0-12 15,6-4-81-15,-2 1-74 0,3-5 12 16,3-3-61-16,7-3 54 0,0-1-26 16,7-1-56-16,0-3-13 0,0-3 32 15,3-1-66-15,4 0 214 0,4 1 65 16,2 0 165-16,8 3 10 0,-4 0 13 15,4 3-33-15,3 0-71 0,-7 1-16 16,4 1 15-16,3 1-22 0,-3 2-32 16,6-1 3-16,-9-2-32 0,-1-1-48 15,3-1-177-15,-6-7-195 0,-3 0-866 16</inkml:trace>
  <inkml:trace contextRef="#ctx0" brushRef="#br0" timeOffset="-172865.341">17839 14400 2681 0,'0'0'444'0,"0"0"-381"0,0 0-63 15,0 0-12-15,0 0-68 0,0 0 41 16,0 0-140-16,0 0-506 0,0 0-1423 0</inkml:trace>
  <inkml:trace contextRef="#ctx0" brushRef="#br0" timeOffset="-172561.229">17981 14498 2052 0,'0'0'743'0,"0"0"-377"16,0 0-67-16,0 0 8 0,0 0-87 15,0 0-93-15,0 0-59 0,0 0-27 16,0 0 9-16,-4 59-25 0,-3-33 9 16,4 1-24-16,-1 0-10 0,1-2-3 15,3 2-25-15,0-6-16 0,0-3-118 16,7-4-80-16,0-7-182 0,3-7-361 15,-3 0-797-15</inkml:trace>
  <inkml:trace contextRef="#ctx0" brushRef="#br0" timeOffset="-172417.862">18235 14531 2398 0,'0'0'1105'16,"0"0"-928"-16,0 0-123 0,0 0 28 15,0 0 90-15,0 0-64 0,14 72-43 16,-14-52-40-16,0 3-23 0,0-1-2 15,0-3-28-15,-3-2-236 0,-1-6-388 16,-3-3-1576-16</inkml:trace>
  <inkml:trace contextRef="#ctx0" brushRef="#br0" timeOffset="-171966.798">18594 14372 1734 0,'0'0'374'16,"0"0"-280"-16,0 0 45 0,0 0 6 16,0 0-12-16,0 0-20 0,0 0 12 15,0 0 55-15,0 0 18 0,0 0 6 16,24 28 24-16,-21-21-86 0,8 4-41 15,-1 5-29-15,0-1 1 0,4 7-10 16,-7 1-7-16,3 6-19 0,-3 1 1 16,4 4 5-16,-8 4-9 0,-3 3-15 15,0 8 3-15,-7 13-19 16,-17 9 25-16,-17 5-28 0,-8-4-26 16,-2-6-89-16,-1-11-50 0,-7-8-62 15,11-11-375-15,-3-8-1637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16T02:34:11.403"/>
    </inkml:context>
    <inkml:brush xml:id="br0">
      <inkml:brushProperty name="width" value="0.05292" units="cm"/>
      <inkml:brushProperty name="height" value="0.05292" units="cm"/>
      <inkml:brushProperty name="color" value="#FF0000"/>
    </inkml:brush>
  </inkml:definitions>
  <inkml:trace contextRef="#ctx0" brushRef="#br0">12589 5532 222 0,'0'0'114'0,"0"0"430"16,0 0-316-16,0 0-94 0,0 0-7 15,0 0 29-15,0 0 0 0,0 0-26 16,0 0-13-16,-14-6-23 0,14 6-26 15,-3-1-3-15,3-2-10 0,-4 3-6 16,1-1-7-16,-1 1 0 0,4 0-13 16,-3 0-9-16,-1-3-18 0,-3 3 0 15,4 0 23-15,-4 0-25 0,4 3-29 16,-4-2 4-16,0 3 25 0,0-1 2 16,0 0-1-16,0-1-1 0,0 2-3 15,4 0-13-15,-4-1 14 0,4 1 0 16,-4 1 2-16,0 1-1 0,0-2-9 15,0 4 10-15,-3-1 16 0,3 1-14 16,-4-2 0-16,8 0 17 0,-7 0-19 16,6 1-2-16,-3 2 1 0,0 0-10 15,0 0 11-15,-3 1 0 16,3 2-1-16,0 0 1 0,-3-1-1 16,3 1 0-16,0-1 1 0,0 0 2 15,0 3-1-15,1-5-1 0,2-1 12 16,1 0-12-16,-1 0-2 0,1 0 2 15,-1 1 0-15,-3 1 33 0,1 2-11 16,2 0-2-16,-3-1-20 0,4 1 0 16,-4 2 2-16,3-3 11 0,1 1-11 15,-4 2-2-15,4-3 0 0,-4 2 0 16,7 2 0-16,-7-2 13 0,3 4-11 16,1-2 24-16,0 2-26 0,-1-1-4 15,1-2 4-15,-1 1-6 0,4 1-7 16,-3-2 0-16,3-1 11 0,0 1 4 15,-4 0 15-15,4 0-17 0,0 3-2 16,0-4 2-16,0 5 0 16,0-2 26-16,0 3-23 0,0-1 43 0,0 3-43 15,-3-1 16-15,-1 1 4 16,1 0-22-16,0-2-1 0,-4 2 16 16,3-3-2-16,1-3-14 0,3 1-3 15,-4-3-36-15,4-1 0 0,0 1 36 16,0 1 3-16,0 2 0 0,0-1 3 15,4 2 13-15,-1 0-6 0,1 0 3 16,-1-1-15-16,1-1 2 0,-1 2 0 16,4 0 13-16,-7 0 6 0,3 1-6 15,1 1 13-15,-4-1-23 0,3 2 32 16,-3 1 17-16,4-2-1 0,-4 3 4 16,0-3 6-16,0 1 0 15,0-1-42-15,0 0-18 0,0-1 38 16,0 2-36-16,0-2-2 0,0 1-1 15,0-1-3-15,3-3-10 0,1-1 10 16,-1 2-23-16,-3-5 1 0,3 2 23 16,-3 0 0-16,0-1 2 0,0-1 11 15,0 5-9-15,0-2-2 0,0 1 20 16,0 2-5-16,-3 1-14 0,0 0 1 16,-4 2-2-16,3-1 1 0,1 2 7 15,-4-3-8-15,7-1-22 0,-4-2 9 16,1 0-3-16,3-3 16 0,-3 0 0 15,-1-1 0-15,4-1 1 0,-3-4-1 16,3 2-3-16,-4-3 3 0,4 1 13 16,-3 0 0-16,3 1 9 0,-4 0-20 15,-3 1 13-15,4 1-15 0,-4 1-3 16,-3 0-26-16,3-2 13 0,0 3 13 16,-7-2-10-16,7-1-9 15,-3 1 22-15,0 0 0 0,3-2 9 16,0 0-9-16,0-2-13 0,0-1 12 15,4-1-1-15,3-3-33 0,-4 0 6 16,4 0-29-16,0-4-22 0,-3-2-43 16,-1 1 75-16,1 0 27 0,-1 1 21 15,1 1 42-15,0 0 10 0,-4 2-50 16,3 1-2-16,-3 0-2 0,-3 0-11 16,7 0 3-16,-1 1 7 0,1 0 3 15,3 1-29-15,-4-2 3 0,4 0 4 16,0 0-8-16,0 0-24 0,0 0-8 15,0 0-6-15,0-2 0 0,4 1 29 16,-4 0 10-16,3 1-3 0,-3-2 32 16,4 1 11-16,-4 1 5 0,3 0 10 15,-3 0-7-15,3 0-3 0,1 0-3 16,-4 0 0-16,3 0 16 0,1 0 26 16,-1 0-25-16,1 1-5 15,-1 1-2-15,1-2 3 0,-4 2 16 16,3 0-7-16,0 0-18 0,4-1-1 15,-3 0-16-15,-1 2-1 0,1 0 0 16,-1 1 1-16,1-1 22 0,2 1 75 16,-2 0-46-16,-1 0-25 0,1 2-7 15,3 0 1-15,-4 0 18 0,1 0-12 16,-1 2-13-16,0 0-11 0,1-1 11 16,-1 0-12-16,1-1 1 0,-1 0 0 15,-3 0 21-15,0-1-20 16,4 2 0-16,-4 1 23 0,0-5 3 15,0 4-26-15,0-2 0 0,3 1 0 16,-3 0 17-16,0 0-4 0,0 0-4 16,0 0 1-16,0 2-13 0,0 0 2 15,0 1 24-15,0-1-25 0,-3 2-1 16,3-1 1-16,0 3 11 0,-4-2-11 16,4 2 2-16,0-1 12 0,0-2-15 15,0 2-2-15,-3 0-1 0,3-1 0 16,0 2-20-16,0-4 23 0,0 3 0 15,0-1-1-15,3 3 1 0,-3-2 2 16,0 1 0-16,0 1 18 0,4 0-18 16,-4 2 17-16,0 1 7 0,0-2-14 15,0 0 4-15,0 0-3 0,3-1 3 16,-3-1-13-16,0-1 20 0,0 2-20 16,0-4 0-16,4 3-2 0,-4 0 1 15,3-2 0-15,-3 2 14 16,3 0-16-16,-3 1 2 0,4-2 11 15,-4 2-12-15,3 0 2 0,-3 0 17 16,4 2-20-16,-4 0 2 0,0 4 21 16,3-4-21-16,-3 0-1 0,4 2 1 15,-4-1 11-15,3-2-13 0,-3-1 1 16,0-1 2-16,4 0 13 0,-4 0-16 16,0-1 0-16,3 1 18 0,-3 0-16 15,0-1 11-15,3 1-13 0,-3-2 1 16,4 3 0-16,-4 1 1 0,3-2-2 15,-3 3 0-15,4-1 0 0,-4 2 1 16,3-2 13-16,-3 1-14 0,4-3 0 16,-4 3 1-16,0-3 2 0,3-1 10 15,-3 0 0-15,4 1-13 0,-4-1-1 16,0-3 0-16,3 2 0 16,-3 0 0-16,3-1-1 0,1 0-2 0,-4 1-8 15,0 0 12-15,3-1 1 16,-3 3 1-16,4-1-1 0,-4 0 14 15,3-1-14-15,1 2 0 0,-4-2 1 0,3-1 11 16,1 1-12-16,-4-2-1 0,0-2-3 16,3 0-10-16,-3 0 10 15,3-1-1-15,-3 1-8 0,4 0 11 16,-1 0 0-16,1-1-2 0,-4 2 2 16,3-2 1-16,1 2 13 0,-4 1-13 15,3 0-2-15,1-1 1 0,-1 0 2 16,-3 1-1-16,3-2 0 0,1 2-12 15,3 0 11-15,-4 0 2 16,-3-1-1-16,7-1 0 0,-3 2 1 0,-4 0 11 16,3 0-11-16,0-1 19 0,1 1-19 15,-1 0-1-15,1 2 1 0,-1-2 15 16,1 0-14-16,-4 0-2 16,3 3 16-16,-3-3-12 0,4 2 11 15,-1-2-15-15,0-1-3 0,1 1-9 16,-1 0 12-16,1 0 0 0,-4 3 2 15,3-1 0-15,1-1 0 0,-4 2-1 16,3 0 1-16,1-1 11 0,-1-1-12 16,0 2 14-16,-3-3-14 0,4 0-1 15,-1 1 15-15,1-1-15 0,-1 0-1 16,-3-4-14-16,4 2 2 0,-1-2-6 16,4-2 16-16,0 4-23 0,0-4 26 15,-4 1 0-15,4 1 13 0,0-2-12 16,-3 0 0-16,2 2 0 0,-2-2 0 15,-1 2 1-15,4 0 17 0,-3 2-3 16,-1-1-15-16,1 0-1 16,-1 2 0-16,0-1 1 0,1 2-2 0,-1 0-36 15,1-1-58-15,-1 1-74 16,1-4-119-16,3-3-273 0,-7-1-553 16</inkml:trace>
  <inkml:trace contextRef="#ctx0" brushRef="#br0" timeOffset="1388.351">7176 6886 612 0,'0'0'169'16,"0"0"-58"-16,0 0-46 0,0 0 209 16,0 0-20-16,0 0-30 0,0 0-64 15,0 0-37-15,0 0 0 0,4-8 10 16,-4 8 26-16,0 0-14 0,0 0-35 15,0 0-30-15,0 0-12 0,0 2-13 16,0-2 3-16,0 4 2 0,0 0 37 16,-7 4-8-16,3 1-65 0,-2 3-22 15,-5-1-2-15,4 2 1 0,-6 4 12 16,6-1-13-16,-7 1-1 0,0 3-3 16,0 0 2-16,-3 5-11 0,0-5 13 15,0 6-2-15,-4 0-1 0,4 2 1 16,-4-3 2-16,0 4 1 15,1-5 2-15,-1-3-1 0,7 1 21 16,1-5-21-16,2-3 0 0,1-4 0 16,3-3-2-16,4-3 0 0,-1-2-1 15,4-1-18-15,0-1 18 0,0 0-18 16,0 0-4-16,0-1-2 0,0 1-1 16,0-2 10-16,4 0 13 0,-1 2-16 15,-3-2 3-15,7 2 16 0,-4-2 0 16,8 2 32-16,-4-2 19 0,3 0 19 15,0-2 201-15,11-2-239 0,0 1-32 16,-8 1-57-16,11 0 34 0,-6 4 11 16,-1 0 12-16,10 0-1 0,-2 0 0 15,6 0-11-15,-7 1 10 0,7 2 2 16,-7-1 0-16,7 1-1 0,-7 0 0 16,-3 0-2-16,3-1-12 0,-11 0 15 15,5-2 2-15,-5 2 1 0,-6-2 19 16,0 0-19-16,-3 0-2 15,-1 0 2-15,-3 0 9 0,0 0 17 16,0 0-13-16,0 0 12 0,0 0-12 16,0 0 16-16,0 0-7 0,0 0-22 15,0 0-3-15,0 0-80 0,0 0-22 16,0 0-12-16,0 0-4 0,-3 0-126 16,3 0-117-16,-4 0-89 0,1 0-199 15,-1 1-416-15,18-2 676 0</inkml:trace>
  <inkml:trace contextRef="#ctx0" brushRef="#br0" timeOffset="1753.816">7200 6970 1026 0,'0'0'511'0,"0"0"-202"0,0 0-118 16,0 0-93-16,0 0-1 0,0 0 32 16,0 0 30-16,0 0-75 0,0 0-84 15,0 0-12-15,-3 3-7 0,3 2 6 16,0 7 13-16,0 7 6 0,0 10 72 15,0 16-56-15,0 11 1 0,0 19-21 16,-3 1-2-16,-4-6 2 0,3-15 11 16,1-18-13-16,3-8-1 15,0-5 1-15,0 5 18 0,0-4-18 16,0 5-2-16,0-8-24 0,0-8-129 16,7-7-223-16,3-1-692 0</inkml:trace>
  <inkml:trace contextRef="#ctx0" brushRef="#br0" timeOffset="2662.008">7569 7143 251 0,'0'0'1429'0,"0"0"-1065"16,0 0-134-16,0 0-68 0,0 0 67 15,0 0 16-15,0 0-11 0,0 0-151 16,0 0-58-16,0 0-9 0,0-1 16 16,0-1 19-16,0 2 0 0,4 0-10 15,-4-1-15-15,0 1-26 0,6 0-1 16,1-1-31-16,4-2 30 0,2 0 2 16,1-1-2-16,17-3 2 0,-7 1 14 15,18-2-14-15,-4 0 0 0,3 0 0 16,0 0 2-16,1 0 11 0,-1-2-10 15,-7 1-2-15,4 2 1 0,-7 0 1 16,-3 1-2-16,-7 1-1 0,-4 1-1 16,-3 3-1-16,-4-2-9 0,-7 2 11 15,-3 1 0-15,4 0-1 0,-4 0 1 16,0 0 1-16,0 0-1 16,0 0-9-16,0 0-84 0,0 0-66 15,0 0-52-15,-4 0-47 0,4 0-113 16,-3 3-102-16,3-2-38 0,0-1-245 15</inkml:trace>
  <inkml:trace contextRef="#ctx0" brushRef="#br0" timeOffset="3083.241">7921 6831 437 0,'0'0'1110'16,"0"0"-824"-16,0 0-114 0,0 0-84 15,0 0 38-15,0 0 33 0,0 0 25 16,0 0-74-16,0 0-79 0,0 0-30 16,-4-4 17-16,4 4 24 0,0 0-20 15,0 0-10-15,0 2-11 0,0 0 1 16,0 2 50-16,0 3 28 0,4 4-32 15,-4 2-6-15,0 3-23 0,0 3 17 16,0 5-17-16,-4-1-3 0,1 5 9 16,-8 1-12-16,4 4 0 0,1 1-10 15,-8 4 15-15,3-1-17 0,-6 3-2 16,7 2 0-16,-7-1-1 0,3 0-1 16,-7 0 1-16,4-1-24 0,0-1 10 15,-1-3-9-15,1-2 9 16,3-1-39-16,-6-4-38 0,9-1-42 0,-2-1-84 15,-1-6-62-15,4-1-89 16,-4-1 42-16,10-5-20 0,1-6-66 16,-1-4-160-16</inkml:trace>
  <inkml:trace contextRef="#ctx0" brushRef="#br0" timeOffset="3415.796">7865 7204 1635 0,'0'0'399'0,"0"0"-217"15,0 0-153-15,0 0 55 0,0 0 75 16,0 0-66-16,0 0-54 15,0 0-39-15,0 0-58 0,0 0 22 0,11 4 36 16,-4-1 78-16,3 5-7 16,0 3 12-16,8 4 17 0,-1 3 3 15,0 5-26-15,14-1-3 0,-10 5-48 16,13 0-26-16,-6 2-3 0,10 1-13 16,-4-3-3-16,0 1 16 0,4-1 0 15,0 0-36-15,-3-3-253 0,-8-5-371 16,1-1-871-16</inkml:trace>
  <inkml:trace contextRef="#ctx0" brushRef="#br0" timeOffset="4215.486">9020 6786 693 0,'0'0'183'0,"0"0"198"0,0 0 3 16,0 0-153-16,0 0-33 0,0 0-4 16,0 0 1-16,0 0-21 0,0 0-3 15,6-4-20-15,-6 4 12 0,0 0-3 16,-3 0-14-16,0 1-66 16,-1 3-29-16,-10 1-51 0,7 7-63 15,-10 3 12-15,-3 3 32 0,-5 7 17 16,-6 3-17-16,0 3 16 0,-3 4-19 15,-1 0 6-15,-2 2-13 0,-1 0 7 16,7-4-4-16,7-3-41 0,-1-5-80 16,5-5-126-16,9-4-253 0,5-5-273 15,2-7-445-15</inkml:trace>
  <inkml:trace contextRef="#ctx0" brushRef="#br0" timeOffset="4512.746">9013 6804 326 0,'0'0'1759'0,"0"0"-1319"16,0 0-362-16,0 0-76 0,0 0-2 16,0 0 3-16,0 0-3 0,0 0 16 15,0 0-16-15,0 0 52 0,65 20-14 16,-41-11-9-16,0-1-6 15,4 1-4-15,3 0 7 0,-4 0-13 16,4-1-10-16,-3 0 0 0,-4-2-3 16,-3 0 3-16,-4-1-3 0,-3-1 1 15,0 0-1-15,-7-2 0 0,-1 0-33 16,-2 0-54-16,-4 0-64 0,0 2-33 16,0-4-62-16,0 4-206 0,0 3-75 15,-4-6-112-15</inkml:trace>
  <inkml:trace contextRef="#ctx0" brushRef="#br0" timeOffset="4882.776">8868 7128 1061 0,'0'0'657'0,"0"0"-352"16,0 0-117-16,0 0-71 0,0 0-17 16,0 0 4-16,0 0 83 0,0 0-91 15,0 0-96-15,0 0-61 0,3-6 61 16,4 4 39-16,0 0 61 0,0-4-20 15,10 2-10-15,1-2-18 16,-1-2-25-16,3 1-27 0,-2 0-1 16,2 2-1-16,1-1-1 0,-4 4 1 15,0-2-21-15,-3 4 22 0,-3 0-21 16,-5 0 9-16,-2 0-99 0,-1 0-145 16,-3 6-125-16,0 1-254 0,-7 1-70 15</inkml:trace>
  <inkml:trace contextRef="#ctx0" brushRef="#br0" timeOffset="5417.862">8861 7253 470 0,'0'0'1216'0,"0"0"-1031"16,0 0-185-16,0 0-65 0,0 0 26 16,0 0 19-16,0 0 20 0,0 0-32 15,0 0-13-15,0 0 45 0,-7 37 0 16,7-37-10-16,0 0-20 0,0 0-64 16,0 0-65-16,0 0-21 0,0-3 125 15,4 0 32-15,-1-1 10 0,-3 1 10 16,4-2-13-16,-1-1 16 0,-3 1 32 15,7 0 14-15,-4 0 9 0,4 0 30 16,0 0-13-16,3-2-4 0,1 2 20 16,-1 1-43-16,0 0 4 0,4 1-46 15,-3 0-3-15,2 3 26 0,1 0-9 16,-4 0-17-16,-3 3-4 0,7 0 4 16,-4 2 3-16,-3 2-2 0,-7 1 25 15,0 0-26-15,0 4 52 16,-7 1-85-16,-3 3 33 0,-4-1-146 15,1 1 51-15,-1 2-58 0,0-3 114 16,0-1 39-16,0-2 4 0,4-4 12 16,3 0 23-16,0-4 23 0,4-1 39 15,-1-2 58-15,4-1 10 0,0 0-10 16,0 0-32-16,0 0-46 0,0 0-81 16,0 0 0-16,4 0-110 0,-1 0-30 15,4-4 39-15,4 0 88 0,2-1-227 16,-2-6-288-16,2 3-542 0</inkml:trace>
  <inkml:trace contextRef="#ctx0" brushRef="#br0" timeOffset="5731.657">9126 7192 2100 0,'0'0'540'16,"0"0"-263"-16,0 0-235 0,0 0 19 16,0 0-39-16,0 0-22 0,0 0-21 15,0 0 21-15,0 0 19 0,55-27-2 16,-37 18-17-16,-1 1-13 0,-7 0 13 16,11 3-19-16,-7 4-16 0,-4-1 34 15,-3 2-2-15,3 0-29 0,-3 6 3 16,-3 2 29-16,-4 3 23 0,0 5 35 15,0 3 41-15,0 3-73 0,-7-2 9 16,-4 1-16-16,4-3-17 0,1-3 0 16,-5-3-2-16,1-1-44 0,0-3-97 15,-4 0-46-15,0-4-106 16,-3-2-209-16,6-2-553 0</inkml:trace>
  <inkml:trace contextRef="#ctx0" brushRef="#br0" timeOffset="5936.538">9088 7229 1719 0,'0'0'474'0,"0"0"-341"0,0 0-72 15,0 0 46-15,0 0 19 0,0 0 3 16,0 0 9-16,0 0 42 0,14 50-33 16,-10-27-86-16,-1 3 25 0,1 2-51 15,-4 4-35-15,10 3-4 0,-3 0-15 16,-4 4 18-16,4-2-2 0,-3 0 0 15,-4-1-57-15,0-1-254 0,0-3-130 16,0-9-623-16</inkml:trace>
  <inkml:trace contextRef="#ctx0" brushRef="#br0" timeOffset="13786.291">10132 6747 457 0,'0'0'257'0,"0"0"-159"16,0 0-97-16,0 0-1 16,0 0 39-16,0 0 170 0,0 0 9 15,0 0-104-15,0 0-56 0,0-37 20 16,4 29 40-16,-1 0-18 0,-3 2-15 15,4-1 19-15,-1 3-26 0,1 0-10 16,-4 4 26-16,0 0 32 0,0 0 4 16,0 0 15-16,0 0 19 0,0 0-25 15,0 2-21-15,0 0-37 0,0-2-17 16,0 2-16-16,0-2-1 0,0 1-5 16,0 0 6-16,0 1-4 0,0-2-2 15,0 1-1-15,0 2 19 0,-4-2 7 16,1 1-4-16,-1 1-18 0,1 2-14 15,-4 1-12-15,-3 4-3 0,-1 1 12 16,-6 5 0-16,3 3-24 0,-10 0-2 16,7 6 0-16,-4-1-1 15,1 1-1-15,-1-2-1 0,7-4-18 16,-3-1-44-16,13-3-10 0,-2-3-133 16,2-3-29-16,4-4-131 0,0-1-63 15,7-4-11-15,0 0-178 0,3-5-66 16,4-11-3-16</inkml:trace>
  <inkml:trace contextRef="#ctx0" brushRef="#br0" timeOffset="14058.255">10160 6714 705 0,'0'0'616'0,"0"0"-245"16,0 0-66-16,0 0-39 0,0 0-52 15,0 0-30-15,0 0-14 0,0 0-41 16,0 0-36-16,0 0-29 0,10 11 19 16,-3-6 67-16,0 2-61 15,3 3-44-15,4-2-10 0,-4 1-16 16,15 2 12-16,-8 1-15 0,3-1-16 16,-2 1 0-16,-1-3-16 0,-3 1 16 15,3 0 0-15,-3-2-28 0,-1 0-45 16,-2 0-51-16,-11-3-17 0,10 1-89 15,-6-2-111-15,-4 2-183 0,0-4-260 16,-7-1-536-16</inkml:trace>
  <inkml:trace contextRef="#ctx0" brushRef="#br0" timeOffset="14719.953">9995 7048 212 0,'0'0'1099'0,"0"0"-760"15,0 0-86-15,0 0 17 0,0 0 47 16,0 0-69-16,0 0-45 0,0 0-81 15,0 0-65-15,0 0-22 0,-11 5 10 16,11-2 41-16,0-3-6 0,7 0-58 16,-3 0 10-16,-1 0 0 0,14-3-4 15,-6 2-24-15,6-5 12 0,0 2-14 16,4 0 1-16,-1-3-1 0,4-1 11 16,-3 1-1-16,3-2-11 15,-3 1-1-15,-4 0-1 0,-7 2-37 16,8 2 0-16,-11 0 3 0,-1 0 3 15,-2 4 1-15,-4-1-8 0,0 1 11 16,0 0-52-16,0 0-19 0,0 1-68 16,0 2-126-16,0 2 22 0,-7 4-157 15,7-2-232-15,-3 0-341 0</inkml:trace>
  <inkml:trace contextRef="#ctx0" brushRef="#br0" timeOffset="15132.255">9998 7230 980 0,'0'0'1154'0,"0"0"-882"15,0 0-130-15,0 0-39 0,0 0 3 16,0 0 1-16,0 0 18 0,0 0-109 16,0 0-16-16,0 0 0 0,24 0 48 15,-14-1 26-15,8-3-30 0,-5 0-18 16,5 1-13-16,2-1 1 0,-2 1-12 16,-1 2 15-16,3-1-17 0,-2 2-1 15,-1 0-15-15,-3 0-7 0,-1 2 22 16,1 2-10-16,0 0 9 15,-7-1-12-15,0 2 14 0,0 2 3 16,-4-2 19-16,-3-1-9 0,4 3 0 16,-4-3 6-16,0 3-13 0,0-1-6 15,-7 3-51-15,0 0-58 0,-4 1-41 16,5-2-98-16,-5 1-127 0,-3-1-244 16,11-4-465-16</inkml:trace>
  <inkml:trace contextRef="#ctx0" brushRef="#br0" timeOffset="15453.864">10125 7210 23 0,'0'0'1692'0,"0"0"-1283"15,0 0-160-15,0 0-81 0,0 0-6 16,0 0-37-16,0 0-6 0,0 0-68 15,0 0-47-15,0 0-3 0,0-2 28 16,0 4 3-16,0-1-16 16,0 3-16-16,0 4 1 0,0 3 18 15,0 4 16-15,0 4-16 0,0 3-15 16,-3 3 18-16,3-1 19 0,0 5-40 16,0-1 15-16,0 1-12 0,0-4-4 15,0 2 16-15,0-3-16 0,0-5 2 16,0 0-2-16,3-4-12 0,1 0 12 15,-4-4-1-15,3-1-2 16,1-2-29-16,-4-3-160 0,0-2-94 16,0-2-202-16,3-1-334 0,-3-1-602 0</inkml:trace>
  <inkml:trace contextRef="#ctx0" brushRef="#br0" timeOffset="163328.257">3814 4349 411 0,'0'0'231'15,"0"0"-169"-15,0 0-45 0,0 0-15 16,0 0 34-16,0 0 29 0,0 0 16 16,0 0-25-16,0 0-1 0,-14 0 4 15,11 0 22-15,-1 2 62 16,-3 0 17-16,4-2-20 0,-1 2-30 15,-3-1-32-15,4 0-65 0,0 1 56 16,-4-1-69-16,3 2-4 0,1 1-31 16,-1 1-8-16,-3 1-5 0,-3 2 12 15,3 2 3-15,-7 0 30 0,4 1 2 16,0 0 1-16,-1 4 0 0,-6-5 1 16,10 1-1-16,-3 1-11 0,3-2 9 15,-3 2-12-15,3-1-9 0,-7 2 7 16,7 0-24-16,-3 5 40 0,0 0 0 15,-4 4 0-15,-3 1-10 0,-1 3-18 16,5-1 27-16,-12 1-16 0,8 1 15 16,0 2-45-16,-7-1 47 0,7 0-85 15,-1-1 46-15,-6-3 26 0,14-2 10 16,-4 0 0-16,-6-3 3 0,9 1-17 16,1 0 17-16,3 1-2 15,-7 0-12-15,0 3 14 0,4 3 1 0,0 0 2 16,-1 1-1-16,-2-1 2 0,-5 2-4 15,5-1 2-15,2 1-2 16,1-2 15-16,-7-1-15 0,6-1-3 16,4-1-23-16,4 0 23 0,-4 0 3 15,4 0-40-15,-4 1 40 0,0 1 22 16,-3 1-22-16,6-4-13 0,4 3 10 16,-7-3 3-16,4-3-29 0,3 3 12 15,-4-2 17-15,4 1 0 0,0 1 1 16,-3-1 2-16,3 1-3 0,0-1 1 15,0 3 19-15,0-1-18 16,-4 3-2-16,4-3 4 0,-3 5-4 0,0-2 22 16,3-1-20-16,-4 3 24 15,1-2-26-15,-1 0-15 0,4-3 14 16,0-1 2-16,-3-1-1 0,3-3 0 16,0-1-6-16,0-5-10 0,0-1 16 15,0 0-1-15,0-5-22 0,3 1 21 16,1 2-20-16,-4-5 22 0,3 3 1 15,-3-1 0-15,4 0-1 0,-1 1 0 16,0 1 2-16,-3-2 5 0,4 3-5 16,-4 0-4-16,3-1-9 0,1 1-6 15,-4 0 17-15,7 2 3 0,-4 0-1 16,1-1-2-16,-1 2 0 0,7 1 13 16,-3 0-13-16,-3 0 0 0,3 1-10 15,-1-1-6-15,-6 0 9 0,7 1 6 16,-3-1 2-16,3 2 5 0,-4-1 7 15,-3-2-7-15,10 2 11 16,-6 0-1-16,-4 0 1 0,3 0-14 0,1 1-3 16,-1 1 2-16,1-1 15 15,-4 3-15-15,3-2-4 0,1 0-19 16,-4-2 20-16,3 5-38 0,0-3 39 16,1 0-1-16,-1-1-19 0,1 3 20 15,-1-3 12-15,4 2-12 0,-3-3-3 16,-4 1 3-16,3 2 11 0,-3-1-9 15,0 3-2-15,0 3 23 0,-3 4-3 16,-8-1-20-16,4 6-1 0,-3-4-11 16,3 2 12-16,-7-3 26 0,-3-2 0 15,7-1 0-15,-1-5 55 0,1-1-42 16,-4-4 10-16,1-3 6 0,6-3-12 16,0-4-27-16,0-2 117 0,0 0-38 15,0-2-53-15,4 0-41 0,-4 0-1 16,-4 0 2-16,5 0-15 0,2-2-3 15,1 2 3-15,-1 0 0 0,1 0-10 16,-1 0-9-16,1 0-1 0,-1 2-71 16,1-1 62-16,0 2 41 15,3-3 1-15,0 0-75 0,0 0-10 16,0 0 33-16,0 0 26 0,0 0 10 16,3 0-4-16,0 0 1 0,-3 0-53 15,4 0-13-15,-4 0 50 0,0 0 4 16,3 0 29-16,-3 1-20 0,0 2 22 15,4 1 36-15,-1-4-13 0,-3 6-22 16,0-2 1-16,0-1 18 16,4 3-4-16,-4 2 13 0,3 2 53 15,-3 2-80-15,0 3 50 0,0 1-23 0,-3 4-6 16,-1 1 3-16,-3 4-26 0,4-1 16 16,-7 5-16-16,3-1-1 15,-4 1-37-15,4-2 38 0,1 0 0 16,2-2 17-16,-3 1-11 0,4-6-6 15,-1 2-16-15,-3-3-13 0,7 2 27 16,-3-2-1-16,3 3-14 0,-3 1 15 16,3 1 1-16,-7 2 1 0,3 3-2 15,1-2 2-15,3 2 2 0,-4 2 4 16,-3-1-6-16,7 1 0 0,-3-2 3 16,3 2-3-16,-3-1-16 0,-1-1 13 15,1-1 0-15,3 1-34 0,-4-2 34 16,4-1 3-16,-3 1-15 0,3-1 14 15,0 1-14-15,0 0 15 0,0 2 12 16,0-4-11-16,0 3-1 0,0 2 23 16,3 0-9-16,1 2-14 0,-1-1 0 15,-3 4 42-15,0 2-29 0,0-4 0 16,4 4 4-16,-4-2-17 16,0-3 19-16,3 1 62 0,-3 0-43 15,0-3-36-15,3 1-1 0,1-1 18 16,3-2-6-16,-4 0-13 0,-3 1 1 15,11-2-3-15,-8 1 4 0,4 1 9 16,-4 0-9-16,1 2 16 0,-1-2-16 16,4 1 8-16,-7 1 3 0,0-2-13 15,4 2 1-15,-4-1 28 0,0-2 27 16,3-1-54-16,-3-4 22 0,0 0 19 16,0 1-11-16,0-6-29 0,3 2-3 15,-3-3 4-15,4 1-4 0,-1-3-11 16,1 2 11-16,3-2-13 0,-4 3 14 15,1-2-1-15,2 2 0 0,-2 1 3 16,-1-1 26-16,-3 0-29 0,4-1 20 16,-4-1-20-16,0 0-10 0,3-2 10 15,-3 0 2-15,0 0 21 0,0-2 9 16,0-4-9-16,0 3 0 0,0-2-22 16,0-1 22-16,0 1 29 0,0-1-33 15,0-1-19-15,0 1-1 0,0 1 0 16,0 1 2-16,0 1 15 15,0 4-16-15,0-3-13 0,0 2-13 16,0 1 26-16,0 1 4 0,0 1 18 16,-3-1-22-16,3 2-1 0,0-1-1 15,-4 1 2-15,4 1 26 0,0-1-26 16,0-2-1-16,0 3-25 0,0-3 26 16,0 1-13-16,-3-1 13 0,3 4 41 15,0-3-41-15,-4 3-20 0,4 1 17 16,0-2 6-16,-3 1-2 15,3 0 1-15,-3 1 0 0,3 0 1 16,0 0-1-16,0 0 13 0,-4-1-13 16,4 3-1-16,0-2 0 0,-3 1 14 15,3-2-15-15,0-1 3 0,-7 4 8 16,7-5-9-16,0 2 12 0,-4 1-4 16,4-1-10-16,0 2 0 0,-3 0 3 15,-1-3 30-15,1 4-32 0,3 0-1 16,-3-1 0-16,-1 0-13 0,4 0 13 15,-3 0 19-15,3-2-19 0,-4 2 0 16,4-2 0-16,0 2 0 0,0 1 3 16,0 2 18-16,0 1-21 0,4 2-26 15,-4-1 26-15,3 2-2 0,-3 2 12 16,0 0-13-16,0 2 4 0,4 0-2 16,-4-1 1-16,3 1 0 0,-3 1 0 15,3-1 13-15,1 2-12 0,-4-3 0 16,3 2 3-16,1-3-4 15,3 3 19-15,-4-1-19 0,4 0 65 16,-4-2-65-16,4 0 2 0,-7-1-3 16,7 1 2-16,-7-2 0 0,7 1 1 15,-3 0-2-15,2-1 4 0,-2-1-4 16,3 2 16-16,0-1-15 0,-4-2 2 16,4 2-2-16,-4-1-1 0,1 1 0 15,-1-4 0-15,4-1 0 0,0 3-1 16,-3-5 1-16,9 5 0 0,-6-5 1 15,0 3-2-15,0-1 1 0,-4 1 0 16,8-2 0-16,-4 1 1 0,6-1-1 16,-6-1 2-16,4 0 1 0,-4 0 17 15,3 0-20-15,-3 1-1 0,7-4 0 16,-4 0-12-16,-3 0 3 0,0-2 10 16,6 0 3-16,1-2 14 15,-3 2-17-15,-1-1 0 0,-3 3-3 0,7-3 3 16,3 6 0-16,-3 1 3 0,-4-1 10 15,0 1-2-15,8 3-11 0,-1 0-2 16,-7-3 2-16,4 3 4 16,3-2 8-16,0 1-8 0,-6-3 57 15,2 1-60-15,5-3 14 0,-5 3-14 16,-2-1 2-16,3 0-3 0,6-3 22 16,-6 1-22-16,-4-3 42 0,1-1-16 15,6-1-26-15,-3-3-16 0,-4-2-13 16,4-2 3-16,3-1-23 0,-3-3-112 15,0 0 2-15,-1-4 13 16,8 0-173-16,-7-4-6 0,0-4-236 0,-8-17-143 0</inkml:trace>
  <inkml:trace contextRef="#ctx0" brushRef="#br0" timeOffset="164289.813">641 5139 1026 0,'0'0'566'15,"0"0"-276"-15,0 0-229 0,0 0 176 16,0 0 12-16,0 0-97 0,0 0-68 16,0 0-19-16,0 0-8 0,7-7-21 15,-7 7-34-15,0 0-2 0,3 0-1 16,-3 2-28-16,4 3 29 0,-1 0 36 16,4 3-36-16,3 0 52 0,1 1-52 15,6 1-45-15,-7 0-242 16,4-2-85-16,-4-1 18 0,7-1-238 15,-10-4-200-15</inkml:trace>
  <inkml:trace contextRef="#ctx0" brushRef="#br0" timeOffset="164561.597">613 5400 2478 0,'0'0'390'16,"0"0"-332"-16,0 0-55 0,0 0 26 15,0 0-28-15,0 0-1 0,0 0-77 16,0 0 77-16,0 0-16 0,0 0 13 16,66-13 3-16,-46 8 6 0,-6 1 13 15,3 0-19-15,1 0-51 0,-5 1-72 16,-6 3-44-16,4-3-60 0,-4 3-84 15,-4 0-118-15,0 4-85 0,-3 2-1 16,0 2-29-16</inkml:trace>
  <inkml:trace contextRef="#ctx0" brushRef="#br0" timeOffset="164752.857">637 5505 1950 0,'0'0'651'0,"0"0"-465"0,0 0-150 16,0 0 38-16,0 0-74 0,0 0-3 16,0 0-142-16,0 0-13 0,0 0 29 15,0 0 103-15,28-5 6 0,-18 4-122 16,7-3 3-16,-6 2-101 0,-1-2-85 16,-6 2-95-16,-1 2-108 0,0 0-94 0,-89 18 622 15</inkml:trace>
  <inkml:trace contextRef="#ctx0" brushRef="#br0" timeOffset="164947.847">648 5583 893 0,'0'0'1449'0,"0"0"-1165"0,0 0-255 16,0 0 13-16,0 0-42 0,0 0 0 16,0 0-32-16,0 0-58 0,0 0 41 15,0 0 49-15,34-2 1 0,-20 2 2 16,0 0-3-16,-7 0 0 15,3 0-191-15,0 0-62 0,-6 0-55 16,6 2-86-16,-7-1-274 0,-3 2-48 0,-106-7 716 0</inkml:trace>
  <inkml:trace contextRef="#ctx0" brushRef="#br0" timeOffset="165265.295">610 5773 2380 0,'0'0'242'0,"0"0"-242"0,0 0-10 15,0 0 10-15,0 0 0 16,0 0-48-16,0 0-120 0,0 0 129 16,0 0-19-16,0 0-23 0,62-61 26 15,-48 52-4-15,-1 4 34 0,-2 1-27 16,-8 4-13-16,-3 0 16 0,4 0-35 15,-4 7 84-15,0 4 87 0,0 3-2 16,-4 5 31-16,-3-1-64 0,-7 1-6 16,4-3 2-16,3-3 75 0,4-1-45 15,-1-2-26-15,4-4-33 0,0-4-19 16,0 2-90-16,4-4-33 0,-1 0 66 16,8 0 55-16,6-6-216 0,-3-4-42 15,-1 0-325-15,15-11-594 0</inkml:trace>
  <inkml:trace contextRef="#ctx0" brushRef="#br0" timeOffset="165648.835">985 5304 2174 0,'0'0'568'0,"0"0"-542"15,0 0-13-15,0 0 90 0,0 0 38 16,0 0-48-16,0 0-93 0,0 0 0 15,0 0-35-15,0 0 32 0,4 7-13 16,-4 4-23-16,0 6 39 16,0 8 66-16,0 7 2 0,-7 7-46 15,0-2-22-15,-7 2-3 0,4-5-13 0,0 2 13 16,3-6-26-16,0-1-167 16,-4-4-84-16,8-6-188 0,-7-4-260 15,10-4-337-15</inkml:trace>
  <inkml:trace contextRef="#ctx0" brushRef="#br0" timeOffset="165902.444">1113 5274 2058 0,'0'0'621'0,"0"0"-505"15,0 0-115-15,0 0 134 0,0 0 38 16,0 0-109-16,0 0-64 0,0 0-67 16,0 0-10-16,0 0 32 0,7 32 45 15,-4-10 23-15,-3 3 2 0,0 6-21 16,0 2 34-16,0 0-38 0,0 1-3 16,0-3-32-16,-3-1 35 0,-4-2-161 15,3-4-87-15,1-4-150 0,-1-7-280 16,4-5-356-16</inkml:trace>
  <inkml:trace contextRef="#ctx0" brushRef="#br0" timeOffset="166113.271">1226 5237 2606 0,'0'0'386'0,"0"0"-385"15,0 0-1-15,0 0 144 0,0 0-61 16,0 0-67-16,7 67 0 0,-7-15 55 16,-7 17-68-16,4 5 6 0,-4-13-9 15,4-13-2-15,3-18-46 0,0-6-192 16,0 1-171-16,0-8-683 0,0 1-446 0</inkml:trace>
  <inkml:trace contextRef="#ctx0" brushRef="#br0" timeOffset="167017.3">1650 5120 1506 0,'0'0'588'0,"0"0"-588"16,0 0 39-16,0 0-39 0,0 0 126 15,0 0-116-15,0 0-10 0,0 0-17 16,0 0 17-16,0 0 33 0,-41 53 15 15,27-35-31-15,-3 5-17 16,0-4 0-16,-1 0 16 0,8-2 0 16,0-6-16-16,-1-2-31 0,8-2-24 15,3-2 6-15,0-4-22 0,0 1-20 16,0-2-32-16,3 0 61 0,8-2-156 16,-1-2 134-16,0-1 48 0,1 0-45 15,-1 0 45-15,0 0 23 0,1 2 11 16,-8 1-31-16,1 0 33 0,-1 1 72 15,1 1-53-15,-4 0 4 0,6-1 32 16,-2 1 4-16,3 0-14 0,-4 0-15 16,1 0-30-16,3 0-2 0,-4 0-11 15,-3 0 13-15,0 1 130 0,0 3 107 16,0 2-66-16,-10 5-22 0,3 4-45 16,-4 1-36-16,5 3-7 0,-5 0-9 15,1-1-11-15,-4-2-21 16,7-4-4-16,0 1 16 0,4-3-19 0,-1-3-13 15,4-2-13-15,-3-1 10 16,3-2-23-16,0 0-25 0,0-2-17 16,0 0 0-16,0 1-10 0,3 2-3 15,-3-2 81-15,4 1 35 0,3 0-35 16,3-1-55-16,0-1-61 0,1-3-69 16,3-3 36-16,-1-5-82 0,5-3-88 15,-1-1-98-15,-10 3-192 0</inkml:trace>
  <inkml:trace contextRef="#ctx0" brushRef="#br0" timeOffset="167177.55">1705 5341 755 0,'0'0'642'0,"0"0"-187"0,0 0-169 16,0 0-46-16,0 0-50 15,0 0-106-15,0 0-84 0,0 0-31 16,0 0 31-16,0 0 19 0,7 37-18 16,-3-28 12-16,-4 0-13 0,3 1 0 15,-3-1 10-15,0-1-10 0,0-2-3 16,0 0-210-16,0 1-66 0,0-3-68 15,-3 1-53-15,-1-2-101 0,4-2-132 16</inkml:trace>
  <inkml:trace contextRef="#ctx0" brushRef="#br0" timeOffset="167412.017">1574 5439 55 0,'0'0'2142'0,"0"0"-1808"0,0 0-334 16,0 0-113-16,0 0 113 16,0 0 42-16,0 56 42 0,0-29-43 15,0 1-15-15,0 6-26 0,0-1-16 0,0 2-5 16,0 1 21-16,0 0 2 16,0-3 12-16,-6-2-13 0,2-4-2 15,4-3-182-15,-3-6 34 0,-1-5-244 16,4-3-176-16,0-8-457 0</inkml:trace>
  <inkml:trace contextRef="#ctx0" brushRef="#br0" timeOffset="167577.582">1526 5656 2004 0,'0'0'470'0,"0"0"-425"16,0 0 3-16,0 0 133 0,-58 51-62 15,44-42-87-15,10-1-32 0,1-4-71 16,3-2-61-16,0-2-149 0,7 0-435 16,3-4-69-16</inkml:trace>
  <inkml:trace contextRef="#ctx0" brushRef="#br0" timeOffset="167695.81">1678 5644 1664 0,'0'0'480'0,"0"0"-441"0,0 0-18 15,0 0-21-15,0 0-76 0,0 0 74 16,0 0-155-16,0 0-386 0,65-1-883 0</inkml:trace>
  <inkml:trace contextRef="#ctx0" brushRef="#br0" timeOffset="168000.838">1898 5214 627 0,'0'0'1719'0,"0"0"-1551"0,0 0-151 16,0 0 147-16,0 0 109 0,0 0-13 15,0 0-235-15,0 0-25 0,0 0-64 16,0 0 51-16,14 0 13 0,-7-2 32 16,0 2 6-16,0-4-7 0,3 2-31 15,7 2 0-15,-3-3 16 0,-4 2-16 16,8 1 0-16,-1-3-116 0,-3 2-202 16,-7 1-237-16,-4 0-544 15</inkml:trace>
  <inkml:trace contextRef="#ctx0" brushRef="#br0" timeOffset="168210.641">1836 5401 2290 0,'0'0'362'0,"0"0"-362"0,0 0-258 15,0 0 258-15,0 0 90 0,0 55-38 16,4-35-10-16,-4-1-42 0,0 1 13 15,3-3-1-15,-3 0-11 0,0-3 0 16,0-2-1-16,0-3-148 0,-3-4-117 16,3-1-196-16,0-4-157 0,0 0-210 15</inkml:trace>
  <inkml:trace contextRef="#ctx0" brushRef="#br0" timeOffset="168417.963">1895 5378 1088 0,'0'0'469'15,"0"0"-196"-15,0 0 32 0,0 0-7 16,0 0-140-16,0 0-39 0,0 0-22 16,52-22-43-16,-35 17-5 0,0 3-24 15,-7-1-25-15,4 2-1 0,7 1-13 16,-7 0 13-16,-4 4 2 0,0 2-2 16,4 2-59-16,-4-1-7 0,-6 3-14 15,-1 2 14-15,-3 2-17 0,-3 2-23 16,-4-1-64-16,-3 1-131 15,-8 1-169-15,8-6-164 0</inkml:trace>
  <inkml:trace contextRef="#ctx0" brushRef="#br0" timeOffset="168678.468">1864 5532 68 0,'0'0'1556'0,"0"0"-978"0,0 0-578 15,0 0-114-15,0 0-45 0,0 0 133 16,0 0 24-16,62-48-40 0,-52 41 3 15,4 4-13-15,0 3-52 0,-7 0-127 16,-4 6 13-16,1 3-30 0,-4 2 23 16,-4 4 4-16,-6 0 28 0,-4 3 193 15,4-3 36-15,-1 1 205 0,8-4 102 16,-4-4-11-16,0 0 10 0,4-4-14 16,3 0-153-16,0-4-175 0,3 0-73 15,1 0-35-15,2 0 108 16,1-2 4-16,0-4-4 0,7-3-17 0,7-2-220 15,-8-4-147-15,-2 1-326 16</inkml:trace>
  <inkml:trace contextRef="#ctx0" brushRef="#br0" timeOffset="168977.62">1964 5063 2024 0,'0'0'489'16,"0"0"-321"-16,0 0-91 0,0 0 142 15,0 0-43-15,0 0-176 0,0 0-3 16,0 0-125-16,0 0 16 0,0 0 112 16,7 58 35-16,-4-33-16 0,1 8-17 15,-1 4 37-15,-3 8-39 0,0 14 0 16,0-5 28-16,0-3-28 15,0-6-7-15,-3-8 7 0,-1 5-25 16,4 4-4-16,-7-3 16 0,7-4 11 16,-3-5-165-16,3-6 41 0,-4-2-97 15,-3-3-16-15,4-5-238 0,0-5-165 16</inkml:trace>
  <inkml:trace contextRef="#ctx0" brushRef="#br0" timeOffset="169162.708">1895 5692 1740 0,'0'0'461'16,"0"0"-370"-16,0 0-88 0,-55 43 147 16,38-27-70-16,3 0-80 0,-7-3-32 15,11 1-13-15,-1-6 19 0,8-2-26 16,3-4-233-16,0-2-147 0,0-4-300 15</inkml:trace>
  <inkml:trace contextRef="#ctx0" brushRef="#br0" timeOffset="169278.468">1974 5669 18 0,'0'0'649'0,"0"0"-202"0,0 0-112 16,0 0 0-16,0 0-75 0,55 19-95 16,-48-11-84-16,0-2-65 0,0 2 14 15,0-3-30-15,0-2-237 0,6-3-263 16,-2 0 41-16</inkml:trace>
  <inkml:trace contextRef="#ctx0" brushRef="#br0" timeOffset="169728.075">2374 5370 1608 0,'0'0'191'16,"0"0"-191"-16,0 0 0 0,0 0 163 16,0 0 99-16,0 0-19 0,0 0-111 15,14 55-54-15,-14-35 9 0,0 2 0 16,-4-2-23-16,1 0-35 0,-4-2 0 15,0-3-7-15,0-2 17 0,-7-3-10 16,-3-1 3-16,3-2-32 16,0-5-76-16,-6-2-24 0,9-2-218 15,1-9-45-15,7-7 29 0,-1-3-134 16,4-7 61-16,4-1 192 0,2-2 143 16,8 0 72-16,7 3 59 0,-4-1 107 15,7 5 10-15,7 5 59 0,-10 5-63 16,7 6-16-16,-15 4 149 0,5 4-26 15,2 7-72-15,-6 4-61 0,-7 6 21 16,3 5-6-16,1 7-20 0,-8 3-52 16,-3 7-12-16,-10 0-37 0,-1 2-40 15,-2-2-185-15,-8 0-152 0,4-10-629 16,-14 5-864-16</inkml:trace>
  <inkml:trace contextRef="#ctx0" brushRef="#br0" timeOffset="170347.171">792 6546 742 0,'0'0'571'0,"0"0"-246"16,0 0-114-16,0 0 49 0,0 0 64 15,0 0-76-15,0 0-90 0,0 0-58 16,0 0-33-16,0 0-3 0,11 3-3 16,-11 0-26-16,0 3-16 0,0 4-18 15,-11 9 50-15,5 4-15 0,-5 6 21 16,4 3-35-16,-10 1-3 0,0 0 10 16,0 1-26-16,-1-1 16 0,1 0-19 15,-4 2 0-15,4 0-1 16,-3-1-15-16,-1 1 13 0,7-4-29 15,-7 0 16-15,4-6-19 0,7-4-86 16,-4-6-65-16,0-3-61 0,4-8-241 16,3-4-271-16,4-3-30 0,3-22 60 0</inkml:trace>
  <inkml:trace contextRef="#ctx0" brushRef="#br0" timeOffset="170560.773">544 6722 855 0,'0'0'1510'0,"0"0"-1223"0,0 0-209 16,0 0 50-16,0 0 158 0,0 0-72 15,0 0-106-15,0 0-102 0,0 0 19 16,0 0-21-16,38 38 68 0,-21-19-8 16,-3 6-64-16,10 2 0 0,-3-2 1 15,3 3-1-15,4-3 0 16,-8-2-16-16,8-2-54 0,-11-4-111 15,4-2-119-15,0-5-176 0,-11-1-549 16,0-4-348-16</inkml:trace>
  <inkml:trace contextRef="#ctx0" brushRef="#br0" timeOffset="170877.43">1209 6567 2058 0,'0'0'608'0,"0"0"-608"16,0 0-9-16,0 0 9 0,0 0 189 15,0 0-99-15,0 0-90 0,0 0 4 16,0 0 5-16,0 0 49 0,-27 53-29 16,9-31-13-16,1 3-16 0,-10 2-3 15,6 1-49-15,-7-1-89 0,4-2 6 16,7-5-62-16,0-3 16 0,3-5-205 16,4-4-306-16,10-6-289 0</inkml:trace>
  <inkml:trace contextRef="#ctx0" brushRef="#br0" timeOffset="171060.76">1120 6657 2178 0,'0'0'607'0,"0"0"-552"16,0 0-13-16,0 0 67 0,7 51 115 16,-7-26-90-16,0 6-86 0,0 3-48 15,6 3 0-15,-6 4-1 0,0 1-18 16,-6 3 0-16,6-3 16 0,0-1-150 15,0-3-48-15,0-2-221 0,0-12-592 16,0 1-450-16</inkml:trace>
  <inkml:trace contextRef="#ctx0" brushRef="#br0" timeOffset="171344.206">1526 6579 2553 0,'0'0'598'15,"0"0"-537"-15,0 0-42 0,0 0 96 16,0 0 91-16,0 0-63 0,0 0-121 15,0 0-22-15,0 0-54 0,0 0 29 16,14 22 25-16,-11-11 0 16,1 5-248-16,3 4-199 0,-4 3-334 0,1-6-639 15</inkml:trace>
  <inkml:trace contextRef="#ctx0" brushRef="#br0" timeOffset="171523.246">1523 7135 3091 0,'0'0'516'0,"0"0"-516"0,0 0-92 15,0 0 92-15,0 0 80 0,0 0-39 16,72-52-25-16,-44 26-16 0,6 3-10 16,11 0-82-16,0-1-67 0,-4 5-99 15,7 1-285-15,-3 1-452 0,-7 5-135 16</inkml:trace>
  <inkml:trace contextRef="#ctx0" brushRef="#br0" timeOffset="171689.952">2322 7194 3089 0,'0'0'532'0,"0"0"-532"0,0 0-334 16,0 0-27-16,0 0-178 0,0 0-1396 0</inkml:trace>
</inkml:ink>
</file>

<file path=ppt/ink/ink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1T02:24:50.712"/>
    </inkml:context>
    <inkml:brush xml:id="br0">
      <inkml:brushProperty name="width" value="0.05292" units="cm"/>
      <inkml:brushProperty name="height" value="0.05292" units="cm"/>
      <inkml:brushProperty name="color" value="#FF0000"/>
    </inkml:brush>
  </inkml:definitions>
  <inkml:trace contextRef="#ctx0" brushRef="#br0">18835 7905 721 0,'0'0'202'0,"0"0"517"0,0 0-400 16,0 0-131-16,0 0-65 0,0 0 10 15,0 0 38-15,0 0-4 0,0 0-25 16,-4 2-17-16,4-2-6 0,0 0-14 16,0 0-25-16,4 0-16 0,-4 0-17 15,0-2-34-15,3 0-13 16,-3 0-12-16,7 0 0 0,0-3-11 16,3-2 1-16,8 0-10 0,-5-1 30 15,8-2-10-15,0-1-4 0,-4 2 12 16,4 2 3-16,-1-1-1 0,-2 2-11 15,-1 2 12-15,0 0-15 0,-3 1-12 16,-4 1-4-16,1 0 32 0,-1 1 0 16,7 1-4-16,-10 0-11 0,0 1-8 15,3-1 23-15,-3 2 18 0,3-1 24 16,1 1-20-16,-1 0 1 0,-3-1-20 16,3 2-1-16,4-2 14 0,0 0-1 15,-4 1-15-15,4 0 0 0,3-2 1 16,7 0 12-16,-6 0-13 0,9 0-3 15,-10-4-7-15,7 2 8 0,1-1-9 16,-5 2-24-16,4 1 13 16,-10 0-7-16,3 0 26 0,-3 0-36 0,7 1 18 15,-11 2 20-15,7-1 2 16,-3 2-3-16,0-2 2 0,-4 0 0 16,1-1 3-16,2 2-1 0,1-2-3 15,-3 2 2-15,-1-3 9 0,7 0-8 16,0 4-2-16,-3-4 13 0,3 0 3 15,4 0-16-15,-4 0-4 0,7 0 2 16,0 0 2-16,-3 0 1 0,7-4-1 16,-8 4 2-16,11 0-4 0,-10 0 4 15,7-3-18-15,-8 3 32 0,4 0-12 16,7 0-1-16,-6 0 22 0,6 0-9 16,-4 0-3-16,4 0 0 15,4 0 28-15,-4 0-12 0,6 0-26 16,1 0 16-16,-3 0 4 0,6 0-20 15,-3 0 13-15,0 0 3 0,0 0-19 16,7 0 32-16,-11 0-4 0,7 0 4 16,1 3 22-16,-15-3-54 0,8 4 2 15,-1-4-1-15,-3 3 12 0,0-2-11 16,-7 2-2-16,11-2 0 0,-11 2 16 16,10-3-14-16,-6 1 0 0,6-1-1 15,4 0 18-15,-7 0-6 0,4 0 5 16,3 0-17-16,-11 0 10 0,11 0 4 15,-7 0-14-15,4 0-1 0,-4 0 16 16,0 0-16-16,6 0 1 0,-6-1 37 16,4 1-16-16,6 0-6 0,-10-3 2 15,7 3-15-15,4-1 10 0,-8-2-11 16,7 2 12-16,4-2-11 0,0 3 0 16,0 0 10-16,-1-4-10 0,1 1-1 15,7 2-2-15,-4-2 0 16,4 2 19-16,6-1-16 0,-6 0 16 15,0 0 16-15,6 0 5 0,1 1-15 16,17 0-21-16,3-3-1 0,-10 1 12 16,-7 2-12-16,-4-2 23 0,4 1-26 15,-3-1 3-15,6-1 0 0,-6 1 17 16,3 1-19-16,0 0 1 0,-3 2-1 16,3-3 11-16,-4 0-11 0,4 1 1 15,-3 0 0-15,6-2 0 0,-3 1 10 16,-3 0-10-16,-1 1 17 0,1 0-19 15,-4-1 3-15,0-1 13 0,0 1-13 16,0 0 28-16,-10 1-19 0,-7 0-9 16,7-1 16-16,-4 0-7 0,-3 1-11 15,4 0 7-15,-5 1-6 16,5 0-2-16,6-2 0 0,0 2 3 0,-6-1 10 16,6 0 2-16,0 1-13 0,-3-2 1 15,3 2 10-15,-10-2-13 16,10 1 2-16,-3 1-2 0,0-2 3 15,0 0 9-15,-8 1-10 0,8 0 13 16,0 0-12-16,0 0-3 0,0 2 25 16,-8-3 15-16,5 2 1 0,3 1-29 15,-7-3 3-15,-1 2-2 0,5 1-10 16,-1-3-2-16,-10 3-1 0,10 0 2 16,-3-1-1-16,-7 1 10 0,7 0-9 15,-3 0-2-15,-1 0 12 0,4 0-9 16,0 0-2-16,-4 0 2 0,8 0-1 15,-4 0 0-15,0 0 1 0,3 0 0 16,0 0 10-16,-3 0-11 16,-3 0 0-16,2 0 0 0,1 0 1 15,0 0-1-15,0 0 13 0,3 0-14 16,-6 0 12-16,10 0-12 0,-4 1 2 16,0-1 0-16,-3 3 0 0,7-3 0 15,-4 0 10-15,1 0-12 0,-8 1 2 16,8-1-3-16,-5 0 12 0,-2 0-9 15,6 3-1-15,-3-3 32 0,-7 1 3 16,11-1-18-16,-8 3-18 0,0-3 0 16,4 2 11-16,-3 0-11 0,-1-2 1 15,1 0-2-15,-1 2 0 0,-3-1 0 16,0 0 0-16,-3 1 3 0,-1-1 9 16,-3 0-12-16,0-1 1 0,-3 2 0 15,-4-2-1-15,4 0 3 0,-4 1 0 16,1-1 1-16,-1 1-4 0,-3 0 1 15,-4-1 1-15,4 2-1 16,-11-2 1-16,7 0 0 0,-3 0-1 16,-3 0 1-16,-1 0-2 0,-3 0 0 15,4 0 1-15,-4 0 2 0,0 0 9 16,0 0-9-16,0 1 10 0,0-1-10 16,0 0 12-16,0 0-15 0,0 0 0 15,0 0-2-15,-4 0-16 0,4 0 2 16,0 0-5-16,0 0-10 0,0 0-15 15,-3 0-22-15,3 0-28 0,-4-1-21 16,4 1-39-16,-3-2-170 0,-7 2-256 16,6 0-586-16,-3-5-838 0,42 13 1853 0</inkml:trace>
</inkml:ink>
</file>

<file path=ppt/ink/ink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1T02:41:28.976"/>
    </inkml:context>
    <inkml:brush xml:id="br0">
      <inkml:brushProperty name="width" value="0.05292" units="cm"/>
      <inkml:brushProperty name="height" value="0.05292" units="cm"/>
      <inkml:brushProperty name="color" value="#FF0000"/>
    </inkml:brush>
  </inkml:definitions>
  <inkml:trace contextRef="#ctx0" brushRef="#br0">16668 11090 775 0,'0'0'280'0,"0"0"166"15,0 0-338-15,0 0-108 0,0 0-65 16,0 0 22-16,0 0 43 0,0 0 34 16,0 0 21-16,0-43-3 0,10 26-26 15,-3 1-13-15,0-4 7 0,3-1-20 16,1-2 1-16,-1-3 2 15,7 2 20-15,-10-4-20 0,7 0 9 16,3-5-12-16,0 0-25 0,-3-2 24 16,7-2-22-16,-1 0 23 0,-2-1 0 15,2 0 0-15,4 0 2 0,-3 1-18 16,7 0 10-16,-8 2 5 0,8 3 1 16,-7 3-33-16,3 3 33 0,0 2 11 15,0 0-9-15,0 5 1 0,-7 0 46 16,11 0-49-16,-7 0-23 0,13 1 22 15,-10-6 1-15,14 3 13 0,-4-2-13 16,4-5-3-16,7 3-13 0,3-1-36 16,-10-1-23-16,4 4 42 0,-1 2-12 15,-3 2-4-15,-7 4-26 0,0 3 30 16,-14 1 5-16,0 1-8 0,1 4 12 16,-12 2 7-16,-2 3 6 0,-1 1 22 15,-3 0 1-15,4 0 18 16,-4 0 96-16,0 1 23 0,0 0 6 15,0 1-29-15,0-1-43 0,-4 0-54 16,4 0-16-16,0-1-1 0,-3 2-46 16,-1-2-81-16,4 0-78 0,-3 0-71 15,0 0-83-15,-1 0-58 0,25-9 108 0</inkml:trace>
  <inkml:trace contextRef="#ctx0" brushRef="#br0" timeOffset="276.07">17581 9873 234 0,'0'0'642'0,"0"0"-372"16,0 0-90-16,0 0-89 0,0 0-3 16,0 0 48-16,0 0 17 0,0 0-43 15,0 0-22-15,0 0-4 0,52-41-35 16,-35 34 0-16,3 3 19 0,-2 1 22 15,-1 3-44-15,4 0-4 0,-8 3 3 16,1 4-42-16,0 1 20 0,0 4-23 16,-7-1-29-16,-4 2 6 0,0 1 10 15,1 0-48-15,-4 2-7 0,-7 2-26 16,0 1-85-16,-10 3-158 0,7-6-278 16,-11 11-457-16</inkml:trace>
  <inkml:trace contextRef="#ctx0" brushRef="#br0" timeOffset="1256.36">18590 9332 385 0,'0'0'104'0,"0"0"291"16,0 0-86-16,0 0-100 0,0 0 31 15,0 0 7-15,0 0 3 0,0 0-33 16,0 0-23-16,0 0-39 0,0 4-62 16,0-3-25-16,0 0 18 0,0-1-9 15,0 2 7-15,-3 0-1 0,-1 0-59 16,1 0-23-16,-4 2 21 0,0-2 0 16,4 4-6-16,-1-2-16 0,-6 0-1 15,0 4-12-15,3 0 11 0,0 3 0 16,0-4-11-16,0 2 0 0,4 0 1 15,-4 3 11-15,0-4 1 0,-3 3-2 16,6-1 2-16,-3 0 0 0,0-2 3 16,4 0 13-16,-1-3-4 0,1 0 14 15,3-2-4-15,-4-2-19 0,4 2-1 16,0-3-2-16,0 0-29 16,0 1-3-16,0 0-16 0,4 1-10 15,-1 0 44-15,4 2 14 0,4 0 2 16,-4 0 42-16,6 0-9 0,-2-3-32 15,-1 5 13-15,0-5-13 0,1 3 0 16,2-1-1-16,-2 1-1 0,-1 1 1 16,0-1 13-16,-3 0-15 0,0 1-3 15,7-1-12-15,-11 0 14 0,1 2 0 16,-1-1-1-16,1 0 0 0,-1 2 2 16,1 1 3-16,-4-4 22 0,0 4-12 15,0 0 3-15,-4 2 13 0,-3 2 9 16,4 2-3-16,-7 1 6 0,-8 4 7 15,1-3-29-15,3 1-3 0,-6-1-15 16,6 0 1-16,-3-3 0 0,6-1 0 16,-2-4-2-16,2-1-44 0,4-5-204 15,0-2-143-15,7-2-304 0,0-5-884 16</inkml:trace>
  <inkml:trace contextRef="#ctx0" brushRef="#br0" timeOffset="1988.523">18869 9390 280 0,'0'0'457'15,"0"0"-307"-15,0 0-10 0,0 0 296 16,0 0-166-16,0 0-75 0,0 0-29 15,0 0-43-15,0 0-29 0,0 0 6 16,0 0 16-16,0 0-6 0,0 0-26 16,0 0-33-16,0 0-9 0,0 0-13 15,0 0-29-15,0 0 0 0,0 0-3 16,0 0-10-16,0 0 11 0,0 0-11 16,0 0 11-16,0 0-14 15,0 0 13-15,0 0-13 0,0 0 12 16,0 0-15-16,0 0 0 0,0 0-1 15,0 0 1-15,0 0-3 0,0 0-14 16,0 0-9-16,0 0-4 0,0 0 17 16,0 0 6-16,0 0 4 0,0 0 6 15,0 0 16-15,0 0 15 0,0 0 20 16,0 0 4-16,0 0 0 0,0 0 3 16,0 0-4-16,0 0 7 0,0 0 4 15,0 0-7-15,0 0-13 0,0 0 6 16,0 0 4-16,0 0-7 0,0 0 0 15,0 0 0-15,0 0 3 0,0 0 13 16,0 0 29-16,0 0 28 0,0 0 7 16,0 0-23-16,0 0-29 0,0 3-12 15,0 1-32-15,-3 4-15 0,3 5-1 16,-7 3-19-16,0 6 16 0,0 1-19 16,4 0 9-16,-1 0 10 15,-3 3-10-15,4-4 11 0,-7 1 0 16,6-1 0-16,1-5-30 0,-1 0 30 15,1-3-24-15,-1-2-47 0,1 0-54 16,0-5-65-16,3-2-62 0,0 2-98 16,0-6-127-16,0-1-237 0,3 0-394 15</inkml:trace>
  <inkml:trace contextRef="#ctx0" brushRef="#br0" timeOffset="2277.594">18873 9407 1681 0,'0'0'526'0,"0"0"-277"0,0 0-58 16,0 0-49-16,0 0-30 0,0 0 26 16,0 0 25-16,0 0-96 0,0 0-67 15,0 0-41-15,10 4-7 0,-6 0 13 16,2 4 35-16,-2 5 38 0,3 4-16 15,7 3 7-15,-4 1-16 0,4 2 6 16,-7-1-16-16,-1-2-3 0,5 0 0 16,-4-3 0-16,0-1 16 0,3-3-4 15,-7-4-12-15,1-2-2 0,-1-3-68 16,-3 0-219-16,4-4-113 0,-4 0-223 16,0-2-179-16</inkml:trace>
  <inkml:trace contextRef="#ctx0" brushRef="#br0" timeOffset="2533.392">19100 9331 1933 0,'0'0'541'16,"0"0"-322"-16,0 0-39 0,0 0-55 15,0 0-57-15,0 0 12 0,0 0 3 16,-24 54-64-16,21-38-19 0,-4 5 0 15,0 1 0-15,3 1 1 0,-2-1 15 16,-8 1-15-16,7 0 0 0,-3-2 1 16,3-2-1-16,0-2-1 0,3-3 0 15,-3 0-1-15,-3-4-2 0,7 1-38 16,-1-5-164-16,1-1-72 0,3-5-107 16,0 0-222-16,0 0-221 0</inkml:trace>
  <inkml:trace contextRef="#ctx0" brushRef="#br0" timeOffset="2758.061">19100 9374 2059 0,'0'0'592'0,"0"0"-315"0,0 0-114 16,0 0-54-16,0 0-48 0,0 0 22 15,0 0 9-15,0 0-44 0,17 72-20 16,-13-43-12-16,3 2-3 0,0-1-12 15,-4 3 1-15,4-2-2 16,-4-2 1-16,4-1-1 0,-3-2 0 16,-1-3-13-16,-3-2-171 0,4-3-100 15,-4-4-73-15,0-4-118 0,0-1-275 16,0-5-665-16</inkml:trace>
  <inkml:trace contextRef="#ctx0" brushRef="#br0" timeOffset="3126.944">19334 9378 1019 0,'0'0'460'0,"0"0"-288"16,0 0-75-16,0 0 27 0,0 0-4 15,0 0 49-15,0 0-1 16,0 0-84-16,0 0 3 0,0 0 43 16,0-4 27-16,4 4-31 0,-1 0-52 15,1 0-13-15,3-1-10 0,3-2-19 16,4 2-14-16,-4-2-17 0,0 0 0 15,8-1 15-15,-8 1-16 0,7-1 0 16,-10-3-92-16,7 2-123 0,-4 0-52 16,-6-1-115-16,6 4-124 0,-10 0-37 15,0 2-5-15,0 0 17 0</inkml:trace>
  <inkml:trace contextRef="#ctx0" brushRef="#br0" timeOffset="3325.315">19434 9342 487 0,'0'0'535'15,"0"0"-184"-15,0 0-64 0,0 0-21 16,0 0-23-16,0 0 10 0,0 0-30 15,0 0-40-15,0 0-29 0,0 0-57 16,-13 21-53-16,13-10-18 16,0 5 3-16,0 5 15 0,-4 6 24 15,4-1 11-15,-3 4 13 0,-1 0-25 16,1-2-38-16,-4 0-7 0,3-2-16 16,1-3-6-16,0-3-1 0,3 1 1 15,-4-8-25-15,1 2-112 0,-1-4-92 16,1-2-72-16,-8-4-135 0,11 1-196 15,-3-4-348-15</inkml:trace>
  <inkml:trace contextRef="#ctx0" brushRef="#br0" timeOffset="3524.675">19283 9713 689 0,'0'0'1155'0,"0"0"-688"0,0 0-25 16,0 0-76-16,0 0-98 0,0 0-71 15,0 0-58-15,0 0-60 0,0 0-38 16,0 0-10-16,3 0-12 0,4 0-18 15,0 0-1-15,0 0 0 0,7 0 0 16,-1 0 4-16,1 0 11 0,3 0-15 16,4-2-25-16,-7 1-19 0,7 0-38 15,-1-3-70-15,-6-3-22 16,7-1-126-16,-1-4-204 0,-6 0-228 16,0 2-625-16</inkml:trace>
  <inkml:trace contextRef="#ctx0" brushRef="#br0" timeOffset="4281.885">19614 9336 226 0,'0'0'1259'0,"0"0"-856"15,0 0-127-15,0 0 2 0,0 0 0 16,0 0-21-16,0 0-52 0,0 0-45 16,0 0-52-16,0 0 3 0,31-1 69 15,-14-2-85-15,-7 2-26 0,11-2-38 16,3 0-6-16,-7 3-3 0,14-4-20 16,-14 1-2-16,7 0 1 0,4 1-1 15,-11-2 2-15,7 0 11 0,-10 3-13 16,-4-2-84-16,-3 2-67 0,-3 0-32 15,-4 1-55-15,0 0-130 0,0 0-5 16,-11 0 24-16,1 1-297 0,0 3-2 16,-11 1 84-16,7 0 443 0,4 0 121 15,-4-1 359-15,0-2-14 0,4 1-55 16,3-3 0-16,0 3 15 16,4-2-19-16,3 0 2 0,0 1 15 15,0-1-46-15,0-1-42 0,0 1-24 16,0 0-35-16,0 2-55 0,0 4-41 15,0 4-13-15,-4 8 7 0,1 8 12 16,-4 6 0-16,-7 5-35 0,11 2-15 16,-4-4-13-16,4 2-1 0,-1-3-2 15,1-3 2-15,3-2-4 0,0-4-98 16,0-6-83-16,0-3-105 0,0-5-294 16,3-2-418-16,1-6-304 0</inkml:trace>
  <inkml:trace contextRef="#ctx0" brushRef="#br0" timeOffset="7496.654">20089 9256 178 0,'0'0'437'0,"0"0"-225"0,0 0-134 15,0 0 10-15,0 0 349 0,0 0-145 16,0 0-74-16,0 0-39 0,0 0-24 15,3-9-6-15,-3 9 9 0,0 0-9 16,0 0-40-16,0 0-25 0,0 0-33 16,0 3-9-16,0 1 28 0,0 2 23 15,0 3-4-15,0 5-15 0,-3 3-17 16,3 4-32-16,-7 6-25 0,4 3 0 16,-1 4 11-16,1 4-9 15,-1 2 15-15,-3 1-16 0,4-3-1 16,0-3-20-16,3-2-25 0,-4-6 23 15,4-1-13-15,-3-6-19 0,3-3-7 16,0-2-19-16,0-6-22 0,0-2-75 16,3-7-126-16,-3 0-150 0,4-6-183 15,-1 0-133-15,7-12 71 0</inkml:trace>
  <inkml:trace contextRef="#ctx0" brushRef="#br0" timeOffset="7733.246">20120 9493 1282 0,'0'0'498'0,"0"0"-157"0,0 0-82 15,0 0-69-15,0 0 52 0,0 0-75 16,0 0-51-16,0 0-116 0,52-6 0 16,-42 6-42-16,0 0 11 15,4 0 31-15,0 0 26 0,-4 0 2 16,7 0-2-16,4 0-10 0,-11 0-16 15,8 2-11-15,-1-2-21 0,0 0-64 16,-7 0-90-16,4-2-166 0,0-4-153 16,-7 0-224-16,-4 2-478 0</inkml:trace>
  <inkml:trace contextRef="#ctx0" brushRef="#br0" timeOffset="7934.706">20385 9313 385 0,'0'0'1792'0,"0"0"-1297"0,0 0-206 16,0 0-148-16,0 0-10 0,0 0-19 15,-3 65-23-15,3-36-22 0,-4 6-50 16,4 2-17-16,-3 4 0 16,3 0 2-16,0 0 17 0,-4-1-19 15,4 0-69-15,0-4-103 0,0-3-174 16,0-8-464-16,0 6-956 0</inkml:trace>
  <inkml:trace contextRef="#ctx0" brushRef="#br0" timeOffset="31673.548">18508 10031 241 0,'0'0'141'0,"0"0"-89"15,0 0 417-15,0 0-218 0,0 0-65 16,0 0-4-16,0 0-19 0,0 0 6 15,0 0-49-15,0 0 9 0,0 0-9 16,0 0-16-16,0 0-20 0,-7-17-13 16,7 17-9-16,0 0-8 15,0 0 1-15,0 0-13 0,0 0-10 16,0 0-6-16,0 0-10 0,-4 4-13 16,4-2-3-16,-3 6-10 0,-4 2 9 15,4 4-22-15,-4 3 22 0,-4 2-2 16,4 1 1-16,0 2-14 0,4 0-10 15,-4 2 13-15,-3-3 13 0,3 3-2 16,3-2-11-16,-2 1 10 16,-1-5-7-16,3 1-13 0,1-4-15 0,3-5-17 15,-4 2-32-15,4-4-40 16,0-1-60-16,0-2-41 0,0 2-51 16,0-3-17-16,0-3-72 0,0 0 22 15,4-1 43-15,-4 0 71 0</inkml:trace>
  <inkml:trace contextRef="#ctx0" brushRef="#br0" timeOffset="32035.158">18484 10026 259 0,'0'0'117'0,"0"0"480"0,0 0-252 15,0 0-160-15,0 0-61 0,0 0-17 16,0 0-9-16,0 0-27 0,0 0-15 16,0 0-27-16,3 0-27 0,4 0 24 15,-4 2 71-15,1-2-42 0,3 3 20 16,-4 2 9-16,1 2-19 0,6 5-39 16,-3 0 22-16,0 5-46 15,3 3 34-15,0 5-7 0,-6-1-10 16,3 5-19-16,0-2-4 0,-1 2 4 15,1-1 0-15,-3 1-32 0,-1-5 32 16,8-2 0-16,-8 0 0 0,0-5-4 16,1-2 1-16,-4-2-23 0,3-4-29 15,1 0-35-15,-4-1-30 0,3-4-32 16,-3 0-56-16,0-4-94 0,0 3 64 16,0-3-146-16,0 0-63 0,0 0-36 15</inkml:trace>
  <inkml:trace contextRef="#ctx0" brushRef="#br0" timeOffset="32253.827">18428 10280 1003 0,'0'0'1047'0,"0"0"-716"0,0 0-173 15,0 0-156-15,0 0-1 0,0 0 24 16,0 0-2-16,0 0-22 0,0 0-2 16,52-18-27-16,-24 11 28 0,-4 1-113 15,7 0-221-15,-7 1-179 0,0 2-528 16</inkml:trace>
  <inkml:trace contextRef="#ctx0" brushRef="#br0" timeOffset="32830.057">18866 10014 624 0,'0'0'648'0,"0"0"-225"0,0 0-192 0,0 0-49 15,0 0-20-15,0 0 9 16,0 0 0-16,0 0-35 0,0 0-40 15,0 0-28-15,0-4-14 0,0 4 1 16,0 0 3-16,0 1-23 0,0 2-35 16,-4 1 0-16,1 6-1 0,0 6 1 15,-1 5-1-15,-3 3 1 0,4 3-19 16,-1 2 9-16,4-5 8 0,-3 0-24 16,3 0 13-16,0-4-8 0,0 1 21 15,0-6 1-15,0 0-1 0,3-3-16 16,-3-5 9-16,0 1 7 0,4-1 17 15,-1-3-14-15,-3-3 51 0,7 1-15 16,-3 0-23-16,-1-1 12 0,4-1 8 16,-4 1-1-16,11-1-7 0,-4 0 4 15,1 0-9-15,3-2-10 0,-4-2 6 16,11 0-18-16,-8 0-1 0,1 3-35 16,3-3 31-16,-3 4-27 0,-3-3-11 15,2 3-19-15,-6 0-9 16,7 0-45-16,-7 0-94 0,-4 0-82 0,4 0-172 15,-3 0-184-15,-1 0-399 16</inkml:trace>
  <inkml:trace contextRef="#ctx0" brushRef="#br0" timeOffset="33531.919">19221 9987 85 0,'0'0'349'0,"0"0"254"15,0 0-336-15,0 0-150 0,0 0-42 16,0 0 6-16,0 0-6 0,0 0-33 15,0 0-16-15,0 0 13 0,-7 0 26 16,7 0-16-16,0 0 13 0,0 0 19 16,0 0 26-16,0 0 19 0,0 0 4 15,0 0-4-15,0 0-16 0,0 0-20 16,0 0-19-16,0 0-30 16,0 0-8-16,0 0-30 0,0 0-2 15,0 0 1-15,0 0 1 0,0 3-3 16,3 2 0-16,-3 3 26 0,0 7 38 15,0 2 26-15,0 5-26 0,0 2-22 16,-3 5-39-16,-1 2 16 0,-2-3 13 16,2 0-31-16,4-1 15 0,0-4-15 15,-3-2-2-15,3-5 1 0,0-1 0 16,0-3 0-16,0-8-23 0,0 3 22 16,3-6 2-16,-3 2 0 0,4-3 53 15,2 1-19-15,-2-1-3 0,-1 0 3 16,4 0 6-16,-3 0-2 15,3 0-8-15,3-1-15 0,0-2 0 0,4-1-13 16,-4 0-3-16,-3 3-1 0,4-2-50 16,-1-1-6-16,4 1-3 15,-4 2-10-15,0-3-36 0,1 0-28 16,2 0-49-16,5-3-153 0,-8 3-114 16,-3 1-210-16,3-1-112 0,4 0 156 0</inkml:trace>
  <inkml:trace contextRef="#ctx0" brushRef="#br0" timeOffset="33883.517">19496 10011 1553 0,'0'0'501'0,"0"0"-313"0,0 0-26 15,0 0 6-15,0 0-20 0,0 0-64 16,0 0-20-16,0 0-26 0,0 0-9 16,0 0 10-16,59-35-10 0,-38 24-10 15,13-1-19-15,-13 1-2 0,10 3-17 16,-11 1 15-16,8 2 1 0,-14 4-23 15,0 0 4-15,-1 1 19 0,-2 0-32 16,-4 0-65-16,-4 2-42 0,0 1-10 16,-3 0 10-16,0 3-29 0,-3 2-69 15,-7-1-131-15,-1 2-195 0,4-2-63 16</inkml:trace>
  <inkml:trace contextRef="#ctx0" brushRef="#br0" timeOffset="34131.357">19558 9994 329 0,'0'0'160'0,"0"0"485"16,0 0-234-16,0 0-67 0,0 0-84 15,0 0-56-15,0 0-52 0,0 0-68 16,0 0-29-16,0 0-40 0,0 13-14 16,0-2 117-16,4 7 78 0,-1 3-74 15,1 1-74-15,-1 3-23 0,1-3 10 16,-1 1-19-16,1 1-16 0,-4-4-8 15,0 2 6-15,3-4 4 0,-3-1-4 16,0-3-8-16,0-1-35 16,0-3-108-16,0-2-18 0,0 0-102 0,0-4-161 15,0 0-148-15,0-1-193 0,0-2 94 16</inkml:trace>
  <inkml:trace contextRef="#ctx0" brushRef="#br0" timeOffset="34367.146">19514 10251 303 0,'0'0'815'0,"0"0"-304"0,0 0-140 16,0 0-86-16,0 0-85 0,0 0-25 15,0 0-95-15,0 0-31 0,0 0 5 16,51-49 1-16,-30 39-17 0,7 0-14 16,-8 4-24-16,8 2-26 0,-11 1 23 15,4 3 2-15,3 0-12 0,-14 0 10 16,7 3-10-16,-6 1-38 15,-1-1-4-15,-3 1-29 0,-7 1-6 16,3 0-52-16,1 3-72 0,-4 0-133 16,0 0-134-16,0 0-164 0,-4 0-26 15</inkml:trace>
  <inkml:trace contextRef="#ctx0" brushRef="#br0" timeOffset="34540.912">19583 10356 404 0,'0'0'802'0,"0"0"-320"15,0 0-222-15,0 0-7 0,0 0-49 16,0 0-62-16,0 0-78 0,0 0-64 16,0 0 33-16,0 0-30 0,13 19 58 15,8-25-16-15,7 0-26 0,-1-2-19 16,1 1-86-16,-4-1-79 0,-4 0-97 16,5 2-108-16,-12-1-196 0,1 2-422 15</inkml:trace>
  <inkml:trace contextRef="#ctx0" brushRef="#br0" timeOffset="34915.428">20055 9990 52 0,'0'0'1301'0,"0"0"-755"0,0 0-235 16,0 0-113-16,0 0-56 0,0 0 3 15,0 0 16-15,0 0-20 0,0 0-64 16,0 0-51-16,-4 8-24 15,4 5 91-15,0 4 60 0,0 7-48 16,0 3-57-16,0 1-32 0,-3 2-14 16,-1-2-2-16,4 1 0 0,-3-2-18 15,3-2-8-15,0-2 10 0,0-1-44 16,0-6-90-16,0-4-48 0,0 1-62 16,0-5-182-16,0-2-168 0,0-3-185 15,0 0 10-15</inkml:trace>
  <inkml:trace contextRef="#ctx0" brushRef="#br0" timeOffset="35219.618">20020 10070 402 0,'0'0'1342'0,"0"0"-900"15,0 0-196-15,0 0-85 0,0 0-48 16,0 0 0-16,0 0 12 0,0 0-32 15,0 0-61-15,0 0-30 0,24-4 59 16,-13 8-7-16,-5 0 13 0,8 3 4 16,3 2 11-16,1 3-24 0,-8 1-17 15,7 2-25-15,4 4-15 0,-11-4 2 16,4 3 10-16,3-3-10 0,-3 2-6 16,-7-4-1-16,3 1 4 0,-3-1-22 15,3-5-13-15,-3 0-16 0,-3 2-9 16,-1-7-32-16,-3 1-36 0,4-3-64 15,-4 2-72-15,0-3-205 0,0 0-187 16,0-4-93-16,0-3-30 16</inkml:trace>
  <inkml:trace contextRef="#ctx0" brushRef="#br0" timeOffset="35436.936">20258 10011 1323 0,'0'0'654'16,"0"0"-301"-16,0 0-162 0,0 0-49 16,0 0-45-16,0 0 12 0,0 0 7 15,0 0-14-15,-11 63-41 0,11-35-10 16,-3 3-35-16,0 4-3 0,3-1-13 16,-4 1-39-16,4 0 8 0,-3-3-69 15,-1 0-70-15,1-1-184 0,-1-1-323 16,1-11-698-16</inkml:trace>
  <inkml:trace contextRef="#ctx0" brushRef="#br0" timeOffset="35770.702">19386 10619 2185 0,'0'0'362'0,"0"0"-269"16,0 0-93-16,0 0-84 0,0 0-22 15,0 0 12-15,0 0-42 0,0 0-140 16,0 0-192-16,0 0-297 0,14 12 54 16</inkml:trace>
  <inkml:trace contextRef="#ctx0" brushRef="#br0" timeOffset="35901.742">19390 10713 395 0,'0'0'560'0,"0"0"-259"0,0 0-301 0,0 0-163 16,0 0-84-16,0 0-60 16,0 0 33-16</inkml:trace>
  <inkml:trace contextRef="#ctx0" brushRef="#br0" timeOffset="36138.094">19417 10901 253 0,'0'0'98'0,"0"0"-52"0,0 0 365 16,0 0-92-16,0 0-130 0,0 0-127 16,0 0-62-16,0 0-20 0,0 0 4 15,0 0 0-15,-14 38 3 0,14-35-14 16,0 1 5-16,4-1 22 0,-1 1 49 15,1 0-4-15,3 0-16 0,-7 0-28 16,10-2 11-16,-7 0-10 0,-3 4-4 16,4-4 2-16,-4 1 0 0,0 2 20 15,0 0-20-15,0 2-29 0,-4 0-330 16,1 0-280-16</inkml:trace>
  <inkml:trace contextRef="#ctx0" brushRef="#br0" timeOffset="49915.289">15831 12529 235 0,'0'0'254'16,"0"0"-81"-16,0 0 3 0,0 0-121 16,0 0 147-16,0 0 91 0,0 0-120 15,0 0-69-15,0 0-29 0,-7 5-13 16,7-5 6-16,0 0 39 0,0 0-3 16,0 0-36-16,0 0-20 0,0 0 1 15,0 0 3-15,0 0-7 0,0 1-6 16,0 1-13-16,0-2-23 0,0 1-3 15,0-1-16-15,0 0-10 0,0 0-6 16,0 0-7-16,0 1 0 0,0 1 3 16,0 2 17-16,0-2 17 15,0 3 2-15,0-1 2 0,0 4 14 0,0-1-14 16,0 1 0-16,0 3-2 0,0-3 0 16,0 4 19-16,0-2-19 15,0 3 3-15,0 0-3 0,0-1 0 16,0 0 0-16,0 1 0 0,3-1 1 15,-3 3-1-15,0-4-3 0,4 4 3 16,-4 1 0-16,0-4 19 0,0 3-19 16,3 1 0-16,-3-3 0 0,0 2 1 15,0 0 3-15,0 0-4 0,4-2 0 16,-4 0-27-16,0-1 27 0,0 0 0 16,3-1 0-16,-3-1-4 0,7-2 4 15,-7 1 0-15,0 1 4 16,0-2 15-16,3-1-6 0,-3 1-12 0,0 2 1 15,4-2 0-15,-4 0-1 16,0-2 12-16,0 3-9 0,0-3-2 16,0 1-2-16,0-1 0 0,0 1 0 15,0 1 0-15,0 0 1 0,0 0 1 16,3-1 0-16,-3 0-2 0,0-2-3 16,0 1 0-16,4-2-10 0,-4 2 12 15,0-1 1-15,0-1 1 0,0 1 2 16,0 0 0-16,0 0-1 0,0-1 11 15,0-1-12-15,0 3-1 0,0-1 2 16,0 0-2-16,0 0 0 0,0 1-2 16,0-2 2-16,0 3 2 0,0-2 0 15,0 3 14-15,0-2-15 0,-4 2 1 16,4-1 1-16,0 0-3 16,-3-2 1-16,3 2 2 0,0-3-3 0,0 0-3 15,0-1 0-15,0-2 1 0,0-1 2 16,0 3 2-16,0-3 1 0,0 0 17 15,0 0 2-15,0 0 1 16,0 0 3-16,0 0-3 0,0 0 2 16,0 0-12-16,0 0-9 0,0 0-1 15,0 0-1-15,0 0-1 0,0 0-1 16,0 0 0-16,0 0-13 0,0 0 0 16,0 0-3-16,0 0-6 0,0 0-1 15,0 0 7-15,0 0-7 0,0 0-13 16,3 0 12-16,1-3 23 0,-1 3 2 15,1 0 0-15,2-1 28 0,5 1-2 16,-4 0-25-16,6-2 18 0,-6 2-20 16,0 0-3-16,4-1 0 0,-5 1-10 15,5 0 13-15,-1 0-1 0,-3 0 0 16,0 0 1-16,0 1-18 16,0 2 16-16,-4 0 1 0,4 2 0 15,0-1 1-15,-4-2-1 0,8 2 11 16,-8-2-10-16,1 0 26 0,3-2-26 0,-1 0 1 15,1 0-1-15,0 0 26 16,0 0 1-16,-3 0-27 0,6-1-49 16,-7 0 10-16,1-1-16 0,-4 2 7 15,3 0-1-15,1 0-12 0,-4 0-24 16,0 0-51-16,3-2-23 0,-3 2-46 16,4 0-91-16,-4 0-121 0,0 0-36 15</inkml:trace>
  <inkml:trace contextRef="#ctx0" brushRef="#br0" timeOffset="50273.863">16037 13119 1064 0,'0'0'400'0,"0"0"-126"0,0 0-63 15,0 0-33-15,0 0-35 0,0 0-62 16,0 0-30-16,0 0-47 0,0 0-2 16,0 0 18-16,11 0-19 0,-4 2-2 15,6 0 1-15,-6 0-1 0,0 2-18 16,0 0 18-16,0 2 1 0,3 1-20 16,-3 1 17-16,-3 0-13 0,6-1 15 15,-7 2 0-15,1 0-15 0,-1 0 15 16,1-2-11-16,-4 4 11 0,0-3 1 15,0 1 0-15,0 2 1 0,-4 2 15 16,-3 0 10-16,1 1-8 16,-5 1-17-16,1 2 11 0,-4 0-12 15,4-2-19-15,-1 1-14 0,-2-1-116 16,2-1-146-16,4-2-43 0,1-1-66 16,2-5-348-16</inkml:trace>
  <inkml:trace contextRef="#ctx0" brushRef="#br0" timeOffset="51249.055">16575 12983 671 0,'0'0'420'16,"0"0"107"-16,0 0-231 0,0 0-40 16,0 0-19-16,0 0-14 0,0 0-27 15,0 0-32-15,0 0-45 0,0 0-20 16,-7-13-16-16,7 13 3 0,0 0-4 15,0 0-18-15,0 0-20 0,0 0-22 16,0 0-9-16,0 0-10 0,0 0-3 16,0 0-1-16,0 4 1 0,0 3 3 15,0 2 67-15,0 3-70 0,0 3-6 16,0-2-51-16,-3 2 56 16,-4 0 1-16,3 1-3 0,1 8-19 15,-1 1-32-15,1 2-50 0,-1 0 50 16,-2 1 6-16,-1 2-6 0,3-2-77 15,-3 0 35-15,7-3 9 0,-3-3-45 16,-1-1-35-16,4-5-98 0,-6 0 129 16,6-3-110-16,0-5-121 0,6-2-83 15,-6-4-107-15,7-2-83 0</inkml:trace>
  <inkml:trace contextRef="#ctx0" brushRef="#br0" timeOffset="51665.335">16551 13096 1305 0,'0'0'426'0,"0"0"-241"16,0 0-39-16,0 0 20 0,0 0 47 15,0 0 10-15,0 0-30 0,0 0-77 16,0 0-58-16,0 0-26 0,-4-6-7 16,4 6 4-16,0 0-29 0,0 2-16 15,4 0-35-15,-1 5-4 16,8 1 55-16,-1 4 23 0,0 4-6 15,7 3-17-15,4 2 0 0,-4 2-2 16,4 3-21-16,0-2 23 0,-4 1 0 16,4 1-6-16,-4-1-7 0,-7-1 10 15,0-2-45-15,1-5-52 0,-4-2-16 16,3-2-13-16,-3-4 13 0,-4-2-49 16,-3-4-62-16,4-1-201 0,-4-2-64 15,3-2-209-15</inkml:trace>
  <inkml:trace contextRef="#ctx0" brushRef="#br0" timeOffset="51992.089">16806 13011 183 0,'0'0'1653'15,"0"0"-1328"-15,0 0-108 0,0 0-117 16,0 0-13-16,0 0 7 0,0 0-4 16,0 0-34-16,0 0-56 0,0 0 0 15,0 37 45-15,0-9 45 0,-4 3-13 16,1 7-55-16,-1 0-22 0,4 1-13 15,-3-2-3-15,-1-3 14 0,4-3-20 16,-3-5-4-16,3-3-19 16,0-3-180-16,0-3-198 0,3-9-548 15</inkml:trace>
  <inkml:trace contextRef="#ctx0" brushRef="#br0" timeOffset="52756.17">17006 13115 1098 0,'0'0'390'0,"0"0"-185"16,0 0-62-16,0 0 13 0,0 0-7 15,0 0-3-15,0 0-39 0,0 0-26 16,0 0-39-16,0 0 3 0,-11 4 13 16,11-2-3-16,0-2-29 0,0 3-25 15,0 4 11-15,-3 0 1 0,-1 2 23 16,4 2-7-16,-3 0 9 0,-1-1-18 16,1 3-7-16,0 2 3 0,3-3-13 15,-4 3 0-15,4 1 10 0,0-1-12 16,0-1-1-16,0-2-3 0,0 2 0 15,0-3 3-15,0 1 13 0,4-2 16 16,-1 0-13-16,-3-1-16 0,3-1-1 16,1-1-12-16,3 1 10 15,-4-3-16-15,1 1 18 0,6 2 1 16,-3-3-1-16,-4 1 0 0,1-2-2 16,3-2 0-16,0-1 2 0,-4 2 1 15,7-2-1-15,-6-1-15 0,6 0 15 16,-3 0-2-16,-4 0-29 15,1 0 16-15,3-1 13 0,-4-2-10 0,4 0 13 16,0 3 0-16,-4-6 1 16,8 1 0-16,-4-2 14 0,-4 0 7 0,4-2-18 15,-4-2-4-15,8 3 0 16,-4-7 1-16,0 3 15 0,6-2-13 16,-6-1-1-16,0 0 0 0,0-4-2 15,0 4-16-15,3-3 14 0,-6 6 0 16,6-3-1-16,-7 4 2 0,1 3-1 15,-1 0 2-15,-3 1 16 0,0 3-4 16,0-1-12-16,0-1-58 0,0 2-51 16,-7 1 3-16,4-4-75 0,-7 2-13 15,6 0-66-15,-3-2-292 0,4 4-188 16,-1-8 51-16</inkml:trace>
  <inkml:trace contextRef="#ctx0" brushRef="#br0" timeOffset="53413.875">17364 13003 901 0,'0'0'1135'0,"0"0"-840"0,0 0-98 15,0 0-80-15,0 0-5 0,0 0 1 16,0 0-17-16,0 0-86 0,0 0-10 16,0 0-61-16,-4 5 6 0,4 3 30 15,0 5 25-15,0 6 45 0,-3 2-7 16,-1 4-6-16,1 2-32 0,0 0 58 16,-1 1-29-16,-3-1-28 0,0 1 31 15,4-3-3-15,-1-2-15 16,1-5-12-16,0 1 17 0,3-5-18 15,0-4 24-15,0 0-23 0,0-3 27 16,0-2-29-16,0-2 0 0,0 1 0 16,0-4 3-16,3 3 9 0,-3-2 8 15,3 2-20-15,-3-3 2 0,4 0 27 16,-4 1-26-16,3-1-2 0,-3 3 15 16,11-2-13-16,-8 1-2 15,1 0 18-15,2-2-6 0,-2 2-11 16,6 0-1-16,1-2 18 0,-5 2-16 15,8 0 1-15,-7-2-3 0,3 2 2 16,1-1-3-16,-1 2 0 0,4 0-1 16,-7-2-1-16,0 3 2 0,0-3-19 15,0 1-122-15,-1 2 87 0,-2-4 31 16,-4 0 1-16,3 0-52 0,-3 0-16 16,0 0-77-16,0 0-181 0,0 0-275 15,0 0-635-15</inkml:trace>
  <inkml:trace contextRef="#ctx0" brushRef="#br0" timeOffset="54124.079">17684 13045 1099 0,'0'0'615'0,"0"0"-342"0,0 0-108 16,0 0-42-16,0 0 10 0,0 0-23 15,0 0-26-15,0 0-52 0,0 0-32 16,0 0-39-16,-3 3 24 0,3-3 14 16,0 0-1-16,0 4-37 0,0 0-3 15,0 4 42-15,-4 4 3 0,4 0 26 16,-3 5-13-16,-1-1-16 0,1 4 0 15,-4-1 14-15,4 3-13 16,3 3 0-16,-4-2 15 0,1-1-14 16,3 1 14-16,-4-5-16 0,4 1 16 15,-3-3-14-15,3-2 2 0,0-2 9 16,0-1-10-16,-4-3 0 0,4-1 13 16,0-2-16-16,0 1-13 0,0-2 13 15,0 0 0-15,0-1-1 0,0 1 1 16,0-2-1-16,0 0 1 0,0 0-2 15,0 0 0-15,0-2 2 0,0 0-1 16,0 0 1-16,0 0 0 16,4 0 2-16,-4 0 0 0,0 0 17 0,3 0 7 15,1 0 3-15,-1 2 10 16,1-1-1-16,6 2-18 0,-3-2 9 16,3 2-26-16,-3-2 13 0,7-1 0 15,3 1 7-15,-7-1-20 0,4 0-3 16,3 0-52-16,-3 0 27 0,-3 0 5 15,-1 0 19-15,-3 0-12 0,0 0 13 16,-4 1-1-16,1 1-15 0,-1-1 0 16,-3 2-87-16,0-1-62 0,0 2-123 15,-3 1-234-15,-1-1-694 0</inkml:trace>
  <inkml:trace contextRef="#ctx0" brushRef="#br0" timeOffset="61720.417">18349 13246 23 0,'0'0'23'0,"0"0"133"16,0 0 79-16,0 0-36 0,0 0-92 15,0 0-2-15,0 0 6 0,0 0-1 16,0 0 1-16,10 0 13 16,-6 0 6-16,-4 0-13 0,0 0-19 0,0 0 6 15,0 0 6-15,0 0-22 16,0 0-39-16,0 0-39 0,0 0-10 16,3 0-26-16,-3 0-9 0,4 0 2 15,-4 2 30-15,3 0-22 0,1 0 25 16,6 1 26-16,-3 0-26 0,0-1 23 15,0 1-13-15,3-1 45 0,0 1-33 16,4 0-20-16,-4-1 17 0,-3 1-6 16,7 0 3-16,-3-1-16 0,2 0 2 15,-2 1 11-15,-1-2-10 0,4 2-2 16,-4-2-1-16,7 1 26 0,-10 0-23 16,7 0 0-16,0-2 0 15,3 3 23-15,-7-2-23 0,1 2 10 16,6-2 0-16,-3-1 0 0,-1 2 10 15,-2-2-7-15,3 0 4 0,3 0 15 16,-3 0 11-16,-1 0 34 0,5-3-12 16,2 0-19-16,-9-1-30 0,6 0-18 15,0 1 19-15,-3-1-17 0,0 1-1 16,-4-1 1-16,7 4 9 0,-7-4-11 16,1 2 0-16,3 0 2 0,-4-2 23 15,7 1-26-15,-7 1 16 0,4-1-15 16,-3 0 3-16,6-1-1 0,-7 0 13 15,4 1-3-15,0-1-11 0,3-3 1 16,-7 4 18-16,4 2-21 0,0-3 0 16,0 0 11-16,-4 0-11 0,4 0 2 15,3 0 17-15,4 1 7 0,-8-1-25 16,8 1 1-16,3-2 27 16,0 0-13-16,0-1 0 0,1 1-16 15,2-1 3-15,-3-1 0 0,7 1 10 16,-10-2 10-16,3 1-20 0,0 0 29 15,0 0-13-15,0 1-6 0,-10 2-10 16,3-4 0-16,1 4 0 0,-8-2 16 16,0 1-16-16,1 1 13 0,-4 0-12 15,-4 0-1-15,7 2 19 0,-6 1 4 16,-1-3 0-16,4 1 2 0,-3-1-2 16,-4 4 3-16,3-3-10 0,4-1-3 15,0 0-13-15,0 0-1 0,0 0 0 16,3-1-2-16,0-2 0 0,-3 0-1 15,3 2 1-15,1-1 0 0,3 0 0 16,-4 0 1-16,-3-1-1 16,0 3 0-16,3-3 2 0,0 3 1 0,1-2-2 15,-1 0 0-15,-3 0-1 0,0 0 0 16,3 0 0-16,-3 2 0 16,7-2-2-16,-7 2-1 0,0-1 1 15,-4 1 2-15,4-2 1 0,3 2-1 16,-3-1 1-16,3 1 3 0,-3-3-1 15,4 4 10-15,-8-2-1 0,1 1 4 16,-1-3-15-16,4 3 22 0,-4 0 6 16,4 0-4-16,-3 1-6 0,3-1 10 15,-1 1-7-15,1-4-3 0,0 0-16 16,-7 1 10-16,11-1-13 0,-5 1 3 16,1 0 10-16,4-3-10 0,-1 1 13 15,-3 0-15-15,-4 2 2 16,4-3-1-16,4 1 17 0,-1 0-16 15,0-2 13-15,4 1-16 0,-10-1-2 16,6 1 1-16,4-2-2 0,-4 3 1 16,0 0 1-16,1 0-2 0,-4 0 2 15,3 3 0-15,-3-3 1 0,-4 4 0 16,8-2 1-16,-5 2 1 0,-2 0-1 16,3-2-1-16,-7 2-1 0,7 0-1 15,0-1-1-15,-4 3 2 0,0-1-1 16,1 0 1-16,-1-1 0 0,-3 4 0 15,7-2 0-15,-3 1-1 0,-4 1 2 16,3-3-16-16,-3 3 4 0,0 0-4 16,4-1 12-16,-1 1-8 0,-3 0-1 15,3 0 0-15,-3 0 11 0,4-3-11 16,-4 3-2-16,0 0 2 0,0 0 0 16,0 0 11-16,0 0-14 15,0 0-10-15,0 0-5 0,0 0-14 16,0 0-122-16,0 0-3 0,0 0-13 15,0 3-37-15,0 1-97 0,0-1-92 16,-4 1-98-16,-2 0-41 0,2-2-48 16,18-22 501-16</inkml:trace>
  <inkml:trace contextRef="#ctx0" brushRef="#br0" timeOffset="62288.648">20048 12606 141 0,'0'0'13'16,"0"0"450"-16,0 0-228 0,0 0-13 16,0 0-99-16,0 0-2 0,0 0 9 15,0 0-3-15,0 0 10 0,0 0-14 16,-7-32 10-16,7 29-13 0,0 2-19 16,0 0-20-16,0 0-17 0,3 1-8 15,-3-2-21-15,4 0-12 0,-1 0-21 16,1 0 11-16,-1-1-10 0,7 2 13 15,-3-2 4-15,0 1-17 16,10-1 0-16,-6 0 29 0,-1 1-19 16,4 0 10-16,0-1-7 0,-1 0-15 15,-2 2 2-15,2-2-2 0,-6 2 1 16,7 1 15-16,-4 0-15 0,-6 0-1 16,-1 0 0-16,1 0 2 0,-1 0-3 15,1 0 0-15,-1 0 1 0,1 0-1 16,-4 1-19-16,3 1 16 0,0-1-1 15,-3 2 3-15,7-2 1 0,-3 2 0 16,-1-1 1-16,1 0-1 0,-4-2-2 16,3 3 2-16,-3-2 0 15,4 1 0-15,-4-1-2 0,3 0 2 16,-3 1 0-16,0-1-1 0,0 0 0 16,0 2 0-16,3-3 0 0,-3 2 1 15,4 0-1-15,-4 2 0 0,3-2-2 16,-3 2 3-16,4 2-1 0,-4 0 0 15,3 2 1-15,-3 3 2 0,0 1 1 16,0 4 26-16,0 1-13 0,-3-1 23 16,-1 2-1-16,1 1 1 0,-4 2 9 15,4 0-35-15,-8 1 6 0,4-2-19 16,-3 0-1-16,0 0-21 0,3-1 9 16,0 1-42-16,7-3-342 0,-4-6-252 15,8-10-1043-15</inkml:trace>
  <inkml:trace contextRef="#ctx0" brushRef="#br0" timeOffset="73111.421">19534 13427 143 0,'0'0'773'16,"0"0"-83"-16,0 0-446 0,0 0-120 15,0 0 2-15,0 0 43 0,0 0 28 16,0 0-23-16,0 0-35 0,-3-1-26 15,3 0-14-15,0 0 0 0,3-1-35 16,-3 1-29-16,7 1 4 0,-3-4-10 16,3 1-4-16,-1-3-3 0,5 0 1 15,3-1-23-15,3-1 1 0,-3 1-1 16,-1-1-3-16,1 1-10 0,7 3 13 16,-11 0-1-16,4 0-12 0,-4 1 10 15,1 2-10-15,-5 1-3 0,-2 0 0 16,-1 1 0-16,-3 6-83 0,0-2 26 15,0 5 56-15,0 3-21 0,-7 1-33 16,1 4-83-16,-5-1-139 16,-3 1-174-16,4 0-284 0,7-4-341 0</inkml:trace>
  <inkml:trace contextRef="#ctx0" brushRef="#br0" timeOffset="73285.88">19579 13590 2112 0,'0'0'521'0,"0"0"-248"0,0 0-96 16,0 0-100-16,0 0-45 0,0 0 12 16,0 0 7-16,0 0-51 0,0 0-12 15,0 0-4-15,24 0 16 0,-13 0 0 16,-5 0-62-16,8 0-162 0,3-4 31 16,1 0-94-16,-8-2-160 15,4 2-349-15</inkml:trace>
  <inkml:trace contextRef="#ctx0" brushRef="#br0" timeOffset="73874.609">19855 13508 2569 0,'0'0'396'16,"0"0"-274"-16,0 0-42 0,0 0-26 15,0 0-41-15,0 0-13 0,0 0 0 16,0 0-35-16,0 0-6 0,0 0 12 16,0-1 29-16,0 1-1 0,0 0 1 15,0 0-12-15,0 0 12 0,0 0 3 16,0 0 0-16,0 0 1 16,0 0-1-16,0 0 13 0,0 0 3 15,0 0-7-15,0 0-12 0,0 0-13 16,0 0-10-16,0 0 1 0,0 0-7 15,0 0-6-15,0 0 9 0,0 0 10 16,0 0 16-16,3 0 20 0,1 0 5 16,2 0 11-16,-2 0-1 0,-4 0-3 15,3 0-4-15,1 0-5 0,-1 0-21 16,1-3 1-16,-1 2 19 0,-3 1-6 16,7-3-15-16,0 3 1 0,-4 0-2 15,4-2 0-15,-3 2 0 0,3-2 0 16,-4 2-2-16,0 0 2 0,-3 0-2 15,4 0-1-15,-4 0-10 0,0 0 12 16,0 0 0-16,0 0 0 0,0 0-12 16,0 0 13-16,0 0-1 0,3 0 0 15,-3 0 1-15,4 0 0 0,-4 2 0 16,3 0 0-16,-3 2-2 16,0-1 2-16,0 1-16 0,0 1 14 0,0-1 2 15,0 3 1-15,0-3 12 16,0 4 0-16,0 0 9 0,-3 2-6 15,-4-1-13-15,0 3-1 0,-3-4-2 16,-1 3-35-16,1-3-26 0,3 0-9 16,7-4-45-16,-3-2-113 0,-4-2-131 15,7 0-224-15,0 0-549 0</inkml:trace>
  <inkml:trace contextRef="#ctx0" brushRef="#br0" timeOffset="74150.745">20082 13372 2651 0,'0'0'527'0,"0"0"-380"0,0 0-103 15,0 0-44-15,0 0-3 0,0 0-40 16,0 0 41-16,0 0 2 0,0 0-1 16,66-32-1-16,-53 26-10 0,-6 3-78 15,4 0-28-15,-5 1-87 0,-2-2-47 16,-1 2-129-16,4-2-67 0,-3 1-101 16,-4 2-155-16</inkml:trace>
  <inkml:trace contextRef="#ctx0" brushRef="#br0" timeOffset="74466.807">20203 13276 1689 0,'0'0'568'0,"0"0"-277"15,0 0-65-15,0 0 43 0,0 0-64 16,0 0-65-16,0 0-57 0,0 0-83 16,0 0-22-16,0 0-23 0,-38 50 26 15,38-46 16-15,0 0-29 0,0 0 29 16,0 2 1-16,3 0 2 0,-3 1 0 15,4 1 0-15,-4-1 2 0,0 2 11 16,3-1-11-16,-3 3 10 0,0-1-12 16,0-3-3-16,0 3-9 0,0-2-2 15,4 1 12-15,-4-1-9 0,3-1 0 16,0 0 11-16,1-2 0 0,-4-2 0 16,3 1-1-16,-3-3-2 15,0 0 0-15,0 1-96 0,0-1 81 0,0 1 18 16,0-1 0-16,0 2-109 15,0 4-61-15,0-3-103 0,-3 3-199 16,3-2-240-16,-4 2-433 0</inkml:trace>
  <inkml:trace contextRef="#ctx0" brushRef="#br0" timeOffset="75352.664">20182 13328 36 0,'0'0'1229'0,"0"0"-904"0,0 0-172 16,0 0-39-16,0 0-17 0,0 0-29 16,0 0 4-16,0 0 22 0,0 0-4 15,0 0 1-15,-3 49 9 0,-1-37-13 16,4 2-6-16,0-1-20 0,0 0-12 15,0-2 2-15,0 0 20 0,0-1-13 16,0-1-20-16,0-1 7 16,0-3-13-16,4 1-6 0,-4-2-25 15,0-1-1-15,0-1-1 0,0-2-22 16,3 2 5-16,0-2 18 0,1 0 80 16,-1 0-38-16,8 0-39 0,-4 0 39 15,-1-2-10-15,-2 0 0 0,-4 0-16 16,7 0-5-16,0-1-11 0,0-1 0 15,-1 3 1-15,5 0 12 0,-4 0-13 16,0 1-19-16,-4 0-3 0,-3 0 9 16,3 3 3-16,1 2 10 0,-1 1 51 15,-3 5 64-15,0 1-20 16,0 0-31-16,0 4-39 0,0-1-3 16,-7-1-19-16,4 0 10 0,0 1-11 0,-4-3 17 15,-4 3-17-15,4-4 1 16,-3 0 1-16,3-3-4 0,0 0 0 15,4-4-16-15,-1 0-73 0,4-4-67 16,0 0-73-16,0 0-143 0,0-5-232 16,0 1-501-16</inkml:trace>
  <inkml:trace contextRef="#ctx0" brushRef="#br0" timeOffset="75633.989">20392 13396 904 0,'0'0'1408'0,"0"0"-1066"0,0 0-123 0,0 0-13 15,0 0-43-15,0 0-49 16,0 0-91-16,0 0-22 0,0 0-1 15,0 0 12-15,48-11 1 0,-37 7-2 16,2-1-11-16,1 1-16 0,-3 1 3 16,-5-1 12-16,-2 4-94 0,-1-3-142 15,1-1-145-15,-4 3-133 0,3-2-193 16,-3 2-113-16</inkml:trace>
  <inkml:trace contextRef="#ctx0" brushRef="#br0" timeOffset="76043.735">20492 13328 1545 0,'0'0'610'16,"0"0"-289"-16,0 0-50 0,0 0-14 16,0 0-81-16,0 0-61 0,0 0-29 15,0 0-32-15,-41 57-37 0,41-47-16 16,0-1-1-16,0 3 0 0,0-3 1 16,0 1-1-16,0-1 0 15,3 0 0-15,4-1-13 0,-4 0-3 16,8-3-25-16,-4 3 28 0,3-5-44 15,-3 0-87-15,3-2-80 0,1-1 70 16,2 0 35-16,1-5-117 0,-10-1-39 16,6-1-40-16,0-1-46 0,-3 0-36 15,0 2 38-15,-3 1 115 0,-4-3 237 16,0 5 7-16,0 0 196 0,-4 2 81 16,-3 1-3-16,-3 0 123 0,0 4-121 15,3 3-52-15,-7 4 3 0,0-1 15 16,0 3 19-16,0 2-17 0,8 0-33 15,-8 1-49-15,0-5-73 16,7 3-35-16,4-2-16 0,-4-4-26 16,7-1-12-16,0 0-12 0,0 0-4 15,0-3 3-15,7-2-6 0,0 0-66 16,3 0-36-16,0-2-48 0,4 0-17 16,-4 0 36-16,8-6-121 0,-1-2-140 15,-3-4-209-15,-1 3-578 0</inkml:trace>
  <inkml:trace contextRef="#ctx0" brushRef="#br0" timeOffset="76347.105">20757 13248 1961 0,'0'0'405'0,"0"0"-224"15,0 0 28-15,0 0-22 0,0 0-107 16,0 0-64-16,0 0-14 0,0 0 27 16,0 0-10-16,52-14-6 0,-35 11 0 15,-3-2-11-15,10-2-2 0,-7 3-2 16,-6 0-1-16,2 3 1 0,1-2-56 15,-7-1-148-15,0 4-67 0,-4-4-154 16,-3 1-207-16,0-1-161 0,0 0 78 16</inkml:trace>
  <inkml:trace contextRef="#ctx0" brushRef="#br0" timeOffset="76550.495">20854 13169 1885 0,'0'0'502'0,"0"0"-188"15,0 0-76-15,0 0-94 0,0 0-102 16,0 0-17-16,0 0 17 16,-14 57-20-16,14-38-6 0,0 3 22 15,0-3-9-15,0 3-26 0,0-2-3 16,0-2 0-16,0 1 0 0,0-7-22 16,-3 0-23-16,3 1-176 0,0-7-26 15,0 0-108-15,0-3-225 0,0-3-244 16</inkml:trace>
  <inkml:trace contextRef="#ctx0" brushRef="#br0" timeOffset="76786.572">20740 13365 1934 0,'0'0'725'0,"0"0"-442"15,0 0-81-15,0 0-55 0,0 0-147 16,0 0-32-16,0 0 16 0,0 0 16 15,69-34 0-15,-52 24 0 0,4 2-13 16,0 4-6-16,-8 0 17 0,-2 2-21 16,-1 2-28-16,-7 0-71 0,-3 0-28 15,0 0-40-15,0 1-82 0,0 4-58 16,-6 2 54-16,-8 1-101 0,7 2-92 16,-7 2-33-16,-7-1 97 0</inkml:trace>
  <inkml:trace contextRef="#ctx0" brushRef="#br0" timeOffset="76949.85">20799 13389 28 0,'0'0'460'16,"0"0"45"-16,0 0-78 0,0 0-50 15,0 0-101-15,0 0-46 0,0 0-71 16,0 0-85-16,0 0-6 16,-35 31-39-16,42-34 13 0,0 0 35 15,7-1 16-15,3 0-54 0,0-3-39 16,-3 1 16-16,-4 0-13 0,11 2-3 16,-11 1-1-16,-6-1-1 0,3 1-59 15,0 2-110-15,-7-2 0 0,3 3-55 16,-3 0-108-16,0 0-92 0,-3 0-101 15,3 0-67-15</inkml:trace>
  <inkml:trace contextRef="#ctx0" brushRef="#br0" timeOffset="77228.685">20847 13393 353 0,'0'0'493'15,"0"0"-145"-15,0 0-35 0,0 0-79 16,-55 34-49-16,34-22-42 0,7 1-39 16,-10-2-62-16,7 4-10 0,-4-4-16 15,1 0 4-15,9 1-20 0,4-4-1 16,1-4-12-16,2-1-42 0,1 1-114 15,3-4-117-15,10 0-205 0,-3-7 110 16,3-1 172-16,4 3-29 0,7-6 20 16,-11 4 218-16,4 2 32 15,-4 0 226-15,4 4 48 0,-4 1-19 16,-3 0-17-16,-7 3 7 0,4 2 77 16,-1 5-52-16,0 2-2 0,-3 3-65 15,0-1-116-15,-3 2-68 0,-4 1-28 16,7-3 1-16,-3 0-24 0,-1-3-3 15,4-3-29-15,0-4-6 0,0-1-197 16,4-3-139-16,-1-4-262 0,4-5 93 16,3 1-223-16</inkml:trace>
  <inkml:trace contextRef="#ctx0" brushRef="#br0" timeOffset="77490.345">20905 13470 1743 0,'0'0'396'15,"0"0"-237"-15,0 0-39 0,0 0-40 16,0 0-67-16,0 0-12 0,-58 37 3 16,44-32-4-16,7 2 2 0,0-2-2 15,0-2 0-15,1 4-1 0,-5-3-2 16,11-3-16-16,0-1 19 0,0 2 19 16,0-2 20-16,0 0 3 0,11 2-10 15,-5 0 65-15,5 0 42 0,-4 2-24 16,3 0-73-16,4 0-39 0,6-1 16 15,-13 1-19-15,7-2-2 0,-4 0-24 16,8 0-28-16,-5-2-145 0,-9 0-85 16,10-4-150-16,-7-2-236 0,3-5-703 15</inkml:trace>
  <inkml:trace contextRef="#ctx0" brushRef="#br0" timeOffset="77782.527">21171 13242 228 0,'0'0'2533'0,"0"0"-2180"0,0 0-197 16,0 0 42-16,0 0-5 0,0 0-95 15,0 0-82-15,0 0-16 0,0 0-41 16,0 0 16-16,20-15 21 0,-6 11-15 16,-3 0 18-16,2 0-1 0,-2 3-26 15,2 1-102-15,-6 0-16 16,0 0-58-16,-3 1-136 0,-4 6-125 0,0-2-80 16,-4 5-141-16,1-1-31 15</inkml:trace>
  <inkml:trace contextRef="#ctx0" brushRef="#br0" timeOffset="77965.367">21126 13346 1140 0,'0'0'592'0,"0"0"-192"0,0 0-57 16,0 0 8-16,0 0-113 0,0 0-82 15,0 0-38-15,0 0-54 0,0 0-35 16,0 0 22-16,34 11-13 0,-23-11-10 16,9 0-3-16,-2 0-21 0,-1-3-1 15,-3 2-3-15,3-2-13 0,-7-1-50 16,-3 3-93-16,0-2-52 15,-4 1-67-15,-3 0-141 0,0 2-194 0,0 0-122 16,-3 0-314-16</inkml:trace>
  <inkml:trace contextRef="#ctx0" brushRef="#br0" timeOffset="78278.897">21216 13372 1929 0,'0'0'557'16,"0"0"-234"-16,0 0-66 0,0 0-17 15,0 0-100-15,0 0-74 0,0 0-44 16,0 0-18-16,0 0-4 15,0 0 15-15,-4 61 1 0,4-45 0 16,-3 0-3-16,3 1-13 0,-4-3-1 16,1 1 1-16,3 1 0 0,-4-5-13 15,4-2 12-15,-3-1 0 0,3-3-132 16,-4-4-135-16,4-1-178 0,-6 0-240 16,6 0-373-16</inkml:trace>
  <inkml:trace contextRef="#ctx0" brushRef="#br0" timeOffset="78429.635">21116 13512 1 0,'0'0'1654'0,"0"0"-1235"16,0 0-108-16,0 0-88 0,0 0-33 15,-62 35-61-15,58-29-68 0,1 2-61 16,-4-3-28-16,3 1-1 0,4-2-9 16,0-1-11-16,0-2-237 0,4 1-80 15,6-2-267-15,-3-2 4 0,3-2-173 16</inkml:trace>
  <inkml:trace contextRef="#ctx0" brushRef="#br0" timeOffset="78594.382">21388 13459 3003 0,'0'0'510'16,"0"0"-348"-16,0 0-61 0,0 0 44 15,0 0-39-15,0 0-106 0,0 0-16 16,0 0-35-16,0 0 50 0,0 0 1 15,34 30-110-15,-23-26-145 0,-8 1-229 16,11 1-286-16,-7-2-478 16</inkml:trace>
  <inkml:trace contextRef="#ctx0" brushRef="#br0" timeOffset="78751.609">21708 13642 2686 0,'0'0'647'0,"0"0"-396"0,0 0-137 16,0 0-71-16,0 0-43 0,0 0-22 16,0 0-16-16,0 0-244 0,0 0-291 15,0 0-473-15,24-6-734 0</inkml:trace>
</inkml:ink>
</file>

<file path=ppt/ink/ink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1T03:37:26.371"/>
    </inkml:context>
    <inkml:brush xml:id="br0">
      <inkml:brushProperty name="width" value="0.05292" units="cm"/>
      <inkml:brushProperty name="height" value="0.05292" units="cm"/>
      <inkml:brushProperty name="color" value="#FF0000"/>
    </inkml:brush>
  </inkml:definitions>
  <inkml:trace contextRef="#ctx0" brushRef="#br0">11362 7693 666 0,'0'0'430'16,"0"0"-71"-16,0 0-272 0,0 0-18 15,0 0 58-15,0 0 64 0,0 0-22 16,0 0-36-16,0 0-20 0,38-16 13 16,-34 13 29-16,-1 2 3 0,1 1-20 15,-1-3-19-15,-3 3-23 0,3 0-13 16,-3 0-19-16,4 0-16 0,-4 0-13 16,3-1-6-16,1-2-10 15,-1 3-3-15,1-1-13 0,-1-1 0 0,4 2 12 16,-4 0-15-16,8 0 0 15,-8 0 1-15,8 0 24 0,2-4 13 16,1 4 0-16,0 0 13 0,0-2 12 16,-1 1-21-16,1 0-14 0,0 1-6 15,0 0-6-15,0 0-13 0,-4-2 13 16,4 2-13-16,-4 0 21 0,4 0-23 16,-4 0-1-16,7 0 19 0,-3 0-16 15,3 0 13-15,1 2-4 0,-5-2 4 16,8 0-14-16,-4 0 23 0,0 0-6 15,1 0-16-15,-8 0 32 0,7 0-4 16,-6 0-9-16,2 0-9 0,-2 0-10 16,-4 0 0-16,3 0 13 0,4 0-13 15,-7 0 12-15,6 1-2 0,-2 0-11 16,3-1 17-16,-1 2-17 0,1-2 0 16,0 0 20-16,3 0-10 15,-3 0-9-15,3 0-1 0,0 0 17 16,-3 0-17-16,3 0 10 0,1 0 1 15,2 0-1-15,1 2 1 0,0 0 9 16,-1-2 0-16,1 2 68 0,3-2-50 16,0 1-25-16,-3-1-12 0,-1 3 10 15,1-3-10-15,7 0-3 0,-8 1 2 16,1 2 17-16,3-3-18 0,0 1 2 16,0 2 9-16,1-2 1 0,-5-1-12 15,4 2 2-15,0 0-2 16,-3 0 14-16,3-1-13 0,0-1-1 0,0 3 12 15,-6-2-10-15,2-1 0 0,1 3 9 16,0-3-11-16,-4 1 18 16,7-1-4-16,-10 3-3 0,3-3 4 15,0 1 24-15,4-1-6 0,-4 0-16 16,7 3-15-16,-7-2 10 0,4-1 4 16,0 0-16-16,0 0 0 0,-1 3 15 15,4-3-16-15,-3 0 0 0,0 0 0 16,3 0 3-16,0 0 0 0,-3 0 21 15,3 0-23-15,0 0 1 0,3 0 14 16,-3 0-16-16,4 0 1 0,-4 0 1 16,0 0 0-16,7 0 19 0,-10 0-19 15,6 0-1-15,1 0 11 0,0 0-11 16,-1 0 17-16,1 0-15 0,-1 2 9 16,1-2 37-16,-1 2-9 0,1-2-37 15,0 0 13-15,-1 0-15 0,4 0 2 16,0 0 0-16,-7 0 12 15,7 0-12-15,-7 0 9 0,0-2-11 0,-3 0-1 16,0 2 1-16,-1 0 1 16,-2 0-2-16,-1 0 2 0,4 0 1 15,-8 0 10-15,8 0-1 0,0 0-12 16,-4 0 1-16,4 0 2 0,3 0 0 16,0 0-1-16,3 0 10 0,-6 0-10 15,3 0 1-15,0 2 13 0,-3-2-16 16,3 0 0-16,-3 0 14 0,-1 0-13 15,5 0-1-15,-5 0 3 0,1 0 18 16,-4 0 13-16,4-2-31 0,-1 2 0 16,-2 0-1-16,-1 0 16 0,0 0-18 15,-3 0 1-15,0 0 0 0,0 0 2 16,-1 0-3-16,-6 0 3 0,0 0-1 16,3 0-1-16,-3 0 1 0,0 0-1 15,0 0 0-15,3 0-1 0,-6 0 1 16,-1 0 2-16,4 0-1 15,-3 0-1-15,-1 0 0 0,1 0 2 16,-1 0-2-16,0 0 0 0,1 0 1 16,-1 0-2-16,1 0 1 0,-1 0 1 15,8 0-1-15,-11 0 1 0,3 0 9 16,0 0-10-16,1 0-1 0,-1 0 0 16,1 0 0-16,-1 0 1 0,1 0-1 15,3 0 0-15,-4 0-1 0,4 0 0 16,7 0 1-16,-4 0 0 0,0 0 3 15,8-3 0-15,-1 3-2 0,-3-1-1 16,3 1 1-16,-3-3 0 16,-1 3 0-16,-2 0 0 0,-1-1 1 15,4 1-2-15,-11 0 2 0,8 0 1 16,-8 0-1-16,0 0 10 0,1 0-11 16,-1 0 0-16,-3 0 1 0,4 0-1 15,-4 0-1-15,0-3 0 0,3 3 0 16,-3 0 0-16,4 0 0 0,-4 0 0 15,3 0 0-15,-3 0 1 0,0 0-1 16,4 0 0-16,-4 0 0 0,0 0 1 16,0 0 0-16,3 0 0 0,-3 0-1 15,0 0 1-15,0 0-1 0,0 0 0 16,0 0-2-16,0 0 2 0,0 0 0 16,0 0 0-16,0 0 0 0,0 0 0 15,0 0 3-15,0 0-2 0,0 0 2 16,0 0-2-16,0 0-1 0,0 0 2 15,0 0-2-15,0 0 0 0,0 0-1 16,0 0 0-16,0 0-11 0,0 0 12 16,0 0-2-16,0 0-13 0,0 0-9 15,-3 0-19-15,-1-1-21 16,4-2-18-16,-7 2-16 0,4 1-9 16,-11-3-72-16,-17 0-267 0,7 1-1130 15,-28-9-1019-15</inkml:trace>
  <inkml:trace contextRef="#ctx0" brushRef="#br0" timeOffset="8908.228">11249 14952 443 0,'0'0'291'0,"0"0"494"0,0 0-379 16,0 0-166-16,0 0-13 0,0 0-14 15,0 0-39-15,0 0-39 0,0 0 22 16,17 0-29-16,-17 0-42 0,0 0 29 15,0 0 9-15,0 0-26 0,0 0-35 16,0 0-9-16,0 0-19 16,3 0 2-16,-3 0-8 0,0 0-1 15,0 0-3-15,0 0-9 0,4 1-4 16,-4-1-12-16,0 0 0 0,0 0 3 16,3 0 12-16,1 0-13 0,-1 2 11 15,0-2 12-15,4 1-3 0,-3-1 22 16,3 1 29-16,-4 0-17 0,7-1-31 15,-6 2-3-15,6-2-4 0,-3 0-5 16,3 0-1-16,1 1 10 0,-1-1-19 16,0 1 10-16,1-1-10 0,-1 1 12 15,-3-1-12-15,3 0 10 0,1 0-1 16,-1 2 1-16,0-2-12 0,1 1 2 16,-1-1 12-16,0 1-13 0,1-1 17 15,-1 0 3-15,4 0-20 0,-4 0 22 16,1 0 14-16,-1 0-4 0,0 2-7 15,1-2-5-15,-5 1-22 16,5-1 3-16,-1 1-2 0,-3-1 1 16,3 0 11-16,1 0-12 0,-1 0 0 15,4 0 1-15,-4 1 13 0,4-1-14 16,-4 0 2-16,4 0-3 0,0 0 1 16,-4 0 0-16,4 0 0 0,-4 0 2 15,4 0 10-15,-4 0-12 0,4 0 14 16,-4 0-13-16,4 0-2 0,-3 0 0 15,-1-1 12-15,4 1-11 0,-1-1 2 16,1 0-1-16,-3-1 0 16,-1 1-1-16,0 0 1 0,-3-1 0 15,4 2 1-15,-1 0-2 0,-3-1 2 16,0 1-2-16,0 0 2 0,-1 0-2 16,1 0 11-16,0 0-11 0,0 0-1 15,3 0-2-15,-3 0 2 0,7 0 0 16,0 0 4-16,3 0 11 0,0 0-12 15,1 0 0-15,2 0 0 0,1 0 12 16,0 0-2-16,-1 0 33 0,1 0-9 16,3 0-16-16,-3 0-5 0,3 0-14 15,0 0 13-15,-3 0-14 0,6 0 1 16,-3 0 1-16,4 1 9 0,-8-2-11 16,5 1-1-16,-5 0 2 0,1-1 0 15,-4 1 1-15,-3 0-3 0,3 0 0 16,-3 0 0-16,0 0 2 15,-4 0-2-15,4 0 0 0,0 0 0 0,-1 0 2 16,1 1 0-16,0-1-1 0,0 1 1 16,0-1 8-16,-1 2-10 15,5-1-2-15,-8 0 2 0,7-1-1 0,-3 2-1 16,3-1 0-16,-3 0 2 16,3-1 1-16,7 3 10 0,-3-2-10 15,0 2 0-15,3-2 2 0,3-1 0 16,-6 0 12-16,7 0-12 0,-1 0 10 15,1 0-11-15,3 0 0 0,3 0 10 16,-3 0-11-16,4-1 36 0,-4-2-1 16,6 2-14-16,-2-2-20 0,3 1 25 15,0 0-26-15,0-2 0 0,-4 3 0 16,-3-1 1-16,4 0-2 0,-4 0 2 16,3 1-1-16,-3-1 1 0,0 1 9 15,-3-2-9-15,3 3-1 0,-4-1 1 16,1 0-1-16,-4-1 1 0,0 2-1 15,0 0 2-15,-3 0-3 0,-1 0-2 16,4 0 1-16,-3 0 1 0,-4 0 2 16,7 0-1-16,-6 0 0 15,-1 0-1-15,4 2-1 0,-8-2 1 0,1 1-1 16,3 0 1-16,-3-1 0 16,-7 3 0-16,3-2 3 0,4-1 0 15,-3 0-2-15,2 2 2 0,-6-1 9 16,4-1-12-16,2 2 3 0,1 0 9 15,3-2-11-15,1 1 15 0,-1-1-13 16,0 1-3-16,0-1-1 0,4 1 1 16,-4-1 3-16,0 0 0 0,4 0-2 15,0 0-1-15,3 0 3 0,0 0-2 16,-3 0 0-16,-1 0 1 0,1 0-2 16,0 0 1-16,3 0 9 15,-7 0-10-15,7 0-3 0,-7 0 2 16,4 0 1-16,0 0 3 0,-1 0-2 15,1 0 1-15,-7-1 0 0,6 0-1 16,-6 0 10-16,3 1-11 0,1 0 0 16,-8-2 1-16,4 2 0 0,0-1 1 15,-1 0 1-15,-6 1-3 0,4 0 1 16,-1 0 0-16,0 0 2 0,-3-1-3 16,3 1 1-16,-6-2 0 0,3 2 11 15,-4 0-12-15,1 0-1 0,-1 0 1 16,1 0 0-16,-1 0 2 0,0 0-2 15,1 0-1-15,-1 0 0 0,1 0 1 16,-1 0-1-16,1 0 1 0,-4 0-1 16,7 0 1-16,-4 0-1 0,0 0 1 15,1 0 2-15,-1 0-2 0,1 0-2 16,3 0 2-16,0 0-2 16,-1 0 1-16,1 0 1 0,4 0 1 15,-8 0 1-15,1 0-2 0,-1 0 0 16,4 0 1-16,-7 0 1 0,3 0-1 15,1 0-1-15,-1 0 0 0,-3 0-1 16,4 0 0-16,-4 0 0 0,3 2 1 16,1-2 0-16,-1 1 0 0,-3-1 1 15,0 0 1-15,0 0 1 0,3 0-1 16,-3 0-2-16,0 0 3 0,0 0-1 16,0 0-2-16,0 0 0 0,0 0 1 15,0 0 0-15,0 0 1 0,0 0 1 16,0 0-1-16,0 0-2 0,0 0 3 15,0 0-3-15,0 0 0 0,0 0 3 16,0 0-3-16,0 0 2 0,0 0-1 16,0 0-1-16,0 0 0 0,0 0 0 15,0 0-3-15,0 0 2 0,0 0-11 16,0 0 12-16,0 0-2 0,0 0-14 16,0 0-17-16,0 0-4 15,-3 0-30-15,3 0-33 0,-3-3-20 16,-4 1-30-16,-4-4-84 0,4 0-375 15,-17-17-1900-15</inkml:trace>
</inkml:ink>
</file>

<file path=ppt/ink/ink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1T03:41:34.579"/>
    </inkml:context>
    <inkml:brush xml:id="br0">
      <inkml:brushProperty name="width" value="0.05292" units="cm"/>
      <inkml:brushProperty name="height" value="0.05292" units="cm"/>
      <inkml:brushProperty name="color" value="#FF0000"/>
    </inkml:brush>
  </inkml:definitions>
  <inkml:trace contextRef="#ctx0" brushRef="#br0">12692 7704 922 0,'0'0'250'0,"0"0"-158"16,0 0 67-16,0 0-159 15,0 0 2-15,0 0 63 0,0 0 92 16,0 0-79-16,0 0-36 0,62-27 0 16,-52 19 13-16,8 2-19 0,-5 0 3 15,1 0 6-15,3 2-9 0,-6-1 6 16,6 1-38-16,-7 0 18 0,4 0-18 15,0-1-1-15,-4 2 10 0,1-1 6 16,2 2-17-16,1-2 15 0,0 0-4 16,3 0 6-16,0 2 4 0,1-2-20 15,2 0 22-15,-2 0-24 0,2 1 14 16,1-1-13-16,-4 1-1 0,4 2 1 16,-4-1-1-16,4 2 45 0,-1 0 1 15,1-2-46-15,0 2 31 0,-1 2-10 16,1-2-6-16,3 0 7 0,0 0 0 15,-3 0-4-15,6-2 4 0,-2 2 6 16,-1-2 6-16,0 2-9 16,3-2 3-16,-2 2 16 0,2 0-6 15,1 0 103-15,3 0-36 0,-4 0-68 16,4 0-38-16,-3 2 0 0,3 0 0 16,0-2 16-16,3 2-3 0,-3 0 3 15,7-2 0-15,-3 2-13 0,2 0 20 16,1-2-11-16,7 0 4 0,-7 0 0 15,3 0 29-15,1 0 29 0,3 0-52 16,-4 0-11-16,0 0-9 0,1 0 12 16,-1 0-12-16,0 2-1 0,1 0 14 15,-1 0-13-15,0-1 11 0,1 3-10 16,-1-3 79-16,-3 2-53 0,7-2-27 16,-11 2 14-16,4-2-15 0,0 2 2 15,3-1-1-15,-6 0 2 0,3-1 15 16,-1 0 13-16,-2 1 15 15,3-2-34-15,0 2-11 0,-4-2 1 0,1 0-1 16,-1 2 0-16,-3 0 10 16,0 0-12-16,0 0-1 0,-7 0 1 15,4 0 2-15,-1 2 0 0,-3-4 10 16,-3 3-11-16,7 1 48 0,-11 0-19 16,7 0-30-16,0-2 0 0,4 1 2 15,-4 0 1-15,0-2 18 0,4 0-20 16,-4 1 23-16,3-2-24 0,-3 0 2 15,7 0 0-15,-10 0 17 16,10 0-6-16,-10 0-10 0,3 2 60 0,0-4-28 16,0 2-32-16,0 0 13 15,-3 0-13-15,6 0-1 0,-6-2 1 16,3 1 0-16,0 0 13 0,4-1-14 16,-1 1 10-16,1 0-1 0,0-1-11 15,-1 1 0-15,-3 0-1 0,0 1 0 16,0-1 1-16,-3 1 2 0,-4 0-2 15,4 0-2-15,-7 0 2 0,3 0 0 16,4 0 1-16,-11 0 2 0,7 0-2 16,-3 0-1-16,3 0 1 0,-3-2 0 15,0 1 15-15,3 1-16 0,-3-1 3 16,-7 1 0-16,3-2 0 0,0 2-1 16,-6-1 0-16,-1 1 1 0,4 0 1 15,-3 0-2-15,-4 0 1 0,0 0 9 16,0 0 7-16,0 0 0 0,0 0-2 15,0 0-5-15,0 0 1 0,0 0 2 16,0 0-2-16,0 0-1 0,0 0-9 16,0 0-1-16,0 0 1 15,0 0-1-15,0 0 0 0,0 0 1 16,0 0-2-16,0 0 1 0,0 0 0 16,0 0 1-16,0 0-1 0,0 0 1 15,0 0 10-15,0 0-12 0,0 0 0 16,0 0-1-16,0 0 0 0,0 0-16 15,0 0-21-15,0 0-1 0,0 0-13 16,0 0-18-16,0 0-22 0,0 0-47 16,0 0-100-16,0 0-186 0,0 0-314 15,-4 0-497-15,8 0 137 0</inkml:trace>
  <inkml:trace contextRef="#ctx0" brushRef="#br0" timeOffset="1703.49">12668 15002 969 0,'0'0'635'0,"0"0"-238"0,0 0-167 16,0 0-117-16,0 0-51 0,0 0 86 16,0 0-15-16,0 0-27 0,0 0-68 15,10-1-34-15,-10 1 18 0,7 0 49 16,-3 0 38-16,6 0-10 0,-7 0-25 15,4 0-33-15,0 0 7 0,0 0 3 16,0 0-25-16,3 0 5 0,1 1 1 16,2 0-10-16,1 2 4 0,0-2 2 15,3 1 1-15,4 0-13 0,-4-1-4 16,7-1-8-16,-7 1 8 0,1-1-11 16,2 2 18-16,1-2-18 0,3 0 3 15,-3 0-1-15,-4 0 13 0,4 0-14 16,3 0 10-16,-3 0 20 0,-1 0-30 15,4 0 14-15,4 0 9 0,-4 0-6 16,7 0 31-16,-7 0 4 16,7 0 18-16,0 0-37 0,-3 0-23 15,3 0-10-15,0 0 42 0,0 1-31 16,0-1 29-16,0 0-20 0,0 0 6 16,0 0 12-16,3 0 13 0,1 0-9 15,-1 0-4-15,1 0-15 0,-4 0-9 16,6 0-13-16,-2 0 18 0,-1 0-18 15,-6 0 15-15,6 0-16 0,1 0 14 16,-1 0 1-16,1 0-16 0,-4 3 0 16,3-2 18-16,1 3-4 15,-1-4 13-15,4 3 34 0,0-3-19 16,-4 2-41-16,4 0 17 0,0-2-7 16,3 0-9-16,1 2 13 0,-1-1-16 15,-3-1 2-15,3 1 13 0,1 1-13 16,-1-1 1-16,0 0 0 0,1-1 10 15,-1 3-12-15,4-3 2 0,0 1 0 16,-1 2 0-16,1-2 9 0,0 2-10 16,3-3 11-16,1 1-1 0,-5 2 0 15,1-2 40-15,0-1-18 0,0 3-32 16,-1-3 1-16,-6 4-1 0,7-1 2 16,-7 1-1-16,7-3 0 0,-7 3 9 15,7-2-9-15,-4 0 8 0,4 2-10 16,-1-2 1-16,-2 0 1 0,-1 1 0 15,4 0 13-15,0-3-15 0,-7 3 1 16,6-2 10-16,1-1-11 0,-7 0 0 16,3 0 0-16,-3 1-1 15,-3 1 1-15,-1-1 1 0,-3 2-1 16,4-3-1-16,-15 2 1 0,4 0 2 0,-3-2-2 16,-4 0-1-16,-3 2 0 15,0-1 0-15,-7-1 0 0,-4 1 1 16,1 1-2-16,-1-2 1 0,-3 0 0 15,0 0 0-15,0 0 3 0,0 0-1 16,0 0 2-16,0 0-1 0,0 0 0 16,0 0-1-16,0 0 10 0,0 0-11 15,0 0 0-15,0 0 1 0,0 0 0 16,0 0-1-16,0 0 1 0,0 0-2 16,0 0 1-16,0 0-1 0,0 0 2 15,0 0-2-15,0 0 0 0,0 0 0 16,0 0 1-16,0 0-1 0,0 0 0 15,0 0-1-15,0 0 1 0,0 0 0 16,0 0 1-16,0 0 0 0,0 0 0 16,0 0 1-16,0 0-1 0,0 0 1 15,0 0 0-15,0 0 0 16,0 0 1-16,0 0-2 0,0 0 1 0,0 0 2 16,0 0-3-16,0 0 0 15,0 0-1-15,0 0-1 0,0 0-61 16,0 0-33-16,0 0-28 0,-7-4-52 15,4-2-260-15,-32-17-1728 0</inkml:trace>
</inkml:ink>
</file>

<file path=ppt/ink/ink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1T03:48:12.853"/>
    </inkml:context>
    <inkml:brush xml:id="br0">
      <inkml:brushProperty name="width" value="0.05292" units="cm"/>
      <inkml:brushProperty name="height" value="0.05292" units="cm"/>
      <inkml:brushProperty name="color" value="#FF0000"/>
    </inkml:brush>
  </inkml:definitions>
  <inkml:trace contextRef="#ctx0" brushRef="#br0">8275 9039 675 0,'0'0'267'0,"0"0"-169"16,0 0-17-16,0 0 167 0,0 0-82 16,0 0-29-16,0 0-20 0,0 0-17 15,0 0-6-15,4-4-16 0,-4 4 7 16,0 0-17-16,0 0-36 0,3 0-30 15,-3 0-2-15,0 0-11 0,4 1-8 16,-4 1 19-16,0-1 2 0,10 3-2 16,-3-2-12-16,0 2 11 15,0 2 0-15,0-3-1 0,-1 4 2 16,5 1 1-16,-1-1 1 0,1 1 1 16,-1 0 20-16,0 0-23 0,1-1 1 15,-5 0 2-15,8-1 0 0,-3-2 0 16,-5-2-2-16,1 0 18 0,4-1 4 15,-8-1-4-15,7 0-2 0,1-1 12 16,-1-3-3-16,0-2-1 0,1 2 5 16,-4-4-11-16,6 0-16 0,-2-1 10 15,-1 4 6-15,0-3-2 0,-3 1-17 16,-3 3-3-16,10 0-13 0,-8 0 14 16,1 1-17-16,0 2 16 15,0-1-17-15,0 2 4 0,-4-2-10 16,15 2 26-16,-5-2 0 0,-2 2 16 15,3-2 1-15,6 0-1 0,-3-1 16 16,1 1-16-16,-1-1 16 0,-3 0-9 16,-1 2 6-16,-2 1-3 0,3-1-13 15,-4 1 5-15,-3 0-18 0,0 0 0 16,0 2 12-16,-1 2-11 0,-2 1 21 16,10 1 10-16,0 0-29 0,-4 2 32 15,4 0-35-15,-7-4 0 0,13 4 1 16,-6-1 2-16,3-2 8 0,-3-2-10 15,3-1 11-15,7-2 11 0,-6 0 15 16,2 0 17-16,1-2-39 0,6-4-14 16,-2 1 11-16,-1-3-1 0,-4 0-12 15,1 4 0-15,0-3 2 0,-8 2 20 16,-2-1-9-16,6 2-11 16,-7 1-2-16,-3 1-3 0,0 0-19 15,3 1-1-15,-6 1 23 0,-4 0-19 16,3 0 0-16,4 0 16 0,0 0-14 15,-3 0 5-15,-1 3 12 0,4-3-1 16,-7 1 2-16,7-1-2 0,-4 1-2 16,1 0 3-16,3 1 13 0,-4-2-11 15,7 2-1-15,-3 0 1 0,0-2 17 16,4 2 0-16,2-2-6 0,-2 0 13 16,9 0-24-16,-2 0 20 0,-1 0-9 15,7-2 3-15,0-2-10 0,-3 0-6 16,-1-1-16-16,-2 2 0 0,9 0 16 15,-6-1-1-15,-4 4-1 0,4-3 2 16,-1 2 0-16,4 1 0 0,-3 0 12 16,-4 0 4-16,11 0-16 15,-7 0-29-15,3 0 28 0,-4 0 1 0,-2 0-1 16,9 1 1-16,-6-1 1 16,0 0 12-16,3 0 9 0,0 0-18 15,0 0 18-15,0 0-9 0,0-1-11 16,0-2 0-16,-3 0 22 0,3 1-23 15,0-2-1-15,-3 3 2 0,-1-2 14 16,-2 3 13-16,-5 0-13 0,1 0-4 16,3 0-8-16,-3 0-1 0,0 0 10 15,-4 4-13-15,8-2-1 0,-5 2 1 16,5 2-1-16,-1-4 1 0,0 2 0 16,0 0 14-16,0-2-10 15,1 1 5-15,-1-3 4 0,0 0-10 16,-3 0-3-16,10 0 2 0,-3 0 11 15,3-3-10-15,-3-1 23 0,-1 0-24 16,8 0-2-16,-4 0 2 0,0 0 11 16,-3 0-13-16,-1 3 0 0,1-2-3 15,-4 3 3-15,4-1 1 0,-4 1-1 16,4 0-3-16,-7 0 3 0,6 0 0 16,-3-2 2-16,4 2 10 0,-4 0-9 15,1-1-2-15,-8 1 1 0,4 0-1 16,0 0 0-16,-4 0 18 0,0 0-3 15,-3 1-13-15,10 1 19 0,-6-1-20 16,-1 3 1-16,4-3 0 0,0 2 10 16,-1-2-11-16,1 2 10 0,3-1-12 15,-3 0 0-15,0 0 2 0,0 0-2 16,-1-2 1-16,1 0 0 0,0 0 11 16,3 0-10-16,-3 2 13 0,3-2-15 15,-3 0 0-15,3 0 1 16,-3 0 0-16,0 2 3 0,0-2-1 15,-4 3-2-15,0 0 0 0,4-1-1 16,-4 5 0-16,-3-3 0 0,7 2-2 16,-4 2 1-16,1 0 1 0,2 0 1 15,-6 0 0-15,7 1-1 0,-4 0 0 16,1 2-2-16,3-4 2 0,-4 2 1 16,4 0 0-16,0-1 0 0,3-2 0 15,-3 0 15-15,-1-3-15 0,8 1 15 16,0-4 9-16,-1 0-9 0,8-3-3 15,-1-1 0-15,1-4 2 0,3-2 1 16,3 0-13-16,-6 0 1 0,0 1-4 16,-4 1 1-16,-4 4-1 0,-2-2 2 15,-8 4 10-15,4-1 11 0,-7 3-1 16,-1-1-22-16,1 1 0 0,-3 0-2 16,3 0 0-16,-4 0-17 0,-3 0 3 15,4 2 3-15,-1 1 10 16,0 0 1-16,1 1 1 0,3 2 1 0,-4-2 0 15,4 2 2-15,0-1-2 16,0-1 0-16,3 1 1 0,-3 0-1 16,7-1 0-16,-4-2 2 0,8 0 1 15,-1-2 26-15,0 0-1 0,7-2-12 16,0-5 6-16,4-1-21 0,-4-1 15 16,3 0-16-16,-2-1 16 0,-1 1-16 15,-4 1 1-15,1 3-1 0,-7 1 0 16,0 1 0-16,-4 3 1 0,0-4-1 15,1 4 0-15,-5 0-3 16,1 0-10-16,0 0 11 0,-3 0-17 0,-1 0 17 16,-3 0-11-16,4 0 10 15,2 4 0-15,-2-1 1 0,-1-2-14 16,4 3 14-16,0 0 2 0,7 0 0 16,-4-1 3-16,7-1 13 0,1-2 3 15,2 0-16-15,5-1 16 0,-1-7-3 16,7 3-13-16,0-6 10 0,-4 3-1 15,4-2-11-15,-3-1 0 0,-1 3 0 16,-3 1-1-16,1 0 0 0,-5 1-1 16,1 2-1-16,-4 0 1 0,4 1 0 15,-1-1-1-15,1 2-1 0,-4 0-10 16,1 0 12-16,-5 1 0 0,1 1 0 16,0 0-1-16,0 0 2 0,0 0-1 15,-4 0 0-15,4 0 1 0,-1 0 0 16,5 0 2-16,-1 0 1 0,0-3 0 15,11-1-2-15,-8 0 15 16,8-3-14-16,-1 2 0 0,1-3 0 16,0 1 2-16,-4-1-3 0,3 2-1 15,-6-1 1-15,-4 3-1 0,0 0 0 16,-3 0-1-16,0 4 1 0,-4 0 1 16,-3 0-1-16,0 0 0 0,0 0-16 15,-4 4 0-15,1 0 14 0,-1 0-11 16,4 3-2-16,-3-3 12 0,2 4 2 15,1 0 1-15,-7 0 1 0,11-1 12 16,-4 1-13-16,-1 0-13 0,5-2 13 16,3 0 2-16,3 0-1 0,0-1 2 15,4-5 22-15,6 0-12 0,1 0 12 16,3-5-22-16,0-3 25 0,0 0-15 16,-4 0-13-16,1 2 3 0,-4-2 0 15,-3 2 10-15,-1-1-11 0,-2 4-2 16,-1 0 0-16,-7 1-13 0,4 2 11 15,-11 0-17-15,8 0 7 0,-8 0-1 16,1 0 1-16,-1 4 10 16,1 0-11-16,-1 2 13 0,0-1-1 0,1 3 1 15,3-2 0-15,-4 3 0 16,8-2 0-16,-5 0-2 0,5 2 1 16,-1 0-12-16,7-1 13 0,4-3 17 15,7-1-1-15,3-1-14 0,3-3 36 16,1-3-4-16,6-4-34 0,-3 0 3 15,3-2 0-15,0 1 13 0,1-3-14 16,-8 3 1-16,4-1 0 0,0 2-3 16,-10 2 0-16,3 1 8 0,-4 2-8 15,-3 0-2-15,-3 2 0 16,0 0-1-16,-8 0-1 0,-2 3-24 16,-1 0 26-16,-3 0 0 0,0 0-14 15,0 2 4-15,-4 1 12 0,8-2-4 16,-8 2-7-16,4 0 11 0,3-1 3 15,1 2-1-15,-1-2 11 0,4-1-12 16,-1 0 11-16,8 0 4 0,0-4 44 16,-4 0-29-16,7 0-5 0,4-3-4 15,3-2-1-15,-4-3-17 0,8-3-1 16,-4 3 7-16,-4-2-10 0,1 2 0 16,-1-1 0-16,-9 2 1 0,-1 4-1 15,0 0-2-15,-10 2-14 0,3 1 14 16,-6 0-16-16,-1 0 5 0,1 0 10 15,-4 0-13-15,3 2 4 0,1 0-1 16,-1 2 12-16,0 2 1 0,1-1 0 16,-1 1 0-16,8 0 0 0,-8 0-2 15,4-1-14-15,3 2 16 0,1-3 2 16,-1 0-2-16,7-1 1 16,4-2 18-16,6-1-3 0,-2 0 3 15,9-5 15-15,-3-2-18 0,0-1-6 16,3 2-9-16,-6-2-1 0,0 0 10 15,-1 4-10-15,-6-1-15 0,0 2 14 16,-8 0 1-16,-2 3-3 0,2 0-10 16,-6 0 1-16,4 0 9 0,-8 3-13 15,1 0 0-15,2 2 13 0,-6-1 0 16,7 4 3-16,-3-2 12 0,3 2-11 16,-4-2 1-16,1 0-1 0,-1 1-1 15,0 1 0-15,8-3-2 0,-8 2 1 16,8-1 0-16,-1 1-1 0,7-1 2 15,4-2 25-15,-1-2 53 0,11-2-46 16,-3 0-7-16,6-6-24 0,-3-1 12 16,4-1-11-16,-1 0 1 0,-6 0 13 15,-1 2-15-15,-2 0 0 0,-5 2 1 16,4 1-2-16,-3-1 0 16,-4 2 0-16,-3 1 1 0,-4 1-1 15,4 0-3-15,-7 0-19 0,-3 3 6 16,6-1-2-16,-7 2 18 0,1 1 1 15,3 1-1-15,0 4-1 0,-1-2-3 16,1-1 2-16,0 3-1 0,4-1 2 16,-5-1 1-16,5-1-3 0,3 1 3 15,3 0 0-15,0-3 3 0,4-1 41 16,6-2-10-16,-6 0-21 0,3-2-10 16,4 0 25-16,-4 0-28 15,3-2 0-15,-6 0 1 0,3 1 1 16,-10 0 0-16,3-2 11 0,4 2-12 15,-7-2-1-15,6 2 0 0,1-3 0 16,-4 0 1-16,7 0-1 0,4 1 0 16,-4-4-1-16,0 3 0 0,-3-1 1 15,-4 1-1-15,0 2 0 0,-7 0-2 16,4 0 0-16,-7 2-12 0,-3 0 15 16,6 0-3-16,-7 0-13 0,1 2 13 15,-1 0-13-15,-3 2 13 0,7 2 3 16,-7-2 0-16,7 4-2 0,-4-1 2 15,4 2 0-15,0 2 0 0,0-1 0 16,3-2-2-16,-3 2 0 0,7-3-1 16,3 0 3-16,7-2 0 0,-3-3 2 15,14-2 17-15,-8-2-16 0,8-3-2 16,9-3 14-16,-9-1-14 0,-1 0 14 16,4-1-14-16,-10 0-1 15,3 2 2-15,-11 1 1 0,1 2 19 0,0-2-9 16,-4 7-10-16,-3-4 28 15,3 1-3-15,-7 3-25 0,-3-1-1 16,4 1-2-16,-8 0-3 0,4 0-19 16,-7 0 19-16,3 1-13 0,4 3 15 15,-3-1-2-15,-1 1 2 0,1 0 0 16,-1 3 0-16,0-2 1 0,1 3 0 16,-1-3 1-16,4 1-1 0,0 0 0 15,0 0-1-15,3-1 0 0,1 2 1 16,2-2 0-16,8-3 13 0,0 0 27 15,6-2-18-15,1 0-10 0,3-4-10 16,-3 0 11-16,3 0-11 0,-4-3 1 16,1 3-2-16,-1-3 2 0,1 2 0 15,-1-3 10-15,4 2-11 0,0-1 0 16,0 2 0-16,-3-2-2 0,3 3-2 16,-14 1-1-16,4 2-10 15,-4-2 11-15,-7 3 0 0,1 3-17 0,-4-3 17 16,0 0-13-16,-4 4 2 15,4 0 12-15,0 0-2 0,0 3-9 16,-4-2 10-16,4 3 0 0,0-1 0 16,0-1 2-16,3 2 1 0,-3-2-1 15,10 2 0-15,-6-3 1 0,6-1 2 16,3-2 19-16,1-2-1 0,10 0 1 16,-3-5-19-16,13-4-1 0,-7-2 0 15,4-3 14-15,4-1-15 0,2-1 0 16,-6 4 0-16,-7 0 1 0,4-2-2 15,-11 7 0-15,0-1 1 0,-3 2-1 16,-4 3 0-16,-3 0-1 0,0 3-1 16,-4 0-20-16,-10 0 7 0,3 0 2 15,1 0 1-15,-1 1 9 0,1 4 3 16,-1 1-1-16,1 0 0 0,-1 2 0 16,0-2-1-16,1 3 2 0,6-1-2 15,-3 0 0-15,0 0 0 16,0-4-1-16,10 3 3 0,4-3 1 15,-1-3 12-15,15-1-1 0,-1-5 4 16,15-6-13-16,-5 0 9 0,5-4-10 16,2 0-2-16,-13 3 2 0,7-4 11 15,0 3-13-15,-4 2 1 0,-10 2-1 16,-3 1-3-16,-4 4-1 0,3 1 1 16,-16 3 0-16,2 0-12 0,5 0 13 15,-8 0-11-15,-3 0 10 0,0 6-9 16,0-1 11-16,3-1 1 0,4 1-1 15,-4 2-2-15,-3-3 2 16,7 2-3-16,0 0 4 0,3-2-2 0,-3-2 2 16,10 0 13-16,3-2-1 15,15-2 4-15,-8-4-16 0,11-3 3 16,0 0-2-16,3-3 0 0,-3 2 0 16,-7 3-1-16,-4 0 0 0,-6 4-1 15,-1-1-1-15,-10 4 0 0,4 0 1 16,-4 0-2-16,-6 0 0 0,6 0 0 15,-3 4 0-15,-1-2 0 0,1 2 1 16,0 0-1-16,3 0 3 0,-6-1 0 16,6 0 0-16,-7-1 0 0,11 0 1 15,-7-1 0-15,6-1 2 0,4 0 10 16,0-3-1-16,7-2-10 0,0-2-2 16,-3-3 0-16,10 3 0 0,-14 2 0 15,7-3-1-15,-10 1 3 0,3 3-2 16,0 0 1-16,-14 1-1 15,4 2-1-15,0 1-2 0,-7 0-9 0,0 1-1 16,-1-1 10-16,-6 3-9 16,7 4 10-16,0-2-11 0,4 2 13 15,-1 1 2-15,0 0-1 0,1 0 0 16,-4-2 0-16,3 1 3 0,7-1-2 16,4-2 13-16,-7-1-12 0,13-3 0 15,1 0 13-15,10-1 1 0,-7-6-16 16,6-1-1-16,8 0 4 0,-7-2-4 15,-3 2 0-15,2 0 0 0,1 1 0 16,-10 2-3-16,6 2 1 0,-13-1 0 16,10 4 2-16,-14-3-3 0,4 3-9 15,0 0 10-15,-8 3-14 0,-6 1 14 16,7 0 0-16,-4 3 0 0,-3-2-13 16,0 2 15-16,0 1-1 0,-3-1 1 15,-4 2 0-15,6 0 1 16,1 1 2-16,0 0-3 0,4 0 0 15,-1 0-17-15,4-1 17 0,3-3 13 0,10 0-1 16,-2-4-9-16,9-2 13 16,4 0 2-16,-4-6-17 0,8-1 0 15,-1-2 0-15,-3 0 12 0,0-1-11 16,3 0 0-16,-6-2-1 0,-1 1 1 16,4 3 0-16,-14-2-2 0,4 3-2 15,-11 3 1-15,-3 0-2 0,-4 4 2 16,-3-1-2-16,-4 1 0 0,-3 0 3 15,0 0-2-15,0 0 0 0,0 0-13 16,4 1-10-16,-4 6 15 16,3-2 10-16,1 2 2 0,-1 1-2 0,1 1 0 15,-1-1-1-15,0-2-1 16,8 2 1-16,-1-2 0 0,7-3 1 16,-3 0 11-16,3-2-8 0,7-1 13 15,1 0-1-15,9-5-12 0,-3-4 16 16,4-2-18-16,9 0 2 0,-9-1-1 15,6 1-2-15,0 2-1 0,-16 1-2 16,6 1 0-16,-11 3-13 0,-3 4-2 16,-6 0 18-16,-4 0-16 0,-7 0 13 15,0 0 2-15,0 0-2 0,3 0 1 16,-3 0-17-16,0 0 18 0,0 4 0 16,0 0 0-16,4 3 1 0,-1-3 0 15,0 0 0-15,1 1-2 0,-1-2 0 16,1 1 1-16,10 2 1 0,-4-2 3 15,0-2 0-15,7 0 13 0,11-2-4 16,-4-2 4-16,14-4-15 0,0-4-1 16,3 2 0-16,4-3-12 0,-4 3 12 15,-3 0-11-15,-10 2 11 0,3 2 1 16,-10 1-1-16,-8 2 0 16,1 1 0-16,-7 0-1 0,-4 0-15 0,1 0 15 15,-4 0-2-15,0 2-9 16,3 2 12-16,-3 4 0 0,4 0 31 15,-4 0-20-15,3 3-11 0,1-3 0 16,-4 2-1-16,7-2 1 0,-4 0-3 16,4-1 2-16,7-3 0 0,-1 0 1 15,1-4 2-15,10 0 17 0,0 0-16 16,7-8 9-16,-3 0-9 0,13-2-1 16,-10-1 0-16,7-1-2 0,-3 1 0 15,-4 3-2-15,-4-2 2 0,-3 3 0 16,-3 2 0-16,-4 1-2 0,-6 1-10 15,-8 2 10-15,1 1 0 0,-4 0 2 16,0 0 0-16,0 0 0 0,0 0-1 16,0 0-12-16,0 0 1 0,3 0 10 15,-3 0-14-15,3 0 13 0,1 0 3 16,-4 1-2-16,3 2 2 0,4-3 0 16,-3 2-1-16,-1 0-1 15,1 2 0-15,-4-4 0 0,3 2 1 16,-3 2-1-16,3-2 1 0,1 1 1 15,3 0 1-15,-4 1 0 0,11-1 0 16,0-2 14-16,3-1-12 0,0 0-3 16,11-1-18-16,-8-6-7 0,15 1 22 15,-11-1-16-15,4-1 16 0,-8 2 2 16,-2 0 1-16,-1 2 0 0,-10 3 0 16,0 0 3-16,-7 1 19 0,0 0 9 15,0 0-6-15,0 0-23 0,0 0-2 16,0 0-16-16,0 0 4 15,0 0-7-15,0 1-12 0,0 0 3 16,0 2 13-16,3 1 14 0,0-1-12 16,4-1 11-16,7 1-20 0,10-2-15 15,-7-1 18-15,14 0-6 0,-3-4-26 16,10-2-31-16,0-2-128 0,-11 2-404 16,25-20-1062-16</inkml:trace>
  <inkml:trace contextRef="#ctx0" brushRef="#br0" timeOffset="27279.59">8010 14812 163 0,'0'0'114'16,"0"0"-58"-16,0 0 485 0,0 0-108 16,0 0-160-16,0 0-12 0,0 0-38 15,0 0-31-15,0 0-5 0,4-13-22 16,-4 12 9-16,0 1-20 0,0-2 16 16,6 2-29-16,-6 0-52 0,0 0-38 15,0 0-51-15,4 0-9 0,-4 0-45 16,0 0-7-16,3 0 61 0,1 3 54 15,3 0-6-15,-4 1-35 0,4-1-13 16,3 1 0-16,-3 0 0 16,4-1 1-16,-1 1 18 0,0 0 130 15,4-1-92-15,-4 0-38 0,8-1 0 16,-5 1-17-16,5-2 0 0,-1 2 0 16,0-3 17-16,0 0-3 0,-3 0-13 15,3 0 13-15,0 0-14 0,-3 0-2 16,0-2 1-16,0 2-1 0,0 0 0 15,-1 0 0-15,-6 0 0 0,11 0 1 16,-8 0 2-16,7 0-3 0,-7 2 0 16,8-1 0-16,-1 0 3 0,0 1-2 15,4-1 21-15,-1-1 6 16,-6 1-9-16,14-1-6 0,-8 0-12 16,5 0 1-16,-5 0 10 0,1 0-10 15,6 0-2-15,-2 0 0 0,-1 0 0 16,3 0 2-16,-3 0-1 0,0 2-1 15,4-2 0-15,0 0 2 0,-4 0-1 16,7 0 1-16,-4 0 1 0,8 0-1 16,-8 0 0-16,4 0 0 0,4-3-1 15,-4 3 1-15,7-1-2 0,-7-1 0 16,0 1 1-16,10 0 8 0,-3-2-8 16,-4 2 0-16,8-2-1 0,-4 2 0 15,-7-2 0-15,13-1 12 0,-6 0 0 16,-3 2-12-16,-1 0 0 0,1-1-2 15,-1-1 2-15,1 1 1 0,-1 2 2 16,0-1 13-16,1 1-16 0,3-1 0 16,0 0 0-16,-4 0 15 15,1 1-13-15,3 0 16 0,-4-2-18 0,-3 3-2 16,7-1 2-16,-4 1 2 16,1 1-1-16,-1-2 5 0,1 1 6 15,-4 0-15-15,3 0 5 0,-3 0-2 16,0 0 2-16,4 0 8 0,-8 0-9 15,8 0-1-15,-4 0 14 0,0 0-12 16,0 0-1-16,0 0 2 0,3 0-1 16,-3 0-1-16,4 0 28 0,-4 0-29 15,3 0 0-15,-6 0 2 0,6 0-1 16,-3 0 1-16,0 0 13 0,0 0-14 16,-3 0 0-16,3 1-1 0,-4-1 0 15,4 0 0-15,-3 0 2 0,3 0-1 16,-4 0 2-16,4 0-1 0,0 0-2 15,-3 1 0-15,3 1 1 0,0-1 3 16,-4 0-2-16,4 1 0 16,-3-2 0-16,3 1 0 0,0 0 11 15,0-1 0-15,0 0 3 0,0 2-16 16,4-2 1-16,-1 0 11 0,0 0-10 0,4 0 20 16,-3 0-20-16,3 0 0 15,0 0 1-15,3 0 19 0,-3 0 0 16,7-2-3-16,-4 0-4 0,4 0-13 15,-4 1 0-15,0 0 2 0,4-2 15 16,-3 3-17-16,2-2-2 0,-2 0 0 16,2 0 0-16,-2 0 10 0,3 0-8 15,-1 0 1-15,1 0 0 0,3-2 0 16,-6 3 10-16,-1-2-12 16,4 3-1-16,-4-1 1 0,1-2 2 0,-5 3-3 15,5 0 0-15,-1-1 2 16,-6 1-1-16,6 0 0 0,-7 0 10 15,1 0-9-15,3 0-2 0,-4 0 2 16,-3 0-1-16,4 1-1 0,-4-1 2 16,3 0 1-16,-3 0 0 0,0 0 0 15,0 3-2-15,-3-3 2 0,-1 1-2 16,1-1 2-16,-4 3 0 0,0-3 0 16,0 1-1-16,0-1 0 0,0 0 10 15,1 0 0-15,-1 0-9 0,-4 0-3 16,4 0-1-16,-6 0 1 0,6 0-1 15,-7 0 2-15,4 0 1 0,-1 2 2 16,1-2-1-16,0 0 11 0,3 0-14 16,-7 0-3-16,0 0 1 0,4 0 1 15,-4 0 1-15,0 0 2 0,4 0 0 16,-4 0 0-16,0 0 1 0,4 0-3 16,-4 0 1-16,1 0 1 15,-1 0-1-15,0 2 0 0,4-2 1 16,-4 0 1-16,0 2-2 0,0-2 1 15,1 2-1-15,-1-1 2 0,4 0 0 16,-4-1-3-16,-3 0 1 0,6 2 0 16,-3-2 2-16,-3 2 9 0,7-2-11 15,0 0 2-15,-8 2-1 0,5-1 0 16,2-1-1-16,-3 1-1 0,1-1 2 16,2 0 1-16,-2 0-2 0,-1 0 2 15,3 0 8-15,-2 0-10 0,2 0 0 16,1 0 3-16,-7 0-3 0,6 0 2 15,-2 1 9-15,-5-1-11 0,5 2 1 16,-1-2 1-16,0 1 19 0,0-1 0 16,1 0 39-16,-1 0-30 0,-3 0-19 15,3 0-12-15,0 0 0 0,-7 0 1 16,8 1 1-16,-5-1-2 0,5 2 0 16,-5-2 2-16,5 1 1 0,2-1-1 15,-6 1-2-15,3-1 1 16,1 0 0-16,-1 2 1 0,3-2-1 15,-2 0-1-15,2 0-2 0,4 1 2 16,-3 0 15-16,-4-1-15 0,7 1-1 16,-3-1 1-16,0 0-1 0,-4 0 1 15,4 1-1-15,-7-1 0 0,3 3 0 16,-3-3 1-16,-1 1 0 0,1 2-3 16,0-3 2-16,0 1-1 0,-7 1 0 15,3-2 0-15,-3 2 2 0,3 0-1 16,0-2 0-16,1 0-10 15,-1 2 11-15,-3-1 3 0,0 0-1 0,3-1-1 16,-3 0 2-16,7 2 0 0,-11-1-3 16,4 0 1-16,0-1 0 15,3 0-1-15,1 2 0 0,3-1 0 16,-11 0-2-16,7-1 1 0,1 2 0 16,-4-1-1-16,-1 0 1 0,1 0 1 15,7-1 0-15,-10 2 0 0,6-1 0 16,-3-1 1-16,0 0 2 0,3 1 0 15,-3-1 0-15,3 0-3 0,-3 0 2 16,0 0 0-16,3 0-2 0,1 0 12 16,-1 0-10-16,4 0 10 0,-4 2-11 15,-3-2-1-15,7 0 1 0,-4 0 0 16,4 0-1-16,-4 0 1 0,4 0 0 16,0 0 0-16,3 0-1 0,-7 0-1 15,1 0 0-15,-1 0 1 0,0 0 0 16,4 0 0-16,-10 0 0 0,6 0 0 15,-3 0 0-15,3 0 0 0,-3 0 1 16,7 0-1-16,-11 0-3 16,8 0 3-16,-1 1 0 0,0-1 2 15,-3 0 0-15,10 1-2 0,-10-1 0 16,0 2 0-16,7-2 2 0,-4 0-2 16,4 0 0-16,-7 2 1 0,3-2 0 15,4 2-1-15,0-2 3 0,0 0 0 16,-1 0-3-16,1 2 2 0,-3-2-1 15,6 0 12-15,-7 1-13 0,4-1 0 16,-4 0-4-16,4 0 3 0,-7 0-1 16,3 1-1-16,-3-1 3 0,3 2 0 15,1-1 0-15,3-1 2 0,-7 0-1 16,3 0 0-16,0 1 15 0,1-1-14 16,-5 0 1-16,8 0-1 0,-7 2-2 15,0-2 0-15,0 0-2 0,0 0 2 16,0 0 1-16,6 0 0 15,-6 2 0-15,0-2 1 0,4 2-2 0,-5-2 0 16,5 0 3-16,-4 0-1 0,6 0-1 16,-6 0 1-16,0 0-1 15,4 2 0-15,-1-2 0 0,-3 1 0 16,7-1-1-16,-4 1 1 0,-3-1-1 16,3 0 1-16,0 0 0 0,1 0 0 15,-1 0-2-15,0 0 3 0,1 0-2 16,3 0 3-16,-1 0 13 0,-2 0-16 15,-1 0-2-15,4 0 2 0,-4 0 1 16,4 0 0-16,-4 0 1 0,1 0-1 16,-1 0 0-16,0 0 1 15,4 0 1-15,-4 0 9 0,1 0-10 16,-1 0-2-16,-3 0 0 0,7 0 0 16,-11 0 0-16,4 0 0 0,0 0 1 15,0-1 0-15,0 1 0 0,0 0-1 16,-4 0 0-16,11 0 1 0,-11 0 1 15,4 0-1-15,0 0 1 0,0 0 0 16,0 0-2-16,0 0 0 0,7 0 1 16,-8 0-1-16,1 0 2 0,0-1 1 15,4 1 0-15,-1-2-1 0,-3 2 0 16,7 0-1-16,-8 0 0 0,1 0 2 16,4 0-1-16,-1 0-1 0,-3 0-1 15,7 0 0-15,-7 0 0 0,-1 0 1 16,8 0 0-16,-3 0-1 0,-1 0 1 15,0 0 0-15,-3 0 0 0,3 0-1 16,1 0 1-16,-4-2 0 16,6 2 1-16,-6 0-2 0,0 0 3 0,4-2-3 15,-1 2 0-15,0 0 13 0,7 0-12 16,-10 0 1-16,4-2 1 0,2 2-2 16,-6 0-1-16,4-1-1 15,-4 1-2-15,-1 0 1 0,5 0 1 16,-1 0-1-16,0 0 2 0,4 0 1 15,-7 0 0-15,7 0-1 0,-4 0 1 16,1 0 0-16,-1 0 2 0,-3 0-2 16,0 0 0-16,3 0-2 0,-3 0 2 15,3 0 0-15,4 0-1 0,-7-1 1 16,0 1-1-16,7-2 3 0,-1 2-2 16,1 0 11-16,-3 2-10 0,-1-2-1 15,4 0-1-15,-4 0-1 0,7 0 1 16,-10 0 2-16,0 0-2 0,7 0 0 15,-7 0 1-15,10 0 2 0,-10-2 0 16,7 2 0-16,-1 0 0 16,5 0-2-16,-5-1 14 0,8 1-12 0,0-1 9 15,-8-1 46-15,8 2-39 0,0 0-7 16,-7 0-11-16,-1 0 0 0,5 0-1 16,-1 0 1-16,0 0 0 15,0 0 0-15,4 0 0 0,-11 0 0 16,8 0 1-16,-8 0-1 0,7 0-1 15,-7 0 1-15,4 0 0 0,-3 0 2 16,-1 0-1-16,0 0 0 0,-3 0-2 16,0 2-2-16,3-2 2 0,-3 1 0 15,0-1 1-15,7 0-1 0,-11 0 0 16,4 0 1-16,0 1 0 16,0-1 1-16,0 0-1 0,0 0 0 15,-4 0 3-15,4 2-2 0,-3-2-2 16,2 0 1-16,-6 1 0 0,0-1 0 15,4 0 0-15,-1 0-1 0,-3 0 0 16,4 0 0-16,-4 0 0 0,3 0 1 16,-3 0 2-16,0 0-1 0,0 0 10 15,0 0-11-15,0 0 0 0,0 0 0 16,0 0 0-16,0 0-1 0,0 0 0 16,4 0 0-16,-4 0 3 0,0 0-3 15,0 0 1-15,0 0 2 0,0 0 0 16,0 0 0-16,0 0 10 0,0 0-11 15,0 0-1-15,0 0 1 0,0 0-2 16,0 0 1-16,0 0-3 0,0 0 1 16,0 0 0-16,0 0 0 0,0 0-2 15,0 0-10-15,0 0 11 0,0 0-1 16,0 0-12-16,0 0-28 0,0 0-9 16,0 0-31-16,0 0-24 0,-4-4-50 15,1-3-162-15,-1-3-461 16,1-24-2035-16</inkml:trace>
  <inkml:trace contextRef="#ctx0" brushRef="#br0" timeOffset="31934.951">19572 14916 466 0,'0'0'225'0,"0"0"590"0,0 0-445 16,0 0-175-16,0 0-20 0,0 0 42 15,0 0 31-15,0 0-7 0,0 0-61 16,0 2-33-16,0-2-23 0,0 0-16 16,0 0-6-16,0 2-23 0,0-2-35 15,0 0-16-15,0 0-6 0,0 0 3 16,0 0 4-16,4 0 5 0,-4 0 7 16,0 0 19-16,0 0 19 0,0 0-22 15,3 0-8-15,1 0-2 0,-1-2-22 16,0-2-6-16,11 0 0 15,-3-2-4-15,-5 2-15 0,8-3 0 16,-3-1 0-16,2 4 1 0,-2 0-1 16,-4 0-3-16,-1 2-9 0,5 2 9 15,-8 0 0-15,8 0-12 0,-5 0 2 16,1 1 10-16,-3 2 0 0,-1 2-11 16,1 3 14-16,3 0 3 0,-1-1-3 15,-2 2 21-15,3 1-18 0,3-1 9 16,-6 1 0-16,6 1-9 0,-10-3-2 15,7-3 0-15,0 1-1 0,0-2 0 16,-1-1 12-16,5-1-10 0,-4 0 20 16,3-2 15-16,-7 0-3 0,8 0 62 15,3 0-28-15,-1-3-37 0,1-5-6 16,0 0-22-16,7-2 22 0,-4-2-22 16,-3-2 9-16,3 1 3 0,3 2-14 15,-9 1 1-15,3-1-2 0,-4 5 0 16,0 1-2-16,-3 1-1 15,-3 2-15-15,-4 2 16 0,3 0-1 16,-3 0 0-16,0 0-13 0,0 0 15 16,0 0-11-16,0 2-16 0,0 3 13 15,0 0 15-15,4 2 2 0,-4 1 0 16,6 0-2-16,1 2 0 0,0-2-13 16,0 0 13-16,3 1 2 0,-3-3-2 15,0 1 0-15,-3-3 13 0,6 0-12 16,4-2 0-16,3 0-1 0,-3-2 31 15,3 0 0-15,7-5-13 16,-3-3-2-16,6-1-15 0,-6-2 14 0,7-2-12 16,-1 2-1-16,-3 0-1 15,-3-2 11-15,-7 3-12 0,-1 6-1 16,-2-2-1-16,-4 5 0 0,-4 0 0 16,-3 1 0-16,0 0-1 0,0 0 1 15,0 0-23-15,0 2 10 0,4 4-4 16,-4 1 17-16,3 2 2 0,0 6 2 15,1-3-2-15,-1 2-2 0,-3-2-1 16,4-1 3-16,3 0-12 0,0-2 9 16,3 1 0-16,4-3 0 0,-1 1 3 15,5-4 2-15,6 0-1 0,-3-4 10 16,10 0 14-16,-4-5 9 0,8-4-13 16,-4-1-18-16,3-2 10 0,-6-1-10 15,3-1-2-15,3 1 2 0,-10-1 0 16,7-1 0-16,-7 3-2 0,-7 3-1 15,4 2 0-15,-11 1 0 16,1 4-3-16,-8 0 0 0,1 2 2 16,-1 0-1-16,-3 0 0 0,0 0-17 15,0 0-2-15,0 3 5 0,4 1 15 16,-4 1 0-16,3 1 1 0,7 2-1 16,-6 0-10-16,-1 3 9 0,4-4 1 15,-3-2 1-15,2 3-2 0,1-2 2 16,4-1 0-16,3-2 1 0,-1-2 0 15,1-1 17-15,14 0-2 0,-4-1-1 16,7-9-13-16,3-2 1 0,4 0 13 16,0-4-15-16,-4 1 1 0,4 1-1 15,-10 0-1-15,3 4 0 0,-7-1-2 16,0 4 2-16,-14 2 0 0,1 3-3 16,-4-1-13-16,-7 3 15 0,0 0-1 15,0 0 0-15,0 0 1 0,0 4-1 16,0 2 2-16,0 1 2 0,0 4 10 15,0 2-10-15,0-2 2 16,0 3-4-16,0-2 0 0,0-1-13 16,10 0-2-16,-3 0 12 0,7-1 2 15,-4 1 0-15,14-1 1 0,0-4 12 16,11-4 6-16,-1-2-14 0,14-2 17 16,1-4 1-16,2-5-20 0,1-1-2 15,-11 2 0-15,1-2-1 0,6-3 1 16,-7 3 1-16,1 1 1 0,-11 0-1 15,0 3 1-15,-11 1-2 0,-2 2-1 16,-5 2 1-16,-6 3-1 0,-7 0-1 16,0 0 2-16,0 0 1 0,0 0-1 15,0 0-12-15,0 2 9 16,0 2-9-16,0 2 12 0,0 2-1 16,4 1-1-16,-4-1-10 0,3 3 9 15,4 1 0-15,0-4-16 0,7 4 17 16,3-2 0-16,-3-1 2 0,13-2 18 15,1-2-16-15,10-3 20 0,-4-2-19 16,11-3 9-16,0-5-10 0,3-2 0 16,-3 0 11-16,0-4-12 0,-4 0-1 15,0 1 2-15,1-1 0 0,-11 3-1 16,0-1-1-16,-11 4 0 0,-3 1 0 16,-3 3 1-16,-10 3-1 0,-1 1 0 15,-3 0 3-15,0 0 15 0,0 0-17 16,0 0 9-16,0 0-10 0,0 0-13 15,0 1 13-15,0 3-1 0,0 3-7 16,0-1 8-16,-3 3 0 0,3 0-11 16,0 1-8-16,3 1 7 0,1 0 9 15,6 1-9-15,0-1 12 0,14-2 1 16,-6-1 2-16,13-2 12 16,-4-2-12-16,14-4 22 0,1 0-24 15,10-4 2-15,-11-4 13 0,7 0-14 16,-3-2-2-16,0-1 2 0,-4-1 2 15,-7 2-4-15,4 0 2 0,-14 1 1 16,4 4-2-16,-18 0 0 0,1 2 0 16,-8 2-1-16,1 1 3 0,-4 0 15 15,0 0-5-15,0 0-13 0,0 0-4 16,0 0-17-16,0 1 20 0,0 3-11 16,-4 1-11-16,4 2 23 0,0 1 0 15,0 2-2-15,0 0-13 0,4 0 2 16,6 1 3-16,0-3 10 0,4 0 0 15,3 0 3-15,11-2 10 0,-4-5-12 16,10-1 11-16,4 0 3 16,-3-1-14-16,3-5 2 0,3-2 0 0,-7-4 13 15,1 4-15-15,-1-3 1 16,-6 1 1-16,-11 0-2 0,7 3 1 0,-13 2 10 16,-5 3-12-16,-2 0 1 15,-4 2 2-15,0 0 16 0,0 0-7 16,0 0-12-16,0 0-2 0,0 0-10 15,0 0 10-15,0 2-17 0,0 2 17 16,-4 0-12-16,4 2 13 0,0 2-1 16,0 0-20-16,4 3 10 0,6-3 10 15,7 0 0-15,4-2 1 0,0 0-1 16,17-4 4-16,0-2-1 0,6 0 10 16,-2-6-10-16,3 0 1 0,-1 0-1 15,1-2 0-15,-10 1-1 16,2-2 2-16,-2 1 0 0,-11 1 1 15,0 0-2-15,-7 4-1 0,-6-1 2 16,-8 2 0-16,-3 1 22 0,0 1 1 16,0 0-4-16,0 0-21 0,0 0 2 15,0 0 14-15,0 0-14 0,0 1 10 16,0 1-12-16,-3-2-17 0,3 4 4 16,0-1-5-16,0 1-1 0,0 1 4 15,3 1-10-15,4 0 22 0,7 0 3 16,6-2 0-16,1 0 3 0,14-1 19 15,-1-3-20-15,1-3 16 0,6-1-18 16,-3-3 1-16,-7 1-1 0,0-1 1 16,-7 1 2-16,0 1-3 0,-7 2 1 15,-6-1 1-15,-8 4 1 0,0 0 15 16,-3 0 1-16,0 0 5 0,0 0-12 16,0 0 1-16,0 0-11 0,0 0 0 15,-3 0-2-15,0 2-1 16,3 0-24-16,-7 1 10 0,3 1 13 15,4 1-14-15,0 0-8 0,0-1-16 16,0 1 9-16,11-1 17 0,-1 3 13 16,11-3 2-16,-4-4-1 0,3 4 15 15,5-4-14-15,-8 0 2 0,-3 0 0 16,-4 0 13-16,-3-4-14 0,-4 4 16 16,-3 0-5-16,0 0-10 0,0 0 15 15,0 0-15-15,0 0 12 0,0 0-15 16,0-3-43-16,0-1-39 0,-3-1-57 15,3-4-99-15,-4-1-506 0,-6-14-1859 0</inkml:trace>
</inkml:ink>
</file>

<file path=ppt/ink/ink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1T03:51:38.962"/>
    </inkml:context>
    <inkml:brush xml:id="br0">
      <inkml:brushProperty name="width" value="0.05292" units="cm"/>
      <inkml:brushProperty name="height" value="0.05292" units="cm"/>
      <inkml:brushProperty name="color" value="#FF0000"/>
    </inkml:brush>
  </inkml:definitions>
  <inkml:trace contextRef="#ctx0" brushRef="#br0">2574 15771 88 0,'17'-2'65'16,"-17"2"-65"-16</inkml:trace>
  <inkml:trace contextRef="#ctx0" brushRef="#br0" timeOffset="10268.615">18229 5984 617 0,'0'0'489'0,"0"0"-310"15,0 0-13-15,0 0-75 0,0 0-81 16,0 0 33-16,0 0-43 0,0 0 360 16,0 0-146-16,-4 0-84 0,4 0-23 15,0 0-4-15,0 0 7 0,0 0 22 16,0 0 16-16,0 0-39 0,0 0-45 16,4 0-25-16,-4 0-7 0,0 0-7 15,0 0-6-15,0 0-19 0,0 0 0 16,0 0-19-16,3 0-3 0,-3 0 6 15,0-3 0-15,3 3 16 0,4-1 9 16,0-2-6-16,0 0-1 0,0 2 1 16,-4 0-2-16,11-1 12 0,-7 0-11 15,-3 0 17-15,6 0-16 0,0 0 10 16,1-1 0-16,6 0-12 16,-10 1 1-16,6-2-2 0,1 2 13 15,0-1 12-15,-4 0-24 0,1 1 0 16,2 1-1-16,5-3-1 0,-5 4 1 15,-2-3 11-15,6 2-10 0,0 1 19 16,-6-2-20-16,6 2-10 0,-3 0 10 16,3 0 3-16,-7 0-1 0,4 0 1 15,0 0-2-15,3 0 0 0,-7 0 0 16,8 0 19-16,-8 0-17 0,11 2 10 16,-15-1-13-16,8-1 19 0,0 0-16 15,0 0-1-15,-4 0 1 0,0 0-1 16,1 0-1-16,-1 0 1 0,4 0 13 15,-4 0-15-15,-3 0 0 0,0 0-1 16,0 0 1-16,3 0-1 0,-6 0 0 16,9 0 0-16,-6 1 0 15,0-1 2-15,7 0-1 0,-4 2 0 0,4-2 0 16,0 0 2-16,0 1 15 16,-1-1-15-16,1 0-2 0,-3 0 13 15,-5 0-12-15,8 0 15 0,-3 0-16 16,-1 0 0-16,-3 0 0 0,-4 0 2 15,1 0 43-15,-1 0-42 0,1 0-1 16,-4 1 1-16,3-1 0 0,1 0-2 16,-4 2 2-16,3-2 10 0,4 0-13 15,-4 0 0-15,1 0 0 0,6 0 1 16,-3 0 16-16,0 0-17 0,-4 0-1 16,1 1 0-16,3 0 1 15,0-1 1-15,-4 0 1 0,4 0-2 0,-7 0-1 16,3 0 0-16,4 0 0 15,-3 0 1-15,3 1 13 0,-4 1 0 16,4 0-13-16,0 0 101 0,3 0-3 16,0-1-79-16,1 2-7 0,-4-3-11 15,-4 1 1-15,4 0-1 0,-4 1-1 16,1-2 2-16,-4 0 0 0,3 0 0 16,-3 0 10-16,0 1-8 0,0-1-1 15,0 1 16-15,0-1-7 0,0 2-9 16,0-2 16-16,0 0-18 0,0 0 2 15,0 0 9-15,0 0-11 0,0 0-2 16,0 0 0-16,0 0-12 0,0 0 10 16,0 0-19-16,0 0-16 0,0 0-53 15,0 0-20-15,0 0-25 0,0 0-65 16,0 0-158-16,0-7-160 0,0 0-182 16,4-1-413-16,-8 30 578 0</inkml:trace>
  <inkml:trace contextRef="#ctx0" brushRef="#br0" timeOffset="10779.724">19062 5802 1676 0,'0'0'328'16,"0"0"-192"-16,0 0-16 0,0 0 0 16,0 0 19-16,0 0 80 0,0 0 16 15,0 0-91-15,0 0-74 0,0 0-31 16,-10-1-11-16,10 1-12 0,0 0-4 16,0 0-12-16,3 0-22 0,-3 1-7 15,4 1-6-15,-4-2 14 0,7 4 21 16,0-2 12-16,3 2-8 15,-3 0 11-15,7 1 1 0,-4-1-12 16,-3 0-2-16,3 2 14 0,1-1-16 16,2-1 13-16,-2 3-13 0,-4-4 2 15,-1 2 0-15,1-1-1 0,4 0 0 16,-8 1 0-16,7-2 1 0,-6 0 0 16,3-1 0-16,-4 2-2 0,-3 0-1 15,4 0 1-15,-4 2 27 0,0 0 18 16,0 1 12-16,0 2 22 0,0 0-3 15,0 1-34-15,-4-1-11 16,-3 3-2-16,-6-2-7 0,2 3 0 0,-3-3-9 16,4 2-1-16,-4 0-10 15,-6 0 2-15,2 1-2 0,8-1-2 16,-7-1-21-16,0 1-84 0,3-2-47 16,7 0-84-16,-7-2-139 0,11 0-183 15,-1-3-546-15</inkml:trace>
  <inkml:trace contextRef="#ctx0" brushRef="#br0" timeOffset="12064.324">19800 5601 949 0,'0'0'371'16,"0"0"-185"-16,0 0-170 0,0 0 55 15,0 0 319-15,0 0-88 0,0 0-85 16,0 0-72-16,0 0-13 0,0 7 16 16,0-4 19-16,0-2-4 0,0 2-36 15,0-1 3-15,3 2-16 0,-3 1-9 16,0 1 24-16,3 2-47 0,-3 0-23 16,0 0-5-16,7-4-7 15,-7-2-47-15,0 3-12 0,0 3-13 16,0 4 23-16,0 4-1 0,-7 3-11 15,4 2 14-15,0 3 0 0,-1 3 2 16,-3 1 1-16,4-1-1 0,-4 4 1 16,7-2 1-16,-7-2-1 0,4-1 0 15,-4-1 9-15,0-4-9 0,3-1 0 16,1 0-1-16,-1-5 0 0,1-1-2 16,3-4-24-16,0 0-71 0,0-5-31 15,0-2 19-15,0-1-92 0,0-1-472 16,0-1 381-16,0-3-335 0,3-3-126 15,1 0 73-15</inkml:trace>
  <inkml:trace contextRef="#ctx0" brushRef="#br0" timeOffset="12437.743">19824 5698 1186 0,'0'0'1216'16,"0"0"-964"-16,0 0-100 0,0 0-65 15,0 0-23-15,0 0 35 0,0 0 42 16,0 0-39-16,0 0-67 0,0 0-9 16,0-2-1-16,3 4-22 0,-3-2-3 15,4 4-19-15,-1 1 19 0,0 4 26 16,8 4-4-16,-1 3 3 0,4 4-21 15,0 1 15-15,-4 4-19 0,7 1-13 16,0-2 13-16,-3 2-15 0,-3-2 15 16,6 0 0-16,-3-3-12 0,-1-1 12 15,-6-3-2-15,4-2 2 0,-1-1 1 16,-3-4 1-16,0 0-2 16,-4-2-2-16,4-2-39 0,-7-4-13 15,4 0-32-15,-4-2-48 0,0 0-75 16,0 0-129-16,0 0-190 0,0-4-86 15,0 0-155-15</inkml:trace>
  <inkml:trace contextRef="#ctx0" brushRef="#br0" timeOffset="12751.164">20079 5579 2099 0,'0'0'463'0,"0"0"-283"0,0 0-102 16,0 0-11-16,0 0 29 0,0 0 39 15,0 0-36-15,0 0-51 0,0 0 3 16,3 57 32-16,-3-28 3 0,0 4-35 15,0 1-39-15,0 1-12 0,0 2-12 16,0 0 9-16,0-4-9 0,0-1-1 16,0-2 12-16,7-4-59 0,-7-1-74 15,3-1-99-15,-3-5-269 0,0-5-550 16,0 0-474-16</inkml:trace>
  <inkml:trace contextRef="#ctx0" brushRef="#br0" timeOffset="13857.781">20420 5621 98 0,'0'0'261'0,"0"0"-199"16,0 0-26-16,0 0-1 15,0 0 11-15,0 0 0 0,0 0 9 16,0 0 10-16,0 0 33 0,0 0 32 16,-7-4 11-16,7 3-8 0,0 1 30 15,0 0 32-15,0 0 23 0,0 0 9 16,0 0 0-16,0 0-16 0,7 0-11 15,-7 0-13-15,0 0-11 0,0 0-28 16,0 0-27-16,0 0-19 0,0 0-13 16,0 1-16-16,0-1-13 0,0 0-9 15,0 1-10-15,0-1-10 0,0 0 7 16,0 2 0-16,0-2-3 0,0 1 12 16,0-1-9-16,0 1-7 0,0-1-9 15,0 2-19-15,0 0 10 0,0 2-12 16,0 5 9-16,0 4-9 0,-7 4-2 15,3 2-10-15,1 4 8 0,-4 1 0 16,4-3 1-16,-1 1-17 16,1-2 17-16,3 1-1 0,-4-3-9 15,4 0-1-15,0-3 10 0,0 1 0 16,0-1 2-16,0-2 1 0,0 0 19 16,0-3-9-16,4 1-10 0,-1-3 0 15,-3 2-1-15,7-3 1 0,-4 1 2 16,1-2-1-16,-1 0 15 0,1 0-14 15,3-1-1-15,0-1 0 0,-1-1 2 16,1 1-3-16,-3-1-16 0,3-2 13 16,3-1 0-16,-3 0 1 0,3 0 1 15,1 0 1-15,-5 0-1 0,-2-2 1 16,6 0 0-16,1-4 18 0,-8 1-6 16,11 2-9-16,-7-3 10 0,0 0-10 15,-4-2 10-15,7 1-10 0,-3-1 0 16,0 0-2-16,4 0-1 0,-5-1 2 15,1-1 14-15,-3 1-14 16,-4 0-2-16,7 0 1 0,0-3 12 0,-1 0-11 16,-2 1-2-16,-1-3 0 15,8 1-1-15,-4 0 1 0,-1-1-3 16,-2 0-10-16,-1-1-3 0,4-1 13 16,-3 3-13-16,3-1 13 0,-4 3-9 15,0-1 12-15,-3 3-2 0,0 1 2 16,0 3-3-16,0 1-19 0,0 1-6 15,0-1-9-15,0 0-45 0,-3 1-3 16,3 0-48-16,-3 1-64 0,-1-2-122 16,1 2-334-16,3 0-671 15</inkml:trace>
  <inkml:trace contextRef="#ctx0" brushRef="#br0" timeOffset="14572.716">20892 5585 1941 0,'0'0'415'16,"0"0"-218"-16,0 0-77 0,0 0-1 15,0 0 35-15,0 0 13 0,0 0-43 16,0 0-57-16,0 0-12 0,0 0 11 16,0 2 36-16,0-2 15 0,0 2-41 15,0-2-22-15,0 0-7 0,0 0 6 16,0 0-2-16,3 2-4 0,-3-2-13 16,0 2-18-16,0 2-13 0,0 2 0 15,-3 3 0-15,-1 5 16 0,1 3-19 16,-1 2 0-16,4 6 0 0,-3-1-12 15,-7 4-1-15,6 0 11 0,-6 2-14 16,6-2 14-16,-3 0-14 0,4-4 13 16,3-2 2-16,-3-4-8 0,3 0 9 15,0-4 3-15,0-1 22 0,0-3-24 16,0-2 1-16,3-3-1 16,-3-1 15-16,0 0-16 0,3-4 3 15,1 4 19-15,-4-4-2 0,3 2-17 16,1-2 16-16,3 2-16 0,0-2 28 15,3 2-3-15,-7-2-3 0,4 0-6 16,4 0-16-16,-1 0-1 0,4 0-1 16,-1 0 2-16,-6 0 8 0,7 0-11 15,0 0-2-15,-4 0 2 0,1 0 0 16,-5 0-1-16,5 1 0 0,-4 2 0 16,-4-2-2-16,8 0 2 0,-8 1-33 15,-3 0 3-15,0 0-29 16,3 1-50-16,-3-2-35 0,0 5-88 0,0-3-184 15,0 1-381-15,0-2-602 16</inkml:trace>
  <inkml:trace contextRef="#ctx0" brushRef="#br0" timeOffset="15190.571">21267 5599 1506 0,'0'0'458'0,"0"0"-293"0,0 0-74 16,0 0 13-16,0 0 57 0,0 0 65 15,0 0-20-15,0 0-68 0,0 0-32 16,0 0 9-16,0-1 50 0,0 1-9 16,0 1-46-16,0-1-31 0,0 0-19 15,0 2-6-15,0 0-14 0,0 3-2 16,0 5-16-16,-3 6-6 0,-1 4-13 15,-3 5 0-15,1 3-3 0,-5 0-13 16,8 3 11-16,-4-1 2 0,0-1-1 16,4-5-1-16,3 1 2 0,-4-5 13 15,1-1-1-15,3-3-9 0,0-3 10 16,-4-1-11-16,4-2 0 0,0-1 15 16,0 2-2-16,0-6-13 15,4-1 0-15,-4 2 10 0,3-4 7 16,-3 1-7-16,4 0 16 0,-1-2-6 0,4 2 25 15,0-1-13-15,7 0-7 16,-4-2-26-16,4 0 0 0,-7 0-1 16,6 0 1-16,1 0 1 0,-4 0-2 15,1 0-2-15,-4 0 1 0,3 2 0 16,-3 0-11-16,7-2 12 0,-4 3 0 16,-3-2 0-16,0 2 0 0,3-1 0 15,-3-2-56-15,0 0-22 0,0 0-30 16,0 0-58-16,-4 0-153 0,4-6-287 15,-7-1-735-15</inkml:trace>
  <inkml:trace contextRef="#ctx0" brushRef="#br0" timeOffset="17314.58">21860 5553 216 0,'0'0'822'0,"0"0"-523"0,0 0-175 15,0 0-111-15,0 0-13 0,0 0 455 16,0 0-137-16,0 0-98 0,0 0-75 16,-4-4-16-16,4 4 26 0,0 0 24 15,0 0-19-15,4 0-51 0,-4 0-33 16,0 0-12-16,0 0-4 15,0 1 0-15,0 1 0 0,0-1-12 0,0 2-10 16,0 5-14-16,-4 4-24 0,1 9-1 16,-7 4-15-16,3 9 16 15,0 1-19-15,0 0-9 0,3 2 9 16,-2-3-7-16,2 0 25 0,-3-1 1 16,4-3-3-16,-4-5-38 0,7-2-29 15,0-1-22-15,0-2-57 0,7-7-139 16,-4-3-182-16,4-6-93 0,3-2-97 15,-6-2-135-15</inkml:trace>
  <inkml:trace contextRef="#ctx0" brushRef="#br0" timeOffset="17564.503">21953 5715 2334 0,'0'0'690'0,"0"0"-450"0,0 0-214 16,0 0-26-16,0 0 0 0,0 0 9 16,0 0 58-16,65-27-43 0,-44 22-24 15,-4-3-1-15,11 2-1 0,-14 2 2 16,6 0-13-16,4 1 0 0,-13 2 13 16,6-2 0-16,-3 2-45 0,-1-2-89 15,-6 1-45-15,-3 0-11 0,-1-2-100 16,1 0-140-16,-4 0-90 0,0-1-109 15</inkml:trace>
  <inkml:trace contextRef="#ctx0" brushRef="#br0" timeOffset="17984.19">22111 5473 1327 0,'0'0'1204'0,"0"0"-950"0,0 0-71 15,0 0-80-15,0 0-52 0,0 0-22 16,0 0-13-16,0 0-16 0,0 0-54 16,0 0 31-16,-3 27 23 0,10-10 55 15,-4 2 5-15,1 5-12 0,3 3-28 16,-4 2 8-16,-3 3 7 0,0 0-6 16,-3-1-16-16,-8-3 6 0,8-1 0 15,-8-1-16-15,5-2 22 0,-1 1-21 16,-7-5-4-16,0 1-58 0,4-3-18 15,-1-5-55-15,1-3 10 0,3-2-33 16,-7-4-20-16,11-3-52 0,-1-1-7 16,1 0 6-16,0-5 153 0,3-1 54 15,3-2-9-15,4 0 29 0,-4 0 36 16,11 1 29-16,0 0 6 16,-4 2 36-16,4 3-13 0,0 2 39 0,0 2-17 15,-4 3 35-15,4 5 23 16,3-2-84-16,-7 4-26 0,1 0-38 15,-1 1-2-15,0-1-22 0,8 0 3 16,-12-1-5-16,1-3-183 0,0-2-74 16,4-4-183-16,-5-2-294 0,8 0-426 15</inkml:trace>
  <inkml:trace contextRef="#ctx0" brushRef="#br0" timeOffset="18312.523">22552 5431 2534 0,'0'0'518'15,"0"0"-288"-15,0 0-141 0,0 0-41 16,0 0 16-16,0 0 21 0,0 0 23 16,0 0-89-16,0 0-16 0,0 0-3 15,24 10 25-15,-10-6-9 0,-7 0-13 16,7 0 8-16,3-1-9 0,-3 1 6 16,-4 2-7-16,-3-4-2 0,3 0-64 15,1-2-58-15,-4 0-49 0,0 0-42 16,-4 0-154-16,-3 0-272 0,0 0-418 15</inkml:trace>
  <inkml:trace contextRef="#ctx0" brushRef="#br0" timeOffset="18575.835">22487 5575 2982 0,'0'0'521'0,"0"0"-315"15,0 0-153-15,0 0-31 0,0 0-9 16,0 0-4-16,0 0-6 0,0 0 16 16,0 0 10-16,55 0-11 0,-27-3-16 15,-8 1 16-15,1-4-15 0,3 4-3 16,-7 0 0-16,-3-2 0 0,3 2-2 16,-3 1-34-16,-7-2-30 0,-4 2-13 15,4 0-13-15,-3-1-38 16,3 1-22-16,-7 1-50 0,0 0-138 0,0 0-222 15,0 1-106-15,-7 3-7 16</inkml:trace>
  <inkml:trace contextRef="#ctx0" brushRef="#br0" timeOffset="18792.045">22528 5684 2087 0,'0'0'689'0,"0"0"-349"16,0 0-183-16,0 0-81 0,0 0-38 15,0 0-16-15,0 0 1 0,0 0-7 16,0 0 22-16,52-1-6 0,-35-3-4 16,11 0-26-16,-8 0 1 15,-2 0 1-15,6 0-4 0,-7 2-35 16,-7-2-42-16,1 1-37 0,2 2-52 16,-6 0-14-16,-3 1-112 0,-4 0-232 15,0 0-171-15,-4 1-100 0,-13 7 118 0</inkml:trace>
  <inkml:trace contextRef="#ctx0" brushRef="#br0" timeOffset="18984.352">22549 5763 2596 0,'0'0'489'16,"0"0"-233"-16,0 0-139 0,0 0-31 16,0 0-23-16,0 0-15 0,0 0-29 15,0 0-16-15,0 0 13 0,0 0 0 16,48-10-13-16,-27 5 8 0,-1 0-11 15,-6 1-16-15,3 0-28 0,-3 2-57 16,0 1-39-16,-11-1-61 16,4 2-45-16,-3 0-185 0,-4 2-246 15,3 1-346-15</inkml:trace>
  <inkml:trace contextRef="#ctx0" brushRef="#br0" timeOffset="19326.852">22528 5886 2299 0,'0'0'449'16,"0"0"-298"-16,0 0-119 0,0 0-13 15,0 0-6-15,0 0 19 0,0 0-32 16,0 0-16-16,0 0 16 0,0 0 26 16,35-8-7-16,-18 4-16 0,-7 0 1 15,1 2-2-15,-1-1-2 0,-3 3-15 16,3 0 13-16,-3 0-11 0,-4 4 13 15,-3 3 23-15,0 1 0 0,0 4-23 16,0 2-38-16,-10 3-10 0,-4 1-16 16,1-1-10-16,-1 1 26 15,-3-3 37-15,-1-2 11 0,8-2 23 0,0-2 18 16,3-1 43-16,0-4-20 16,3 0-32-16,4-2-32 0,0 0-29 15,0-2-41-15,0 0-43 0,7 0 10 16,0 0 3-16,4-4-48 0,-1-5-92 15,11-5-126-15,-4-4-174 0,-7 4-461 16</inkml:trace>
  <inkml:trace contextRef="#ctx0" brushRef="#br0" timeOffset="19837.269">22797 5591 2382 0,'0'0'316'16,"0"0"-316"-16,0 0-6 0,0 0-78 15,0 0 13-15,0 0 39 0,0 0 32 16,0 0-13-16,0 0-42 0,0 0-45 15,52-4 38-15,-46 2 20 0,5 2 13 16,-8-1 28-16,1 1-12 0,-1 0 0 16,1 0 13-16,-1 0 12 0,-3 0 33 15,3 0 4-15,1 0 6 0,-4 0 0 16,10 0-23-16,-6 0 4 16,3 0 6-16,-1 0 6 0,-2 0 10 15,3-1 29-15,3-1-16 0,-3-2-3 16,3 3-23-16,1-2 0 0,-4 1-13 15,-4 1 3-15,4-1 45 0,-4 1 16 16,1-2-32-16,6 1-19 0,-6 0-4 16,9-2-25-16,-2 1 13 0,-1 0-10 15,-3-2-18-15,0 4 18 0,0-1-3 16,0 0-16-16,-4 0 3 0,-3 0 10 16,4 2 6-16,-4 0 13 0,0 0-10 15,0 0 2-15,0 0-24 0,-4 0-57 16,4 0-38-16,0 0-33 0,-3 0-54 15,3-2-49-15,-7 0-150 0,3 0-218 16,4-2-120-16,-3 0-28 0</inkml:trace>
  <inkml:trace contextRef="#ctx0" brushRef="#br0" timeOffset="20103.235">22986 5406 957 0,'0'0'1040'0,"0"0"-657"16,0 0-86-16,0 0-88 0,0 0 0 16,0 0 2-16,0 0-30 0,0 0-51 15,0 0-57-15,0 0-26 0,0-1-16 16,0 4-5-16,0 3-1 0,0 5 0 16,0 7 32-16,0 17-23 0,-3 17-15 15,-4 11-18-15,0 5-1 0,0-3 0 16,0-14-16-16,7-13 4 15,-7-8-16-15,4-3 27 0,3 3-31 16,0 1-37-16,0 2-108 0,0-4-61 16,0-9-158-16,0-3-705 0,0-5-343 0</inkml:trace>
  <inkml:trace contextRef="#ctx0" brushRef="#br0" timeOffset="21109.16">23438 5271 1214 0,'0'0'1091'0,"0"0"-722"16,0 0-163-16,0 0-17 15,0 0-20-15,0 0-6 0,0 0-20 16,0 0-4-16,0 0-54 0,3 9-9 16,-3-6 3-16,0 2 49 0,0 1-36 15,-7 4-36-15,-3 4-37 0,0 1-19 16,-4 5 0-16,-3-3 0 0,3 3-3 15,3-4-9-15,1 1-4 0,-4-4-68 16,7-3-30-16,1-2-74 0,-1-3-138 16,7-1-214-16,0-4-215 0,0 0-406 15</inkml:trace>
  <inkml:trace contextRef="#ctx0" brushRef="#br0" timeOffset="21282.403">23369 5384 2109 0,'0'0'598'0,"0"0"-418"15,0 0-84-15,0 0-67 0,0 0-16 16,0 0 32-16,0 0 13 0,0 0 6 16,0 0-13-16,65-4-35 15,-48 2 3-15,-3-2-16 0,0 2-3 16,-7 0-41-16,0 2-43 0,-4 0-89 16,-3 0-103-16,0 0-205 0,-3 0-71 15,-4 2-243-15</inkml:trace>
  <inkml:trace contextRef="#ctx0" brushRef="#br0" timeOffset="21459.773">23458 5400 2336 0,'0'0'750'0,"0"0"-513"0,0 0-113 16,0 0-48-16,0 0-54 16,0 0-19-16,0 0 13 0,-20 53-16 15,16-42 0-15,4 1-2 0,0-2 0 16,0-1-1-16,4-5-70 0,-4 0-55 15,3-4-101-15,7 0-121 0,-3-3-332 16,4-6-33-16,-4-1-506 0</inkml:trace>
  <inkml:trace contextRef="#ctx0" brushRef="#br0" timeOffset="21772.881">23644 5294 1903 0,'0'0'1083'0,"0"0"-936"0,0 0-105 16,0 0-23-16,0 0-16 0,0 0-1 16,0 0-2-16,0 0-19 15,0 0 6-15,-51 49-3 0,47-46-19 16,4 0-48-16,0-3-42 0,0 0-46 16,0 0-58-16,0 0 29 0,4 0 200 0,-1 0 22 15,4 0 95-15,-3-3 21 16,6 2-15-16,0-2-49 0,1 0-22 15,-5 1-20-15,5 2 6 0,6-2-18 16,0 0-17-16,-6 2 13 0,6-2 0 16,0 0 0-16,-3 0 6 0,0 0-20 15,-1-1 11-15,1 0-13 0,0 0-147 16,-7 1-79-16,-4-2-87 0,1 2-105 16,-4 2-106-16,0 0-225 0</inkml:trace>
  <inkml:trace contextRef="#ctx0" brushRef="#br0" timeOffset="21932.937">23744 5345 2317 0,'0'0'700'15,"0"0"-429"-15,0 0-181 0,0 0-74 16,0 0-15-16,0 0-1 0,0 0-16 16,0 0 15-16,-38 53-22 15,32-42-59-15,6-2-72 0,-7 0-83 16,0-1-173-16,-4 0-361 0,1-2-567 15</inkml:trace>
  <inkml:trace contextRef="#ctx0" brushRef="#br0" timeOffset="22257.598">23424 5597 1699 0,'0'0'1095'0,"0"0"-883"0,0 0-81 16,0 0-38-16,0 0-20 0,0 0 16 15,0 0 23-15,0 0-39 0,0 60-16 16,0-42-16-16,0 1-6 0,0 2 6 15,-4-1-23-15,4 2-14 0,0-2-1 16,-3-1 0-16,3-4-3 0,-3-1-55 16,3-4-46-16,-4-3-42 0,1 0-63 15,3-7-124-15,0 0-131 0,0 0-216 16,0-3-475-16,0-8 498 0</inkml:trace>
  <inkml:trace contextRef="#ctx0" brushRef="#br0" timeOffset="22572.218">23455 5573 1865 0,'0'0'551'15,"0"0"-299"-15,0 0-84 0,0 0-104 16,0 0-32-16,0 0 39 0,0 0 15 16,0 0 33-16,0 0-4 0,52-39-14 15,-39 34-15-15,-2 1 0 0,-4 0 43 16,3 0-44-16,-3 4-22 0,3 0 0 15,-3 0 19-15,3 0 3 0,-6 1-32 16,3 3-12-16,3 3-10 0,-3-2-6 16,7 5-3-16,-7 2 6 0,0 2-16 15,-1 1 4-15,-2 4-4 0,-1 3-10 16,1 1 10-16,-4-1-12 16,0 1-16-16,-4-2-3 0,-3 2-5 0,7-4-8 15,-6 1-17-15,-5-3-39 0,4-3-47 16,-3-3-41-16,3-1-118 15,0-4-287-15,4-2-513 0,-1-2-293 16</inkml:trace>
  <inkml:trace contextRef="#ctx0" brushRef="#br0" timeOffset="22858.658">23434 5680 1261 0,'0'0'1570'0,"0"0"-1300"0,0 0-177 0,0 0-93 16,0 0-16-16,0 0 16 16,0 0 19-16,0 0 32 0,0 0-19 15,52-11-16-15,-31 7-15 0,-8 0 0 16,1 0 1-16,0 0 11 0,0 0-11 15,-4 1-2-15,0 1-35 0,-6 1-93 16,-4 1-77-16,0 0-65 0,0 0-140 16,-7 5 17-16,-3 1-225 0,3 1-428 15</inkml:trace>
  <inkml:trace contextRef="#ctx0" brushRef="#br0" timeOffset="23180.583">23455 5747 709 0,'0'0'820'0,"0"0"-342"0,0 0-196 16,0 0-104-16,0 0-84 0,0 0-56 15,0 0 40-15,0 0-20 0,0 0-23 16,62-31-34-16,-48 23-1 0,-4 1 0 16,0 2-13-16,4 3-3 15,-7 0 16-15,-3 2-74 0,-4 0-123 16,0 4-13-16,0 3 113 0,-4 1-13 16,-6 5-166-16,-1-2-108 0,1 1 97 15,3-2 180-15,-3 0 100 0,3 0 7 16,0-3 20-16,-3-3 84 0,6 0 121 15,4-4 94-15,0 0-33 0,0 0-92 16,0 0-12-16,0 0 18 0,4 0-32 16,-4 0-68-16,10 0-58 0,-3-2 25 15,0-1-32-15,3-1-3 0,1 1-13 16,-5-2-19-16,8 3-4 0,-3-1-37 16,-5 2-62-16,1 1-55 0,-3 0-97 15,-4 0-75-15,0 0-37 0,0 6-24 16,-4 1-133-16,4-1-249 0</inkml:trace>
  <inkml:trace contextRef="#ctx0" brushRef="#br0" timeOffset="23395.233">23314 6013 13 0,'0'0'2029'16,"0"0"-1602"-16,0 0-288 0,0 0-61 15,0 0-30-15,0 0-3 0,0 0 144 16,0 0-35-16,0 0-55 0,58-12-19 15,-34 4 0-15,-3 0 9 0,3-1-19 16,4-1-51-16,-4 2-18 0,7 1-1 16,-14 2 0-16,7 1 0 0,-7 1 0 15,-6 1-2-15,-1 0-97 0,4-1-76 16,-11 0-81-16,4-1-236 0,-3 1-188 16,-4-2-353-16</inkml:trace>
  <inkml:trace contextRef="#ctx0" brushRef="#br0" timeOffset="23576.213">23534 5866 326 0,'0'0'2253'15,"0"0"-1777"-15,0 0-271 0,0 0-75 16,0 0-28-16,-48 53-61 0,38-35-12 16,-1-1-26-16,1 2-3 0,-4 1-1 15,0-2-1-15,7-1-58 0,-3-1-58 16,3-4-54-16,0-2-72 0,0-4-132 15,4-5-168-15,3-1-171 0,0-3-486 16</inkml:trace>
  <inkml:trace contextRef="#ctx0" brushRef="#br0" timeOffset="23725.17">23555 5902 1701 0,'0'0'1125'15,"0"0"-772"-15,0 0-197 0,0 0 3 16,0 0-29-16,24 51-57 0,-24-31-32 15,3 4-38-15,-3-3 13 0,0 1-16 16,0-2 0-16,0-3-168 0,0-1-102 16,-3-5-361-16,0-3-842 0</inkml:trace>
  <inkml:trace contextRef="#ctx0" brushRef="#br0" timeOffset="24771.931">24134 5409 1768 0,'0'0'538'0,"0"0"-227"16,0 0-60-16,0 0-59 0,0 0-38 16,0 0 5-16,0 0-19 0,0 0-26 15,0 0 3-15,0 0 22 0,0 0-73 16,-31 45-41-16,20-27-10 0,-2 4 1 15,-1-3 9-15,-3 2 1 0,3-3-26 16,3-3 0-16,4-1-3 0,1-2-17 16,2-4 8-16,4-1-10 0,-3-2 0 15,3-1-60-15,0-1-47 0,7-1-19 16,-4-2 5-16,0 0 6 0,4 0 35 16,-7 0 29-16,7 0 22 0,-3-2-10 15,-1-2 0-15,1 0 0 0,3-1-58 16,3-3-65-16,0 3-48 15,-3-2-8-15,0 3 75 0,0-2 28 16,-7 2 37-16,3 3 15 0,1 1 30 16,-1 0 55-16,-3 0 52 0,0 0 58 15,0 0-12-15,0 1-59 0,0-1-26 16,0 2 23-16,4-1-35 0,-4 0-1 16,0-1-14-16,10 0 14 0,-7 0 0 15,-3 0-65-15,4 0 65 0,-1 0 9 16,-3 0 17-16,0 0 88 0,0 0 90 15,0 0 39-15,0 3 2 0,0-2-55 16,0 3-33-16,-3 4 19 0,-4-2-99 16,-3 6-46-16,3-1 30 0,0 3 6 15,-3 2-4-15,-1-3-12 0,4 2-10 16,-6-1-3-16,6-1-16 16,0 0 6-16,0-1-2 0,3-2-1 0,1-1-10 15,-1-3 4-15,1 0-17 16,3-4-2-16,0-1-3 0,0-1-12 15,0 0-7-15,3 0-23 0,4-1-37 16,0-4 9-16,0-2 16 0,4 0 10 16,6-2 15-16,-3 0 13 0,-4-1-13 15,4-1 0-15,3 2 0 0,-3 2 13 16,-4 0 7-16,0 2-8 0,-3 1 18 16,7 2 2-16,-7 2 40 0,0 0 1 15,-4 0 13-15,1 2 10 0,-1 2 21 16,-3 0 1-16,4 1-20 0,-1 1-12 15,0-1-4-15,1 4-12 0,-4-1 3 16,0 0-19-16,0-4-9 0,3 1-1 16,-3-3-9-16,0 0-3 0,0-1-77 15,0 0-74-15,0-1-46 0,-3 0-48 16,3 0-110-16,-4-1-145 0,-2-2-538 16,2 0-312-16</inkml:trace>
  <inkml:trace contextRef="#ctx0" brushRef="#br0" timeOffset="24982.962">24089 5722 1558 0,'0'0'1438'0,"0"0"-1108"16,0 0-200-16,0 0-47 0,0 0-7 16,-17 55-10-16,13-35 7 0,1 2-20 15,-4 4-15-15,7-2-22 0,-7 3 12 16,4-4 4-16,-1 0-29 0,1-3 0 15,3-2 0-15,0-3-3 0,-4-3-90 16,4-8-49-16,-3 0-92 16,3-4-133-16,0 0-315 0,0 0-564 15</inkml:trace>
  <inkml:trace contextRef="#ctx0" brushRef="#br0" timeOffset="25265.366">24013 5888 2213 0,'0'0'719'0,"0"0"-485"0,0 0-132 16,0 0-22-16,-55 33 15 0,45-27-9 16,-1-1-67-16,11 2-19 0,-3-6-44 15,3 1-93-15,0 0-121 0,0-2-28 16,3 0-17-16,11-2-24 0,-4-3 136 16,1-3 110-16,-1-2 45 0,4 2-32 15,10-1 51-15,-10 1 17 0,10 0 143 16,-3 2 7-16,-1 3-1 0,8 3 6 15,-8 0 20-15,5 3 57 0,-5 3-49 16,-6 3-20-16,-4-2-6 16,4 1-43-16,-4-3-50 0,-6 2-32 15,3-4-10-15,-4-3-22 0,4 0-69 16,0-3-215-16,7-10-130 0,-7 4-658 16,3-13-628-16</inkml:trace>
  <inkml:trace contextRef="#ctx0" brushRef="#br0" timeOffset="25510.53">24413 5468 3064 0,'0'0'566'0,"0"0"-512"15,0 0-32-15,0 0-12 0,0 0 69 16,0 0-13-16,51 2-28 0,-33-5-13 16,6-1-13-16,-7-1-12 15,0 0-41-15,4-3-107 0,-7 2-82 16,-4-6-172-16,0 2-345 0,-6 1-539 16</inkml:trace>
  <inkml:trace contextRef="#ctx0" brushRef="#br0" timeOffset="25676.638">24557 5367 897 0,'0'0'1762'0,"0"0"-1223"0,0 0-224 16,0 0-125-16,0 0-35 0,0 0-49 15,0 0-74-15,-34 62-30 16,30-45-2-16,4 0-2 0,-3 1 2 16,3-1-1-16,-7 0-73 0,4-3-96 15,-4-1-84-15,-4 1-211 0,-2 0-206 16,2 0-356-16,4-5-75 0</inkml:trace>
  <inkml:trace contextRef="#ctx0" brushRef="#br0" timeOffset="25841.552">24402 5632 370 0,'0'0'1213'16,"0"0"-642"-16,0 0-92 0,0 0-87 15,0 0-75-15,0 0-98 0,0 0-61 16,0 0-60-16,0 0 9 0,0 0-7 16,59-3-21-16,-42-1-32 0,7 0-13 15,-3-1-32-15,-4 0 0 0,7 1 1 16,-10 1-1-16,0 0-2 0,-4 0-38 15,7 0-82-15,-10 1-62 0,-3-2-137 16,-1 2-290-16,-3 2-717 0,0 0-273 0</inkml:trace>
  <inkml:trace contextRef="#ctx0" brushRef="#br0" timeOffset="26304.86">24406 5791 2947 0,'0'0'692'0,"0"0"-487"16,0 0-145-16,0 0-10 0,0 0-6 15,0 0-29-15,0 0-11 0,0 0-3 16,0 0-1-16,0 0 0 0,-4 6-2 16,4-7-18-16,0-3-43 0,0 2-34 15,0-2 18-15,0-2 9 0,4-1 1 16,-1-3-4-16,1 0 32 0,3 2 25 15,-1-2-29-15,1 3 20 0,7 1 9 16,-7-1 0-16,3 3 0 0,1 3-22 16,-4-2 6-16,3 3 32 15,4 0 0-15,-4 1 1 0,-7 6-1 0,4 0 13 16,-3 3 3-16,-4 0 19 0,0 1-10 16,0 5-6-16,-7-1-19 15,-3 1-38-15,-11 0-29 0,4 1 20 16,6-1 33-16,-6-5 14 0,-4 1 3 15,11-2 48-15,0-2 44 0,3-2 1 16,0-3-11-16,7-1 1 0,0-1-48 16,0 1-25-16,3-2-12 0,4 0 18 15,4 0 18-15,-1-2 1 0,11-1 38 16,-1-2-4-16,-6-1-31 0,7 2-23 16,-4-2-15-16,-7 2-1 15,-3 0-2-15,0-1-70 0,0 1-138 0,3 0-204 16,-6 0-798-16,3-7-891 0</inkml:trace>
  <inkml:trace contextRef="#ctx0" brushRef="#br0" timeOffset="26679.341">24943 5390 1269 0,'0'0'677'0,"0"0"-298"0,0 0-69 16,0 0 9-16,0 0-25 15,0 0-27-15,0 0-48 0,0 0-52 16,0 0-29-16,0 0-22 0,-10 8-7 16,10 0-25-16,-4 9-50 0,-2 2-34 15,-1 7-3-15,7 1 3 0,-4 3-12 16,1-6 9-16,-1 0-13 0,4-2 13 16,0-6 1-16,0-3-88 0,0-3-69 15,0-6-131-15,0-3-176 0,0-1-194 16,0-4-395-16,0-2 59 0</inkml:trace>
  <inkml:trace contextRef="#ctx0" brushRef="#br0" timeOffset="26963.155">24950 5391 1841 0,'0'0'573'0,"0"0"-305"16,0 0-94-16,0 0-23 0,0 0 63 15,0 0-19-15,0 0-27 16,62-54-41-16,-45 42-45 0,4 5-23 15,0-3 23-15,-4 4 41 0,7 0-51 16,-3 2-28-16,-4 1-10 0,0 3 13 16,-3 0-16-16,0 3 13 0,0 3 24 15,-1 4-28-15,1 0 0 0,-7 5-6 16,0 1 0-16,0 3-18 0,-4 0 5 16,-3 2-21-16,0 2-3 0,0-1-31 15,-7-2 10-15,0 1-23 16,-3 0-15-16,0-6-28 0,-1 0-12 0,-2-4-51 15,2-1-125-15,1-3-181 0,0 1-240 16,-8-4-486-16,12 0-181 0</inkml:trace>
  <inkml:trace contextRef="#ctx0" brushRef="#br0" timeOffset="27196.93">24923 5542 2889 0,'0'0'566'0,"0"0"-379"16,0 0-92-16,0 0-38 0,0 0-23 15,0 0-21-15,0 0 31 0,51-13-10 16,-23 5-12-16,-4-2-18 0,0 2-2 16,0 3-2-16,-3 0-2 0,3 1-1 15,-7 1-72-15,-3 2-48 16,0 0-25-16,-7 1-68 0,-7 0-100 15,0 0-231-15,0 1-267 0,-4 1-391 0</inkml:trace>
  <inkml:trace contextRef="#ctx0" brushRef="#br0" timeOffset="27382.217">24964 5612 2059 0,'0'0'1259'0,"0"0"-986"0,0 0-137 16,0 0-88-16,0 0-29 0,0 0 28 15,0 0 16-15,52-5-35 0,-39 1-14 16,8 2-14-16,0 0-4 0,-11 1-10 16,4 1 13-16,3 0-64 0,-7 3-99 15,-6 3-51-15,-4 0-126 0,0 3-119 16,0 1-164-16,-7-3-549 0</inkml:trace>
  <inkml:trace contextRef="#ctx0" brushRef="#br0" timeOffset="27602.885">24864 5780 1186 0,'0'0'1438'0,"0"0"-1036"0,0 0-117 15,0 0-85-15,0 0-48 0,0 0-45 0,0 0 4 16,0 0-36-16,52-9-28 16,-28 5-9-16,-4 0-22 0,-2 1-16 15,9-1 1-15,-6 1 1 0,-4-1 0 16,7 2-2-16,-10 0 2 0,0-1-2 15,0 0-42-15,-4-2-71 0,-3-1-38 16,0-4-77-16,-7-1-154 0,3-4-177 16,-3-4-528-16,0 3-175 0</inkml:trace>
  <inkml:trace contextRef="#ctx0" brushRef="#br0" timeOffset="27846.241">25078 5337 2028 0,'0'0'1143'0,"0"0"-795"16,0 0-70-16,0 0-24 0,0 0-69 16,0 0-73-16,0 0-34 0,0 0-29 15,0 0-12-15,-4 73-18 0,4-44 3 16,0 2-10-16,0 6-9 0,0 2 15 16,-3 6-15-16,3-2 9 0,-4 2-12 15,-3-2-1-15,4-2-1 0,-4-3-1 16,-3-2-13-16,3-8 15 0,0-1-82 15,3-8-26-15,-2-1-15 0,2-7-79 16,-3-3-194-16,0-5-282 16,4 0-497-16,-4-3-496 0</inkml:trace>
  <inkml:trace contextRef="#ctx0" brushRef="#br0" timeOffset="28054.322">25019 5767 1999 0,'0'0'1106'0,"0"0"-863"0,0 0-90 16,0 0 33-16,0 0-47 0,-52 29-70 16,39-17-18-16,-8 0-33 0,7 1-16 15,0 0-2-15,1 2 0 0,-8-3-1 16,7-1-49-16,0-1-54 0,1-3-25 16,-1-3-16-16,7-3-97 0,3-1-133 15,4-4-250-15,0-4-142 0,4-4-11 16,3-1 198-16</inkml:trace>
  <inkml:trace contextRef="#ctx0" brushRef="#br0" timeOffset="28171.177">24871 5827 395 0,'0'0'603'16,"0"0"-53"-16,58-17 9 0,-27 15-103 16,-6-2-127-16,9 4-92 0,-3 0-17 15,-3 0-39-15,3 4-67 16,-7 2-69-16,-4 0-11 0,8 3-12 0,-11-1-3 16,4 0-19-16,-4 0-41 15,-7-6-193-15,-3 0-155 0,-3-2-700 16,-1-2-894-16</inkml:trace>
  <inkml:trace contextRef="#ctx0" brushRef="#br0" timeOffset="28725.606">25646 5382 2073 0,'0'0'511'0,"0"0"-195"16,0 0-66-16,0 0-14 0,0 0-7 15,0 0-27-15,0 0-51 0,0 0-53 16,0 0-23-16,0 0 12 0,4 20 6 16,-8-3-34-16,-3 6-25 0,0 7-32 15,-3 5 0-15,0 3-2 0,-1 2-3 16,1 1 1-16,3 0 0 0,4-2-13 15,-1-2-4-15,1-7-68 0,-1-2-50 16,4-4-39-16,0-8-145 0,0-8-262 16,0-1-612-16,0-7-367 0</inkml:trace>
  <inkml:trace contextRef="#ctx0" brushRef="#br0" timeOffset="29086.92">25736 5484 287 0,'0'0'2779'0,"0"0"-2384"0,0 0-395 16,0 0-50-16,0 0 50 0,55-4 54 16,-35 2-19-16,5 2-23 0,-8 0-12 15,-3 3-3-15,6 3-80 0,-9 3 17 16,-1 2 24-16,-7 3-57 0,-3-1-48 15,0 2 57-15,-7 2-28 0,-3 2-185 16,-7-1 9-16,-4 3 119 0,7-2 175 16,-6 0 0-16,3-1 155 15,3 0 120-15,0-1 25 0,4 0 17 16,-1-2-17-16,8-1-62 0,-1 2-80 16,4-5-77-16,0-1-27 0,0 0-1 15,4 0 1-15,3-3 9 0,7-1-4 16,-1-2-9-16,1-2-47 0,0-2-3 15,10-6-103-15,-7-3-80 0,4-5-223 16,-4 3-1086-16,0-8-576 0</inkml:trace>
  <inkml:trace contextRef="#ctx0" brushRef="#br0" timeOffset="30400.153">26270 5380 1759 0,'0'0'1159'15,"0"0"-810"-15,0 0-142 0,0 0 15 16,0 0-80-16,0 0-61 0,0 0-30 15,0 0-51-15,0 0-4 0,-4 7-27 16,4-3 4-16,0 3 27 0,4 1 3 16,-1 1 0-16,1 1 0 0,-1 0-3 15,0-2-18-15,-3 0-115 0,0-3-44 16,4-1-96-16,-4-2-130 0,3-2-246 16,-3 0-88-16,0-2-342 0</inkml:trace>
  <inkml:trace contextRef="#ctx0" brushRef="#br0" timeOffset="30709.012">26270 5380 1299 0,'65'-64'1525'0,"-65"64"-1243"16,0 0-151-16,0 0-51 16,0 0-16-16,0 0-13 0,4-1-23 15,-1 0-27-15,7-2 22 0,1 0 18 16,6-3 13-16,0 1 28 0,0-3-22 15,7 2-44-15,1 1 6 0,-5 1-22 16,1 0 16-16,-4 3-4 0,4 1 7 16,-4 0-16-16,-3 0 10 0,-4 1-11 15,7 4 0-15,-6 0 1 0,-8 2 10 16,4-1-10-16,-7 3 47 0,0 1 7 16,0 3 6-16,-3 3-15 0,-1-2-22 15,-6 1-26-15,0-3-22 0,-4 0-54 16,7-1-34-16,-4-2-29 0,5-4-44 15,-1 1-110-15,-4-4-246 0,4-2-253 16,4 0-580-16</inkml:trace>
  <inkml:trace contextRef="#ctx0" brushRef="#br0" timeOffset="30919.808">26294 5422 2709 0,'0'0'482'16,"0"0"-361"-16,0 0-121 0,0 0-32 15,0 0-3-15,0 0 35 0,48-17 22 16,-27 10-19-16,10-1-3 0,-11 2-136 16,4 0-43-16,-6 2-95 15,-5 2-237-15,1 2-154 0,-3 0-381 16</inkml:trace>
  <inkml:trace contextRef="#ctx0" brushRef="#br0" timeOffset="31090.814">26407 5456 734 0,'0'0'1917'15,"0"0"-1448"-15,0 0-159 0,0 0-41 16,0 0-80-16,0 0-95 0,0 0-88 16,0 0-6-16,0 0-62 0,0 0-11 15,11-1 58-15,6-3 15 0,0 0-57 16,-6 0-38-16,-1 2-15 0,4-2-43 15,-4 0-99-15,-7 2-97 0,1 2-216 16,-4 0-120-16,0 0-146 0,-4 0 90 0</inkml:trace>
  <inkml:trace contextRef="#ctx0" brushRef="#br0" timeOffset="31258.508">26404 5491 1673 0,'0'0'788'0,"0"0"-411"16,0 0-191-16,0 0-90 15,0 0-58-15,0 0-38 0,0 0-2 16,0 0-14-16,0 0 14 0,0 0-39 16,-14 55-81-16,11-48-71 0,-1 0-110 15,-3-3-102-15,-6 3-111 0,6-1-44 16,0-2-56-16</inkml:trace>
  <inkml:trace contextRef="#ctx0" brushRef="#br0" timeOffset="31460.627">26249 5615 451 0,'0'0'584'16,"0"0"-174"-16,0 0 58 0,0 0-66 15,0 0-66-15,0 0-101 0,0 0-55 16,0 0-95-16,0 0-84 0,0 0 56 16,24-7 19-16,-3 0-2 0,-4-1-27 15,14-4-31-15,-7 3-3 0,7 1-10 16,0 0 0-16,-3 4 10 16,-8 0-10-16,8 1-1 0,-14 2-1 15,-4-1 3-15,4 2 8 0,-7 0-12 0,-4 0-75 16,1 0-84-16,-4 0-40 15,0 3-3-15,-4 1-33 0,1 1-101 16,-8 1-258-16,1-2-474 0</inkml:trace>
  <inkml:trace contextRef="#ctx0" brushRef="#br0" timeOffset="31901.769">26301 5696 2533 0,'0'0'499'0,"0"0"-336"0,0 0-87 16,0 0-9-16,0 0-49 15,0 0-18-15,0 0-22 0,0 0-32 16,0 0-55-16,0 0 36 0,7 2 50 16,-4-4 23-16,7 0-19 0,-3-1 18 15,4-4 1-15,-1 2 0 0,0-1 1 16,4-1-1-16,0 1-2 0,-4-1-1 15,0 2-10-15,1 1 0 0,-1 2-3 16,-3 2-3-16,0 0 19 0,-4 0-1 16,1 0 1-16,-4 0 38 0,0 1 62 15,-4 5-40-15,-3 1-53 0,-3 4-7 16,-4 1-48-16,7-3 13 0,-6 2 15 16,2 0 18-16,4-3-11 0,-6-2 13 15,6 0 0-15,3-1 2 0,4-3-1 16,0-2-1-16,0 0-39 0,0 0 12 15,0 0 27-15,7-2 36 16,0 1 31-16,7-4 13 0,0 1-29 0,-4 1-29 16,0-3-11-16,8 1-11 15,-5 1-2-15,-2-1 0 0,-4 2-59 16,3 0-60-16,0 1-72 0,-3 2-74 16,-7 0-215-16,0 0-129 0,0 0-377 15</inkml:trace>
  <inkml:trace contextRef="#ctx0" brushRef="#br0" timeOffset="32096.484">26339 5777 980 0,'0'0'1607'0,"0"0"-1247"16,0 0-193-16,0 0-84 0,0 0-42 16,0 0-21-16,0 0 31 0,-11 64-26 15,11-48-12-15,0-1-10 0,0 0 0 16,4-3 10-16,-1-2-13 0,-3-4-67 15,0 1-32-15,0-4-87 16,0-3-109-16,4 0-180 0,-4 0-217 0,0 0-346 16</inkml:trace>
  <inkml:trace contextRef="#ctx0" brushRef="#br0" timeOffset="32333.735">26256 5882 466 0,'0'0'1186'0,"0"0"-881"0,0 0-133 15,-45 33-42-15,31-21-66 0,7-3-64 16,7-1-26-16,0-3-42 0,0-4-146 16,11-1 9-16,6 0 91 0,0-5 40 15,0-3-34-15,8-2-116 16,-5-3 22-16,4 3 91 0,-3 0 111 16,0 2 52-16,3 2 124 0,-4 2-7 15,1 0 33-15,0 1-23 0,-7 2-98 16,6-1-29-16,1 1-32 0,-7 0-1 15,-4-2-19-15,7-2-29 0,-3-2-215 16,0-1-218-16,-7 0-668 0</inkml:trace>
  <inkml:trace contextRef="#ctx0" brushRef="#br0" timeOffset="32590.998">26807 5390 2459 0,'0'0'457'0,"0"0"-261"16,0 0-8-16,0 0 13 0,0 0-75 16,0 0-15-16,-58 55-45 15,51-40-34-15,-4-1-30 0,4 1-2 16,1-1-3-16,-1-2-13 0,3-2-16 15,4-1-100-15,-3-1-49 0,3-2-64 16,3-2-230-16,4-4-304 0,-3 0-307 16</inkml:trace>
  <inkml:trace contextRef="#ctx0" brushRef="#br0" timeOffset="32885.706">26786 5522 2247 0,'0'0'575'0,"0"0"-370"15,0 0-96-15,0 0 29 0,-44 57-17 16,40-47-61-16,4-1-40 0,0-2-20 16,0-1-35-16,0-2-47 0,4-3-62 15,3-1-10-15,-4 0-3 16,7 0-10-16,1-1 70 0,-4-3 23 16,-4 1 32-16,0 2 23 0,-3-1 19 15,4 2 3-15,-4 0 126 0,0 0 80 16,0 3-51-16,-4 4-62 0,1 3-10 15,0 3-83-15,-4 3-3 0,-4 1 3 16,1 3-2-16,3-4-1 0,0 1 16 16,-3-2 3-16,3-1 0 15,0-2-19-15,-3-2 0 0,-1-1-74 16,8-2-179-16,0-2-162 0,-1-3-562 0,4-2-483 16</inkml:trace>
  <inkml:trace contextRef="#ctx0" brushRef="#br0" timeOffset="34302.837">27172 5253 383 0,'0'0'603'0,"0"0"-281"0,0 0-58 16,0 0 6-16,0 0 54 0,0 0-7 15,0 0-49-15,0 0-24 0,0 0-33 16,0 0 0-16,7 0-33 0,-7 2-20 15,0-2-29-15,0 1-35 0,0-1-25 16,0 1-12-16,0 3-10 0,-3 2-16 16,-4 2-11-16,3 4-20 0,-2 1-2 15,-1-2 2-15,0 0-13 0,3-2 1 16,-3-3 9-16,7-2-16 0,0-2-12 16,0 0-67-16,0-2-18 0,0 0-10 15,7 0 0-15,0 0-14 0,-3 0 20 16,6 0 24-16,-7-2 10 0,8 0 0 15,-4-2 2-15,0 0-6 16,-1 0 7-16,-2 0 19 0,3 3 28 0,-4-1 36 16,-3 2 2-16,0 0 40 15,0-2 0-15,0 2 3 0,0 0 6 16,0 0 1-16,0 0-11 0,0 0 4 16,0 0 0-16,0 0 13 0,0 2 12 15,0-1-13-15,0 1 1 0,-3 1-4 16,-1 1-32-16,-3-1-22 0,1 3-19 15,-1-1 16-15,7-2 1 0,-4 1 0 16,1-2 0-16,3-1-10 0,0-1 8 16,0 1 1-16,0-1-9 0,0 0-17 15,0 0-16-15,0 0-63 0,0 0-36 16,0 0-52-16,0 0 29 0,3 0-62 16,1 0-59-16,-4 0 35 15,3 0-7-15,1-1-10 0,2-2-72 16,-2-1-111-16,3 4-157 0,-38 8 610 0</inkml:trace>
  <inkml:trace contextRef="#ctx0" brushRef="#br0" timeOffset="34711.68">27279 5297 1281 0,'0'0'540'0,"0"0"-258"16,0 0-97-16,0 0 6 0,0 0-46 15,0 0-58-15,0 0-38 0,0 0 12 16,0 0 29-16,0 0 44 0,-10 15-2 16,3-7 2-16,-3 0-4 15,-1 1-38-15,4 3-19 0,-6-1-19 16,2 3-16-16,-9-1 0 0,13 4-10 0,-7-2-3 16,7 1-6-16,-3-2-3 15,-1-3-16-15,1 2 0 0,7-2 1 16,-1-4 1-16,1 0-1 0,-1-2 1 15,4-1-2-15,0-3 0 0,0-1 0 16,0 0 0-16,0 0 2 0,0 0 14 16,0 0-14-16,0 0-2 0,0 0-3 15,0 0-16-15,4 0-12 0,-1-1-16 16,1 1 43-16,2-4 4 0,8 1 22 16,-3-1-8-16,2-1-14 0,-2 0-2 15,2-1-30-15,1-1 7 0,-3 1-19 16,-5-1-22-16,1 3-48 0,-3-2-36 15,3 1-54-15,3 1-136 0,-7-1-167 16,1 1-142-16,3-1-61 0</inkml:trace>
  <inkml:trace contextRef="#ctx0" brushRef="#br0" timeOffset="34935.67">27286 5391 1461 0,'0'0'504'0,"0"0"-219"16,0 0-71-16,0 0-7 0,0 0-63 15,0 0-66-15,0 0-34 0,0 0 1 16,0 0 13-16,0 0 32 0,-14 11 66 16,11-2-95-16,-8 5-23 0,-6 3 13 15,10 1 3-15,-6 2-25 0,2-1-4 16,-9 3-6-16,13-5-19 0,0 1 0 16,-4-2-1-16,5-3-1 0,-1-1-49 15,7-6-57-15,-4-1-71 0,4-2-80 16,0-3-169-16,4 0-324 15,3-4-342-15</inkml:trace>
  <inkml:trace contextRef="#ctx0" brushRef="#br0" timeOffset="35334.746">27393 5294 1542 0,'0'0'381'0,"0"0"-232"16,0 0-52-16,0 0-6 0,0 0 3 15,0 0 32-15,0 0 13 16,0 0 25-16,0 0 10 0,0 0 15 0,7-3 12 15,-4 3-52-15,-3 0-73 16,4 0-38-16,-1-3-9 0,11-1 41 16,0-1-1-16,-1-1-12 0,-2 0-45 15,9 2-12-15,-6 2-1 0,-4 0 1 16,-3 2 1-16,-3 0 24 0,6 2 7 16,-6 6-7-16,-4 0 16 0,0 3 6 15,0 2 1-15,0 1-48 0,-11 0-17 16,4-1-52-16,0-2-25 0,-3-1-67 15,3-3-95-15,0 1-181 0,-3-2-162 16,-4-3-424-16,11 0-266 0</inkml:trace>
  <inkml:trace contextRef="#ctx0" brushRef="#br0" timeOffset="35662.873">27400 5364 1722 0,'0'0'743'0,"0"0"-524"0,0 0-212 0,0 0-7 15,0 0-13-15,0 0 13 16,0 0 0-16,0 0 0 0,0 0-19 16,0 0-59-16,38-1 20 0,-35 1 26 15,0 0 9-15,-3 0 7 0,0 4 16 16,0-3 46-16,0 3 22 0,4-2-32 16,-4 0-25-16,0 2-9 0,0-4-2 15,0 2 35-15,3 0 13 0,-3-2-9 16,0 2-10-16,0-1 19 0,0 2-3 15,4-2-20-15,-1 2-25 0,-3-3-1 16,4 0 1-16,-1 0-3 16,7 0-20-16,-6 0 1 0,3-2-23 15,-4 1 19-15,1 0-10 0,-4-3-2 16,0 2-7-16,0 0-17 0,0 0-28 16,0 0-72-16,0-2-84 0,0 0-196 15,-4 2-157-15,4-2-386 0</inkml:trace>
  <inkml:trace contextRef="#ctx0" brushRef="#br0" timeOffset="35991.689">27362 5329 873 0,'0'0'726'0,"0"0"-391"0,0 0-53 16,0 0 2-16,0 0-26 0,0 0-36 15,0 0-20-15,0 0-23 0,0 0-8 16,0 0-9-16,0 2-8 16,0 2-31-16,-7 4-45 0,3 6-27 15,1 5-32-15,-4 3-8 0,0 3-11 16,0 1-2-16,4-3 0 0,-4-1-1 16,7-1-16-16,0-2 17 0,0-3-1 15,0-2 1-15,0-2 0 0,3-3 2 16,4-3 3-16,-7-3-3 0,4 0 0 15,3-3-15-15,0 0-61 0,-4-2-33 16,4-4-27-16,7-2-54 0,-4-3-96 16,0-3-165-16,1 3-173 0,-8 0-100 15,4-2-5-15,3 3 37 0</inkml:trace>
  <inkml:trace contextRef="#ctx0" brushRef="#br0" timeOffset="36124.284">27438 5487 336 0,'0'0'1034'0,"0"0"-407"0,0 0-108 15,0 0-120-15,0 0-85 0,0 0-82 16,0 0-98-16,0 0-87 0,0 0-28 15,0 0 6-15,10 24-6 0,-7-14-17 16,-3-2 2-16,4-1-2 0,-1-1-2 16,-3-2-55-16,4-1-151 15,6-3-49-15,-3 0-217 0,0-4-525 16,0-7-478-16</inkml:trace>
  <inkml:trace contextRef="#ctx0" brushRef="#br0" timeOffset="36445.752">27641 5224 2962 0,'0'0'533'0,"0"0"-504"16,0 0-29-16,0 0 0 0,0 0 51 15,0 0 28-15,0 0-48 0,45-4-15 16,-28 4-16-16,-10 0 13 0,3 0 18 16,-3 4-2-16,-4 0 18 0,1 1-9 15,-1 2 34-15,-3 1 31 0,4 4-48 16,-4-2-5-16,0 2-35 0,0 0-15 16,-4-2-14-16,4 0-30 0,-3-2-26 15,-1-2-46-15,1-1-26 0,-4-1-66 16,4-2-101-16,-1-2-159 0,-3 2-162 15,0-2-383-15,1 0-125 0</inkml:trace>
  <inkml:trace contextRef="#ctx0" brushRef="#br0" timeOffset="36963.704">27624 5310 1901 0,'0'0'629'15,"0"0"-301"-15,0 0-148 0,0 0-39 16,0 0-61-16,0 0-77 0,0 0 13 15,0 0 3-15,0 0-6 0,0 0-13 16,51-18-16-16,-47 18 0 0,-4 0-3 16,3 1 15-16,-3 4 4 0,0 3 61 15,-3 1-23-15,-1 1-14 0,-6 4-24 16,0-4-23-16,-4 1 22 0,0-1-1 16,7 0 1-16,0-4 1 0,4-2-2 15,-1-2-1-15,4 0-26 0,0-2 7 16,0 0-20-16,0 0-25 0,4 0-9 15,-1 0 66-15,1-3 10 0,3 2 2 16,-4-3-2-16,1-2-42 0,6 0-28 16,-3-1-39-16,0-4-46 0,-4 2-96 15,1-1-54-15,-1-2-32 0,0 1-27 16,-3-2 38-16,4 1-52 16,-4 1 78-16,0 2 202 0,0 1 98 15,-4 0 154-15,1 6 139 0,0-1 69 16,-1 3-20-16,-3 0-8 0,4 0 23 15,3 0 9-15,-4 0-89 0,4 3-17 16,-3 1-110-16,-1 4-29 0,-2 0-26 16,2 5-15-16,1 3-33 0,-1 2-3 15,1 1-12-15,-4 3-7 0,3-1-2 16,1-1-5-16,0 2-15 0,-1-5 0 16,1 0-1-16,-1-3 0 0,4 0 0 15,0-4 0-15,0-1-2 16,0-5-72-16,0 0-30 0,0-4-76 15,0 0-67-15,0 0-98 0,0 0-180 16,4-3-45-16,-4-2 28 0,3 1-233 16</inkml:trace>
  <inkml:trace contextRef="#ctx0" brushRef="#br0" timeOffset="38327.924">27675 5238 107 0,'0'0'821'0,"0"0"-482"0,0 0-114 15,0 0 22-15,0 0 9 0,0 0-38 16,0 0-47-16,0 0-25 0,0 0-30 16,0 0-16-16,4-3-13 0,-1 3-14 15,1-2 20-15,6 1 13 0,-7 1-23 16,4-3-38-16,0 2-26 0,4-2 4 15,-1 3-22-15,-7-1 18 16,11 1-19-16,-7 0 0 0,0 0-1 16,-4 0-2-16,-3 0 0 0,4 4 3 0,-4 0 0 15,0-1 26-15,0 4-7 16,0 0 26-16,-4 3-17 0,1-2-12 16,3-1 3-16,-7-1-19 0,4-2 0 15,3 1 3-15,-4-1 1 0,4-3 6 16,0 1-10-16,0-2-2 0,0 0-14 15,0 0-9-15,0 0-52 0,0 0-12 16,0 0 28-16,0 0 26 0,0 0 16 16,0 0 16-16,0 0-16 0,0 0 18 15,0 1-15-15,0 0 16 16,0 2 16-16,0 0 3 0,0-1 10 0,0 0-17 16,0 0-12-16,0-1-42 15,0 0-29-15,-3 1-25 0,-4 0-10 16,3 0-52-16,1 2-80 0,-1-2-37 15,-6-1-82-15,3 2-37 0,0-2-111 16,4-1-157-16,51-23 395 0</inkml:trace>
  <inkml:trace contextRef="#ctx0" brushRef="#br0" timeOffset="38559.064">27648 5267 1193 0,'0'0'807'0,"0"0"-503"16,0 0-210-16,0 0-26 0,0 0 13 15,0 0-23-15,0 0-6 0,-11 62-11 16,11-40-15-16,-6 3-24 16,2 0 27-16,1 3-27 0,3-4-2 15,0-1-1-15,-4-4-24 0,4-5-162 16,0-1-224-16,0-6-246 0,0-6-819 0</inkml:trace>
  <inkml:trace contextRef="#ctx0" brushRef="#br0" timeOffset="38899.688">27458 5577 2115 0,'0'0'643'16,"0"0"-421"-16,0 0-106 0,0 0 24 16,0 0-34-16,0 0-84 0,0 0-22 15,0 0-3-15,0 0-20 0,0 0-50 16,-7 48-80-16,7-43-91 0,-3-1-143 16,3 0-316-16,-4 0-582 0</inkml:trace>
  <inkml:trace contextRef="#ctx0" brushRef="#br0" timeOffset="39135.84">27221 5703 1380 0,'0'0'1680'0,"0"0"-1446"15,0 0-234-15,0 0 6 0,0 0-6 16,0 0 86-16,68-16-25 0,-40 6-39 15,0 4-20-15,-1 0-2 0,1 1-3 16,-1 1-10-16,1 1 13 0,-8 0 13 16,-2 2-13-16,-1-2-80 0,-10 3-38 15,3-2-41-15,-3 1-111 0,-4 0-214 16,-3 1-96-16,0 0-107 0</inkml:trace>
  <inkml:trace contextRef="#ctx0" brushRef="#br0" timeOffset="39299.442">27307 5708 2252 0,'0'0'697'0,"0"0"-469"0,0 0-177 16,0 0-51-16,0 0-10 0,0 0-3 16,0 0-25-16,0 0-64 0,0 0-129 15,58 8-134-15,-34-17-156 0,-3 0-126 16,0 2-346-16</inkml:trace>
  <inkml:trace contextRef="#ctx0" brushRef="#br0" timeOffset="39599.136">27513 5667 160 0,'0'0'1270'16,"0"0"-844"-16,0 0-193 0,0 0-64 15,0 0 22-15,0 0-43 0,-55 49-61 16,45-41-58-16,0 0-28 0,-4-1-1 16,-3 1-96-16,6-2-121 0,-3 2-45 15,-6-2-49-15,-1 1-67 16,0-1 95-16,-3 1 208 0,11 0 75 15,-5-1 209-15,5-2-37 0,2-2 30 16,4 0-20-16,4-2 58 0,-1 2 61 16,4-2 28-16,0 0-62 0,4 0-110 15,-1 0-55-15,1-2-38 0,13-2 51 16,-3 0-10-16,3-2 2 0,7-4-31 16,4 1-32-16,-1 0-19 0,8 0-7 15,-4 1-18-15,-4 1-2 0,4 0 1 16,-7 5 1-16,-6 1-13 0,-1 1-53 15,-7 0-57-15,-3 0-64 0,-4 0-43 16,-3 1-171-16,0 3-281 16,-3-2-26-16,-7 5-686 0</inkml:trace>
  <inkml:trace contextRef="#ctx0" brushRef="#br0" timeOffset="39817.859">27252 5894 2827 0,'0'0'525'16,"0"0"-417"-16,0 0-89 0,0 0 39 15,0 0-20-15,0 0-10 0,0 52-6 16,3-40-19-16,0-4 13 0,-3 3-14 16,0-4-2-16,4-2-19 0,-4-1-98 15,0-2-74-15,0-2-45 0,0 0-124 16,0 0-235-16,0-2-133 0,0 0-321 15</inkml:trace>
  <inkml:trace contextRef="#ctx0" brushRef="#br0" timeOffset="40012.475">27296 5878 427 0,'0'0'714'0,"0"0"-336"0,0 0-8 16,0 0-68-16,0 0-33 0,55-29-8 15,-37 26-33-15,-5 2-48 0,1 1-43 16,-7 0-22-16,7 0-4 0,-4 1-13 15,1 2 4-15,-1 1-24 0,0 4-27 16,-6-1-7-16,-1-1-6 0,4 2-35 16,-4-2-3-16,1 1-25 0,-4-1-73 15,0-1-57-15,-7 0-76 0,-3 2-220 16,3-2-340-16,-4 1-590 0,-6-2 607 0</inkml:trace>
  <inkml:trace contextRef="#ctx0" brushRef="#br0" timeOffset="40263.645">27286 5951 1995 0,'0'0'528'0,"0"0"-528"0,0 0-19 15,0 0-13-15,59-18 32 0,-39 14 0 16,-3 0-66-16,4 1-122 0,-7 3-91 16,-4 0 22-16,1 3 36 0,-8 4 172 15,-3 1 49-15,0 1 209 0,-3 0-24 16,-1-1 101-16,-3 0-1 0,4-1-85 15,-1-1-71-15,1-2-61 0,3 0-68 16,0-2-10-16,0 0-35 0,3-2-26 16,4 0-100-16,4 0 54 15,-1 0-15-15,0-6-1 0,4-2-52 16,3-1-78-16,0-1-239 0,-10-2-502 16</inkml:trace>
  <inkml:trace contextRef="#ctx0" brushRef="#br0" timeOffset="40554.466">28009 5470 2939 0,'0'0'609'0,"0"0"-422"15,0 0-49-15,0 0 99 0,0 0-103 16,-37 55-63-16,23-32-6 0,7 6-15 16,-7 2 3-16,4 5 24 0,-1 0 21 15,1 2-64-15,7-3-33 0,-1-1-1 16,4-3 0-16,0-4-3 16,7-3-12-16,10-3-44 0,1-6-80 0,-1-7-28 15,3-6-115-15,5-2-159 16,-1-10-280-16,-7-1-704 0</inkml:trace>
  <inkml:trace contextRef="#ctx0" brushRef="#br0" timeOffset="40798.68">28378 5499 2088 0,'0'0'1695'0,"0"0"-1491"16,0 0-184-16,0 0-18 0,0 0 31 16,0 0 2-16,0 0 34 0,62 12-25 15,-38-12-8-15,4 4-36 0,-8-4-1 16,8 2 1-16,-4-2-50 16,-7 0-56-16,-3 0-30 0,-3-2-56 15,-5-2-112-15,-2-2-246 0,-4-1-541 16,0 0-388-16</inkml:trace>
  <inkml:trace contextRef="#ctx0" brushRef="#br0" timeOffset="40995.355">28547 5367 277 0,'0'0'2731'0,"0"0"-2236"0,0 0-236 0,0 0-39 15,0 0-53-15,-48 48-105 0,34-24-24 16,-3 0-16-16,-1 4 2 0,-2 2-5 15,6-6-7-15,-3 1-1 16,10-4-11-16,3-5-13 0,1-2-92 16,3-3-71-16,0-5-104 0,3-2-202 15,8-4-299-15,-1-4-240 0,0-2-204 16</inkml:trace>
  <inkml:trace contextRef="#ctx0" brushRef="#br0" timeOffset="41319.898">28606 5532 1299 0,'0'0'1663'16,"0"0"-1301"-16,0 0-257 0,0 0 31 16,-11 71 82-16,4-45-92 0,0-1-41 15,0 1-15-15,-3 0-14 0,7 0 9 16,-8-6 41-16,1 1-53 0,-4-6-25 16,-3 1-13-16,7-4-2 15,-4-1-13-15,0-3-6 0,-3-1-103 0,10-3-53 16,-7-1-39-16,7-3-83 15,4 0-94-15,-1-3 64 0,4-4 82 16,7-1-29-16,-3-1 109 0,6-2 152 16,4 4 94-16,-4-3 19 0,7 4 58 15,-6 0-10-15,6 1 3 0,-3 2-7 16,0 2-23-16,-1 1-7 0,1 0-12 16,-4 0-49-16,8 1-15 0,-4 3-13 15,-1-2-19-15,1 0-16 0,0-2-3 16,0 0-96-16,-4-5-161 0,-7-3-101 15,11-2-290-15,-10 0-546 0</inkml:trace>
  <inkml:trace contextRef="#ctx0" brushRef="#br0" timeOffset="41459.816">28795 5507 1935 0,'0'0'1219'0,"0"0"-874"15,0 0-102-15,0 0-29 0,0 0-84 16,0 0-130-16,0 0 0 15,0 0-45-15,0 0-147 0,-34 53-149 16,34-50-301-16,0-2-718 0</inkml:trace>
  <inkml:trace contextRef="#ctx0" brushRef="#br0" timeOffset="41733.973">29009 5518 303 0,'0'0'2883'0,"0"0"-2498"16,0 0-267-16,0 0 14 0,0 0 164 16,0 0-128-16,0 0-112 0,0 0-54 15,0 0 23-15,-11 53 6 0,1-31 9 16,3 2-9-16,0 1-15 0,4-2-16 15,-1 0-3-15,1-3-16 0,3 0 16 16,0-2-16-16,3-7-64 0,8-3-110 16,-5-6-103-16,8-2-255 0,-7-6-666 15,17-10-815-15</inkml:trace>
  <inkml:trace contextRef="#ctx0" brushRef="#br0" timeOffset="41922.185">29281 5570 1353 0,'0'0'2445'0,"0"0"-1999"16,0 0-316-16,0 0-59 0,0 0 47 16,0 0-29-16,0 0-24 15,3 51-31-15,-3-34-22 0,-3 1-9 16,3 1 15-16,0 2-18 0,-11-2 3 16,5 3 0-16,-1-3-2 0,-4 2-1 15,1-4-151-15,0 1-127 0,6-3-412 16,-3 3-1494-16</inkml:trace>
  <inkml:trace contextRef="#ctx0" brushRef="#br0" timeOffset="42086.494">29570 6066 3668 0,'0'0'799'0,"0"0"-604"0,0 0-195 16,0 0 0-16,0 0-1 0,0 0-15 15,0 0-21-15,0 0-170 0,0 0-243 16,0 0-1247-16,21-3-557 0</inkml:trace>
  <inkml:trace contextRef="#ctx0" brushRef="#br0" timeOffset="72186.387">7914 4884 303 0,'0'0'346'16,"0"0"299"-16,0 0-323 0,0 0-149 16,0 0-31-16,0 0 43 0,0 0-23 15,0 0-19-15,0 0-40 0,0 0-22 16,3 0-7-16,-3 0-13 0,0 0-32 15,0 0-16-15,0 0 6 0,0 0 4 16,4 0-1-16,-4 0-9 0,0 0 3 16,3 0-12-16,-3 0 9 15,3 2 19-15,1-5 3 0,3 2-3 0,0-1-29 16,0 0 16-16,-4 1 13 0,0-2 1 16,8 2-11-16,-4-2-9 15,3 3-10-15,-3-1 13 0,0 0-15 16,0 0 18-16,0-1-3 0,6 0 7 15,-2 2-21-15,-4-2 1 0,3 1-3 16,-3 0 0-16,0 1 0 0,3-2-2 16,0 2 4-16,-3-1 12 0,4 0-14 15,-1 1 0-15,-7 0-1 0,8-2 2 16,-4 2 0-16,-1 0 21 0,1-2-20 16,-3 2-1-16,6 0 0 0,-3 0 3 15,-4-2-1-15,1 2-2 0,6 0 18 16,-3 0-18-16,0 0 0 0,-4 0-1 15,4 0-2-15,0 0 2 0,-3 0 0 16,3 0 0-16,-4 0 13 0,11 0-12 16,-7 0 1-16,0 0 1 0,-1 0 29 15,5 0-3-15,-4 0-27 16,3 0 23-16,0 0 23 0,1-2-26 16,-4 2 10-16,-1 0 3 0,5-1-32 15,-11 1 13-15,10-1 0 0,1 1-14 16,-8 0 0-16,4 0-1 0,0 0 2 15,-4 0 10-15,4 0-13 0,0 0-2 16,-7 0 2-16,10-2 2 0,1 2-1 16,-1 0 0-16,0 0 2 0,1 0 10 15,-4 0 9-15,6-1-19 0,1 1 0 16,-7-1 13-16,3-1-3 0,-3 2-11 16,7-1 14-16,-7 1 0 0,3-1-13 15,1 0 0-15,-5 1 13 0,1 0-14 16,4-2 1-16,-4 2 16 0,-1-1 3 15,1 1-9-15,4-1-10 0,-4 1 9 16,-1 0 1-16,-2 0-12 0,6 0 0 16,-3-1 12-16,3 1-10 0,-6 0-1 15,6 0 0-15,1 0 16 0,-8-2-17 16,7 2-1-16,1 0 13 16,-4 0-13-16,-1 0 0 0,1-1 0 15,0 1 1-15,-3 0 2 0,9-1-3 16,-6 1 2-16,4-2 0 0,-1 2 1 15,0 0-2-15,-3 0 15 0,7-1-16 16,-4 1 2-16,1-1 0 0,-1 0 0 16,-3 1 23-16,10 0-25 0,-6 0 4 15,-1-2 8-15,0 1-11 0,-3 1 11 16,10-1-11-16,-6 1 13 0,-4 0-11 16,3 0 13-16,0 0-3 15,1 0-10-15,-1 0-2 0,-3 0 13 16,0 0-12-16,3 0-2 0,-3 0 1 0,-4 0-1 15,11 0 2-15,-7 0 13 16,3 0-14-16,-3 0 11 0,0 0-12 16,0 0 0-16,-4 0 2 0,8 0 10 15,-1 0-9-15,-3 0-2 0,-4 0 0 16,8 0 2-16,-8 0 0 0,4 0-2 16,-3 0 2-16,6 0-1 0,-3 0-2 15,3 0 2-15,-6 0 13 0,6 0-15 16,-3 0-1-16,0 0 1 0,6 0 2 15,1 0 0-15,0 0-2 0,0 0 16 16,6-3 12-16,1-1-26 0,-7 1 0 16,10 1 0-16,-7-2 10 0,-3 2-9 15,10-2 43-15,-7-1-21 0,-3 1-22 16,3 0-3-16,-3 0 3 0,0 2 7 16,-4-1-8-16,4 2-2 0,-4-2 3 15,-3 3-1-15,4-1-1 16,-4-1-1-16,-1 2 1 0,-2 0-1 15,6-2-3-15,-6 2 1 0,3 0-10 16,-4 0 10-16,0 0 1 0,4 0 0 16,-3 0 0-16,-1 0 1 0,4 0 0 15,-3 0-2-15,-4 0 0 0,3 0 0 16,4 0 1-16,-4 0 0 0,1 0 1 16,-1 0-1-16,1 0-2 0,-1 0 1 15,1 0 0-15,-1 0 1 0,4 2 1 16,0-2 0-16,0 2 0 0,-4-1-1 15,4-1 0-15,0 3 1 0,3-3 1 16,-6 1-1-16,6 0 0 0,0 1 0 16,-3-1 0-16,4 0 1 0,-1 1 7 15,-3 0-8-15,3-1 0 0,0 0 10 16,-3 3-10-16,7-2 0 0,-4-1 1 16,-3 0 3-16,4 0-3 0,-4 2 2 15,-1-2 9-15,1-1-12 16,4 2 1-16,-4-1-1 0,-1 0 41 15,1-1-7-15,0 3-31 0,0-2-2 16,-3-1-1-16,6 2-2 0,-3 0 2 16,0-1 0-16,0 2-1 0,-1-1 1 15,1 0 0-15,0 0 0 0,-3 0-2 16,6 0 1-16,-3-1 1 0,0 1 1 16,0-1 0-16,0 0 0 0,3 1 2 15,-3-2 0-15,-7 1 10 0,10-1-13 16,1 0 18-16,-5 1-2 0,1-1-1 15,4 0-14-15,-4 0 0 16,3 0 0-16,0-2 2 0,1-1-2 0,-1 0 3 16,4 0 8-16,-11-1-11 15,11 1 2-15,-4 0-2 0,-3-1 1 16,3 2 1-16,1-3-3 0,-8 2-1 16,8-1 1-16,-5 3 0 0,-2 0-1 15,-1 0-2-15,-3 1 0 0,4 0-13 16,-4 0 1-16,0 0 3 0,0 0 8 15,3 0-17-15,-3 1 19 0,4 0 2 16,-1 0-1-16,1 2 0 0,-1-2 0 16,4 3 1-16,-4 0-1 0,8-2 3 15,-4 0-2-15,3 0 12 0,-3 0-11 16,3-1 2-16,0-1 0 0,1 0 0 16,-1 0-1-16,0 0 14 0,1 0-7 15,-1 0-9-15,0-1-1 0,4-2 1 16,-3 2 0-16,-1-3 2 15,0 3 0-15,-6 0-1 0,13-1 1 0,-10 2-2 16,-4 0-2-16,4 0-1 0,-3 0-9 16,-1 0 9-16,0 0 0 15,4 0 1-15,-3 0 0 0,-4 0 2 16,10 0-1-16,-6 0 1 0,-1 0 0 16,4 0-2-16,-4 0 0 0,1 0 2 15,-1 2 0-15,4-1 0 0,0-1 1 16,0 1 0-16,-7-1 1 0,7 0-2 15,0 0-3-15,-4 2 3 0,1-2 0 16,-1 2 1-16,1-1-1 0,-1 0-2 16,0 1 0-16,4-2 0 0,-3 0 0 15,3 1 1-15,-4 0 1 0,7 1 2 16,-3-1-1-16,0 0 0 0,0-1 12 16,0 2-13-16,0-2 0 0,0 0 0 15,-4 0 1-15,-3 0 1 0,11 0-1 16,-8 0 2-16,4 0-2 0,-4 0 2 15,1 0-3-15,-1 0 1 0,4 0 2 16,0 0-1-16,-4 0 1 16,1 0-3-16,-1 1 0 0,-3-1-3 15,0 0-9-15,0 0 10 0,0 0-11 16,0 1 10-16,0-1 2 0,0 1 0 16,7-1-1-16,-7 2 1 0,4-1 1 15,-1 2 1-15,1-1-1 0,-1 1 0 16,0-2 0-16,4 1 1 0,0 0 0 15,0-1 0-15,3 0-1 0,1-1 2 16,-1 0 14-16,4 0-4 0,0-1 1 16,-1-3 5-16,1 0-17 0,-7 2 2 15,7-2-1-15,-4 1 2 16,-6 1-4-16,6-1 0 0,-3 2-1 16,0 0-2-16,-4 1 1 0,1-2 1 15,-4 2 0-15,0 0-1 0,0 0-9 16,0 0 10-16,0 0 1 0,0 0 0 15,0 0 0-15,0 0 0 0,0 0-1 16,0 0 1-16,0 0-13 0,0 0 12 16,0 0-2-16,0 0-12 0,0 0 2 15,3 0 11-15,-3 0-7 0,4 0 9 16,-1 0 3-16,0 0 13 0,4 0-13 16,-3 0 9-16,6-1-11 0,0 0 12 15,-3-2-1-15,4 2-10 0,-4-1-1 16,-1 0 1-16,-2 2-2 0,-4 0-2 15,0 0 1-15,0 0 1 0,0 0 12 16,0-1-8-16,0 1 11 0,0 0-14 16,0 0-1-16,0 0-1 15,0 0-18-15,0 0 7 0,0 0-3 16,0 0 13-16,0 0-1 0,0 0-12 16,0 0-1-16,0 0 4 0,0 0 11 15,7 0 1-15,-7 0 3 0,7 0 0 16,-4 0-1-16,1 0-1 0,-1 0 1 15,1 0 17-15,-1 0-19 0,0 0 1 16,1 0 1-16,-4 0-1 0,3 0 0 16,-3 0 0-16,4 0-1 0,-4 0-1 15,0 0-1-15,3 0 0 0,-3 0 0 16,0 0-1-16,0 1 1 0,4-1 0 16,-4 0 2-16,3 0 1 0,-3 0-1 15,0 0 0-15,0 0-1 0,7 0 1 16,-7 0 0-16,3 0-2 0,1 2 1 15,-1-2 1-15,4 0 0 0,-3 2 1 16,-4-2 2-16,3 0-1 0,1 0-2 16,2 0 1-16,-6 0 1 0,4 0 1 15,-1 0-3-15,1 0 2 0,-4 1 0 16,3-1-2-16,-3 0 0 16,0 1 0-16,0-1-2 0,7 2 1 15,-7-2-1-15,4 0 0 0,-1 0-1 16,0 0-12-16,1 0 14 0,-1 1 2 15,-3-1 1-15,4 1 0 0,-4-1 0 16,0 0 2-16,0 0-3 0,0 2 0 16,0-2 1-16,0 0-2 0,0 0-1 15,0 0-1-15,0 0-11 0,3 0 13 16,-3 0 0-16,0 0 1 0,0 0 1 16,4 0-1-16,-4 0-1 0,0 0 1 15,0 0-1-15,3 0 2 0,-3 1 1 16,4-1-1-16,-4 0-1 0,3 0-1 15,-3 0 0-15,3 1 1 16,-3-1-1-16,4 0 0 0,-4 0 0 16,0 2 0-16,3-2 0 0,-3 0-1 15,0 0 0-15,0 0-1 0,4 0 2 16,-4 2 0-16,0-2-2 0,3 1 2 16,-3-1 0-16,4 0-1 0,-1 0 0 15,-3 2 1-15,4-2 0 0,-1 1-1 16,0-1 1-16,-3 0 0 0,0 0 0 15,4 1 0-15,-4-1 0 0,0 2-1 16,3-1-1-16,-3-1-10 0,4 1 11 16,-4 2 1-16,3-2 0 0,-3 1 0 15,4 0-1-15,-1 0 1 0,1 0-1 16,-4-1 0-16,3-1-18 0,-3 1-21 16,3-1 5-16,-3 0 11 0,0 2-33 15,4 0-94-15,-1-2 16 16,4 0-212-16,-3 0-208 0,3 0-513 15,-4-19-813-15</inkml:trace>
  <inkml:trace contextRef="#ctx0" brushRef="#br0" timeOffset="74208.664">9554 3292 964 0,'0'0'244'0,"0"0"-100"15,0 0-128-15,0 0-16 0,0 0 0 16,0 0 346-16,0 0-119 16,0 0-110-16,0 0-20 0,0-3-6 15,0 2-4-15,0 0-6 0,0-1-26 16,0 0-39-16,0-2-16 0,0 0 0 16,0 0 17-16,0-4 8 0,0 2-22 15,0 0-2-15,0-2 0 0,0 1-1 16,0-1-21-16,0-1 20 0,0 1 0 15,0-2-33-15,0 0 34 0,3-2-1 16,4 1-3-16,0-1-15 0,-4 2-4 16,4 0 4-16,-3 1 16 0,-1 1-17 15,0-2 20-15,1 2-29 0,3 4 6 16,-4-4 14-16,1 3 9 0,-1-2 0 16,-3 2-3-16,7-1-10 0,0 2 0 15,-4 0 10-15,1-3 3 0,3 2-1 16,-4 0 0-16,4-1 2 0,0 0-3 15,0-2 2-15,-4 1 0 0,11-1 2 16,-4 0-2-16,-3 1-1 16,4 2-38-16,-8 0 39 0,4 2 0 15,-4 2-33-15,-3 0 31 0,11 1 2 16,-8 0-32-16,1 0 28 0,2 1-9 16,-2 3 13-16,-1 3 1 0,4 1 32 15,0 1-11-15,-3 1-22 0,2-2 20 16,-6 2-20-16,0-2 0 0,7-1 0 15,-7-4 13-15,0 1-13 0,0 1-16 16,0-1 16-16,0-4-1 0,0 2-34 16,0-2-7-16,0 0 16 0,0 0 23 15,0 0-14-15,0 0-8 0,-7 0-31 16,7 0 30-16,0-4 7 0,-3 0-13 16,3 0 32-16,-3-1 47 0,3 0-8 15,0 0-39-15,0 1-42 0,0-2 13 16,0-1 3-16,0 0-4 0,0 1 11 15,3-2 6-15,0 1 11 0,-3-1-14 16,0 0 12-16,7 2-15 16,0-1 4-16,-3 1 14 0,3-2-28 15,-4 0 27-15,4 2 2 0,0 0 0 16,3-2 26-16,-6 0-27 0,9-1 2 16,-2 0 76-16,-1 0-77 0,4 0 23 15,-7-1 9-15,10 2 27 0,-3-1-43 16,0 2 7-16,-4-1-7 0,4 0 36 15,-1 1 0-15,-2 1 9 0,-1 1-61 16,-3-1 1-16,10 0 36 0,-6 2-24 16,-1 0 26-16,-3-2-7 0,3 2-16 15,-3 2-16-15,0 0-1 16,3-1-16-16,1 2 17 0,-1-3 52 16,0 2-33-16,-3-2-18 0,3 1 19 15,-3 0-18-15,0-1-2 0,4 3 19 16,-5-1-17-16,1-2 11 0,-7 4-10 15,11 0 10-15,-11 0 7 0,3 0-18 16,1 0 27-16,-4 0 6 0,3 0-12 16,-3 0 0-16,0 0-1 0,0 0-6 15,0 0-3-15,0 0-13 0,0 0-2 16,0 0 0-16,0 0-14 0,0 0 16 16,0 0 0-16,0 0 16 0,0 0-13 15,0 0 10-15,3 0-11 0,-3 0 1 16,0-3-3-16,4 2-27 0,-4 1-157 15,0-3-78-15,3 0-131 0,1-1-199 16,-4 1-576-16,-14 20 1095 0</inkml:trace>
  <inkml:trace contextRef="#ctx0" brushRef="#br0" timeOffset="74803.632">10094 2653 1154 0,'0'0'459'0,"0"0"-270"0,0 0-66 16,0 0 39-16,0 0 20 0,0 0-20 16,0 0-49-16,0 0-46 0,0 0-5 15,0 0 2-15,0 0 13 0,0 0-16 16,0 0-25-16,0 0-4 16,0 0-10-16,4 0 4 0,-4 0-4 15,0 0-9-15,0 0-10 0,0 0-3 16,0 0-1-16,0 0-18 0,3 0 3 15,-3 0 0-15,4 0 13 0,-1 0 3 16,-3 0 16-16,7 0-13 0,0 0 7 16,-4 0-10-16,4 0-1 0,0 0 1 15,0 1 1-15,0 1-1 0,0-1 1 16,-4 0 1-16,4 1-1 0,0-2 0 16,-3 2-1-16,2-1 1 0,-2 2 1 15,-4-3 0-15,3 0-2 0,-3 1-16 16,4-1 16-16,-4 1 16 0,3 2-16 15,-3-2-1-15,4-1 1 0,-4 3 13 16,3-1 1-16,-3 1-12 0,0 1-1 16,0 1 47-16,0 1-22 0,0 4 73 15,0 1 3-15,0 1-48 0,-7 0-19 16,0 4-28-16,0-1-7 16,-3 3-35-16,-4 0-42 0,4 1-25 15,0 1-19-15,3 1-62 0,0-4-88 16,3-1-266-16,4-4-266 0</inkml:trace>
  <inkml:trace contextRef="#ctx0" brushRef="#br0" timeOffset="76754.991">10914 2307 821 0,'0'0'16'0,"0"0"502"16,0 0-248-16,0 0-127 0,0 0-29 15,0 0 35-15,0 0-13 0,0 0-26 16,0 0-61-16,4-1-49 0,-4 0 0 16,0 1 0-16,0 0 23 0,0 0-7 15,3 0-16-15,-3 0 0 0,0 0-2 16,4 0-11-16,-4 0 0 16,3-3 13-16,4 2 3 0,-7 1 29 15,14-3-16-15,-4 2-16 0,1-1-2 16,2 0 2-16,5 0 0 0,-1 0-19 15,3 0 19-15,1-1 19 0,0 2-18 16,-1 1-1-16,1-2 0 0,0 2 0 16,-4 0-4-16,0 0-9 0,-3 0 15 15,3 0-4-15,-3 0-15 0,0 2 17 16,-7-1-1-16,6 2 3 0,-2-3-1 16,-4 0 0-16,3 0-1 0,0 0 2 15,-6 2 11-15,3-2 10 16,-4 0-4-16,1 0-19 0,-1 0-3 15,-3 0 1-15,0 0 2 0,0 0 3 16,0 0 0-16,0 0 11 0,0 0-14 16,0 0-77-16,0 0-20 0,-3 0-27 15,3 0-60-15,-4 0-112 0,1 0-65 16,-1 0-216-16,-3 0-135 0,28 0 712 0</inkml:trace>
  <inkml:trace contextRef="#ctx0" brushRef="#br0" timeOffset="77008.689">11007 2342 924 0,'0'0'667'0,"0"0"-485"0,0 0-182 15,0 0 1-15,0 0 31 16,0 0-32-16,0 0-33 0,0 0-12 16,0 0-10-16,0 0 55 0,4 37-17 15,6-37-129-15,4 0 0 0,3-5-154 16,-3-2-257-16</inkml:trace>
  <inkml:trace contextRef="#ctx0" brushRef="#br0" timeOffset="77155.686">11238 2318 1253 0,'0'0'442'0,"0"0"-321"16,0 0-95-16,0 0 91 0,0 0-7 15,0 0-36-15,0 0-47 0,0 0-27 16,-27 51-26-16,23-45-3 0,1 1-3 16,-1 0-137-16,-3-1-231 15,1-1-170-15</inkml:trace>
  <inkml:trace contextRef="#ctx0" brushRef="#br0" timeOffset="77459.862">10966 2488 153 0,'0'0'1571'0,"0"0"-1166"0,0 0-275 16,0 0-20-16,0 0 35 0,0 0-22 15,0 0-123-15,0 0-13 0,0 0-93 16,0 0 90-16,35-8 16 0,-18 4 42 16,0-3-30-16,7 2 5 15,-3 1-17-15,-1 1-28 0,5-1 28 16,-8 2 0-16,3-2 0 0,1 2 0 16,-4-2 0-16,-3 2-4 0,0 0-73 15,-4 0-27-15,-3 0-2 0,-3 2 12 16,-1 0-13-16,-3 0 19 0,3 0 30 15,-3 0 2-15,0 0-87 0,0 0-143 16,-6 0-69-16,6 0-225 0</inkml:trace>
  <inkml:trace contextRef="#ctx0" brushRef="#br0" timeOffset="77709.379">11149 2271 1455 0,'0'0'426'16,"0"0"-228"-16,0 0-72 0,0 0-3 16,0 0-26-16,0 0-29 15,0 0-38-15,0 0-30 0,0 0-35 16,0 0 35-16,-4 36 51 0,1-11 20 16,-4 3-13-16,3 7 4 0,1 3 2 15,-4 2-25-15,0 1 25 0,0-1-19 16,4-3-26-16,-1-2 13 0,4-8-32 15,0-4-57-15,4-2-107 0,-1-6-190 16,8-6-311-16,-4-4-540 0</inkml:trace>
  <inkml:trace contextRef="#ctx0" brushRef="#br0" timeOffset="78356.205">11455 2383 1314 0,'0'0'484'15,"0"0"-299"-15,0 0-22 0,0 0 63 16,0 0-45-16,0 0-103 0,0 0-36 16,0 0-20-16,0 0 1 15,0 0-10-15,11-2-13 0,-8 0 0 16,4 2 23-16,0-4 0 0,3 3-21 15,1-3 40-15,-1-1-7 0,0 1-35 16,1 0-6-16,-1-1-191 0,-3-1-16 16,3 0-114-16,-3-1-267 0,-7 0-440 15</inkml:trace>
  <inkml:trace contextRef="#ctx0" brushRef="#br0" timeOffset="78585.483">11538 2209 1864 0,'0'0'483'16,"0"0"-272"-16,0 0-124 0,0 0 22 15,0 0-6-15,0 0-23 0,0 0-70 16,0 0-10-16,0 0-20 16,0 0 20-16,-10 57 2 0,6-39-2 15,1 5 2-15,-4-1-2 0,3 2-22 16,1-2 6-16,3-1-7 0,-7 1-12 15,7-3-91-15,-3 1-126 0,-1-3-172 16,-3 1-187-16,7-5-496 0</inkml:trace>
  <inkml:trace contextRef="#ctx0" brushRef="#br0" timeOffset="78748.604">11431 2584 1695 0,'0'0'614'0,"0"0"-391"0,0 0-117 15,0 0-106-15,0 0-13 16,0 0 11-16,0 0-17 0,0 0 6 16,55-55-16-16,-41 44 6 0,3-1-135 15,1 0-104-15,-1 0-63 0,0-2-192 16,-7 5-308-16</inkml:trace>
  <inkml:trace contextRef="#ctx0" brushRef="#br0" timeOffset="78964.615">11734 2213 1339 0,'0'0'793'0,"0"0"-499"0,0 0-261 0,0 0-8 16,0 0 30-16,0 0-19 0,0 0-8 15,-31 53-28-15,24-40-20 16,1 3 4-16,-1-1 13 0,0 1-16 15,-4 0-27-15,5-3-102 0,-1-1-53 16,3-2-117-16,-3-3-258 0,7-2-173 16</inkml:trace>
  <inkml:trace contextRef="#ctx0" brushRef="#br0" timeOffset="79273.624">11652 2346 1778 0,'0'0'360'15,"0"0"-133"-15,0 0-56 0,0 0-90 16,0 0-4-16,0 0-32 0,0 0-45 16,0 0-48-16,0 0 25 0,0 0 10 15,44-40 1-15,-33 36-14 0,3-1 24 16,-4 3-2-16,-7 0-8 0,8 2 12 16,-4 0 3-16,-1 0 32 0,-2 2 4 15,3 1 35-15,0 4-26 0,0 2 33 16,-1 3-1-16,-2 4-10 0,-1 1-47 15,4 2 25-15,-7 1-47 0,4 0-1 16,-4 3 0-16,0-4-45 16,0 5 45-16,-4-4 1 0,1-1-1 15,-4 1-45-15,3-3-9 0,-2 1-71 16,2-1-46-16,-6-1-42 0,3 2-114 16,3-3-310-16,-2-2-366 0</inkml:trace>
  <inkml:trace contextRef="#ctx0" brushRef="#br0" timeOffset="79449.746">11693 2494 635 0,'0'0'2051'15,"0"0"-1624"-15,0 0-402 0,0 0-25 16,0 0-41-16,0 0-59 0,0 0-28 15,0 0-246-15,0 0-131 0,0 0-139 16</inkml:trace>
  <inkml:trace contextRef="#ctx0" brushRef="#br0" timeOffset="80333.856">12206 2357 714 0,'0'0'674'16,"0"0"-147"-16,0 0-254 0,0 0-30 16,0 0 24-16,0 0-32 0,0 0-46 15,0 0-45-15,0 0-32 0,-7 0-1 16,7 0 6-16,0 0-6 0,0 0-54 16,4 0-35-16,-4 0-10 0,0 0-9 15,0 0 1-15,0 0-4 0,3 0-1 16,-3 0-34-16,7 0-28 0,4-1-7 15,-1 0 69-15,7-1 2 0,7-1-1 16,0-1 16-16,0 0-14 0,4-1 0 16,0 0-2-16,-4-1-28 0,0 2 12 15,-7 2-19-15,-3 0-6 0,-4 2 6 16,-3 0 19-16,-3 0 16 16,-1 0-1-16,-3 0 1 0,0 0-2 15,0 0 2-15,0 0-32 0,0 0-54 16,0 0-31-16,0 2-18 0,0 0-86 15,0 2-95-15,-3-1-185 0,3 2 20 16,-4 1-17-16,-3-2-327 0</inkml:trace>
  <inkml:trace contextRef="#ctx0" brushRef="#br0" timeOffset="80642.496">12220 2480 648 0,'0'0'778'0,"0"0"-430"15,0 0-162-15,0 0 18 0,0 0 58 16,0 0 9-16,0 0-113 16,0 0-58-16,0 0 2 0,0 0 20 15,7-2 6-15,-7 2-23 0,3 0-29 16,-3-1-28-16,0 1-45 0,7-1-3 15,0 1-1-15,7 0 1 0,0-2 25 16,6 1-22-16,1-2 0 0,7 3 16 16,-4-1-18-16,0 0 0 0,0-3-1 15,-3 1-15-15,-1 1-131 0,1-2-14 16,-7 0-131-16,0 2-169 0,-4 0-331 16,-3 0-802-16</inkml:trace>
  <inkml:trace contextRef="#ctx0" brushRef="#br0" timeOffset="81951.405">13216 2050 839 0,'0'0'225'0,"0"0"390"0,0 0-319 16,0 0-89-16,0 0-25 0,0 0-27 15,0 0-20-15,0 0-9 0,0 0-10 16,3 0 19-16,-3 1 15 0,0-1 0 16,0 3-10-16,0-2-26 0,-7 3-47 15,4 3-23-15,-4 1-43 16,-7 4-1-16,0 3 1 0,-3 1-1 16,0 3-15-16,3 1 13 0,-3-1-17 15,0 1 17-15,0 1-17 0,-1-2 3 16,5 2-15-16,-1-4-17 0,3-1-73 15,1-3-57-15,7-5-136 0,3-6-299 16,0-2-581-16</inkml:trace>
  <inkml:trace contextRef="#ctx0" brushRef="#br0" timeOffset="82262.112">13216 2078 2273 0,'0'0'446'0,"0"0"-269"16,0 0-33-16,0 0 32 0,0 0-42 15,0 0-29-15,0 0-41 0,0 0-30 16,0 0-2-16,0 0 12 0,3 8-12 16,-3-8-32-16,4 4-9 0,-1 1-21 15,4 4 30-15,3 2 38 16,4 4-22-16,-4 3-15 0,4-2 2 15,0 3-3-15,-4-3 0 0,4-2 0 16,-4 1 2-16,-3-4-2 0,0-2-84 16,0 0 24-16,0 0-55 0,-4-4-31 15,4-2-27-15,-3-2-96 0,-1-1-102 16,4-1-118-16,-3-6-171 0,-1 2-504 16</inkml:trace>
  <inkml:trace contextRef="#ctx0" brushRef="#br0" timeOffset="82638.204">13099 2334 1023 0,'0'0'1553'0,"0"0"-1225"16,0 0-151-16,0 0-14 0,0 0-48 16,0 0-14-16,0 0-21 0,0 0-60 15,0 0-20-15,0 0-22 0,17-1 22 16,-10-2 0-16,7 1 15 0,-1-2-11 15,5-1 5-15,-1 1 4 16,0-1-13-16,0 1 0 0,-3 0 0 16,-4 3-2-16,4-2-44 0,-10 2-100 15,2-1-20-15,-2 2-67 0,-1 0-128 16,1 0-147-16,-4 2-115 0,0-1-133 16,-7 6 18-16</inkml:trace>
  <inkml:trace contextRef="#ctx0" brushRef="#br0" timeOffset="83210.564">13106 2429 1752 0,'0'0'726'0,"0"0"-565"0,0 0-141 16,0 0 28-16,0 0-13 0,0 0-9 15,0 0-26-15,0 0-14 0,0 0 1 16,0 0 12-16,-7 39 2 16,7-37-1-16,0 0 1 0,0-2 0 15,0 0 1-15,0 0 1 0,0 0-3 16,0 0-81-16,0-3 23 0,0 1 55 16,0-4 1-16,3 2-40 0,-3-2-36 15,4-2 5-15,-1 0 72 0,0 0-11 16,1 0 12-16,3 3 20 0,0-1 9 15,3 0 9-15,-3 2-12 0,3-1 26 16,1 1-7-16,2-1-26 0,1 0-16 16,-4 3 16-16,4 0-18 0,-3 2 15 15,2 0-14-15,-6 0-1 0,4 0 12 16,-5 4-13-16,1 1-3 0,-3 0 3 16,-1 3-3-16,-3 0-46 0,0 2-9 15,0 2 10-15,-7 2-17 0,-3 2-61 16,-4-1 65-16,0 1 38 0,-3-2 4 15,3 1-7-15,-3-3-52 0,3 0 78 16,1-2 0-16,2-3 84 16,8-3 10-16,-4-2 10 0,4-2-11 0,3 0 36 15,0 0-6-15,0-1-36 16,3-2-42-16,4 2-44 0,-7-1 82 16,3-1 7-16,4 2-29 0,4-3-10 15,-5 1-22-15,5 0-28 0,-1 0-1 16,4 2-19-16,-4-1 19 0,4 0 0 15,0 0-56-15,-4-2-194 0,4 0-149 16,-4 0-406-16,4-5-864 0</inkml:trace>
  <inkml:trace contextRef="#ctx0" brushRef="#br0" timeOffset="83655.384">13643 2035 2027 0,'0'0'485'0,"0"0"-336"16,0 0 28-16,0 0 80 0,0 0-46 15,0 0-21-15,0 0-53 16,0 0-87-16,0 0-31 0,0 0 10 15,3 2-1-15,-3-2-28 0,4 0-1 16,-4 0-37-16,3 2-3 0,4 0 25 16,-3 2 16-16,6 2 16 0,0 1 3 15,4-2-18-15,-7 2 2 0,0-3-3 16,0 2-22-16,0-2-143 0,-4-2-92 16,4 2-160-16,-4-2-378 0,1 0-283 15</inkml:trace>
  <inkml:trace contextRef="#ctx0" brushRef="#br0" timeOffset="83924.679">13588 2207 1034 0,'0'0'1880'0,"0"0"-1515"15,0 0-228-15,0 0-51 0,0 0-4 16,0 0 19-16,0 0-3 0,0 0-63 15,0 0-35-15,0 0-2 0,21-2 2 16,-15-2 30-16,8 0-17 0,3-3-10 16,1 1-1-16,-1 1-2 0,0 0 1 15,-3 1 0-15,0 0-1 0,-4 0-60 16,0 2-56-16,-3 0-33 16,-7 0-51-16,4 2-88 0,-4 0-101 15,0 0-67-15,0 4-34 0,-11 3 5 16,8-2-75-16,-14 9-113 0</inkml:trace>
  <inkml:trace contextRef="#ctx0" brushRef="#br0" timeOffset="84120.485">13588 2289 1527 0,'0'0'650'16,"0"0"-307"-16,0 0-79 0,0 0-87 15,0 0-39-15,0 0-10 0,0 0-48 16,0 0-49-16,0 0-8 0,0 0-20 15,38-12-2-15,-28 9-2 0,0 0-11 16,1 2-7-16,-4 0 16 16,0-1-67-16,-4 2-128 0,-3 0-92 15,0 3-184-15,0 2-211 0,-3 1-387 0</inkml:trace>
  <inkml:trace contextRef="#ctx0" brushRef="#br0" timeOffset="84299.461">13581 2367 1261 0,'0'0'1544'0,"0"0"-1198"16,0 0-173-16,0 0-84 0,0 0-48 16,0 0-38-16,0 0-3 0,0 0-44 15,0 0 44-15,0 0 0 0,52-14 0 16,-42 11-19-16,7-1 3 0,-6 0-64 16,2 0-54-16,1 2-42 0,-7-1-172 15,0 3-137-15,-4-1-119 0,1 1-171 16,-4 0-1-16</inkml:trace>
  <inkml:trace contextRef="#ctx0" brushRef="#br0" timeOffset="85229.341">13578 2463 457 0,'0'0'1546'0,"0"0"-1238"0,0 0-221 15,0 0-13-15,0 0-2 0,0 0 15 16,0 0 13-16,0 0-40 0,0 0-60 16,0 0-10-16,-11 31 10 0,11-31 0 15,0 0-25-15,0 0-107 0,0 0-55 16,0 0-27-16,0 0 26 0,0-3 20 15,4 0-24-15,-1-1 23 0,1-3 55 16,-1-1 71-16,4 2 22 0,0 0 20 16,0-2 2-16,0 2 38 0,-4 0 26 15,4 0-10-15,0 1-35 0,0 2-19 16,3 2 15-16,-3-1 7 0,0 2-7 16,0 0 20-16,3 2-10 0,-3 2-13 15,3 2 29-15,-3 1-39 0,-7 1-1 16,4 2-2-16,-4 0-20 0,0-1-48 15,-4 3 25-15,4-4 37 16,-10 4-30-16,-1-2 35 0,-2-1-80 16,2-1 48-16,1 0 1 0,0-2 32 15,-1-2 58-15,1-2 33 0,7-2 10 16,-1 0 0-16,4 0-62 0,0-1 201 16,0 0-6-16,0-1-69 0,0 1-23 15,4 0-39-15,-1-2-61 0,0 0 32 16,4 0 7-16,4-1-33 0,-1 0-46 15,-3 1-2-15,3 1 0 0,1 1 10 16,-1-2-10-16,0 1-94 16,1-2-144-16,2-1-309 0,-6 1-432 15</inkml:trace>
  <inkml:trace contextRef="#ctx0" brushRef="#br0" timeOffset="87399.391">13877 2277 682 0,'0'0'329'0,"0"0"-199"16,0 0-62-16,0 0 33 0,0 0 36 15,0 0 49-15,0 0-30 0,0 0-17 16,0 0 20-16,0 0 6 0,0 2-16 16,0-2 0-16,0 0 3 0,4 0 2 15,-4 0-16-15,0 0-16 0,0 0-17 16,0 0-18-16,0 0-14 0,3-2-16 15,-3 2-9-15,0 0-4 0,0 0-15 16,0 0-1-16,0 0-6 0,0 0-3 16,0 0-15-16,0 0 11 0,0 0-11 15,4 0-1-15,-4 0-3 16,0 0-1-16,3 0-3 0,0 0 4 16,4-2 0-16,0 0 3 0,7-1-2 15,-7 0-1-15,3-1 0 0,4 1-4 16,-4 0 4-16,4 0-10 0,-3 1 10 15,-1-2 0-15,0 2 12 0,1 0-11 16,-1 1-1-16,-7 0 0 0,-3-1-12 16,4 2-39-16,-4 0-25 0,0 0-3 15,0 0-20-15,0 0-35 0,0 0-10 16,0 0-39-16,-4 0-87 0,4 0-108 16,-3 3-210-16,-7-2-184 0</inkml:trace>
  <inkml:trace contextRef="#ctx0" brushRef="#br0" timeOffset="87739.687">13963 2070 1190 0,'0'0'443'0,"0"0"-239"0,0 0-22 16,0 0 51-16,0 0-9 0,0 0-47 15,0 0-61-15,0 0-48 0,0 0-7 16,0 0 13-16,0 10 25 0,0-4-3 16,0 7-13-16,0 7-41 0,-3 5 5 15,0 6-12-15,-1 5 16 0,4 3-32 16,-3 2 20-16,-1 0-39 0,4-2 0 15,0 0-16-15,0-2-7 0,0-3 22 16,0-3-11-16,4-4-116 16,-1-6-73-16,1-4-78 0,-1-5-166 15,0-3-207-15,8-9-736 0</inkml:trace>
  <inkml:trace contextRef="#ctx0" brushRef="#br0" timeOffset="88829.264">14456 2305 1769 0,'0'0'506'0,"0"0"-263"0,0 0-53 16,0 0-45-16,0 0-17 16,0 0-3-16,0 0-45 0,0 0-45 15,0 0-9-15,0 0 9 0,7 0 7 16,-7 0-7-16,7 0 0 0,-7 0-4 16,3 0 11-16,-3-3-17 0,7 2 10 15,0-3 22-15,3 0 3 0,4 0-31 16,3-1-29-16,-3 2-12 0,3 1-4 15,4-2 15-15,-4 2-1 0,1 0 2 16,6 0 10-16,-11 0-10 0,5 1 1 16,-5 0-2-16,1-1 1 0,-3 1 0 15,-8 0 2-15,4 0-1 0,-4 1 15 16,-3 0-16-16,4 0-3 0,-4 0 3 16,0 0-3-16,0 0-28 0,0 0-7 15,0 0-32-15,0 0-38 0,0 0-16 16,-4 0-26-16,4 0-46 0,0-2-103 15,0 0-144-15,-3-1-119 16,-1 2-102-16</inkml:trace>
  <inkml:trace contextRef="#ctx0" brushRef="#br0" timeOffset="89045.69">14601 2067 2380 0,'0'0'689'15,"0"0"-443"-15,0 0-154 0,0 0-25 16,0 0-22-16,0 0-45 0,0 0-53 16,0 0-75-16,0 0 109 15,17 54-22-15,-10-35-212 0,-4 5-265 16,4-9-519-16</inkml:trace>
  <inkml:trace contextRef="#ctx0" brushRef="#br0" timeOffset="89206.301">14597 2476 2752 0,'0'0'755'15,"0"0"-584"-15,0 0-150 0,0 0-21 16,0 0-22-16,0 0-57 0,0 0-105 15,0 0-14-15,0 0-129 0,0 0-438 16,55 4-442-16</inkml:trace>
  <inkml:trace contextRef="#ctx0" brushRef="#br0" timeOffset="91201.303">15035 2152 830 0,'0'0'1454'0,"0"0"-1131"16,0 0-139-16,0 0-11 0,0 0-22 0,0 0-1 15,0 0-16-15,0 0-58 0,0 0-34 16,24 0 11-16,-14-6 1 16,8 0 25-16,-1-1-9 0,3 3-42 15,1-3-28-15,0 0-2 0,3 4 0 16,-10-2 0-16,6 1-17 0,-2 1 19 16,-8 1 2-16,0-1 10 0,1 2-12 15,-5-1-75-15,-2 2-58 0,-1 0-29 16,-3 0-67-16,0 0-95 0,0 2-124 15,-7 4-29-15,-3 3-75 0,0 1-204 16</inkml:trace>
  <inkml:trace contextRef="#ctx0" brushRef="#br0" timeOffset="91435.461">15045 2277 2121 0,'0'0'562'0,"0"0"-327"0,0 0-81 15,0 0-20-15,0 0 1 0,0 0-18 16,0 0-47-16,0 0-48 0,0 0 23 16,52-12 12-16,-31 7-10 0,3 1-36 15,3 0-11-15,-3-2-1 0,0 3 1 16,1-1 3-16,-8 0 12 0,-3 1-15 16,-1 3-136-16,-9-3-48 0,6 3-84 15,-6-1-110-15,-4-1-113 0,0 2-54 16,0 0-80-16,0 0-128 15</inkml:trace>
  <inkml:trace contextRef="#ctx0" brushRef="#br0" timeOffset="91597.16">15200 2243 2064 0,'0'0'605'0,"0"0"-267"16,0 0-143-16,0 0-54 0,0 0-20 15,0 0-23-15,0 0-92 0,0 0-6 16,-24 58-25-16,17-39 9 0,-3 3-3 15,0-1-6-15,3 0-80 0,0 0-58 16,-4-2-61-16,8 0-182 0,3-3-218 16,-3-5-390-16</inkml:trace>
  <inkml:trace contextRef="#ctx0" brushRef="#br0" timeOffset="91890.415">15469 2026 2490 0,'0'0'483'0,"0"0"-483"16,0 0-55-16,0 0-54 0,0 0-10 15,0 0-36-15,0 0 13 0,0 0 51 16,0 0 91-16,0 0 0 0,10 0 168 15,-10 0 26-15,0 1-36 0,0 1-30 16,0 0-51-16,4 2-41 0,-4 0-17 16,3 2-6-16,-3-2-13 15,4 1-13-15,-1 0-19 0,4-1 29 16,0 0-229-16,3-1-171 0,-3 1-356 16,-3-1-712-16,-53-53 1289 0</inkml:trace>
  <inkml:trace contextRef="#ctx0" brushRef="#br0" timeOffset="92113.586">15517 2281 3505 0,'0'0'539'0,"0"0"-398"0,0 0-81 16,0 0-58-16,0 0-2 0,0 0-28 15,0 0-28-15,0 0-13 0,0 0 44 16,48-8 22-16,-34 2-83 0,0 1-58 16,0-1-100-16,-4-2-156 0,0 2-279 15,-3-1-476-15</inkml:trace>
  <inkml:trace contextRef="#ctx0" brushRef="#br0" timeOffset="92364.691">15869 2049 2704 0,'0'0'1042'0,"0"0"-881"15,0 0-133-15,0 0 3 0,0 0 7 16,0 0-38-16,0 0-6 0,0 0-32 15,-28 52 1-15,18-32 24 0,-4-2 12 16,4-1-27-16,3-2-130 0,-7-1-38 16,7-2-84-16,0-4-169 0,4-5-171 15,-1-2-401-15</inkml:trace>
  <inkml:trace contextRef="#ctx0" brushRef="#br0" timeOffset="92676.593">15831 2068 2213 0,'0'0'526'0,"0"0"-317"16,0 0-122-16,0 0-42 0,0 0-4 15,0 0-12-15,0 0 35 0,0 0 22 16,0 0-32-16,58-15-3 0,-44 13-38 16,-7 0 12-16,-4 2-9 15,4-2 16-15,-3 1-16 0,-1 1-16 16,-3 0 19-16,0 0 3 0,4 1 7 15,-1 2 18-15,0 2 111 0,1 3-57 16,-4 3-32-16,3 1-6 0,-3 5-9 16,0 5-20-16,-3 3-9 0,-7 1-9 15,-1 5-15-15,1 1-1 0,-11 0-3 16,1 2-16-16,2-3-28 0,-2 0-1 16,-1-3-30-16,4-1-23 0,-4-4-44 15,4-1-54-15,7-5-148 0,-4-3-229 16,10-7-518-16,-3-6-394 0</inkml:trace>
  <inkml:trace contextRef="#ctx0" brushRef="#br0" timeOffset="92831.378">15820 2221 1797 0,'0'0'1584'15,"0"0"-1343"-15,0 0-206 0,0 0-35 16,0 0-38-16,0 0-29 0,0 0-47 15,0 0-74-15,0 0-325 16,52-2-709-16</inkml:trace>
  <inkml:trace contextRef="#ctx0" brushRef="#br0" timeOffset="93333.908">16124 2022 1578 0,'0'0'1134'0,"0"0"-902"0,0 0-91 15,0 0 9-15,0 0 16 16,0 0-45-16,0 0-58 0,0 0-63 16,0 0-14-16,0 0-14 0,6 5-13 15,-6-3-13-15,0-2-29 0,7 4 67 16,0-1-16-16,0 0-140 0,3-1-49 15,1-2-124-15,3 0-179 0,-4 0-68 16,-3-4-180-16,7-4 81 0</inkml:trace>
  <inkml:trace contextRef="#ctx0" brushRef="#br0" timeOffset="93649.155">16351 1957 1433 0,'0'0'585'0,"0"0"-355"15,0 0-107-15,0 0-23 0,0 0 17 16,0 0-14-16,0 0-48 0,0 0-52 16,0 0-3-16,0 0 45 0,0 27 3 15,-7-17-12-15,0 0-36 0,0-1-84 16,0 0-77-16,-3 0-104 0,3-1-46 16,-3 2-219-16,3-4-523 0</inkml:trace>
  <inkml:trace contextRef="#ctx0" brushRef="#br0" timeOffset="93857.567">16141 2156 2346 0,'0'0'539'0,"0"0"-404"0,0 0-87 15,0 0-16-15,0 0-32 0,0 0-43 16,0 0-43-16,0 0 47 0,0 0 39 15,58-8-2-15,-37 3-11 0,-4-5-67 16,-3 2-46-16,-4 0-148 0,4 0-105 16,-7-2-89-16,3 5-193 0</inkml:trace>
  <inkml:trace contextRef="#ctx0" brushRef="#br0" timeOffset="94095.669">16268 1951 1259 0,'0'0'1152'0,"0"0"-845"0,0 0-159 15,0 0 3-15,0 0 21 0,0 0-31 16,0 0-46-16,0 0-37 0,0 0-27 16,0 0-28-16,0 37 22 0,-7-19-25 15,4 5-15-15,-1 3 15 0,4-3-3 16,-3 4 3-16,3-3-29 0,-3-3-123 15,-1-1-24-15,4-4-109 0,-3-3-141 16,3-1-151-16,0-4-96 0,0-3-491 16</inkml:trace>
  <inkml:trace contextRef="#ctx0" brushRef="#br0" timeOffset="94408.943">16223 2146 1772 0,'0'0'733'0,"0"0"-495"0,0 0-147 16,0 0-24-16,-51 39-28 0,40-29-25 15,-2 0-14-15,2 0-23 0,4-3-48 16,7 0-51-16,-6-4-33 0,6-3-19 16,0 0-88-16,0 0-92 0,0 0 107 15,6 0 84-15,-6-2 163 0,7 0 91 16,0-4 49-16,4 1 3 0,-1 0-16 15,4-2 45-15,-4 3 6 0,0-2-84 16,8 2-62-16,-1 1 33 0,-7 0 6 16,7 1-29-16,1 0-22 0,-1 1-4 15,-3 1-15-15,-1-1 31 16,1 1-32-16,-4 0-65 0,-3 0-99 16,0-2-95-16,-3 2-112 0,-4-1-110 15,0 1-350-15</inkml:trace>
  <inkml:trace contextRef="#ctx0" brushRef="#br0" timeOffset="94640.52">16186 2252 88 0,'0'0'2504'0,"0"0"-2102"15,0 0-286-15,0 0-59 0,0 0 4 16,0 0-36-16,0 0-2 0,-28 55-20 15,28-42-1-15,0 0-2 16,0 0-1-16,3 1-12 0,1-4-16 16,-1-1 4-16,8 0-45 0,-4-1-7 15,-1-2 19-15,5-4-32 0,-1-2-83 16,0 0-189-16,8-7-4 0,-8-4-11 16,0 2-176-16</inkml:trace>
  <inkml:trace contextRef="#ctx0" brushRef="#br0" timeOffset="94804.431">16275 2311 1753 0,'0'0'616'16,"0"0"-312"-16,0 0-140 0,0 0-42 15,-52 68-10-15,39-49-22 0,2-1-30 16,1-1-46-16,3-1-14 0,-7-5-3 16,7 1-64-16,-3-2-151 0,3-4-58 15,0-2-67-15,0-2-195 0,4-2-87 16,0 0-520-16</inkml:trace>
  <inkml:trace contextRef="#ctx0" brushRef="#br0" timeOffset="94928.457">16189 2326 590 0,'0'0'313'0,"0"0"-62"16,0 0-62-16,0 0-33 0,59-37-32 16,-42 29-20-16,0 0-68 0,0 0-20 15,0-1-16-15,11-1-16 0,-14-4-170 16,6 2-58-16,-9 1-251 0</inkml:trace>
  <inkml:trace contextRef="#ctx0" brushRef="#br0" timeOffset="95404.783">16475 1967 1702 0,'0'0'990'0,"0"0"-819"0,0 0-88 16,0 0-35-16,0 0 13 0,0 0-16 15,0 0-13-15,0 0-32 16,-31 59-16-16,24-48 16 0,0 2 1 16,0-1 1-16,0-2-2 0,4-1-2 15,-4 0-68-15,4-4-17 0,-1-1-77 16,-3-2-87-16,4 1-108 0,3-2 50 16,0-1 43-16,0 0 2 0,0 0-48 15,0-2-8-15,3-2 102 0,8 0 97 16,-8 0 121-16,0-1 167 0,1-1 29 15,3 0 9-15,0 2-19 0,0-2-49 16,-1 1 0-16,1 1 25 0,7 0 24 16,-10 2-24-16,3 0-6 15,-1 2-7-15,-2-1 3 0,6 1-45 16,-3 0 9-16,-3 0-26 0,6 0-12 16,-7 0 15-16,1 3-16 0,3-2-6 15,-7 2-14-15,3 1-2 0,-3 1 41 16,0 3 38-16,0 3-23 0,0 6-12 15,-7 4-33-15,-3 3-22 0,-4 3-9 16,-3 2-16-16,3-2-17 0,-7 3-1 16,8-3-1-16,-5-3-1 0,8-3-46 15,-7-3-51-15,3-4-29 0,4-3-52 16,-1-3-89-16,4-1-115 0,-6-6-148 16,9-1 54-16,-3-4-347 0,4-1 328 15</inkml:trace>
  <inkml:trace contextRef="#ctx0" brushRef="#br0" timeOffset="95563.665">16337 2283 702 0,'0'0'408'0,"0"0"-2"0,0 0 49 0,0 0-121 16,0 0-91-16,0 0-63 15,0 0 1-15,0 0 11 0,52 12-16 16,-38-2-46-16,-1 3-41 0,5 2-57 16,2 2-19-16,-6-2-13 0,7 3-1 15,-1-1 1-15,-2 1-13 0,2-1-98 16,4-1-157-16,-6-3-162 0,-1-5-693 15,7 1-472-15</inkml:trace>
  <inkml:trace contextRef="#ctx0" brushRef="#br0" timeOffset="95696.177">17081 2537 3156 0,'0'0'262'0,"0"0"-262"0,0 0-325 15,0 0-264-15,0 0-737 0</inkml:trace>
  <inkml:trace contextRef="#ctx0" brushRef="#br0" timeOffset="113290.724">15056 2738 24 0,'0'0'153'15,"0"0"-153"-15,0 0 0 0,0 0 72 16,0 0 29-16,0 0-99 0,0 0 28 16,0 0 18-16,0 0 148 0,34-12-56 15,-31 11-91-15,-3 1-10 0,4 0 56 16,-4 0-20-16,3-1-23 0,-3 1-20 16,0 0-9-16,4-2 36 0,-1 2-56 15,1 0 23-15,-1-1-26 0,1 1 0 16,-1 0-1-16,-3 0-41 0,3 0 42 15,4 0 15-15,-3 0-15 0,-4 0 1 16,7 0 41-16,0 0-42 0,-4 0 4 16,4 0 9-16,0 0-13 0,3 0 13 15,0 0-13-15,-3 0 0 0,4 0-19 16,-4 0 19-16,3 0-1 0,-3-1-5 16,7 1 2-16,-11-1 8 0,4 1 10 15,0 0-14-15,3 0 0 0,0 0 12 16,-3 0-12-16,7 0-12 0,-7-2 12 15,0 2 45-15,3 0 14 16,1-1-57-16,-1 1 21 0,4-1-22 16,-4 1-1-16,0 0 38 0,1-3-38 15,-1 2-7-15,4 1 7 0,-4-2 3 16,0 0 13-16,-3 2-16 0,4-2-1 16,-1 0-25-16,-3 2 26 0,0-2 3 15,3 2-3-15,1-2 0 0,-1 2-13 16,7 0 13-16,-7 0 156 0,8 0-111 15,2 0-44-15,-6 0 30 0,3 0-11 16,7 0-20-16,-10 0-10 0,3 0 10 16,1 0 29-16,-1 0-29 0,-3 0 1 15,3 0 3-15,0 0 9 0,-3 0-12 16,3 0 0-16,4 0 60 0,-4 0-48 16,0 0-11-16,11 0-2 0,-8 0 0 15,8 0-4-15,-4 0 4 0,7 0 0 16,-3 0-13-16,6 0 36 15,-3 0-23-15,0 0 25 0,0 0-25 16,-3-1 0-16,-1 0-3 0,1-1-14 16,-7 2 16-16,3-1 2 0,-4 1-2 15,1-1 14-15,0-1-19 0,-1 2 19 16,4 0-26-16,-6 0 6 0,2 0-6 16,1 0 26-16,-11 0-9 0,8 0-1 15,-5 0-3-15,1 0 13 0,-3 0 0 16,-1 2-13-16,4-1 1 0,-1 0 178 15,-6-1-154-15,0 2-18 0,0 0-7 16,0-2 0-16,0 2 2 0,-4-2-2 16,1 2-2-16,-1-2 1 15,-3 0-12-15,0 0 12 0,0 2 1 16,0-2 0-16,0 0 0 0,0 0 0 16,0 0-78-16,0 0-97 0,-3 2-105 15,-4-1-183-15,3 2-22 0</inkml:trace>
  <inkml:trace contextRef="#ctx0" brushRef="#br0" timeOffset="114078.355">15149 2932 323 0,'0'0'45'0,"0"0"115"0,0 0 20 16,0 0-70-16,0 0 18 0,0 0-14 16,0 0-10-16,0 0-13 0,0 0 3 15,0 0 17-15,13 0-17 0,-9 0 4 16,-1 0-10-16,4 0-4 0,3-1 1 15,-6 1-14-15,6-4-9 0,1 2-23 16,2 0-26-16,-2-2 29 16,6 3-42-16,0-3 26 0,4 2-25 15,-1-2-2-15,5 0 1 0,-1 1 0 16,0-1 3-16,7 3-2 0,-7-1 1 16,7-1-2-16,-10 0-13 0,10 2-3 15,-11 0 13-15,4-1 0 0,1 2 2 16,2 0-16-16,1-1 17 0,3-1 1 15,3 0 21-15,1 0-22 0,-1 0 0 16,-3 0 1-16,7-1-1 0,-11 2-13 16,8-1 0-16,-11 0 12 0,7 0 1 15,-10 2-1-15,6-2 1 0,-6 2 0 16,0 0 28-16,3 0 0 16,-4 0-27-16,-2 0 12 0,6 0-11 15,-7 0 22-15,4 0-24 0,-4 0-1 16,-3 0-1-16,-1 0 1 0,5 0 1 15,-8 0 106-15,4 0-81 0,-4 0-2 16,4 0-20-16,-4 0-3 0,4 0 20 16,0 0 6-16,3 0-26 0,-7 2-4 15,1-2 4-15,6 2 3 0,-7 0 10 16,4 0-13-16,-4 0 2 0,-3 0-2 16,4-1 0-16,-5 0 13 0,-2 1-3 15,-1-2-10-15,-3 0-1 0,0 0-1 16,0 0 1-16,0 0-22 0,0 0-116 15,0 0-156-15,0 0-173 0,0 0-261 16,-3-8-56-16</inkml:trace>
  <inkml:trace contextRef="#ctx0" brushRef="#br0" timeOffset="115084.036">15579 3043 303 0,'0'0'196'0,"0"0"234"0,0 0-55 16,0 0-147-16,0 0-75 0,0 0-1 15,0 0-22-15,0 0-20 0,0 0-22 16,0 0-30-16,-3 0-25 0,3 0-1 16,0 0 0-16,0 0-9 0,0 0-21 15,0 0-1-15,0 0-1 0,0 0-3 16,0 0-26-16,0 0-3 0,0 6 25 15,0 3 7-15,0 3 55 0,0 0-39 16,0 1 2-16,0 3-18 0,0-2-4 16,0 1 2-16,0-1 1 0,0 0 0 15,0 1-13-15,0-3 12 0,0-2-6 16,0 4 8-16,0-5 23 16,-4-1-7-16,-3 0 4 0,4 2 2 0,3-2 4 15,-3-1-3-15,3-1-7 16,-4 0-15-16,4-3-1 0,0 2-1 0,0-3-1 15,0-1-18-15,0 0 7 16,0-1 11-16,0 0 2 0,0 0 27 16,0 0 5-16,0 0-6 0,0 0 3 15,0 0 7-15,4 0-4 0,-4 0-3 16,0-1 10-16,0 1-4 0,3-1-12 16,-3 1-7-16,0-2-14 0,3 1 17 15,4-2 23-15,-3 1-16 0,3 0-10 16,0-2-15-16,-1 1 1 0,5-1 21 15,-1-1-22-15,4 0-1 0,-4 1 0 16,4 0-1-16,-4 2-1 0,8-1-14 16,-8 3-1-16,0-1 15 0,1 1-33 15,-1 0 8-15,-3 0 27 0,7 0 0 16,-8 0 12-16,-2 1-12 0,3-1 0 16,-4 1 0-16,-3-1-16 15,0 2 0-15,0-1 16 0,0-1 0 0,0 0 0 16,0 0-119-16,0 0-7 0,-3 1-29 15,3 1-53-15,-4 1-51 16,1-2-122-16,3-1-195 0</inkml:trace>
  <inkml:trace contextRef="#ctx0" brushRef="#br0" timeOffset="115413.839">15745 3160 430 0,'0'0'115'0,"0"0"556"15,0 0-342-15,0 0-163 0,0 0-7 16,0 0-10-16,0 0-16 0,0 0-42 16,0 0-46-16,0 0-45 0,6 0-21 15,-2 0 21-15,3 0 25 0,3 0-5 16,-3 0-20-16,0 3-3 0,7 0-7 15,-7 1 10-15,-1 0 0 0,5-1 1 16,-4 1-1-16,-4 3 13 0,1-2 13 16,-4 3 13-16,0-4 61 0,0 6 19 15,0-1 4-15,-4-1-20 0,-3 4-39 16,-3 0-25-16,0 1-39 0,-1 1-17 16,-6-3-86-16,3 1-58 0,0 1-111 15,4-4-224-15,-4-1-330 0</inkml:trace>
  <inkml:trace contextRef="#ctx0" brushRef="#br0" timeOffset="120916.504">16237 3013 774 0,'0'0'107'0,"0"0"144"0,0 0 137 15,0 0-161-15,0 0-54 0,0 0-14 16,0 0-43-16,0 0-12 0,0 0 16 16,4 0 6-16,-4 0-4 15,0 0-19-15,0 0-6 0,0 1-1 16,0-1-3-16,0 1-26 0,3-1-9 15,-3 2-23-15,0-2-9 0,0 1-7 16,0-1-17-16,0 0-2 0,0 0-1 16,0 0-2-16,0 1-16 0,0-1 6 15,0 0 10-15,0 2-1 0,0 2 2 16,0 2 2-16,0 2 23 0,0 3-22 16,-3 3 26-16,3-1-14 0,0 1-13 15,-4 2 0-15,1-2 1 0,3-1 1 16,-7 1 9-16,3-2-11 0,4-1-2 15,-3 1-13-15,3-2 15 0,-3-2 3 16,3 2 0-16,-4-2-3 0,1-1-1 16,3-1-12-16,0 1-3 0,-4-2 14 15,1 3-39-15,3-2-17 16,-4 3-28-16,1-1-42 0,3-2-7 16,-4 1-72-16,1-2-19 0,3-1-78 15,-3-1-115-15,3-3-79 0,0 0-183 16</inkml:trace>
  <inkml:trace contextRef="#ctx0" brushRef="#br0" timeOffset="121344.849">16258 3009 896 0,'0'0'1131'16,"0"0"-875"-16,0 0-140 0,0 0-29 15,0 0 10-15,0 0 32 0,0 0 23 16,0 0-62-16,0 0-52 0,0 0 10 16,7 0 16-16,-7 0-16 0,0 0-22 15,0 0-7-15,0 1-18 0,3 1-1 16,-3 0-26-16,4 3 23 0,3 3 3 15,-4 0 18-15,7 2-18 0,-6 0 0 16,6 5 0-16,-3-3 0 0,3 3 0 16,1 0 2-16,-1-2-2 0,-3 0 0 15,3-1 0-15,-6-2-3 0,6 2 0 16,0-3 2-16,-6-1 1 0,6 1 14 16,-6-2-14-16,-1 0 0 15,0 0 0-15,1-2 0 0,-1-1-35 16,-3 0-10-16,0 0-48 0,0-1-29 15,0-2-19-15,0 2-50 0,4-3-116 16,-4 0-131-16,0 0-24 0,0-3-114 16,0-1-47-16</inkml:trace>
  <inkml:trace contextRef="#ctx0" brushRef="#br0" timeOffset="121664.151">16444 2953 1567 0,'0'0'533'0,"0"0"-313"0,0 0-109 15,0 0 18-15,0 0 9 0,0 0-25 16,0 0-36-16,0 0-41 15,0 0-11-15,0 0 30 0,3 0 19 16,-3 2 15-16,0 4-19 0,0 3-6 16,0 9 54-16,0 3 3 0,0 6-71 15,-3 3-48-15,-1 1 0 0,-2-1-4 16,6-3-19-16,-4 0 9 0,4-3 9 16,0-3-137-16,0-4-71 0,0-4-93 15,0-6-293-15,4-3-484 0</inkml:trace>
  <inkml:trace contextRef="#ctx0" brushRef="#br0" timeOffset="122635.121">16675 3019 163 0,'0'0'375'16,"0"0"-16"-16,0 0-125 0,0 0-42 15,0 0-3-15,0 0-10 0,0 0 6 16,0 0-6-16,0 0 9 0,0 0-10 16,-7-6 3-16,7 6-7 0,0 0-23 15,0 0-4-15,0 0-12 0,0 1-30 16,0 0-22-16,0-1-7 0,0 0-12 16,0 2-17-16,0-2 1 0,0 1-17 15,0 0 1-15,0 1-7 0,0 0-24 16,0 4-1-16,-4 4-28 0,4 1-10 15,-6 5 38-15,2 3 0 0,-3-3-2 16,4 4-11-16,-4-3 10 16,7-2-10-16,-4-2-9 0,4-2 20 15,0 1-14-15,0-4-9 0,0 0 23 16,0-2-24-16,0-2 26 0,4 0 1 16,-4-3-1-16,3 3-15 0,4-2-11 15,-3-2-12-15,3 2 12 0,-1-2-12 16,5 0 0-16,-4 0 19 0,0-2 18 15,-1-4-12-15,5 1 12 0,-1-5 1 16,4 2-1-16,-4-2 1 0,-3-3-1 16,0 2-18-16,3 0-7 0,-6 1-22 15,3-1 32-15,-7 1 4 0,3 1 12 16,4-2 0-16,-7 4 0 16,0 1 1-16,0-1 2 0,0 3-2 15,0 1 15-15,0-1 0 0,0 2-3 16,0 0-13-16,0 2 13 0,0-2 9 15,0 2-6-15,0 0 16 0,0 0-7 16,0 0-3-16,0 0 10 0,3 0-3 16,-3 0-4-16,0 0 1 0,0 0-4 15,0 0 16-15,0 0-6 0,0 0-7 16,0 2 0-16,0-2-12 0,0 2-13 16,0 0-1-16,0-2-18 0,0 4 3 15,0-1-6-15,0 4-4 0,0 2 26 16,0-1 15-16,0 6-11 0,0-3-4 15,0 1 0-15,-3 0-1 0,3 0-1 16,-7-2-29-16,7 2 31 0,-3-2-2 16,3-1 1-16,0-1-91 0,0 0-39 15,0-3-51-15,0-3-100 16,0 0-209-16,0-2-213 0,0 0-493 0</inkml:trace>
  <inkml:trace contextRef="#ctx0" brushRef="#br0" timeOffset="123245.811">16961 3012 1093 0,'0'0'469'16,"0"0"-163"-16,0 0-34 0,0 0-10 16,0 0-6-16,0 0-37 0,0 0-46 15,0 0-26-15,0 0-10 0,0 0 6 16,0-2-19-16,0 2-32 0,0 2-29 16,0-2-19-16,0 2-16 15,0 5-3-15,0 3-3 0,-4 5 7 16,-3 9-10-16,-3 0-7 0,3 3-11 0,0-2-1 15,0-3-3-15,4-2-19 16,-1-3 6-16,4-2 4 0,0-5 11 16,-3-1-2-16,3-4-8 0,0 1 11 15,0-5 3-15,0-1 0 0,0 0 10 16,3 0-11-16,-3 0-2 0,4 1 2 16,-1-1 1-16,1 0 1 0,3 0 8 15,0 0 1-15,-4 0-10 0,11 0 0 16,-7 0 9-16,0 0-12 0,0 0 0 15,-1 0 1-15,5 0-1 0,-4 0 0 16,3 1-1-16,-3-1-115 0,0 0-38 16,-4 0-49-16,1 0-110 0,3-2-181 15,-1-2-212-15,-2 0-277 0</inkml:trace>
  <inkml:trace contextRef="#ctx0" brushRef="#br0" timeOffset="123626.242">17143 2991 1193 0,'0'0'1706'0,"0"0"-1405"15,0 0-215-15,0 0-22 0,0 0 6 16,0 0 10-16,0 0-8 0,0 0-54 15,0 0-17-15,0 0 40 0,-10 48-7 16,7-29 11-16,-1 0-20 0,-3 2-9 16,-3-2-1-16,6-1 4 0,4-3 0 15,-3 1-19-15,0-6 0 0,3-1-1 16,-4-1 0-16,4-2 0 0,0 0 0 16,0-6-1-16,0 6 0 0,0-5 0 15,4 3 2-15,-1-1 34 0,0 0-2 16,8-1-7-16,-4 2-9 15,0 0 6-15,-1 0 9 0,5-2-15 16,3 0-4-16,-4 1-12 0,0-3 0 16,1 1 0-16,-1-1-31 0,4 0-48 15,-1 0-72-15,-2-1-96 0,-1-6-322 16,0 3-745-16</inkml:trace>
  <inkml:trace contextRef="#ctx0" brushRef="#br0" timeOffset="123919.271">17446 2984 2747 0,'0'0'570'0,"0"0"-439"0,0 0-77 16,0 0-26-16,0 0 29 0,-37 61 7 15,30-42-1-15,3 2-60 0,-3-2-3 16,0 2-19-16,4 0 18 0,3-5-56 16,-3-2-70-16,3 1-63 0,0-5-95 15,0-3-220-15,0 0-309 0,0-6-619 16</inkml:trace>
  <inkml:trace contextRef="#ctx0" brushRef="#br0" timeOffset="124094.531">17488 3060 1433 0,'0'0'1541'15,"0"0"-1419"-15,0 0-106 0,0 0-13 16,0 0 13-16,52-10-14 0,-32 6 1 15,-6 2-3-15,7 1-32 0,-4-2-131 16,-3 2-66-16,-4-2-223 0,0-1-207 16,-6 1-318-16</inkml:trace>
  <inkml:trace contextRef="#ctx0" brushRef="#br0" timeOffset="124462.608">17602 2908 68 0,'0'0'2730'0,"0"0"-2287"0,0 0-341 0,0 0-74 16,0 0-28-16,0 0 32 15,0 0 9-15,-7 57 4 0,7-40 3 16,0 3-33-16,0 1-12 0,0 2 25 16,-4-1-3-16,1-1-12 0,-1 2-10 15,-3-4 26-15,-3 3-14 0,7-3 8 16,-11-2-23-16,4-3-40 0,-1 2-52 15,1-7-80-15,3-3-19 0,4-2-24 16,-1-3-87-16,1-1-86 0,3 0 64 16,0-3-10-16,0-5 220 0,3 0 114 15,4-1 136-15,0 1 43 0,0 2 13 16,3 0 28-16,0 2-3 0,4 1-69 16,-7 0-45-16,7 3-25 0,-4 0-4 15,1 0 41-15,2 4-25 0,-6 2-26 16,0-2-32-16,3 2-20 15,-3-2-12-15,0 2-58 0,-3-2-112 16,6-4-200-16,-7 0-427 0,1-3-750 0</inkml:trace>
  <inkml:trace contextRef="#ctx0" brushRef="#br0" timeOffset="124762.545">18067 2792 1694 0,'0'0'1504'16,"0"0"-1306"-16,0 0-167 0,0 0 33 15,0 0 41-15,0 0-23 0,0 0-65 16,0 0-17-16,-62 65-13 0,38-44 10 16,-1 2 2-16,1 1-12 0,0 0 1 15,3-3-55-15,-3-3-72 0,11-5-49 16,6-2-187-16,0-8-348 0,3-1-750 16</inkml:trace>
  <inkml:trace contextRef="#ctx0" brushRef="#br0" timeOffset="124970.63">18012 2845 1971 0,'0'0'1272'0,"0"0"-1107"0,0 0-107 16,0 0-42-16,0 0-14 0,0 0 36 16,0 0 35-16,0 0-29 15,62 24-12-15,-45-20-20 0,0 0 4 16,-7 0-16-16,1-2-12 0,-1-1-67 15,-3 1-32-15,0-1-28 0,-7 0-31 16,0-1-70-16,0 2-204 0,0 0-224 16,-4 0-116-16</inkml:trace>
  <inkml:trace contextRef="#ctx0" brushRef="#br0" timeOffset="125174.522">17956 3008 2990 0,'0'0'672'0,"0"0"-498"16,0 0-124-16,0 0-22 0,0 0-28 15,0 0-22-15,0 0-34 0,0 0-11 16,0 0 52-16,0 0-1 16,59 0-35-16,-45 0-63 0,-4-2-79 15,-3 1-94-15,3 1-167 0,-6 0-245 16,-4 0-75-16,-104 3-392 0</inkml:trace>
  <inkml:trace contextRef="#ctx0" brushRef="#br0" timeOffset="125437.176">17912 3093 2583 0,'0'0'684'0,"0"0"-499"0,0 0-158 16,0 0-26-16,0 0 14 15,0 0 27-15,0 0-8 0,51-15-5 16,-33 13-29-16,-1-2-1 0,-7 2-2 16,0 2 2-16,1 0 0 0,-4 0-1 15,0 0 2-15,-4 0 2 0,4 0 0 16,-4 0 20-16,-3 2 0 0,0 0 16 16,0 0 6-16,-3 2-44 0,-7 2-12 15,6 2-1-15,-6 2-92 0,-4 1-104 16,7-1-110-16,-3-4-283 0,-1-1-489 15,1 2-280-15</inkml:trace>
  <inkml:trace contextRef="#ctx0" brushRef="#br0" timeOffset="125918.228">17874 3219 1053 0,'0'0'1943'0,"0"0"-1581"15,0 0-226-15,0 0-38 0,0 0-70 16,0 0-28-16,0 0-25 0,0 0-23 16,0 0 32-16,0 0-19 0,3 13-35 15,-3-13-50-15,0 0-11 0,0 0-49 16,4 0-77-16,-4-4-85 0,6 0 31 16,-2-1 155-16,-1-2 82 0,1 0 44 15,-4 3-2-15,7 0 32 0,-4 0 133 16,1 0 16-16,6 0-32 0,-3 3 0 15,0-2-33-15,3 1 32 0,-3 0-9 16,3 2-59-16,-3 0-9 0,4 0-17 16,-1 0-19-16,0 2 10 0,-3 3 13 15,-3 0 45-15,2 0-7 0,-6 2-19 16,4-3-6-16,-4 6 6 0,0-1-17 16,0-1-5-16,-4-1 2 0,1 1 1 15,-4-1-26-15,4 2-1 16,-11-2-12-16,7-2 11 0,0-1-11 15,-3-2-25-15,3 0 38 0,3-2 13 16,1 0 6-16,-1 0 0 0,4 0-19 16,-3 0 2-16,3 0-2 0,0 0-22 15,0 0-20-15,0 0-12 0,0 0-11 16,3 0 11-16,1-2-30 0,3-2 20 16,0 0 64-16,7-3 0 0,3-2-144 15,-3-1-167-15,3-1-188 0,-3 3-201 16</inkml:trace>
  <inkml:trace contextRef="#ctx0" brushRef="#br0" timeOffset="126261.169">18311 2974 2710 0,'0'0'632'0,"0"0"-432"0,0 0-74 16,0 0-15-16,0 0-13 0,0 0-39 15,0 0-40-15,0 0 28 0,62-6-16 16,-38-1-5-16,0 1-26 0,1 1-43 16,-5 0-29-16,-2 3-23 15,-5-2-50-15,-2 4-60 0,-8 0-114 16,-3 0-298-16,-3 4-367 0,-4 0 346 16</inkml:trace>
  <inkml:trace contextRef="#ctx0" brushRef="#br0" timeOffset="126420.366">18311 3055 1935 0,'0'0'1022'0,"0"0"-747"16,0 0-52-16,0 0-58 0,0 0-70 16,0 0-54-16,0 0-41 0,0 0-57 15,0 0 55-15,0 0 1 0,62 0-21 16,-41-4-51-16,-7 2-35 0,-1-4-13 16,5 2 0-16,-8 0-99 0,-3 0-173 15,-4 0-192-15,1-1-49 0,-1 2-142 16</inkml:trace>
  <inkml:trace contextRef="#ctx0" brushRef="#br0" timeOffset="126827.026">18425 2859 1760 0,'0'0'1152'0,"0"0"-966"16,0 0-46-16,0 0 17 0,0 0-33 15,0 0-33-15,0 0-37 0,0 0-54 16,0 0-20-16,0 0-2 0,7 11 22 16,0 0 0-16,0 4 57 0,-4 3-6 15,0 4-20-15,-3 1 1 16,0 2-4-16,0 0-12 0,-3-1 6 16,0 1 0-16,-4-5-3 0,-4 0-16 15,1-3 16-15,0-1-19 0,-1-1-73 16,1-5-62-16,-4 2-23 0,4-5-30 15,0-5-29-15,6 0-39 0,1-2-5 16,-1-2-150-16,4-3 129 0,0 0 185 16,0 0 97-16,0 3 71 0,4-2 59 15,3 4 65-15,-1 0 8 0,1 0 33 16,0 0-23-16,7 0-63 0,-4 2-41 16,-3 3-32-16,4-1-20 0,2 1-3 15,1-1-9-15,-4 0-32 0,1 0 3 16,3-3-16-16,-4 1 0 0,7-2-208 15,-10-2-131-15,3-4-349 0,1 1-625 16</inkml:trace>
  <inkml:trace contextRef="#ctx0" brushRef="#br0" timeOffset="127076.209">18676 2953 3335 0,'0'0'472'15,"0"0"-409"-15,0 0-47 0,0 0-3 16,0 0-13-16,0 0 0 0,0 0 28 16,0 0-3-16,59 14-22 0,-42-12-3 15,4-1-25-15,-11 1-22 0,1-2-19 16,-1 0-124-16,-7 0-83 0,1 0-152 15,-4-2-272-15,0 0-99 0,0-5-588 0</inkml:trace>
  <inkml:trace contextRef="#ctx0" brushRef="#br0" timeOffset="127245.028">18759 2892 2566 0,'0'0'783'16,"0"0"-526"-16,0 0-121 0,0 0-26 15,0 0-66-15,0 0-32 0,-55 59-12 16,45-41-2-16,3-3-14 0,-4 2 4 16,8-1-42-16,0-2-142 0,-1-2-96 15,1-4-297-15,3-1-580 0,3-3-409 0</inkml:trace>
  <inkml:trace contextRef="#ctx0" brushRef="#br0" timeOffset="127595.123">18814 3013 2624 0,'0'0'735'0,"0"0"-602"15,0 0-132-15,0 0 69 0,0 0 9 16,0 59-22-16,-3-46-29 0,-1 5 7 16,-3-4-13-16,1 0 3 0,-1-1 1 15,3-1-24-15,-10-4-2 0,1 2-57 16,-1-3-63-16,0-3-64 0,7-2 3 15,-7-2 21-15,8-2-74 0,-1-6-282 16,7 1-129-16,0-3 310 0,0 2 97 16,7-2 163-16,-1 0 75 0,5 3 20 15,-1 1 116-15,-6 0 122 0,-1 4 2 16,4 0 6-16,0 1 19 0,-4 1-46 16,4 0-100-16,3 1-33 0,1 3 1 15,-8 2-8-15,4 0 13 16,3-1-19-16,-3 0-58 0,0 2-19 15,-3-3-16-15,3 0-72 0,-4-4-79 16,4 0-61-16,-4 0-191 0,-3-4-206 16,4-2-185-16</inkml:trace>
  <inkml:trace contextRef="#ctx0" brushRef="#br0" timeOffset="127747.107">18928 2914 2132 0,'0'0'1176'15,"0"0"-979"-15,0 0-159 0,0 0 25 16,0 0-15-16,0 0-39 0,0 0-9 16,0 0-16-16,0 0-28 0,0 0-130 15,10 36-145-15,-10-31-409 0,4-1-763 0</inkml:trace>
  <inkml:trace contextRef="#ctx0" brushRef="#br0" timeOffset="128062.234">19073 2998 2411 0,'0'0'471'0,"0"0"-256"0,0 0-1 16,0 0 18-16,0 0-68 0,0 0-72 16,0 0-73-16,0 0-7 15,0 0-12-15,0 0 70 0,3 50-11 16,-6-36-31-16,3 1-6 0,-4 1-19 16,4-5 1-16,-3 2 7 0,3-3-11 15,0-2-38-15,0-1-153 0,3-6-119 16,8-1-207-16,-1 0-649 0,-7-5-57 15</inkml:trace>
  <inkml:trace contextRef="#ctx0" brushRef="#br0" timeOffset="128236.965">19272 3013 2906 0,'0'0'699'0,"0"0"-443"15,0 0-96-15,0 0-18 0,0 0-86 16,0 0-53-16,0 0 28 0,0 0-28 15,0 0 8-15,7 59-10 16,-7-46 14-16,0 0 4 0,0 1-17 0,-3-1-2 16,3-3-118-16,0 3-193 15,0-5-386-15,0 2-1293 0</inkml:trace>
  <inkml:trace contextRef="#ctx0" brushRef="#br0" timeOffset="128397.205">19524 3302 2516 0,'0'0'1689'0,"0"0"-1443"0,0 0-148 15,0 0-70-15,0 0-28 0,0 0-31 16,0 0-52-16,0 0-159 0,0 0-211 16,0 0-691-16,-17 12-1173 0</inkml:trace>
  <inkml:trace contextRef="#ctx0" brushRef="#br0" timeOffset="-178916.622">24430 14074 841 0,'0'0'297'0,"0"0"-180"16,0 0-42-16,0 0-59 0,0 0 98 15,0 0-29-15,0 0-30 0,0 0-39 16,0 0-12-16,3 0-4 0,-3 0 29 16,4 0-29-16,-4 0 205 0,0 0-89 15,0 0-54-15,0 0 13 16,0 0 6-16,0 0-26 0,0 0-20 16,7 0-9-16,-7 0-13 0,0 0-10 15,0 0 0-15,3 0 16 0,1 0 13 16,2 0 1-16,1-2-1 0,-3 2-6 15,3 0-25-15,0-2 22 0,-1 1-20 16,5 1 0-16,-4 0 0 0,0-1-1 16,-4-1 1-16,0 1 13 0,1 1 13 15,3-1-7-15,-7-1-9 0,7 2 10 16,-4-1 0-16,1 1-7 0,-1-1 3 16,4-1-16-16,0 1 23 0,-4 1-13 15,4 0-11-15,0-1 0 0,-3 0 11 16,2-1 13-16,1 2-10 0,-3-1-13 15,10 0 23-15,-11-1-10 0,4 2-3 16,0-1 0-16,-4 0 6 0,1-1-3 16,-1 2-13-16,4 0 10 0,0 0 10 15,-4-2 2-15,8 1-9 16,-4 1-13-16,-4 0 0 0,4 0 10 16,-7-1 6-16,7 1-16 0,-4-2 19 15,1 2-5-15,-1 0-1 0,4-1 3 16,-7 1 3-16,10 0 1 0,-6-1-1 15,-1 1-6-15,4-2-13 0,-3 1 13 16,-1 1 0-16,4 0-3 0,-4 0-11 16,1 0 0-16,3 0 11 0,0 0 0 15,3 0-12-15,-3-1 15 16,0 1-3-16,-4 0-10 0,4-2 19 16,0 2-3-16,0 0-6 0,0 0-10 15,3-4 19-15,-7 4-18 0,8 0 15 16,-4 0-3-16,0-2-13 0,-1 2 19 15,1-1-19-15,4 0 23 0,-1-1-4 16,0 1-22-16,-6 1 13 0,3-1 3 16,3-1 0-16,4 1-4 0,0 1 7 15,-8 0 0-15,5 0 3 0,3-2 7 16,3 2-4-16,-3 0 1 0,-4 0-4 16,4 0 6-16,6-2-6 0,-6 2 0 15,3 0-9-15,4-2-1 0,-4 2 11 16,1 0-11-16,6 0 10 0,-4-2 3 15,8 2 7-15,-1 0 43 0,-2-2 13 16,2 2-65-16,-6 2-7 0,10-2-13 16,-7 0 15-16,7 0-14 0,-7 0-2 15,7 0 16-15,-7 0-17 0,4 0 2 16,-4 0 16-16,7 0-16 0,-7 0 0 16,7 0 16-16,-7 0-17 15,4 0 1-15,-8 0 10 0,11 0-11 16,-10 0 1-16,7 0 9 0,-8 0-8 15,1 0 8-15,3 0-11 0,-3 0 2 16,3 0 0-16,-4-2 16 0,-2 0-18 16,9 2 0-16,-10-2 1 0,-3 0-2 15,10 2 0-15,-10-2 0 0,-4 2 1 16,4 0 1-16,0-2 1 0,-4 2-1 16,1 0 1-16,-1 0-1 0,4-2-2 15,-4 2 12-15,1-1-12 0,-1 1 2 16,0 0 11-16,7-3-13 0,-6 3 2 15,3-1 1-15,-4 1 9 0,7 0-12 16,-3-3 0-16,0 3 1 0,-4 0 1 16,7-3 11-16,0 2-11 0,-3 1 0 15,0-3-1-15,3 3 2 0,-3-1 0 16,0 1 0-16,-4-3-1 0,7 2 14 16,-3 1-14-16,-4-3-1 0,1 3 2 15,6-1 9-15,-3 1-9 16,-4 0-1-16,0-3 0 0,8 3 0 15,-5 0 1-15,1-1-1 0,-3 1 13 16,6 0-13-16,0 0-2 0,-3-3 1 16,-4 3 12-16,11 0-1 0,-7-1-11 15,-1 1-1-15,8-1 1 0,-4-1 11 16,1 2-10-16,2-1 0 0,-3 0-1 16,1-1 0-16,-1 2 1 0,4 0 0 15,-4-2 0-15,7 1 9 0,-3 0-10 16,3-2 1-16,0 2-2 15,-4-2 2-15,8 3 10 0,-4-1-12 16,0-1 1-16,0 2 0 0,0-2 1 16,4 1 13-16,-4 0-13 0,4 1 1 15,-1-2 0-15,1 1 0 0,3 0-3 16,-4 1 12-16,1 0-10 0,3 0 1 16,-3 0-2-16,-1-2 2 0,1 2-1 15,-1 0 0-15,1 0-1 0,-4 0 3 16,0-1 8-16,0 1-12 0,-3 0 3 15,6 0 0-15,-6 0-1 0,0 0 10 16,-1 0-11-16,-2 0 2 0,9 0-1 16,-6 0 10-16,0 0-10 0,-1 0 10 15,1 0-12-15,0 0 1 0,-1 0 0 16,-3 0 1-16,8 0-1 0,-5 1 12 16,-6-1-12-16,10 0 1 15,-7 0 13-15,-3 0-13 0,10 0 1 16,-7 0 22-16,4 0 3 0,0 0 6 15,-4 0-22-15,4 0-11 0,-4 0 11 16,4 0-11-16,-1 0 0 0,-2 0 1 16,-1 0-1-16,7 0 1 0,-3 0 0 15,-4 0 0-15,7 0-1 0,-3 0 2 16,3 0-3-16,-7 0 1 0,4 0 2 16,-1 0-1-16,-3 0-2 0,1 0 1 15,-1 0 1-15,-3 0-1 0,3 0 0 16,-7 2 1-16,14-2 1 0,-10 0-2 15,0 0-1-15,3 0 1 0,-3 0-1 16,0 0 1-16,-4 0 0 0,0 0 2 16,4 0 0-16,-4 0-3 0,4 0 2 15,-7 0-1-15,7 0 2 0,-4 0-1 16,1 0-1-16,2 1 2 0,-6-1-1 16,11 0 1-16,-5 1-2 0,-2-1-1 15,-1 2 1-15,-3-2 1 16,7 0-1-16,-7 0 0 0,-1 0 0 15,5 0 1-15,-4 0 0 0,0 0-1 16,-7 0-1-16,3 0 1 0,7 0 0 16,-10 0 1-16,4 0-1 0,-4 0 2 15,0 0-1-15,0 0 10 0,0 0-11 16,0 0 1-16,0 0 0 0,0 0 2 16,0 0-1-16,0 0-1 0,0 0 0 15,0 0-1-15,0 0 0 0,0 0-1 16,0 0 0-16,0 0 0 0,0 0 0 15,0 0-1-15,0 0 0 0,0 0 1 16,0 0-1-16,0 0 0 16,0 0 1-16,0 0 0 0,0 0-1 15,0 0 0-15,0 0 1 0,0 0-1 16,0 0 1-16,0 0-1 0,0 0 0 16,0 0-1-16,0 0 0 0,0 0 1 15,0 0-1-15,0 0-1 0,0 0 0 16,0 0 0-16,0 0 0 0,0 0-9 15,0 0 9-15,0 0 0 0,0 0-13 16,0 0 14-16,0 0-13 0,0 0 12 16,0 0 0-16,0 0-19 0,0 0 10 15,0 0 11-15,0 0-11 0,0 0 11 16,0 0-18-16,0 0 19 0,0 0-3 16,0 0-12-16,0 0 12 0,0 0-19 15,0 0-2-15,0 0-7 0,0 0-19 16,0 0-15-16,0 0-24 0,-4 0-35 15,1 0-85-15,-4 0-201 0,7 0-573 16,-7 0-787-16,28 0 839 0</inkml:trace>
</inkml:ink>
</file>

<file path=ppt/ink/ink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1T03:58:01.690"/>
    </inkml:context>
    <inkml:brush xml:id="br0">
      <inkml:brushProperty name="width" value="0.05292" units="cm"/>
      <inkml:brushProperty name="height" value="0.05292" units="cm"/>
      <inkml:brushProperty name="color" value="#FF0000"/>
    </inkml:brush>
  </inkml:definitions>
  <inkml:trace contextRef="#ctx0" brushRef="#br0">3366 6587 7 0,'0'0'234'0,"0"0"-142"0,0 0-91 16,0 0 28-16,0 0 26 16,0 0-25-16,0 0-11 0,0 0 226 15,0 0-72-15,14-10-33 0,-14 10-16 16,0 0-4-16,0 0-19 0,0-1-3 16,0 1-24-16,0 0-15 0,0-1-23 15,3 1-23-15,-3 0-13 0,4-2 13 16,3 0-10-16,-1 1 8 0,-2-2-9 15,6-1-4-15,-6-1-8 0,3 3 9 16,-1-2-2-16,5 1-17 0,3 2 17 16,-1-1-17-16,-2-2 18 15,2 2 4-15,8-2-1 0,-4 0 15 16,4-1-15-16,7 0 1 0,-4 0 5 16,7-1 9-16,-4-2-13 0,8 2-3 15,-1 0-19-15,-6 1 19 0,6 1 0 16,-6 3-13-16,3-2 13 0,-4 2 0 15,4 1-20-15,-7 0 20 0,7 0-13 16,-3 0 11-16,3 0-1 0,3 0 3 16,-6 0 13-16,10 1 0 0,-11 1-13 15,8-1 0-15,-1 0-4 0,-3 2 2 16,7-2-12-16,-7-1 14 0,11 0 3 16,-4 0-2-16,-4 0-1 0,7 0 14 15,1-2-18-15,-1 0 4 0,-3 2 0 16,7-1-2-16,-4 0 5 0,4 1-12 15,0 0 28-15,-4 0-32 0,4 1 13 16,3 3-1-16,7 1-35 0,7-1 36 16,10 1 45-16,11-3-43 15,-14 0-1-15,-4-2 14 0,1 0 5 16,-7-6-18-16,6 0-2 0,-3-3 32 16,3 1-25-16,-3 0 9 0,0 0-16 15,7-2 0-15,-7 2-29 0,4 0 29 16,-8-2 1-16,4 2-1 0,-3 1-15 15,0-1 15-15,-1 1-1 0,1 1 1 16,3 0-17-16,-7 0 17 0,0 2-1 16,-7 0-11-16,7 2 9 0,-10 1 2 15,-7-2 1-15,-10 3-1 0,3 0-19 16,0 0 19-16,6 0 2 0,5 1 27 16,3 1-28-16,-4-1 0 0,0 1 0 15,-3 1 1-15,4 1-2 0,-8 0-2 16,7 1 3-16,-3 3 0 0,-3-1-19 15,9 5 18-15,-2 1-31 0,-4 1 31 16,0 2-17-16,6-2-5 16,-2 2 10-16,-1-1 11 0,-6-1 2 0,9 0 37 15,-2 0-35-15,-11 0 12 16,13-3-13-16,-6 0 15 0,4-3 14 16,-4-2-30-16,6-2 22 0,-2-4-21 15,3 0 16-15,-1-3-1 0,1-3-15 16,7-1 0-16,-4-2-1 0,0-1-6 15,0 0 6-15,1 0 12 0,-5-1-11 16,-2 2 1-16,3 0-2 0,-7 3-3 16,-7 0 3-16,3 2 0 0,-3 1-2 15,-7 0-16-15,-3 2 17 0,6 1 0 16,-6 0 1-16,0 0-16 16,-1 3 13-16,-2-1 2 0,6 0-12 15,0 0 1-15,0 0 12 0,0 0 2 16,0-2 1-16,4 2 0 0,-8-2 0 15,11 0 15-15,-10 0-18 0,10 0 0 16,-7 0-3-16,-3 2 3 0,3-1 0 16,-3 2 0-16,-1-1-13 0,1 4 0 15,0-4 10-15,-1 0 3 0,-2 1 3 16,6 0 0-16,-4-1 10 0,1-1-13 16,0 1 22-16,3-2-19 0,-4 0 16 15,5 0-18-15,2 0 15 0,1-3-16 16,-1 1-8-16,1-1 8 0,-1-1 2 15,4 1 0-15,-3 3 1 0,0-2 1 16,-4 2-8-16,-4 0-5 0,1 0 6 16,3 0 2-16,-3 2 1 0,-4 1 1 15,-3 1-1-15,0-1 0 0,-4 0-29 16,0 0 3-16,-3 0 13 0,0-1 11 16,0 2-18-16,-4-2 4 0,1 2 0 15,-1-2 14-15,1 2 2 16,-4-3 1-16,3 2 0 0,1-2 0 15,-1 0 2-15,-3 0-2 0,3 1-1 16,1 0-1-16,-4-1 1 0,0 2-3 16,3 1-13-16,-3 0-7 0,0 0 21 15,0 4 1-15,0-1-12 0,0 3-17 16,-3 2 17-16,-1 0 13 0,4 3 0 16,-3 1 0-16,3-2-35 0,0-2 5 15,0 3 0-15,7-1 30 0,-4 1 3 16,-3-2-3-16,14 1-7 0,-7 1 7 15,-4 1 3-15,4 1 16 0,0 2-16 16,-3 1 16-16,-1 3-17 0,-3 3 18 16,0 3 2-16,0 0-2 0,0 2-7 15,-3-1-12-15,-1-1-1 0,4 2 0 16,0-3-14-16,-3 1 12 0,3 0-1 16,0-2-30-16,0 3 33 15,0-2 23-15,3 2-23 0,-3 0 13 16,4 1-12-16,-1 2-1 0,1-3 1 15,-1 3 26-15,0 0-27 0,4-1-13 16,-3 0 13-16,3 0 0 0,-4-1 1 16,4 0 51-16,-7 0 0 0,3 0 88 15,1 1-36-15,-1 3-49 0,-3-2-42 16,4 2-9-16,-4-1 9 0,3 2-13 16,4-2-2-16,-3 1 2 0,-4-1 0 15,10 0 0-15,0-1 15 16,-6-1-13-16,3 0 6 0,-4 2-5 0,0-1-3 15,1 3 2-15,-4 1 17 16,0 3 4-16,0 1-10 0,-4 3 3 16,1 0-16-16,-4-2 1 0,4 3 24 15,-4 1-6-15,0 1-19 0,-3-2 4 16,10 1 9-16,-4-1-12 0,-3-3 0 16,4 2-1-16,-1-3-11 0,1-3-12 15,-1-1 7-15,1-2-13 0,3-5-13 16,0 0-147-16,0 0-19 0,0-3 46 15,0-2 162-15,-10-3 65 0,3-3-64 16,-4 1 18-16,5-2-18 0,-5-2 29 16,1-1 15-16,0-4 69 0,3-2-33 15,-4-1-12-15,4-3-18 0,1 0-51 16,-1-2 56-16,0 1-40 0,0-4 13 16,3 3-16-16,-2-3 3 0,-5 1-3 15,11-1 16-15,-3 0-9 0,-1 0-8 16,-3 0-12-16,4 0-13 15,-4 0-13-15,4 0 24 0,-4 0 1 16,-4-1-19-16,1 1 18 0,3-3-14 16,-3 3-7-16,-4-4 4 0,-3 4-30 15,0-2 16-15,-4 1-31 0,-7 0 28 16,8-1 34-16,-11 1-86 0,3 1-65 16,-6 0 29-16,-4 0 46 0,0 0 20 15,0 1 58-15,-7 2 35 0,7 0 8 16,-6 1-24-16,-5-1 1 0,1 1 16 15,-7 0-72-15,-10 0 26 0,-8-2 10 16,-3 0 62-16,7-1-62 0,7-1-23 16,4 0 23-16,-1 0 39 0,1 0-23 15,-1 0 20-15,1-1-36 0,-11-1-3 16,10 1 0-16,-6 0 3 0,-4 1 4 16,3 0 35-16,-9 0-29 0,9 0-8 15,-3 0 63-15,-3 0 29 16,3 0-64-16,0 2 25 0,0 0-26 15,0 0-16-15,0 2 13 0,0-2 46 16,0 0-72-16,4 2 35 0,0-4-2 16,3 0-32-16,3 0 60 0,-3-2-25 15,3 0-4-15,1 0-12 0,3 2-40 16,0 0 43-16,-4 0-36 0,0-2 13 16,4 6 0-16,0 1 10 0,0-2-7 15,0 1 10-15,3 0-13 0,7-1 2 16,4 1 14-16,14-3 17 0,-4 2-7 15,3-3-4-15,-6 1 40 16,-8-1 29-16,18 0-89 0,-14 0 53 0,14-1-55 16,-7-2-2-16,10 1 2 0,-6-1 0 15,10 2 0-15,-1-1 2 16,5 2 14-16,-1 0 13 0,7-2 19 16,0 2-45-16,4 0 20 0,3 0 9 15,0-2-32-15,0 2-3 0,0 0-39 16,0 0-16-16,0 0 0 0,0 0-7 15,0 0-9-15,0 0-14 0,0 0-9 16,0 0 52-16,3 0 9 0,1 0 7 16,-4 2 29-16,3 0 0 0,-3-2 29 15,3 2-13-15,-3-1 7 0,0 2 13 16,0 1 6-16,0 1 13 0,0 3-10 16,0 0 1-16,0 2-17 0,-3-2-10 15,3 3 1-15,-3-3-20 0,-1-1-11 16,1 1-5-16,3 2-7 0,0-1-19 15,0 4 29-15,0 3 13 16,0-1-16-16,0 4 6 0,0 3 10 0,3 1 1 16,-3 1 0-16,4 2 0 15,-1 3-1-15,0-2 0 0,1 3-1 16,-1 1-1-16,1 2-8 0,3 0 9 16,0 2 1-16,-1-2 0 0,-2 1-1 15,3 0 1-15,-4 0 0 0,1 1 1 16,3-1 2-16,-7 1 14 0,3-1-17 15,0 1 0-15,1-1-32 0,3 3 31 16,-4 0 0-16,1 0 2 0,-1 2 29 16,-3-2-30-16,4-2-3 0,-4-1 3 15,0 0-3-15,0 0 0 0,0 0 3 16,0 1 22-16,0 0-5 0,-4-1-14 16,4 1 10-16,-3-1-13 15,-1-4 0-15,1 2-2 0,-4-1 2 16,3 0 9-16,4 0-9 0,-6-2-1 0,6 1-1 15,-4 0 1-15,1-1 1 0,-1 1-18 16,4-2 18-16,-3 2 1 0,-1-1 18 16,1 2-19-16,-1-3-24 15,4-1 8-15,-3 3 15 0,3-2 0 16,0 2-1-16,0-2-1 0,0 0 3 16,0-1-23-16,0 2 22 0,0-2 1 15,0 5-2-15,0-4 2 0,-3 2 0 16,3 0 1-16,0 1-1 0,-4 1-2 15,4 2-14-15,-3 1 12 0,3-1 3 16,-7 4 1-16,7-1-21 0,0-1 21 16,-4 2 0-16,4 2 16 0,-3 0-13 15,3 1 13-15,0 1-9 16,-4 2-7-16,4-2 0 0,0 2 9 16,0 3-9-16,0-5 0 0,0 2 0 15,0-2-3-15,0 0 2 0,0 1-1 16,0-3-35-16,0 1 5 0,0-1 31 15,0 1 1-15,0-1 0 0,0 1-13 16,0 1 13-16,0 2 3 0,0 1 10 16,0 3-10-16,0-3-1 0,0 0 15 15,0 2-16-15,-3-1-1 0,0-2-1 16,3 1 1-16,-4-1 1 0,1-2 0 16,3 3-2-16,0 0-14 0,0-1 15 15,0 1 0-15,-4-2-1 0,4 4-3 16,0-2 3-16,-3-2 1 0,-1 2 0 15,1 2 42-15,3-2-42 0,-4 2-1 16,1-1 1-16,-1-1 2 0,-2 0 1 16,6 0-3-16,-4-2 16 0,1 0-15 15,3 0-1-15,-4 0-1 0,4-4-12 16,0 2 12-16,-3 0 0 16,3 0-3-16,0-2-9 0,-4 2 13 15,4 0 2-15,-3 0 0 0,-1-3-1 16,4 4 12-16,-6-3-10 0,2 2-3 15,-3-1 10-15,4 1-10 0,-8-2-1 16,8-1 1-16,0-2 7 0,-1-2-4 16,4-2 14-16,-3-4 5 0,-1-1-22 15,4-4 0-15,0 2-22 0,0-5 18 16,0-1 4-16,0 2-3 0,0-2 0 16,0 0 3-16,0 2 0 0,4 1 0 15,-4 0-2-15,3-1-2 0,-3 3 4 16,0-3-1-16,4 4-12 0,-1-4 13 15,-3 2-22-15,3-1 15 0,-3-6-28 16,0 2 21-16,7-2 12 0,-7-3-45 16,0-1-18-16,0-2 39 0,0-1 26 15,0-1 13-15,0-1-11 0,0-2 11 16,0 1 4-16,0 0-5 0,-7 1 1 16,7 0-3-16,-3 0-9 15,3 1-1-15,0 0 0 0,0-2-9 16,0-2-10-16,-3 0 19 0,3-3 42 15,0-1-19-15,0 0-7 0,0 0 0 16,0 0 20-16,-4 0 3 0,4 0-38 16,0 0-1-16,-7 0-103 0,0 0 3 15,-3 0 80-15,-4 0 20 0,-3 0 4 16,3 0 22-16,-3 0-13 0,-4 0 13 16,4 0 42-16,-4 0-52 0,1 0-13 15,-1 0 62-15,-3 0-65 16,0 0-10-16,-4-4-13 0,8 3 20 0,-8-3 3 15,1 0-32-15,-8 2 12 16,8-2 1-16,-8 0 6 0,7 0 26 16,-9 0 10-16,-1 0 48 0,7 1-10 15,-7-4-61-15,-4 0-42 0,11-3 29 16,-10 3 26-16,0 0 46 0,-1-3-24 16,5 4-32-16,-8-1-3 0,-3 2 23 15,3-1-7-15,7 3-14 0,-10 2-2 16,3 1-35-16,-3 0 19 0,-1 0-4 15,1 0 20-15,3 4-3 0,1-1 3 16,-5 1 0-16,-6 2 10 0,3 0 22 16,4-1-31-16,-3 2 41 0,6-1 3 15,0-1-90-15,-3 1 78 0,3-2-33 16,-3 3 0-16,0-1-33 0,3 4 33 16,7-3 67-16,-4 2-67 0,-2 1 0 15,6-2 55-15,7 1 42 16,-4-3-94-16,11 0 29 0,-3-2-30 15,9-2 2-15,-2-1-3 0,3-1-1 16,6 0 16-16,4 0 13 0,4 0-29 16,-1 0-13-16,1 0-45 0,3 0 55 15,0 0-26-15,0 0-1 0,0 0-15 16,0 0 0-16,0 0 6 0,0 0 10 16,0 0 13-16,0 0 14 0,0 0 0 15,0 0 2-15,0 0 1 0,0 0 2 16,0-1 13-16,0 1 13 0,-3-4 13 15,-1-4-19-15,1-2-23 0,-8-1-16 16,8-5 15-16,-4 1 0 0,4-2 0 16,-4 0 1-16,3-2-23 0,-6-3 20 15,3-1-62-15,-7-3 65 0,7-1-26 16,-3-2-16-16,3 1 0 0,-3 1 29 16,3-2-32-16,-7 3 32 0,4-1 11 15,3-1 1-15,0 0-2 16,0 0 3-16,0-3-22 0,0-1-30 15,-3-4 36-15,6-2 14 0,-2-3-54 16,2-8-5-16,1-11-1 0,-1 3-6 16,1 7-153-16,3 7 101 0,-4 8-7 15,-3-11 81-15,4-2-68 0,0 1 75 16,-8-8-13-16,8-2 51 0,-4-14-12 16,0-1-65-16,4 5 52 0,-4 3-13 15,3 19-59-15,-3 4 98 0,0 7 0 16,4 3 0-16,-7-4 0 0,3-5 0 15,0-1 23-15,3-1 65 0,-2 3 13 16,-1 0-43-16,0 2 27 0,0-3-13 16,-3-1-72-16,6-2-49 15,1 0 26-15,-1-2 23 0,1 0-55 16,-1 0 55-16,4 0-39 0,0-1 19 16,0 1-127-16,0 0 134 0,0 4-32 15,0 0 45-15,0 0 26 0,0 2-25 16,0 2-1-16,4-1 0 0,-4-2-3 15,3 3 2-15,4-2-39 0,-3-2-15 16,-4 0 53-16,10-1-34 0,-7 0 36 16,4 1-3-16,0 0 3 0,0-1 49 15,-4-1-36-15,8 1 9 0,-4-2 14 16,6 2 16-16,-6 2-49 0,0 0 10 16,-3 5-12-16,3 1 0 0,-7 1 18 15,3 2-6-15,0 2 7 0,1 3 6 16,-4 2 0-16,0-1 10 0,0 2 9 15,0 0-12-15,3 1-7 16,-3-2 10-16,4 3-3 0,-4-3-31 0,3 3 0 16,-3 0 17-16,7-3-7 15,0 1-12-15,-4 3-3 0,4-6-20 16,-3 3 23-16,-1 1 1 0,1-2 0 16,-1 0 2-16,1 4-1 0,-1-1-2 15,0 5 16-15,-3-1 0 0,0 1-13 16,0 0-2-16,0 1 12 0,0-4-3 15,0 4-7-15,0-4 4 0,0 0-7 16,4-1-2-16,-4-1 1 0,0-3 0 16,3-1-5-16,4-1 4 0,-3-1 2 15,-1-2 0-15,1 0 2 0,-1-1 0 16,-3-1-2-16,0 0 11 0,4 2-11 16,-4-1 0-16,0 3 25 0,0-1-24 15,0-1 2-15,0-1 13 0,0 0 0 16,0 0-3-16,0-4-13 0,0 0-13 15,0-1 12-15,0-2-22 0,0 2 10 16,0-4-13-16,0 2 24 16,3 0 2-16,-3-2-11 0,0-2 10 15,0 1 1-15,0-1-32 0,0-1 32 16,0-5 3-16,0 4 13 0,0-4 4 16,0-6-1-16,0-12-19 0,-3-5-33 15,-1 4-6-15,4 15 35 0,0 10-35 16,-3 14 26-16,3-7-45 0,-4-7 58 15,1-4 0-15,-8 1 45 0,8 1-9 16,3 2-3-16,-4 0-4 0,1-1-13 16,0-2 23-16,3-9-26 0,0-4-26 15,3 0-39-15,0 9 49 16,1 3-13-16,-1 10-7 0,4-6 23 0,0-7 29 16,-3 3-27-16,3 0-2 15,-4 3-23-15,0-2-16 0,1 4 78 16,-4-1-39-16,0 1 13 0,0 0-13 15,0 1 20-15,0 0 71 0,0-1-78 16,0-1-13-16,3-1-23 0,1-1 23 16,-1 2 0-16,1-3-17 0,-1-1 17 15,1 0 0-15,6-1-20 0,-7 2 19 16,1-1-5-16,-1 2 6 0,-3 1 1 16,0 1 22-16,0 1 29 0,0-1-10 15,-3 3-39-15,-1-1 46 0,4-1-49 16,-3 2 20-16,-1-5-18 0,-2 4-2 15,6-4-33-15,-4 2 30 0,4-2 3 16,0 4 0-16,0 0-10 0,-3-2 10 16,3 2 10-16,-4 2-10 0,1 1 52 15,3 0-52-15,-4 0 0 16,1 1 1-16,3-1 35 0,0 2-36 0,-4 1-23 16,1 0 4-16,0 2 19 0,-1-1 1 15,1 0-1-15,-1 0-3 16,4-1-30-16,0 0 10 0,-3 3 21 15,3-1-9-15,0 0 10 0,0 2 1 16,0 1-2-16,0 3-5 0,0-1 7 16,3 3 4-16,-3-2-2 0,4 3 1 15,-4 3 10-15,3-1 0 0,-3 5-13 16,4 3-12-16,-4-2 11 0,0 3-11 16,0 2 12-16,0 3 2 0,0 2 47 15,0 3 36-15,0-2-85 0,0 3-26 16,0-1 26-16,0 1 13 0,0 0-13 15,0 0-10-15,0 0-42 0,0 1-26 16,0 0 26-16,0 2-114 0,0 2-170 16,0 4 66-16,3-4-115 0</inkml:trace>
  <inkml:trace contextRef="#ctx0" brushRef="#br0" timeOffset="75552.151">13013 6866 361 0,'0'0'150'0,"0"0"414"15,0 0-353-15,0 0-103 0,0 0-43 16,0 0 16-16,0 0 17 0,0 0 9 16,0 0-19-16,0 4-23 0,0-4-16 15,0 0 9-15,0 0 0 0,0 0-2 16,0 0-8-16,0 0 1 0,0 0 6 16,0 0 3-16,0 0-9 0,0 0-14 15,0 0-15-15,0 0-18 0,0 0 14 16,0 0-13-16,0 0 0 0,0 0 0 15,0 0-3-15,0 2 0 0,0 6 0 16,0-1 26-16,0 3 16 16,0 0-16-16,0 4-26 0,0-3-1 15,0 1-2-15,0 2-10 0,0 0 13 16,0 1 1-16,0-1-1 0,3 2 0 16,0 1 2-16,-3-2 11 0,4 3-13 15,-4-2 1-15,3-1-1 0,-3-1 0 16,4 2 14-16,-4-2-14 0,0 3 0 15,0 1 23-15,0-2-21 0,0 2 8 16,0 1-10-16,0 0 0 0,0 2 0 16,0 1 1-16,0 0-1 0,0-1 0 15,0 2 13-15,0-1-13 16,0 1 0-16,0 0 0 0,0-1 2 16,0-2 11-16,0 1-10 0,-4-1-3 15,4 1 19-15,0-5-6 0,0 5-13 16,-3-5 1-16,3 3 0 0,0-1 3 15,0 1 18-15,0 1-20 0,0 1-1 16,0 0 18-16,3-1-17 0,-3 2 20 16,0-1-22-16,0-2 0 0,4 2 1 15,-4-2 28-15,0 1-29 0,0-1-1 16,0 0 1-16,0-1 1 0,0 0 9 16,0-1-7-16,0 1-3 0,0-3 16 15,0 3-6-15,0-2-10 0,0-3-16 16,0 3 16-16,0-4 15 0,0 0-14 15,0 0-1-15,0-2 2 0,0 1-2 16,0-1 0-16,0-1 19 0,0-1-17 16,0-2-1-16,0-1-1 0,0-2-13 15,0-2 11-15,0 2-34 16,0-3-109-16,7 0-52 0,-7 0-75 16,0-4-140-16,3-6-141 0,1 2-11 15,2-11-76-15</inkml:trace>
  <inkml:trace contextRef="#ctx0" brushRef="#br0" timeOffset="78188.045">13112 6792 164 0,'0'0'13'0,"0"0"411"0,0 0-241 16,0 0-60-16,0 0 18 0,0 0 8 16,0 0 37-16,0 0 0 0,0 0-63 15,0 0-32-15,21-17-13 0,-14 16 0 16,3-3-7-16,1 1 7 0,-1 2-16 16,0-1-17-16,1 1-45 0,-8-2-52 15,4 3-22-15,0 0 54 16,3 0 20-16,1 0-1 0,2 0-2 15,1 0-10-15,3 0 13 0,-3 0 0 16,3 3 0-16,-3-2 0 0,3-1 1 16,1 2 2-16,-1-2 0 0,0 0-2 15,0 0 17-15,-6 0-16 0,6 0-1 16,-7 0 11-16,4 0 11 0,-4 0 13 16,4 0-24-16,-4 0-12 0,4 0-1 15,-3 0 0-15,6 0 1 0,-10 0 0 16,6 0-1-16,-2 1 0 0,-1-1-1 15,4 3-11-15,-7-3 13 0,0 1 2 16,3 2 0-16,0-2 1 0,4 2 16 16,7-2 153-16,3 0 54 0,3 1-162 15,8-1-31-15,-1-1-11 0,4 0-6 16,4 0 10-16,-8-1 3 16,4-2-3-16,-4 2-10 0,1-3-14 15,-1 1-1-15,-6 2 11 0,-1-3-11 16,-6 2 0-16,0 1-1 0,-4-2 0 15,-3 2 0-15,0 1 0 0,-1-3 11 16,1 3 24-16,-4-1 10 0,4 1 10 16,-3-2-20-16,6 0-12 0,-10 0-11 15,3 0-8-15,0 2 28 0,1-2-13 16,-4 2-16-16,3-2 13 0,-3 0 7 16,-4 2-7-16,4-2-15 0,0 1-1 15,-4 0 2-15,4 1-1 0,0-4 1 16,4 4 0-16,-8-3 11 0,7 2-11 15,-3-2-1-15,7 2 12 0,-4 0 48 16,8-1-58-16,-1 2 13 0,0-2-14 16,0 0-1-16,-3 2-1 15,0-3 1-15,3 2 0 0,-3 1 1 0,3-3 11 16,-3 2-10-16,7-1 16 0,-11 2-6 16,7-2 0-16,-3 0-13 15,0 2 2-15,-1-2-1 0,1 2 12 16,0 0-13-16,0-1 0 0,0 0 2 15,-4-1 17-15,0 2-3 0,-3-1-15 16,7 0 12-16,-11 1-10 0,1-2 0 16,3 2 16-16,-4 0-17 0,4-1 17 15,-4 1-15-15,4 0 8 16,0-1-11-16,4 1 12 0,-8 0 0 16,7-2-10-16,1 2 0 0,-1 0 16 15,4-1-16-15,0 0 0 0,-4 1 0 16,4-1-1-16,-1 1-1 0,1-2 1 15,0 2 0-15,0-1-1 0,0 1 0 16,-1 0 2-16,1-1 0 0,3 1 12 16,-3 0-15-16,0 0 2 0,0 0 2 15,-4-2-2-15,4 2-2 0,0 0 0 16,-1 0 1-16,12 0 15 0,-1 0 98 16,7 0 53-16,3-2-114 0,7 0-34 15,1 2-18-15,-1-4-1 0,0 4-2 16,4-4 1-16,0 4-1 0,-4-3 1 15,4 2 0-15,-3-1 0 0,2 2-1 16,-2-2 2-16,2 2-3 0,-6 2 1 16,4-2 0-16,-8 0-10 0,-3 0 11 15,-3 0 0-15,-1 0-1 0,-3 2 1 16,1 0 1-16,-8 0-2 16,3-1 2-16,1 0-2 0,-7 1 1 15,3-2 1-15,-3 2 2 0,-4 0-1 16,-3-2-1-16,3 0 2 0,-3 2-1 15,0-2-1-15,-3 1 0 0,3-1 0 16,-1 1 0-16,-6-1-1 0,7 0 1 16,-3 2 0-16,-1-2 0 0,1 0 0 15,-1 0 1-15,4 0-1 0,-4 0-1 16,4 0 1-16,4 1 1 0,-4-1 1 16,-1 0-2-16,-2 0 0 0,3 0 0 15,0 0-1-15,3 1 1 0,-7-1 0 16,8 0 0-16,-4 0-1 0,0 0 0 15,-1 2 1-15,5-2-2 0,-1 0 2 16,-3 0-2-16,7 0 1 0,-7 0-1 16,0 0 1-16,-1 0 0 0,1 0 1 15,0 0 0-15,-3 0 1 16,6 0-1-16,-7 0 0 0,1 0 0 16,3 0 1-16,-4 0 1 0,4 0-1 15,-3 0 0-15,-1 0-1 0,0 0 0 16,1 0-1-16,-1 0 0 0,-3 0-1 15,0 0 2-15,0 0-1 0,0 0 1 16,0 0 1-16,0 0 2 0,0 0 13 16,0 0-14-16,0 0 11 0,0 0-11 15,0 0 10-15,0 0-12 0,0 0 0 16,0 0-2-16,0 0 0 0,0 0-1 16,0 0-13-16,0 0 13 15,0 0-16-15,0 0 16 0,0 0-9 0,0 0-1 16,0 0 11-16,0 0-11 0,0 0 1 15,0 1-1-15,0 0 2 16,0 2 11-16,0 1 12 0,0 2-9 16,0-2-2-16,0 2 0 0,0 0 3 15,0 1-3-15,0 0 1 0,4 0 0 16,-4 1-1-16,0 0-1 0,0 0 0 16,0-1-1-16,0 2 2 0,0 2 0 15,0-1-1-15,-4 1 1 0,4 1 0 16,0-2-1-16,0 3-1 0,0 1-1 15,0-2 1-15,0 2 1 0,0-1 0 16,0 1 0-16,0-2 0 0,0 3-1 16,0-1 1-16,4 0 0 0,-4-1 0 15,0 0-1-15,0 0 0 0,0 1 1 16,0 1 3-16,0-2 9 0,0 3-9 16,-4-2 0-16,4-2 0 0,-3 1 13 15,-1 1-4-15,4-2 4 0,-3 0 3 16,0 1 0-16,-1-1-4 0,1 1-14 15,-1-1 0-15,4 2 1 16,-3-1 0-16,-1-2 0 0,1 2 16 16,3 0-14-16,0 0-1 0,0 0 9 15,-4-1-10-15,4 0-2 0,-3 1 1 16,3-1-1-16,-7-1-2 0,4 1 0 16,3 0 1-16,0 2 1 0,-4-2 3 15,4 0 10-15,-3 2-12 0,3-1 40 16,0-2-25-16,0 3-13 0,0-3 1 15,0 2-1-15,0 0-1 0,0-3 20 16,0 1-7-16,0 1-15 0,0-3 0 16,0 2 1-16,0-3 1 0,0 1 1 15,0 1 9-15,0-2-12 0,0 1 0 16,0 0 0-16,-4 0 1 0,4-1 0 16,0 2-1-16,0-1 0 0,0 2-2 15,-3-2 1-15,3 2 0 16,0 1 1-16,0-1 0 0,0 0 1 15,0 1 15-15,0-1-1 0,0 0-14 0,0 2 2 16,0-3 35-16,0 2-20 16,0 1-2-16,0-1-15 0,0-1 1 15,0 1 0-15,0-1 0 0,0 0 0 16,0 0 1-16,0 1 0 0,0-1 9 16,0 1-10-16,0-1-1 0,0 1 1 15,0-1-1-15,0 1 1 0,0-1-1 16,0 3 0-16,-4-3-1 0,4 1 11 15,0-1-10-15,0 0-1 16,-3 0 1-16,0-2-1 0,3 0 0 16,-4 0 1-16,4-3-1 0,0 2-1 15,0 0 1-15,0-3-2 0,0 2 2 16,0-1 0-16,-3 2 0 0,3-1-1 16,0 0 2-16,0-1 0 0,-4 1 1 15,4-3 0-15,0 3-1 0,0 0 2 16,0 0-2-16,-3-2 0 0,3 3 0 15,0-1-1-15,0-3 0 0,0 3-1 16,0-2-1-16,0 0-1 0,0 1 1 16,0-2 1-16,0 2-1 0,0-2 0 15,0 0 0-15,0 0 1 0,0-1 1 16,0 1 0-16,0 0 0 0,0 0 0 16,0-2 0-16,0 2 0 0,0 0-1 15,0 0 1-15,0 0 0 0,0-2 0 16,0 0 11-16,0 2 14 0,0-1-24 15,0-2-1-15,0 2 0 0,0 0 1 16,0-1-1-16,0 0 1 0,0-1-1 16,0 0-2-16,0 2 2 0,0-2 1 15,0-1-1-15,0 1 0 16,0-1-2-16,0 0-67 0,0 0 29 16,0 0-63-16,0 0-14 0,0 0-87 15,-4 0-253-15,1 0-541 0,-14-7-587 0,41 9 851 16</inkml:trace>
  <inkml:trace contextRef="#ctx0" brushRef="#br0" timeOffset="80485.559">13013 8098 36 0,'0'0'202'16,"0"0"-133"-16,0 0-54 0,0 0-15 15,0 0-23-15,0 0 20 0,0 0-10 16,0 0 13-16,0 0 1 0,10-22 2 16,-10 21 17-16,0-1 2 0,0 0 21 15,0 0 48-15,0 0-16 0,0 0 0 16,0 2-29-16,0-2-20 0,0 2-26 15,0 0 39-15,0 0-7 0,0 0 1 16,0 0 81-16,0-1-26 0,0 1-39 16,0 0-3-16,0 0 19 0,0 0 13 15,0 0 10-15,0 0 6 0,0 0-6 16,0 0-13-16,0 0 0 0,0 0 6 16,0 1-3-16,-4 1-3 15,4-2-10-15,0 1-26 0,0 0-39 16,0 1-36-16,0-1-6 0,0 2 42 15,0 0 11-15,0 4-9 0,0 0 1 16,0 0 26-16,0 0-14 0,0 3-14 16,0-2 0-16,0 2 2 0,0 1 16 15,0 1 1-15,4-4-1 0,-4 4 13 16,3 1-28-16,-3-1-4 0,0-1 2 16,4-1 22-16,-8 2-22 15,8 0-1-15,-4-4 9 0,0 4-10 16,0-3-3-16,0 0 3 0,0 2 23 15,0-3-20-15,7 3 1 0,-7-3 9 16,0 0 0-16,0 2-11 0,0-3 0 16,3 2 0-16,-3 0 0 0,4-1-2 15,-4-2 0-15,0 2 0 0,3 0-2 16,0 1 1-16,1-1-1 0,-4 3 1 16,3-1 1-16,-3 0 2 0,4 0 0 15,-1-3-2-15,-3 2 1 0,4-2-1 16,-4-5 3-16,0 2-1 0,0-2 1 15,0 0 13-15,0 0-14 0,0-2 1 16,0 0 10-16,3 0 4 0,-3 0-1 16,0 0 0-16,0 0 3 0,0 0 1 15,0 0 41-15,0 0 43 0,0 0-20 16,4-2-13-16,-4 2 16 0,0-2-23 16,0 2-48-16,3 0-14 0,-3-2 11 15,0 1 0-15,0 0-11 0,3-2 24 16,1-1-5-16,3 3-21 0,-7-3-3 15,7-3 1-15,0 3 0 16,-1 0-17-16,1 1 18 0,4-1-12 16,-1-1 11-16,0-1-2 0,1 2 3 15,2-4-1-15,-2 4-14 0,6 0 13 16,-7 1 3-16,1-1-1 0,2 0-2 16,-2 1-17-16,-1 0 20 0,4 1 13 15,-4 1-13-15,4-2-19 0,3 3 19 16,4-2 100-16,0 0 34 0,3 2-82 15,3-2-33-15,1 0-19 0,-1 0 0 16,4-1 0-16,0 1 35 0,-3-1-35 16,3 0-3-16,-3-1 3 0,-1 1 3 15,1 2-1-15,-1-3-3 0,-3 2 1 16,-3 0-1-16,-4 2 1 0,4-3 18 16,-4 2 11-16,0 1-16 0,1-1 12 15,-1-1 14-15,3 1 2 0,-2 0-9 16,-1-1-9-16,7 1-20 15,-7 1 19-15,1-2-19 0,2 1 23 16,1 1-25-16,0-2 1 0,6 1 23 16,1 1 39-16,3-1 72 0,3 1-82 15,1-3-54-15,-1 2-15 0,7-1 15 16,-6 0 1-16,3 0 12 0,3 0 3 16,-3 0 1-16,0 2-17 0,7-3 0 15,-4 2 11-15,-3-2 11 0,0 3-20 16,0-1 30-16,-4 1-20 0,1 0-10 15,2 0 0-15,-6 0 20 16,0 0-20-16,4 0 10 0,-4 0-8 16,0 0-4-16,0 0 3 0,3 1 12 0,-3-1-12 15,-3 0 22-15,6 0-23 16,-6 0 9-16,3 0-10 0,-3 0 2 16,-4 0 9-16,3 0-10 0,-3 0 33 15,0 0-1-15,1 0-15 0,-1 0-3 16,-4 0-14-16,4 0 0 0,-3 3 10 15,3-3-11-15,0 0 12 0,-6 0-12 16,6 0 0-16,-4 0 0 0,1 0 2 16,3 1 10-16,-7-1-12 0,4 0 0 15,0 3 41-15,-4-3-17 0,0 0-25 16,4 0 2-16,-7 0-1 0,6 2 1 16,-2 0-1-16,-5-2-1 0,5 0 2 15,-5 2 17-15,5 0-18 0,-1 0-1 16,0-1 3-16,0 0-1 0,-3 1 0 15,0-2 0-15,3 1 1 0,0 0 0 16,0 1-1-16,-3-2 10 16,3 0-12-16,-3 0 0 0,-3 1 2 15,-1-1 9-15,0 1-11 0,4-1 0 16,-7 1 15-16,-4-1 16 0,4 0-19 16,-3 0-10-16,-1 1 0 0,1-1-1 15,-1 0-1-15,1 0 0 0,-1 0 1 16,-3 0 0-16,0 2-1 0,3-1 0 15,-3-1 1-15,7 0-1 0,-7 0-1 16,0 0 1-16,4 0 1 0,-4 0-1 16,0 0 1-16,3 0 0 0,-3 0 2 15,0 0-1-15,4 0-1 0,-4 0 1 16,3 0 0-16,1 0 0 0,-1 0 0 16,0 0 11-16,4 0-11 0,0 0 0 15,-3 0-1-15,3 0 1 0,6 0 11 16,-6 0-13-16,0 0 1 0,3-1-1 15,1 1 0-15,-4 0-1 0,6 0-1 16,-9 0 2-16,3 0-2 16,-4 0-9-16,4 0 10 0,-3-2 1 15,-4 2-1-15,3 0-12 0,-3 0 10 16,3 0-9-16,-3 0 11 0,0 0 0 16,0 0-2-16,0 0-13 0,0 0 4 15,0 0 9-15,0 0-13 0,0 0-3 16,0 0-9-16,0 0-28 0,0 0-26 15,0 0-28-15,0 0-73 0,4 0-226 16,-1 0-129-16,8-1-209 0,2-5-650 16,-44 13 765-16</inkml:trace>
  <inkml:trace contextRef="#ctx0" brushRef="#br0" timeOffset="84268.439">13664 6827 179 0,'0'0'297'0,"0"0"-199"0,0 0-36 15,0 0-3-15,0 0 74 0,0 0-22 16,0 0-56-16,0 0-25 0,0 0 2 16,3 0 27-16,1 0 13 0,-4 0 32 15,0 0 13-15,0 0-3 0,0 0-7 16,0 0-22-16,0 0-36 0,0 0-23 15,3 2 48-15,-3 2-25 0,3 2 3 16,-3 4-26-16,4-1-7 0,-4 2-2 16,0 4-17-16,3 0 16 0,-3 4-3 15,4-1-13-15,-4 4 0 0,0 0-2 16,3 1-12-16,-3 0 14 0,0 3 0 16,0-2-7-16,0 3 7 0,0-2 0 15,0 0 1-15,0 1-2 0,-3 1-21 16,3-3 21-16,0 3 1 0,0 0-1 15,0 0-20-15,-4 1 18 16,4 1 2-16,0-2 1 0,0-1-22 16,0 1 21-16,0-4-16 0,0 3 16 15,0-3 1-15,0-1 20 0,0 3-20 16,0-2 0-16,0 1-1 0,0 0 2 16,-3 1 17-16,3-3-5 0,-4 1 88 15,1 3-82-15,3-3-18 0,-3 2-1 16,-1-2 0-16,1-1 26 0,3 1 0 15,0-5 13-15,-4 1-17 16,1 1-22-16,3-2-1 0,-4-3 1 16,4 4 0-16,-3-5 16 0,3 2-16 15,-4-1 0-15,4-1 15 0,0 0-12 16,0 0-3-16,0 1 32 0,0-3-29 16,0 0-2-16,0-2-1 0,0 1-10 15,0 1 10-15,0-2 0 0,0-1-1 16,0 1 0-16,0 2 0 0,0-4 0 15,-3 0 1-15,3 1 0 0,0 0 0 16,0-2 0-16,0-1-3 0,0-1-9 16,0-2-18-16,0-1-141 0,0 1 38 15,0-3-215-15,3 0-85 0,1 0-333 16</inkml:trace>
  <inkml:trace contextRef="#ctx0" brushRef="#br0" timeOffset="85143.408">14270 6850 333 0,'0'0'283'16,"0"0"-129"-16,0 0 22 0,0 0-23 16,0 0 45-16,0 0-45 0,0 0-6 15,0 0-20-15,0 0-56 0,0 0-32 16,-7-11 0-16,7 11 3 0,0 0-9 15,0 0-17-15,0 0-13 0,0 0-3 16,0 2-11-16,0 0 11 0,0 4 10 16,0 0 48-16,0 3-25 0,0 0-30 15,0 5-1-15,0 0 28 0,4 2-5 16,-4 3 8-16,0 1-17 16,3 2 10-16,0 3-3 0,-3-1-20 15,4 2-3-15,-4 1 29 0,3 3-29 16,-3-1 1-16,0 1 0 0,0-2 12 15,0 4-13-15,0-2 0 0,0 1 0 16,-3 2 0-16,3 0-11 0,0-1 2 16,0 1-7-16,-4-2 28 0,4-2-12 15,0 2 3-15,0-1-3 0,-3 1-23 16,3-3 20-16,0-3 6 0,-3 2 2 16,3 0-5-16,0-3-13 0,0 1 13 15,0 2 0-15,-4-3 0 0,4 1-2 16,0 1-11-16,0-2 13 0,-3 1 10 15,3-4 32-15,0 3-27 0,0-3-15 16,-4 0-1-16,4 2 0 0,0-4 1 16,0 4 3-16,0-3 26 0,-3 1-12 15,3 0-17-15,0-1-17 0,0-2 17 16,0-2 3-16,0 2-1 16,0-4 0-16,0-1 40 0,0 2-40 15,0-4-1-15,0 1 1 0,3-2 1 16,-3-2-3-16,0 0-44 0,4 1-4 15,-4-3 35-15,0-2-3 0,3 2 12 16,-3-5-21-16,0 3-24 0,0 0-97 16,4-1 78-16,-4 1-78 0,0 3-95 15,0-6-107-15,3 2-108 0,-3-2-272 16</inkml:trace>
  <inkml:trace contextRef="#ctx0" brushRef="#br0" timeOffset="85871.468">14863 6733 342 0,'0'0'590'16,"0"0"-215"-16,0 0-196 0,0 0-10 16,0 0-13-16,0 0 0 0,0 0 6 15,0 0-39-15,0 0-45 0,0 0-42 16,-4-3-35-16,4 3-1 0,0 0-39 16,0 0-16-16,0 5 6 0,0 2 49 15,0 6 49-15,0-1 0 0,0 7-24 16,4 0-8-16,-4 4-4 0,0 2 7 15,0 0-18-15,3 6 19 0,-3-1-21 16,3 3-11-16,-3 2 11 0,4 0 0 16,-4-2 27-16,0 2-27 0,0-2-18 15,3 1 18-15,-3-1 0 0,4-1 1 16,-4 1 20-16,3 2 31 0,-3 0-26 16,4 0-2-16,-4 2-22 0,0 0 32 15,0 2-8-15,0-1 0 16,-4 1 6-16,1-1 26 0,3 0-10 15,-4 0-35-15,4-2 16 0,-3 0 6 16,3-4-15-16,0-1-18 0,0-3 27 16,-4-1-13-16,4-1-16 0,0 0 2 15,-3 0 16-15,3-1-18 0,0-1-3 16,0 3 1-16,0-2-1 0,0 1 2 16,0-2 1-16,0-2 1 0,-3 1-1 15,3-1-32-15,-4-4 12 0,4 0 18 16,0-4-11-16,0-2-3 0,0-2 14 15,0-3-82-15,0-3-64 0,0-1 48 16,4-3-178-16,-1 0-66 0,0-1-199 16,1-3-79-16,-1-10-98 0</inkml:trace>
  <inkml:trace contextRef="#ctx0" brushRef="#br0" timeOffset="86632.601">15479 6742 954 0,'0'0'450'0,"0"0"-223"16,0 0-123-16,0 0-13 0,0 0 33 15,0 0 45-15,0 0 25 0,0 0-52 16,0 0-64-16,0 0-20 0,0 0 16 15,0 0 7-15,0 0-23 0,0 0-27 16,0 3-31-16,0 1-26 0,0 2 26 16,4 3 13-16,-1 2 54 0,1 8-15 15,-1 1-36-15,1 1-3 0,-4 4 8 16,3 1-21-16,0 3 0 0,1 0 3 16,-4 3-3-16,3 3-2 0,-3 0-1 15,0 3 3-15,0 3-13 0,0 1 13 16,0 2-1-16,0 1 1 0,-3 1 2 15,-1-1 20-15,1 0 20 0,0-1 3 16,-4-2-16-16,3 0 28 0,1-5 4 16,-1 0-42-16,4-2-3 15,-3-1 23-15,3 0-4 0,-4 1-10 16,4-2-5-16,-3-1-18 0,3 2-3 16,0-3 3-16,0-1-1 0,-3 1-1 15,-1-4-2-15,4 0-20 0,-7-3 6 16,7 1-3-16,0-2 19 0,-3-1 1 15,3-2-1-15,0 1-14 0,0-4 13 16,0 2-14-16,0-4 3 0,0 2 11 16,0-1-3-16,3 0 1 0,-3-1-13 15,7 1 16-15,-3-3-13 0,-4 1-89 16,3-1 57-16,-3-2 42 0,0-3 3 16,3 3 0-16,1-3-8 0,-4-4 7 15,0-1-18-15,0 0-6 0,0-2 2 16,0-1 4-16,0 0-3 0,0 0-20 15,3 0-16-15,-3 0-83 0,0-3 21 16,0 1-31-16,4-4-82 0,-1-1-1 16,1-2-253-16,-1-5-142 15,1 3-95-15</inkml:trace>
  <inkml:trace contextRef="#ctx0" brushRef="#br0" timeOffset="87967.511">13023 7404 267 0,'0'0'82'0,"0"0"-4"15,0 0-48-15,0 0 338 0,0 0-68 16,0 0-108-16,0 0-68 0,0 0-50 16,0 0-18-16,0 0-27 0,14-12-16 15,-11 7-10-15,4 1 17 0,3-3 6 16,1 1 16-16,-1-2 20 0,4 2-13 16,0 0 3-16,-1-2-10 15,5 1-10-15,2 0-3 0,1 0-29 16,6 1-3-16,1 0-13 0,3-1 15 15,3 2 1-15,1 0-3 0,6-1 3 16,-3 0-3-16,4 0 7 0,-5 2-17 16,5-2 8-16,-1 1 3 0,0-1 4 15,8 2 45-15,13-2 79 0,10 0-87 16,7-1-38-16,-6 0 9 16,-1 2-10-16,-7-2-1 0,4 2 1 0,-3-1 0 15,3-1 0-15,3-1 3 0,-3 3 14 16,0-2-16-16,-4 0-2 15,4 2-15-15,-7 0 13 0,0-2-10 16,0 4-10-16,0-3 23 0,-3 2-3 16,-1 0 2-16,-2 4-18 0,-1-4 19 15,-4 2-4-15,1 0 4 0,0-1-34 16,3 3 33-16,0-1 1 0,0 1 0 16,-3 0 0-16,-7 0 26 0,-8 0 19 15,-6 0-45-15,-6 0 2 0,9 0 33 16,4 1-34-16,7 0 50 0,-7 1-19 15,-4 2-9-15,7-4 25 0,-10 4-9 16,4-2-37-16,-4-1 18 0,0 2-17 16,-4-2-2-16,1 2 12 0,-4-2-12 15,-3 3 28-15,-7-2 49 0,-1 1-33 16,-2-2-29-16,2 2-13 0,-6-2 1 16,0 1 15-16,0 0 0 0,3 0 1 15,-3 0 5-15,7-1-2 0,-7 2 6 16,3-3-28-16,1 2 0 15,-1 0 28-15,-3-2-18 0,3 2-9 16,-3 0-2-16,-3-2 3 0,-1 0-3 16,-3 0-1-16,0 0 1 0,0 2 2 15,0-2 34-15,0 0-4 0,0 0-32 16,0 0-12-16,0 0-23 0,3 0-10 16,4 1 6-16,0-1 36 0,7 1-91 15,0 1 72-15,0-1-185 0,3-1 42 16,0 0 25-16,-7 0 33 0,-3 0 29 15,0 0 30-15,0 0 9 0,-7 0 26 16,3 0 13-16,-3 0 13 0,0 0 55 16,-6 0-10-16,-1 0-58 0,0 1-48 15,0 1 46-15,0-1 2 0,-3 0 52 16,6 0-13-16,1-1 49 0,-1 0-46 16,4 0-39-16,0 0 1 0,0 0-4 15,0 0 0-15,0 0-30 16,-3 0-9-16,3 0-16 0,0 0-114 15,-4 0-195-15,4 0-277 0,-6-1-154 0</inkml:trace>
  <inkml:trace contextRef="#ctx0" brushRef="#br0" timeOffset="89292.586">13157 7764 1015 0,'0'0'342'0,"0"0"-189"16,0 0-62-16,0 0-13 0,0 0-6 15,0 0 25-15,0 0 39 0,0 0-32 16,0 0-58-16,0 0-27 0,-3-1-3 15,3 1-3-15,0 0 10 0,0 0 3 16,0 0-10-16,0 0 0 0,0 0-12 16,0 0-3-16,0 0-1 0,0 0-1 15,0 0-1-15,0 0-20 0,0 0 2 16,0 0 7-16,0 0 10 0,0 0-13 16,0 0-3-16,0 0-1 0,0 0 4 15,0 0 13-15,0 0-14 0,0 0-2 16,0 0-1-16,0 0 20 0,3-2 22 15,1 1-2-15,-1-2-1 0,4-1 10 16,3 0-9-16,4 0-1 0,3-4-18 16,4 2 0-16,3-2-2 0,4-3 1 15,3 3-2-15,3 1-11 16,1-1 10-16,3 1-10 0,-1 2 13 16,12-2 16-16,13 0 55 0,13-3 104 15,8 1-127-15,0 0-35 0,-1-1-13 16,1-1 3-16,-7 3 19 0,10-4-22 15,-7 5-11-15,11-3 11 0,-7 0-3 16,-1 2 0-16,4 1 2 0,-3 1 1 16,3-1-2-16,-7 2-18 0,1 1 19 15,-1 2-12-15,-10 0-12 0,-4 0 2 16,-3 2 23-16,-7 0 24 0,-6-2-21 16,-8 2 19-16,-10-2 11 15,-3 2 15-15,6 0-32 0,4-2 26 16,3 2-41-16,4 0-1 0,-10 0 16 15,-4 0 6-15,6 0-22 0,-9 2 0 16,3 0 13-16,-3 2 0 0,3-2 6 16,-11 0-18-16,8-1 28 0,-8 3-29 15,5-1 13-15,-1-2-7 0,-4 2 20 16,4-3 0-16,-6 0 0 0,2 4 38 16,1-4-35-16,0 0-10 0,-4 3-6 15,4-2-11-15,-1 1-2 0,-2-1 3 16,6 0 0-16,0 1 9 0,-4-1-12 15,5 0 0-15,2 0-18 0,-6 1-14 16,3-1 13-16,-3 3-7 0,-1-3 26 16,4 2 0-16,-10-2 0 15,3 1 0-15,4-2 1 0,-7 2 9 0,0-2-10 16,-1 2 0-16,5-2 13 16,-8 0-13-16,0 2-2 0,1-2 2 15,-1 2 0-15,-7-2-33 0,4 2 33 16,-3-2 3-16,-4 0-1 0,0 0 0 15,0 2 1-15,0-2 16 0,0 0-19 16,3 2-19-16,-3-2-16 0,0 2 33 16,7-1-1-16,-3-1 3 0,2 3 4 15,1-2 12-15,0-1-15 0,0 1-1 16,-3 1 0-16,2-2-1 0,-2 1 0 16,-1-1 0-16,-3 0 1 0,0 0 0 15,0 0 22-15,0 1 4 0,0-1-17 16,0 0-9-16,0 0-28 0,0 0-1 15,0 0 3-15,0 0 0 0,0 0-13 16,0 0-15-16,0 0 2 0,0 0 4 16,0 0-27-16,0 0 8 0,0 0 31 15,0 0-9-15,0 0-4 0,0 0-9 16,0 0-91-16,0 0-117 0,-7 0-189 16,-3-1-298-16,27 2 103 0</inkml:trace>
  <inkml:trace contextRef="#ctx0" brushRef="#br0" timeOffset="90467.431">13092 8175 1088 0,'0'0'351'16,"0"0"-351"-16,0 0-26 0,0 0 26 15,0 0 88-15,0 0 20 0,55-24 31 16,-38 16-5-16,0-2-60 0,4 2-35 16,0 1 33-16,3-1-20 0,0 0-23 15,3 1-3-15,1 2-25 0,-4 0 31 16,7 0-31-16,0 1 10 0,4-1-9 15,-1 1 12-15,4 2-14 0,7-2 1 16,13 0 28-16,18-1 156 0,0-2-114 16,-4 2-48-16,1-1-7 0,-15 0-16 15,4-1-20-15,0 3 19 0,0-1-12 16,0 1 10-16,0-3 3 0,0 3 0 16,-3 0 52-16,6-2-7 0,-6 2-22 15,-1 0-11-15,1 0 1 16,0 2 3-16,-1-1-16 0,1 0-32 15,-11 2 31-15,-7-1-15 0,-10 2-26 16,4-1 42-16,-4 1 0 0,10-1 3 16,4-1-3-16,-4 2 1 0,-3 0-1 15,-3-1 42-15,-1 1 0 0,4 0-29 16,-7 0 6-16,7 0 43 0,-4 0-30 16,4 0-18-16,4 0-12 0,-8 0 16 15,0 0-16-15,8 0-2 0,-11 0 2 16,3 0-2-16,1 0 13 0,-4 0-10 15,3 0 14-15,-3 0 34 0,-3 0-22 16,3 0-29-16,0 1-3 16,0-1-23-16,0 2-38 0,-4-2 60 15,1 0-31-15,6 0 35 0,-13 0 2 16,3 0 0-16,-7 1-2 0,1-1-2 16,-1 0 2-16,0 0 23 0,-7 0-21 15,4 0 17-15,-4 0-18 0,1 0 9 16,3 1-9-16,-4-1-1 0,-3 0 1 15,3 2-1-15,0-1 2 0,4-1 30 16,-3 0 7-16,-1 0-23 0,0 0-15 16,1 0 11-16,2 0-12 0,-6 0 0 15,0 1 0-15,3-1 11 0,-3 0-11 16,0 2 0-16,-3-2 1 0,-1 0-1 16,4 0 2-16,-4 1 1 0,-3-1-1 15,4 0 0-15,-4 0 0 0,0 0 11 16,0 0 6-16,0 0-6 0,0 0-10 15,0 0 1-15,0 2 8 0,0-2-12 16,0 0-1-16,0 0 0 16,0 0 1-16,0 0 1 0,0 0 22 15,0 0-4-15,0 0-16 0,0 0 10 16,0 0-11-16,0 0 0 0,0 0 0 16,0 0 1-16,0 0 0 0,0 0-1 15,0 0 0-15,0 0-2 0,0 0-1 16,0 0-92-16,0 0-90 0,0 0-162 15,0 0-205-15,-4-3-620 0,8 6 365 0</inkml:trace>
  <inkml:trace contextRef="#ctx0" brushRef="#br0" timeOffset="92982.32">16957 6552 424 0,'0'0'450'0,"0"0"100"0,0 0-221 16,0 0-147-16,0 0-43 0,0 0-16 15,0 0 0-15,0 0-22 0,0 0-30 16,0 0-29-16,0 0-3 0,0 0 6 16,0 0 35-16,0 1 59 15,0 2-1-15,0-1 3 0,-7 3-90 16,0 5-25-16,-3 4-23 0,-4 3-3 16,1 3 1-16,2-1-1 0,-9 1-13 15,6-2-3-15,3 2 13 0,-9 1-16 16,6-5-20-16,0 2-79 0,7-3-23 15,0 1-30-15,-3-2-87 0,7-4-141 16,3-3-209-16,0-5-209 0</inkml:trace>
  <inkml:trace contextRef="#ctx0" brushRef="#br0" timeOffset="93380.415">16802 6540 1575 0,'0'0'361'16,"0"0"-212"-16,0 0-42 0,0 0-42 16,0 0-20-16,0 0-9 0,0 0-36 15,0 0-36-15,0 0-45 0,0 0 71 16,-7 18 10-16,4-5 59 0,-1 3-24 15,-6 1 1-15,3 3-23 0,0 2 26 16,0-2-4-16,1 3-15 0,2-1 48 16,-3 1-39-16,7-1 6 0,-7-4-6 15,7-2 3-15,-3 0-15 0,3-4-4 16,0-1-1-16,0-1 17 0,3-3-3 16,4 1 10-16,-3-2 54 0,6 0 57 15,0 0-54-15,11-2-22 0,-4 0-33 16,7-2-3-16,0 0 10 15,4-2-23-15,0 0-3 0,-4-2-16 16,3 0-3-16,-9-2 0 0,-1 2-121 0,0 1-90 16,-7 0-117-16,1-1-206 15,-4 1-623-15</inkml:trace>
  <inkml:trace contextRef="#ctx0" brushRef="#br0" timeOffset="94090.634">17526 6448 980 0,'0'0'219'0,"0"0"-70"15,0 0 17-15,0 0-26 0,0 0 3 16,0 0 20-16,0 0-4 0,0 0-40 15,0 0-8-15,0 0 24 0,0-6 33 16,0 6-20-16,0 0-25 0,0 0-14 16,0 2-10-16,-4 0-3 0,4 0 6 15,-3 4-13-15,-4 6-69 0,-10 0-20 16,3 9-16-16,-3 2 3 0,-1 1 1 16,-2-3-7-16,6 1 3 15,4-3-3-15,-8-3-20 0,12-4-76 16,2 1-67-16,1-5-104 0,3-4-176 15,3-2-301-15,4-2-275 0</inkml:trace>
  <inkml:trace contextRef="#ctx0" brushRef="#br0" timeOffset="94501.475">17588 6507 2112 0,'0'0'314'0,"0"0"-172"0,0 0-45 16,0 0-42-16,0 0 35 0,0 0 35 15,0 0-35-15,0 0-90 0,0 0 0 16,0 0 0-16,3 4 26 0,-3-2-7 16,0 0 10-16,0 2-3 0,-3 0-11 15,-1 1-2-15,4-1-11 0,-3-1-2 16,3-2 0-16,0 1 0 0,0-1 0 15,0 0-2-15,0-1-11 0,0 0 12 16,0 0 1-16,0 0 1 0,0 0 3 16,0 0 12-16,0 0-4 0,0 0-9 15,0 0-1-15,0 0 14 0,0 0 32 16,0 0-36-16,0 0 1 0,0-1 0 16,0 1-11-16,0-1-2 0,0 1-2 15,3-2-14-15,-3 2-16 0,0 0-6 16,0 0-10-16,0 0-16 0,0-1-20 15,0 1-25-15,0-1-58 16,0-1-46-16,0-2-65 0,4-1-141 16,-1 0-101-16,1-2-34 0,-4 3-170 15,-11 33 711-15</inkml:trace>
  <inkml:trace contextRef="#ctx0" brushRef="#br0" timeOffset="94755.585">17591 6431 885 0,'0'0'436'0,"0"0"-179"16,0 0-45-16,0 0 18 0,0 0-48 15,0 0-40-15,0 0-38 0,0 0-75 16,0 0-29-16,0 0 0 0,0 11 87 16,0-5 36-16,4 2-17 0,-1-1-13 15,1 0-19-15,-1 1 13 16,4 0-14-16,-4 0-25 0,1-3-25 0,-1 1-11 15,1-2-12-15,3 0-2 16,-4-2-55-16,4-2-88 0,0 0-86 16,3 0-49-16,4-4-167 0,-7 0-295 15,3-8-557-15</inkml:trace>
  <inkml:trace contextRef="#ctx0" brushRef="#br0" timeOffset="95002.727">17798 6421 222 0,'0'0'1767'0,"0"0"-1450"16,0 0-81-16,0 0-45 16,0 0-95-16,0 0 1 0,0 0-20 15,0 0-77-15,0 0-13 0,0 0-6 16,0 14 19-16,0-7 89 0,-4 3-28 16,1 1-16-16,-4 0-7 0,-7 6-6 15,4-1-19-15,-7 3-13 0,6 1 0 16,-9 2-2-16,3 0-40 0,-1 1 23 15,-2-2-6-15,6 0-17 0,0-1-99 16,4-2-61-16,3-1-34 0,-3-5-71 16,10-1-167-16,-4-3-170 0,4-4-459 15</inkml:trace>
  <inkml:trace contextRef="#ctx0" brushRef="#br0" timeOffset="95680.085">17705 6598 326 0,'0'0'219'0,"0"0"-112"0,0 0-35 0,0 0 45 16,0 0 20-16,0 0-39 0,0 0-20 16,0 0-23-16,0 0-6 0,0 0-6 15,-28 37 38-15,25-33-16 0,-1-1 16 16,1 1 7-16,-4 1 16 16,4 1-16-16,-4 0 3 0,-4 0 0 0,1 2-13 15,3-2-26-15,0 3-13 16,-3-1-37-16,0 2 11 0,-4-2 26 15,4 3-20-15,-1-3 4 0,-3 4-10 16,1-2-13-16,-1 1-4 0,4-2 2 16,-8 2-1-16,5 0-20 0,-1-2 7 15,7-3 13-15,-4 2 0 0,1-1-17 16,3-5-15-16,4 4-98 0,-4-4-104 16,3 0-33-16,1-2-121 0,3 0-114 15,0-2-118-15</inkml:trace>
  <inkml:trace contextRef="#ctx0" brushRef="#br0" timeOffset="96133.375">17526 6647 351 0,'0'0'466'0,"0"0"-257"0,0 0-56 16,0 0 10-16,0 0 9 0,0 0 7 15,0 0-13-15,0 0-114 0,0 0-49 16,0 0 7-16,7-1 26 0,-4 1-17 15,1 0 65-15,-1 0 49 0,0 3-23 16,1 1-16-16,6 0 19 0,-3 2-13 16,-3 0 4-16,6 2-56 0,0-2-3 15,1 1-29-15,2 3 10 0,-2-2-12 16,2-1-14-16,1 0-3 0,3 0 1 16,-6-3 2-16,-1 4 0 15,4-4 0-15,-7 0 0 0,7-2 2 16,-8 2 17-16,1-4-16 0,0 1-3 15,-3-1 26-15,6 0-7 0,-3 0-19 16,-4-3-42-16,8-3-64 0,-4 0-103 16,-4-5-40-16,0 1-150 0,4 0-229 15,-3 1-502-15</inkml:trace>
  <inkml:trace contextRef="#ctx0" brushRef="#br0" timeOffset="96286.745">17832 6597 1623 0,'0'0'571'0,"0"0"-364"0,0 0-94 16,0 0-67-16,0 0-31 0,0 0-15 15,0 0-71-15,0 0 26 0,0 0-163 16,0 0 14-16,31 15-108 0,-24-15-235 16,4 0-642-16</inkml:trace>
  <inkml:trace contextRef="#ctx0" brushRef="#br0" timeOffset="96511.208">18118 6503 974 0,'0'0'75'0,"0"0"-75"15,0 0-212-15,0 0-209 0</inkml:trace>
  <inkml:trace contextRef="#ctx0" brushRef="#br0" timeOffset="96846.79">18118 6503 1562 0,'-72'-29'669'0,"72"29"-349"0,0 0-27 16,7 0-78-16,-4 0-157 0,4 0-45 15,0 0 35-15,3 0 35 0,8-1 16 16,2-2-23-16,-6 3-28 0,7-4-32 16,-1 4-15-16,-6-3-1 0,3-1 0 15,-3 4 0-15,0-1 0 0,-11-1-1 16,4 0-108-16,0 0-114 0,-3-2-72 15,-4 0-130-15,0-1-175 0,0-1-392 16</inkml:trace>
  <inkml:trace contextRef="#ctx0" brushRef="#br0" timeOffset="97239.337">18211 6327 620 0,'0'0'1306'15,"0"0"-885"-15,0 0 31 0,0 0-166 16,0 0-85-16,0 0-48 15,0 0-54-15,0 0-99 0,0 0-16 16,0 0-76-16,-3 28 92 0,-1-7 41 16,-2 4-6-16,-1 2-3 0,0 1-17 15,3-2 8-15,-3-1-22 0,4-4 2 16,-4-1 8-16,-3-4-11 0,6 0-1 16,1-3 1-16,-4-4 1 0,4 1-1 15,-1-6-34-15,1-3-71 0,-1 2-38 16,4-3-11-16,0 0 33 0,0-3 12 15,0-2-42-15,0-3-46 0,0 1 90 16,4-3 39-16,-1 3 45 0,1-2 23 16,-1 1 64-16,4 2-38 15,0 1 0-15,-4 1 6 0,4 2 4 16,-3 2-20-16,-1 0-14 0,0 2 1 16,1 7 72-16,-4 5 31 0,3 2 10 15,-3 9-4-15,0 2 10 0,-3 3-49 16,-1 1-25-16,-6-2-38 0,0 1-9 15,-1-6-2-15,5-1-30 0,-1-4-97 16,3-5-113-16,4-4-217 0,0-6-314 16,11-7-764-16</inkml:trace>
  <inkml:trace contextRef="#ctx0" brushRef="#br0" timeOffset="97673.651">18359 6360 450 0,'0'0'1486'0,"0"0"-1165"16,0 0-56-16,0 0-49 0,0 0-71 15,0 0-113-15,0 0-32 0,0 0-125 16,0 0-46-16,0 0 51 0,25-7 104 15,-19 4 0-15,1 2 0 0,-7-1-16 16,4 1-4-16,-4 1 20 0,3 0 0 16,-3 0 12-16,0 0-10 15,4 0 14-15,-4 3 13 0,3-2-9 16,1 2-2-16,2 0 17 0,-2-1-19 16,3-2-291-16,3 0-333 0,-3 0-562 15</inkml:trace>
  <inkml:trace contextRef="#ctx0" brushRef="#br0" timeOffset="98246.791">18532 6401 88 0,'0'0'1141'15,"0"0"-829"-15,0 0-74 0,0 0 5 16,0 0-71-16,0 0-7 0,0 0 26 15,0 0-33-15,0 0-58 0,0 0-4 16,7-2 17-16,-7 2 12 0,3 0-23 16,4 0-38-16,-4 0-23 0,4 0 42 15,0 0 15-15,0 0-41 0,3 0-22 16,1 0-35-16,6 1-2 16,-10 3 0-16,3 1-1 0,4 0-13 15,-7 2 14-15,7 1 1 0,-4 3-3 16,-7-3-24-16,1 2-48 0,-1-2-64 15,1 2-58-15,-4 0-39 0,-4 1-121 16,-3 3-114-16,-6 0 59 0,-5 3-68 16,1 0-24-16,3-1 68 0,-10 2 414 15,4-5 23-15,6-2 372 0,-3 0 77 16,3-1-12-16,4-2-28 0,6-1-97 16,1-3-34-16,3 2-71 0,-4-3-117 15,4 1-77-15,0-1 9 0,4 3 20 16,-4-1 19-16,3 0 10 0,4 0-71 15,0-1-4-15,3 0-24 0,-3-2-43 16,10-2-22-16,-10 0-59 0,7 0-122 16,-4-4-261-16,8-7-787 0</inkml:trace>
  <inkml:trace contextRef="#ctx0" brushRef="#br0" timeOffset="99095.565">19000 6459 1277 0,'0'0'715'16,"0"0"-420"-16,0 0-10 0,0 0-24 16,0 0-66-16,0 0-31 0,0 0-43 15,0 0-89-15,0 0-32 16,0 0-45-16,4 7-12 0,-4-3 25 15,0 2 32-15,3 0 1 0,-3 3-1 16,0-1 2-16,4 0 17 0,-4-4-18 16,0 0 12-16,0 0-12 0,0-1-1 15,3 0 0-15,-3-1-1 0,0-1 0 16,0 2 1-16,0-2 0 0,0 2 0 16,0 0 2-16,0 1 24 0,-3 2-4 15,3 2-19-15,-4 0 23 0,1 1-4 16,-4 1-9-16,0-3-10 0,-3 1 22 15,6-2-9-15,-3 0-3 0,0-3 0 16,4 0 3-16,-4-3 6 0,4 0-22 16,-1 0 0-16,1 0-51 0,-4-6 29 15,-4 0 19-15,5-4-19 0,2 3-29 16,-3-5 35-16,4 0-44 0,3-2-11 16,0-1 11-16,0-2 15 0,10-1 19 15,-3 0-44-15,0 3 67 0,7 1-35 16,-7 2 19-16,-1 4 17 0,5 1 2 15,3 0 3-15,-1 4 29 16,-2 1-32-16,3 2 19 0,3 0-3 16,3 0-16-16,-6 6 32 0,7 2-31 15,0 1 3-15,-11 5 31 0,7-1 13 16,-10 2 22-16,7 6-22 0,-7-1 35 16,-4 1-32-16,-3 2 10 0,0-2-42 15,0-1-16-15,-7-3 13 0,0 0-15 16,-3-3-1-16,3-1-57 0,4-3-103 15,-4-4-141-15,7-2-279 16,0-6-922-16</inkml:trace>
  <inkml:trace contextRef="#ctx0" brushRef="#br0" timeOffset="99358.939">19434 6462 1334 0,'0'0'0'15,"0"0"-133"-15,0 0-134 0,0 0-170 16,0 0-43-16</inkml:trace>
  <inkml:trace contextRef="#ctx0" brushRef="#br0" timeOffset="99536.265">19434 6462 203 0,'59'-33'630'0,"-62"31"-103"0,-1 0-133 16,-3 0-105-16,7 1-49 0,-3 0 38 16,3 1-27-16,0-2-68 0,0 1-71 15,3 0-60-15,4 1-52 0,-3-4-16 16,6 1 5-16,-3-2 10 0,3 0 1 15,4-1-3-15,3-1-20 0,-7 4 4 16,1-1 6-16,-1 2-9 0,-3 2 21 16,-4 0-67-16,4-1-73 0,-7 1-78 15,0 0-75-15,0 0-20 0,0 0-8 16,-7 0-85-16,1 0-137 0,-1 0-197 16</inkml:trace>
  <inkml:trace contextRef="#ctx0" brushRef="#br0" timeOffset="99960.017">19414 6311 917 0,'0'0'453'0,"0"0"-121"15,0 0-33-15,0 0-33 0,0 0-17 16,0 0-4-16,0 0-27 0,0 0-42 16,0 0-89-16,0 0-75 0,-4-3-12 15,8 3 0-15,-1 0-32 0,1 4 26 16,-1 4 6-16,4 5 26 0,0 4-4 15,0 3 26-15,-7 6 0 0,3 0-20 16,-3 2 7-16,0 0-19 0,0 2-14 16,0-4 16-16,0-2-18 15,-3-1-3-15,-1-2-13 0,-3-2 15 16,-6-2-18-16,2 0-6 0,1-3-10 16,0-4-19-16,3-1-42 0,0-3-19 15,-4-2-17-15,8-2 55 0,0-2 45 16,-1-2-52-16,4-3-57 0,0-4 92 15,7-2 46-15,0 1 3 0,7-1 13 16,-4-2 22-16,7 2-19 0,-3 7 1 16,3-3 24-16,-10 6 1 0,7-2 13 15,-4 3 6-15,-3 3 23 0,7 5-33 16,-7 0 13-16,-4 6 42 0,1-1-42 16,-4 3-7-16,3 1-25 0,1-1-6 15,-4-2-25-15,3-1-1 0,1-3-112 16,2-2-122-16,1-5-145 0,11-3-282 15,-12 0-584-15</inkml:trace>
  <inkml:trace contextRef="#ctx0" brushRef="#br0" timeOffset="100231.813">19834 6392 2176 0,'0'0'643'0,"0"0"-387"0,0 0-86 16,0 0-170-16,0 0 3 0,0 0 10 16,0 0 67-16,0 0-30 0,55-5-30 15,-41 4-17-15,7 1-3 0,-1 0-1 16,-13 0-66-16,3 0-86 0,-3 0-107 15,-7 2-78-15,-3 4-115 0,-7 3-183 16,-1-1-156-16,-9 6 78 0</inkml:trace>
  <inkml:trace contextRef="#ctx0" brushRef="#br0" timeOffset="100436.647">19772 6525 950 0,'0'0'1002'0,"0"0"-736"0,0 0-101 16,0 0-71-16,0 0-52 0,0 0 68 15,0 0 60-15,0 0-86 0,0 0-36 16,59 7-9-16,-53-3-4 0,5 4 3 16,-1 2 33-16,-6 2 47 0,2 1-19 15,-6 5-23-15,0-2 7 0,0 3-20 16,-6 0-25-16,-5-1-38 0,4-3-34 16,-3-1-20-16,7-2-80 0,-4-2-118 15,3-4-285-15,1-2-899 16</inkml:trace>
  <inkml:trace contextRef="#ctx0" brushRef="#br0" timeOffset="100761.672">20072 6413 1456 0,'0'0'640'16,"0"0"-391"-16,0 0-90 0,0 0-98 15,0 0-38-15,0 0 119 0,0 0 70 16,76-8-113-16,-56 4-62 15,4 2-35-15,4-1-4 0,-4 1 2 16,-3 0-2-16,-11 1-9 0,4 1-21 16,-7-1-142-16,-4 1-129 0,-3-2-198 15,0 1-201-15,-3-2-588 0</inkml:trace>
  <inkml:trace contextRef="#ctx0" brushRef="#br0" timeOffset="100944.154">20234 6315 1725 0,'0'0'810'0,"0"0"-475"16,0 0-120-16,0 0-94 0,0 0-12 15,-45 53 15-15,28-34 16 0,10 3-81 16,-7 1-59-16,0 1-16 0,7-2 3 16,0 1-18-16,4-3-52 0,3-1-219 15,0-5-238-15,3-4-439 16,1-3-116-16</inkml:trace>
  <inkml:trace contextRef="#ctx0" brushRef="#br0" timeOffset="101262.767">20289 6522 166 0,'0'0'1987'16,"0"0"-1754"-16,0 0-100 0,0 0 12 15,0 0 48-15,-28 65-26 0,21-50-39 16,-3 0-29-16,0 0-67 0,3-1-19 15,0-3 12-15,-3 1-9 0,-1-4 0 16,-6 2-16-16,3-1-2 0,4-3-49 16,-4 0-105-16,0-3-37 15,7 0-9-15,4-3-24 0,3 0 48 16,0-6-61-16,3 0 157 0,4-2-5 16,0-1 51-16,7 1 17 0,0 2 19 15,-7 1 26-15,10 2 107 0,0-1-4 16,-3 2-41-16,-7 1-7 0,10 0-16 15,-3 1-14-15,0 0-18 0,-8 0-31 16,5 0 12-16,3 0-12 0,3 0-4 16,-7-3-41-16,0-2-155 0,4-2-149 15,-3-1-297-15,-5 0-470 0</inkml:trace>
  <inkml:trace contextRef="#ctx0" brushRef="#br0" timeOffset="101390.705">20489 6407 2366 0,'0'0'387'0,"0"0"-290"16,0 0-84-16,0 0 41 0,0 0-38 16,0 0-16-16,0 0-128 15,0 0 31-15,0 0-326 0,0 0-650 16</inkml:trace>
  <inkml:trace contextRef="#ctx0" brushRef="#br0" timeOffset="102238.351">20768 6311 391 0,'0'0'1320'16,"0"0"-1044"-16,0 0-33 0,0 0 6 15,0 0-30-15,0 0-6 0,0 0 34 16,0 0-53-16,0 0-60 0,0 0-45 16,-7 0-39-16,7 0-12 0,0 0-16 15,3 1-22-15,-3 5-19 0,4 4 19 16,-4 3 19-16,3 6 29 0,-3 3-20 16,4 5-12-16,-1 0-15 0,0 0 1 15,1-1-2-15,-1-4 0 0,1-1-22 16,-4-1 9-16,3-6-34 0,-3-1-61 15,0-3-120-15,0-2-76 0,4-3-143 16,-4-1-100-16,0-2-174 16,0 0-511-16</inkml:trace>
  <inkml:trace contextRef="#ctx0" brushRef="#br0" timeOffset="102690.723">20847 6261 1600 0,'0'0'237'0,"0"0"-65"16,0 0-3-16,0 0-72 0,0 0-13 16,0 0 17-16,0 0-5 0,0 0-31 15,0 0-7-15,0 0 32 16,7-6 26-16,3 4 41 0,0 0 19 0,-3-2-64 15,7-1-52-15,7 0-31 16,-4 0 9-16,0 1-6 0,7 0-19 16,-3 0-10-16,3 0-1 0,4 2 1 15,-8 0-2-15,8 1 1 0,-11 1 2 16,0 0-4-16,4 0 3 0,-11 0 0 16,1 1-2-16,-1 2 15 0,4 2-4 15,-7 0 14-15,0 4-1 0,-4 0-6 16,1 4 19-16,2 5 47 0,-2 2-19 15,-1 2-31-15,1 5-22 0,-4-1-10 16,0 1 13-16,0 2-16 0,3-4 0 16,-3-1 0-16,0-1-3 0,0-2-22 15,0-3 23-15,0-4-23 0,-3-1-38 16,-1-5-22-16,1-2-23 0,-1-2-47 16,1-2-94-16,3-2-98 15,-3-3-49-15,3-6-272 0,-4-1-416 16,1-13 416-16</inkml:trace>
  <inkml:trace contextRef="#ctx0" brushRef="#br0" timeOffset="102945.211">21030 6232 1994 0,'0'0'573'0,"0"0"-376"0,0 0-27 16,0 0-80-16,0 0-58 0,0 0 7 15,-59 58-13-15,45-43-26 0,7 0-38 16,0 0 3-16,4-3-10 0,3 0-106 16,0-3-107-16,0-4-75 0,7-2 38 15,0-2-176-15,3-1-125 16,0-3-190-16</inkml:trace>
  <inkml:trace contextRef="#ctx0" brushRef="#br0" timeOffset="103190.326">21102 6277 995 0,'0'0'1025'0,"0"0"-775"0,0 0-34 16,0 0-51-16,0 0-81 0,0 0-36 15,0 0-45-15,0 0 10 0,0 0-13 16,0 0-1-16,0 38 1 0,0-30 0 15,0-2 23-15,0 2 2 0,0 1-22 16,0 0 13-16,3 0-14 0,1-1-2 16,-1 2-2-16,8-2 1 15,-5-1-19-15,5 1 4 0,-4-2-32 16,0 0 3-16,-1-2-32 0,-6 0-56 16,11-4-45-16,-8 2-16 0,4-2-72 15,-3 0-192-15,6 0-116 0,-7 0-247 16</inkml:trace>
  <inkml:trace contextRef="#ctx0" brushRef="#br0" timeOffset="103415.211">20864 6612 2388 0,'0'0'552'0,"0"0"-379"0,0 0-164 15,0 0 36-15,0 0-26 0,0 0 93 16,62-10-7-16,-41 6-38 16,10 0-38-16,-7 0-14 0,7-1-14 15,-14 1-1-15,7 0-3 0,0-1 1 16,-6 0-42-16,6-1-173 0,-7-3-148 16,-7 1-410-16,8-8-1185 0</inkml:trace>
  <inkml:trace contextRef="#ctx0" brushRef="#br0" timeOffset="103678.045">21608 6117 3071 0,'0'0'408'0,"0"0"-211"0,0 0-118 16,0 0-51-16,0 0-6 16,0 0-22-16,0 0 0 0,0 0-72 0,0 0-6 15,0 0 78-15,-17 45 0 16,3-24-35-16,1-2-146 0,2-1-67 16,4-4-153-16,0-2-90 0,1-3-246 15,2-5-392-15</inkml:trace>
  <inkml:trace contextRef="#ctx0" brushRef="#br0" timeOffset="103892.177">21595 6189 1753 0,'0'0'512'15,"0"0"-233"-15,0 0-160 0,0 0 3 16,0 0 42-16,51-23 0 0,-34 18-36 16,8-1-33-16,-5 0-28 0,-6 3-16 15,7 0 0-15,-8 3-16 16,-6 0-19-16,0 0-14 0,-3 3 12 15,-1 0-13-15,-3 3-1 0,0 5 45 16,-3 2 5-16,-4 5-43 0,-7 3-7 16,-7 0-89-16,1 1-54 0,2-1-60 15,-9-2-121-15,10-2-176 0,-1-4-572 16</inkml:trace>
  <inkml:trace contextRef="#ctx0" brushRef="#br0" timeOffset="104128.356">21491 6384 2771 0,'0'0'609'15,"0"0"-362"-15,0 0-139 0,0 0-108 16,0 0 0-16,0 0 0 0,0 0-31 16,0 0 31-16,0 0 22 15,14 60-21-15,-11-42 2 0,1 2 19 16,-1 3-12-16,-3-1-10 0,0 1 0 15,-3-2-1-15,-1 1-33 0,-3-3-48 16,1-6-60-16,2 0-65 0,1-3-75 16,-1-5-216-16,1-1-248 0,-1-4-523 15</inkml:trace>
  <inkml:trace contextRef="#ctx0" brushRef="#br0" timeOffset="104542.396">21522 6376 1809 0,'0'0'399'0,"0"0"-192"0,0 0-55 16,0 0-74-16,0 0-30 0,0 0 39 16,0 0-23-16,0 0-12 15,0 0-17-15,0 0 13 0,59-39-16 16,-45 37 26-16,-8-2 9 0,12 1-16 15,-1-1 4-15,0 0-7 0,-3 2-4 16,7-1 1-16,-4-1-17 0,-3 1-9 16,3 0 7-16,3-1 9 0,-9 3-7 15,-1-2-5-15,0 3 2 0,1 0 3 16,-4 0-24-16,0 0 15 0,-1 3 6 16,-2 2-3-16,-1 2 7 0,4 4 12 15,-3 3 3-15,-1 5 6 0,1 2-31 16,-4 3 6-16,0 3 4 15,0 3-29-15,0-3-3 0,0-1 3 16,-4-1-12-16,-3-2-32 0,0 1-10 16,4-5 20-16,-1-1-26 0,-2-2-23 15,2-4-5-15,1-3-49 0,-4-1-48 16,0-3-132-16,7-2-138 0,-4-1-158 16,4-2-86-16,0 0-415 0</inkml:trace>
  <inkml:trace contextRef="#ctx0" brushRef="#br0" timeOffset="104916.705">21570 6435 1152 0,'0'0'1187'0,"0"0"-1129"15,0 0-58-15,0 0 0 0,0 0 29 16,56-30-9-16,-39 26-18 16,-3 0 0-16,-4 3-2 0,-3 1-13 15,0 0-19-15,-7 0-53 0,0 5-86 16,0 2 61-16,-11 2 48 0,-2 3-39 16,6 1-38-16,-7-1 77 0,0 0 62 15,7-6 58-15,0 0 114 0,7-3-68 16,0 0-23-16,0-1-6 0,0-2-23 15,0 3 22-15,11-2 30 0,-8 0-4 16,11-1-26-16,-4 0-6 0,1 0-52 16,-5 0 10-16,8-1-3 0,-3-3-23 15,-1 0 0-15,-3-1-136 0,-4 0-48 16,1-1-69-16,-1 2-146 0,-3-2-164 16,0 0-200-16</inkml:trace>
  <inkml:trace contextRef="#ctx0" brushRef="#br0" timeOffset="105044.541">21681 6378 1481 0,'0'0'503'0,"0"0"-243"0,0 0-192 15,0 0-49-15,0 0-17 0,0 0-2 16,-24 64 0-16,24-50-103 0,0 0-231 16,0-4-174-16,0-4-530 0</inkml:trace>
  <inkml:trace contextRef="#ctx0" brushRef="#br0" timeOffset="105561.235">22039 6218 1437 0,'0'0'527'16,"0"0"-200"-16,0 0-94 0,0 0-97 15,0 0 5-15,0 0 94 0,0 0-2 16,0 0-70-16,55-16-74 0,-45 10-39 16,15 1-21-16,-5-1-19 0,-6 1-10 15,10 0-15-15,-7 3 2 0,-6 2 0 16,2 0-3-16,-2 0-79 0,-4 0-80 16,-4 6-36-16,-3 0-84 0,-3 3-115 15,-11 3-249-15,4-3-462 0</inkml:trace>
  <inkml:trace contextRef="#ctx0" brushRef="#br0" timeOffset="105729.169">22046 6333 316 0,'0'0'1702'0,"0"0"-1255"0,0 0-105 15,0 0-162-15,0 0-107 16,0 0-53-16,0 0 18 0,0 0 29 16,0 0-32-16,69-18-22 0,-45 11-13 15,-10 3-1-15,6-3 0 0,1 2 1 16,-11-1-1-16,-3 0-15 0,0 3-166 15,-3-1-75-15,-1 0-79 0,-3 0-202 16,0 2-461-16</inkml:trace>
  <inkml:trace contextRef="#ctx0" brushRef="#br0" timeOffset="105936.701">22111 6211 1752 0,'0'0'707'16,"0"0"-305"-16,0 0-78 0,0 0-148 15,0 0-122-15,0 0-44 0,0 0-8 16,0 0 12-16,-13 54 18 0,9-25 3 16,-3-1-13-16,0 3 0 0,0-2-3 15,-3-1-19-15,3 1-1 0,0-5 1 16,0-2 0-16,4-3-12 0,3-4-74 16,-3-4-105-16,-1-5-97 0,4-2-133 15,0-4-230-15,0 0-367 0</inkml:trace>
  <inkml:trace contextRef="#ctx0" brushRef="#br0" timeOffset="106117.541">22156 6297 1839 0,'0'0'642'16,"0"0"-274"-16,0 0-166 0,0 0-100 16,0 0-57-16,0 0-13 15,0 0 19-15,0 52 6 0,-3-27-25 16,-1 5-32-16,4 1-3 0,-3 0-10 15,-1-2 1-15,4-2-14 0,0-3-156 16,0-3-91-16,7-7-120 0,0-5-258 16,0-6-508-16</inkml:trace>
  <inkml:trace contextRef="#ctx0" brushRef="#br0" timeOffset="106349.286">22428 6233 2889 0,'0'0'493'15,"0"0"-287"-15,0 0-123 0,0 0-33 16,0 0-28-16,0 0-12 16,0 0-10-16,-41 51-26 0,34-38-2 15,0 1 12-15,7-2-9 0,-3-2-67 16,3-1-156-16,0 2-149 0,0-6-57 15,7-2-93-15,-1-3-143 0,1 0-516 16</inkml:trace>
  <inkml:trace contextRef="#ctx0" brushRef="#br0" timeOffset="106494.245">22466 6315 1924 0,'0'0'596'0,"0"0"-213"15,0 0-117-15,0 0-46 0,-62 62-89 16,45-42-68-16,3 1-40 15,0 3-23-15,4-3-22 0,0-2-13 16,6-2-124-16,4-5-134 0,0-5-180 16,7-6-233-16,3-1-513 0</inkml:trace>
  <inkml:trace contextRef="#ctx0" brushRef="#br0" timeOffset="107396.619">22690 6308 1319 0,'0'0'1362'0,"0"0"-1207"16,0 0-91-16,0 0-64 15,0 0 26-15,0 0 44 0,0 0 39 16,-24 65-64-16,17-44-44 0,0 0-1 16,0 0 26-16,-3-3-10 0,3-2 6 15,-3-4-6-15,3-3-3 0,0-1 19 16,4-4-13-16,-1 0-3 0,-3-3-15 15,4-1-1-15,-4-1-74 0,0-5-31 16,4-4-33-16,3-4 77 0,0-1-45 16,0-5 3-16,6-1 29 0,8-3 19 15,-3 1 29-15,2 2 4 0,11-1 20 16,-10 3 2-16,7 3 38 0,3 2 27 16,-7 2 6-16,4 7 0 0,-4 1 9 15,-7 4-6-15,4 2 32 0,3 4-29 16,-6 4-29-16,-1 7 31 0,-3-1-2 15,-4 7 15-15,1 3-15 0,-4 1-27 16,0 0-5-16,-4 0-30 16,-2-3-11-16,2 1-4 0,-3-5-48 0,-3-3-123 15,-4-1-129-15,7-6-254 16,-3-3-634-16</inkml:trace>
  <inkml:trace contextRef="#ctx0" brushRef="#br0" timeOffset="107925.641">23169 6162 1937 0,'0'0'706'0,"0"0"-327"16,0 0-158-16,0 0-116 0,0 0-54 15,0 0-23-15,0 0-8 0,0 0 2 16,52-7-6-16,-25 1-4 0,-6 0-12 16,10 2-2-16,-10-1-1 0,-1-1 0 15,-3 2-99-15,-6 0-38 0,-1 1-49 16,-3 2-71-16,-7-2-159 0,3-1-100 16,-3 0 38-16,0 0-93 0,-3 0-202 15</inkml:trace>
  <inkml:trace contextRef="#ctx0" brushRef="#br0" timeOffset="108115.715">23307 6046 401 0,'0'0'545'0,"0"0"-132"0,0 0-156 16,0 0 13-16,0 0-20 0,0 0-23 15,0 0-21-15,0 0-51 0,0 0-45 16,0 0 5-16,-42 66 52 16,36-39-36-16,2 4-54 0,-3 3-11 15,0-1-24-15,4 0-30 0,-1-2 4 16,1-1-16-16,3-5-19 0,0-1-44 15,-7-3-4-15,4-4-64 0,3-3-71 16,-7 0-119-16,3-2-90 0,-3-4-206 16,4-4-132-16</inkml:trace>
  <inkml:trace contextRef="#ctx0" brushRef="#br0" timeOffset="108329.586">23148 6329 2040 0,'0'0'521'0,"0"0"-234"16,0 0-130-16,0 0-115 0,0 0-42 16,0 0 54-16,0 0 0 0,62-21-34 15,-31 17-20-15,-10-3-11 0,7 6-8 16,-8-1 3-16,-3 2 15 0,-3 0-1 16,0 0-59-16,-7 2-84 15,-7 2-54-15,0 1-27 0,0 2-55 16,-14 3-193-16,-7 3-242 0,8-3-308 15</inkml:trace>
  <inkml:trace contextRef="#ctx0" brushRef="#br0" timeOffset="108511.686">23059 6463 935 0,'0'0'797'16,"0"0"-423"-16,0 0-177 0,0 0-54 16,0 0-66-16,0 0 39 0,0 0 65 15,65-24-53-15,-41 13-44 0,7 4-23 16,-7-1-4-16,7 0 1 15,-6 3-30-15,2 0-28 0,-6 1-1 16,-7 3 1-16,-1-2 0 0,1 2-85 16,-7 1-136-16,-4 0-95 0,-3 0-175 15,0 0-305-15,-6 5-530 0</inkml:trace>
  <inkml:trace contextRef="#ctx0" brushRef="#br0" timeOffset="108692.95">23155 6466 1949 0,'0'0'586'0,"0"0"-354"0,0 0-26 16,-58 15-81-16,44-10-90 0,-3 3-16 15,-1-3-9-15,8 1-10 0,3-2-55 16,0-2-54-16,4 0-74 0,3 0-45 16,0-2-170-16,7 0-144 0,3-4 132 15,0 0-4-15,11-2 16 0,-7 0-27 16</inkml:trace>
  <inkml:trace contextRef="#ctx0" brushRef="#br0" timeOffset="108846.607">23155 6466 290 0,'-14'7'525'0,"14"-7"-144"16,4 0-49-16,-1 0 7 16,-3 0-57-16,0 4-36 0,0 1-17 15,0 6 10-15,0 0-34 0,-3 6-52 16,-1 2-76-16,-2 0-32 0,-1 2-33 16,0 0-12-16,-4-2-1 0,8-3 1 15,-4 1-19-15,4-4-25 0,-1 0-59 16,4-4-47-16,0-1-88 0,0-3-74 15,4-4-200-15,6-1-171 0,-3 0-477 16</inkml:trace>
  <inkml:trace contextRef="#ctx0" brushRef="#br0" timeOffset="109112.783">23314 6505 1899 0,'0'0'392'0,"0"0"-185"0,0 0-10 16,0 0-78-16,0 0-48 0,0 0-7 15,0 0-64-15,-52-14 0 0,45 14-41 16,-3 0 15-16,-1 0-19 16,1 3 19-16,3-2 4 0,0 3-7 15,4-2-23-15,3 1 26 0,0 1-16 16,0 3 42-16,7 0 20 0,0 2 41 16,3 0 7-16,4 0-4 0,-4 1-13 15,0-2-19-15,11 0-9 0,-7-2 12 16,0 2-16-16,3-3-3 0,7-1-16 15,-10-1-54-15,6-3-75 0,5 0-77 16,-8-7-114-16,3 0-247 0,-2 1-478 16</inkml:trace>
  <inkml:trace contextRef="#ctx0" brushRef="#br0" timeOffset="109299.477">23641 6286 2963 0,'0'0'517'16,"0"0"-390"-16,0 0-127 0,0 0-52 15,0 0 7-15,0 0 17 0,0 0-65 16,0 0-72-16,17 55-104 0,4-51-276 16,-4-2-185-16,-3-2-247 0,10 2 274 0</inkml:trace>
  <inkml:trace contextRef="#ctx0" brushRef="#br0" timeOffset="109497.544">23755 6320 1574 0,'0'0'458'16,"0"0"-170"-16,0 0-23 0,-59 21-29 0,42-8-60 15,-7-1 23-15,7 2-14 16,3 2-55-16,-3 1-44 0,3 1-32 16,7-1-13-16,3 1-10 0,1 0-28 15,3-1-3-15,0-1-41 0,7-3 0 16,0 1-28-16,7-2-4 0,3-5 3 15,0 0-26-15,0-5-6 0,4-2-48 16,0 0-49-16,-1-5-49 0,8-4-156 16,-11-1-223-16,4 1-403 0</inkml:trace>
  <inkml:trace contextRef="#ctx0" brushRef="#br0" timeOffset="109717.041">23861 6308 2674 0,'0'0'510'0,"0"0"-364"0,0 0-146 16,0 0-26-16,0 0 26 0,0 0 4 15,0 0 50-15,0 0-13 16,0 0-19-16,62 7-6 0,-48-7-16 16,7 0-44-16,-7 0-17 0,-1-4-73 15,-2-2-35-15,3 2-40 0,-8-1-26 16,1-1-63-16,-7 0-136 0,4 0-70 15,-4 1 12-15,0-1-85 0</inkml:trace>
  <inkml:trace contextRef="#ctx0" brushRef="#br0" timeOffset="109860.472">23989 6237 608 0,'0'0'466'15,"0"0"-17"-15,0 0-72 0,0 0 32 16,0 0-70-16,0 0-78 0,-62 22-53 16,52-7-103-16,-4 1-57 15,3 2-22-15,-6 2-24 0,10 2-2 16,-3-3-2-16,0 2-20 0,-1-4-20 15,4 1-124-15,7-7-117 0,0 1-20 16,7-4-206-16,4-6-144 0,-1-2-348 16</inkml:trace>
  <inkml:trace contextRef="#ctx0" brushRef="#br0" timeOffset="110165.654">24020 6397 1492 0,'0'0'318'0,"0"0"-74"16,0 0-37-16,0 0 10 0,0 0-30 15,3 57-68-15,-3-41-29 0,-3 4-19 16,-1-3 6-16,-2 1-35 0,-1-4 9 16,-4-1 10-16,4-2 6 0,-3 1 0 15,0-2-42-15,-4-1-24 16,-3 1-1-16,3-4-131 0,4 0-57 16,-1-2-18-16,4-4-13 0,1 0 90 15,6-3-20-15,0-1 84 0,6-3-12 16,-2 2 16-16,6-2 61 0,-3 0 36 15,0 4 28-15,-4 0 76 0,4 2 5 16,0 0 7-16,-3-2-30 0,9 2-35 16,-2-3-42-16,3 0-19 0,-4-1-8 15,7-1-18-15,-3-4-112 0,0 0-159 16,0 0-85-16,6-1-228 0,-9 0-237 16,6-7 19-16</inkml:trace>
  <inkml:trace contextRef="#ctx0" brushRef="#br0" timeOffset="110296.476">24227 6270 417 0,'0'0'2549'0,"0"0"-2178"0,0 0-294 15,0 0-76-15,0 0-1 0,0 0-25 16,0 0 0-16,0 0-106 16,0 0-247-16,-31 53-148 0,31-52-570 15</inkml:trace>
  <inkml:trace contextRef="#ctx0" brushRef="#br0" timeOffset="110908.091">24337 6208 1964 0,'0'0'1524'0,"0"0"-1325"0,0 0-176 16,0 0-23-16,0 0-13 0,0 0 13 16,0 0 47-16,58-10-25 0,-33 10-22 15,-8-1-3-15,3 1-9 0,-2 0-1 16,-11 3-3-16,-1 1 0 0,5 3 14 16,-11 0 2-16,0 4 2 0,-7 3 33 15,0 2 6-15,-3 3-3 0,-8-1-26 16,-6-2-2-16,11 0-10 0,-1-2-1 15,0-1-12-15,0-4 11 0,11-3-17 16,-1-2 0-16,1 0-3 0,3-4-22 16,0 2-10-16,0-2-50 0,3 0 44 15,-3 2 48-15,7 0 12 0,-7 0 2 16,11-1 11-16,-8 2-12 0,4-1-1 16,0 2-1-16,-4 1-2 0,4 1 0 15,-3 1-9-15,2 4 12 16,-2 0 3-16,-1 1 0 0,1 2 10 15,3-2 3-15,-7 1 0 0,0 1 6 16,0 0 3-16,-7-4 1 0,0 0 12 16,-3-1 12-16,3 0-28 0,-7-1-22 15,-7 2-47-15,4-4-26 0,0 1-22 16,-4-2-23-16,7-1 16 0,7-4-67 16,4 0 60-16,3-6-26 0,0-4 29 15,7-4-6-15,0 0-21 0,7-3 49 16,6 2 26-16,-3 1 16 0,-3 2 16 15,0 3 16-15,0 5 10 0,-7 2 81 16,0 2-6-16,-4 0-24 0,0 4 17 16,1 3 6-16,-1 5-16 0,-3 2-9 15,4 1-49-15,3 1-55 0,-4 1-155 16,1-1-188-16,-1-4-604 0</inkml:trace>
  <inkml:trace contextRef="#ctx0" brushRef="#br0" timeOffset="111016.412">24557 6661 320 0,'0'0'137'0,"0"0"576"0,0 0-16 16,0 0-172-16,0 0-135 0,0 0-53 16,0 0-203-16,0 0-134 0,0 0-121 15,0 0-168-15,-3-23-295 0,3 13-903 16</inkml:trace>
  <inkml:trace contextRef="#ctx0" brushRef="#br0" timeOffset="112360.995">19059 7128 72 0,'0'0'557'0,"0"0"-351"16,0 0-164-16,0 0 0 15,0 0 248-15,0 0 7 0,0 0-89 16,0 0-39-16,0 0-30 0,0 4-19 15,0-4 7-15,0 0 5 0,0 0-31 16,0 0-47-16,0 0-28 0,0 0-13 16,0 2-13-16,0-1-2 0,3 2-1 15,-3 1 3-15,0 2 35 0,0 3 7 16,0 3-38-16,0 2 21 0,0 0-23 16,0 7 1-16,0-2 9 0,-3 5-11 15,3 5-1-15,0 0-1 0,-4 4-2 16,1 3-16-16,0 4 3 0,-8 2 3 15,8 0 11-15,-4 3 2 0,0 1 1 16,0 2 63-16,0-2-51 0,4 4-11 16,-1-3 22-16,-3 1-24 0,4-3-23 15,-4-4 21-15,4-3 2 16,3-3 1-16,0-1 0 0,-4-2 14 16,4-4-5-16,0-1-10 0,0-2-58 0,0-5-13 15,0-1 36-15,-3-5-11 16,3-3-44-16,0-2-43 0,0-4 30 15,0-1-108-15,0-4-107 0,3 0-99 16,1-8-146-16,-1 2-158 0</inkml:trace>
  <inkml:trace contextRef="#ctx0" brushRef="#br0" timeOffset="114343.843">19173 7153 1072 0,'0'0'397'16,"0"0"-218"-16,0 0-17 0,0 0-19 16,0 0-88-16,0 0-13 0,0 0 20 15,0 0-10-15,0 0 13 0,0 0-7 16,48-14-6-16,-41 11 9 0,0 2-12 15,-1 0-20-15,5-1-10 16,-4 2 4-16,3 0 3 0,0 0-7 16,-3-2-16-16,10 2 1 0,1 0-1 15,-5-2 0-15,8 2 8 0,0 0-9 16,-4-3 9-16,7 2-11 0,0-2 2 16,-7 0-2-16,4 1-23 0,0 1 23 15,-4 0-29-15,7-1 26 0,-10 2-13 16,0 0 0-16,3 0-1 0,0 0 1 15,-6 0 16-15,-1 2 0 0,4 0-2 16,-1 0 2-16,1 0 0 0,-7 0-16 16,3 1 13-16,1 0 3 0,3-1 1 15,-4 0 0-15,-3-2-1 0,0 3 13 16,3-2-13-16,0 1 3 0,1-1 7 16,-4-1-7-16,3 0 12 0,-10 1-15 15,7 1 0-15,0-2 2 0,-4 0 18 16,1 0-1-16,2 0-6 0,1 0 3 15,-3 0 7-15,3 0-4 16,-4 0-18-16,4 0 1 0,-7 0 11 16,7 0 0-16,0 0-13 0,0 0 3 15,0 0 9-15,-1 0-12 0,1 0-13 16,0 0 10-16,-3 0 0 0,-1 0 3 16,1 0 17-16,2 0-17 0,1 0 1 15,-3 0-1-15,3 0 0 0,0-2-1 16,-4 1 1-16,4 0 16 0,0-1-13 15,-4 1 10-15,4 1-11 16,7-1 0-16,-7-1 1 0,10 2 16 16,-3 0 29-16,7 0 305 0,6 0-250 0,-6 2-91 15,6-1-11-15,-6 3 16 16,3-3-14-16,-3 1-3 0,-7-1 2 16,-4 0-2-16,0 1-40 0,-3-2 15 15,-7 0 1-15,0 1 24 0,4-1 16 16,-4 0 3-16,0 0-3 0,0 0-13 15,0 0-3-15,0 0 0 0,0 0-13 16,0 0 10-16,0 0-20 0,0 0 1 16,0 0 0-16,0 0 2 0,3 0 17 15,-3 1 2-15,0-1 1 0,0 0 13 16,3 0-10-16,-3 0 13 0,0 0-14 16,0 0-1-16,0 0 1 0,0 0-2 15,4 0-2-15,-4 0 2 16,0 0 0-16,0 1 3 0,3-1-3 15,-3 0 0-15,4 0 2 0,-4 0-2 16,3 0-16-16,-3 0 12 0,0 0 1 0,0 2-10 16,0-1 13-16,0-1 0 0,0 0 0 15,0 0 1-15,0 0 1 16,0 0-1-16,0 0-1 0,0 0-1 16,0 0-12-16,0 0 10 0,0 0-17 15,0 1 4-15,0 1 0 0,0 0 3 16,0 0-19-16,0 2 30 0,0-2-1 15,0 0-10-15,0 2 13 0,0-2-3 16,0 5 2-16,0-3-1 0,-3 0 2 16,3 4 2-16,0-2 1 0,-4 3 23 15,1 1-13-15,3-1-1 0,-4 3-8 16,1-1 8-16,0 0-9 0,-1 0-3 16,1 0 2-16,-1-1 0 0,-3 0-2 15,4-2-13-15,3-3 10 0,0 1 3 16,-4-2 0-16,4-2 0 0,0-1-1 15,0-1 0-15,0 0 1 0,0 0 2 16,0 0 1-16,0 0 13 16,0 0 3-16,0 0-15 0,0 0 8 15,0 0-10-15,0 0-2 0,0 0-12 16,0 0-11-16,0 0 4 0,0 0 16 16,0 0-20-16,0 0 20 0,0 0-16 15,0 0 16-15,0 0-17 0,0 0 1 16,0 0 17-16,0 0 1 0,0 0-1 15,0 0 2-15,0 0-1 0,0 0-28 16,0 0-10-16,0 0 1 0,0 0 9 16,0 0 16-16,-3 0-10 15,0 0 1-15,-1 0-23 0,-3 0 25 0,4 3 4 16,-1-3 15-16,1 2-1 0,-4 0 2 16,0 0 0-16,0-1 3 15,0 0-2-15,0 2-1 0,1-3 3 16,2 3 0-16,1-2 10 0,-1-1 6 15,-3 0 0-15,-3 0-15 0,0 0 25 16,3 0-17-16,-4 0-8 0,5 0 6 16,-1-1-9-16,-4 1-1 0,-6 0 3 15,3 0 0-15,7 0 10 0,-3 0-10 16,-7 0 16-16,6 1-1 0,1-1-18 16,3 2 0-16,0 0 0 0,-3-1 0 15,0 2 0-15,-1-3 3 0,1 2 0 16,3-2-1-16,4 0 14 0,-8 0-14 15,4 0 14-15,-3 0-14 0,0 0-2 16,3 0 1-16,0 0 0 0,4 0 16 16,-1 0-14-16,1 0 10 0,-4 0-13 15,3 0-3-15,-3 0 1 16,4 0-11-16,0 0-9 0,-1 0 20 0,1 0 2 16,-1 2 0-16,1-2-1 15,-4 0-18-15,7 2 19 0,-4-2 1 16,1 0 2-16,0 2-2 0,-4-2 1 15,0 0 0-15,7 2 1 0,-4-2 10 16,4 0-10-16,0 2 0 0,-3-2-1 16,3 0-1-16,0 0 0 0,0 0-1 15,0 0 1-15,0 0 0 0,-4 0 0 16,1 0-1-16,0 0-1 0,-1 2-12 16,1-2 10-16,-4 1-10 0,7 2 12 15,-7-2 0-15,0 2 0 0,-3-3 1 16,6 0-2-16,1 3 0 0,-1 1 2 15,1-4 0-15,-1 1 0 0,4-1 0 16,-3 0-1-16,3 0-2 0,0 3-10 16,0-3 11-16,-3 0-1 0,3 1 0 15,-4-1-10-15,1 3 11 0,3-2-1 16,0 0 1-16,-4 1-2 0,4-1 1 16,-3-1 1-16,3 1-1 0,0-1-17 15,0 0 4-15,0 0-3 16,0 0-13-16,0 0-71 0,0 0-101 15,0 0-223-15,0 0-145 0,3 0-191 16</inkml:trace>
  <inkml:trace contextRef="#ctx0" brushRef="#br0" timeOffset="114753.755">19669 7152 261 0,'0'0'482'15,"0"0"-260"-15,0 0-79 0,0 0 7 16,0 0-3-16,0 0 6 0,0 0-13 16,0 0-7-16,0 0-16 0,0 0-39 15,0 0-10-15,0 0 3 0,0 0-13 16,0 0-6-16,0 0-19 0,0 1-14 16,0 3-16-16,0 4 33 0,0 2 3 15,0 3-7-15,0 3-31 0,0-1 0 16,-4 3 12-16,4 0-13 15,-3-1-23-15,-1-1 1 0,1-2-69 16,3-1-29-16,-4-1-61 0,4-2-53 16,-6-1-124-16,6-1-134 0,-4-2-439 15</inkml:trace>
  <inkml:trace contextRef="#ctx0" brushRef="#br0" timeOffset="115364.761">19645 7411 391 0,'0'0'330'0,"0"0"-151"0,0 0-42 16,0 0-13-16,0 0-4 0,0 0-16 16,0 0-16-16,0 0-42 0,0 0-30 15,0 0 108-15,-28-19-33 16,25 18-20-16,3 1-51 0,-7-3 61 16,0 3-7-16,-4-1-31 0,8 1-14 15,-4-3-13-15,-3 2 20 0,3-2 6 16,0 3 0-16,0-3-41 0,-7 3 52 15,4-1-51-15,-4 1 15 0,4 0-4 16,-4 0 3-16,-3 0-14 0,0 0 43 16,3 1-16-16,-7 2 3 0,4-3-32 15,3 3 13-15,-10-2-9 0,3 2 8 16,8-2 14-16,-12 2-23 0,5-2-3 16,-4 2-6-16,6-2 6 15,1 0 36-15,-7 1-36 0,7-1 0 0,3 2 0 16,0-2-42-16,-3 0 38 15,7 2 3-15,-1-3-21 0,8 1-7 0,3 1-88 16,0-2-136-16,0 0-309 0,0 2-651 16</inkml:trace>
  <inkml:trace contextRef="#ctx0" brushRef="#br0" timeOffset="116062.857">19641 7347 491 0,'0'0'369'0,"0"0"-135"16,0 0-32-16,0 0 0 0,0 0-7 15,0 0-29-15,0 0-39 0,0 0-59 16,0 0-54-16,0 0-14 0,0-1 0 15,0 1 2-15,0 0 21 0,0 0 6 16,0 0 16-16,0 0 20 0,0 0 3 16,0 0 0-16,0 4 6 0,0 1 4 15,0 2-14-15,-3 1-18 0,-1 2-17 16,1 1-15-16,-1 2-14 0,1 0-2 16,-1-1-1-16,4 1-16 0,-3-1 16 15,0 1 1-15,3 0-15 0,0-2 14 16,0 2-16-16,0-1 18 0,0 0-2 15,0-1 1-15,0-4 1 0,-4 1 1 16,4 0 1-16,0-1-1 0,0-3 3 16,-3 2-3-16,3-2 1 0,0-2 1 15,0 0 1-15,-4 0-2 16,4-1-1-16,0-1-42 0,0 0-80 16,0 0-56-16,0 0-101 0,0 0-33 0,0-1-56 15,0-1-182-15,0-2-208 16</inkml:trace>
  <inkml:trace contextRef="#ctx0" brushRef="#br0" timeOffset="116660.053">19080 7579 649 0,'0'0'528'0,"0"0"-323"16,0 0-107-16,0 0-11 0,0 0 40 16,0 0 36-16,0 0-4 0,0 0-85 15,0 0-38-15,0 0 19 0,3 1 23 16,0-1 35-16,-3-1 20 0,0 1-27 15,4 0-31-15,-4 0-30 16,3 0-20-16,11 0 14 0,-7-2 0 16,10 0-7-16,0 0-10 0,8 0-21 15,-1 0 22-15,7 0-23 0,0 1 0 16,7 0 0-16,-1-2 3 0,8 3-3 16,-7 0 0-16,3-1-1 0,1-1-43 15,-11 1-46-15,3 1-29 0,1 0 25 16,-15 0 13-16,1 0 23 0,3 3 29 15,-13 1 7-15,2-2 18 0,-6 0 1 16,4-1 0-16,-8 0 1 0,0 1 2 16,1-2 0-16,-4 0 0 0,0 2-47 15,0-2-69-15,-4 0-50 0,1 0-93 16,0 2-99-16,-4 0-79 0,3-2-299 16</inkml:trace>
  <inkml:trace contextRef="#ctx0" brushRef="#br0" timeOffset="117224.75">19572 7577 446 0,'0'0'375'16,"0"0"-98"-16,0 0-56 0,0 0-19 15,0 0-17-15,0 0-35 0,0 0-30 16,0 0-33-16,0 0-18 0,0 0-11 16,4 0 0-16,-4 0 4 0,0 0 2 15,0 0-2-15,0 0-14 0,0 0 1 16,0 0-1-16,0 0 7 0,0 2-3 15,0 2-1-15,0 3 20 0,0 5 0 16,0 0-23-16,-4 2-13 0,1 4-16 16,-1-1-17-16,1 0 14 15,-1 3-16-15,1-1-22 0,3-1 19 16,-3 1 2-16,-1-1 1 0,1-2 0 16,-1-1 0-16,-3-1-19 0,7-2 15 15,-3-4-7-15,3-1 10 0,0-3 1 16,0-3-58-16,0 2-103 0,0-3-94 15,0 0-91-15,3 0-67 0,4 0-150 16,-7-3-460-16</inkml:trace>
  <inkml:trace contextRef="#ctx0" brushRef="#br0" timeOffset="117798.561">19059 7788 1001 0,'0'0'501'0,"0"0"-315"0,0 0-7 16,0 0-46-16,0 0-91 0,0 0-3 16,0 0 6-16,0 0 1 15,0 0 31-15,0 0 24 0,58-19-24 16,-37 14-12-16,3 0-33 0,-7-1 23 16,8 2-16-16,-1 1-23 0,7 0-3 15,0 2 3-15,7 0-13 0,-4 1-3 16,4 0 13-16,7 0-12 0,-11 0-1 15,4 1 0-15,0 0-2 0,-14 1-43 16,7 0-23-16,-14 0 3 0,1-2 33 16,-1 0 10-16,-10 0 5 15,0 0-2-15,-4 0 17 0,0 0-1 16,-3 0 0-16,0 0-58 0,0 0-39 16,0 0-40-16,0 0-165 0,0 0-251 15,-6 0-684-15</inkml:trace>
  <inkml:trace contextRef="#ctx0" brushRef="#br0" timeOffset="118296.511">19521 7756 346 0,'0'0'1122'0,"0"0"-882"0,0 0-90 16,0 0-37-16,0 0-28 15,0 0-11-15,0 0-2 0,0 0-27 16,0 0-43-16,0 0 14 0,0 0 46 15,-4 0 12-15,4 3-32 0,0 1-19 16,-3 1-20-16,-1 4 10 0,1 1 7 16,-1 3 25-16,1 0-16 0,3 2 16 15,-4 0 0-15,1 4 23 0,-4-4-23 16,0 2-19-16,4 0-25 0,3-3 18 16,-4 2-17-16,1-1 14 0,-1 0 7 15,4-3-7-15,-3-2-15 0,3 1 2 16,-4-3-1-16,4-2 11 0,-3 1-13 15,3-2-1-15,0-3 1 0,0 1-3 16,0 1-71-16,0-1 22 0,0-1-12 16,0-1 0-16,0 0 18 0,0 2-18 15,0-3-20-15,0 1-23 0,0 1-22 16,3-2-69-16,-3 0-75 0,0 0-85 16,0 0-127-16,4 0-291 0</inkml:trace>
  <inkml:trace contextRef="#ctx0" brushRef="#br0" timeOffset="119124.955">18966 8118 881 0,'0'0'463'16,"0"0"-232"-16,0 0-29 0,0 0-14 16,0 0 20-16,0 0 18 0,0 0-6 15,0 0-53-15,0 0-67 0,0 0-61 16,0-12-7-16,3 12 6 0,1-4 10 15,3 0-16-15,6-3 10 16,-2 3-4-16,3-3 4 0,3 2-13 16,7 1-1-16,-7 0 8 0,11 2 2 15,-4-1-22-15,7 0 9 0,0 1-25 16,3-1 2-16,1 2-1 0,-4 1-1 16,3-1 2-16,-10 1-2 0,4-2 2 15,-11 2 10-15,-3 0-12 0,0 0 1 16,-1 0 0-16,-6 0 0 0,-3 0 2 15,-4 0-3-15,0 2-27 0,0-2-43 16,0 0-51-16,0 1-78 0,0-1-123 16,0 1-276-16,-4 1-457 15</inkml:trace>
  <inkml:trace contextRef="#ctx0" brushRef="#br0" timeOffset="120184.835">20413 7520 384 0,'0'0'512'15,"0"0"-402"-15,0 0-54 0,0 0 230 16,0 0-3-16,0 0-101 0,0 0 88 16,0 0-69-16,0 0-56 0,-11-11 23 15,11 10 29-15,0 1-14 0,0 0-51 16,0 0-27-16,0 0-22 16,4 0-19-16,-1 0-29 0,8-1-33 0,-1-2 20 15,0 2-9-15,14-1 0 16,4-2-11-16,0 2-2 0,3 1 0 15,7 1-2-15,-7-1-11 0,6 1 13 16,-9 0 9-16,3 0-9 0,-3 0-3 16,-1 0 1-16,-6 1-30 0,-1-1-22 15,-6 0-10-15,-3 0 10 0,-5 0 9 16,1-1-18-16,-3 1-40 0,-4-2-32 16,0 1-39-16,0 0-22 0,-7-2-177 15,-3 2-397-15,3-2-382 0</inkml:trace>
  <inkml:trace contextRef="#ctx0" brushRef="#br0" timeOffset="120558.509">20719 7321 1886 0,'0'0'454'0,"0"0"-276"0,0 0-7 15,0 0-26-15,0 0-71 0,0 0 22 16,0 0 22-16,0 0-54 0,0 0-51 16,0 0 6-16,-17-8-9 0,10 10-10 15,-6 4-61-15,-1 0 20 0,3 4 12 16,-13 0 16-16,7 3-6 0,3 0-10 16,-10 1-10-16,4 0 17 0,2 2-3 15,-2-4 24-15,2 0-14 0,11-1-1 16,-3-1 0-16,3-2-13 0,4 0-9 15,3 4-4-15,0-1 6 0,0 2 36 16,3 1 42-16,8 0-42 0,-5-3-3 16,8 3-18-16,7-2 20 0,-4 0 2 15,-3-1 14-15,10-2-14 0,-7-2 28 16,-3 3-29-16,0-4 0 0,7 0-113 16,-11 1-90-16,0 1-163 15,1 0-206-15,-8-5-545 0</inkml:trace>
  <inkml:trace contextRef="#ctx0" brushRef="#br0" timeOffset="120857.258">21257 7345 2767 0,'0'0'539'0,"0"0"-345"0,0 0-103 16,0 0-53-16,0 0-6 0,0 0-3 15,0 0-29-15,0 0-7 0,0 0 7 16,0 0-2-16,48 27 1 0,-34-19 0 15,-7-4-160-15,-7 3-97 0,3 1-139 16,-3 2-217-16,-3-2-414 0</inkml:trace>
  <inkml:trace contextRef="#ctx0" brushRef="#br0" timeOffset="120988.729">21185 7594 2415 0,'0'0'394'0,"0"0"-365"16,0 0-3-16,0 0-26 15,0 0 29-15,0 0-29 0,0 0-81 16,0 0-138-16,0 0-218 0,68 30-261 16,-43-42-760-16</inkml:trace>
  <inkml:trace contextRef="#ctx0" brushRef="#br0" timeOffset="121279.145">21681 7283 2681 0,'0'0'677'16,"0"0"-455"-16,0 0-130 0,0 0-48 16,0 0-44-16,0 0-3 0,0 0 3 15,0 0 6-15,-7 67 16 0,7-37-21 16,0 3 2-16,-4 2 13 0,1-2-13 15,3 2 12-15,-4-1-15 16,1-3-3-16,0-4-32 0,3-3-12 16,0-1-32-16,0-8-32 0,0-1-45 15,0-5-99-15,0-2-157 0,0-6-157 16,0 2-165-16,0-3-582 0</inkml:trace>
  <inkml:trace contextRef="#ctx0" brushRef="#br0" timeOffset="121778.939">21529 7508 1562 0,'0'0'811'0,"0"0"-630"16,0 0-148-16,0 0 25 0,0 0 42 15,62-46-7-15,-48 38 45 0,3 2-10 16,7-2-41-16,-10 3-49 0,3-1-3 15,0 3-13-15,-3-1-9 0,-7 3-13 16,3-1 1-16,-3 2-2 0,-7 0 1 16,4 0-1-16,-4 0 1 0,0 2 48 15,0 4-20-15,-7 3-28 0,-3 3 18 16,-1 6-18-16,-16 1-31 0,3 4 12 16,3-1 16-16,-10-2-9 0,7 1-14 15,0-3 24-15,6-4 2 16,1-1 0-16,3-5-1 0,7-3-1 0,4-2-17 15,3-3-20-15,0 0-44 16,3 0-83-16,8 0-8 0,3-4 94 16,-1-3 80-16,1-2 42 0,3-1-42 15,4-1 0-15,-7 3-16 0,0 2-7 16,3 0 23-16,-3 2 123 0,-7 2-36 16,3 0 3-16,0 2 3 0,1 0 0 15,-1 6-23-15,0 0-13 0,-6 0 13 16,6 2-6-16,0 1-7 0,1 0-16 15,-1-2-6-15,0 3-23 0,-3-2-9 16,4-1-3-16,-1-2 12 0,11-1 4 16,-11-3-16-16,4-1-88 0,3 0-61 15,4-6-128-15,-4-1-224 0,10 0-547 16,-9 0-485-16</inkml:trace>
  <inkml:trace contextRef="#ctx0" brushRef="#br0" timeOffset="122023.746">22218 7327 3094 0,'0'0'503'0,"0"0"-307"15,0 0-45-15,0 0-67 0,0 0-62 16,0 0-5-16,-17 53 8 0,10-29-6 15,4 4-7-15,-1 2-11 0,4-1 18 16,0 2-19-16,0-3-37 0,0-3-29 16,0-2-38-16,0-3-50 15,0-6-96-15,0-4-238 0,0-5-259 0,0-1-235 16,0-4-333-16</inkml:trace>
  <inkml:trace contextRef="#ctx0" brushRef="#br0" timeOffset="122222.815">22363 7404 2630 0,'0'0'581'0,"0"0"-434"15,0 0-87-15,0 0 7 0,0 0 12 16,0 0-9-16,58-8-23 0,-47 8-31 16,6-1-3-16,0 1-12 0,-3 0-1 15,-7-3-31-15,0 2-67 0,-4-2-70 16,1 2-59-16,-4-2-64 0,0-1-122 15,0 1-60-15,-7-1-336 0</inkml:trace>
  <inkml:trace contextRef="#ctx0" brushRef="#br0" timeOffset="122552.972">22404 7272 1876 0,'0'0'593'0,"0"0"-158"0,0 0-143 16,0 0-91-16,0 0-46 0,0 0-34 15,0 0-55-15,0 0-66 0,0 0-14 16,0 0 14-16,24 30 44 0,-17-11-15 16,3 2-7-16,-6 5-3 0,-1 2 0 15,-3 1-16-15,0 0 16 0,-3-1-7 16,-7 1-12-16,-1-2-6 0,4-7-29 16,-10 3-15-16,0-5-19 0,3-1-48 15,0-4-13-15,-3 0-26 0,10-6-17 16,-3-1-73-16,6-2 14 0,4-4 167 15,0 0 27-15,4 0-40 0,6 0-61 16,4-2 139-16,0 0 52 0,-4 2 77 16,7 0-3-16,4 0-7 0,-7 0-19 15,-4 0 15-15,0 0-38 16,4 0-16-16,-3 0-42 0,-1 0-19 0,0-4-47 16,4-3-291-16,3 2-396 15,1-6-960-15</inkml:trace>
  <inkml:trace contextRef="#ctx0" brushRef="#br0" timeOffset="123031.595">22873 7238 1874 0,'0'0'344'16,"0"0"-205"-16,0 0-22 0,0 0 189 15,0 0-27-15,65-4-29 0,-37 0-79 16,-8 0-37-16,11 1-30 0,-6-2-22 15,2 1-29-15,-3 1-15 16,-7 2-37-16,8-1 1 0,-8 0-2 16,-3 2 0-16,-1 0-53 0,-6 0-102 15,0 0-101-15,-7 0-108 0,0 2-228 16,-3 1-193-16,-1 0-245 0,-13 1 371 0</inkml:trace>
  <inkml:trace contextRef="#ctx0" brushRef="#br0" timeOffset="123379.036">23048 7259 2221 0,'0'0'524'0,"0"0"-126"16,0 0-95-16,0 0-97 0,-51 9-77 15,37-3-85-15,-7 2-9 0,-6 4-32 16,9-1-3-16,-9 2 0 0,6 0-3 16,4-1-16-16,-4 0-6 0,8-3-4 15,9 0-12-15,1-2-60 0,3-4-83 16,0 1-109-16,0-4-50 15,7 0 14-15,-1 0 12 0,8-3 28 16,3-1 10-16,-6-3 97 0,-4 0 125 16,3 3 57-16,-3 0 117 0,-7 1 150 15,3 2 54-15,4 1 7 0,-7 0-25 16,0 0-68-16,4 2-62 0,-1 4-52 16,-3 4 13-16,4 2 60 0,-4 8-52 15,0 4-38-15,-4 6-41 0,-3 1-15 16,-3 4-36-16,0-2-11 15,3 0 0-15,-4-3-1 0,1-3-12 0,3-4 11 16,-3-1-37-16,6-8-123 0,1-2-67 16,3-6-193-16,0-5-384 15,0-1-550-15</inkml:trace>
  <inkml:trace contextRef="#ctx0" brushRef="#br0" timeOffset="123537.357">23021 7477 2579 0,'0'0'1067'16,"0"0"-862"-16,0 0-164 0,0 0-9 16,0 0-2-16,0 0-30 0,0 0-2 15,0 0-70-15,0 0 70 0,0 0-99 16,69 5-133-16,-49-6-254 0,1-3-847 16,0-3-385-16</inkml:trace>
  <inkml:trace contextRef="#ctx0" brushRef="#br0" timeOffset="123871.094">23414 7282 2114 0,'0'0'360'16,"0"0"-160"-16,0 0 31 0,0 0 0 15,0 0-1-15,0 0-8 0,0 0-42 16,0 0-85-16,0 0-42 0,0 0-9 16,20 1 6-16,-3-1 42 0,4-4-17 15,3-1-42-15,11 1-32 0,-4-2 0 16,0 1-1-16,3-1-1 0,-10 2-30 15,7 1-84-15,-13-1-65 16,-1 3-38-16,3-3-163 0,-13 1-331 0,-3 2-436 16,-1-2-278-16</inkml:trace>
  <inkml:trace contextRef="#ctx0" brushRef="#br0" timeOffset="124093.489">23655 7243 1854 0,'0'0'1142'0,"0"0"-765"0,0 0-47 15,0 0-69-15,0 0-97 0,0 0-61 16,0 0-28-16,0 0-75 0,0 0-3 16,0 0-41-16,0 35 44 0,0-13 16 15,-4 6 5-15,-3 6-8 0,4 4-13 16,-4 4-13-16,-3 1-2 0,-4 2 12 16,7-2-13-16,-3-4 4 0,3-4 11 15,3-4-30-15,-2-8-38 0,2-3-70 16,1-4-46-16,-1-7-160 0,4-4-313 15,-3-4-533-15,3-4-440 0</inkml:trace>
  <inkml:trace contextRef="#ctx0" brushRef="#br0" timeOffset="124478.545">23259 7516 2232 0,'0'0'649'0,"0"0"-486"16,0 0-38-16,0 0-51 0,0 0-26 15,0 0-48-15,0 0-13 0,0 0 13 16,0 0 0-16,68-29 0 16,-37 22 0-16,-13 0 0 0,9 1-2 15,-10 2-1-15,-3 0-17 0,-7 3 18 16,7 1 0-16,-11 0-33 0,1 0 35 15,-4 1 43-15,-4 4-8 0,-9 4-13 16,2 5-6-16,-3 2-16 0,-3 3-45 16,-7-3 35-16,10-1 10 0,1-3 38 15,2-2 16-15,1-2-9 0,6-4-4 16,1-1 7-16,3 0-1 0,0-3 7 16,0 0 28-16,7 0-37 0,-4 0-45 15,11 0 0-15,0 0 11 0,-4-3-11 16,14-2-15-16,-3 0-57 0,3-2-49 15,7 1-92-15,-3-2-225 0,-1 3-363 16,8 0-791-16</inkml:trace>
  <inkml:trace contextRef="#ctx0" brushRef="#br0" timeOffset="124635.6">24010 7873 3633 0,'0'0'504'16,"0"0"-346"-16,0 0-142 0,0 0-16 16,0 0-106-16,0 0-25 0,0 0-96 15,0 0-455-15,0 0-853 0</inkml:trace>
</inkml:ink>
</file>

<file path=ppt/ink/ink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1T04:03:54.339"/>
    </inkml:context>
    <inkml:brush xml:id="br0">
      <inkml:brushProperty name="width" value="0.05292" units="cm"/>
      <inkml:brushProperty name="height" value="0.05292" units="cm"/>
      <inkml:brushProperty name="color" value="#FF0000"/>
    </inkml:brush>
  </inkml:definitions>
  <inkml:trace contextRef="#ctx0" brushRef="#br0">15121 10457 232 0,'0'0'211'0,"0"0"-100"0,0 0-16 15,0 0-14-15,0 0-80 0,0 0 61 16,0 0-9-16,0 0 295 0,0 0-126 16,0 5-66-16,0-5-46 0,0 0-15 15,0 0-11-15,0 0-9 0,0 0-27 16,0 0-22-16,0 0-25 0,0 0-1 15,0 0-12-15,0 0-8 0,0 0-9 16,3 0 13-16,4 0 15 0,-3 0-12 16,-1 0 13-16,4 0-20 0,-3 0 4 15,-1 0-4-15,4 0 19 0,0 0 1 16,0 0 2-16,0 0 1 0,3 0-2 16,-7 3 0-16,8-3 1 0,-4 0 0 15,3 1 0-15,-3-1-2 0,7 0-1 16,-11 0 1-16,7 3 1 0,-3-3 2 15,0 0-3-15,0 0-15 16,0 0 15-16,0 0 20 0,3 0-18 16,-6 0-1-16,2 0-1 0,1 4 1 15,0-4-1-15,-3 0-19 0,3 3 19 16,-4 1-1-16,4-3-2 0,3 3 0 16,-6-2 2-16,3 1 1 0,-1 1 0 15,5-3 3-15,-1 1 17 0,4-1-18 16,-4-1 1-16,1 1 17 0,-1-1 6 15,0 0-24-15,4 0 0 0,-4-2 18 16,1-1-8-16,6-1 8 0,0-1-19 16,-3 0 0-16,0 1 12 0,0 1-13 15,3-1-2-15,-3 0 0 0,-1 1 2 16,1 2-3-16,3-2 1 0,-6 2 2 16,6-2 13-16,4-1-9 15,-8 3 25-15,5-2-28 0,-1-1 38 16,0 4-37-16,-3-4 1 0,3 1 20 15,0 2 13-15,-3-2-17 0,0 0-17 16,0 3-2-16,3-2 1 0,-7 0 0 16,4 2 12-16,-4 0-10 0,4 0-1 15,-7 0-2-15,0 0-1 0,0 0 1 16,3 0 0-16,-7 2 0 0,4 0-1 16,0 0-19-16,0 2 19 0,0-3 0 15,-7 2-12-15,7-3 13 0,-4 4 0 16,4 0 2-16,4 0-1 0,-1 0 2 15,4 0 17-15,-4-1-17 0,4 1 17 16,7-4 6-16,-1 0-14 16,4 0 8-16,4 0 3 0,-4-4-21 15,4 0 11-15,-1 0-4 0,1-3-9 16,-8 3-9-16,11 0 9 0,-10 0 29 16,10-2-26-16,-7-1-2 0,11 2 28 15,-8-3-29-15,4 3 0 0,-3-1 0 16,-1-2 13-16,1 1-13 0,-1 4-1 15,-2-3-15-15,-1 4 16 0,-11-1 0 16,5 2-13-16,-5 1 0 0,1 0 10 16,-7 0 3-16,3 0-12 0,-6 0 12 15,3 0 0-15,-4 0-2 0,1 0-14 16,-1 1 14-16,1 0-10 0,-4 1 8 16,3-1 2-16,4 2 1 0,-4-1 0 15,-3 1 0-15,7-2 1 0,-7 3 1 16,7-2 2-16,0 1 13 0,3 0-15 15,1-3 3-15,-1 4-2 16,0-4-1-16,-3 0 0 0,7 2 1 0,0-1 1 16,3-1 1-16,-7 0 18 15,8 0-5-15,-5 0-17 0,5-1 0 16,-8-1-3-16,0 2 2 0,4 0-18 16,-4 0 19-16,-3 0 1 0,-3 0-1 15,3 0 0-15,0 0-16 0,-4 3-4 16,4-2 17-16,0 2 3 0,0 1 0 15,6-1-2-15,-6 0 2 0,4 0 2 16,6 0 11-16,0-2-13 0,0 0 0 16,4-1 0-16,3 0 16 0,-3 0 0 15,6-2-15-15,-9-2 2 0,6 1 7 16,-4 2-10-16,-6-2 0 0,0 3-1 16,-7 0-1-16,7 0 0 0,-8 0-14 15,-2 0-4-15,3 3 18 0,0-1 1 16,0 2 0-16,3-2-2 0,0 2 3 15,1-2 0-15,-5 0 3 0,5 0-1 16,3-1-1-16,-1 2 19 0,-2-3-18 16,2 0 17-16,1 0-18 15,7 0-1-15,-7 0 3 0,3 0 0 16,4 0-3-16,-8 0-1 0,5-3 0 16,-1 0 1-16,0 3-1 0,-3-2 0 15,0 0-1-15,3 2 1 0,-7 0 0 16,-3 0-15-16,0 2 3 0,3 0-6 15,1 1 17-15,2 0-15 0,-2 1 17 16,3 0 1-16,3-4 1 0,3 0-1 16,1 0 57-16,3 0-48 0,-7 0-9 15,4 0-1-15,3-4 2 0,-10 4 11 16,3-4-10-16,4 1-3 16,-11 3-1-16,4-1 1 0,0-1 0 15,3 2 0-15,-7 0 0 0,1 0 0 16,3 0-3-16,3 0-7 0,-7 0 10 15,4 0 11-15,0 0-9 0,-4 0-3 16,7 0 1-16,-10 0-1 0,3 0 0 16,1 0 0-16,-1 2 0 0,4-1 1 15,-4-1 0-15,4 3-2 0,0-3 2 16,10 0 12-16,-7 0-12 0,0 0 0 16,7 0 2-16,-3 0 11 0,0 0-10 15,-4-3-1-15,0 2-2 0,4-1 0 16,-7 2-1-16,3 0 0 0,-3 0-12 15,6 0 13-15,-9 0 1 0,9 0 2 16,-2 0-2-16,-8 0 15 0,11 0-16 16,-4 3 2-16,-3 0-2 0,3-3 0 15,0 1 0-15,4 2-1 16,-7-3 1-16,3 0 1 0,7 0-1 16,-10 0 0-16,6 0 0 0,4 0 3 15,-6 0 22-15,6-4-25 0,-7 4 2 16,0-3-1-16,4 2 1 0,-7 1-2 15,3 0-2-15,4 0 2 0,-8 0-1 16,5 0 1-16,-1 0 0 0,3 1 0 16,-2 2 1-16,-1-3 0 0,4 1 1 15,-4-1 0-15,7 3-1 0,-7-3 17 16,7 0-17-16,4 0 11 0,-7 0 8 16,6 0-1-16,-3 0 13 0,7 0 152 15,-7 0-129-15,11-3-33 0,-4 2-18 16,0-2-4-16,0 0 1 0,0 3-2 15,7 0-2-15,-11 0 3 0,8 0-16 16,-8 0 15-16,4 0 0 0,-3 0 1 16,-1 0 1-16,1 0 0 0,0 0 12 15,3 0-10-15,-4 2 0 0,1-1 0 16,3-1 19-16,-7 0-22 0,3 3 1 16,4-2-1-16,-10 2 4 15,7-3-4-15,-1 0 1 0,-6 0 0 16,3 4-1-16,-3-4 2 0,3 0 11 15,-4 0-12-15,1 0-1 0,3 0 19 16,-10 0-16-16,10 0 14 0,-3 0 8 16,-4 3-9-16,7-3-14 0,-3 0-1 15,-1 0 2-15,8 0-3 0,-11 0-19 16,11 0 19-16,-11 0 3 0,11 0-1 16,-1 0-1-16,-10 0 10 0,11 0-8 15,-11-3-3-15,4 3-4 0,3-4 4 16,-10 1 1-16,10 2 12 15,-4-2-13-15,-2 2-1 0,2-1-1 16,-2 2-17-16,-5 0 16 0,1 0 2 16,3 0 1-16,-6 0-3 0,6 0 3 15,-7 2 2-15,11-1-2 0,-14 2 1 16,7 1-2-16,-1-4-1 0,1 4 0 16,0-4 1-16,-4 3 1 0,4-2 1 15,3 2 1-15,-3-2 0 0,0-1-1 16,0 0 2-16,6 0-1 0,-9 0 0 15,6 0 11-15,0 0-13 0,0 0 1 16,-3 0 0-16,0-1 31 0,7-2 3 16,-8 2-15-16,8-2-2 0,0-1-18 15,-4 1-3-15,7 2 3 0,-3-2 0 16,-7 0-3-16,10 3-13 0,-7-4 16 16,0 4 0-16,7-3 3 0,-7 0-3 15,4 1 2-15,3-2 8 16,-3 0-7-16,3 1 0 0,-3-1-2 15,3 0 0-15,3 0 10 0,-6 1-10 16,7-2-1-16,-8 1 2 0,4 2 1 16,-3-2-2-16,0 0 18 0,6 0-15 15,-10 1-1-15,8-1-1 0,-5 2 17 16,-2-1-6-16,6-2-10 0,-7 3-1 16,4-1 1-16,6 2 52 0,-13-1-36 15,13 0-6-15,-9 2-10 0,2-3 13 16,4 2-14-16,-6 1-1 0,-1-1 14 15,7-1-15-15,-10 2-1 0,3 0 1 16,7-1 1-16,-10 1 12 0,3-1-13 16,4-1-1-16,-7 1 1 0,-1 0-3 15,8 1-7-15,-7-1 10 0,0 1 3 16,-1 0 16-16,12-3-16 0,-15 3 9 16,7 0-12-16,0 0 0 0,-3 0 0 15,-4-1 0-15,4 1 1 0,0 0-1 16,3 0 13-16,-3-3-12 0,0 3 1 15,10-1 0-15,-10 1 0 0,3-3-1 16,4 3-1-16,-8-1 0 16,5 1-3-16,-1 0 3 0,-3 0 0 15,-8 0 1-15,12 0 12 0,-5 0-13 16,1 4 45-16,-3-3 47 0,-1 2-57 16,7-2-25-16,0 2-10 0,-6-2 0 15,6 3 1-15,0-2 14 0,-3 1-15 16,0 1 0-16,-4 0-1 0,7-3 0 15,-3 2 1-15,-4-1 0 16,4 0 3-16,0 1-1 0,0-2 11 0,-4 2-12 16,0-2 0-16,1 1 2 15,6-1 8-15,-3 0-9 0,-4-1-2 0,0 2 13 16,4-2-10-16,-3 1 0 16,-1-1-2-16,-3 0 1 0,3 0 1 15,4 1 10-15,-4-1-13 0,4 0 0 0,-7 1 0 16,3 1 1-16,-3-2 0 15,3 0-1-15,1 0-1 0,-4 0 1 16,0 0 0-16,-1 0 2 0,1 1 0 16,0-1-2-16,4 0 0 0,-5 0 2 15,1 0-2-15,0 0 0 0,0 0 2 16,0 1-1-16,0 1 1 0,3-2 0 16,1 0-1-16,-1 1 11 0,-7 0-11 15,4 1-1-15,4-2-1 0,-8 1 1 16,7 0 1-16,-3-1 3 0,0 0 15 15,-3 0-19-15,-1 0-1 0,0 1-2 16,1-1 3-16,-1 0 0 0,1 0 1 16,-1 0-1-16,4 0 0 0,-3 0 4 15,6 0 8-15,-3 0 1 16,0 0-13-16,-4 0 2 0,4 0 0 16,0 0 0-16,0 0 1 0,-4 0 0 15,8 0 0-15,-4 0-1 0,-4-1-1 16,-3 1-1-16,0 0-1 0,0 0 1 15,0 0 0-15,0 0 0 0,3 0 0 16,-3 0 0-16,0 0-1 0,0 0 0 16,0 0-1-16,0 0-49 0,0 0-12 15,-3 0-96-15,0 0-202 0,-4 0-412 16,-4 0-453-16,32 0 168 0</inkml:trace>
  <inkml:trace contextRef="#ctx0" brushRef="#br0" timeOffset="17264.012">12106 11401 359 0,'0'0'378'0,"0"0"-218"16,0 0 462-16,0 0-297 0,0 0-72 15,0 0-49-15,0 0 9 0,0 0 29 16,0 0-23-16,-13 27-65 0,13-25-42 16,0-2-14-16,0 0 1 0,0 1 9 15,0-1-10-15,0 0-25 0,0 0-16 16,0 1-13-16,0-1-13 15,0 0-6-15,0 0-6 0,0 0-6 0,3 0-11 16,-3 0 1-16,0 0-3 16,0 0-3-16,0 2-16 0,0-2 3 15,0 0-6-15,4 1 0 0,-4 0-6 16,3 5-7-16,0 0 23 0,1 5 12 16,3 5 0-16,0 3 19 0,-4 4-19 15,4 2 9-15,0 2-7 0,-4 1-2 16,1-2 0-16,3-2 2 0,-4 1 1 15,1-2-3-15,-1-3 0 0,0 1-2 16,1-5-8-16,-1 1 10 0,1-3 12 16,-1 0-10-16,-3-2 0 0,4-2-1 15,-4 1 1-15,3-3-2 0,-3 0 0 16,4 0 0-16,-4 0 0 0,3-2 0 16,-3 1-1-16,3-3 3 0,-3 0-2 15,4-1 0-15,-4-2 0 0,0 1-19 16,0-2-3-16,0 0 9 15,0 0 11-15,0 0-10 0,0 0 10 16,0 0 0-16,3 0 2 0,-3 0 1 16,0 0 2-16,0 0-1 0,0 0 17 15,0 0-7-15,0-2 1 0,4 2-12 16,-4-1-1-16,3-2-2 0,1-3-17 16,3-3 16-16,-1-5 3 0,1-2 3 15,7-7-3-15,-4-1-10 0,4-5-18 16,-3-4-4-16,2-4 4 0,5-10-16 15,-1 2 12-15,0-2-31 0,0 4 31 16,-3 8 6-16,0 2 23 0,-4 5 3 16,1 8-2-16,-5 5 2 0,1 4 31 15,-7 6 20-15,4 2 12 0,-1 2 7 16,-3 1-20-16,0 0-6 0,0 0-15 16,0 0-26-16,0 1-2 0,0 2-1 15,4 1-22-15,-4 1-3 0,0 2 23 16,3 5 2-16,1 5 4 0,-1 1 14 15,-3 3-16-15,3-2-2 16,1 4 0-16,-1 2-15 0,1 2 2 16,-1-2 11-16,1 6-1 0,-1-1 1 15,1-1-17-15,-4 2 18 0,3-1 0 16,0-3-18-16,1-2 4 0,-1-1 15 16,1-2 0-16,-1-3-2 0,1-3 2 15,-1-2-1-15,1-3 0 0,-1-3 0 16,0-5 1-16,-3 0 13 0,4-3-10 15,-4 0 0-15,3 0-3 0,-3-2 0 16,7-2 11-16,-3-7 21 16,3-1 6-16,-1-6-4 0,1-2-12 15,0-2-6-15,4 1-13 0,-5 0 10 16,1-1-11-16,-3 0-2 0,6-1 0 16,-3 1 2-16,0-1 1 0,0 2 10 15,0 2 6-15,-4-1 9 0,4 3 6 16,-4 0-2-16,-3 2-7 0,4-1 3 15,-4 5-2-15,0-1-13 0,0 2-11 16,3 1 10-16,-3 1-12 0,0 2 0 16,0 2-1-16,0 0-17 0,0 1-37 15,0 1-64-15,0-1-54 0,-3-2-96 16,3 0-438-16,0 0-818 0</inkml:trace>
  <inkml:trace contextRef="#ctx0" brushRef="#br0" timeOffset="17878.517">12971 11213 1334 0,'0'0'404'16,"0"0"-167"-16,0 0-49 0,0 0 32 16,0 0 6-16,0 0 3 0,0 0-46 15,0 0-81-15,0 0-57 0,0 0-16 16,4 4 6-16,-4 0 7 0,0 8 2 16,0 7-2-16,0 6-11 0,0 5 11 15,0 8-26-15,0 3-4 16,0 1-9-16,0 1-3 0,-4 0-3 15,1-4 3-15,-1-2-31 0,1-4 18 16,3-3 11-16,-4-4 0 0,1-2-11 16,3-6-63-16,0-4-46 0,0-5-41 15,0-1-87-15,-3-5-144 0,3-3-277 16,0 0-489-16</inkml:trace>
  <inkml:trace contextRef="#ctx0" brushRef="#br0" timeOffset="18113.155">12982 11506 973 0,'0'0'1482'0,"0"0"-1201"15,0 0-223-15,0 0-29 0,0 0-3 16,0 0 25-16,0 0 61 0,0 0 13 16,55-2-58-16,-38 2-65 0,0 0-2 15,4 3-1-15,-4 4-12 16,0-3 13-16,-3 3 0 0,0-2 0 15,0 2 0-15,-8-2-7 0,5-2-95 16,-8 1-39-16,1-1-43 0,-1-3-38 16,-3 0-182-16,0 0-113 0,7-4-150 15,-7-2-155-15</inkml:trace>
  <inkml:trace contextRef="#ctx0" brushRef="#br0" timeOffset="18369.391">13247 11217 1960 0,'0'0'479'0,"0"0"-179"0,0 0-107 15,0 0-23-15,0 0-10 0,0 0 15 16,0 0-35-16,0 0-77 0,0 0-62 16,0 0 0-16,0 41 42 0,0-14 17 15,0 6-31-15,-4 5-7 16,4 7-19-16,-3-1 0 0,-1-1 25 15,1-1-2-15,0-1-25 0,3-4 2 16,-4-3-3-16,4-4-27 0,0-6-20 16,0-3-44-16,0-6-96 0,4-5-157 15,-1-7-344-15,0-3-631 0</inkml:trace>
  <inkml:trace contextRef="#ctx0" brushRef="#br0" timeOffset="18923.85">13460 11345 1296 0,'0'0'426'0,"0"0"-179"0,0 0-10 15,0 0-10-15,0 0 21 0,0 0 13 16,0 0-31-16,0 0-83 0,0 0-58 15,0 0-12-15,31-13 18 0,-17 8-16 16,0 0-38-16,3-2-25 0,0 3-14 16,4-2-2-16,0 1-6 0,-4 1 6 15,4 1-15-15,-8-1 14 0,5 0 0 16,-8 2-59-16,0 0-48 0,-3 1-22 16,0-1-30-16,-3 1-32 0,-4 1-93 15,0 0-200-15,0-3-105 0,-4 3-114 16</inkml:trace>
  <inkml:trace contextRef="#ctx0" brushRef="#br0" timeOffset="19156.357">13498 11304 1381 0,'0'0'556'16,"0"0"-242"-16,0 0-84 0,0 0-49 15,0 0-46-15,0 0-29 0,0 0-16 16,0 0-29-16,0 0-13 0,-7 63 16 15,7-44-16-15,0 3 0 0,0 2 3 16,0 2-29-16,0 0-9 16,0 1-1-16,0-1-12 0,0-4-11 15,0 1 9-15,0-1 2 0,0-6-57 16,0 2-30-16,0-3-47 0,0 1-62 16,-3-5-71-16,0 0-102 0,-1-3-182 15,4-4-192-15</inkml:trace>
  <inkml:trace contextRef="#ctx0" brushRef="#br0" timeOffset="19420.058">13502 11499 1797 0,'0'0'986'0,"0"0"-764"15,0 0-107-15,0 0-32 0,0 0-32 16,0 0 16-16,0 0 45 0,0 0-42 15,55-26-39-15,-34 15-31 0,-4 3-1 16,3 1-21-16,1 2 20 0,-4 2-23 16,-3 3-4-16,0 0-28 0,3 0-55 15,-10 3-12-15,0 0-20 16,0 2 9-16,-4 0 0 0,1 1-10 16,-4 2-46-16,0-1-45 0,-4 3-111 15,-3 1-125-15,-3 2-157 0,3-5-99 16</inkml:trace>
  <inkml:trace contextRef="#ctx0" brushRef="#br0" timeOffset="19589.241">13478 11692 1677 0,'0'0'798'16,"0"0"-360"-16,0 0-195 0,0 0-112 16,0 0-64-16,0 0-22 0,0 0 6 15,0 0 12-15,0 0 20 0,0 0-20 16,65 14-63-16,-41-14-3 0,-3 0-80 15,3-7-34-15,0-1-68 16,-3-4-138-16,3 1-332 0,-7 2-486 0</inkml:trace>
  <inkml:trace contextRef="#ctx0" brushRef="#br0" timeOffset="20201.806">14001 11229 1438 0,'0'0'387'16,"0"0"-205"-16,0 0-26 0,0 0 58 15,0 0-11-15,0 0 10 0,0 0-43 16,0 0-48-16,0 0-39 0,0 0-45 16,4 0-2-16,-1-1-8 0,8-2 11 15,-1-1 8-15,4 0 30 0,3-3-10 16,0 2-26-16,7-3-22 0,-3 2-18 16,0 1 2-16,-4-1 13 0,3 2-14 15,-2 1-2-15,-1 2 2 0,0-1-2 16,0 2 1-16,-6 0 0 15,-1 0 0-15,0 4 25 0,-3 2 5 16,-3 1-18-16,-1 2-12 0,-3 4 18 16,0 2-16-16,0 2 29 0,-7 4-10 15,-3 2-6-15,0-1-4 0,-4-1-10 16,-3-1-2-16,-1-1-12 0,1-3-36 16,0 2-2-16,0-3-26 0,-1-1-42 15,1-4-15-15,0-1-27 0,3-4-51 16,0-2-143-16,1-2-89 0,2-1-207 15,-2 0-83-15,6-3-20 0</inkml:trace>
  <inkml:trace contextRef="#ctx0" brushRef="#br0" timeOffset="20491.352">14008 11270 816 0,'0'0'606'0,"0"0"-271"16,0 0-52-16,0 0-14 0,0 0 5 0,0 0 0 15,0 0-17-15,0 0-65 16,0 0-68-16,0 0-32 0,4-2-23 16,-4 2-8-16,0 1-17 0,0 3-19 15,0 0-22-15,3 6 13 0,1 6 22 16,-4 3 0-16,3 7-19 0,-3 9 3 16,0-2-19-16,0 3 17 0,-3 2-20 15,-1 1-1-15,-6-2-1 0,-1-1-1 16,5 0-15-16,-5-2 15 0,-3-6 0 15,4-3-44-15,0-2-29 16,6-7-34-16,-6-4-30 0,7-3-28 16,-1-5-94-16,4-4-186 0,0 0-150 15,0-7-199-15,0-2-325 0</inkml:trace>
  <inkml:trace contextRef="#ctx0" brushRef="#br0" timeOffset="20698.291">13988 11565 819 0,'0'0'746'15,"0"0"-404"-15,0 0-148 0,0 0-38 16,0 0 48-16,0 0-4 0,0 0-52 16,58-10-23-16,-44 14-38 0,0-1 6 15,-1 6-4-15,5 2 10 0,-1 0-10 16,4 4-34-16,-8 2-14 0,8 3-41 16,0-1 13-16,-8 0-12 0,8 1 8 15,-4-6-9-15,1 1-108 0,-1-3-29 16,3-4-48-16,1-6-85 0,7-2-214 15,-4-2 348-15,7-13-1413 0</inkml:trace>
  <inkml:trace contextRef="#ctx0" brushRef="#br0" timeOffset="21163.034">14535 11269 1140 0,'0'0'342'0,"0"0"-69"0,0 0 26 16,0 0 8-16,0 0-22 0,0 0-12 15,0 0-74-15,0 0-90 0,0 0-61 16,0 0-16-16,28-3 31 0,-7-5 29 15,-8 1-18-15,11-3-37 0,1 1-34 16,-1 1-2-16,0 1-1 0,0-1-16 16,-3 4 16-16,-1 0-1 0,-3-1 0 15,1 2-1-15,-8 1 0 16,0-1-75-16,-6 2-75 0,-1 1-49 16,-3-1-72-16,0 1-218 0,0 0-99 15,-3 0-113-15,-4 1-328 0</inkml:trace>
  <inkml:trace contextRef="#ctx0" brushRef="#br0" timeOffset="21464.135">14587 11210 1041 0,'0'0'983'0,"0"0"-765"0,0 0-21 15,0 0 45-15,0 0-33 0,0 0-6 16,0 0 4-16,0 0-57 0,0 0-83 15,0 0-26-15,-3 15-3 0,3-3 6 16,0 5 10-16,-4 6 6 16,4 3-29-16,-7 3-15 0,7 6-16 0,-3-1 3 15,3 1 16-15,0 2-17 16,0-3-2-16,0 0-1 0,0-2 0 16,-4-3 1-16,4-2 0 0,0-3 0 15,0-1 9-15,0-4-9 0,0-4-31 16,0-2-29-16,0-4-60 0,0-3-54 15,4-3-101-15,-4-2-206 0,3-1-237 16,4-4-30-16,-7-1-284 0</inkml:trace>
  <inkml:trace contextRef="#ctx0" brushRef="#br0" timeOffset="21703.968">14556 11548 1145 0,'0'0'1331'15,"0"0"-1054"-15,0 0-84 0,0 0-55 16,0 0-93-16,0 0-1 0,0 0 17 16,0 0-3-16,0 0-11 0,59-34-26 15,-35 27-21-15,0-3-2 0,-4 3-2 16,5 1-12-16,-1 2-6 16,-4 4 20-16,-2 0-68 0,-5 0 9 15,-2 1-32-15,-1 4-32 0,-3 2-16 16,-4 0-26-16,-3 3-37 0,0-2-32 15,-10 4-63-15,0 3-113 0,3-5-217 16</inkml:trace>
  <inkml:trace contextRef="#ctx0" brushRef="#br0" timeOffset="21865.348">14580 11732 1780 0,'0'0'1046'0,"0"0"-747"15,0 0-95-15,0 0-90 16,0 0-37-16,0 0 18 0,0 0 75 15,62 6-50-15,-34-7-39 0,-1-5-59 16,8-4-22-16,-4 2-44 0,7-6-53 16,-11 2-35-16,4-2-128 0,-7-2-273 15,-3 7-644-15,-4-4-588 0</inkml:trace>
  <inkml:trace contextRef="#ctx0" brushRef="#br0" timeOffset="22341.238">15235 11059 1061 0,'0'0'745'16,"0"0"-427"-16,0 0-52 0,0 0-21 15,0 0-36-15,0 0-22 0,0 0-18 16,0 0-79-16,0 0-62 0,-21 56-27 16,11-30 25-16,-4 1-1 15,4 6 4-15,-1-1-4 0,-3 3-12 16,4-3-10-16,0-2 0 0,6-4-3 15,-6-3-54-15,7-3-57 0,-1-3-74 16,1-5-156-16,3-4-254 0,0-2-421 16</inkml:trace>
  <inkml:trace contextRef="#ctx0" brushRef="#br0" timeOffset="22734.944">15138 11285 1305 0,'0'0'556'0,"0"0"-287"16,0 0-26-16,0 0-42 0,0 0-27 16,0 0 12-16,0 0-19 0,0 0-74 15,0 0-39-15,0 0 4 0,48-23 18 16,-34 17 3-16,3 1 7 0,1 1-29 16,6 1-32-16,0 0 17 0,-3 2-17 15,3 1 6-15,3 0 4 16,-10 0-10-16,8 1-3 0,-5 3 0 15,1-1 4-15,-4 5 2 0,0 0-6 16,1 0-10-16,-5 1 1 0,5 3 6 16,-11 2 3-16,3 1-10 0,0 5 16 15,-3 2 7-15,-3 4-9 0,-4 0-1 16,3 5 0-16,-3-2-12 0,-3 5 4 16,-1-3-17-16,-3 2-2 0,-3-3-1 15,3 3 1-15,0-2 2 0,-7-3 1 16,4 0-1-16,0-4 0 15,3 0-2-15,0-3-45 0,0-3-57 16,7-2-16-16,-7-5-24 0,0-3-46 16,7-5-154-16,-3-3-254 0,3-3-392 15,0-5-117-15</inkml:trace>
  <inkml:trace contextRef="#ctx0" brushRef="#br0" timeOffset="23022.536">15228 11462 1836 0,'0'0'318'15,"0"0"-234"-15,0 0-29 0,0 0 10 16,0 0 39-16,-21 59 15 0,18-47-45 15,3 0-70-15,0 0 11 16,-4-3-15-16,4-1 0 0,0-3-36 16,0 0-83-16,0-3-59 0,0-2-33 15,0 0-35-15,0 0-125 0,0-6-26 16,0-1 84-16,4-4-58 0,-1-2 80 16,1 1 151-16</inkml:trace>
  <inkml:trace contextRef="#ctx0" brushRef="#br0" timeOffset="23289.857">15228 11462 43 0,'14'23'216'0,"-11"-35"-4"16,4 4 26-16,0-2 16 0,3 3-23 15,-3 2-84-15,3-2 6 0,1 5 22 16,-4 0-9-16,-4 1-30 0,4 1 1 16,-4 0-11-16,4 3-32 0,-3 2-23 15,-1 0-9-15,1 1 9 0,-4 2-16 16,0 1-7-16,0 1-9 0,-4 1-14 16,-3 0-5-16,0 1-17 0,0-2-2 15,1-1-1-15,-8-1 23 0,3 2-23 16,1-3 2-16,3-1 14 15,0-1 26-15,4-1 45 0,-1-1 51 16,4-2-55-16,0-1-53 0,0 0-30 0,0 0-32 16,4 0 16-16,3 1 0 15,-4 0 16-15,8 1 22 0,2-1-22 16,5-1-16-16,-8 1-29 0,11-1-41 16,3 2-59-16,-7-2-100 0,4 0-188 15,-1 0-211-15,11 0-626 0</inkml:trace>
  <inkml:trace contextRef="#ctx0" brushRef="#br0" timeOffset="23461.748">16110 12165 2887 0,'0'0'16'0,"0"0"-16"0,0 0-726 16,0 0-442-16</inkml:trace>
  <inkml:trace contextRef="#ctx0" brushRef="#br0" timeOffset="25158.261">15910 11418 1383 0,'0'0'751'0,"0"0"-318"0,0 0-201 15,0 0-45-15,0 0-40 0,0 0 3 16,0 0-7-16,0 0-47 0,0 0-68 15,24 2 10-15,-10-2-6 0,3-2-13 16,0 0-16-16,4-2 10 0,3 0-10 16,-3-1-2-16,3 1 2 15,-10 0-3-15,3 0-34 0,-3 0-89 16,-1 0-43-16,-2 0-44 0,-8 0-127 16,4-3-183-16,0-1-175 0,-4 3-116 15,-3-8 45-15</inkml:trace>
  <inkml:trace contextRef="#ctx0" brushRef="#br0" timeOffset="25392.599">16117 11245 1521 0,'0'0'419'15,"0"0"-221"-15,0 0-23 0,0 0-13 16,0 0 22-16,0 0 22 0,-49 51 15 16,39-38-67-16,0 0-62 0,3-1-19 15,3 2-9-15,-2-2-21 16,6 3-43-16,0-4-3 0,0 2 3 15,0 2 9-15,6 1-9 0,1 1-45 16,4-2 13-16,-8 2-9 0,11-2 0 16,-11 1-4-16,4-5-9 0,0-2-39 15,0 3-35-15,7-5-110 0,-7-3-110 16,6 0-21-16,-2-4-79 0,6 0-57 16,-7-4-62-16</inkml:trace>
  <inkml:trace contextRef="#ctx0" brushRef="#br0" timeOffset="25638.555">16227 11485 1039 0,'0'0'628'16,"0"0"-316"-16,0 0-72 0,0 0-20 15,-55 15-16-15,38-5 11 0,-1-3-6 16,5 1-43-16,-8 1-51 0,-3 5-55 16,3-1 10-16,0 1 0 15,4 3 31-15,0-3 16 0,0 1-44 16,6-1-35-16,5-3-23 0,2 2-12 15,4-3 13-15,0 4-15 0,0 2 2 16,7-2-1-16,7 1 23 0,3 1 7 16,4-1-21-16,6-2-11 0,8-4-44 15,6-7-44-15,0-2-28 0,1-7-61 16,6-10-151-16,-3-2-382 0,-14 0-555 16</inkml:trace>
  <inkml:trace contextRef="#ctx0" brushRef="#br0" timeOffset="26061.073">16819 11162 1417 0,'0'0'361'0,"0"0"-115"0,0 0 4 15,0 0 6-15,0 0 30 0,0 0-19 16,0 0-63-16,0 0-51 0,0 0-61 15,0 0-16-15,7 4-3 0,-7-1-3 16,0 4-17-16,-3 1-12 16,-4 10-3-16,-3 4 0 0,-1 5-20 15,-9 4-2-15,-4 0-16 0,6 1 1 16,-9-1-1-16,3-2-2 0,0 1-1 16,3-4-35-16,-3-3-69 0,10-5-32 15,0-6-25-15,7-4-37 0,7-5-138 16,0-3-241-16,0-8-417 0,4 1-11 15</inkml:trace>
  <inkml:trace contextRef="#ctx0" brushRef="#br0" timeOffset="26236.618">16685 11379 968 0,'0'0'417'0,"0"0"-17"0,0 0 38 16,0 0-69-16,0 0-115 0,0 0-42 16,0 0-45-16,0 0 2 0,7 69-11 15,-7-38-59-15,0 4-52 0,-3 3-22 16,-4 2-23-16,7-1 0 0,-7-1 21 15,7-1-23-15,-7-3-16 16,3-5-28-16,4-1-32 0,0-7-70 16,0-1-135-16,11-8-265 0,-8-4-570 15,1-6-409-15</inkml:trace>
  <inkml:trace contextRef="#ctx0" brushRef="#br0" timeOffset="26561.251">16975 11273 2147 0,'0'0'414'0,"0"0"-272"0,0 0-17 15,0 0 7-15,0 0-17 0,0 0 23 16,0 0-17-16,0 0-70 16,0 0-13-16,0 0 26 0,58-7 18 15,-30 3-34-15,-4-6-23 0,7 3-14 16,-4-1-11-16,1 3-4 0,-7-2-8 16,-1 3-58-16,1 0-70 0,-11 4-44 15,-3-3-43-15,-3 3-114 0,-1 0-164 16,-3 0-128-16,0 0-106 0,-7 3-47 15</inkml:trace>
  <inkml:trace contextRef="#ctx0" brushRef="#br0" timeOffset="27023.214">16930 11403 2028 0,'0'0'524'0,"0"0"-411"16,0 0-71-16,0 0-3 0,0 0-10 15,0 0 32-15,0 0-61 0,0 0 0 16,0 0-78-16,0 0-18 0,-14 23 18 16,21-23 24-16,0-2-1 0,3-4 6 15,4 0 10-15,-4 1-22 0,1-3 6 16,6-1 35-16,0 2-5 0,-3-1 25 16,6 0 7-16,1 1-7 0,-7 2-36 15,3 0 27-15,-3 3-11 0,3 2 7 16,-10 0 13-16,7 0 0 0,-7 7 68 15,-4 1-3-15,1 0 0 0,-4 4-4 16,0 0-3-16,-7 1-16 16,-7 3-16-16,0 2-6 0,-3-2-7 15,-7 1-13-15,7 0 0 0,-11-2-39 16,4 0-32-16,3-3 21 0,1-1 50 16,6-7 55-16,10 0 45 0,-3-2 13 15,0-2-32-15,7 0 9 0,0 0 3 16,7 0-93-16,0-3-6 0,4-4 6 15,2-1 24-15,5-4-1 0,2 1-23 16,1 0 0-16,3 1 0 0,-7 1-13 16,4-2 13-16,3 4-26 0,-7 0 25 15,1 1-79-15,2 1-75 0,-9 0-45 16,-1 1-65-16,0-1-95 0,-6-1-157 16,6 2-210-16</inkml:trace>
  <inkml:trace contextRef="#ctx0" brushRef="#br0" timeOffset="27321.757">17105 11097 2085 0,'0'0'505'15,"0"0"-260"-15,0 0-56 0,0 0-38 16,0 0-30-16,0 0 16 0,0 0-7 15,0 0-95-15,0 0-35 0,0 0 0 16,-3 44 53-16,3-20-12 0,0 5-15 16,0 5-26-16,0 2 0 0,0 3 1 15,0 0 10-15,-7 2-10 0,0 0-1 16,-3 0 0-16,3-3-1 0,-3 0 0 16,-11-1-1-16,4 0-79 0,0-4-10 15,-4-1-40-15,0-1-41 16,0-6-64-16,4-3-205 0,0-7-135 15,3-3-140-15,0-6-43 0</inkml:trace>
  <inkml:trace contextRef="#ctx0" brushRef="#br0" timeOffset="27468.196">16861 11714 1037 0,'0'0'465'0,"0"0"-75"16,0 0-88-16,0 0-82 0,0 0 10 16,51-22 1-16,-33 22-35 0,-5 4-58 15,5 4-39-15,2 5-33 0,5-2-5 16,-8 3-29-16,10 0-30 0,-3 2 11 15,1-3-13-15,2-3-32 0,1-1-210 16,-1-6-127-16,-6-1-609 0,6-4-516 0</inkml:trace>
  <inkml:trace contextRef="#ctx0" brushRef="#br0" timeOffset="27968.752">17512 11245 1813 0,'0'0'429'0,"0"0"-238"0,0 0-33 16,0 0-16-16,0 0 22 0,0 0 44 16,0 0-35-16,0 0-74 0,0 0-71 15,0 0-9-15,3 17 45 0,-3 2 56 16,0 11-18-16,0 18-46 0,-3 1-34 16,3-3-7-16,-10-4-15 0,-1-8-13 15,4 3-9-15,-3 2-34 0,0-4-33 16,3-7 7-16,3-5-26 0,-9-5 28 15,9-4-54-15,-3-6-51 16,4-5-185-16,-1-3-167 0,1-8-266 0,3-2-509 16</inkml:trace>
  <inkml:trace contextRef="#ctx0" brushRef="#br0" timeOffset="28357.502">17515 11198 1734 0,'0'0'494'0,"0"0"-210"0,0 0-71 16,0 0-87-16,0 0-23 0,0 0 15 15,0 0 4-15,0 0-42 0,0 0-23 16,0 0 7-16,59-34-17 0,-42 26-5 16,4 1 8-16,-4 1 4 0,0 0 6 15,4 0 4-15,-4 2-23 0,-3 1 15 16,0-1-15-16,6 3-9 0,-9 1 5 15,-1 0 1-15,4 0-16 0,-4 1 6 16,1 3-26-16,-5 1 0 0,5 1 17 16,-1 4 7-16,-3 4-13 15,3 1 6-15,-3 7-16 0,-3 6 19 16,-4 3-1-16,0 7-8 0,0 3-11 16,-11 1-2-16,1 2 0 0,3-1-1 15,0-3-18-15,0-2-9 0,-3-5-29 16,7-3-6-16,-1-6-6 0,-3-1 9 15,-3-2-18-15,6-6-7 0,-2-3-39 16,2-4-86-16,1-1-141 0,3-4-210 16,-4-3-162-16,4 0-292 0,0-6 310 0</inkml:trace>
  <inkml:trace contextRef="#ctx0" brushRef="#br0" timeOffset="28615.028">17512 11395 2375 0,'0'0'517'16,"0"0"-399"-16,0 0-102 0,0 0-16 15,0 0-41-15,0 0 41 0,0 0 33 16,0 0 5-16,65-20-15 0,-37 9-23 15,0 2-108-15,-4 2-27 0,0 1-52 16,-7 2-3-16,-7 4-73 0,-3 0-81 16,0 0-101-16,-7 7-70 0,-7 0 72 15,4 1-6-15</inkml:trace>
  <inkml:trace contextRef="#ctx0" brushRef="#br0" timeOffset="28759.87">17581 11473 195 0,'0'0'769'0,"0"0"-212"0,0 0-79 16,0 0-112-16,0 0-150 0,0 0-87 15,0 0-68-15,0 0-38 0,0 0 57 16,0 0-51-16,21 23-29 0,-4-23-14 16,-7 0-47-16,7-7-42 0,-3 1-45 15,3-4-27-15,-10-1-90 0,7 1-112 16,-7 0-208-16,-4 0-220 0</inkml:trace>
  <inkml:trace contextRef="#ctx0" brushRef="#br0" timeOffset="28958.166">17688 11236 1759 0,'0'0'497'0,"0"0"-87"0,0 0-95 15,0 0-78-15,0 0-49 16,0 0-45-16,0 0-64 0,0 0-50 16,-11 65 9-16,8-30-35 0,-4 5 22 15,-3 4-25-15,3-1 1 0,0 1 7 16,3-6-8-16,1 0-54 0,3-5-57 15,0-3-48-15,0-7-169 0,3-4-310 16,1-7-586-16</inkml:trace>
  <inkml:trace contextRef="#ctx0" brushRef="#br0" timeOffset="29505.536">18208 11322 1965 0,'0'0'515'16,"0"0"-289"-16,0 0-65 0,0 0-7 15,0 0-20-15,0 0-6 0,0 0-32 16,0 0-33-16,0 0-9 0,0 0-16 15,69-18-15-15,-52 9-22 0,7 0-1 16,0 1-2-16,-7-1-30 0,1 4-44 16,-1-3-48-16,-10 3-46 0,0-1-67 15,0-2-124-15,-4 0-186 0,0 0-197 16,-3 0-519-16</inkml:trace>
  <inkml:trace contextRef="#ctx0" brushRef="#br0" timeOffset="29934.68">18318 11104 1741 0,'0'0'438'0,"0"0"-211"15,0 0-8-15,0 0-32 0,0 0-1 16,0 0 7-16,0 0-37 0,0 0-83 16,0 0-73-16,0 0 0 0,10 12 0 15,-10 3 89-15,4 6-32 0,-4 7-19 16,0 5 0-16,0 1-37 0,-4 0 0 15,-2-2 14-15,-1 0-15 0,-4-5 2 16,-2 0-1-16,6-4 15 0,-11-2-14 16,5-3-2-16,-1-3-60 15,4-3-51-15,-8-3-32 0,8-3-32 0,0-6-14 16,3 0-59-16,3-4-81 0,1-5 51 16,3-5 180-16,0-1-25 15,3-3 123-15,4-1 0 0,4 0 29 0,-1 4 0 16,7 1 69-16,-7 1-1 15,1 5 0-15,3 1-3 0,-8 5 10 16,8 2 25-16,-7 4-7 0,-7 6 4 16,4 9 37-16,-1 7-38 0,-3 4-51 15,-3 8-10-15,-1 3-48 0,-3-2-3 16,-7 1-11-16,1-5-2 0,2-4-14 16,4-3 12-16,1-8-53 0,-1 1-34 15,3-8-81-15,-3-2-155 16,4-4-319-16,3-4-586 0,3-3 451 0</inkml:trace>
  <inkml:trace contextRef="#ctx0" brushRef="#br0" timeOffset="30589.13">18621 11170 2693 0,'0'0'593'16,"0"0"-405"-16,0 0-115 0,0 0-60 15,0 0 18-15,0 0 26 0,0 0 4 16,0 0-11-16,55-18-25 0,-37 13-14 16,-5 0-11-16,8 2-1 0,-14 3-12 15,0 0 0-15,0 0-5 0,0 6-20 16,-7 4 16-16,0 3 22 0,0 5 10 15,-11 5 15-15,-2 4-6 0,-1 3-3 16,-7-3-14-16,0 1 0 16,4-4-1-16,-3-5 1 0,6 0 0 15,7-7 11-15,-3-4 6 0,-1 0 0 16,11-3-7-16,-3-4 4 0,3-1-3 16,0 0-11-16,0 0-2 0,0 0-22 15,3 0-35-15,-3-1-6 0,11-2 6 16,-5-2 22-16,-2 2 35 0,6-3 0 15,-3 2 0-15,3 0-3 0,-6 3-19 16,6-2 3-16,-6 3 19 0,3 0 10 16,-1 3 24-16,-2 2-5 0,3 3-10 15,0 2-16-15,0 3 19 0,-1 1 3 16,1 4-2-16,-3 1-22 16,-1 2 11-16,-3-1 13 0,0 0-23 0,0 1 24 15,-3-5-23-15,-8 2 19 16,5-3 0-16,-5-2-3 0,-3 1 3 0,4-4-22 15,-7-2-24-15,7-1-5 0,-4-2-15 16,7-2-19-16,-3-3-3 16,-1-3 9-16,4-6-22 0,4-2 22 15,-1-3-16-15,4-3 25 0,0 0 29 16,4 0 19-16,3 3 13 0,3 1 15 16,-3 5 17-16,0 1 12 0,-4 3 13 15,4 3-17-15,0 1-15 0,0 0-19 16,3 0-3-16,4 1 16 0,-4 6-31 15,4-3-1-15,0 3-57 0,3 0-130 16,-3 0-263-16,-4-3-916 0</inkml:trace>
  <inkml:trace contextRef="#ctx0" brushRef="#br0" timeOffset="30737.589">19114 11822 3474 0,'0'0'445'16,"0"0"-359"-16,0 0-86 0,0 0-103 16,0 0-89-16,0 0-40 0,0 0-263 15,0 0-1068-15</inkml:trace>
  <inkml:trace contextRef="#ctx0" brushRef="#br0" timeOffset="95258.106">28016 16051 427 0,'0'0'763'0,"0"0"-239"16,0 0-245-16,0 0-97 0,0 0 18 16,0 0-19-16,0 0-58 0,0 0-36 15,0 0-3-15,18-4-4 0,-18 3-22 16,0-1-17-16,3 2-18 0,-3-1-7 16,0 1-14-16,0 0-1 0,0 0-1 15,0 0 0-15,0 0 2 0,0-1 43 16,3 1-16-16,-3-3-7 0,0 3-3 15,4-4-16-15,-4 2 9 0,0 0 4 16,3-4 16-16,1 2-3 16,-1 0-10-16,1 0 0 0,-1 1 0 15,1-1 0-15,-1 1-3 0,0 0 0 16,4-1-13-16,-3 0 10 0,-1 0-10 16,4 0-1-16,-3 0 11 0,-1 3 3 15,4-3-15-15,-4 1 2 0,4 0 13 16,-3 2 0-16,-1-2 0 0,1 2 9 15,6-2-6-15,-7 2 0 0,4-1 7 16,-3 1 15-16,-1 0 41 0,4-2-28 16,-3 2-38-16,2 0-4 0,1 1-11 15,-7-2 12-15,4 2-1 0,6 0-8 16,-6 0 8-16,2 0-9 16,-2 0 13-16,-1 0 6 0,4 0-20 15,-3 0 11-15,-1 4-1 0,4-4 1 16,-4 2-12-16,-3 0 1 0,11-1-2 15,-8 2 2-15,4 0 11 0,-3-2-13 16,2 2 0-16,-2-2 1 0,-1 2 1 16,4 0-1-16,-3-2 2 0,3 3-2 15,-7 0 2-15,10-2-1 0,-7 0-2 16,4 0 0-16,-3 2 3 0,-1-2-2 16,1 0-1-16,-4 0-1 0,3 0 1 15,0-1-1-15,1 2 1 0,-1-2-2 16,1 2 2-16,3-2 0 0,-7 1 0 15,3 2 0-15,7-4 0 16,-3 2 0-16,0 0 3 0,0-2 12 0,0 0-14 16,3 0 11-16,-3 0-10 0,7 0 13 15,0 0-14-15,-4-1 15 16,4-2-16-16,-4-1 1 0,4 2-1 16,-4-2-2-16,1 3 1 0,-1-3 1 15,-7 2-1-15,11 0 0 0,-7 0 1 16,0 0-2-16,3 2 1 0,1-2 1 15,-8 0-2-15,11 0 2 0,-4 2-2 16,1-2 1-16,-1 0-2 0,-3 2 2 16,-4-2 0-16,8 2 1 0,-8 0 0 15,4-2-1-15,-4 2 1 0,1 0-2 16,-1 0 2-16,1 0 0 0,-4 0-1 16,0 0-2-16,3 0-10 0,-3 0 10 15,4 0-9-15,-1 0 9 0,-3 0 1 16,4 2 0-16,-1 0 0 0,0-2 0 15,-3 4-9-15,0-2 11 0,4 0 0 16,-4 2 1-16,7-2 0 0,-4 3 1 16,1-1 1-16,-1 2 13 0,1-2-14 15,-4 3 1-15,3-2 13 16,0 3-15-16,4-2 0 0,-3-1-2 16,3 2 1-16,-4-4 0 0,1 1 0 15,-1 2 1-15,7-4 1 0,-6 2-2 16,3-3 1-16,-4 2-1 0,1-2 0 15,2 0 1-15,1 1 0 0,0-2 12 16,-3 0-13-16,6 0 2 0,-3 0 10 16,3 0 1-16,-3 0-1 0,3-3-9 15,1 1 1-15,3-3-1 0,-1 1 12 16,-2-2-15-16,2 0 0 16,-6 1-13-16,11 0 13 0,-5-2 0 0,5 2 0 15,-5 0 0-15,1 0 1 16,0-2-1-16,3 3 1 0,-7-2 0 15,1 2-1-15,-1 1 1 0,-3 1 0 16,0 0 0-16,0-2 3 0,-4 2-1 16,1 0-3-16,3 2 1 0,-1-2-1 15,-2 0-1-15,3 0-2 0,-4 2 0 16,1-2 0-16,-1 2 2 0,1-1-1 16,2 1-1-16,-2 0 2 0,-1 0-12 15,1 0 11-15,6 0 1 0,-6 0 1 16,-1 0 0-16,4 0 0 0,-4 0-1 15,1 1 1-15,-1 1 1 0,1-2-1 16,-1 2-1-16,-3-2 0 0,4 2 0 16,-1 0 0-16,-3 0-1 15,4 0-1-15,-4 0 2 0,0 0-1 0,3 0 2 16,4 0 0-16,-4 0 0 16,-3-1 0-16,4 2-1 0,-1-2 1 15,1 2 0-15,-1-2 0 0,1 3 0 16,-1 0 1-16,7 1 2 0,-3 2-3 15,7 1-1-15,0 1-1 0,0 1 0 16,3-2 2-16,3 3 1 0,-2-4-1 16,-1 1 0-16,7-1 15 0,-7 1-12 15,0-2-3-15,11 0 0 0,-11-2 1 16,0 3 1-16,1-6 11 0,-1 2-11 16,-7 0 1-16,4-3 11 0,-4 0-13 15,-3 0 18-15,0 0-1 0,0 0 7 16,0-3-9-16,-4 0-1 0,11-5 1 15,0 0-13-15,-4-1 22 0,4-2-3 16,0-2-19-16,7-1 0 0,-4 0-3 16,0 1-1-16,0 1-1 0,0 2-17 15,-3 1 18-15,0 1-11 0,0 2-1 16,0 0 12-16,-4 0 0 0,0 2-2 16,1 0 2-16,-5 3-11 0,-2-2 10 15,-1 3 2-15,1-3-2 0,-1 3-1 16,1 0 0-16,-1-1 2 15,-3 1-1-15,4 0-1 0,-1 0 0 16,0 0 2-16,-3 0 1 0,7 0 0 16,-3-3-1-16,3 3 0 0,-4 0 1 15,1 0 2-15,-1-1-2 0,0 1 2 16,-3 0-1-16,4 0 0 0,-4 0-1 16,0 0 0-16,3 0-3 0,-3 1 2 15,4 2-1-15,-1-2-11 0,1 2 13 16,3 0-2-16,-7 1 2 0,6-1 0 15,1 1 0-15,-3 0-3 0,3 2 3 16,0-2 1-16,-1 2 0 16,8-1 0-16,-3 4 2 0,2-2 10 15,5 0-13-15,-5 0 0 0,5 0 1 16,-5 0 2-16,1-2-3 0,0 0 0 16,-4-1 0-16,-3-1 0 0,0 0 0 15,0 0 11-15,-4-2-10 0,1-1 3 16,-4 1 8-16,0-1-10 0,0 0 23 15,0 0-6-15,0 0-7 0,3 0 4 16,1-1-16-16,3-1 1 0,3-5-2 16,0 2 1-16,4-2-16 0,0 0 16 15,3-1 0-15,-3-1-1 0,-4 2 1 16,1 1 0-16,-1 2-3 0,-7 0 2 16,8 2-2-16,-8 1 0 0,-3 1 1 15,4-3-1-15,-4 3-1 16,3-1-14-16,-3 1 5 0,3 0 1 15,-3 0 9-15,4 0-13 0,-4 0 1 16,3 0 11-16,1 0-8 0,-1 0 9 16,1 1-10-16,3 2 12 0,-7-3-2 15,6 1 1-15,-6 1-14 0,11 2 14 16,-4-2-10-16,3 2 12 0,0 1 2 16,8 0-1-16,-1 1 2 0,3-2 0 15,5 3 0-15,-1-3 19 0,0 0-22 16,3 0 2-16,-6-1-2 0,3 0 0 15,-7-1 0-15,-3 0 0 0,-7-1 0 16,3 0-1-16,-6-1-29 0,-1 0-15 16,-3 0 1-16,0 0-12 0,4 0-73 15,-4 0-95-15,3 0-171 0,1 0-251 16,-4-1-714-16</inkml:trace>
  <inkml:trace contextRef="#ctx0" brushRef="#br0" timeOffset="101937.167">5688 17646 59 0,'0'0'173'0,"0"0"-118"16,0 0 343-16,0 0-33 0,0 0-134 16,0 0-58-16,0 0-47 0,0 0-28 15,0 0 16-15,7-5-4 0,-7 5-6 16,0-1 16-16,0 1 45 0,3-2 7 16,-3 2-8-16,0 0-19 15,7 0-51-15,-7 0-30 0,4 0-13 16,-4 0-35-16,0-1 0 0,0 1 16 15,3-1-20-15,-3 1-12 0,4 0-3 16,-4-2 3-16,3 2 35 0,-3 0-33 16,3 0-2-16,-3 0-1 0,7 0-11 15,-7 0-1-15,4 0 11 0,3 0-14 16,-4 0 16-16,4 0 3 0,3 0-3 16,-3 0-13-16,4 0 13 0,-5 0 83 15,5 0-80-15,-8 0 9 0,8 0-12 16,-5 0-2-16,5 0-24 0,-4 0 26 15,0 0 0-15,3 2 0 0,-3 0 2 16,0 0-1-16,7 0-1 0,-1 1 2 16,-6-2-2-16,4 3 2 0,-5-4-2 15,5 4 1-15,-1-1 0 0,-3-2 11 16,0 1-12-16,-4 2-1 0,4-3-22 16,-3 2 7-16,-1 1-3 0,1-1 19 15,-1-1 15-15,4 0-13 0,-4 2 11 16,4-2 6-16,-3 2-19 15,3-1-16-15,-4 1-6 0,0-1 22 16,4-2-4-16,-3 2 4 0,-1-2 0 16,1 1 10-16,-1 0-10 0,7 0 23 15,-6-2-11-15,3 3 4 0,0-2-13 16,0-1-1-16,-1 0 1 0,-2 0 13 16,3 0-13-16,3 0 26 0,0 0 6 15,-3 0-19-15,4-1-15 0,-4-2 0 16,-1 3 12-16,1-4-13 0,11 1 2 15,-5-1 22-15,1-3-23 0,-4 2-1 16,11-1 0-16,-7 2-10 0,-4 0 10 16,1 0-1-16,2 0-24 0,1 3 25 15,-4-2 2-15,-3 2-2 0,4 1-12 16,-1-2 12-16,0 2 9 0,1 0-6 16,-1 0 20-16,-3 0-23 0,0 0-13 15,3 0-37-15,1 0 50 16,-1 0 41-16,0 2-23 0,1-2-18 15,2 1-1-15,1 2 1 0,0-2 4 16,-7 2 12-16,10-2-15 0,-7 2 0 16,1 0-1-16,-1-1-29 0,-3 0 29 15,3 0 18-15,1 0-18 0,-1 0-1 16,0 2 0-16,-3-2 1 0,3 2-21 16,-3-3 21-16,7 6 0 0,-4-4 2 15,-3-1-2-15,0 0 9 0,0 2-9 16,3 0-3-16,4 0 3 15,-3 0 22-15,-1 0-18 0,0 0 40 0,1-1-21 16,2 0-8-16,5 1 8 16,-8-1-8-16,0-2-14 0,7 2 42 15,-3-3-8-15,-3 0-13 0,-1 0 7 16,7 0-10-16,-3 0 9 0,0 0-9 16,-4 0 13-16,7 0-30 0,4-3 23 15,-7-1-12-15,-4 1-10 0,11 1-3 16,-7-1 1-16,-1-1-1 0,1 2 29 15,0-1-28-15,0 2-1 0,-4-3-1 16,0 2-1-16,4 0 2 0,0-2 0 16,-7 4-2-16,3-2 2 0,0 0 2 15,4 2-2-15,-3-2-1 0,-1 0 0 16,0 2-1-16,-3 0-13 0,7-2 15 16,0 1 3-16,-4-2-3 0,4 2 16 15,0-2-14-15,3 2-1 0,-3-2-1 16,-4 2 0-16,4-1-9 0,-1 0 9 15,-2 2 0-15,-4-2 2 16,3 0 1-16,4 2 0 0,0-2-3 16,-4 0-12-16,4 2 12 0,-4-2 16 15,11 0-16-15,-11 0 1 0,4 1-1 16,-4-3 0-16,7 4 0 0,-3-3 1 16,-3 2-2-16,-1 1 1 0,7 0 0 15,-7-3-2-15,-3 3-13 0,4 0 14 16,-4 0-1-16,-1 0-20 0,8 0 22 15,-3 4 0-15,-5-1-1 0,5 1-12 16,-4-3 12-16,0 3-2 0,6-2 3 16,-6 2-1-16,0-2 1 0,3 2-13 15,1 2 13-15,-4-2 1 0,6-3 0 16,-2 5-1-16,-1-4-2 0,0 2-1 16,-3-2 3-16,7 2 3 0,-4 0 9 15,-3 0-12-15,4-2 0 0,-1 2 3 16,-7-1-1-16,15-1-1 15,-8 1 0-15,-3 1-1 0,3-1 0 0,-3-1 0 16,0 0 0-16,7 1 0 16,-4-2 2-16,-3 2-1 0,3-2-1 15,-3 1 1-15,7-2-1 0,-4 2 3 16,1-2-2-16,-4 0 10 0,3 0 11 16,-3 0-21-16,7 0 0 0,-4 0 2 15,0 0 12-15,1 0-2 0,-4-2-12 16,10 2-1-16,-3-2-2 0,-4 0 2 15,4-1 2-15,-1 0 0 0,1 1 11 16,0 1-13-16,-4-3 1 0,1 3 0 16,2-3 2-16,-2 1-3 0,-1 1-2 15,0 0 2-15,-3 0-1 16,7 0-1-16,-7 0-15 0,3 0 17 16,1 0 12-16,-1 0-12 0,-3-1-1 15,10 0-1-15,-7 2 2 0,1-2-2 16,3 3 3-16,-4-4-1 0,4 4 11 15,-4-3-11-15,0 0-17 0,1 3 17 16,-1-4 1-16,0 4-1 0,4-1-1 16,0-2 1-16,-7 3-1 0,10-1 0 15,-3-1 2-15,-4 0 0 0,4 2-1 16,0-2-1-16,0 2 0 0,-1-2-1 16,1 0 2-16,3 2 2 0,-3 0-2 15,-4-2-1-15,4 2-12 0,0 0 11 16,-4 0 2-16,1 2-13 0,-1 0 1 15,0-2-7-15,-6 2 19 0,10 0 1 16,-8 0-1-16,1-2 0 0,7 2 2 16,-4-1-1-16,1 2-1 0,3-2 0 15,-4 2 2-15,0-2-1 16,1 2-1-16,2 0-2 0,-2-1 2 16,2 0 2-16,-2 0 1 0,-4 0 13 15,6 2-14-15,1-2-2 0,-7 0 1 16,7-2 15-16,-7 2-13 0,7 0-1 15,-1-2 13-15,-2 2-15 0,2 0 0 16,-6-2 1-16,7 0 0 0,0 0 1 16,0 1 11-16,-4-1 6 0,14 0-3 15,-7 0-1-15,1 0-15 0,6-1 13 16,-4-3-13-16,1 2 9 0,3-2-7 16,-7 2-2-16,11-2 4 0,-7 2-3 15,-4 0-1-15,4-2 0 0,-4 1 1 16,-7 0 0-16,11 2-1 0,-11 1 0 15,7-3-1-15,-10 3 1 0,14 0 2 16,-11 0-1-16,7-1-1 0,-3 1-3 16,3 0-9-16,1 0 12 15,-8 0 2-15,14 0-2 0,-7 0 0 16,-3 0 0-16,3 0 0 0,-3 1-1 16,0-1 1-16,-4 3-1 0,4-2-1 15,-4-1-1-15,1 3 1 0,3 0 3 16,-8-3-2-16,12 2 1 0,-5 0 0 15,-2-2-3-15,3 0 3 0,3 2 13 16,-3-2 0-16,-1 2-13 0,1-2-1 16,0 0-1-16,0 0 2 0,-1 2-1 15,-2-1 1-15,-1 0-16 0,4 1 15 16,-7 0-2-16,7-1 2 0,-1 2 0 16,-2 1-12-16,2-2 11 15,-2 2 2-15,3 0-1 0,-8 0-2 0,12 1 2 16,-5 0 1-16,1-1 1 15,-3 1 1-15,2-1 1 0,1 1 9 16,-4-1-11-16,4-1 0 0,-10 0 2 16,13 0 13-16,-7 1-1 0,4-1-13 15,0-1 17-15,0 0 3 0,-1 1 7 16,5-2 83-16,-8-1-64 0,7 2-47 16,-3-2-1-16,3 0 13 0,-3 0-11 15,3 0 1-15,-3 0 10 0,3 0-12 16,-3 0-1-16,0 0 2 0,3-2-2 15,-7 2-1-15,8 0-12 0,-8-1 13 16,4 0 3-16,-1-1 12 0,-2 2-15 16,3 0-1-16,-4 0-2 0,4-2 1 15,-7 2-1-15,10 0-1 0,-7 0 3 16,4 0-2-16,-4 0 1 0,1 0 0 16,-1 0 2-16,0 0-12 15,1 0-1-15,-1 0 12 0,-3 0-1 16,3 2 1-16,1-2 1 0,-1 3-2 15,0-2 1-15,4 3-1 0,-4-1 1 16,4 1 0-16,0 1 1 0,0-1-1 16,3-1-2-16,-3 4 3 0,3-3-1 15,-7 1 2-15,7 1-1 0,-3-2 2 16,3 0-4-16,-10 1 2 0,11-1-2 16,-5 1 2-16,1-2 0 0,-4 1 1 15,4-2 12-15,0 2-13 0,3-2 2 16,-6 0 7-16,9-2-5 0,-6 2 14 15,3-2-5-15,0 0-13 0,1 0 2 16,-1 0 0-16,0-2-1 0,0 0 11 16,1 0-12-16,-8 1 0 0,14-2 0 15,-10 1 0-15,3 0 0 0,0-2 0 16,1 2 3-16,-1 1-3 16,-3-3 1-16,3 1 11 0,3 2-12 15,-6-3 0-15,7 2 0 0,-4 0 0 16,4-2-10-16,-4 2 9 0,7 0-1 15,-3-2-2-15,-1 2-5 0,1 1 8 16,3-2 2-16,-3 2-1 0,3-2 3 16,-3 3-1-16,3-1-2 0,-4-2 0 15,8 2-2-15,-7-1 2 0,3 2 1 16,0-2-1-16,-3 0-2 0,-1 2 1 16,4 0-1-16,-3 0 0 0,-4 0 1 15,1 2-1-15,-1 0-17 0,-3 0 18 16,3-1 1-16,-3 3 0 0,-1 0 0 15,-2-1 0-15,2-2-1 16,1 3 1-16,0-2 0 0,0 0 13 16,0 0-1-16,-1-2-11 0,1 2 0 15,3-2 15-15,1 0-13 0,-1 0 16 16,0 0-4-16,0 0 7 0,0 0-3 16,4-4-18-16,-4 2 0 0,1-2-1 15,2 1 1-15,-2-1 10 0,-1 0-11 16,0 0 0-16,0 2-2 0,0-2 2 15,4 0 0-15,-7 3-1 0,3-2 1 16,4 2-1-16,-7-2-2 0,6 2-8 16,-3 0 10-16,1-1 1 0,2 2-3 15,-2 0 2-15,2 0-1 0,-3 0 0 16,4 0 0-16,0 2 2 0,-4-1-1 16,4 0 1-16,-4 2-1 0,4-2 0 15,-1 2 0-15,1-2 1 0,0 1 3 16,-1-2-3-16,4 0 12 0,1 0-9 15,2 0 15-15,1-2-16 0,-4 1 0 16,3-3-2-16,-3-1 1 16,1-1 1-16,-1 2 1 0,0 0 12 15,0-4-14-15,3 3 2 0,1-3-3 16,-7 2 0-16,3 0-1 0,0 2-1 16,-3-2-7-16,-1 2 8 0,1 0 1 15,0 2 0-15,-1-1-1 0,1 1-1 16,0-1 1-16,-1 2-12 0,-6-1 11 15,3 1-1-15,-3 1 1 0,3 0-13 16,-6 0 14-16,2 0-1 0,1 3 0 16,0-2-1-16,-4 2 3 0,4-1-10 15,0 0 10-15,0 1 2 0,-1 0 10 16,1-2-10-16,0 2-2 0,3-2 1 16,-3 2 10-16,3-2-9 0,0 1-2 15,-3 1-11-15,3 0 9 0,-3-1 2 16,3 2 0-16,-3-2 0 0,3 1 0 15,-3 0 2-15,0 1 11 16,7-3-12-16,-4 2 1 0,0-2 14 16,4 0-4-16,-4-1-10 0,7 0 14 15,-3 0-13-15,3 0-1 0,-3-2 1 16,-1-1 19-16,4-1-7 0,-3 0 4 16,7-1-19-16,-8 1 0 0,4-2 3 15,1 1 0-15,-1-3 13 0,0 3-16 16,-4 0-2-16,5 1-11 0,-5 0 12 15,1 2 0-15,-7 0 0 0,3 1-1 16,-3 1-1-16,3 0-10 16,-3 0 10-16,0 0 0 0,-4 1-12 0,0 3 2 15,4-2 11-15,-4 1 1 16,1 1-2-16,-4 1 2 0,6-1 1 16,-2 0 0-16,-1 0 1 0,0-1-1 15,1 1 2-15,2 0-1 0,1 0 2 16,0 0 13-16,0-2-14 0,3 0 0 15,0-1 1-15,4-1 0 0,0 0 13 16,3 0-13-16,0 0 0 0,0-1-1 16,7-3-1-16,-7 0 1 0,7 0-1 15,-7 0 1-15,7 0-1 0,-10 0 0 16,3 0-1-16,0 1 0 0,0 0-1 16,-3 2 0-16,-4 0-1 0,0 1 0 15,1 0-10-15,-5 0 9 0,5 0 0 16,-5 1-9-16,-2 0 10 0,2 3-1 15,1-1 2-15,0 1 0 0,0-1 1 16,0-1 0-16,-1 2 3 0,1-2-2 16,3 0-1-16,1 0 3 0,-1-2 9 15,0 0-8-15,4 0 8 0,-1 0-9 16,1 0 8-16,0-4-10 16,6 2 1-16,-9-2-1 0,2 2 0 15,1-1-1-15,-4-1 1 0,4 3-1 16,-4-2-2-16,-3 3-14 0,3-1 15 15,4 1-2-15,-8 0 0 0,1 0 1 16,3 0-1-16,1 0 2 0,-1 0 0 16,0 0 1-16,0 0 11 0,1 0-10 15,2 1 0-15,-6-1-1 0,3 0-12 16,4 0 12-16,-4 0 2 0,-3 0 1 16,7 0 0-16,-1 0-3 0,-6-1 1 15,7-2 1-15,-1 1 13 0,-6-2-15 16,7 1-1-16,0-1 1 0,-8 1 1 15,5 0 2-15,-5-1-2 0,8 1 0 16,-4-1 0-16,7 1 0 16,-10-1-2-16,3 1 0 0,-3 3-1 0,0-1-2 15,-4 1-8-15,1 0 11 0,2 0 0 16,5 0 1-16,-12 0 1 16,5 0-1-16,3 0-3 0,-4 1 3 15,4 2-3-15,-4-2 2 0,0 2 1 16,4-2-1-16,-4 1-1 0,8 2 2 15,-11-4 0-15,3 4 10 0,4-1 9 16,3-2-16-16,-7 3 15 0,4-3-15 16,3 0 1-16,4 1 20 15,0-2-11-15,-1 0-11 0,4-3 13 16,4-2-12-16,10-1 10 0,-4 0-13 0,4-4 0 16,-3 5 0-16,-1-3-1 15,-6-2 1-15,6 2 0 0,-3 1-1 0,0-1 1 16,-3 2 0-16,-4 0 1 15,-4 2-1-15,1 0-13 0,-11 4 13 16,4 0-12-16,-3 0 11 0,-1 0-1 16,-7 4-1-16,8-2-19 0,-8 2 7 15,1-2 12-15,3 2 1 0,-4-1 0 16,0 1-16-16,4 0 16 0,-3-1 1 16,3 1 1-16,0 1 3 0,3-1 9 15,-3 0-9-15,3-2 13 0,0 0-13 16,4 0 11-16,3-2-13 0,1 0 0 15,2-2 12-15,1-2-11 0,0 0 1 16,3 0 0-16,-7 0-1 0,7 0-1 16,0 0-1-16,-7 0 3 0,1-1-3 15,2 1-1-15,-6 1 1 0,0 0-1 16,-7 2-1-16,7 0 0 0,-8-1 2 16,-6 2-2-16,7 0-10 15,-7 0-1-15,7 2 10 0,-3 0-9 0,-1 1 9 16,4 1-15-16,-4-1 18 15,1 2 0-15,6-1 0 0,-3-1 0 16,-3 1 1-16,2-3 11 0,1 2-12 16,4-2 1-16,-4 2 12 0,-1-2-12 15,5 1 1-15,-4 0 10 0,0 0-12 16,3 0 0-16,0 0 1 0,-3 0-1 16,4 0-2-16,-1 0 1 0,-3 0 1 15,-4-2-2-15,8 1 2 0,-1-1 1 16,-3 0 1-16,7 0 0 0,-4 0 1 15,4 0 8-15,3 0-11 0,4-3 0 16,3-3 2-16,0 0-1 0,-4-3 0 16,1 1 2-16,3 2-3 0,-7-2 0 15,4 0 1-15,-7 2 0 0,3 2 1 16,-7 0-2-16,4 2 0 0,-10 0-1 16,3 2-1-16,-7 0-10 15,0 0-1-15,0 0 10 0,0 0-22 16,0 0 13-16,0 0-13 0,0 0 7 15,0 4 15-15,3 0-1 0,0-2 4 16,-3 4 4-16,4-1-1 0,3-1-3 16,-4 0 12-16,8 0-9 0,-8 0-1 15,11-3 20-15,-7-1-20 0,3 2 0 16,4-2 20-16,-4 0-10 0,4 0-12 16,-7 0 2-16,-4 0-2 0,4 0 0 15,-3 0-1-15,3 0 1 0,-1 0 0 16,1 0-1-16,4-2 1 0,-4 2 2 15,-1-4-1-15,1 3-1 0,7-2 3 16,-4-1-3-16,1 3-1 0,-4-2 1 16,-4 2-1-16,-3 0 0 0,4 1 0 15,-4 0-10-15,0 0 10 16,0 0 1-16,0 0-13 0,0 0 1 0,0 0 0 16,0 0-4-16,3 0 1 15,-3 1-7-15,0 0 10 0,0 1 12 16,3 0 4-16,1-2-4 0,-4 4 3 15,3-1-2-15,4-3 14 0,-3 1-13 16,-1-1 11-16,1 3-11 0,-1-3 1 16,7 0-1-16,-3 1 13 0,-3-1-12 15,3 0-2-15,3 0 2 0,0-1 0 16,4-2 0-16,-4 2-1 0,-6-2-2 16,3 1 0-16,0 0 2 0,-1 1-1 15,-2 0-1-15,-1-1 0 0,-3 2-1 16,0 0 0-16,0 0-1 0,0 0 1 15,0 0-12-15,0 0 12 16,0 0-14-16,0 0 15 0,0 0-1 16,0 0-1-16,0 0 0 0,0 0-1 15,0 0 1-15,0 0 0 0,0 0-2 16,0 0-11-16,0 0 12 0,0 0-19 16,0 0 3-16,4 0 19 0,-4 2 0 15,10 0 2-15,-3 2 14 0,-4 0-16 16,1-1 2-16,-1 0-2 0,1-2 0 15,-1 2 2-15,1-2-1 0,-1 2 1 16,1-3 0-16,2 1-1 0,-2 2 0 16,-1-3 0-16,8 1-1 0,-8 1 0 15,1-2 0-15,-1 2-11 0,-3-2-33 16,3 0 10-16,-3 2 0 0,0-2-7 16,0 0-31-16,0 0-7 0,0 0-69 15,0 0-25-15,0 0-90 0,0 0-127 16,-3 2-190-16,3 0-431 15</inkml:trace>
  <inkml:trace contextRef="#ctx0" brushRef="#br0" timeOffset="104615.082">7094 18376 450 0,'0'0'1826'0,"0"0"-1535"16,0 0-152-16,0 0-1 0,0 0 61 15,0 0-29-15,0 0-81 0,0 0-35 16,0 0 1-16,-4 4 5 0,4-4 13 16,0 0 44-16,0 0-32 15,0 0-15-15,0 0 2 0,0 0 28 16,0 0-1-16,0 0-28 0,0 0-21 15,-3 0-15-15,-1 0 14 0,-3 0-15 16,4 0-9-16,0-2-6 0,3 0-16 16,-4 0-1-16,-3 0 1 0,4 0 19 15,-1 0-10-15,-3 0-10 0,1 1-1 16,-1 1 0-16,3-1 18 0,-6-1-18 16,6 1-1-16,-2 1 0 0,-1-1-3 15,0-1 3-15,3 1 0 0,-3 1-1 16,1 0 1-16,2 0 0 0,-6 0-10 15,6 0 9-15,1 0 1 0,-4 0-4 16,0 0-8-16,4 1-3 16,-1 2 2-16,-3-2 13 0,4 1-1 15,-1-1-1-15,1-1 0 0,-4 3-17 16,7-3 17-16,-3 2 1 0,-1 0-14 16,1 1 12-16,-1 0-22 0,-3 1 10 15,4-1 15-15,0 1 0 0,-1 0 0 16,1 1-12-16,-4-1-1 0,3 0-2 15,1 0 12-15,-4-1-10 0,4 1 10 16,-1 2-9-16,4-2-1 0,-3 0 10 16,-1 2 1-16,1-2-14 0,3-1 13 15,-4 1-9-15,4-1-4 0,-3 0 14 16,3 1-1-16,0 0 0 0,0 0-16 16,0 0 17-16,-4 0-11 0,4 1 13 15,0 1 2-15,0 2 10 16,0-4-10-16,0 2 1 0,0-2-3 0,0 2-1 15,0 0-2-15,0 0-12 0,0-1 2 16,0-1 11-16,0 2 0 16,0-2 2-16,0-1 0 0,4 1 0 15,-4 1 2-15,0-1-1 0,3 0-1 16,1 0 1-16,-4 3 0 0,3-4 15 16,1 1 6-16,-1-1-22 0,-3 3 0 15,0-2 2-15,4 0 0 0,-1 0 1 16,7-1 9-16,-6 1-12 0,-1 0 0 15,1 0-3-15,3 0 3 0,-4-2-1 16,0 1-10-16,1-2 8 0,3 1-13 16,-4 0 16-16,-3-2 0 0,7 2 16 15,0 0-16-15,0-2 25 0,0 2-7 16,-4 0-2-16,4-1-13 0,0 2-1 16,0-3-2-16,-4 1 0 0,4 1 1 15,7-2 12-15,-7 0-13 0,0 0 12 16,0 0 0-16,3 0-11 0,-7 0 1 15,4 0 19-15,7 0-17 0,-4-1-2 16,-3-1-2-16,0-1 2 0,0 2-1 16,-3 1 10-16,2-2-10 15,5 1-1-15,-4 0 0 0,0 1 0 16,-4-2-1-16,0 2-2 0,1-2 1 16,-1 2-1-16,1 0 2 0,-1-2 1 15,1 2-1-15,-4 0 1 0,3-2 0 16,-3 2 0-16,4 0 1 0,-4 0 0 15,0 0 0-15,0 0 1 0,0 0-2 16,0 0 0-16,0 0-1 0,0 0-158 16,6-1-61-16,-6-2-200 15,4-1-316-15,-4 0-732 0</inkml:trace>
  <inkml:trace contextRef="#ctx0" brushRef="#br0" timeOffset="105458.211">7459 18397 1443 0,'0'0'305'0,"0"0"-168"0,0 0 12 16,0 0 55-16,0 0 36 15,0 0-17-15,0 0-11 0,0 0-10 16,0 0-23-16,0 0-30 0,0 0-9 16,0 0-17-16,0 0-19 0,0 0-15 15,-4 0-2-15,4-1-17 0,0 1-10 16,0 0 2-16,0 0-18 0,-3 0-1 15,0 0-30-15,-1 0 9 0,4 0-10 16,-3 0-9-16,-1 0 10 0,1 0-7 16,3 0-6-16,-4 0-3 0,1 1 0 15,-4 0-13-15,7 0 16 0,-7 2 0 16,0-2-25-16,4 3 3 0,-1-1 7 16,4 0-4-16,-3 1-3 0,-4 0 4 15,4 2-7-15,-1 0 12 0,1 2-12 16,-1-1 10-16,1 3 13 0,-1 0-20 15,1 0 9-15,3-3 10 0,0 1-29 16,0-2 29-16,-4 2-10 16,4 1-18-16,0 0 12 0,0 0 18 0,0-1-15 15,4 0 0-15,-1-2 15 16,1 1 0-16,-1-1-20 0,1 0 21 16,-4 1-9-16,7-2 9 0,-4 1 35 15,4 0-23-15,-4 0-10 0,4-2-2 16,4 1-18-16,-5-1 17 0,5 0 1 15,-4 1-18-15,3-2-14 0,-3-1 13 16,3 0 4-16,1 0 15 0,-1-2-3 16,0 0-9-16,1 0 2 15,-5-2 10-15,8 0 4 0,0-3-1 0,-7-2 25 16,7 1-7-16,-7 1-21 0,6-3-1 16,-2 0 1-16,-1-2 1 0,4 2-1 15,-11-7 13-15,11 2-13 16,-4 0 1-16,1 1 8 0,-4 1 4 15,-4 1-11-15,0 1 20 0,1-1 9 16,-4-2-6-16,0 2 13 0,0-2-6 16,0 1 2-16,0-1-15 0,0 2 25 15,-7 0-16-15,4-1 0 0,-8 2-6 16,4 0 9-16,-3 3-3 0,-4 0-28 16,11 2-22-16,-11 1 21 0,4 0-11 15,-1 2-13-15,-2 1-7 0,6 0-33 16,3 0-29-16,-3 0-29 0,4 3-31 15,-1-1-83-15,1 1-293 0,3 1-532 16,0-3-336-16</inkml:trace>
  <inkml:trace contextRef="#ctx0" brushRef="#br0" timeOffset="105893.798">7952 18237 1700 0,'0'0'457'16,"0"0"-265"-16,0 0-37 0,0 0 71 16,0 0 5-16,0 0-52 0,0 0-28 15,0 0-18-15,0 0 4 0,0 0-11 16,0 2-31-16,0-1-13 0,0 0-7 16,0-1-12-16,0 2 1 0,0-2-5 15,0 2-18-15,-4 1-23 16,1 4-18-16,-1 5-13 0,-3 3 12 15,0 5 1-15,-3 1-2 0,-7 4-26 16,10 1 12-16,-3 1 13 0,-1-1-19 16,1-5 3-16,3-5-16 0,-3-1-87 15,10-1 2-15,-4-2-66 0,4 2-183 16,0-5-286-16,0-3-158 0,0-2-220 16,7-12 286-16</inkml:trace>
  <inkml:trace contextRef="#ctx0" brushRef="#br0" timeOffset="106268.883">8024 18190 962 0,'0'0'1644'16,"0"0"-1290"-16,0 0-210 0,0 0-13 15,0 0 64-15,0 0-62 0,0 0-41 16,0 0-20-16,0 0-5 0,0 0-1 15,7-4 0-15,-7 4-7 0,3 0 1 16,-3 0-18-16,0 0-27 0,0 1 1 16,0 1-16-16,4 0-3 0,-4 2-47 15,3 3 50-15,1 1 12 0,2 5-10 16,1 4-1-16,-3 2 0 0,3 4 16 16,3 1-16-16,-7 1-1 0,4 1 0 15,-3 1-1-15,-1-1-37 0,-3-3 36 16,0-4-21-16,0 2-17 15,4-2 15-15,-4 3-13 0,0 1-15 16,0 0 5-16,0-4-24 0,3 1-4 16,-6-5-9-16,6-1-39 0,-3-2-22 15,0-5-62-15,0 1-55 0,0-5-104 16,4-2-83-16,-4-1-90 0,0 0 19 16,0-1-82-16</inkml:trace>
  <inkml:trace contextRef="#ctx0" brushRef="#br0" timeOffset="106575.928">7890 18495 1676 0,'0'0'461'0,"0"0"-244"16,0 0 41-16,0 0 87 0,0 0-57 15,0 0-49-15,0 0-84 0,0 0-104 16,0 0-31-16,0 0-20 0,6 1-29 16,-2-1 29-16,6 0 1 0,1 0 21 15,2 0-20-15,1 0 30 0,3 0-31 16,4 1 12-16,0-1 5 0,3 0-18 15,0 0-300-15,-10 0-391 0,17-14-1567 0</inkml:trace>
  <inkml:trace contextRef="#ctx0" brushRef="#br0" timeOffset="107674.128">7900 18435 268 0,'0'0'98'0,"0"0"20"15,0 0-102-15,0 0 7 0,0 0 172 16,0 0 112-16,0 0-135 0,0 0-77 15,0 0-10-15,0-4 6 0,0 4 13 16,0 0-7-16,0-2 4 0,0 2-10 16,0 0 16-16,0 0 29 0,0 0 4 15,0 0-17-15,0 0-7 0,0 0 13 16,0 0-19-16,0 0-17 0,0 0-35 16,-4 0-16-16,4 2-29 0,0 0-13 15,0-2-3-15,-3 2-42 0,3-2-26 16,0 2 32-16,-3-2-9 0,3 4-3 15,-4-2 12-15,1 2 0 0,3 1-3 16,-4 1 26-16,1 0 16 0,3 0 1 16,-4-1 10-16,1 2-9 0,-1 0-1 15,4-1 2-15,-3 0 0 0,3 0 14 16,-3 1-14-16,3 2-2 0,-4 0 2 16,-3 1-2-16,7 2 2 15,-3-2 23-15,3 1 13 0,-4 1 16 16,4-2 9-16,-3-1-22 0,-1 1-19 15,1-2 12-15,-1 0-13 0,1 0 4 16,3-2-10-16,-3-1 7 0,3-1-11 16,-4 2-8-16,1-2 12 0,3 0-4 15,-4 0-12-15,4-1 3 0,0 2-2 16,-3-4-1-16,3 2 0 0,0-1-4 16,0 0-18-16,0-2-16 0,0 0-130 15,0 0-216-15,0-4-433 0,3 0-369 16</inkml:trace>
  <inkml:trace contextRef="#ctx0" brushRef="#br0" timeOffset="108588.127">8492 18234 310 0,'0'0'202'0,"0"0"310"15,0 0 48-15,0 0-222 0,0 0-118 16,0 0-12-16,0 0 8 0,0 0-10 16,0 0-38-16,0 0-24 0,0 0-7 15,0 0-3-15,0 0-16 0,0 1-23 16,0-1-6-16,0 2-16 0,0-2-7 15,0 2-13-15,0-1-12 0,0-1-22 16,0 1-17-16,0-1 17 16,0 0-17-16,0 0 1 0,0 3-3 15,0 0-1-15,0 1-15 0,0 4 4 16,-3 4-7-16,0 2 19 0,-1 5 0 16,-3 2-13-16,4 3-2 0,-4 1 13 15,3 2-1-15,-6-5 3 0,10-1-3 16,0-1-12-16,-3-2 15 0,3 3-13 15,-4 3 13-15,1-5-2 0,-1 0 1 16,4-2-17-16,0-4 17 0,-3-2-11 16,3 1 12-16,0-4-1 0,0-2 0 15,0-2-1-15,0 0-1 0,0-3 1 16,0 0 2-16,0 1 0 0,0-2 19 16,0 0 47-16,0 0-25 0,0 0-3 15,0 0-10-15,0 0-25 0,3 0 0 16,-3-2 10-16,0 1-10 0,0 0-2 15,4 1-1-15,-1-2 0 0,1 1 0 16,-1 1 12-16,1-1-12 16,9 1 0-16,-2 0-1 0,2 0-14 15,1 0 12-15,-3 0-22 0,2 0 10 16,1 0 12-16,3 0-8 0,-6 0 11 16,2 2 1-16,-2 0-1 0,3-1 0 15,-8 2-36-15,5-3 4 0,-4 1-18 16,0 1-23-16,-4-2-47 0,4 2-7 15,-4-2-76-15,4 0-146 0,-3-5-254 16,3 1-199-16,-4-12-734 0</inkml:trace>
  <inkml:trace contextRef="#ctx0" brushRef="#br0" timeOffset="108934.758">8816 18322 1990 0,'0'0'776'0,"0"0"-570"15,0 0-116-15,0 0 41 0,0 0 22 16,0 0-16-16,0 0-45 0,0 0-29 16,0 0-6-16,0 0 3 0,0-3 0 15,0 3-19-15,0 0-41 0,4 0-26 16,-1 0-34-16,1 0 26 0,2 0 12 15,-2 0 22-15,10 1-1 0,-4-1-25 16,0 1 24-16,4 0-10 0,-3 0 11 16,2 1-12-16,-2-1 13 0,-1 0 13 15,0-1-11-15,-3 0 10 16,-3 2 1-16,3-1-13 0,-4-1 19 16,0 0-19-16,1 0-62 0,-4 0-49 15,0 0-67-15,0 0-93 0,0-1-170 16,0-2-141-16,0 0-120 0,0 0-306 15</inkml:trace>
  <inkml:trace contextRef="#ctx0" brushRef="#br0" timeOffset="109244.284">8861 18289 130 0,'0'0'1255'0,"0"0"-553"15,0 0-320-15,0 0-114 0,0 0-78 16,0 0 28-16,0 0-24 0,0 0-60 15,0 0-51-15,0 0-20 0,-21 3 7 16,21-3 2-16,0 2-6 0,0-2-28 16,0 2-13-16,0 0-25 15,0 2-11-15,0 4-20 0,0 4 31 16,0 3 0-16,-3 5-1 0,3 1-24 16,0 3 6-16,0-1 19 0,-4-4-2 15,4 3-14-15,0-3 15 0,-3 3 1 16,3 3-2-16,-3-2-1 0,3 0-13 15,-4-4 14-15,1-2-55 0,-1-1-57 16,4-2-35-16,-3-1-35 0,-1-5-72 16,1 4-124-16,-1-4-86 0,1-3-118 15,0-1-71-15,-1-2-147 0</inkml:trace>
  <inkml:trace contextRef="#ctx0" brushRef="#br0" timeOffset="109501.905">8827 18509 874 0,'0'0'1146'16,"0"0"-786"-16,0 0-147 0,0 0 0 15,0 0 37-15,0 0-77 0,0 0-84 16,0 0-41-16,0 0-23 0,0 0-25 16,10-4 0-16,-7 4-2 0,11-2-11 15,-7 2-7-15,3 0 1 0,1 0-1 16,-1 0 20-16,0 0 16 0,4 0-16 15,-7 0 2-15,3 2 14 0,-3 0-16 16,0 0 0-16,-7-1-36 0,4 0-76 16,3 1-38-16,-7 0-20 0,3 1-91 15,-6 1-114-15,3 1-69 0,0-2-178 16</inkml:trace>
  <inkml:trace contextRef="#ctx0" brushRef="#br0" timeOffset="109710.137">8851 18681 1729 0,'0'0'1751'0,"0"0"-1431"0,0 0-210 15,0 0-25-15,0 0 28 0,0 0-29 16,0 0-84-16,0 0-53 0,0 0-16 16,0 0-23-16,17 8 29 0,-10-8 63 15,3-2 0-15,1 1-46 0,6 0-80 16,0-3-51-16,0 0-68 0,7-1-203 15,-3-2-26-15,0-1-269 0,-1 2-427 16</inkml:trace>
  <inkml:trace contextRef="#ctx0" brushRef="#br0" timeOffset="110278.768">9443 18308 2590 0,'0'0'469'0,"0"0"-296"16,0 0-23-16,0 0 15 0,0 0-45 15,0 0-22-15,0 0-57 0,0 0-25 16,0 0-16-16,0 0 1 15,-34 2 12-15,27 0-10 0,-3 2-3 16,6 0-3-16,-3 2 3 0,-3 1 37 16,3-1-21-16,0 2 3 0,-3-2-3 15,-4 2 12-15,14-1-9 0,-10-1-7 16,3 0 13-16,3-2-12 0,1 0-11 16,-1 0 9-16,1 0-11 0,0-2-3 15,3 1 0-15,0-2-13 0,0 3 1 16,-4-3-7-16,4 3 6 0,0-2-21 15,0 2-4-15,0 2 22 0,0-2-16 16,4 4 4-16,2-2 12 0,-2 0 7 16,-1-1 12-16,8 3 19 0,-4 0-18 15,-4-2 0-15,11 0-1 0,-7 1 0 16,0-1-1-16,0 0 1 0,-4-2 2 16,4 2-2-16,-4-2 2 0,-3-1 0 15,4 1 14-15,-1 3-15 0,-3-2 1 16,0 1 18-16,4 0 2 0,-4 2 0 15,0 1 16-15,0 2 9 16,-4 0-25-16,1 1 0 0,-4 2-19 0,0-1-2 16,-3 1-1-16,-1-1-1 15,-6-1-11-15,14-1 10 0,-8-2-39 16,4-1-38-16,4-3-53 0,-7-1-61 16,6-3-199-16,1-1-338 0,-1 0-601 15</inkml:trace>
  <inkml:trace contextRef="#ctx0" brushRef="#br0" timeOffset="110845.343">9826 18365 1482 0,'0'0'1018'16,"0"0"-937"-16,0 0 77 0,0 0-3 15,0 0 72-15,0 0-54 0,0 0-46 16,0 0-16-16,0 0-28 0,0 0-14 16,-49 1-15-16,49-1-10 0,0 0 25 15,-3 0 38-15,0 0-60 0,-1 0-28 16,-3 0-18-16,0 0 15 0,0 0 22 15,-3 2-36-15,3 1 20 0,0 0-6 16,0-1 15-16,-3 1-29 0,3 0 17 16,0 0-16-16,0 0 21 15,1 1-24-15,-5 0-19 0,8-1 7 16,-1 0 11-16,-6 4-12 0,3-3 11 16,4 4 1-16,-4 0 0 0,0 0-1 15,0 2 0-15,0-1 0 0,0 3 1 16,0-1-2-16,0-1 2 0,4 0-2 15,0 0 0-15,-1 3 0 0,1-1 0 16,-4 2 2-16,7-2 1 0,-4 3 19 16,4-3-19-16,0 0-1 0,0 2 1 15,4-3-1-15,-1 1-9 0,4-1 8 16,0 0 2-16,0-2-3 0,3 1-16 16,-3-2 16-16,0-1 2 0,3-1-27 15,1 0 28-15,2-2-19 0,-2 0 3 16,3-2-19-16,3 0-9 0,-3-2 10 15,-1 0-10-15,11-3-101 0,1-2-67 16,-1-7-228-16,0-1-281 0,-10 3-743 16</inkml:trace>
  <inkml:trace contextRef="#ctx0" brushRef="#br0" timeOffset="112994.169">9950 18413 140 0,'0'0'323'0,"0"0"-222"16,0 0 359-16,0 0-125 0,0 0-97 15,0 0-11-15,0 0-3 0,0 0-10 16,0 0-52-16,0 0-26 0,0 0-4 16,0-3-23-16,0 3-6 0,3 0-3 15,-3 0-4-15,0 0-3 0,0 0-23 16,0 0-16-16,4 0 13 0,-4 0-3 15,0 0-7-15,0 0-6 0,3 0-26 16,-3 0-25-16,4 0-2 0,-1 0-11 16,0 0 10-16,8-3 1 0,-1 1-1 15,-3-2 3-15,14 1 0 0,-8-1-29 16,1 2 29-16,0-1 1 0,0 0-1 16,-4 1 2-16,4 0-1 15,-4 0 17-15,1 2-16 0,-5-2 2 16,5 0-3-16,-8 1-1 0,4 0-19 15,-3-1-73-15,-4 2-23 0,3 0-25 16,-3-1-30-16,0 1-36 0,0 0-74 16,0 0-89-16,0-1-108 0,0 1-115 15,-3 0-139-15</inkml:trace>
  <inkml:trace contextRef="#ctx0" brushRef="#br0" timeOffset="113270.977">10008 18392 339 0,'0'0'1846'0,"0"0"-1455"0,0 0-240 15,0 0 39-15,0 0 70 16,0 0-75-16,0 0-103 0,0 0-47 16,0 0-32-16,0 0-2 0,0 13 1 15,0-7 26-15,0 4 20 0,0 4-10 16,0 2-22-16,0-3-4 0,0 5 4 15,0 3-14-15,0-1-2 0,0 7-3 16,0-2 0-16,0 1 2 0,0-3-12 16,-3-1-3-16,3-3-18 0,0-2-46 15,0-3-60-15,0-2-42 0,0-2-71 16,0-2-136-16,0-4-211 0,0-2-34 16,0 0-174-16</inkml:trace>
  <inkml:trace contextRef="#ctx0" brushRef="#br0" timeOffset="113511.457">10008 18585 2379 0,'0'0'660'0,"0"0"-468"16,0 0-147-16,0 0 18 0,0 0-63 15,0 0-31-15,0 0-81 0,0 0-10 16,0 0 100-16,0 0 21 0,31 2-1 15,-20-4 2-15,-1 2-2 0,4-2 2 16,0 1 22-16,-1 1-22 0,-6 0-77 16,10-3-67-16,-6 3-75 0,-4 0-4 15,3 0-101-15,-3 0-17 0,-4 4-89 16,-3-2-78-16,7 2-128 0</inkml:trace>
  <inkml:trace contextRef="#ctx0" brushRef="#br0" timeOffset="113695.755">10005 18737 1337 0,'0'0'1434'0,"0"0"-1173"0,0 0-188 16,0 0-53-16,0 0-20 0,0 0-7 15,0 0-70-15,0 0 77 0,0 0 34 16,0 0 2-16,34 10-1 0,-20-10-34 16,-4 2 18-16,8 2-17 0,-1-2 11 15,-7 0 25-15,14 0-38 0,-10 0-89 16,3-2-164-16,4 0-31 0,-7 0-192 15,0 0-268-15,10-16-629 0</inkml:trace>
  <inkml:trace contextRef="#ctx0" brushRef="#br0" timeOffset="114246.989">10659 18371 2013 0,'0'0'566'0,"0"0"-328"0,0 0-45 16,0 0-20-16,0 0 98 0,0 0-116 16,0 0-41-16,0 0-19 0,0 0-17 15,0 0 4-15,-31 0 4 0,31 0 10 16,0 0-36-16,-3 0-10 15,3 1-16-15,-3-1 3 0,-1 0-22 16,1 2-2-16,-8-1 9 0,8 0-7 16,-7 1-15-16,-4 0 0 0,3 2-23 15,-6 0 20-15,3 1-9 0,-3 1-1 16,3 1 13-16,1 0 1 0,-5 1 0 16,8 0 3-16,-4-2-2 0,4 0-2 15,3 0-1-15,4-1 0 0,-4-1-12 16,3-2 10-16,4 0-19 0,0-2-15 15,-3 2 9-15,3-2-9 0,0 0-1 16,0 2 1-16,3 0 6 0,1 0-4 16,-1 0 34-16,4 2 0 0,0 1 0 15,-7 1-18-15,14 2 16 0,-7-2 2 16,0-2 1-16,3 3 3 0,-3-1-2 16,3 1-1-16,-3 0 1 15,3 0 0-15,-3 0 3 0,0 0 11 0,0 0 1 16,-4-1 0-16,1 5 2 0,-1-3 13 15,-6 4-9-15,3 3 13 16,0-1-7-16,-7 3-5 0,0 0-23 16,-3 2-34-16,-1-1-41 0,-6 1-38 15,0 1-97-15,-4-1-275 0,4-5-1122 16</inkml:trace>
  <inkml:trace contextRef="#ctx0" brushRef="#br0" timeOffset="130968.905">11080 18390 329 0</inkml:trace>
  <inkml:trace contextRef="#ctx0" brushRef="#br0" timeOffset="131655.737">11080 18390 329 0,'-66'-51'242'0,"66"51"523"0,0 0-371 0,0 0-193 0,0 0-38 0,0 0 31 16,0 0 3-16,0 0-58 0,0 0-39 16,0 0-19-16,0 0-11 0,0 0-9 15,0 0-6-15,0 0-23 0,0 0 16 16,0 0 23-16,0 0 18 0,0 0-12 15,0 0-20-15,0 0-16 0,0 0-3 16,0 0-6-16,0 0-31 0,-7 0 12 16,4 0 0-16,0 0 6 15,-1 2-17-15,-3-2-2 0,7 0-2 0,0 2-12 16,-3-2 14-16,-1 2 1 16,-3 0-1-16,4 0-16 0,-4 2-6 15,4 0 21-15,-1-1-15 0,-3 1 15 16,0 0 0-16,4 0-18 0,-4 2-3 15,4 0 2-15,-4-2-2 0,0 4 9 16,0-2-6-16,4 2-3 0,-4-1 0 16,3 1 6-16,-3 2 14 0,-3-2 0 15,10 1-18-15,-4-1 0 0,1 2 18 16,0-2-9-16,-4 1-8 0,3-1 6 16,4-2 1-16,-3 0-4 0,3 0-7 15,-4 0 11-15,4 3 12 0,0-1-13 16,-3 0 12-16,3 0-12 0,-4 0 13 15,4 0 0-15,0 2 0 0,0-3-13 16,0 1-3-16,0 0 16 0,-3 0 0 16,3-1 0-16,0 1 1 0,0 0 25 15,0-2-23-15,0 0 19 16,0 0-22-16,3-1 0 0,-3 1-11 16,0-2 11-16,4 0 1 0,-4 0 2 15,3 0-1-15,-3 0 30 0,0 0-7 16,4-2-18-16,-1 3 6 0,1-2-7 15,-1 0-3-15,1 1 4 0,-4-2-4 16,3 2-3-16,4-2 0 0,-7 1 1 16,0 0 0-16,10-1 25 0,-6 2-23 15,-1 0-2-15,4-2-1 0,-3 2 0 16,-1-2 1-16,4 1 2 0,-4 0-3 16,4-2-11-16,-3 2 11 0,-1 0 17 15,4-1-17-15,0 2-22 0,0-2 19 16,0 0 0-16,0 0-23 0,3 0 10 15,0 0-13-15,1-2 1 0,-1 2 26 16,-3-2 2-16,3 0 14 0,-3 2-10 16,3-2-4-16,-6 0 13 0,3 0-13 15,-4 0-41-15,1 0-10 16,-1 0-46-16,-3 0-108 0,0 0-79 16,3 0-114-16,-3-2-181 0,0 2-248 15</inkml:trace>
  <inkml:trace contextRef="#ctx0" brushRef="#br0" timeOffset="132331.302">11541 18368 414 0,'0'0'144'0,"0"0"540"16,0 0-248-16,0 0-173 0,0 0-104 16,0 0-42-16,0 0-14 0,0 0-35 15,0 0-22-15,0 0-11 16,0 0 1-16,14-3-1 0,-14 3 10 15,0 0-15-15,0 0-18 0,4 0-12 16,-1 0 0-16,1 0 2 0,-1 0 45 16,0 0-46-16,8 0 14 0,-4 0 30 15,3 1 23-15,0 1 6 0,4 0-29 16,-7 2-33-16,7-2-8 0,-4 2-2 16,0 1-2-16,4-1 1 0,-3 3 0 15,2-4 28-15,-6 4-13 0,4-2-13 16,-1 1 26-16,-3 0 9 0,0 0-34 15,-4 0 21-15,4 2-24 0,-4-3-1 16,1 3 2-16,-1 0 24 0,-3 2 9 16,4-1-33-16,-4 0 24 0,3 0-7 15,-3-3 0-15,0 2 10 0,0 2 6 16,0 2-3-16,-3-1-10 16,-1 1 1-16,1 3-4 0,-4-3-3 15,0 4-6-15,-3-3-10 0,3 3-3 16,-7-1-22-16,4-1-33 0,-1 1-54 15,-2-1-118-15,2 0-66 0,1-4-156 16,0 2-554-16</inkml:trace>
  <inkml:trace contextRef="#ctx0" brushRef="#br0" timeOffset="132812.055">12337 18279 137 0,'0'0'355'0,"0"0"748"15,0 0-632-15,0 0-186 0,0 0-40 16,0 0 13-16,0 0-37 0,0 0-99 15,0 0-23-15,0 0-19 0,0 0-20 16,4 0-9-16,-4 0-32 16,3 0-19-16,4 0 0 0,0 0-1 15,7-2 1-15,3 0 0 0,0 0 1 16,4 0-1-16,3 0-1 0,0 0 1 16,-3-2-2-16,-1 2-36 0,1-2-51 15,0 0-58-15,-4-1-58 0,4-2-100 16,-1-3-232-16,-6 1-155 0,0 1-501 15</inkml:trace>
  <inkml:trace contextRef="#ctx0" brushRef="#br0" timeOffset="133104.892">12499 18150 1542 0,'0'0'773'0,"0"0"-511"0,0 0-159 16,0 0 39-16,0 0 57 0,-51 25-81 15,44-21-105-15,3 2-13 0,4-2-70 16,0-1-20-16,0 4 87 16,0-2 3-16,7 3 67 0,0 0-67 15,0 2-20-15,3-1-12 0,1 0 29 16,2 1 0-16,-6-1 0 0,4 1 3 16,-5-1 0-16,1-1 2 0,0 0 11 15,-3 2 3-15,-1-1-16 0,1 1 0 16,-1 0-61-16,-3 1-29 0,0-1-6 15,0 3 15-15,0-3-19 0,0 1-97 16,3-1-71-16,-3-3-122 16,4-1-36-16,-1-2-112 0,1-2-94 0</inkml:trace>
  <inkml:trace contextRef="#ctx0" brushRef="#br0" timeOffset="133357.152">12599 18371 929 0,'0'0'752'0,"0"0"-320"0,0 0-179 16,0 0 44-16,0 0-1 0,-62 1-78 16,45 3-75-16,-4 2-19 0,1 1-44 15,-5 1-42-15,5 4 44 0,-1-2 4 16,0 2 11-16,4 0-56 0,3 1-40 16,4 1-1-16,3-2-1 0,4-1 1 15,-1-1 0-15,4 2 3 0,0 1-3 16,0 3-6-16,4-2-63 0,6 3-10 15,4-5-10-15,3 2-9 0,4-5-51 16,3-3-46-16,3-4-183 0,8-2-64 16,6-8-217-16,-10-1-572 15</inkml:trace>
  <inkml:trace contextRef="#ctx0" brushRef="#br0" timeOffset="133767.044">13195 18165 91 0,'0'0'95'0,"0"0"68"16,0 0 65-16,0 0 30 0,0 0 35 16,0 0 7-16,0 0 12 15,0 0-20-15,0 0-7 0,0 0-46 0,10-11-48 16,-10 11-30-16,4 1-20 16,-4-1-10-16,0 0-26 0,0 3-19 15,0-3-3-15,0 1 12 0,-4 1 10 16,1 2-33-16,3 0-9 0,-7 4-28 15,-7 2-35-15,1 3-3 0,-1 3-19 16,-3 3 20-16,-8 0 0 0,5 0-14 16,-1 2-31-16,0-3-61 0,1-1-31 15,3-2-97-15,3-1-200 0,0-4-38 16,4-2-78-16,3-2-92 16,3-4-106-16</inkml:trace>
  <inkml:trace contextRef="#ctx0" brushRef="#br0" timeOffset="133961.93">13102 18265 953 0,'0'0'554'0,"0"0"-171"16,0 0-65-16,0 0 2 0,0 0-42 15,0 0-44-15,0 0-32 0,0 0-59 16,0 0-51-16,7 55-31 0,-10-34-42 16,-1 4-17-16,4 5 10 0,-3-5-10 15,-1-3 0-15,1 1-2 0,3-2-3 16,0 3-47-16,-7-1-93 0,7 2-106 15,-4-5-159-15,4 0-125 0,-3-5-221 16,3-5-421-16</inkml:trace>
  <inkml:trace contextRef="#ctx0" brushRef="#br0" timeOffset="134235.164">13340 18189 1850 0,'0'0'1128'0,"0"0"-987"0,0 0-141 16,0 0-3-16,0 0 3 0,0 0 42 16,0 0 12-16,0 0-19 0,0 0-34 15,65-8 18-15,-47 6-19 0,2 2-26 16,-3-2 26-16,1 2 2 0,-1 0-1 15,-3 0 2-15,-1 0-3 0,-2 0-63 16,-1 0-110-16,-3 0-87 0,-4 0-66 16,1 0-183-16,-1 0-167 0,-3 0-427 15</inkml:trace>
  <inkml:trace contextRef="#ctx0" brushRef="#br0" timeOffset="134708.832">13391 18237 1375 0,'0'0'1125'16,"0"0"-873"-16,0 0-178 0,0 0-19 16,0 0 44-16,0 0-25 0,0 0-74 15,0 0-19-15,0 0-26 0,0 0-3 16,-24 21 16-16,24-20 12 0,0-1-5 16,0 0-14-16,0 0-157 15,4 0 21-15,-1 0 91 0,1 2 42 0,3-2 26 16,-4 0 16-16,7 0 32 0,-3 0-13 15,4 0-18-15,2-2 4 0,-2 0-5 16,-1 2-36-16,0 0 35 16,1 0-15-16,-1 0 3 0,0 2 11 15,-3 2 1-15,0 0 0 0,-3 0 0 16,-1 0 1-16,-3 0-91 0,0 2 59 16,-3-1 32-16,-1 1 48 0,-3 4-48 15,-6-3-2-15,-1 3-50 0,0 0 26 16,0 0 10-16,-6 0 0 0,2-2 16 15,1 1 2-15,3-3 108 0,0-2 78 16,4 0-20-16,0-2 35 0,6 0-77 16,4-2-40-16,0 0 7 0,0 0-38 15,0 0-55-15,4 0-47 0,-1 0-5 16,4-2 52-16,0 0 42 16,3 0-23-16,-3 0-3 0,4 0-6 0,2-2-10 15,1 1 0-15,0 0-1 0,0 0-2 16,-4-1-138-16,0 1-20 15,1-1-74-15,-1-1-166 0,-3 0-70 16,0-2-105-16,-4 0-196 0</inkml:trace>
  <inkml:trace contextRef="#ctx0" brushRef="#br0" timeOffset="134987.096">13471 18130 950 0,'0'0'658'0,"0"0"-132"0,0 0-215 15,0 0-60-15,0 0-19 0,0 0-40 16,0 0-35-16,0 0-43 0,0 0-34 16,0 0-10-16,0-3-7 0,0 4-9 15,0 3 0-15,0 0-1 0,0 4 1 16,0 2-4-16,0 5 0 0,-4 6-3 16,-3 5-43-16,4 5 11 0,-7 3-12 15,-1 1-2-15,-2 2-1 16,-1-1 0-16,0-5-37 0,4-4-7 15,-8-2-38-15,5-4-28 0,-5 5-39 0,-2 1-140 16,-1-1-198-16,0-5-53 0,4-4-47 16,-4-5-103-16,4-2-41 15,3-6 546-15</inkml:trace>
  <inkml:trace contextRef="#ctx0" brushRef="#br0" timeOffset="135130.824">13223 18550 821 0,'0'0'449'15,"0"0"-110"-15,0 0-102 0,0 0 3 16,0 0 58-16,0 0-59 0,58-23-78 15,-47 23-45-15,-1 0-29 0,0 0-39 16,-3 0-19-16,7 2-10 0,0 1 26 16,-1-1-45-16,8 0-39 0,0-1-179 15,6-1-136-15,1-3-327 0,-7-1-367 16,10-7 260-16</inkml:trace>
  <inkml:trace contextRef="#ctx0" brushRef="#br0" timeOffset="135489.061">13922 18146 1763 0,'0'0'405'16,"0"0"-304"-16,0 0-59 0,0 0 78 15,0 0 44-15,0 0-16 0,0 0-41 16,0 0-40-16,0 0-22 0,0 0-42 16,-17 4 23-16,20-4 35 0,-3 0 6 15,0 0-6-15,0 1-7 16,0-1 4-16,4 4-14 0,-4 2-21 16,0 2 21-16,0 6 7 0,7 6-16 15,-7 4 13-15,3 7-33 0,-3 3-2 16,0 3-13-16,-10-1-38 0,6 0-29 15,-3-6-22-15,0-7 19 0,1-3-48 16,-1-1-36-16,-4 1-41 0,4-1-102 16,-6-1-124-16,2-5-176 0,4-4-48 15,1-2 81-15</inkml:trace>
  <inkml:trace contextRef="#ctx0" brushRef="#br0" timeOffset="135917.137">13888 18227 747 0,'0'0'697'16,"0"0"-469"-16,0 0-157 0,0 0 10 15,0 0 43-15,0 0-8 0,0 0-34 16,0 0-21-16,0 0 4 16,0 0 13-16,38-32 41 0,-28 26 17 15,0-2-17-15,1 0-26 0,-1 2-35 16,4-2 26-16,-4 3 15 0,4-1 42 15,0 2-42-15,-1 0-38 0,1 0-4 16,-4-2-29-16,4 4 23 0,0-2 3 16,-7 0-6-16,3 3-20 0,-3 1 7 15,0-2-6-15,0 2 2 0,0 0 1 16,-4 0 2-16,4 0-2 0,-3 0-1 16,-4 2 10-16,0 2-3 15,3 1-7-15,0 5 7 0,1 2-4 16,-1 3-1-16,1 5-5 0,-1 1-27 15,1 4-1-15,-4 2-2 0,3 1-40 16,-3-1-8-16,0 1 9 0,0-3 7 16,0-1-39-16,-3-3-5 0,3-3 8 15,-4 0-28-15,1-3 13 0,-1-2-33 16,1-3-32-16,-1 0-106 0,1-2-33 16,0-4-11-16,-1-1-89 0,-3-3-199 15,4 0-61-15,3 0-42 0</inkml:trace>
  <inkml:trace contextRef="#ctx0" brushRef="#br0" timeOffset="136182.903">13926 18337 1626 0,'0'0'1013'0,"0"0"-1013"0,0 0-126 16,0 0 126-16,0 0 0 0,0 0 88 16,0 0-14-16,65-17-52 0,-44 10-12 15,-1 2-10-15,1 3 0 0,0-2-3 16,-1 2-13-16,-6 2 0 0,-4 0-104 16,1 0-74-16,-8 2-39 0,-3 4-40 15,0 2-32-15,-10 1-73 0,-4 1-189 16,0 4 55-16</inkml:trace>
  <inkml:trace contextRef="#ctx0" brushRef="#br0" timeOffset="136310.808">14019 18396 180 0,'0'0'578'16,"0"0"-116"-16,0 0-61 0,0 0-128 16,0 0-98-16,0 0-107 0,0 0-68 15,0 0 10-15,0 0-10 0,-11 17 74 16,22-20-22-16,2-2 9 16,1-1-58-16,0 1 10 0,-4-1-13 15,7 0-49-15,-10 0-87 0,0 0-107 16,-3 1-108-16,-1-3-72 0,1 4-148 15</inkml:trace>
  <inkml:trace contextRef="#ctx0" brushRef="#br0" timeOffset="136491.31">14101 18251 314 0,'0'0'701'16,"0"0"-268"-16,0 0-20 0,0 0-33 16,0 0-28-16,0 0-20 0,0 0-28 15,0 0-72-15,0 0-102 0,0 0-82 16,-14 34-48-16,14-17-17 0,-13 4 14 15,9 4-19-15,-6 1 20 16,3 2-14-16,0 1 3 0,4-6-47 16,-1-3-131-16,1-5-222 0,3-1-219 15,0-2-381-15,0 3-244 0</inkml:trace>
  <inkml:trace contextRef="#ctx0" brushRef="#br0" timeOffset="136805.07">14446 18203 2230 0,'0'0'655'0,"0"0"-453"16,0 0-154-16,0 0 3 0,0 0-12 15,0 0-39-15,0 0-21 16,0 0-27-16,0 0 48 0,0 0 10 0,27 3 6 16,-20-3 13-16,0 0-29 15,7 0-2-15,0 0-1 0,-1 0 1 16,-2 0 2-16,-4 0 2 0,3 0 21 16,0 0-23-16,-6 0-106 0,6 0-83 15,-6-2-68-15,-4 0-150 0,6-4-125 16,-2 0-100-16,-1 1-121 0</inkml:trace>
  <inkml:trace contextRef="#ctx0" brushRef="#br0" timeOffset="137227.289">14584 18089 1222 0,'0'0'661'0,"0"0"-366"16,0 0-65-16,0 0 28 0,0 0-4 16,0 0-55-16,0 0-52 0,0 0-48 15,0 0-42-15,0 0-6 0,0-2-3 16,0 2-1-16,0 2-9 15,0 0 22-15,0 4 7 0,0 3-1 16,0 4-19-16,0 6 10 0,0 2-7 16,-4 7-9-16,-6 1-29 0,-1 0-11 15,-2-1-1-15,2-1 0 0,1-4 0 16,-7 2-34-16,0-5-20 0,-1 0-8 16,5-3-33-16,-5-5-12 0,8-2-4 15,3-4 0-15,0-4-45 0,7-2-126 16,-3-4-146-16,3-6 293 0,0-1-121 15,3-1 188-15,1-2 45 0,2-2 23 16,1 2 45-16,4 3 40 0,-4 1 41 16,0 0-22-16,3 7-30 0,-7-1-29 15,1 1 42-15,-1 3 68 0,-3 0-36 16,4 6-58-16,-4 0 9 16,0 6 17-16,3 0 2 0,-3 7 4 15,0 1-14-15,0 2-34 0,0-1-14 16,-3 0-8-16,-1-5-22 0,1 0-1 15,-1-1-3-15,4 0-86 0,-3 3-93 16,-4-4-103-16,7 0-108 0,0-2-212 16,0-5-29-16,0-1-504 0</inkml:trace>
  <inkml:trace contextRef="#ctx0" brushRef="#br0" timeOffset="137926.949">14914 18113 893 0,'0'0'1653'0,"0"0"-1544"0,0 0-92 16,0 0 95-16,0 0 132 0,0 0-58 15,0 0-145-15,0 0-41 0,0 0-41 16,0 0 6-16,0 0 14 0,0 0 21 15,7 0 1-15,0 0 1 0,0 0 14 16,3 0-15-16,1 0 12 0,2 0 12 16,-6 0-6-16,0 3 7 0,4 0-7 15,-5 1 0-15,1 0 13 0,-3-1 22 16,-1 1-32-16,-3 2-22 0,0 0 13 16,0 2-13-16,0-3 22 0,-7 5 13 15,-3 0-9-15,0 1-7 0,-4-1-3 16,-3 3-1-16,3-4 4 0,0 1-16 15,0-2-2-15,0-3 0 0,8 1 1 16,2-6-1-16,1 3-1 16,-1-2-32-16,4-1 1 0,0 0 29 0,0 0-23 15,4 0-29-15,-1 0-38 16,1 0 12-16,-1 0 57 0,0 0 23 16,8 0 12-16,-8 0-12 0,4 0-21 15,4 2 19-15,-1 2-30 0,0 1 32 16,-3 2 3-16,3 2 23 0,1 1-25 15,-4 4 40-15,0 0-9 0,-1-3 22 16,-2 5 20-16,-1-3-20 0,-3-1 9 16,0 0 7-16,0 0-13 15,-3-2-4-15,-4 0-2 0,-3-1-7 0,3-1-9 16,-4 0-10-16,1-5-25 16,0 1-1-16,-1-4-47 0,5 0 4 15,-1 0-41-15,0-5-41 0,3-5 46 16,1 2 1-16,3-1 34 0,-7-1 33 15,7 2-1-15,0 0-6 0,0 2 19 16,0 1 0-16,7 0 35 0,-4 3 9 16,-3 1-5-16,0 0-18 0,0 1-21 15,4 0-22-15,-1 0 6 0,1 2 16 16,-1 2 1-16,4 0 1 0,3 2 17 16,1 1-19-16,6-1-57 0,-3 4-119 15,6-4-122-15,1 0-233 0,-4-2-229 16,-3 0-433-16</inkml:trace>
  <inkml:trace contextRef="#ctx0" brushRef="#br0" timeOffset="138068.74">15310 18601 46 0,'0'0'1619'0,"0"0"-1070"0,0 0-106 16,0 0-19-16,0 0-35 0,0 0-189 15,0 0-144-15,0 0-56 16,0 0-47-16,0 0-146 0,11 19-187 15,-11-21-723-15,0-17-873 0</inkml:trace>
  <inkml:trace contextRef="#ctx0" brushRef="#br0" timeOffset="184952.898">20099 11620 445 0,'0'0'114'0,"0"0"-30"0,0 0-74 15,0 0-10-15,0 0-23 0,0 0 23 16,0 0 4-16,0 0-1 0,0 0-3 16,-3 0-12-16,3 0-8 0,0 0 7 15,0 0-3-15,0 0-7 0,0 0 0 16,0 0 4-16,0 0-10 0,3 0-56 15,-3 0-72-15,0 0-83 16</inkml:trace>
  <inkml:trace contextRef="#ctx0" brushRef="#br0" timeOffset="185764.071">20482 11582 766 0,'0'0'414'0,"0"0"-192"0,0 0-76 16,0 0-19-16,0 0-30 0,0 0-12 15,0 0-11-15,0 0-15 0,0 0-27 16,0 0-19-16,-4-4 4 0,4 4 8 15,0 0-8-15,0-3-17 0,0 3-26 16,0 0-16-16,0 0-27 0,0 0-9 16,0 0 17-16,4 0-33 0,-1 0-79 15,1 0-94-15,2 0-94 16,-6 1-63-16,4-1-65 0,-25 2 479 0</inkml:trace>
  <inkml:trace contextRef="#ctx0" brushRef="#br0" timeOffset="186014.62">20830 11597 222 0,'0'0'596'0,"0"0"-410"15,0 0-72-15,0 0-114 0,0 0-36 16,0 0 6-16,0 0 30 0,0 0 20 16,0 0-17-16,0 0 13 0,-4 5-15 15,4-3-1-15,0-2-29 16,0 0-56-16,0 0-163 0,0 0-140 16</inkml:trace>
  <inkml:trace contextRef="#ctx0" brushRef="#br0" timeOffset="123458.343">22783 10998 196 0,'0'0'1429'16,"0"0"-1117"-16,0 0-85 0,0 0-91 15,0 0-3-15,0 0 15 0,0 0 13 16,0 0-32-16,-55 0-45 0,52-1-23 16,-4-1-1-16,0 2 17 0,3-1 0 15,1 1-20-15,-4 0-21 16,-3 1-17-16,-4 4 12 0,0 3 1 0,0 1-31 16,-3 4 14-16,-4 1-15 15,4 1-1-15,0 5 1 0,-7-2 1 16,10 1 1-16,-3 0 11 0,0-1 3 15,3-1-15-15,7-1 0 0,3-4-1 16,1 0 0-16,0-5-2 0,3 0 2 16,0-3-3-16,6-3 0 0,-2 2 3 15,3-2 0-15,3-1 0 0,0 0 0 16,8 0 2-16,-4 0-1 0,-4-4-1 16,0 3-3-16,7-2 1 0,-3 3 2 15,-7 0-1-15,7 0-2 0,-7 0 1 16,7 3-17-16,-4 2 18 0,-3 3-15 15,-4-1 13-15,4 3 1 0,-3 0 0 16,2 3 2-16,-6-1 10 0,0 2 6 16,0 2-14-16,0-1 14 0,0 2 6 15,-3-4-18-15,-4 5 15 16,0-3-7-16,0 2 7 0,-10 0-6 0,0 0-10 16,3 0-1-16,4-1-1 15,-7-2-1-15,-1 1-2 0,8-7-48 16,3-1-20-16,0-3-58 0,4-4-83 15,3-3-190-15,0-9-422 0,0 4-605 16</inkml:trace>
  <inkml:trace contextRef="#ctx0" brushRef="#br0" timeOffset="123904.984">23055 11059 163 0,'0'0'1194'0,"0"0"-823"16,0 0-118-16,0 0-42 0,0 0-23 16,0 0-36-16,0 0 19 0,0 0-36 15,0 0-39-15,0 0-9 0,38-18 9 16,-21 11 0-16,4 1-35 0,-4-1-36 15,1 0-25-15,6 1 13 16,-11 0-13-16,5 1 2 0,2-1 0 16,-6 3-2-16,-7-1-19 0,3 3-51 15,-6-2-71-15,-1 3-32 0,4 0-30 16,-7 0-55-16,0 0-118 0,-7 0-140 16,4 1-135-16,-4 2-106 0</inkml:trace>
  <inkml:trace contextRef="#ctx0" brushRef="#br0" timeOffset="124130.87">23093 11000 1141 0,'0'0'557'0,"0"0"-103"16,0 0-114-16,0 0-60 0,0 0-26 16,0 0-55-16,0 0-72 0,-24 63-50 15,21-40-23-15,3-2-16 16,-7 5-19-16,3 1-1 0,4 3-18 15,-3 1-16-15,3-4 15 0,-4 2-2 16,4-2-77-16,0-4 10 0,-3-4 19 16,3-1-70-16,0-6-23 0,3-1-103 15,1-3-192-15,-1-2-232 0,-3-4-420 16</inkml:trace>
  <inkml:trace contextRef="#ctx0" brushRef="#br0" timeOffset="124385.609">23069 11201 1876 0,'0'0'693'0,"0"0"-332"0,0 0-133 16,0 0-94-16,0 0-118 0,0 0-13 16,0 0-3-16,0 0 38 0,0 0-13 15,69-18-9-15,-48 11-14 16,6 0 21-16,-10 3-23 0,4 3-19 15,0 1-26-15,-7 0-19 0,-8 1-6 16,5 3-26-16,-8 3-42 0,4-3-22 16,-3 3-14-16,-4 0-36 0,-4 4-81 15,-6-2-109-15,-1 2-62 0,1 4-101 16,3-7-80-16</inkml:trace>
  <inkml:trace contextRef="#ctx0" brushRef="#br0" timeOffset="124551.379">23086 11379 1315 0,'0'0'572'0,"0"0"-121"16,0 0-67-16,0 0-104 0,0 0-127 0,0 0-25 16,0 0 9-16,0 0-35 15,0 0-14-15,59 12-56 0,-42-12 6 16,4 0-19-16,-1 0 0 0,-2-1-18 16,6-2-1-16,-7-1-89 0,0-3-107 15,7 2-101-15,-6-6-323 0,-5 3-729 16</inkml:trace>
  <inkml:trace contextRef="#ctx0" brushRef="#br0" timeOffset="125023.475">23517 10967 1408 0,'0'0'459'0,"0"0"-116"0,0 0-32 15,0 0-15-15,0 0-39 0,0 0-20 16,0 0-62-16,0 0-45 0,0 0-48 15,0 0-25-15,-10 23 31 0,10-16-13 16,0 4-18-16,-7 6-26 0,3 5-6 16,1 6-6-16,-4 7 17 0,0 2-11 15,4 2-4-15,-4-1 7 0,3 0-12 16,-6-1-14-16,6-6 11 0,-2-2-12 16,2-5-1-16,4-2 0 0,0-6 0 15,0-2 0-15,0-2-2 0,10-5-20 16,-3-2 9-16,0 1 11 0,4-5-17 15,-5 0 17-15,8-1-10 0,0-1 9 16,3-4-13-16,-3-2 15 16,7 0-14-16,-1-1-49 0,-9 0-18 15,3 1-18-15,6 0-17 0,-6 2-63 16,-4 0-186-16,4-1-274 0,0 2-473 16,-4-2-268-16</inkml:trace>
  <inkml:trace contextRef="#ctx0" brushRef="#br0" timeOffset="125403.35">23913 11017 1970 0,'0'0'438'0,"0"0"-189"16,0 0 34-16,0 0-43 0,0 0-87 16,0 0-22-16,0 0-46 0,0 0-63 15,0 0-20-15,0 0 24 0,17-3 9 16,7-3-13-16,1-4 0 0,-1 2-11 15,0-1-10-15,-3 3-1 0,3 0 0 16,-7 2 0-16,-7 0-13 0,4 2-19 16,-7 2-66-16,-4 0-32 0,-3 0-26 15,0 0-49-15,0 2-61 0,-7 2-31 16,-6 2-166-16,-1-1-161 0,4 3-34 16,-4-4 133-16</inkml:trace>
  <inkml:trace contextRef="#ctx0" brushRef="#br0" timeOffset="125616.633">23899 11031 747 0,'0'0'326'16,"0"0"-85"-16,0 0 29 0,0 0 22 16,0 0-42-16,0 0 90 0,0 0 8 15,0 0-33-15,0 0-85 0,0 0-59 16,-17 28 3-16,17-20 3 0,4 4-55 16,2-5-24-16,-6 4-54 0,0 4-44 15,0 4-16-15,0 9 16 0,0 1 13 16,0 4-13-16,0-6 0 0,0 1-69 15,0-4 43-15,0-3-71 0,0-4-7 16,4-3-35-16,-1-2-89 0,-3-1-167 16,4-7-104-16,-4 0-99 0,3-1-374 15</inkml:trace>
  <inkml:trace contextRef="#ctx0" brushRef="#br0" timeOffset="125818.187">23913 11224 703 0,'0'0'1813'0,"0"0"-1411"16,0 0-273-16,0 0-104 0,0 0-25 15,0 0-45-15,0 0 22 0,0 0 23 16,52-26 19-16,-35 19-16 0,7-1-3 16,-3 1 0-16,-4 3 0 0,4 0-13 15,-4 1-166-15,-10 2-105 16,3 1-117-16,-3 0-229 0,0 4-178 15,-7 4 97-15</inkml:trace>
  <inkml:trace contextRef="#ctx0" brushRef="#br0" timeOffset="125983.435">23937 11386 2592 0,'0'0'607'15,"0"0"-432"-15,0 0-115 0,0 0-60 16,0 0-67-16,0 0 61 0,0 0 6 15,0 0 0-15,73 5-26 0,-56-5-41 16,4-4-32-16,3 0-96 0,-7-7-240 16,-3 3-339-16,13-8-614 0</inkml:trace>
  <inkml:trace contextRef="#ctx0" brushRef="#br0" timeOffset="126364.955">24595 10997 1904 0,'0'0'377'0,"0"0"-290"0,0 0-6 16,0 0 32-16,0 0 35 0,0 0 13 15,-51 0 35-15,44 0-78 0,3 0-35 16,4 0-25-16,-3 0 5 0,3 0-2 16,-4 1 2-16,-3 1-9 0,4 2-6 15,-4 2-14-15,-3 2-5 0,-1 3 9 16,1 7-3-16,3 1-20 0,-3 5 10 16,3 0 7-16,-3 3-4 0,-1 0 1 15,8-1-10-15,-1-3-7 0,4 1 1 16,0-1-1-16,4-4 13 0,3-1-25 15,10-2-26-15,-3-3-30 16,6-5-61-16,11-4-22 0,-3-6-93 16,10-11-183-16,0-7-314 0,-14 4-523 15</inkml:trace>
  <inkml:trace contextRef="#ctx0" brushRef="#br0" timeOffset="126753.925">24861 10983 1725 0,'0'0'490'0,"0"0"-257"0,0 0 2 16,0 0 55-16,0 0-79 0,0 0-48 15,0 0-33-15,0 0-114 0,0 0-16 16,0 0-19-16,0 1 3 0,3-1 16 16,7-1 32-16,8-1 9 0,-1 1 7 15,-3-2-17-15,13 1-12 16,-6 0-6-16,6-2-11 0,1 1 11 15,-4 0-13-15,0 1 3 0,-3-2-3 0,0 0-110 16,-8 1-20-16,-6 2-87 16,0-2-77-16,-3 2-145 0,-4 1-102 15,0 0-18-15,-7 3-27 0,3-1-57 16</inkml:trace>
  <inkml:trace contextRef="#ctx0" brushRef="#br0" timeOffset="126940.779">25005 10973 209 0,'0'0'1254'15,"0"0"-760"-15,0 0-176 0,0 0-85 16,0 0-4-16,0 0-20 0,0 0-10 16,0 0-36-16,0 0-55 0,0 0-45 15,-10 6-21-15,10 6 2 0,-7 11 19 16,4 18 23-16,-1 1-33 0,1 4-31 16,-4 9-22-16,7-12-15 0,0 5-4 15,0-2-13-15,0-13-126 16,3 2-262-16,4-12-729 0,0-6-621 0</inkml:trace>
  <inkml:trace contextRef="#ctx0" brushRef="#br0" timeOffset="129273.492">25739 11225 127 0,'0'0'493'0,"0"0"103"0,0 0-371 16,0 0-112-16,0 0-15 0,0 0 45 16,0 0 39-16,0 0-114 15,0 0-42-15,4 4 23 0,-4-4 32 16,3 0 29-16,-3 0-13 0,0 0-7 16,3 0-9-16,1 0-3 0,-1 0 8 15,11 0-2-15,-7-1-23 0,3-3 3 16,4 1-51-16,-4-1-10 0,8-3 10 15,-5 2 1-15,1 1-14 0,-3 1-1 16,6 1-2-16,-7 0 3 0,-3 2-13 16,0 0-6-16,-4 0 19 0,4 0 0 15,-3 2-20-15,9 0 20 16,-6 5 2-16,0-3-2 0,4 4 1 16,-5-1 0-16,5 1-1 0,6 1-2 15,-3 1-9-15,0-2 11 0,6 1 26 16,-3-1 35-16,-3-2 25 0,0-1-6 15,7-1-10-15,-7-2-54 0,-1 1 26 16,11-2-7-16,-6 1 3 0,2-2-16 16,11 0-6-16,-7 0-16 0,11-4 13 15,-1-1-13-15,-3 1-111 0,4-1-4 16,-8 1-126-16,4 0-219 0,-13 0-543 16,-5 1-502-16</inkml:trace>
  <inkml:trace contextRef="#ctx0" brushRef="#br0" timeOffset="130517.626">22476 11958 632 0,'0'0'68'0,"0"0"470"16,0 0-271-16,0 0-56 0,0 0 3 15,0 0 30-15,0 0-14 0,0 0-8 16,0 0-35-16,-3 0-17 0,3 0-16 15,0 0-26-15,0 0-48 0,3 0-26 16,-3 0-26-16,0 0-15 0,4 0-13 16,-4 0-16-16,7-1-16 0,-4-1 30 15,4 2 2-15,10-2 13 0,-3 0-10 16,0-2 10-16,3 0 0 16,4 0-13-16,-4 0 0 0,0-1 0 15,7-1-1-15,-6 2 1 0,-5 0 3 16,8 1-1-16,-11-1 1 0,-3 2-2 15,0 1-1-15,-3-1-2 0,-4 2-20 16,0-1-3-16,0 1 24 0,0 0-20 16,0 0-52-16,-4 0-48 0,-3 3-20 15,7-1-20-15,-7 0-96 0,1 2-148 16,-5-1-189-16,1 1-112 0</inkml:trace>
  <inkml:trace contextRef="#ctx0" brushRef="#br0" timeOffset="130825.036">22476 11965 1624 0,'0'0'493'0,"0"0"-266"0,0 0-20 15,0 0 22-15,0 0-72 0,0 0-25 16,0 0-42-16,0 0-62 0,0 0-28 15,0 0-38-15,0 12-10 0,0-1 48 16,0 5 27-16,0 2 8 0,0 5-6 16,0 5 6-16,0 1-22 0,0 0 9 15,0 5 10-15,0-4-19 0,0-1 9 16,0-1 3-16,0-2-2 16,-3-4-23-16,3-3 0 0,0-3-1 15,0-3-28-15,0-4-80 0,0-1-63 0,0-5-104 16,0 1-118-16,3 0-173 15,1-4-126-15,-4 0-319 0</inkml:trace>
  <inkml:trace contextRef="#ctx0" brushRef="#br0" timeOffset="131036.348">22501 12210 1820 0,'0'0'496'15,"0"0"-250"-15,0 0-43 0,0 0-65 16,0 0-51-16,0 0-20 0,0 0-41 16,0 0-7-16,0 0 48 0,0 0-32 15,62-6-12-15,-42 6-12 0,-2 0-9 16,6 0-4-16,-4 3-56 0,-2-3-224 16,6 2-215-16,-14-2-522 15</inkml:trace>
  <inkml:trace contextRef="#ctx0" brushRef="#br0" timeOffset="131589.022">22938 11947 1406 0,'0'0'741'0,"0"0"-330"15,0 0-234-15,0 0-110 0,0 0-67 16,0 0 2-16,0 0 20 0,0 0 20 16,0 0 32-16,62-19-18 0,-38 15-56 15,-6-2 0-15,6 2 3 0,-4 0 25 16,-2 2 27-16,2 1-20 0,-3 0-11 15,-3 1-24-15,0 0-3 0,3 0 3 16,-6 3 0-16,-5 1 0 16,-2 3 3-16,3 1 41 0,0 2-9 15,-7 1 134-15,0 5-41 0,0-1-37 16,0 5-37-16,-7-2-16 0,-4 1-13 16,1-1-6-16,-4-2-15 0,-3 1-2 15,0 1-2-15,0-1-51 0,-7-1-25 16,6 0-54-16,-2-2-22 0,-1-4-91 15,7-2-130-15,4-5-163 0,-1-3-198 16,1-3-441-16</inkml:trace>
  <inkml:trace contextRef="#ctx0" brushRef="#br0" timeOffset="131847.927">23024 11947 2164 0,'0'0'559'0,"0"0"-218"16,0 0-89-16,0 0-61 0,0 0-58 15,0 0-22-15,0 0-42 0,0 0-41 16,0 0-28-16,0 0 0 16,0 6 2-16,0-4 11 0,0 5-10 0,0 4 44 15,0 5-12-15,0 5 12 16,0 3-13-16,-7 5 2 0,0 5-24 16,-3 0-10-16,-4 1 11 0,7 2-13 15,-6-3-1-15,-5-1-15 0,8-2 4 16,0-5-18-16,3-4-73 0,-3-2-39 15,3-6-57-15,-4 1-141 0,8-7-237 16,3-4-184-16,0-2-355 0,0-4 321 0</inkml:trace>
  <inkml:trace contextRef="#ctx0" brushRef="#br0" timeOffset="132019.193">22962 12225 1567 0,'0'0'669'16,"0"0"-361"-16,0 0-189 0,0 0-61 15,0 0 10-15,0 0 185 0,0 0-58 16,55 19-70-16,-34-7-68 0,0 2-6 16,6 6-49-16,-3-5 1 0,11 4 0 15,-4-5-3-15,-4 1-105 0,8-6-224 16,-14-4-315-16,-1-5-770 0</inkml:trace>
  <inkml:trace contextRef="#ctx0" brushRef="#br0" timeOffset="132683.318">23579 11973 245 0,'0'0'1360'0,"0"0"-1070"15,0 0-57-15,0 0 17 0,0 0 2 0,0 0-53 16,0 0-89-16,0 0-66 15,0 0-1-15,0 0-43 0,-45 34 0 16,38-21 22-16,4 2 13 0,-4 5 0 16,3 0-6-16,-2 6 22 0,-1 0 10 15,3 1-23-15,4-2-9 0,0 0-29 16,4-2-3-16,6-2-1 0,0-5 4 16,4-2-2-16,0-3-1 0,10-7-42 15,-7-4 7-15,11 0-4 16,-4-15 23-16,-3-1-13 0,6-6-32 15,-10-1-9-15,-3 1 5 0,3-1 23 16,-10 2 45-16,-3 1 11 0,-4-2 27 16,0 3-18-16,-11-5 18 0,-6 3-37 15,7 2-1-15,-4 1 16 0,-3 7 61 16,0 6 10-16,-1 1-4 0,5 4-29 16,-1 0-29-16,0 5-25 0,4 2-98 15,6 5-43-15,4 2-145 0,0 1-211 16,0-3-622-16</inkml:trace>
  <inkml:trace contextRef="#ctx0" brushRef="#br0" timeOffset="133168.423">24130 11891 878 0,'0'0'664'0,"0"0"-257"16,0 0-86-16,0 0-56 0,0 0-23 15,0 0-27-15,0 0-45 0,0 0-46 16,0 0-31-16,0 0-20 0,-3 0-10 15,3 3 4-15,0 3 12 0,0 6 13 16,-7 7-51-16,-7 9-38 16,7 9-3-16,-3 0-13 0,0 5 10 15,-1-1 0-15,4 1-13 0,-6-5 0 16,9-4-53-16,-3-3-86 0,4-6-106 16,3-2-214-16,0-9-103 0,0-3-166 15,0-6-411-15</inkml:trace>
  <inkml:trace contextRef="#ctx0" brushRef="#br0" timeOffset="133432.276">24120 11951 1979 0,'0'0'538'0,"0"0"-251"0,0 0-34 16,0 0-39-16,0 0-70 0,0 0-20 15,0 0-39-15,0 0-50 0,0 0-35 16,0 0 0-16,3 7-3 0,1 4-4 16,-1 1 7-16,4 11 32 0,0 3 6 15,-4 5-22-15,8 2-14 0,-1 4-2 16,-3-3 2-16,0-3-1 0,0-3-1 16,-4-4-22-16,4-3-35 0,-7-5-124 15,4-4-128-15,-1-5-198 16,0-7-286-16,1 0-526 0</inkml:trace>
  <inkml:trace contextRef="#ctx0" brushRef="#br0" timeOffset="133673.609">24361 11949 2230 0,'0'0'578'0,"0"0"-289"16,0 0-107-16,0 0-1 0,0 0-47 15,0 0-17-15,0 0-20 0,0 0-72 16,0 0-23-16,-28 63-2 0,15-34 0 16,2 1 0-16,1 4-3 0,-4-1-9 15,-3-1-4-15,3 1 3 0,7-5 1 16,-3-4-20-16,3-5-9 0,0-3-88 16,7-5-103-16,0-4-165 0,0-6-219 15,0-1-407-15,4 0-99 0</inkml:trace>
  <inkml:trace contextRef="#ctx0" brushRef="#br0" timeOffset="133887.793">24320 12028 1873 0,'0'0'528'0,"0"0"-243"16,0 0-67-16,0 0-35 0,0 0-26 15,0 0-36-15,0 0-57 0,0 0-42 16,0 0-20-16,0 0 33 0,31 35 85 15,-28-8 89-15,7 3-124 0,-3 5-54 16,4 5-10-16,-1-2-21 0,4-1-1 16,-7 1-15-16,0-5 14 0,3-3-95 15,4-7-115-15,-1-7-163 0,-6-4-383 16,0-6-598-16</inkml:trace>
  <inkml:trace contextRef="#ctx0" brushRef="#br0" timeOffset="134696.602">25605 12190 988 0,'0'0'524'0,"0"0"-179"15,0 0-115-15,0 0-19 0,0 0-101 16,0 0-55-16,0 0-20 0,0 0 17 16,0 0 22-16,58-43-22 0,-37 31 3 15,-4-3-33-15,11 5 7 16,-11 1 3-16,7 1-6 0,-7 1 22 15,-3 1 7-15,7 2-13 0,-4 3 25 16,-3 1-45-16,0 0 23 0,-1 4-32 16,5 7 32-16,-8 3 9 0,0 5 86 15,7 4-28-15,1 3-68 0,-5 5-12 16,1-3-26-16,10-1-6 0,-6-3-2 16,2-2-12-16,4-3 14 0,-3-7 16 15,7-5-16-15,-8-1-19 0,8-6-9 16,-4-7-68-16,4-6-153 0,-4-3-313 15,-11 1-702-15</inkml:trace>
  <inkml:trace contextRef="#ctx0" brushRef="#br0" timeOffset="136193.402">22397 12866 254 0,'0'0'118'0,"0"0"426"0,0 0-192 15,0 0-98-15,0 0-30 0,0 0 0 16,0 0-26-16,0 0-20 0,0 0 0 16,-3-1-10-16,3 1-17 15,0 0-6-15,0 0-7 0,0 0-7 16,0 0-17-16,0 0-18 0,0 0-17 16,0 0-9-16,0 0-16 0,0 0-26 15,0 0-6-15,0 0-20 0,0 0-1 16,0 0-1-16,0 0-12 0,0 0-7 15,0 0-7-15,0 0 1 0,0 0 3 16,0 0-3-16,0 0 2 0,0 0 4 16,0 2-3-16,3 3 22 0,4 4 0 15,-3 4 1-15,-1 0 12 0,0 2-13 16,1 6-11-16,3 1 11 0,-4 2 19 16,-3 2-16-16,7 4-1 0,0-3-2 15,0 3 0-15,-4-4-2 0,4-2 2 16,0 1 0-16,-3-3-15 0,-1-3-7 15,0-3 22-15,1 0 0 16,-4-3 0-16,3-4-12 0,1-2 10 16,-4-1-14-16,0-4 14 0,0 1 2 15,0 0 0-15,0-3 0 0,0 0-2 16,0 0-11-16,0 0 10 0,0 0 1 16,3 0 1-16,-3-2-18 0,0 1 3 15,0 1 13-15,4-4-9 0,-4 1 9 16,3-1-29-16,1-7 32 0,-1-5 0 15,0-2 0-15,8-2-21 0,-8-6-43 16,4 0-19-16,0-2 6 0,0-1 7 16,-7-4-7-16,10 2-7 0,-3 1 20 15,4-1 9-15,-8 4 10 0,4 2 7 16,-4 7 22-16,1 2 16 0,-1 5 32 16,-3 1-3-16,0 6 29 0,0 4 67 15,0-2-22-15,0 2-23 16,0 0-10-16,0 0-3 0,0 2-19 15,0-2-19-15,0 3-13 0,0-3 0 16,0 4-15-16,0-1 15 0,0 1-4 16,4 4 7-16,-4 4-6 0,0 3 6 15,3 3-6-15,-3 1 9 0,4 3-20 16,-1 1 1-16,0 2 26 0,1 2-9 16,-1-3-18-16,8 3 12 0,-4-1 11 15,-1-3 4-15,-2-2-10 0,-1-2-19 16,4-4 12-16,-7 1-11 0,4-6-1 15,-1-1 16-15,1 1 0 0,-1-6-14 16,0-1 0-16,-3-3 21 0,4 0 11 16,3 0 1-16,-4 0-23 0,1-3-8 15,6-5 37-15,-3-6-10 16,0-5 4-16,7-8-4 0,3-3-6 16,-7-7-25-16,0 2-51 0,-6 2-47 0,6 4-50 15,-6 3-45-15,-4 5-85 16,3 3-194-16,4 4-223 0,-7 3-509 15</inkml:trace>
  <inkml:trace contextRef="#ctx0" brushRef="#br0" timeOffset="136511.357">22900 12830 836 0,'0'0'1029'16,"0"0"-685"-16,0 0-153 0,0 0 16 15,0 0 6-15,0 0-17 0,0 0-24 16,0 0-31-16,0 0-52 16,0 0-32-16,0 10-31 0,0-2-24 15,0 5 33-15,0 5 15 0,0 9 4 16,0-1-32-16,0 4-3 0,0 2-18 15,-7 0 15-15,4-1-16 0,3 0-15 16,-4-2 3-16,1-5-1 0,3-3 10 16,-3-5-133-16,3-4-52 0,0-3-125 15,0-5-176-15,0-4-150 0,0 0-154 16,0 0-306-16</inkml:trace>
  <inkml:trace contextRef="#ctx0" brushRef="#br0" timeOffset="136679.523">22890 13098 1006 0,'0'0'564'15,"0"0"-129"-15,0 0-69 0,0 0-30 16,0 0-88-16,0 0-101 0,0 0-99 16,0 0-48-16,0 0-3 0,0 0 3 15,41-15 45-15,-27 11-26 0,14 1-16 16,-11-1 9-16,7 1-12 0,-7 2-1 16,0-2 0-16,1 2-11 0,-5-2-116 15,-2-1-161-15,-4 0-147 0,0 0-369 16,-4-6-708-16</inkml:trace>
  <inkml:trace contextRef="#ctx0" brushRef="#br0" timeOffset="136910.408">23131 12827 2292 0,'0'0'585'0,"0"0"-294"16,0 0-185-16,0 0-14 15,0 0-28-15,0 0-10 0,0 0 9 16,-3 52 51-16,-1-21-3 0,1 3-64 16,-4 6-19-16,3 2-3 0,-2 4-22 15,-1-1-1-15,3 0-2 0,1-4 0 16,3-6-33-16,-4-2-2 0,4-9-186 16,4-3-250-16,-4-6-670 0,3-8-706 0</inkml:trace>
  <inkml:trace contextRef="#ctx0" brushRef="#br0" timeOffset="137749.243">23369 12906 1360 0,'0'0'1189'15,"0"0"-774"-15,0 0-194 0,0 0-87 16,0 0-29-16,0 0 0 0,0 0-13 16,0 0-41-16,0 0-4 0,0 0 7 15,58-16-20-15,-34 9-31 0,1 3-3 16,-5 1 0-16,8-1-2 0,-14 3 2 15,10-1 1-15,-7 2 1 16,-7 0-2-16,-3 0-160 0,0 0-56 16,-3 0-61-16,-4 0-224 0,0 0-79 15,-11 4-141-15,8 0-283 0</inkml:trace>
  <inkml:trace contextRef="#ctx0" brushRef="#br0" timeOffset="137950.849">23407 12918 640 0,'0'0'1079'0,"0"0"-709"0,0 0-33 16,0 0 41-16,0 0-80 0,0 0-74 16,0 0-59-16,0 0-76 0,0 0-77 15,0 0-12-15,-28 63 0 16,28-37 0-16,0 4 0 0,0 1 2 16,-3-3-2-16,3 0-15 0,0-4-4 15,0-2-3-15,0-1 18 0,0-5-100 16,0-1-75-16,0-6-109 0,0-2-201 15,0-4-231-15,0-2-389 0</inkml:trace>
  <inkml:trace contextRef="#ctx0" brushRef="#br0" timeOffset="138159.3">23369 13133 1395 0,'0'0'982'15,"0"0"-672"-15,0 0-133 0,0 0-84 16,0 0-90-16,0 0-3 0,0 0 0 15,0 0 43-15,0 0 21 0,65-30 3 16,-41 21-67-16,-3 3 1 0,0 1-1 16,3 1-13-16,-7 1 12 0,4 3 1 15,-7 0-1-15,-4 0-44 0,-3 3-150 16,0 2-56-16,-4 1-18 16,-3 1-110-16,0 3-216 0,0-3-161 15</inkml:trace>
  <inkml:trace contextRef="#ctx0" brushRef="#br0" timeOffset="138334.292">23424 13272 1970 0,'0'0'564'15,"0"0"-206"-15,0 0-92 0,0 0-100 16,0 0-103-16,0 0-18 0,0 0-20 16,0 0 55-16,0 0-17 0,0 0-25 15,55 18-16-15,-38-18-22 0,7-1 0 16,-3-6-37-16,7-4-52 0,-4-2-92 15,3-3-186-15,-6 4-617 0,10-11-535 0</inkml:trace>
  <inkml:trace contextRef="#ctx0" brushRef="#br0" timeOffset="138905.4">23899 12872 1918 0,'0'0'645'0,"0"0"-284"0,0 0-115 16,0 0 3-16,0 0-112 0,0 0-106 16,0 0 1-16,0 0-32 0,0 0 3 15,0 0 35-15,49-24 9 0,-32 16-24 16,0 2 5-16,-3 0-25 0,10 4-2 15,-10 0 1-15,-4 2-2 0,7 2 1 16,-3 3 15-16,-4 2-16 0,-3 5 3 16,0 1 13-16,-3 3 9 0,-4 3 32 15,0 0-10-15,0 0-25 16,-11 4-22-16,4-6-1 0,-6 1-2 16,-8-2-38-16,4-1-6 0,-1-2-23 15,-6-2-65-15,4 0-49 0,-1-6-61 16,-7-1-127-16,15-4-102 0,-5-1 4 15,1-7-148-15,10-4 103 0,-3-2 160 16,10-1 208-16,0-2-78 0,0-1 225 16,0 1 134-16,0 1 198 0,0 1 30 15,0 3 6-15,3 2-20 0,1 6-32 16,-4 1-5-16,0 2 6 0,3 1-14 16,-3 0-56-16,0 0-68 0,0 0-58 15,0 0-22-15,0 4-17 0,0 0-12 16,0 8 3-16,4 6 68 15,-1 5-28-15,-3 7-56 0,0 3-29 16,0 2-5-16,-3 2-22 0,-4-1 0 16,0-1-1-16,-3-1-17 0,-8-4 1 15,8-2-47-15,0-6-59 0,3-2-33 16,0-7-47-16,0-5-203 0,4-5-216 16,3-3-353-16,0-7-235 0</inkml:trace>
  <inkml:trace contextRef="#ctx0" brushRef="#br0" timeOffset="139045.865">23913 13133 1038 0,'0'0'719'0,"0"0"-274"16,0 0 1-16,0 0-102 0,0 0-101 15,55 46-122-15,-44-29-47 0,2-2-36 16,5 4-36-16,2-7-2 0,-2 2-1 16,6-6-88-16,-4-4-247 0,4-4-269 15,-6 0-718-15</inkml:trace>
  <inkml:trace contextRef="#ctx0" brushRef="#br0" timeOffset="139410.432">24444 12875 1518 0,'0'0'513'0,"0"0"-186"15,0 0-81-15,0 0 8 0,0 0-48 16,0 0-62-16,0 0-68 15,0 0-60-15,0 0 51 0,0 0 9 16,62 1 32-16,-42-5-60 0,-2 1-23 16,13 0-24-16,-14-1 2 0,4 3-3 15,-4-2 0-15,-7 0-15 0,0 2-58 16,-6 0-86-16,-1 0-122 0,4 1-101 16,-7 0-148-16,-7 1-123 0,4 3-18 15</inkml:trace>
  <inkml:trace contextRef="#ctx0" brushRef="#br0" timeOffset="139625.653">24461 12907 1108 0,'0'0'528'0,"0"0"-229"15,0 0-27-15,0 0 13 0,0 0-17 16,0 0-27-16,0 0-30 0,0 0-84 16,0 0-53-16,0 0-30 0,-10 41 20 15,6-19 12-15,-6 4-16 0,6 6-19 16,-3 4-25-16,4 3-5 0,0 0-10 15,-1-1-2-15,1-3-12 0,-1-2 12 16,4-2 0-16,0-10-12 0,0-1-44 16,0-9-73-16,0 0-109 0,0-4-177 15,0-3-204-15,0-3-431 0</inkml:trace>
  <inkml:trace contextRef="#ctx0" brushRef="#br0" timeOffset="139861.176">24433 13114 1861 0,'0'0'580'0,"0"0"-219"16,0 0-110-16,0 0-37 15,0 0-77-15,0 0-51 0,0 0-67 16,0 0-19-16,0 0 57 0,55-13-9 16,-27 6-17-16,-11 3-30 0,14 0 1 15,-10 2-1-15,3 2-1 0,0 0 0 16,-7 0 0-16,4 4-1 0,-4 2-20 15,-6 1-51-15,-1-2-62 0,-7 2-83 16,4-1-48-16,-7 2-154 0,0 0-93 16,-10 3-164-16,3-2-309 0</inkml:trace>
  <inkml:trace contextRef="#ctx0" brushRef="#br0" timeOffset="140029.852">24416 13338 1961 0,'0'0'657'0,"0"0"-342"0,0 0-154 15,0 0-72-15,0 0-44 0,0 0 54 16,0 0 104-16,76 0-60 16,-38-2-58-16,0-2-41 0,-4 0-41 15,8 0-3-15,-1 4 0 0,-7-3 0 16,4 2-107-16,0 1-131 0,-3-2-244 16,-11 0-767-16,7-2-480 0</inkml:trace>
  <inkml:trace contextRef="#ctx0" brushRef="#br0" timeOffset="141643.841">25636 13241 378 0,'0'0'297'0,"0"0"-144"0,0 0-91 15,0 0-13-15,0 0 19 0,0 0 14 16,0 0-1-16,0 0-32 0,55-18 55 16,-52 17-45-16,1-2-59 0,-1 3 3 15,8 0 7-15,-8-1 39 0,4 1-37 16,-4 0-12-16,4 0-1 15,0 0-2-15,0 0 1 0,0 1 2 16,7-1 1-16,-4 0-1 0,0 3 0 16,1-3-14-16,2 0 14 0,5 0 1 15,-5 0-1-15,1 0 0 0,0 0 21 16,3 0-18-16,-3 0-3 0,0 0-21 16,-4 0 21-16,4 0 1 0,-4 0-1 15,1 0-3-15,-5 0 3 0,1 0-13 16,0 0 0-16,7-3 13 0,-7 2 26 15,0-2-9-15,3 2-2 0,-6-2-15 16,6 2-26-16,-7 1 10 0,8-3 16 16,-4 3 17-16,3 0 32 0,-3 0-47 15,0 0 27-15,3 0 10 0,4 0-39 16,-4 0-6-16,1 0 6 0,-1 0 26 16,0 0-3-16,4-4 22 15,0 4 10-15,0-4 10 0,-1-3-22 16,11-1 18-16,-3 2-25 0,3 1-36 15,-3-2 0-15,-4 3 39 0,4 2-39 16,-7 0-3-16,-4 2-39 0,0 0 38 16,7 0-12-16,-3 2 14 0,0 3 2 15,0-1 3-15,6 3 10 0,-2-1-26 16,-1 0-6-16,-3-2-310 0,3-4-803 0</inkml:trace>
  <inkml:trace contextRef="#ctx0" brushRef="#br0" timeOffset="142786.233">27768 12977 851 0,'0'0'427'16,"0"0"755"-16,0 0-863 0,0 0-46 16,0 0-24-16,0 0-23 0,0 0-64 15,0 0-84-15,0 0-46 0,-31 2-22 16,31 0-10-16,-3 2-15 0,-1 1-11 15,-2-1 1-15,2 2 0 0,4-4 12 16,-3-1-9-16,3 0-3 0,0-1-4 16,0 0-2-16,0 0-7 0,0 0-19 15,0 0-80-15,3-1-48 0,1-2-26 16,2-1 134-16,-2-3 77 16,-1 1 41-16,8 0 1 0,-4 0-10 15,-4 2-6-15,0 2 60 0,-3 0 13 16,0 2 10-16,0 0-4 0,0 0 9 15,0 0-3-15,0 0-26 0,0 2-16 16,0-1 1-16,0-1 36 0,0 1-26 16,0 1-41-16,0-1-39 0,0-1-15 15,0 1-10-15,0 2-14 0,0 0-71 16,0 6-3-16,0 1-41 0,0 0-199 16,0 3-311-16,0-3-407 0,-3 2-492 0,6-87 1563 15</inkml:trace>
  <inkml:trace contextRef="#ctx0" brushRef="#br0" timeOffset="143112.338">27720 13258 2062 0,'0'0'560'0,"0"0"-341"15,0 0-106-15,0 0 37 0,0 0 7 16,0 0-49-16,0 0-41 0,0 0-26 16,0 0-12-16,0 0-16 0,0 4-10 15,0-3 9-15,0-1-12 0,0 0 0 16,0 0 2-16,0 0-1 0,0 0-1 16,0 1-4-16,4 2 2 0,-4-2 2 15,0 3 13-15,0 0-11 16,0 2 20-16,-4 2 4 0,1 6 15 15,-8 2-10-15,1 2-5 0,-7 6-11 16,0 1-12-16,-1 2-3 0,-2 3-35 16,-1 2-16-16,4-8-375 0,-11 7-1078 0</inkml:trace>
  <inkml:trace contextRef="#ctx0" brushRef="#br0" timeOffset="172599.945">21753 11893 107 0,'0'0'273'16,"0"0"503"-16,0 0-359 0,0 0-229 15,0 0-64-15,0 0 6 0,0 0 22 16,0 0-13-16,0 0-22 0,0 0-33 16,0 0 0-16,0 0 9 0,0 0 36 15,0 0 13-15,0 0-30 0,0 0-19 16,0 0-23-16,0 0-13 0,0 0-9 16,0 0-10-16,0 0-6 0,0 0 0 15,0 0-13-15,0 0-3 16,0 0-13-16,0 0 10 0,0 0-11 0,0 0 1 15,0 0-1-15,-3 4-2 16,-4-1-18-16,0 3 16 0,3-3-1 16,-3 2-9-16,4 1 12 0,-4-2 0 15,4 4-3-15,-1-1 1 0,-3 1 0 16,0 0 0-16,1 0-1 0,-5 2-10 16,4-3 13-16,0 1-1 0,1-3-12 15,2 2 10-15,4 0-23 0,-7-4-5 16,7-1-68-16,-3 0-42 0,3-2-64 15,0 0-59-15,0 0-140 0,3 0-161 16,4-4 74-16,-3-2 97 0,-1 2-76 16</inkml:trace>
  <inkml:trace contextRef="#ctx0" brushRef="#br0" timeOffset="173160.268">21756 11906 247 0,'0'0'176'16,"0"0"-33"-16,0 0 17 0,0 0 32 16,0 0 7-16,0 0 13 0,0 0-7 15,0 0-4-15,0 0-6 0,0 0-10 16,4-3 0-16,-1 3-23 0,-3 0-14 16,0 0 4-16,0 0-11 0,0 0-3 15,0 0-23-15,0 0-25 0,0 0-10 16,0 0-17-16,0 0 1 0,0 0-7 15,0 0-6-15,0 0-13 0,0 0 3 16,0 0-9-16,0 0-1 0,0 1-15 16,0-1 3-16,0 2-17 0,0-2 20 15,0 0-9-15,0 0-12 0,0 1 14 16,0 0-13-16,0 0 1 0,0 0-3 16,0 2 0-16,0 1-2 0,0 3-1 15,0 3 1-15,0 0 1 0,0 3-1 16,0-1 2-16,0 4-2 0,0-1 1 15,0 1 0-15,-3 1 1 16,-1 1-1-16,1 2 1 0,3-1-2 16,-3 0-1-16,-4-1 2 0,7 1-2 15,-11-4-1-15,11 0 1 0,-3-1-9 16,3-1-4-16,-4-2 3 0,4-1 10 16,0-2 0-16,0 4 0 0,-3-4 0 15,3 2-13-15,0 1 16 0,0-2 0 16,-3-2 0-16,3-3-13 0,0 3 11 15,0-6 2-15,0 3 0 0,0-1-13 16,0-3 10-16,0 0-19 16,0 0-79-16,0 0-23 0,0 0-42 0,0 0-58 15,0-3-17-15,0 2 32 16,3-3-40-16,-3 1-52 0,3-1 25 16,-3 1-128-16,4-2-19 0,-4 1-109 15,-10 31 139-15</inkml:trace>
  <inkml:trace contextRef="#ctx0" brushRef="#br0" timeOffset="173571.938">21657 12273 750 0,'0'0'375'16,"0"0"28"-16,0 0-165 0,0 0-14 15,0 0-10-15,0 0-23 0,0 0-33 16,0 0-13-16,0 0-13 0,0 0-10 15,-11 5-9-15,11-5 11 0,0 0 7 16,0 0 0-16,0 0-20 0,0 0-29 16,0 0-31-16,4 0-16 15,-4 0-17-15,3 0-5 0,-3 0-11 16,0 0-2-16,4 0-16 0,-4-1 6 16,6 1 10-16,5 0 13 0,6-3-11 15,-3 3-2-15,-4 0 0 0,7-1 0 16,4 1 2-16,-7-1-2 0,0-1 1 15,-4 2 0-15,7-1-1 0,-7-2 16 16,-3 3-15-16,4-4 2 0,-4 4 9 16,-4-3 1-16,7 2-10 0,-3-1 0 15,-3 1 13-15,-4 1-16 0,3 0-1 16,-3 0 0-16,0 0 0 0,0 0 0 16,0 0-2-16,0 0-73 0,0 0-28 15,0 0-67-15,0 0-72 0,0 0-106 16,0 0-170-16,0 1-234 0,4 1-384 15</inkml:trace>
  <inkml:trace contextRef="#ctx0" brushRef="#br0" timeOffset="174871.269">21870 12352 872 0,'0'0'635'0,"0"0"-343"0,0 0-155 16,0 0 28-16,0 0 49 0,0 0-7 15,0 0 16-15,0 0-11 0,0 0-36 16,0 0-23-16,-3 5 7 16,3-1-24-16,-7-3-73 0,3 3-25 15,-6-1 3-15,7 1 0 0,-1 0-3 16,-3 0-10-16,0 0-6 0,4 0-9 15,-1 0 6-15,1-2 3 0,-4 2 3 16,0-1-3-16,-7 2-21 0,11-2 12 16,-7 1 8-16,3-2 1 0,3-1-3 15,-3 3 0-15,-3-3 13 0,0 1 3 16,-1-2-7-16,5 0-9 0,-1 0-7 16,0 0 7-16,-4 0-17 0,-2 0 1 15,2 0 9-15,1 0 7 0,7-2-16 16,-4 0 10-16,-4-1-11 0,4 0 10 15,-3-1-10-15,0 0 16 0,3 0-17 16,3 0 7-16,-2 0-8 0,-5 0-14 16,4 0 14-16,-3-1 3 0,3 0-2 15,0-2 0-15,0 1-1 0,4 0 0 16,-1-2-1-16,-2-1-12 16,-1 0 10-16,-4 1 3 0,8-3-1 15,-4 3-11-15,0-3 10 0,0 3 0 16,7-5-11-16,-3 3-6 0,-1 0 7 15,1-1 9-15,3 2 0 0,-4 1 2 16,1-1-2-16,3 1-1 0,-4 0 2 16,4-1-1-16,-3-2-15 0,3 1 16 15,0 0-1-15,0 1-12 0,0-3 12 16,0 2-10-16,0 1-2 0,0-1 14 16,3-1-12-16,1 3 10 0,-1-4 2 15,-3 0 0-15,4 2-21 0,-1-1 22 16,1 3-1-16,-4 0-1 0,3 0 1 15,-3-1 0-15,4 1 1 0,-1 1-2 16,0-1-15-16,1 0 15 0,3 0-1 16,-4 1 1-16,8-2-14 0,-8 1 15 15,4 0 1-15,0-1-3 0,-4 3 0 16,1 0 3-16,3-1 3 16,0 1-3-16,-1-2 2 0,1 3 0 15,0-3-1-15,0 3 1 0,0-1 1 16,-4 0 16-16,4-1-17 0,4 1 0 15,-4 0 14-15,6 1-16 0,-6-2 0 16,0 4-1-16,0-2-2 0,0 1 3 16,3-3 1-16,1 3 0 0,-5 0 13 15,5 0-14-15,-4 1 4 0,-4 0 11 16,7 1-13-16,-3 0 0 0,7-2 0 16,-4 4 11-16,-3-4-11 0,0 2-1 15,4 1 0-15,-1 0 1 16,4 1 1-16,-4 0 0 0,-3 0-2 15,0 0-1-15,3 0 0 0,-6 0-2 16,9 0 0-16,-6 0 2 0,0 2 12 16,0 0-11-16,-4 0 0 0,8 0-1 15,-4 2 0-15,-4 0 1 0,7 2 14 16,1-2-2-16,-4 3-12 0,-4 1 11 16,4-3 1-16,-4 2-12 0,4-3 12 15,-3 3-13-15,6-2 0 0,-6 1-1 16,2 2 2-16,-2-1-1 0,-1-1 4 15,1 3-4-15,-1-1-7 0,-3 0-5 16,4 2 11-16,-1-2 0 0,1 3-1 16,-4-3 2-16,3 4 1 0,-3-5-1 15,0 4 1-15,3-4 0 0,-3 2-1 16,0-1 1-16,0 2-1 0,0-3 0 16,0 5 1-16,0-3-1 15,0 1-2-15,0 0 2 0,0-2 0 16,0 0-3-16,0 0 2 0,0 3 1 0,0-3-2 15,-3 3 2-15,3-4 0 16,-3 5 0-16,3-2 0 0,-4-1 1 16,1-1 2-16,-1 2 0 0,1 1-1 15,3-4-1-15,-7 5 2 0,0-2 13 16,0 2-15-16,-3 0-1 0,-1 1-1 16,1 0 1-16,3 2-3 0,-3-3 0 15,-7 3 2-15,10-3 0 0,-4 0 1 16,5-2-2-16,-5 0-16 0,1-1 18 15,0 0 0-15,-1-1-1 0,4 0-2 16,0-4-40-16,1 2-42 0,-5-2-63 16,-3-3-63-16,4-1-291 0,3 0-755 15,-3-7-685-15</inkml:trace>
  <inkml:trace contextRef="#ctx0" brushRef="#br0" timeOffset="196006.202">21801 12940 1119 0,'0'0'316'0,"0"0"139"16,0 0-231-16,0 0-62 0,0 0-19 15,0 0-17-15,0 0-26 0,0 0 12 16,0 0-31-16,-41-19-4 0,37 16-22 16,1-1-11-16,-4 0 5 0,4 1-27 15,-8 2 4-15,4-3 22 0,4 1 6 16,0 2 10-16,-4-2-23 15,7 2-25-15,-4-2 0 0,1 2 3 16,-4-2 7-16,3 3-7 0,-2-1 0 16,-5 1-18-16,1 0 12 0,3 0-12 15,4-1 1-15,-8 3 17 0,4 1 0 16,-6-2-6-16,6 3 3 0,0-1-16 16,-4 1-11-16,8 0 10 0,-4 0 2 15,0 0 1-15,0 0 23 0,0 2-12 16,1 0-10-16,-1 0-2 0,0 2 1 15,3 1-2-15,-3 3-3 16,-3 0 0-16,3 3-10 0,-3 0 12 16,3-1 1-16,-3 0 4 0,6 0-2 15,1-2 13-15,-4 3-12 0,3-3 0 16,-3 1 19-16,7-1 0 0,-3-4 0 16,-4 2-6-16,7 0 41 0,0-1 15 15,0-1-56-15,-3 2-14 0,3-1-2 16,0 1 3-16,0-1 10 0,0 2 3 15,0 0-13-15,0-2 0 0,0 2 10 16,3-1-10-16,4 1-1 0,-4 1 8 16,1-2-7-16,-1 0-2 0,4 0 14 15,-3 1-15-15,-1-2 0 0,7 1-3 16,1-1-13-16,-1-1 15 0,1-2-1 16,-1 1 0-16,-3-3 1 0,7 3 0 15,-1-3-1-15,1 0 1 0,-4-3-1 16,1 1 0-16,3 0 0 0,6-2-1 15,-9 0 1-15,2 0 2 16,5 0-10-16,-5-4 10 0,-2 3 12 16,2-3-12-16,5-3 0 0,-8 3 2 15,4-3 10-15,-7-1-12 0,3 0-2 16,7 0 0-16,-6 2-11 0,-1 0 12 16,0-2 0-16,1 1-2 0,2 0 1 15,-2 0 0-15,-4 0 1 0,-1 0 1 16,5-1 0-16,-1 2 0 0,0 0-1 15,1-1 1-15,-4 0 11 0,-4 0-11 16,1 0-1-16,-1 2 0 0,4-2-11 16,-4 2 12-16,1-2 0 0,-4-1 2 15,3 0 1-15,4 0 10 0,-3-2-1 16,-4 2-9-16,3-2 16 0,-3-2-17 16,0 0 11-16,0 2 0 0,0-1-11 15,0-1 0-15,0 2 10 0,0-2-10 16,0 1-2-16,0-1 1 0,0 0-1 15,-3 0 13-15,3 0-10 16,-4-2 13-16,-6 1-13 0,6 0 9 16,1-1 4-16,-4 2 3 0,0-3-17 15,4 3 17-15,-8 2-7 0,1-1 22 16,-4 2-32-16,4 1 21 0,0 1 2 16,-1 0-23-16,-6 4 19 0,7-1-20 15,-4 0 1-15,0 4 13 0,-7-2-15 16,4 2-3-16,3 0-28 0,-6 0 12 15,6 3 16-15,4 0-12 0,-1 1-24 16,4-1 8-16,-6 0-26 0,9-2-31 16,-3 2-25-16,4-3-36 0,3 2-79 15,0 0-233-15,0-2-278 16,0 0-452-16</inkml:trace>
  <inkml:trace contextRef="#ctx0" brushRef="#br0" timeOffset="196437.653">21650 13033 378 0,'0'0'1717'0,"0"0"-1403"0,0 0-188 15,0 0-13-15,0 0-13 0,0 0-26 16,0 0 3-16,0 0-22 0,0 0-33 16,0 0 0-16,20-8-6 0,-13 6-16 15,7 2 3-15,-4-2-6 16,-3 2-3-16,-3 0-7 0,-1 0 13 0,4 4 2 16,-4 1 46-16,-3 4 20 15,4 4-20-15,-4 0 16 0,-4 5-20 16,-2 0-12-16,-1-2-3 0,3 1 0 15,-3-4-4-15,0-4 93 0,4-3-4 16,0 0-51-16,-4-2-16 0,7-3 1 16,0 2-17-16,0-3-31 0,0 1-22 15,7-1-19-15,-1 2 16 0,5 1 25 16,-1-1 72-16,7 2-28 0,11 0-18 16,-11-4-11-16,11 1-15 0,-11-1-18 15,4 0-49-15,6-1-94 0,-10-5-112 16,4-3-252-16,-4 4-779 0</inkml:trace>
  <inkml:trace contextRef="#ctx0" brushRef="#br0" timeOffset="198087.511">21822 10994 321 0,'0'0'169'0,"0"0"804"15,0 0-612-15,0 0-143 0,0 0 5 16,0 0 39-16,0 0-36 0,0 0-97 16,0 0 44-16,-31-14-45 0,27 11-7 15,1 2 23-15,0-2-17 0,-1 1-20 16,-3 0-15-16,4-2 12 0,-1 1-7 15,-3 2-22-15,1-1-24 0,-12 1-10 16,11 1 5-16,-3 0 1 0,3 0-22 16,-3 0-24-16,0 0 1 0,-1 0 10 15,1 0-12-15,3 0-1 0,4 3-1 16,-4-2 0-16,-4 2 0 0,4-1 1 16,-3 2-1-16,0 1-10 0,-1-1 10 15,8 1-11-15,-7 0 10 16,3 2-19-16,-7-2 21 0,7 3-2 15,0-1 1-15,0 2-13 0,4 2-4 16,-4 3-6-16,-3-3 3 0,-1 5 7 16,4 0 11-16,0 2-11 0,1 1 13 15,2 3-11-15,1-1 11 0,3 1 2 16,-4-1 0-16,1 3 1 0,3 1 2 16,0-4 13-16,0 1 6 0,0-1-21 15,3-3 1-15,1 1 13 0,-1-3-2 16,1 2 6-16,2-2-1 0,5 1-16 15,-1-4-2-15,1 1 13 0,-1-2-13 16,-3 0 1-16,10-1 9 0,0-1-10 16,-3-2 0-16,-4-1-3 0,8-2 1 15,6-1 2-15,-11 0 2 0,5-4-2 16,6 0 2-16,-7 0-1 0,4 0 1 16,-1-4 18-16,-2 0-19 15,2 0-1-15,1-1 13 0,-7-5-11 16,10 3 0-16,-7-1 1 0,-3 0-1 15,6 0-1-15,-2 1-1 0,-8-1-1 16,7 1-2-16,0 1 0 0,-3 0 3 16,-3-2 1-16,2 2 1 0,1-1-1 15,-3 2-1-15,-5-2 0 0,5 3 0 16,-4-2 3-16,0 1-2 0,3 1 1 16,-3 0 1-16,0 1 10 0,-4-1-10 15,1 0 16-15,-4 0-18 0,3-3 11 16,0 2 13-16,1-2-13 0,-1-3 10 15,1 2-10-15,-4-5-12 0,3-1 14 16,1 0-14-16,3-1 0 16,-4-1-1-16,-3-1 1 0,3 1 0 15,1-3 3-15,-1 0-1 0,-3-4 1 16,4 0 0-16,-4 1-2 0,0-3 2 16,0 2 16-16,0 3-18 0,-4 2 11 15,-3-1 1-15,1 3-11 0,-5 2 16 16,1-1-17-16,0 3 18 0,-1-3-18 15,-3 4 24-15,-3 0-13 0,3 0-10 16,-3 2 17-16,0 2 5 0,0-3-11 16,3 4 2-16,-7 0-15 0,4 2 0 15,7 0-1-15,-11 1-1 0,0 2-17 16,8 1-8-16,-8 0 8 0,0 1-9 16,7 6 1-16,-6-1-1 0,-1 2-10 15,7 0 1-15,1 3-25 0,-5-3 0 16,8 0-25-16,3-4-55 15,4 4-119-15,3 0-307 0,0-2-507 16,3-2-189-16</inkml:trace>
  <inkml:trace contextRef="#ctx0" brushRef="#br0" timeOffset="198585.061">21818 11028 1989 0,'0'0'605'16,"0"0"-293"-16,0 0 22 0,0 0-105 16,0 0-58-16,0 0-38 0,0 0-26 15,0 0-48-15,0 0-5 0,0 0-29 16,0 0-25-16,0 0-22 0,4 0-6 15,-1-2-7-15,1 2 35 16,3-1 0-16,0 1 0 0,-4 0-1 16,4 0-2-16,-4 0 0 0,1 0 0 15,-4 3 2-15,0 3 1 0,-4 4-1 16,-6 5-35-16,7 1 36 0,-8 3 1 16,4 2 11-16,0-5-12 0,4-2-4 15,-4-2-8-15,4-3 9 0,-1-2-1 16,4-4-18-16,0 1 4 0,0-4-14 15,4 0-12-15,3 0 3 0,3 0 22 16,-3-2 19-16,7 0 13 0,3-1-1 16,-3 2-11-16,-4-1 11 0,4 1-12 15,-4 1-2-15,0 0-14 16,-3 1 4-16,-3 3 12 0,-1 2 4 16,-3-2 24-16,0 4 7 0,0 2 37 15,0 1-25-15,0 0-15 0,-3 1-20 16,-4-1 1-16,0 2-13 0,-7 1-42 15,4 1-62-15,-4 0-187 0,4-1-496 16,-18 2-1111-16</inkml:trace>
  <inkml:trace contextRef="#ctx0" brushRef="#br0" timeOffset="-152553.028">29332 11538 21 0,'0'0'381'0,"0"0"-205"0,0 0-81 16,0 0-43-16,0 0 13 0,0 0 300 15,0 0-52-15,0 0-112 0,0 0-35 16,-3 0 16-16,3 0-13 0,0 0-4 15,-3 0-13-15,3 0-14 0,0 0-2 16,0 0 2-16,-4 0-16 16,4 0-13-16,-3 0-7 0,-1 0-25 15,4 0-20-15,-3 3-16 0,-4 1-18 16,0-1-23-16,0 2-19 0,-3 1 17 16,3 1-14-16,0 0 13 0,-3 2-16 15,3-1 16-15,0-1-16 0,3 0 6 16,-6-1 10-16,7 0 1 0,3-2 0 15,0-1-11-15,0 1 10 0,0-2 0 16,-4 0-10-16,4 2-6 0,0-4 0 16,0 0-7-16,0 2-12 0,4-1 38 15,-4 2 11-15,3-1-11 0,11 1 0 16,-7 1-3-16,0-1 1 0,3-1 1 16,0 2 0-16,-6-2 1 0,6 2-1 15,-3 3-1-15,0-3 1 0,0 0 0 16,0 3 0-16,-4-2 1 0,1 3 0 15,-1-2 2-15,-3 2 23 0,0-1-2 16,0 3 5-16,0 0 8 0,-3 4-5 16,-4-1 4-16,0 0-9 15,-4 3 6-15,1-3-29 0,0 0 9 16,-1 2 4-16,-2-3-14 0,6 0 2 16,-4-3-4-16,1-4-26 0,7-2-50 15,-1 1-61-15,4-4-42 0,-3 0-94 16,3-8-150-16,3-3-323 0,1 1-437 15</inkml:trace>
  <inkml:trace contextRef="#ctx0" brushRef="#br0" timeOffset="-152238.078">29501 11559 2056 0,'0'0'650'0,"0"0"-399"16,0 0-174-16,0 0 16 0,0 0-26 15,0 0-29-15,0 0-37 0,0 0 18 16,0 0 7-16,55-6-4 0,-37 5-22 16,-5-2 2-16,5 2-1 0,-8-2-1 15,4 3-12-15,0 0 9 0,-4 0 2 16,-3 0 1-16,0 0 3 0,-4 0-2 15,4 0 10-15,-4 0-11 0,-3 0-12 16,4 0-113-16,-4 0-35 0,0 0-49 16,0 0-68-16,0 0-79 0,0 0-73 15,-4 0-16-15,-6 0-93 0,7 0-199 16</inkml:trace>
  <inkml:trace contextRef="#ctx0" brushRef="#br0" timeOffset="-152004.921">29529 11569 273 0,'0'0'1171'0,"0"0"-723"16,0 0-168-16,0 0 4 0,0 0-6 15,0 0-95-15,0 0-67 0,0 0-71 16,0 0-29-16,0 0 60 0,0 47-2 16,3-28-10-16,-3 3-36 0,0 0 14 15,0 2-4-15,0-3-13 0,0 1 17 16,0-2-17-16,0-3-9 0,0-1-14 15,0-1 10-15,0-2-11 0,0-2-2 16,0 0-105-16,-3-4-117 16,-1 1-136-16,1-4-161 0,3-1-148 0,-4-1-381 15</inkml:trace>
  <inkml:trace contextRef="#ctx0" brushRef="#br0" timeOffset="-151784.638">29525 11748 104 0,'0'0'1465'16,"0"0"-985"-16,0 0-292 0,0 0-116 16,0 0 12-16,0 0 51 0,0 0-25 15,62-27-68-15,-44 21-16 0,-1 1 0 16,0 1-26-16,-3 1 16 0,0 0 3 16,-11 3-18-16,11 0 15 0,-7 0-13 15,-4 0-3-15,-3 4-56 16,0 2-96-16,0 3-29 0,-7 4-42 15,-10 3-111-15,10 0-128 0,-7 3-53 16,8-5-150-16</inkml:trace>
  <inkml:trace contextRef="#ctx0" brushRef="#br0" timeOffset="-151649.611">29567 11881 1028 0,'0'0'541'16,"0"0"-106"-16,0 0-72 0,0 0-14 16,0 0-73-16,0 0-125 0,0 0-97 15,0 0-41-15,0 0 22 0,0 0 10 16,58-2 2-16,-40-4-24 0,2 1-23 15,-3-3-99-15,4 2-32 0,-4-2-155 16,4 0-230-16,-7 1-499 0</inkml:trace>
  <inkml:trace contextRef="#ctx0" brushRef="#br0" timeOffset="-151006.45">29984 11488 956 0,'0'0'736'0,"0"0"-353"16,0 0-204-16,0 0 47 0,0 0 29 15,0 0-62-15,0 0-52 16,0 0-35-16,0 0-1 0,0 0-6 16,3 2-7-16,-3-2-10 0,0 2-12 15,0-2-19-15,0 1-13 0,0 3-7 16,0 2 4-16,0 5 12 0,0 5 0 16,0 3 10-16,-3 2-16 0,-1 5-16 15,1 1-23-15,-1 0 1 0,-3 2-1 16,4-1 13-16,-1 1-15 0,-2-3-1 15,6-3 1-15,-7-4 3 16,7-1 22-16,0-2-22 0,0-4 20 16,0-2-7-16,0-2-13 0,0-5-3 15,0 1 15-15,7-3 29 0,-1 0 21 16,5-1-15-16,3 0-6 0,3-2-19 16,3-5 18-16,1-1-6 0,0-2-21 15,-1 2-4-15,5 0-12 0,-8 0 1 16,0 1-1-16,-3 3 0 0,-4 3-3 15,4-2 0-15,-7 3 0 0,-4 0-16 16,1 0-83-16,-1 0-32 0,-3 0-64 16,0 0-152-16,0 0-345 0,0 0-702 15</inkml:trace>
  <inkml:trace contextRef="#ctx0" brushRef="#br0" timeOffset="-150545.832">30407 11510 1244 0,'0'0'618'16,"0"0"-313"-16,0 0-140 0,0 0 81 16,0 0 9-16,0 0-56 0,0 0-59 15,0 0-41-15,0 0-12 0,0 0 5 16,0-3-10-16,4 3-12 0,-1 0-13 15,1 0 9-15,6-3 10 0,4-1 6 16,0 1-32-16,3-2-22 16,3-2-26-16,-2 2-2 0,-1 1-1 15,0 1-9-15,-3 1 10 0,3 0 0 16,-7 0-1-16,1 1 1 0,-4 0 12 16,-4 1-12-16,4-2-15 0,-7 2-124 15,0 0-28-15,0 0-14 0,0 0-61 16,-7 0-104-16,7 2-167 0,-10 4-187 15,-1-1-517-15</inkml:trace>
  <inkml:trace contextRef="#ctx0" brushRef="#br0" timeOffset="-150298.508">30425 11510 641 0,'0'0'1390'0,"0"0"-959"16,0 0-160-16,0 0-14 0,0 0 5 15,0 0-102-15,0 0-81 0,0 0-50 16,0 0-7-16,0 0 19 0,-11 56 10 16,11-36 18-16,-3 6 7 0,-1 1-32 15,4 3-6-15,-3 0-16 0,-1-2 9 16,4-3-18-16,0-1 2 0,0-5-12 16,-3-3-3-16,3-1-73 0,-3-3-18 15,-4-4-70-15,7 0-68 0,0 0-176 16,0-4-191-16,-4-2-404 0,1-1-286 15</inkml:trace>
  <inkml:trace contextRef="#ctx0" brushRef="#br0" timeOffset="-150089.398">30404 11713 1548 0,'0'0'1078'0,"0"0"-849"16,0 0-168-16,0 0-13 0,0 0 55 15,0 0-14-15,0 0-37 0,58-33-33 16,-37 25-16-16,-7 0-3 0,7 1-16 16,-8 3 15-16,5 4-2 0,-15 0-64 15,11 0-81-15,-11 6-35 0,-3 3-39 16,0-1-56-16,-3 7-176 0,-11 1-216 16,7-2-319-16</inkml:trace>
  <inkml:trace contextRef="#ctx0" brushRef="#br0" timeOffset="-149946.071">30404 11881 770 0,'0'0'1252'16,"0"0"-792"-16,0 0-163 0,0 0-69 16,0 0-46-16,0 0-67 0,0 0-25 15,0 0-46-15,0 0 1 0,65 25-10 16,-44-25-16-16,0 0-19 0,3-8-35 16,0-1-143-16,0-5-78 15,0-5-291-15,-7 5-558 0</inkml:trace>
  <inkml:trace contextRef="#ctx0" brushRef="#br0" timeOffset="-149598.814">31007 11499 615 0,'0'0'2523'0,"0"0"-2159"0,0 0-263 16,0 0 3-16,0 0 173 0,0 0-147 16,0 0-59-16,0 0-43 0,0 0-3 15,-52 4 3-15,35 3 7 0,7 0-32 16,-8 2 22-16,1 6-22 0,0-1 0 16,-4 6 28-16,4 2 0 0,0 0-28 15,0 4-3-15,3 1 0 0,3 0 2 16,1-2 10-16,3-1-11 0,4-3-1 15,3 1 0-15,3-4 3 0,4 0 38 16,-3-3-41-16,13-1-3 0,-3-3-19 16,6-3-12-16,4-4-19 0,-3-4-43 15,7 0-26-15,-4-12-89 0,3-6-142 16,1-5-382-16,-11 1-899 0</inkml:trace>
  <inkml:trace contextRef="#ctx0" brushRef="#br0" timeOffset="-149306.489">31214 11538 235 0,'0'0'2284'0,"0"0"-1923"0,0 0-307 15,0 0-28-15,0 0 93 0,0 0-7 16,0 0 50-16,0 0 0 0,62-24-38 16,-38 17-20-16,0-1-16 0,3 1-21 15,-3 0-52-15,4 2-12 0,0 1 13 16,-4 1-14-16,-4 3-1 0,1 0-1 16,-7 0-44-16,0 0-75 0,-8 0-58 15,-2 0-52-15,-4 0-129 16,0 3-293-16,-7 0-92 0,4-1-321 0</inkml:trace>
  <inkml:trace contextRef="#ctx0" brushRef="#br0" timeOffset="-149135.268">31382 11514 1525 0,'0'0'1342'0,"0"0"-913"16,0 0-184-16,0 0 14 0,0 0-49 15,0 0-115-15,-17 61-57 0,10-35-4 16,4 2 22-16,-1 4 34 0,1 3-34 15,-1-2-34-15,4-2-22 16,0-4-28-16,0-3-68 0,0-4-91 16,7-6-153-16,-7-6-635 0,11-7-690 0</inkml:trace>
  <inkml:trace contextRef="#ctx0" brushRef="#br0" timeOffset="-148820.724">31841 11559 1353 0,'0'0'1681'0,"0"0"-1457"0,0 0-208 16,0 0 60-16,0 0 83 0,0 0-77 15,0 0-78-15,0 0 75 16,0 0 22-16,58 3-1 0,-34-3-15 16,0 0-50-16,-3 0-10 0,3 0-22 15,-3 0 13-15,-4 0-16 0,-3 0 1 16,0 0 18-16,-4-1-19 0,-7-1-78 16,1 0-88-16,-4-2-49 0,0 0-46 15,-7 0-126-15,0-3-377 0,0 2-599 16</inkml:trace>
  <inkml:trace contextRef="#ctx0" brushRef="#br0" timeOffset="-148436.541">31854 11448 1799 0,'0'0'826'0,"0"0"-507"0,0 0-136 15,0 0 104-15,0 0-46 0,0 0-143 16,0 0-95-16,0 0-2 0,0 0 24 15,-3 51 7-15,3-29-7 16,-4 2-22-16,4 1 19 0,-6-2-3 16,-1 3 3-16,0-3-10 0,-4-1 1 15,-2-2-10-15,2 2 16 0,-6-4-17 16,0 2-2-16,0-4-129 0,-1 1-29 16,5-5-38-16,-1-2-69 0,4-5-177 15,6-2 32-15,4-3 177 0,0-4-56 16,7-6-10-16,3-2 175 0,4-3 124 15,3 4 49-15,4 0 9 0,-4-1 95 16,4 4 91-16,-4 5 6 0,-3 1 80 16,-4 2-91-16,1 0-14 15,-5 4-36-15,5 1-14 0,-4 3 4 16,0 0-75-16,-1 0-41 0,-2 0-28 0,3 1 0 16,-4-1-34-16,4-2 1 15,-3 0-2-15,6-5-212 0,-3-1-180 16,3-4-601-16,0-3-377 0</inkml:trace>
  <inkml:trace contextRef="#ctx0" brushRef="#br0" timeOffset="-148229.216">32195 11493 2342 0,'0'0'1183'0,"0"0"-1110"16,0 0-26-16,0 0 17 0,0 0 102 15,-17 59-133-15,17-46-33 0,0-2-3 16,0 3 0-16,4-6-10 0,3 0 12 16,-4-2-109-16,4-2-32 0,0-4-87 15,3 0-170-15,0-9-229 0,1-2-50 16,-1 1-325-16,4-7 304 0</inkml:trace>
  <inkml:trace contextRef="#ctx0" brushRef="#br0" timeOffset="-148090.853">32326 11507 1337 0,'0'0'771'15,"0"0"-267"-15,0 0-156 0,0 0 26 16,0 0-69-16,-10 59-128 0,0-28-92 16,-4 5-32-16,0 4 13 0,-3 2-6 15,0 2-25-15,3-3-33 0,-3-3-2 16,3-4-35-16,0-4-173 0,0-4-202 16,4-9-1059-16,-4 1-526 0</inkml:trace>
  <inkml:trace contextRef="#ctx0" brushRef="#br0" timeOffset="-147358.719">29315 12238 1077 0,'0'0'631'15,"0"0"-179"-15,0 0-155 0,0 0 26 16,0 0-37-16,0 0-34 0,0 0-83 16,0 0-33-16,0 0-16 0,-3 2 0 15,3-1-13-15,0 2-3 0,-4 5-26 16,-3 0-47-16,-3 9-31 0,-4-1 0 15,-3 6-1-15,3 1-11 0,-6 0 10 16,6-1-26-16,0-2-10 0,0 1-47 16,1-6-31-16,6-2-51 0,-4-3-67 15,8-5-184-15,-1-3-168 0,4-2-159 16,0 0-392-16</inkml:trace>
  <inkml:trace contextRef="#ctx0" brushRef="#br0" timeOffset="-147210.643">29219 12390 1168 0,'0'0'589'0,"0"0"-336"16,0 0 10-16,0 0 41 0,0 0-27 16,62-23-129-16,-38 15-55 0,0-2-4 15,0-1-44-15,0 0-7 0,0-3-20 16,-3 1-18-16,-4-2-175 0,0 0-82 16,-3 4-178-16,-7 0-272 0,-3 1-369 15</inkml:trace>
  <inkml:trace contextRef="#ctx0" brushRef="#br0" timeOffset="-147017.528">29425 12191 1446 0,'0'0'711'0,"0"0"-280"15,0 0-174-15,0 0 48 0,0 0-113 16,-31 51-78-16,28-31-34 0,0 3-30 16,-4 4-6-16,0-1 1 0,3 1-17 15,-3-1-26-15,4 0 0 0,-4-3-2 16,4-1-14-16,-1-3-50 0,-6 0-27 15,10-4-84-15,-7-2-81 16,0-3-158-16,0-1-165 0,4-4-404 16</inkml:trace>
  <inkml:trace contextRef="#ctx0" brushRef="#br0" timeOffset="-146804.427">29195 12556 183 0,'0'0'2435'0,"0"0"-1899"15,0 0-319-15,0 0-96 0,0 0-16 16,0 0-70-16,0 0-32 0,0 0 47 16,0 0 13-16,62 4 0 0,-38-4-22 15,0-4-25-15,0 0 3 16,-3 0-16-16,-1 1 0 0,1-1-1 16,-7 1-2-16,0-1-135 0,-4 0-7 15,-3 0-20-15,0 0-102 0,-4 0-95 16,-3 1-213-16,0 2-119 0,0-1-297 15</inkml:trace>
  <inkml:trace contextRef="#ctx0" brushRef="#br0" timeOffset="-146635.483">29277 12601 1610 0,'0'0'707'0,"0"0"-403"15,-65 53-182-15,41-35 68 0,0 5 22 16,3-1-110-16,-3-3-70 0,13-3-32 15,1-4-15-15,3-2-68 0,7-5-135 16,0-2-81-16,0-3-186 16,7-4-187-16,0-3-94 0,7-9 25 0</inkml:trace>
  <inkml:trace contextRef="#ctx0" brushRef="#br0" timeOffset="-146425.932">29336 12598 1903 0,'0'0'684'0,"0"0"-340"15,0 0-72-15,0 0 78 0,0 0-68 16,0 0-144-16,0 0-60 0,-4 61-5 16,1-42-20-16,3-1-3 0,0 1-22 15,0-1-25-15,7 1 13 0,-7-4-4 16,14 0 10-16,-1-4-7 0,5-1 13 16,-8-3-28-16,14-5-20 0,0-2-67 15,-3-8-19-15,3-6-43 0,4-4-39 16,-4-2-192-16,-4-7-392 0,-2 9-800 15</inkml:trace>
  <inkml:trace contextRef="#ctx0" brushRef="#br0" timeOffset="-146119.972">29829 12328 2277 0,'0'0'610'0,"0"0"-411"0,0 0-145 0,0 0 183 16,0 0 1-16,0 0-124 16,0 0-48-16,0 0-7 0,0 0 23 15,-21 51 31-15,11-27-49 0,-1 4-21 16,1 3-5-16,-4 3-7 0,4-1-3 15,3-1-3-15,-3 0-22 0,6-5 6 16,-3-4-9-16,7 0-12 0,0-9-63 16,0-2-85-16,0-4-98 0,0-5-252 15,11-3-579-15,-8 0-270 0</inkml:trace>
  <inkml:trace contextRef="#ctx0" brushRef="#br0" timeOffset="-145824.765">29904 12439 1281 0,'0'0'387'0,"0"0"-289"0,0 0-7 16,0 0 26-16,55-8-69 0,-41 8-2 16,0 0-46-16,-4 0-143 15,1 4-23-15,-8 1 36 0,-3 3 121 16,0 3 9-16,0-1 162 0,-10 2 30 15,6 0 125-15,-6 1-6 0,3-1-34 16,0-1-37-16,4-1 25 0,-1 0-30 16,1 0-52-16,-1-1-38 0,4-2-48 15,-3 4-43-15,3-4-52 0,0 2 1 16,7-1-3-16,0 2 1 0,0-5-2 16,6-2-30-16,-2-3-130 0,9-7-135 15,-2-4-262-15,-1-1-852 0</inkml:trace>
  <inkml:trace contextRef="#ctx0" brushRef="#br0" timeOffset="-144832.94">30411 12305 1916 0,'0'0'632'0,"0"0"-339"0,0 0-161 16,0 0 137-16,0 0-40 0,0 0-93 15,0 0-57-15,0 0-25 0,0 0 3 16,0 0-13-16,7 0-6 15,-7 0-4-15,0 3-6 0,0-2-3 16,3 3-21-16,-3 4 18 0,4 5 41 16,-1 6 112-16,0 7-128 0,-3 5-32 15,4 3-14-15,-4 3-1 0,0 0-1 16,0 4 0-16,0-6-2 0,0 0 2 16,0-5 1-16,0-2 1 0,0-5 2 15,0-4 16-15,0-4-16 0,0-7 22 16,0-1-22-16,3-6-2 0,-3-1-1 15,0 0 0-15,4 0-16 0,-4-1-21 16,0-6-13-16,7 0 47 0,0-2 3 16,-1-9 12-16,1 0-11 0,4-6-2 15,-4 0-20-15,3 0-7 0,0-3-3 16,1-3-4-16,-1 2-11 0,0 0 7 16,1 1 8-16,-1 2 6 0,-3 5 12 15,0 1 13-15,0 7 0 16,-7 4 2-16,3 3 11 0,0 4 18 0,-3 1 33 15,0 0-5-15,0 0-19 16,0 0-5-16,0 0-7 0,0 0-6 16,0 2-4-16,4 1-2 0,-4 4 6 15,0 4-21-15,0 4 11 0,0 8-9 16,0 3 0-16,3 4-3 0,1 0 0 16,-1 3 0-16,-3-2-2 0,4-1 1 15,-1-3 2-15,-3-2 5 0,7-6 22 16,0-1-12-16,-4-6 2 0,1-4-17 15,3-1 12-15,-4-6-10 0,1 2 22 16,3-3 15-16,3-7-28 0,0-4 25 16,4-7 3-16,3-6-12 15,0-7-27-15,4-6-1 0,-4-1-61 16,1 0-38-16,-8 0-13 0,4 4-37 16,-7 2-134-16,3 2-188 0,-3 7-301 15,-4 8-651-15</inkml:trace>
  <inkml:trace contextRef="#ctx0" brushRef="#br0" timeOffset="-144485.279">31003 12293 1497 0,'0'0'1304'0,"0"0"-1011"15,0 0-159-15,0 0 82 0,0 0 73 16,0 0-135-16,0 0-72 0,0 0-29 16,0 0 17-16,0 0 45 0,-3 22-52 15,-4-2-20-15,7 7-24 0,-7 2-19 16,-3 6 0-16,3 2 0 0,0 0 0 15,0-2-1-15,4-1 0 0,-4-5 1 16,0-2 0-16,7-5 3 0,-4-3-3 16,4-6-78-16,-3-4-56 0,0-5-46 15,3-4-103-15,0 0-268 0,0-5-533 16,0-2-150-16</inkml:trace>
  <inkml:trace contextRef="#ctx0" brushRef="#br0" timeOffset="-144314.344">30979 12511 1349 0,'0'0'1337'0,"0"0"-945"16,0 0-229-16,0 0-20 0,0 0 6 16,0 0-88-16,0 0-17 0,0 0-19 15,59-9-6-15,-42 5-6 16,0-1 9-16,-3 0-6 0,0 1-16 16,0-3-50-16,-4-1-159 0,0-2-74 15,1-1-96-15,-4-1-173 0,-4 0-182 16,0 2-441-16</inkml:trace>
  <inkml:trace contextRef="#ctx0" brushRef="#br0" timeOffset="-144127.733">31172 12269 1567 0,'0'0'711'0,"0"0"-168"16,0 0-171-16,0 0-51 16,0 0-124-16,0 0-93 0,0 0-45 15,-10 63-2-15,3-34-10 0,4 3-16 16,-4 6-6-16,-4 2 1 0,8 3-22 15,-4-1-3-15,0-1 1 0,4-5-2 16,3-3-19-16,-4-7-66 0,4-4-106 16,0-7-135-16,0-4-401 0,0-6-711 15</inkml:trace>
  <inkml:trace contextRef="#ctx0" brushRef="#br0" timeOffset="-143855.834">31382 12327 65 0,'0'0'3238'0,"0"0"-2806"0,0 0-398 15,0 0-12-15,0 0 51 0,0 0 24 16,0 0-25-16,73-15-14 0,-46 7-30 15,-3 1-12-15,0 3-16 0,-3 0-2 16,0 1 1-16,-7 2 1 0,-1-2 0 16,-9 3-42-16,-1 0-38 0,-3 0-80 15,0 0-70-15,0 0-75 0,-7 0-188 16,0 0-286-16,1 0-854 0</inkml:trace>
  <inkml:trace contextRef="#ctx0" brushRef="#br0" timeOffset="-143664.899">31386 12338 1542 0,'0'0'1469'0,"0"0"-1085"16,0 0-213-16,0 0 57 0,0 0-27 15,-28 69-128-15,21-45-20 16,4 0-3-16,3 5-13 0,-4-2 1 0,4 3-1 16,0-1-12-16,-3-2-22 15,3-3-3-15,-3-6-22 0,3-1 0 16,-4-7-77-16,4-4-37 0,-3-2-87 15,3-4-160-15,-4 0-315 0,4-2-592 16</inkml:trace>
  <inkml:trace contextRef="#ctx0" brushRef="#br0" timeOffset="-143475.191">31351 12489 1976 0,'0'0'673'0,"0"0"-461"0,0 0-163 16,0 0 82-16,0 0 0 15,0 0-67-15,55-12-13 0,-41 8-12 16,7 2-20-16,-4 2-17 0,0 0 11 16,-3 0-13-16,0 0-138 0,-4 6 1 15,-3-2-27-15,-3 3-58 0,-4 1-45 16,0 3-48-16,-7 0-155 0,0 0-283 16</inkml:trace>
  <inkml:trace contextRef="#ctx0" brushRef="#br0" timeOffset="-143338.761">31362 12695 980 0,'0'0'1734'0,"0"0"-1259"16,0 0-277-16,0 0-61 0,0 0 24 16,0 0-91-16,0 0-23 0,0 0-22 15,0 0-23-15,0 0-2 0,58-2-21 16,-37-5-67-16,0-3-76 0,-4-4-209 16,3 2-321-16,-6 0-568 0</inkml:trace>
  <inkml:trace contextRef="#ctx0" brushRef="#br0" timeOffset="-142784.631">31810 12297 2646 0,'0'0'453'0,"0"0"-367"0,0 0-25 16,0 0 105-16,0 0-49 0,0 0-79 16,0 0 35-16,0 0-16 0,48-12-7 15,-34 9 1-15,-4 3 9 0,0 0-19 16,1 0-4-16,2 0-5 0,-2 0-1 16,-1 3 16-16,0 1-8 0,-3 0 1 15,-3 3 4-15,-1 1 2 0,-3 3 11 16,0 1-17-16,0 3-15 15,-3 4-15-15,-11-1-10 0,0 3-15 16,-3-1-23-16,0-1-8 0,-4-3-23 16,0-2-24-16,4-3-2 0,0-3-40 15,0-3-32-15,3-4-141 0,0-1-60 16,4-6-205-16,6-2-169 0,-3-5 198 16,7-3 160-16,-3 4 224 0,3-7 160 15,0 5 75-15,0-2 166 0,3 1 42 16,1 4 20-16,-1 0 19 0,1 4-20 15,-1 2-50-15,1 4-16 16,-1-1-17-16,-3 2 9 0,4 0-36 16,-4 2-30-16,3 3-19 0,-3 5-19 15,3 3-14-15,-3 6-19 0,0 7-28 16,-3 4-41-16,-4 2 3 0,-3 1-22 16,-4 2 13-16,0 0-15 0,0-3 2 15,4-1 0-15,-4-4-3 0,1-4-14 16,2-4-118-16,4-4-32 0,-3 0-32 15,7-11-103-15,-1 0-276 0,1-4-423 16,3 0-211-16</inkml:trace>
  <inkml:trace contextRef="#ctx0" brushRef="#br0" timeOffset="-142647.878">31748 12642 1051 0,'0'0'797'0,"0"0"-278"0,0 0-96 15,0 0-93-15,68 12-109 0,-50-6-85 16,2 3-41-16,1-2-60 0,-4 1 0 15,4 0-35-15,-4-4-82 16,-7-1-230-16,1-3-324 0,-4 0-1053 0</inkml:trace>
  <inkml:trace contextRef="#ctx0" brushRef="#br0" timeOffset="-142025.999">32168 12330 1316 0,'0'0'812'16,"0"0"-414"-16,0 0-185 0,0 0 70 16,0 0 5-16,0 0-91 0,0 0-83 15,0 0-51-15,0 0-6 0,0 0-7 16,31 0 32-16,-17 0 53 0,3-3-87 16,4 0-47-16,-1 2 1 0,1-1 17 15,0 0-17-15,-4 0-2 0,-3 0-12 16,-1 2-55-16,-2-2-87 0,-8 2-38 15,-3 0-52-15,0 0-117 0,0 0-151 16,-7 2-61-16,0 0-217 0</inkml:trace>
  <inkml:trace contextRef="#ctx0" brushRef="#br0" timeOffset="-141794.545">32175 12379 1824 0,'0'0'648'0,"0"0"-383"15,0 0-75-15,0 0 140 0,0 0-76 16,0 0-99-16,0 0-79 0,0 0-32 16,0 0-9-16,0 0-34 0,-4 47 2 15,1-21 13-15,-1 3-14 0,1 4 11 16,-4-2-11-16,4 0 10 0,-1-1-12 16,1-2 1-16,-1-4 13 0,1-6-14 15,3-4-85-15,-4-5-22 0,4-1-67 16,0-6-75-16,0-2-199 0,0 0-518 15,4-2-136-15,3-6 348 0</inkml:trace>
  <inkml:trace contextRef="#ctx0" brushRef="#br0" timeOffset="-141562.001">32175 12524 215 0,'0'0'1998'16,"0"0"-1552"-16,0 0-205 0,0 0-29 15,0 0 43-15,0 0-131 0,0 0-124 16,0 0-75-16,0 0 75 0,0 0 25 16,51-9 17-16,-30 6-7 0,0 1-24 15,3-1-10-15,0 3-1 0,0 0 1 16,-3 0 0-16,-7 4 1 16,3 0-2-16,-10 1-79 0,0 0-80 0,-4 0-71 15,-3 4-53-15,-3 0-127 0,-8 3-196 16,1-2-523-16</inkml:trace>
  <inkml:trace contextRef="#ctx0" brushRef="#br0" timeOffset="-141429.844">32189 12696 1094 0,'0'0'1590'15,"0"0"-1239"-15,0 0-220 0,0 0-42 16,0 0 1-16,0 0-33 0,0 0 42 16,58 21 11-16,-27-21-27 0,7-3-23 15,0-4-60-15,3 0-32 0,-3-1-98 16,3-1-245-16,-13 2-712 0,0 0-728 0</inkml:trace>
  <inkml:trace contextRef="#ctx0" brushRef="#br0" timeOffset="-139255.793">29171 13214 404 0,'0'0'343'0,"0"0"119"16,0 0 49-16,0 0-167 0,0 0-94 16,0 0 2-16,0 0-13 0,0 0-82 15,0 0-25-15,-21 9-30 0,17-9-10 16,4 3 7-16,0-3-16 0,-3 0-32 15,3 1-1-15,0-1-2 0,0 0-7 16,0 0-9-16,0 0-1 0,0 0-6 16,0 0-23-16,3 0-2 15,1 0-23-15,6-1 20 0,1-6 3 0,9 2 11 16,1-6 1-16,3 4-8 16,-3-3 8-16,3 2-12 0,0 3-3 15,-3 0 0-15,-8 1 1 0,8 2 1 16,-7 0 0-16,0 2 0 0,-11 0-18 15,0 0 17-15,4 2 1 0,-7-2 1 16,0 4 28-16,0 4 29 0,-10 4 18 16,3 5 76-16,-3 2-72 0,-4 1-42 15,0 5-15-15,4 1 3 0,-4-2 3 16,4 1-6-16,-1-2 6 0,5 1 0 16,-5-3 0-16,8-2 6 0,3-3-32 15,0-2 14-15,0 1-15 0,0-4-1 16,10 0 0-16,-3-5-18 0,7-1-44 15,0-5-25-15,-4-3-10 0,14-8-10 16,-3-4-85-16,-8-4-171 0,12-5-261 16,-5-1-399-16,-9 6-79 0,13-11 386 15</inkml:trace>
  <inkml:trace contextRef="#ctx0" brushRef="#br0" timeOffset="-138980.706">29522 13121 2534 0,'0'0'451'0,"0"0"-342"0,0 0-93 15,0 0-16-15,0 0-93 0,0 0-152 16,0 0 117-16,0 0 15 0,0 0-85 16,62-38 11-16,-52 31 37 0,-3 7 79 15,-3-4 37-15,-1 4 34 0,-3 0 335 16,0 0 98-16,-3 4 10 0,-1-1-156 15,-3 2-106-15,0 1-60 0,4 1-21 16,-1-2-39-16,4 0-61 0,0 1-41 16,0-2-3-16,0 2-9 15,7-2-143-15,0 0-94 0,4-4-149 16,-1 0-376-16,-3 0-625 0</inkml:trace>
  <inkml:trace contextRef="#ctx0" brushRef="#br0" timeOffset="-138556.43">29749 13267 68 0,'0'0'3064'0,"0"0"-2596"15,0 0-364-15,0 0-91 0,0 0 25 16,0 0-38-16,0 0-70 0,0 0 70 16,0 0-2-16,62-19-36 0,-38 13-76 15,-10 1-26-15,0 2-76 0,-7 3-176 16,-4 0-82-16,-3 7 7 0,-3 4 73 16,-4 4 72-16,-10 0-27 0,3 3 111 15,-7-1 238-15,1 0 254 0,2-2 43 16,5-2 58-16,-1-3 61 0,4-2-1 15,-1-5 12-15,11-1-77 0,0-2-104 16,0 0-99-16,0 0-91 0,7 0-56 16,0-4-48-16,7 0 48 0,0-4 21 15,-1 4-18-15,8-4 12 0,0 0-15 16,-8 1 0-16,5-1-1 0,-8 2 0 16,4 2-52-16,-7 0-81 0,0 0 7 15,-7 0-56-15,0 1-106 0,0-2-157 16,0-2-138-16,0 3-204 0</inkml:trace>
  <inkml:trace contextRef="#ctx0" brushRef="#br0" timeOffset="-138333.986">29846 13119 2107 0,'0'0'482'15,"0"0"-218"-15,0 0-39 0,0 0 59 16,0 0-87-16,0 0-61 0,0 0-45 15,0 0-21-15,0 0-23 0,0 0-3 16,3 32 6-16,-3-6 76 0,-3 16-48 16,-8 18-62-16,-2 9-13 0,-1 5-3 15,-3-6-2-15,6-15-2 0,4-17-11 16,4-12-29-16,0-3-72 0,-1-2-79 16,4 0-235-16,0-4-604 0,0-10-559 15</inkml:trace>
  <inkml:trace contextRef="#ctx0" brushRef="#br0" timeOffset="-138035.435">30073 13252 2822 0,'0'0'547'16,"0"0"-372"-16,0 0-112 16,0 0 95-16,0 0-22 0,0 0-96 15,0 0-36-15,-3 57 14 0,6-32 7 16,-3 3-6-16,4 1 3 0,-4 1 0 16,0 0-22-16,0-5 2 0,0-1-2 15,0-8-40-15,0-1-13 0,0-7-66 16,-4-4-42-16,4-2-64 0,-3-2-126 15,3 0-215-15,0-4-414 0,-4 1-416 16</inkml:trace>
  <inkml:trace contextRef="#ctx0" brushRef="#br0" timeOffset="-137736.937">30083 13290 1538 0,'0'0'630'0,"0"0"-258"15,0 0-178-15,0 0 5 0,0 0-6 16,0 0-75-16,0 0-29 0,0 0 10 15,0 0 18-15,59-60-6 0,-38 45-32 16,3 3-16-16,-7 1 0 16,0 1 0-16,11 2 25 0,-11 3-6 15,0 2-41-15,1 2 2 0,-5 1-24 16,1 3-3-16,-4 2 12 0,1 4 6 16,-1 1 16-16,-3 5 18 0,-4 4-37 15,4 1 0-15,-7 3-28 0,4 4 12 16,-4 1-14-16,0 2-1 0,-4-3-3 15,1-1-15-15,-4-4-13 0,4-2-22 16,-1-3-25-16,-3-3-27 0,0-2-20 16,0-4-46-16,1-4-97 0,-1 0-199 15,0-4-218-15,0 0-456 0,3-4-156 16</inkml:trace>
  <inkml:trace contextRef="#ctx0" brushRef="#br0" timeOffset="-137488.494">30263 13072 2192 0,'0'0'598'0,"0"0"-303"16,0 0-113-16,0 0 127 0,0 0-104 16,0 0-111-16,0 0-81 0,0 0-11 15,0 0-2-15,-4 66 44 0,4-35-9 16,0 3-10-16,-3 8-23 0,-1 0 1 15,1 2 9-15,3-2-8 0,-4-1-4 16,4-3-3-16,-3-7-40 0,0-3-14 16,-1-5-37-16,1-8-73 0,-1-3-90 15,-3-8-191-15,7-3-249 0,-7-1-638 16</inkml:trace>
  <inkml:trace contextRef="#ctx0" brushRef="#br0" timeOffset="-137181.793">30104 13387 1823 0,'0'0'1143'16,"0"0"-848"-16,0 0-206 0,0 0-44 15,0 0 2-15,0 0-21 0,0 0 18 16,62-22 1-16,-34 18-32 0,-1-3-11 16,-3 2-4-16,-3 4-10 0,-4 2-26 15,-6-1-93-15,-1 8-63 0,-10 0-56 16,0 4-52-16,-7 6-103 0,-3 1-55 15,-4 1 14-15,-3 1 212 0,3-5 234 16,-7 2 68-16,8-7 215 0,-1 1 101 16,3 0 18-16,5-5 38 15,-5-3-3-15,11-1-122 0,0-2-108 16,0 1-97-16,0 0-110 0,7 2 10 16,0-2-10-16,7 2 6 0,-4 2-6 15,7-5-54-15,1-1-88 0,-1-3-93 16,3-5-252-16,-6 0-331 0,7-6-659 0</inkml:trace>
  <inkml:trace contextRef="#ctx0" brushRef="#br0" timeOffset="-136886.69">30745 13121 2857 0,'0'0'490'16,"0"0"-252"-16,0 0-45 0,0 0 109 16,0 0-171-16,0 0-81 0,0 0-47 15,0 0-3-15,0 0-17 0,0 0-5 16,-7 34 22-16,7-15 31 16,0 7-10-16,0 4-20 0,-3-1 1 15,-1 3-1-15,-3-1 2 0,0-3-1 16,7-1-2-16,-3-2 1 0,0-6-1 15,-1-4-91-15,1 0-28 0,-4-7-73 16,3 2-38-16,1-5-164 0,3-3-268 16,-4 0-511-16,-2-4-253 0</inkml:trace>
  <inkml:trace contextRef="#ctx0" brushRef="#br0" timeOffset="-136518.548">30645 13187 1922 0,'0'0'1040'0,"0"0"-803"16,0 0-167-16,0 0 96 0,0 0 81 15,0 0-165-15,0 0-66 0,0 0-13 16,0 51 25-16,0-34 32 0,0 0-31 16,0-2 2-16,0 2-28 0,0-4 0 15,0-2-3-15,4-1-1 0,2-2-14 16,1-4-80-16,0-1-34 0,7-3-48 15,0-3-8-15,3-6-99 0,0-4-57 16,0-1-50-16,1 0 48 0,-1 0 119 16,0 3 168-16,-7 3 56 0,4 3 182 15,-10 1 68-15,6 2 64 0,-7 2 9 16,1 0-69-16,-1 0-75 0,1 3-48 16,-1 1-26-16,-3 1-3 0,4 2-20 15,-1-3-22-15,1 3-13 0,-1 0-28 16,-3-1-6-16,3-1-1 0,-3-1-12 15,0 0-66-15,0 1-143 16,-6 2-93-16,-1-3-241 0,-4 2-505 16,4 0-389-16</inkml:trace>
  <inkml:trace contextRef="#ctx0" brushRef="#br0" timeOffset="-136232.918">30583 13459 2043 0,'0'0'769'0,"0"0"-583"16,0 0-153-16,0 0 130 0,0 0 54 15,0 0-144-15,0 0-32 0,0 0-9 16,-21 56-1-16,21-51 10 0,0 2 7 16,0-3-10-16,0-1-3 0,4 1-1 15,-1-1 10-15,4-1-6 16,-3 0-3-16,6-2-23 0,4 0 7 15,-1 0 9-15,5-2-27 0,2-2-1 16,1-4 0-16,0 4-31 0,-1-4-35 16,8-3-29-16,-4 1-40 0,0-2-110 15,-3 1-71-15,-7-1-247 0,6 1-195 16,-9 2-397-16</inkml:trace>
  <inkml:trace contextRef="#ctx0" brushRef="#br0" timeOffset="-136107.722">30883 13426 2101 0,'0'0'785'15,"0"0"-394"-15,0 0-168 0,0 0 52 16,0 0-127-16,-24 60-98 0,24-46-47 16,0-2-2-16,0-1-1 15,0-3-47-15,3-5-92 0,4-3-116 16,0-7-442-16,0 0-926 0</inkml:trace>
  <inkml:trace contextRef="#ctx0" brushRef="#br0" timeOffset="-135158.949">31072 13314 1787 0,'0'0'755'0,"0"0"-468"15,0 0-190-15,0 0 140 0,0 0 43 16,0 0-96-16,0 0-76 0,0 0-36 16,0 0-6-16,0 0-22 0,28 0-3 15,-18-5 31-15,11 1 79 0,0 0-85 16,3-2-32-16,0 2-19 0,-4 2-12 15,1-1-1-15,0 3 1 0,-1 0-1 16,-2 4-1-16,-5 3 0 0,1 4 2 16,-3 2 9-16,-5 4 7 15,-2 6 9-15,-1 1-13 0,-3 3 23 16,-7-1-10-16,-3-1-10 0,0-2-5 16,-1-1-12-16,-2-3 11 0,-1 1-12 15,0-6 1-15,4-3-1 0,-4-1-74 16,7-6-13-16,-3 0-28 0,-1-4-64 15,8-6-145-15,0-8-258 0,3-5-574 16,0-1-170-16</inkml:trace>
  <inkml:trace contextRef="#ctx0" brushRef="#br0" timeOffset="-134930.29">31296 13203 2516 0,'0'0'668'15,"0"0"-400"-15,0 0-84 0,0 0 137 16,0 0-132-16,0 0-105 0,0 0-53 16,0 0-12-16,0 0 0 0,0 0-16 15,-45 57-1-15,32-38 12 0,-5 2-14 16,1 1-2-16,0 2 0 16,0-1-20-16,3-1 21 0,4-3-17 15,-1-2-85-15,4-4-80 0,7-4-59 16,0-5-237-16,4-4-625 0,-1 0-236 15</inkml:trace>
  <inkml:trace contextRef="#ctx0" brushRef="#br0" timeOffset="-134616.071">31441 13227 2719 0,'0'0'1010'0,"0"0"-957"0,0 0-53 16,0 0-66-16,0 0 66 0,0 0 16 16,0 0-16-16,0 0-64 0,0 0-84 15,55 27-72-15,-41-27-116 0,-4-2-131 16,4-2-44-16,-4 1 111 0,-3 0 213 16,0 2 187-16,-7-2 215 0,3 3 58 15,1 0-26-15,-1 0 12 0,1 0-11 16,-4 0-64-16,3 0-94 0,4 0-51 15,-7 0-17-15,4 3-19 0,-1-3-2 16,-3 1 35-16,0 3 24 0,3-2-5 16,-3 2-55-16,0 3-58 0,4-4-121 15,-4-2-176-15,3 0-410 0,1-1-998 16</inkml:trace>
  <inkml:trace contextRef="#ctx0" brushRef="#br0" timeOffset="-133254.588">31813 13317 2132 0,'0'0'610'0,"0"0"-388"16,0 0-113-16,0 0 160 16,0 0-22-16,0 0-104 0,0 0-58 15,0 0-29-15,0 0 17 0,0 0 5 16,34-12-17-16,-20 6-12 0,0-2-45 15,3 0 11-15,0 4-14 0,1-4 0 16,-1 5-1-16,0 0 0 0,0 3-21 16,-3 0 20-16,0 2-11 0,-4 3 12 15,4 2-1-15,-4 3 1 0,-3 2 3 16,0 3 22-16,-3 3-3 0,-1 5 0 16,-3 0-10-16,0 0 16 0,-7 1-3 15,0 1-6-15,0-5-16 0,-3 0 19 16,3-5-10-16,-3-2 0 0,-1-2-12 15,-2-3-57-15,-1 2-24 0,0-4-50 16,4-4-58-16,-4-2-60 0,4-4-219 16,3-10-665-16,0 6-143 0,0-15 535 15</inkml:trace>
  <inkml:trace contextRef="#ctx0" brushRef="#br0" timeOffset="-133013.584">32044 13151 2058 0,'0'0'1043'16,"0"0"-784"-16,0 0-107 0,0 0 82 15,0 0-48-15,0 0-79 0,0 0-50 16,0 0-1-16,0 0 0 0,0 0 47 16,-21 35-60-16,7-14-24 0,-3 2-19 15,-4 3-3-15,-3 4 0 0,0 1-10 16,-3 0 10-16,3-2-59 0,-1 0-19 15,8-6-40-15,3-4-34 0,1-6-43 16,9-8-157-16,4-5-289 0,0-3-547 16,7-5-110-16</inkml:trace>
  <inkml:trace contextRef="#ctx0" brushRef="#br0" timeOffset="-132851.296">32126 13168 2448 0,'0'0'797'15,"0"0"-527"-15,0 0-251 0,0 0 92 16,0 0 44-16,0 0-64 0,28 65-66 16,-21-43-23-16,0 2 2 0,-4-3 8 15,4-1-12-15,-3-2-29 0,-1-2-179 16,1-1-131-16,2-4-409 0,-6-6-604 16</inkml:trace>
  <inkml:trace contextRef="#ctx0" brushRef="#br0" timeOffset="-132316.631">32395 13305 1499 0,'0'0'553'0,"0"0"-265"0,0 0-91 15,0 0 93-15,0 0-68 0,0 0-82 16,0 0-50-16,0 0-26 0,0 0 6 16,0 0 12-16,7 0 17 0,-7-1-23 15,4 0-13-15,2-1 9 0,1-2 16 16,0 3-31-16,4-2-20 0,2 0-8 16,-2-1-1-16,6 1-15 0,-3 1 0 15,3 0-12-15,0 2 1 0,0 0-2 16,1 4 3-16,-5 3-1 0,5-1-1 15,-12 3 12-15,5 4-1 0,-4 1-9 16,-4 4 50-16,-3 1-15 0,0 3-7 16,0-3-6-16,-3 4-6 0,-8-4-18 15,4-4 12-15,-3 2-13 0,0-5-22 16,-4 0-3-16,4 0-24 16,-1-5-36-16,1-3-32 0,0-4-49 0,3 0-112 15,0 0-226-15,0-11-487 0,4 6-383 16</inkml:trace>
  <inkml:trace contextRef="#ctx0" brushRef="#br0" timeOffset="-132078.742">32574 13170 2595 0,'0'0'559'0,"0"0"-367"0,0 0-97 16,0 0 197-16,0 0-85 0,0 0-131 15,0 0-61-15,0 0-12 0,0 0 52 16,0 0-37-16,-34 64-15 0,20-40-3 16,-3 1 2-16,0 0-2 15,-1-1 0-15,1 1-1 0,3-5-2 16,1-2-40-16,2-3-84 0,1-8-30 16,7-2-26-16,-1-2-119 0,4-3-391 15,0-7-739-15</inkml:trace>
  <inkml:trace contextRef="#ctx0" brushRef="#br0" timeOffset="-131911.813">32640 13164 1056 0,'0'0'2231'16,"0"0"-1799"-16,0 0-363 0,0 0-15 16,0 0 72-16,7 54-51 0,-7-38-72 15,0 6-3-15,3-3 0 0,1-1-1 16,-1 1 0-16,1-3-59 0,-1-4-138 15,0 1-153-15,4-5-645 16,-3-4-665-16</inkml:trace>
  <inkml:trace contextRef="#ctx0" brushRef="#br0" timeOffset="-131298.793">32988 13131 3253 0,'0'0'401'0,"0"0"-300"0,0 0 25 15,0 0 150-15,0 0-193 0,0 0-83 16,0 0-34-16,0 0-22 0,0 0 56 16,0 0 1-16,58-12 24 0,-34 6-24 15,-6 0-1-15,-1 2 0 0,-3 3-12 16,-4-1 12-16,0 0-1 0,-6 2-14 15,-4 0 12-15,3 0 1 16,-3 0 2-16,0 0 2 0,0 4 13 16,-3 5 4-16,-8 5 47 0,-2 4-32 15,-5 4-9-15,-2 1-23 0,-1-1-2 16,4-1-1-16,0-4 1 0,-1 2-1 16,8-7 1-16,-4-1 0 0,7-1 0 15,4-5-2-15,3-2-17 0,0-2 0 16,0 2-12-16,0-2 3 0,3 2 13 15,4-3 14-15,4 2-37 0,-4 0 35 16,-1 0 1-16,5 0 0 0,-1 0-11 16,-3 3 12-16,3-2 0 0,1 5 0 15,-4 0-11-15,-1 7 11 0,5-4 0 16,-4 4 1-16,-4 1 3 16,1 2 16-16,-4 0-16 0,0-2 15 15,0 1-2-15,-7-3 6 0,-7 3 6 16,0-4-13-16,0 2 1 0,-3-3 3 15,-4-2-16-15,4-2-3 0,3-4-50 16,-3-3-25-16,3-2 0 0,8-3-7 16,-5-4 6-16,11-4 32 0,0-2 0 15,0 2 19-15,4-3-6 0,3 0-1 16,3 1 10-16,0 2 6 0,1 4 4 16,-1 1 9-16,4 0-23 0,-4 4 4 15,4 1 21-15,0 2-97 0,-1 0-256 16,1 3-143-16,0 5-221 0,-4-3-342 15</inkml:trace>
  <inkml:trace contextRef="#ctx0" brushRef="#br0" timeOffset="-131164.639">33270 13651 205 0,'0'0'2661'0,"0"0"-2401"15,0 0-259-15,0 0-1 0,0 0 163 16,0 0-87-16,0 0-76 0,0 0-172 15,0 0-197-15,0 0-355 0,-13 31-822 16</inkml:trace>
  <inkml:trace contextRef="#ctx0" brushRef="#br0" timeOffset="50060.659">23417 17890 261 0,'0'0'29'0,"0"0"552"0,0 0-256 16,0 0-129-16,0 0-24 0,0 0 36 16,0 0 20-16,0 0-18 0,0 0 1 15,0 0-11-15,-10-10-20 0,10 10-29 16,0-1 3-16,0 0-35 0,0 1-24 15,0-2-12-15,-4 2-19 0,4 0-13 16,0 0-4-16,0 0-12 0,0 0-3 16,-3 0-13-16,3 0-7 0,0 0-10 15,0 0-1-15,0 2 0 0,0-1 0 16,0 0-1-16,0 3 2 0,0 2 1 16,-4 3 28-16,-3 5-12 0,4 4 3 15,0 5-21-15,-4 1 15 16,0 5-16-16,3 2-3 0,-3 1 2 15,1-1-1-15,2 2 2 0,-3-2 3 0,-3-1 15 16,6-3-18-16,1-1-44 16,0-5 44-16,-1-4-3 0,4-1-23 15,0-2-21-15,0-7-7 0,0 0-19 16,0-4-16-16,0-2-35 0,4-1-26 16,-1-1-20-16,0-3-26 0,1-2-71 15,-1-1-50-15,8-3-160 0,-8-2-112 16,4 3-210-16</inkml:trace>
  <inkml:trace contextRef="#ctx0" brushRef="#br0" timeOffset="54037.28">23796 17906 150 0,'0'0'567'0,"0"0"-19"15,0 0-272-15,0 0-64 0,0 0-17 16,0 0 19-16,0 0-10 0,0 0-14 16,0 0-9-16,0 0-10 0,0 0-11 15,0-8-29-15,-3 8-26 0,3-1-15 16,-4 0-17-16,1 1-16 0,3-2 3 16,-4 2-6-16,-6 0-29 0,6 0-12 15,-2 0-13-15,-1 0 0 0,3 4-15 16,-3 1 14-16,-3 2 0 0,-4-1 1 15,4 3 2-15,0-1 11 0,-1 2-1 16,1-1-9-16,-4 1 0 0,4 0 12 16,-1 0 1-16,8-4 0 0,-4 2-14 15,4-3-2-15,-4 1-3 0,7-2-13 16,-4 2 15-16,4-3-1 16,-3 1-14-16,3 0 13 0,0 0-10 0,0-2 1 15,0 4-1-15,0-4 11 16,3 0 0-16,1 2 0 0,-1 0 1 15,1 0 1-15,3 0 0 0,-4 0 0 16,0 0 0-16,4 0 2 0,4-1 23 16,-1 1-25-16,-3-2 2 0,3 0 1 15,-3 0-3-15,0 0 3 0,3 2-3 16,-3-2 12-16,4 1-11 0,-1 2 1 16,-3-1-2-16,0 0-3 0,-4 3 3 15,4-3 0-15,0 4-1 16,-4 0 1-16,8 0 2 0,-8 2-1 15,1 1 18-15,-1-3-18 0,-3 2-1 0,0 1-10 16,0-2 10-16,0 2 3 16,0-2 13-16,0 2-14 0,-7 0 1 15,0-2-3-15,-3 3-12 0,3-1-10 16,-3-2 10-16,3 3-14 0,-4-2 23 16,1-1 1-16,-4 1-1 0,4-3-13 15,3-2 13-15,0-1 3 0,0-2 0 16,0-2 0-16,4 0-22 0,-4-2 3 15,4-6-7-15,3-1 4 0,0-4-28 16,0-2 18-16,0-2-6 0,0-1 6 16,3-2 19-16,7-1-9 0,-6 2 20 15,3-1-21-15,0 2 20 0,0 1-25 16,-4 3 12-16,7 0-23 0,-3 3 17 16,7-1 19-16,0 2 0 0,-7 1-17 15,6 0 20-15,1-1 0 16,0 1 1-16,0 0-1 0,-7 2 16 0,6-3-13 15,1 3 28-15,-7-1-27 16,0 2 24-16,-4-1 5 0,-3 0-33 16,0 2-41-16,-3-1-13 0,0 2-10 15,-4-2 6-15,0 3-3 0,-7-1-9 16,7-1-88-16,0 3-77 0,4 0-92 16,3 1-162-16,0-3-172 0</inkml:trace>
  <inkml:trace contextRef="#ctx0" brushRef="#br0" timeOffset="54639.334">24172 17921 70 0,'0'0'153'0,"0"0"525"0,0 0-134 15,0 0-147-15,0 0-118 0,0 0-27 16,0 0 13-16,0 0-26 0,0 0-53 16,0 0-17-16,3-4-41 15,-3 4-30-15,0 0-12 0,-3 0-20 16,3 4-12-16,-4-2 3 0,-3 2 9 16,0 3-46-16,0 1-20 0,1 4-2 15,-8 4-13-15,-7 3 14 0,4 1 2 16,7 3 0-16,-11-1 3 0,4-2-1 15,6-1 9-15,1-3-11 0,3-2-1 16,4-5-1-16,-1-1-11 0,4-2 9 16,0-2-13-16,0 0-6 0,4-3 22 15,6-1 1-15,-3 0-1 0,0 0 0 16,10-1 43-16,4-5-27 0,-4 0-16 16,0-2 0-16,7 1-1 0,-10-1-1 15,10 1-1-15,-7 0 2 0,-3 3-2 16,3 0-7-16,1 0 8 0,-8 2-9 15,0 0-8-15,-6 2 4 0,-1-2-20 16,1 2-3-16,-4 0-25 0,0-2-36 16,0 2-40-16,-4 0-120 15,-3-2-217-15,4 2-203 0,-4-2-99 16,-3 0-304-16,-8-3 1027 0</inkml:trace>
  <inkml:trace contextRef="#ctx0" brushRef="#br0" timeOffset="54871.302">24161 17999 98 0,'0'0'1783'0,"0"0"-1459"0,0 0-162 16,0 0 9-16,0 0 122 0,0 0-49 15,0 0-52-15,0 0-71 0,0 0-44 16,0 0-42-16,-17 0-32 0,17 6 13 16,0 0 18-16,3 6 61 0,-3 3-53 15,4 3-1-15,-1 4-4 0,-3 4-21 16,0 2-3-16,0 3-11 0,0 0-2 15,4-2-17-15,-8-1-33 0,4 0-42 16,0-5-38-16,0-3-48 0,4-5-87 16,-1-3-302-16,4-4-237 0,-3-4-477 15</inkml:trace>
  <inkml:trace contextRef="#ctx0" brushRef="#br0" timeOffset="55270.952">24650 17958 297 0,'0'0'26'0,"0"0"235"16,0 0 215-16,0 0-271 0,0 0-140 15,0 0-42-15,0 0 9 0,0 0-17 16,0 0-15-16,0 0-3 0,0-2-20 16,0 2-9-16,0 0-92 0,0 0-68 15,-3 0-53-15,3-2-87 16,0 2-27-16,-3 0 284 0,3 0 60 0</inkml:trace>
  <inkml:trace contextRef="#ctx0" brushRef="#br0" timeOffset="56749.623">24640 17974 82 0,'0'0'1444'16,"0"0"-1054"-16,0 0-202 0,0 0-55 16,0 0 52-16,0 0 22 0,0 0-27 15,0 0-35-15,0 0 5 0,0 0-22 16,-10-6-4-16,10 6-25 0,-7 0-26 16,3 0-13-16,-6 2-19 0,-4 4 10 15,4 2-4-15,0 1-12 0,-11 3-7 16,4 0-6-16,3-1 19 15,0 2-22-15,-3-2-6 0,7 0-11 0,3-1 26 16,0-1-12-16,0-2-13 16,3-1-1-16,1-1 1 0,0 0 0 15,3-4-1-15,0 2-2 0,0-2-4 16,0 1-11-16,0-1 12 0,0-1-1 16,3 3 1-16,0-3 1 0,1 0 1 15,-1 1 1-15,1-1-1 0,3 2 2 16,-4-2-1-16,4 1 16 0,0 2 6 15,7-2-19-15,-4 2 9 16,0 0-11-16,-3 1-1 0,4 0 0 0,-8 2 2 16,11-2 0-16,-11-1 0 15,4 4-2-15,-3-2-1 0,-1-1 1 16,1 1 12-16,-4-2-11 0,3 3 0 16,-3-2 1-16,0 0 11 0,3 2-12 15,1-2 1-15,-4 1-1 0,3 1 1 16,-3 2-2-16,4-2-2 0,-4 4 0 15,0-3-7-15,3 1 9 0,-3 2 11 16,0 0-11-16,-3 0-3 0,3 3-22 16,-7-1-3-16,0 3 6 0,0-1 19 15,-3 0-41-15,-1-1 3 0,-2-3 19 16,2-1 0-16,4-4-7 0,0-1 14 16,1-4-17-16,-1 0 0 0,3-4-44 15,-6-4-9-15,10-2 28 0,0-3 9 16,0-1-6-16,0-2 19 0,10-1-6 15,-3-3 18-15,0 1-18 16,3 0 28-16,-3-2 10 0,4 2-29 16,6 0 31-16,-3-2-3 0,-1-1-20 15,1 0 24-15,10-1 19 0,-10 0-6 16,3-1 9-16,4 0-9 0,-11 1 3 16,1 0 13-16,-4 5 12 0,-7-1 17 15,0 5 21-15,-4 0-79 0,-3 4-45 16,-7 0 6-16,-10 4 36 0,7 1-22 15,3 3 23-15,-10 2-43 0,7 0-9 16,7 4-68-16,-8 4-41 0,5 1 2 16,-1 1-61-16,10 0-150 0,1 0-307 15,-1-3-736-15</inkml:trace>
  <inkml:trace contextRef="#ctx0" brushRef="#br0" timeOffset="56966.979">25054 18361 245 0,'0'0'1668'0,"0"0"-1522"16,0 0-146-16,0 0-256 0,0 0 103 15,0 0-91-15,0 0-202 0,0 0-369 16,0 0 710-16</inkml:trace>
  <inkml:trace contextRef="#ctx0" brushRef="#br0" timeOffset="57400.219">25326 17910 1076 0,'0'0'1512'0,"0"0"-1152"15,0 0-180-15,0 0-49 0,0 0 107 16,0 0-70-16,0 0-48 0,0 0-44 15,0 0-35-15,0 0-16 0,-66 51 3 16,49-32 0-16,-4 0 4 0,1 3-1 16,2-2-8-16,1-2 11 15,0-2-6-15,7-2-6 0,6-3-7 16,4-2-15-16,0-1-16 0,0-5-6 16,0 1 20-16,7-1-10 0,3-2 2 15,8-1 10-15,-5 0 4 0,5-1-2 16,2-6 0-16,-2 3-1 0,-1-3-1 15,3 1-16-15,-2-2-9 0,-5 0-4 16,-2 2-31-16,6-1-21 0,-7-1-11 16,1 2-21-16,-8 1-52 0,4-2-83 15,-4 0-171-15,1-1-114 0,3 2-145 16,-7-2-48-16,3 0-89 0</inkml:trace>
  <inkml:trace contextRef="#ctx0" brushRef="#br0" timeOffset="57578.329">25364 17970 190 0,'0'0'1095'16,"0"0"-646"-16,0 0-121 0,0 0-94 15,0 0 69-15,0 0 58 0,0 0-22 16,0 0-69-16,0 0-89 0,-38 0-59 16,31 10-37-16,3 6-10 15,-3 3-2-15,4 6-4 0,-4 3-13 0,-3 4 3 16,-1 4-37-16,5 3-22 16,-5-4 0-16,8 2-25 0,3-3-50 15,-4-3-46-15,4-2-15 0,0-5-46 16,0-4-211-16,0-2-309 0,0-4-437 15,0-6-306-15</inkml:trace>
  <inkml:trace contextRef="#ctx0" brushRef="#br0" timeOffset="58156.628">25577 17984 160 0,'0'0'1664'0,"0"0"-1313"0,0 0-115 15,0 0 19-15,0 0 89 0,0 0-59 16,0 0-59-16,0 0-81 0,0 0-66 16,0 0-31-16,-3-6-8 0,10 4 5 15,3-2 21-15,4 0 15 0,3-2-33 16,-3 0-46-16,6 1 0 0,-2 1 0 16,-8 1-2-16,-3 2-2 0,0 1-27 15,-7 5 7-15,-4 5 5 16,-3 4 16-16,-10 3 1 0,-7 3-11 15,0 3 11-15,-7-1 15 0,3-1-11 16,1-3 21-16,6-1-24 0,4-3 2 16,3-4 10-16,7 0-13 0,4-6-51 15,3-1 1-15,7 0 19 0,3-3 31 16,7 0 2-16,0 0 9 0,4-3-11 16,0 0-12-16,-4 1 10 0,4 0-20 15,-4 2-3-15,-3 0 25 0,-4 4 0 16,0 2 28-16,-3 3-6 0,-7 1 19 15,0 6 15-15,0-1-24 0,-3 3-3 16,-7 1-4-16,3 1 6 0,0-2 0 16,-7-1-19-16,7-3-12 0,-3-1-3 15,-1-1-22-15,5-3-75 0,-1 0-64 16,3-2-44-16,1-3-144 0,-1-3-415 16,1-1-634-16</inkml:trace>
  <inkml:trace contextRef="#ctx0" brushRef="#br0" timeOffset="58491.764">25884 17933 434 0,'0'0'1731'0,"0"0"-1391"16,0 0-230-16,0 0-46 0,0 0 78 15,0 0 70-15,0 0-59 0,0 0-47 16,0 0-27-16,0 0-15 0,-14 59 28 16,11-44 38-16,3 1-64 0,-4 1-37 15,1-1-29-15,-1 0-1 0,1-3-66 16,3-2-25-16,-7-2-44 15,3-4-49-15,4 1-93 0,0-3-105 16,-3-3-66-16,3 0-87 0,0-2-70 16,0-3-209-16,0-2 678 0,0 2 70 15</inkml:trace>
  <inkml:trace contextRef="#ctx0" brushRef="#br0" timeOffset="58759.057">25849 18038 250 0,'0'0'117'16,"0"0"333"-16,0 0 104 0,0 0-225 15,0 0-66-15,0 0-43 0,0 0-29 16,0 0-32-16,0 0-24 0,0 0 1 15,14-39-17-15,-7 33-43 16,3 1 18-16,1-1 40 0,-1-2-3 16,0 2-46-16,1 3-15 0,6-1-3 15,-7 1 9-15,1-1 34 0,-5 4-37 16,1 0-4-16,0 0-16 0,4 4 13 16,-8 0 13-16,0 4-26 0,1 4 3 15,-1 2 22-15,-3 3-12 0,0 3-20 16,-3 5-18-16,-4 4 0 0,0 1-16 15,-3 3-12-15,-1 2-10 0,5 0-15 16,-8 0-28-16,3-1-18 0,-2-1-16 16,2-2-16-16,8-2-39 0,-4-1-90 15,4-7-222-15,-1-1-533 0,4-9-196 16</inkml:trace>
  <inkml:trace contextRef="#ctx0" brushRef="#br0" timeOffset="59264.259">26318 18056 502 0,'0'0'1107'16,"0"0"-792"-16,0 0-182 0,0 0-13 16,0 0 61-16,0 0 29 0,0 0 42 15,0 0-31-15,0 0-19 0,0 0-11 16,-10-6-14-16,6 8-41 0,1 2-19 16,-1 1-10-16,1 3-15 0,-4 1-21 15,0 2-14-15,-3 3-8 0,3-1-14 16,-7 1-14-16,7-2-5 0,7 0-13 15,-3-1-3-15,3-3-25 0,0 0 0 16,3-3 7-16,1 0 2 16,6-1 4-16,4 0 12 0,-1 0-7 15,1-3 7-15,0 1 16 0,7-2-13 16,-11 4-1-16,0-4 1 0,1 3 0 16,-1 0 1-16,-3 1-4 0,-4 2 2 15,1 0 23-15,-4 3-23 0,0-1 19 16,0 4-19-16,-4 0 11 0,-3 4-1 15,-3-3-12-15,0 4-9 0,-1-2-25 16,1-2-19-16,-4 1-16 16,-3-4-24-16,7-2-50 0,-4-2-45 0,4-2-161 15,-8-3-279-15,8-1-430 0,0-2-162 16,6-4 829-16</inkml:trace>
  <inkml:trace contextRef="#ctx0" brushRef="#br0" timeOffset="59450.71">26311 18077 1315 0,'0'0'1550'15,"0"0"-1313"-15,0 0-99 0,0 0 126 16,62-23-24-16,-41 17-98 0,-1 0-51 16,11 2-38-16,-10 2-53 0,7 0-12 15,-8 2-4-15,-3 0-84 0,11 2-58 16,-14 2-165-16,-4-2-443 0,1 0-920 15</inkml:trace>
  <inkml:trace contextRef="#ctx0" brushRef="#br0" timeOffset="69355.411">22308 17839 949 0,'0'0'631'0,"0"0"-260"0,0 0-293 16,0 0-59-16,0 0 43 0,0 0-4 15,0 0-58-15,0 0-1 0,0 0 1 16,-4 2 15-16,4-4 21 0,0 2 22 15,4 0 17-15,-4 0 9 0,0 0 13 16,0 0 9-16,0 0 4 16,0 0-4-16,0 0-29 0,0 0-26 0,0 0-22 15,0 0-9-15,0 0-18 0,0 0-2 16,0 0-4-16,0 0-12 16,0 2 13-16,-4 0-26 0,1 4-6 0,-1-1 34 15,-9 6-18-15,9 0 16 16,-6-1-10-16,3 3-3 0,-3-1-33 15,-1-2-57-15,-3 2-29 0,11-6-111 16,-4 2-26-16,4-3-170 0,-1-1-160 16,4-2-429-16</inkml:trace>
  <inkml:trace contextRef="#ctx0" brushRef="#br0" timeOffset="69609.411">22259 17902 443 0,'0'0'1380'0,"0"0"-1046"0,0 0-227 0,0 0-45 16,0 0-30-16,0 0-12 0,0 0 18 15,0 0 5-15,0 0-24 0,0 0 12 16,52 1-31-16,-45-2-25 16,7 0 24-16,-4 1 1 0,11-2 0 15,-14 2 0-15,3-1 3 0,-3 1 14 16,0 0-17-16,3-1-1 0,-3 0-145 15,0-1-68-15,0 0-26 0,-7 0 3 16,3 0-66-16,-3 0-68 0,0 0-95 16,0 2-59-16</inkml:trace>
  <inkml:trace contextRef="#ctx0" brushRef="#br0" timeOffset="69801.291">22387 17903 1538 0,'0'0'591'15,"0"0"-244"-15,0 0-186 0,0 0-32 16,0 0 6-16,0 0-45 0,0 0-68 16,0 0-22-16,0 0-28 0,0 0 5 15,-10 24 20-15,6-18-16 16,4 0 3-16,-3 2-103 0,3-1-26 16,-4 1-43-16,4-2-54 0,0-2-118 15,0-2-157-15,0 0-213 0,7-4 107 0</inkml:trace>
  <inkml:trace contextRef="#ctx0" brushRef="#br0" timeOffset="70054.58">22700 17804 1609 0,'0'0'707'0,"0"0"-435"0,0 0-179 16,0 0 36-16,0 0 44 0,0 0-131 16,0 0-42-16,0 0-32 0,-58 41 13 15,48-32 16-15,-4 2-23 0,7-2-64 16,-3 1-42-16,3-4-123 0,0 2-72 16,0-1-23-16,0-2-24 0,4-2 2 15,-4 1-38-15,3-1 18 0</inkml:trace>
  <inkml:trace contextRef="#ctx0" brushRef="#br0" timeOffset="70209.322">22597 17903 35 0,'0'0'385'16,"0"0"-24"-16,0 0-31 0,0 0-18 16,0 0-68-16,0 0-55 0,0 0-37 15,0 0-28-15,0 0-8 0,55-21-41 16,-51 19-33-16,3 1-29 0,-1 0-12 16,5-1-1-16,-4 2 3 0,0 0 10 15,-1 0-13-15,1-1-46 16,-3 0-107-16,-1-1-87 0,1 2-29 15,-1-2-66-15,1 0-89 0,-4 1-107 16</inkml:trace>
  <inkml:trace contextRef="#ctx0" brushRef="#br0" timeOffset="70353.268">22704 17865 1244 0,'0'0'595'0,"0"0"-231"0,0 0-206 15,0 0 17-15,0 0-46 0,0 0-70 16,0 0-59-16,0 0-42 0,0 0 10 15,0 0-36-15,-52 46-80 0,45-36-82 16,-3-1-189-16,3 0-170 0,4-2-442 16</inkml:trace>
  <inkml:trace contextRef="#ctx0" brushRef="#br0" timeOffset="70674.211">22487 18034 1638 0,'0'0'1138'0,"0"0"-955"0,0 0-125 15,0 0-30-15,0 0 49 0,0 0 10 16,0 0-38-16,0 0-49 0,0 0-39 16,0 0-28-16,-59 21-16 15,45-12 25-15,-6 2 1 0,3 1-75 16,3 2 58-16,-10 1-42 0,3-3-36 16,11 2-29-16,-14-1-43 0,13-1-143 15,1-4-157-15,6-2-193 0</inkml:trace>
  <inkml:trace contextRef="#ctx0" brushRef="#br0" timeOffset="70903.383">22397 18087 1656 0,'0'0'530'0,"0"0"-326"16,0 0-114-16,0 0 13 0,0 0 78 15,0 0-46-15,0 0-77 0,52-4-33 16,-31 2-22-16,-4 0 0 0,0 1-3 15,11 0 13-15,-11-1 9 0,7 0-19 16,-3 1-3-16,-8-1-51 16,5 0-20-16,-5 2-48 0,-6-3-16 0,0 2-33 15,-7 1 32-15,0-1-81 16,0-1-65-16,0 2-92 0,0-1-140 16,0 1-57-16</inkml:trace>
  <inkml:trace contextRef="#ctx0" brushRef="#br0" timeOffset="71483.561">22383 18230 1804 0,'0'0'561'0,"0"0"-426"0,0 0-112 16,0 0 42-16,0 0 22 0,0 0 9 15,0 0-83-15,0 0-13 0,0 0-42 16,0 0-16-16,-24 41-22 0,24-39-4 16,0 0-3-16,0-2 9 15,0 0 20-15,0 0 38 0,0 0 20 16,0 0 15-16,4-2-11 0,-4-2 5 16,3 2-5-16,-3-2 9 0,4 0-13 15,-4 0-33-15,3 0 14 0,1-2 18 16,2 1-19-16,5 0 20 0,-1 0 0 15,0-1 36-15,1 0 25 0,-1 0-57 16,4 0-2-16,0 3-2 16,3-1 32-16,-10 0-12 0,7 3 35 0,-1-1-33 15,-2 2 49-15,-4 0-10 0,-4 0-38 16,4 0 0-16,-7 3 25 16,0 1-3-16,0 1-10 0,0 1-35 15,-7 2-38-15,0 2-20 0,-7 2-58 16,-3 1-39-16,0 1 9 0,0 1-71 15,-7-1 9-15,6-2-26 0,-6 0 130 16,10-3 104-16,1-3 122 0,2-2-48 16,4-2-25-16,4-2 19 0,-4 0-32 15,7 0-36-15,7 0-58 0,-4-2 58 16,8-2 22-16,-4 2 154 0,-4-2-53 16,7 1-29-16,1-1 19 0,3 2-3 15,-1-1-36-15,-6 2-19 0,4-2-13 16,2 3-42-16,5-1 0 0,-8 1 14 15,-3-2-14-15,3 0-33 0,-3 2-119 16,3-2-87-16,-3 0-154 0,4 2-95 16,-8 0-304-16</inkml:trace>
  <inkml:trace contextRef="#ctx0" brushRef="#br0" timeOffset="72503.094">22142 18694 176 0,'0'0'179'0,"0"0"-58"16,0 0-20-16,0 0 46 0,0 0 22 15,0 0-19-15,52-3 7 0,-38 1-47 16,3-2-15-16,11 0-27 0,-8 2 10 16,11-2 0-16,-3 0 36 0,10 1 52 15,6-2-33-15,8 1-52 0,17-1-49 16,7-2-19-16,13 1 10 0,15-3-10 16,-8 1 0-16,4-2-13 0,-3 1 13 15,-1-1-36-15,-3 0 23 0,7 0-61 16,3 0 12-16,18 0-3 15,6 1-3-15,1 1-7 0,-1 2 20 16,-13 4 42-16,3 2 2 0,0 0 21 16,-3 0-23-16,-4 0 0 0,4 0 39 15,-7 0 91-15,0 0-46 0,3 2 16 16,-3 0-12-16,-1-2-30 0,5 0 26 16,-1 2-23-16,0-2-22 0,0-2-26 15,-10 2-13-15,4-4 0 0,-4 4-52 16,-7 0-70-16,-7 0 5 0,0 0 46 15,-10 3 55-15,3 1 14 0,-17 1-34 16,0 0 17-16,-4 2-3 0,1-2 21 16,3 3-47-16,-3 0 27 0,-11-4 20 15,-7 2-86-15,-13 0 35 0,-4-2-6 16,-3 0 45-16,-4 0 6 0,3-1-12 16,1 1-98-16,0 2 97 15,-1 0 20-15,-6 0-1 0,0-2 1 0,-4 0 16 16,-6 0 20-16,-1 0 10 15,-3-1-20-15,0 3-3 0,0-1-23 16,0-2-87-16,0 1 25 0,0 2-32 16,0-2-40-16,-3-2-45 0,3 2-39 15,0-2-72-15,0 0-153 0</inkml:trace>
</inkml:ink>
</file>

<file path=ppt/ink/ink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1T04:49:24.660"/>
    </inkml:context>
    <inkml:brush xml:id="br0">
      <inkml:brushProperty name="width" value="0.05292" units="cm"/>
      <inkml:brushProperty name="height" value="0.05292" units="cm"/>
      <inkml:brushProperty name="color" value="#FF0000"/>
    </inkml:brush>
  </inkml:definitions>
  <inkml:trace contextRef="#ctx0" brushRef="#br0">3221 10389 616 0,'0'0'391'0,"0"0"-189"15,0 0-52-15,0 0 13 0,0 0 9 16,0 0-19-16,0 0-33 0,0 0-29 15,0 0-29-15,14-6-1 0,-14 6-2 16,0 0 2-16,0 0-22 0,0 0-39 16,0 0-22-16,0 0-4 0,0 0 7 15,0 0 19-15,0 0 0 0,3 0 0 16,-3 0 2-16,4 0 69 16,3 0-19-16,-4 0-23 0,1 0-16 15,3 0-13-15,-1-2 1 0,8 1 11 16,0-2 1-16,-4 1 3 0,1-4-14 15,3 1 21-15,6 0-20 0,-6-2-3 16,0 3 0-16,6-2 0 0,-2 0 0 16,-1-1 1-16,4 4-2 0,-4-1-17 15,-3 0 2-15,6 1-12 0,-6 2 27 16,-4 1 1-16,1 0 0 0,-1 1-1 16,7-1-24-16,-10 0 24 0,0 3-1 15,0 1 2-15,0-3 0 0,0 3 1 16,6 1-1-16,-2-1 0 0,-4 0-3 15,3-2 3-15,0 2 22 0,8 0-22 16,-5-2 2-16,-2 1 14 0,2 0 4 16,8-2-18-16,-7-1 4 0,0 0 7 15,6 0 18-15,1 0-29 0,-7-4 24 16,13 1-24-16,-6-4 16 0,0 2-2 16,6-3-15-16,-13 3-1 15,10 0-1-15,-7 2-2 0,-6 2-17 16,-1-2-2-16,4 3 21 0,-4 0-28 15,-3 0 25-15,0 0-21 0,0 3-8 16,-4 1 27-16,8-3 3 0,-1 4 3 16,-3-1-25-16,7 0 24 0,-7 0 2 15,3 0 40-15,0 0-22 0,11 0 7 16,-7-1-26-16,3 0 3 0,4-2-1 16,-1 0 47-16,-3-1-7 0,11 0-26 15,-7-1 0-15,6-3 23 0,-6 1-30 16,3-4-9-16,-3 3-1 0,-7 0-12 15,3 2-3-15,-3 0-19 16,-4 1 12-16,-3 1-6 0,3 0 28 16,7 0 1-16,-6 0 23 0,6 0 9 15,-3 0-32-15,13-1 6 0,-6-2-8 16,6 1 4-16,-2-2 16 0,6 0 1 16,-7 0 0-16,10 1-18 0,-10-1 19 15,7 4 12-15,-7-4-13 0,7 1 1 16,-10 2 8-16,10-2 1 0,-10 3-3 15,6 0 0-15,-3 0-24 0,-3 0 21 16,7 0 9-16,-8 0-7 0,4 0-24 16,-3 0 44-16,3 0-19 0,-3 0 3 15,0 0-28-15,6 0 2 0,-10 0 13 16,11 0-3-16,-4 0 9 0,4-1 10 16,-1-3-13-16,4-3 13 0,-3 3-28 15,6-3 34-15,-6 0-38 16,10 1-2-16,-11 0 2 0,8 2 18 0,-4 0-18 15,0 0-13-15,0 1 10 16,-7 2-10-16,10 0-3 0,-6 1-6 16,6 0 22-16,-3 0 1 0,7 2 21 15,-3 4-19-15,2-4 13 0,1 2-16 16,7 1 1-16,0 1 9 0,-4-2 16 16,14 2-23-16,4-4 19 0,13 1 4 15,-3 0-14-15,-7-3 7 0,-3-3-3 16,-4-2-12-16,0-1 11 0,-10 0-2 15,-4 1 6-15,-10 0 7 0,0 1-24 16,4-1 17-16,3-3 6 0,10 2-23 16,-3-2 14-16,-4-1-14 0,-3 0 24 15,-4 1-10-15,4-2 12 0,-7 3-27 16,4-1 34-16,-4 1-32 0,0 2 13 16,-4-2-14-16,-3 3 0 0,0 1-2 15,1 2 0-15,-8-2-1 0,10 3 2 16,-9 0-1-16,-1 0 0 0,7 0-12 15,-10 0 12-15,3 0 2 16,4 3 13-16,-4-2-15 0,-3 2 0 16,10-3 0-16,-10 0 19 0,3 0-16 15,3 4 9-15,1-4 4 0,-7 0-14 16,10 3 0-16,-7-3 11 0,0 1-10 16,8-1 13-16,-5 3 0 0,1-2-4 15,0 2 4-15,-1-3-4 0,4 1 1 16,0-1 3-16,1 0 0 0,-1 0-13 15,3 0 12-15,1 3-12 0,-4-3 12 16,3 0-12-16,1 0 1 0,0 0 11 16,3 0-15-16,-4 0 2 15,1-3 0-15,3 2-2 0,0 1 3 16,0-3 22-16,0 2-24 0,-4-2-1 16,8 2 0-16,-4-2 2 0,-4 3 1 15,4 0 10-15,-3-4-13 0,-1 4 0 16,-2 0 3-16,2 0-1 0,-3 0-1 15,-3 0 1-15,3 0 1 0,-3 0-3 16,-1 4 0-16,5-1-1 0,-5 1 1 16,1 0 2-16,0-3 17 0,-4 3-17 15,10 0 11-15,-3 0 12 0,1 1 79 16,-5-3-60-16,4 2-32 0,0-1-11 16,4 0-1-16,-4 0-1 0,-3 0 1 15,10-1 1-15,-7 2-1 0,4-1 0 16,-1 1 0-16,-3-2 0 0,0 1 2 15,4 0 14-15,-4-2-4 0,4-1 1 16,-1 0-10-16,1 0 12 16,-4 0-12-16,3 0 1 0,1-1 11 15,-1-3-12-15,1 1 10 0,0 0-12 16,-4 1 1-16,3-2-2 0,-3 0 2 16,-3 3-2-16,10-2 0 0,-7 2-1 15,0-1 0-15,4 2 1 0,-4 0 0 16,0 0 0-16,4 0 1 0,-4 0 11 15,3 0-12-15,-3 0 0 0,-3 0 0 16,7 0 0-16,-4 0 3 0,0 0 1 16,0 0-1-16,0 0-1 0,0 0 16 15,-7-2-16-15,11 1-1 0,0 1 3 16,-4-1-2-16,0 1-1 0,0-2 0 16,0 2 0-16,0-1 11 0,-3 0-12 15,3 1-1-15,-3 0 1 0,-1 0 1 16,1 0 12-16,0 0-13 15,3 0 1-15,-4 1-4 0,1 0 3 0,-4 1-2 16,7-1 2-16,-3 2 2 16,0-3 1-16,-1 3 12 0,5 0-14 15,-1-2 0-15,-4 3-2 0,1-1 1 16,0-2 0-16,-1 1 1 0,1 1-1 16,0 0 1-16,-4-2-1 0,11 2 2 15,-11-3-1-15,3 1 2 0,1 2-1 16,3-3 2-16,-7 3-2 0,4-2 1 15,3 1-1-15,-3-1 0 0,0 0 0 16,-1 1 1-16,4-2 16 0,-6 0-17 16,9 0-1-16,1 0 48 0,-4 2 10 15,-4-2-34-15,5 2-25 0,2-2 3 16,-3 0-3-16,0 0 3 16,4 0 9-16,-4 0-11 0,0 0 0 15,7-4 0-15,-7 2-1 0,4 0 1 16,-4-1-1-16,4 2 0 0,-4-1 0 15,0 0 2-15,0 0-2 0,0 0 1 16,4 0-1-16,-4 0 0 0,0 0 0 16,0 0 1-16,0 0 0 0,0 1-1 15,0-2 0-15,0 2 0 0,1-2 0 16,-5 2 1-16,4-1 1 0,4 1 0 16,-4-2 1-16,-3 3-2 0,-1-4 2 15,4 2 12-15,-3 0-15 0,0 0 1 16,-1 0 1-16,5 0 0 0,-1-1 11 15,-4 2-11-15,8-2-1 0,-4-1-1 16,-3 0 0-16,-1 3 0 0,1-2-1 16,0 2 1-16,-4-2 0 0,4 3 1 15,-4-1-1-15,4-2-1 0,-8 3 0 16,8 0-1-16,-4 0 2 16,0-4 0-16,4 4 0 0,0 0 2 15,-4-3 0-15,4 2-2 0,-4-2 0 16,4 3 0-16,-4-1 2 0,7-2-1 15,-3 2 0-15,-1-2 0 0,1 2-1 16,0-2-1-16,-1 3 0 0,1 0 0 16,0 0 0-16,3-1-1 0,-4 1 2 15,4 0-1-15,1-2-1 0,-5 2 2 16,4-2 2-16,4 1-2 0,-4 0 1 16,4 0-1-16,-8-1 1 0,4 1 1 15,-3 1-2-15,0-1 0 0,-1 1 2 16,1-2 13-16,0 2 1 0,-1 0-16 15,1-1 0-15,3 1-2 0,-3 0 1 16,0 0 1-16,-1 0 3 0,1 0-1 16,0 0 1-16,-1 0-3 0,1 0 2 15,-4 0 10-15,4 0-10 0,-4 0-2 16,4 1 1-16,-4 1 0 0,4-1 1 16,-4 0-2-16,0 1-2 0,0-1 2 15,4 0 3-15,-4 0 0 16,0 1 0-16,4-2-1 0,0 2 0 15,-1-2 0-15,-2 1-1 0,-1-1-1 16,4 4 0-16,-4-4 1 0,0 3-1 16,0-2 1-16,4 2-1 0,-4-2 0 15,4 3 0-15,-1-1 1 0,-2-3-1 16,2 4 1-16,-2-1-1 0,2-2-1 16,1 2 1-16,0-2 2 0,-1 2 0 15,4-3 10-15,1 1-12 0,-5 2 0 16,8-3 0-16,-8 0 12 0,8 0-11 15,-7 0 0-15,3 0 1 16,0 0-2-16,-3 0 3 0,-1 0 24 16,4 0 44-16,-3 0-51 0,3 0-19 15,-7 0 0-15,7 0-1 0,-6 0 1 16,2 1-1-16,1-1 0 0,0 3-1 16,-1-3 1-16,5 0 0 0,-1 1-1 15,0-1 1-15,0 0 1 0,3 0 2 16,-6 0 0-16,3 0-1 0,0 0-1 15,0 0 2-15,1 0-3 0,-1 0 1 16,0 0-1-16,0 0 0 0,-3 0 0 16,3-1 2-16,0 1-2 0,0 0 1 15,0 0 0-15,0 0 2 0,-3 0 0 16,10 0-1-16,-10 0-1 0,6 0 0 16,1 0 13-16,-1 0-14 0,-3 0-2 15,4 0 2-15,-1 0 0 0,1 0 1 16,3-3-1-16,-3 3 11 15,-1-1-11-15,8 1 0 0,-11-3 1 16,10 3 0-16,-6-1 0 0,-1 1 1 16,1 0-2-16,-1 0 0 0,4-3-3 15,0 3 3-15,0-1 1 0,0 1 11 16,0 0-12-16,4-3-1 0,-4 3 1 16,-4 0 1-16,1 0-1 0,3-1 1 15,-3 1 0-15,-1-3 2 0,1 3 15 16,-1 0-18-16,1 0 2 0,-4 0 7 15,4 0 4-15,-11 0-1 0,7 0 0 16,0 0-11-16,-7 0 0 0,11 0 1 16,-11 0 0-16,7 0-2 0,0 0 3 15,0 0-1-15,0 0 1 0,1 0-1 16,2 0 0-16,-3 0 1 0,4 0 8 16,-8 0-10-16,5 0-1 0,2 0 2 15,-3 0-2-15,0 0 0 0,0 0-3 16,4 0 3-16,-7 0 0 15,6 0 0-15,-6 0 0 0,7 0 2 16,-1 0 8-16,1 0-10 0,-1 0-3 16,1 0 3-16,-1 0 2 0,8 0 0 15,-11 0 0-15,7 0 0 0,-10 0 0 16,6 0 1-16,1 0-2 0,-4 3-1 16,3-2 2-16,-6 2-1 0,7-3 2 15,-4 1 0-15,3-1 0 0,-6 0-2 16,7 0 1-16,-8 0 1 0,4 0 1 15,4 0-4-15,-1 0 2 0,1 0 13 16,-4 0 18-16,4 0-8 0,-4 0-13 16,3 0-12-16,-9 0 1 15,2 0 0-15,4 0 1 0,-6 0-1 16,6 0 2-16,-11 0-3 0,8 0 3 16,0 3 9-16,-7-3-12 0,6 0-1 15,1 0 1-15,-4 0 2 0,4 0 8 16,0 0-10-16,-8-3 0 0,8 3 0 15,-4-1 1-15,-3 1 1 0,0-3 0 16,0 3-1-16,6 0 1 0,-9-1-2 16,-1 1 1-16,4 0 1 0,3-3-2 15,-14 3 0-15,4 0-1 0,0 0 0 16,0 0 1-16,-4 0 0 0,1 0 1 16,-4 0-1-16,3 0 1 0,-3 0 0 15,4 0 0-15,-4 0 0 0,0 0-1 16,0 0 0-16,0 0 0 0,0 0 1 15,0 0-2-15,0 0 2 16,0 0-1-16,0 0 0 0,0 0 1 0,0 0-1 16,0 0 1-16,0 0 0 15,0 0-1-15,0 0 0 0,0 0 0 16,0 0-1-16,0 0 0 0,0 0 0 16,0 0 0-16,0 0 1 0,0 0 1 15,0 0-1-15,0 0-1 0,0 0 1 16,0 0 1-16,0 0-1 0,0 0 0 15,0 0 1-15,0 0 0 0,0 0 0 16,0 0 1-16,0 0-2 0,0 0 1 16,0 0 1-16,0 0-2 0,0 0 1 15,0 0 0-15,0 0 1 0,0 0 0 16,0 0 1-16,0 0-1 0,0 0 1 16,0 0-2-16,0 0-1 0,0 0-3 15,0 0 0-15,0 0-43 0,0 0-15 16,0 0-21-16,0 0-13 0,0 0-40 15,0-4-126-15,3-3-304 16,4 2-998-16,-7-24-795 0,-10 74 2291 0</inkml:trace>
  <inkml:trace contextRef="#ctx0" brushRef="#br0" timeOffset="39881.992">1840 16472 134 0,'0'0'352'0,"0"0"-75"0,0 0-150 16,0 0-78-16,0 0-7 0,0 0 33 15,0 0 33-15,0 0 16 0,0 0-1 16,0 0-22-16,3 2-13 16,-3-2-20-16,0 0-22 0,0 0-20 15,0 0-24-15,0 0-2 0,0 0-3 16,0 0-20-16,0 0-19 0,7 0-4 15,-7 0 21-15,4 0 25 0,-1 0 17 16,0 0-16-16,4 0 25 0,-3 0-10 16,-1 0 16-16,8-2 72 0,-1-2-104 15,7-2-3-15,0-1-29 0,-3 1-14 16,7-2 46-16,-7 4-71 0,-8 2 71 16,5-2 2-16,-4 4-1 0,0 0-1 15,3 3 6-15,-3-3-6 0,0 0-19 16,0 0 18-16,-4 0-12 0,4 0 12 15,-4 1 1-15,4 3 0 0,-7-2-22 16,11 2 19-16,-11 0-30 16,6 0 33-16,-2 0-2 0,-1 4 4 15,1-3 12-15,-1 1 3 0,1 2-15 16,-4 0-4-16,7-2-22 0,-4-1 20 16,0 1-9-16,1-4-13 0,-1 2 4 15,1-2 22-15,3 0 26 0,-4 0-24 16,1 0 17-16,-1-1 7 0,0 2-9 15,4-2-17-15,-3 0 22 0,3-1-22 16,6 0 24-16,1 0-22 0,0-4 100 16,-4-1-46-16,8-2-45 0,-1 1-11 15,-3 1 0-15,-8 1-13 0,8 0 0 16,-7 2-55-16,4 2 65 0,-5 0 3 16,1 0 16-16,-3 0 4 0,-1 0-20 15,4 2-23-15,0 1 23 0,0 1-2 16,3 0-8-16,1 0-29 15,-1 0 13-15,-3 0 26 0,3 0 13 0,7-1 0 16,-3 0 16-16,-4-1 7 0,8 0-36 16,2-2 0-16,-2 0 43 0,-1 0-10 15,3-2 19-15,-2 0 13 16,-1-2-65-16,0 1-3 0,-3 0-14 16,-4-1-22-16,4 4 17 0,0 0 21 15,-4 0-16-15,4 0-11 0,-4 0 28 16,1 0 15-16,2 0-15 0,1 0-3 15,-4 0 2-15,1 0 2 0,-1 0 21 16,7 0-22-16,-6 0-13 0,-4 2 9 16,6 0 4-16,1-2 13 0,-3 3-13 15,2-2 0-15,-2 1 29 0,2-1-29 16,5 0-17-16,-8-1 17 16,4 0 39-16,0 3-39 0,3-3-22 0,-3 0 22 15,-4 1 0-15,4-1 2 16,3 0-1-16,-7 0 2 0,1 0 7 15,2 0 3-15,5 0-10 0,-8 0-3 16,0 0-13-16,4 0 7 0,3 0 4 16,0 0 4-16,-6 0 12 0,13 0-13 15,-7 0-2-15,0 0-12 0,7-1 13 16,1-2 18-16,-8 1-18 0,10 0 10 16,-9-2-10-16,2 4 0 0,1-4-21 15,-7 4 20-15,6-3 2 0,1-1-2 16,-4 3-19-16,4-2 20 0,3 0 22 15,-7 1 11-15,14-1-10 0,-13-1-23 16,9 2 29-16,-3-2-33 0,0 2 4 16,0-1-3-16,4 0 3 0,-4 1 0 15,0 0-38-15,4 0 38 16,-4 0 46-16,7 0-45 0,-10 1-1 16,3-2-16-16,-7 2 16 0,4-2 13 15,6 0 3-15,-10 1 26 0,11-2-42 0,-7 0 20 16,3 0 28-16,3-2-34 15,-9 2-12-15,13 0 12 0,-11 1-14 16,8-1-34-16,-11 3-25 0,7-2 59 16,-3 3 7-16,-7 0-7 0,10 0-10 15,-11 0-6-15,1 0 0 0,-3 3-13 16,6 1 17-16,-3 0 11 0,-4 3-35 16,0 0 36-16,1-1 0 0,9 2 2 15,-9 2 18-15,2-3-17 0,5 1 23 16,-1 0-26-16,-3 0 88 0,10-2-85 15,-4-1-3-15,-2-1 16 0,9-2 0 16,-6 2 3-16,3-4 1 0,4 0-7 16,-1-4 55-16,1 1-49 0,3-5 43 15,-4 2-36-15,8-6-7 0,-8 4-17 16,4-2-2-16,-10 2 0 16,6 3-45-16,-6-3 43 0,-4 2-39 15,8 2 41-15,-8 0 45 0,0 0 4 0,7 1-49 16,-10-1 22-16,3 0-5 15,7 0 38-15,-10 0-33 0,3 2-22 16,4 0 3-16,-7 2-6 0,-1 0-23 16,5 0 4-16,-5 0 18 0,-2 4 2 15,3-1-33-15,-1-2 35 0,1 3 0 16,0-3 18-16,3 2-18 0,0 0-1 16,-3 1 1-16,3-4 29 0,4 4-29 15,0-4-14-15,3 0 14 0,7 0 28 16,0 0-28-16,0 0 42 15,7-7-39-15,-7 3-1 0,10-3-2 16,-3 2-11-16,-7 1 10 0,7 0-14 16,0 2 15-16,-7 0 0 0,3 2-2 15,1 0-17-15,-1 4-7 0,-3-1-14 16,-3 1 40-16,6 2 0 0,-6 1-1 16,6-3-1-16,-3 3 2 0,0-1 3 15,4-2 13-15,-4 0-14 0,7 0 0 16,-1-2 44-16,-2-2-46 0,6 0 1 15,-3 0 12-15,-3-4 42 0,2-2-20 16,1-1-35-16,-7 0-12 0,7 0 12 16,-7-2 12-16,4 1 1 0,-4 1 4 15,-4 0-14-15,4 0-3 0,-7-1-2 16,7 1-5-16,-6-1 6 0,6 2 1 16,-7 1-23-16,3-3 23 0,1 3 2 15,-4 0-2-15,-3 1-17 0,3 2 16 16,-4-1 1-16,-2 2-13 15,2-1-12-15,1 2 5 0,-7 0 20 16,3 0-2-16,0 0 2 0,0 2-6 16,-3 0-11-16,3 1 34 0,-3-2-20 15,0 4 3-15,-4-2 0 0,8-1 2 16,-1 1 20-16,-3-1-20 0,3 1 14 16,0-2-12-16,4-1 25 0,-4 0-23 15,7 0 7-15,-3 0 2 0,3-1-14 16,0-2 17-16,-3 2-18 0,-1-2-3 15,1 2-19-15,0 0 21 0,-1 1 1 16,-9 0-23-16,13 0 10 0,-7 1-3 16,-3 2 13-16,6 1-16 0,-2 1 18 15,-5 0-4-15,5 0 5 0,-1 0 2 16,0 0-2-16,-7 2 0 0,11 0 0 16,-4-3 0-16,-6 3 3 0,6-2 10 15,0 3-10-15,-3-2 0 16,-4 1 22-16,11-2 1 0,-7 2-10 15,3-1 17-15,4-2-20 0,-1 0 42 0,-3-2-52 16,11 0 29-16,-4-2-3 16,4 0-12-16,-4 0-17 0,3 0-3 15,-2-2 3-15,-1 0 16 0,3 0-16 16,-3 0-32-16,0 0 31 0,-3 2-1 16,10 0 2-16,-10 0 0 0,3 0-3 15,0 0-13-15,0 2-13 0,0 4 29 16,-3-4-3-16,6 2 6 0,-2-2-3 15,6 1 0-15,-7 0 16 0,7-2-16 16,-4 2 1-16,8-3-1 0,-8 0 4 16,4 0-4-16,4 1 13 15,-4-1-17-15,-4 0 4 0,4 0-1 16,-3 0-18-16,-1 0 16 0,4 0 3 16,-6 0 0-16,6 0-12 0,-7 2-7 15,3-2 19-15,-3 0 3 0,0 0-3 16,4 0 13-16,-4 0 19 0,4 0-32 15,-1 0-2-15,-3 0 2 0,1 0 0 16,2 0 3-16,-6 0 0 0,6 0 28 16,-3 0-30-16,4 0 37 0,-4 0-36 15,0-2 0-15,0 2 14 0,-3 0-16 16,0 0-5-16,-1 0 5 0,1 0 2 16,-7 0 11-16,6 0-10 0,-2 2-1 15,-1-2-2-15,0 0 13 0,-7 0 7 16,11 0-18-16,-4 0 0 0,-3 0-1 15,3 0 15-15,-3 0-14 0,3 0 11 16,1 0-11-16,-1 0 24 0,4 0-10 16,-1 0-3-16,4 0-11 15,-3-3 43-15,7 0 25 0,-1-2-38 16,4 1-2-16,-7-2-30 0,11 0 0 16,-8 0 0-16,1 2 1 0,3-3 0 15,0-1 21-15,-4 2-22 0,4-2-2 16,-3 2-2-16,3-1-23 0,-3 0 27 15,-1 0 16-15,1-1 3 0,-4 2-18 16,0 0 0-16,0 2 0 0,0 2 9 16,-3 0-8-16,-1-1-4 0,-2 3-30 15,-1 0 3-15,0 0 29 0,0 0 38 16,4 0-38-16,-7 0-19 0,0 0-10 16,3 0 7-16,-3 1 10 0,-1 1 12 15,-2-1 1-15,6 0 25 0,-3 1-1 16,-1-2-25-16,-2 0 13 0,3 0 0 15,-4 0-12-15,4 0 0 0,-4 0 0 16,-3 0 15-16,10 0-3 16,-6-2-12-16,2 1-1 0,1 0 16 15,-4-1-6-15,8 1-10 0,-8 1-18 16,4-1 18-16,0 1 13 0,3-2-13 16,-3 2-3-16,-1-1 0 0,5 0 3 15,2-1 0-15,-3 1 16 0,4-1-16 16,0 2-1-16,-1-3 1 0,1 2 19 15,3-3-19-15,-3 3-1 0,0-2-1 16,3 1 2-16,-4-2-1 0,8 2-1 16,-4 0 2-16,4-2 0 0,-1 0 3 15,1 0 22-15,3-1-7 16,-4 1-18-16,1 0-3 0,-1 2 2 0,-2 1-21 16,-1-2 19-16,-4 3-22 0,1-1 25 15,0 1 0-15,-4 0-2 16,4 0 2-16,-4 0 0 0,0 0-3 15,-3 0-20-15,3 0 23 0,-3 1 0 16,0-1 0-16,-1 3 4 0,1-2 18 16,0 1 4-16,0-2-26 0,-4 2 0 15,4 0-2-15,-4 0 4 0,-3 0-2 16,7-2 0-16,-4 4 2 0,1-3 7 16,2 2-7-16,-2-2 2 0,2 1 8 15,1 0 14-15,0 0-26 0,-4 0 1 16,4 0 11-16,-4 0-12 0,4 2-12 15,-3-2 10-15,-1 1 1 0,0-1 1 16,1 1 1-16,2 0-1 0,-2-1-1 16,-1 0 1-16,0 1 3 0,4-2-2 15,-4 2 18-15,1-2-17 0,3 2 2 16,-4-2 15-16,0 1-7 16,4-2 7-16,-4 2-3 0,4 0-12 15,0-2-1-15,-4 0 19 0,4 0-9 0,0 2-11 16,0-1 11-16,-1 0-11 15,1 1 1-15,0 0-2 0,-4-2 18 16,4 2 3-16,0-1-21 0,0 0 1 16,-1-1-2-16,1 3 0 0,0-2 0 15,-4-1 0-15,4 3 1 0,0-2 12 16,3 0-11-16,0 1 11 0,-3-1-10 16,3 2-3-16,1-1 3 0,-1 0-3 15,3-2 1-15,-2 0 1 0,2 0 0 16,1 0 13-16,3 0-2 0,-3 0-10 15,3 0-3-15,-3-2 0 0,3 0-1 16,-4 2 1-16,1-3-1 16,0 3 1-16,3-3 1 0,0 2 1 0,0 0-2 15,0-2 1-15,0 3-1 0,0 0-15 16,-3 0 15-16,3 0 2 0,4 0-1 16,-4 0 1-16,0 0 8 15,0 0-9-15,4 0 1 0,-1 0-1 16,1 0 0-16,-1 0 9 0,4 0-8 15,-3 1 9-15,3-1-11 0,-4 2-2 16,5-1 1-16,-1-1-1 0,0 3-13 16,-4-1 15-16,4 0 16 0,0-2-16 15,0 4 0-15,4-4 1 0,-4 2 1 16,3 0 11-16,-6 1-10 0,3-2-3 16,3 1 0-16,-3 0 0 0,0 0 0 15,-3 0 22-15,3 0 6 0,-4-2-26 16,8 2 21-16,-11-1-20 0,7 0 13 15,-4-1-15-15,1 0 1 16,-4 2-2-16,7-1 0 0,-7 0 0 16,7-1 2-16,-10 1 0 0,6 2-1 15,-3-3 0-15,1 3-1 0,2-2 0 16,-3 0 13-16,4 1-13 0,-4-1 0 16,4-1 0-16,-4 3 1 0,3-3 2 15,1 0-3-15,-1 0 1 0,1 0 12 16,-1 0-13-16,-2 0 1 0,6 0 0 15,-11-3-1-15,11 3 0 0,-10 0 1 16,3 0-1-16,4 0 0 0,-4 0 3 16,3 0-3-16,-3 0 0 0,0 0-1 15,1 0 1-15,2 0 0 0,-6 0 2 16,0 0-1-16,3 0-1 0,0 0 1 16,-4 0-2-16,-2 0 1 0,2 0 0 15,1 0 0-15,0 0 16 16,-1 0-16-16,1 0 1 0,3 0 0 0,-3 0 0 15,-1 0 1-15,5 0 1 16,-1 0 16-16,3 0-16 0,-3 0-1 16,0 0 14-16,4 0 0 0,3 0 6 15,-3-1 103-15,3-2-78 0,-4 2-34 16,11-2-10-16,-10 2-3 0,3-2 0 16,0 1 0-16,0 0-1 0,0 0-1 15,0 0 2-15,-4 1-2 0,4-2 2 16,-3 3-2-16,3-2-9 0,0 0 11 15,-4 2 3-15,4-2 12 0,-7 2-15 16,8-1 0-16,-8 1-3 0,7 0-8 16,-11 0 10-16,4 0 1 0,1 0-12 15,-5 0 10-15,4 0 0 0,-6 1 2 16,-1-1-1-16,3 2-2 0,-6-2-10 16,0 2 13-16,0-2 0 0,3 2-13 15,-7-2 13-15,4 2 0 0,-4-1 2 16,8 0-2-16,-8 1 0 0,0 0 1 15,4-2 1-15,0 3-1 16,-4-2-1-16,1 0-1 0,2 1-2 16,-2-1 3-16,6-1 1 0,-7 1 0 15,1-1 0-15,2 0 11 0,5 0-10 16,-8 0 0-16,4 0 0 0,0 0 10 16,3-1-12-16,-3 0-1 0,3-1 1 15,3 1 1-15,-6 1-1 0,7-2 0 16,0 0 0-16,-8 2 0 0,5 0-1 15,6-1-11-15,-11 1 12 0,8-1 3 16,3-1-3-16,-3 2 0 16,0-2 0-16,-1 0-2 0,1 2 1 15,3 0 1-15,-7-4 0 0,4 4 0 16,3-2-1-16,-7 1 1 0,4-2 2 16,3 2 1-16,-3 0-3 0,3-1 0 15,-3 2 0-15,-1 0 0 0,1-2 0 16,3 2-1-16,0 0-2 0,-10 0 1 15,7 0 0-15,-1 0 0 0,-6 0 2 16,0 2-2-16,0 0 0 0,3 0-11 16,-7 2 12-16,0 0-9 0,4 0 9 15,0 0 1-15,-4 0-1 0,-3 1 0 16,4-1-1-16,-1 1 1 0,0 2 0 16,7-4 1-16,-10 0 0 0,4 1 0 15,2 0 11-15,1 0-10 0,-3 0 0 16,6-2 0-16,0-2 12 0,4 0-10 15,-4 2 9-15,4-2-9 0,3 0-2 16,0 0-1-16,0-4 1 16,0 0 11-16,7 0-12 0,-7-2 0 15,7 1-1-15,-14-2-15 0,11 4 16 16,-7-1 2-16,3 0-1 0,-4 0-1 16,-2 2-3-16,-1 0 1 0,4 1-12 15,-8 0 14-15,5 1 1 0,-1 0-1 16,-10 0-13-16,3 0 11 0,0 2-13 15,-3 1-7-15,0-1 19 0,3 2 1 16,-3-1-11-16,-3 1 12 0,-1 3 1 16,1-4-2-16,3 0 2 0,0 1 0 15,-1 0 1-15,5 0 0 0,-1 0 0 16,-3-2 2-16,3 1 22 0,4 0-12 16,0-3-1-16,3 0-9 0,-3 0-3 15,3 0 19-15,7 0-6 0,-7-3-10 16,1 2 6-16,6-3-9 0,-4 0-1 15,5 2 1-15,-12-2-2 0,8 4 2 16,3-2-1-16,-14 0-1 0,11 2-1 16,-4-2 3-16,-3 2-2 0,0 0-14 15,0 0 14-15,3 4 1 0,-7 0-2 16,1 0 0-16,2 0-19 16,-2 1 22-16,2-1 0 0,-6 0-4 15,4 2-8-15,-1 0 10 0,0-1-12 16,1 0 14-16,-1-1 2 0,-3 0 0 15,3-2 1-15,4 3 15 0,0-2-5 16,0-2-1-16,-1 1 4 0,5-1-13 16,2-1 0-16,-2 0 10 0,2 0-1 15,4-4-10-15,0 1 0 0,4-1-2 16,-7 2 1-16,3-1 0 0,-4-1-1 16,1 2-1-16,3 1 1 15,-7 0 0-15,1-1-13 0,2 2 10 16,-2 0 1-16,-5 0-11 0,8 0 12 15,-7 3 1-15,3-2 1 0,0 1 1 16,-3 1-2-16,0 0-2 0,0 0-1 16,6 0 1-16,-6 1 0 0,3 1 2 15,1 1 1-15,-5-3-1 0,5 1-1 16,2-1 1-16,-6-1 2 0,7 1-2 16,-1-1 2-16,-2 0 17 0,2-1-19 15,4 0 1-15,-3-1 0 0,0 0 18 16,3 0-16-16,3 0 10 0,-3-1-13 15,4-3 1-15,0 0-1 0,-4 2 0 16,3-1 0-16,-3 0 0 0,4-1 0 16,-7 2-1-16,-1 0-11 0,4 2 11 15,-3-2 1-15,-4 2-1 0,1 0-1 16,-5 0-14-16,1 0 16 0,3 2 0 16,-6-2-2-16,-1 4-10 0,7 0 11 15,-3-1-1-15,-4 0 2 16,4-1 0-16,0 1 2 0,3-2 0 15,-3 2 0-15,0-2 10 0,-1 0-12 16,8-1 3-16,-11 1 10 0,8-1-12 16,2 0 2-16,-6 0-2 0,3 0 1 15,8 0-1-15,-8-1 12 0,7 0-12 16,0-2-1-16,-3 2-2 0,3-3 1 16,-7 3 1-16,7-2-1 0,0 3 0 15,-10-1-1-15,3 1 0 0,4 0 1 16,-11 0 0-16,7 0-2 0,1 0-9 15,-5 0 9-15,-6 0 3 0,11 1 0 16,-5-1-1-16,1 2 1 0,-7 0 0 16,7 0-2-16,-4 0 2 0,7 1 0 15,-6-2-3-15,-1 1 2 0,0 0 1 16,8 0-1-16,-5-1 1 0,-6 2 0 16,10-2-1-16,1-1 1 15,2 0 14-15,-6 0-12 0,7 0 1 16,0 0-3-16,-4-2 1 0,7-1 15 15,-10 1-15-15,6 0 1 0,1 0 0 16,-7 1-2-16,3-1 0 0,0 1 0 16,0 1-3-16,-6-1 1 0,3 1-1 15,3-1-1-15,0 1-8 0,-7 0 11 16,4 0 1-16,3 0 0 0,-3 0 1 16,0 0 0-16,0 0 1 0,3 0 0 15,-7 0-1-15,7 0-1 0,-6 0 0 16,6 0-1-16,-7 0 1 15,8 0 1-15,-1 0 0 0,0 0 1 16,-7 0-2-16,4-2 1 0,3 2-1 16,-3 0 0-16,-3-1 0 0,2 1 0 15,5-1 1-15,-5 1 3 0,-2 0-4 16,2 0 0-16,1 0-3 0,-3 1 1 16,-1 0-10-16,0 2-7 0,1-1 19 15,2 2-22-15,-2 1 20 0,-1 0-9 16,0-1 9-16,4 2 0 0,0 0 2 15,0-1 13-15,-1 0-12 0,1-1-1 16,3 0 0-16,-3 0 11 0,7-1-8 16,3-3 9-16,-3 0 4 0,6 0-14 15,-3 0 10-15,7-3-10 0,-7 2 0 16,4-3-1-16,-4-3-1 0,0 3 1 16,7 0 1-16,-10 0 1 0,10 0 0 15,-7-2-3-15,7 2 0 16,-7-1-2-16,4 1 1 0,-8 1 1 0,8-2-1 15,-11 1-1-15,4 1 2 16,3 0 0-16,-14 2-2 0,8 1 2 16,-1-1-1-16,-3 1-3 0,-4 0 3 15,0 0-11-15,4 1 10 0,0 0-11 16,-7 1 12-16,0 0-1 0,-1 1 1 16,5-2 1-16,-8 1-12 0,8-1 1 15,-4 0 11-15,-1 2 3 0,-2-2-3 16,-1 0 0-16,4 2 3 0,0-2 9 15,0 0-11-15,7 0 0 0,-4-1 18 16,0 0-17-16,-3 0 1 0,7 0 0 16,3 0 0-16,-3-1 10 0,0-1-10 15,10-3 0-15,-3-2 10 0,-1 1-12 16,11-2 0-16,-10-2 1 0,7 1-2 16,-11 1 2-16,0 0 1 0,7 2-2 15,-14 0 1-15,1 3 0 16,-1 0-2-16,0 2-2 0,-3 1-14 0,-3 0 13 15,-1 0-10-15,-3 0-9 0,4 0 3 16,-4 0-9-16,0 1 6 16,3 2 19-16,-3 0 2 0,0 1 1 15,4 0 0-15,-1 2 3 0,0 0-3 16,1-1 0-16,-1 0 12 0,1 2-9 16,6-2-2-16,0 0 1 0,1-1 1 15,-8 0 15-15,11-2-2 0,3 1-14 16,4-2 20-16,-7-1-3 0,6 0-2 15,5-2-16-15,-8-2 14 0,10 0-11 16,-13-2-1-16,3 3 0 0,7-1 0 16,-10 0 9-16,3-1-12 0,1 0 0 15,-1 2-1-15,0 0-1 0,0 0 0 16,1 0-1-16,-5 2 0 16,1-2-10-16,0 3 13 0,0 0-2 15,-7 0 0-15,3 0-10 0,0 0 9 16,1 0-14-16,-1 0 14 0,0 3-13 15,-3 0 14-15,7 1 0 0,0 0 2 16,-1 0-3-16,-2 0 3 0,-4 0-2 16,3 1 2-16,4 1-1 0,0-2 1 15,-4 0-2-15,0 2 0 0,8-2 2 16,-1-2 16-16,-3 1-3 0,-1-2 0 16,11 0-12-16,-10-1 0 0,7 0 12 15,3 0 3-15,-7-1-14 0,7-2-1 16,-6 0-1-16,-1-1 0 0,3-2 1 15,1 2-1-15,0-2 3 16,-1 1 0-16,-2 0-1 0,-5 0 1 0,1 1 0 16,0 2-1-16,-7 0-2 15,0 1-1-15,0 1-2 0,0-1-9 0,-4 1-4 16,7 0 4-16,-6 0 8 16,-1 0-9-16,1 0 10 0,-1 1-13 15,1 0 3-15,-1-1 10 0,-3 2 0 16,3 0 1-16,1 2 0 0,-1-2 0 15,4 2 1-15,0-3 1 0,3 2 1 16,-3 0 18-16,4-2-16 0,-1-1 0 16,0 0 16-16,8 0-6 0,-1 0 3 15,-3 0-14-15,3-4-2 0,7-1 3 16,-7 1 0-16,7-1 10 0,-6 1-11 16,-1 0 1-16,0 0 9 0,0 0-12 15,-6 0-1-15,2 2-2 0,5 0 0 16,-8 2 1-16,-3 0-10 0,0 0-4 15,0 0 4-15,-1 0-2 16,1 0 13-16,0 2-2 0,0 2 1 0,0-2-14 16,0 1 14-16,-4 2 2 15,1-2 0-15,3 0 0 0,3 0 1 16,0 0-1-16,1-1 0 0,-1-1 2 16,-3 2 0-16,7-3 21 0,3 0-7 15,0 0 0-15,0 0-15 0,7-3 2 16,-3 1 9-16,0-3-10 0,6 1-1 15,-6-2 1-15,3 0 2 0,-7 0-1 16,1 1 12-16,2 1-15 0,-2 1-1 16,-8 0 1-16,0 1-2 0,7 2-10 15,-3-2-1-15,-3 2 11 0,2 0-9 16,5 0 10-16,-8-2 1 16,0 2-3-16,1 0 0 0,-5 0 3 15,5 0 0-15,-8 0 11 0,4 0-11 0,0 0-1 16,-4 0-12-16,1 0 11 15,-1 2 0-15,4 0-14 0,-3 0 13 16,3 0 0-16,3-1 0 0,-3 3-9 16,3-1 12-16,-3-2 3 0,-4 1 0 15,11 0 10-15,0 0-12 0,3-2 2 16,-3 0 13-16,10 0 3 0,0 0-18 16,4-4 11-16,-1-2-12 0,4 1 0 15,-3-3 0-15,3 0-1 0,-3 2 2 16,3-2 0-16,-11 5 12 0,-3-1-13 15,4 0 0-15,-7 3-2 0,-7-1 2 16,7 1-3-16,-1 1-10 0,-2 0 1 16,-4 0 9-16,-1 0 1 0,5 0-2 15,-4 0-8-15,3 3 11 16,-3-1 1-16,3 1 0 0,-6 0-13 16,3 1 13-16,-1-4 0 0,1 4 2 15,7 2-1-15,0-2 11 0,0 0 4 16,-1-2-14-16,12 0-1 0,-8-2 0 15,10 0 10-15,-2 0-11 0,2 0 2 16,1-4-1-16,-1 0-1 0,1 0 1 16,-8-2-1-16,8 2 12 0,-11 1-11 15,4-1-1-15,-4 0 2 0,-7 3-2 16,1-1-11-16,3 2 9 0,-8 0 1 16,5 0-17-16,-8 0 5 0,1 2 1 15,3 0-5-15,-7 2 16 0,6-1 0 16,-2 0-1-16,-1 1-16 0,8 0 18 15,-4 0 13-15,-1 2-10 0,1-2 0 16,0 0-1-16,0 0 21 0,7 0-11 16,7-3-8-16,-4-1 17 0,0 0-17 15,14 0 10-15,-10 0-14 0,10-1 0 16,-7-5 0-16,7 2 0 0,-7-2 0 16,10-2-1-16,-13 2 1 0,10 2 3 15,-14 1-3-15,4-1 0 16,-4 1-1-16,-3 2 0 0,-7 0-1 15,0 1 1-15,3 0-1 0,-6 0-1 16,-1 0-13-16,0 0 1 0,1 0 13 16,-4 1-10-16,3-1-1 0,-3 3 13 15,7-2-3-15,-3 2 1 0,-1-2 2 16,1 2 2-16,2 1 11 0,5-1 12 16,-1 0-23-16,4-1 14 0,3-2-13 15,4 0 12-15,-1 0-14 0,1 0-1 16,7-2-1-16,-1-4 0 0,4 2 0 15,0-3-11-15,-3 2 11 16,-1-2-1-16,-2 3 2 0,-8 0 0 16,3 2 0-16,-6 0 0 0,0 2-1 15,-11 0-2-15,4 0-9 0,-3 0-4 16,3 0 4-16,-4 0-5 0,1 2 14 16,-1 0 0-16,0 2 1 0,1-1-11 15,-1 0 13-15,-3-1 1 0,4 2 12 16,-1 0-11-16,4 0 11 0,0-1-10 15,0 1 12-15,14-4 4 0,-4 3 0 16,0-3-7-16,11 0-12 0,-8 0 0 16,8-3 1-16,-8-1-1 0,8 1 2 15,-7-2-1-15,-4-2 2 0,10 2-3 16,-9-2 3-16,-8 3-1 0,7 2 12 16,-10-2-14-16,0 4-1 0,-3-1-1 15,-1 1-1-15,-3 0-13 0,0 0 1 16,0 0-4-16,0 0 16 0,0 0-19 15,0 0 19-15,0 0-11 16,0 0 14-16,0 1 0 0,0-1-1 16,3 4 1-16,1-2 18 0,-1 2-16 15,4 0 0-15,7 0 14 0,0-2-14 16,-4 0 10-16,4-2 10 0,10 1-20 16,-3-1 1-16,3 0-1 0,0-1 1 15,-7-1-1-15,7-1 0 0,-7 0 0 16,-3 1 0-16,0 0 0 0,-4 2-1 15,-3-2 0-15,-3 2 0 0,-4 0-1 16,3 0 0-16,-3 0-16 0,0 0-5 16,0 0 2-16,0 0 0 0,0 0 7 15,0 0-2-15,0 0 11 0,0 0-22 16,4 2 25-16,-1 1 3 0,0-2 10 16,-3 3 12-16,7-1-24 0,7-2 0 15,0 2 11-15,0-2 7 0,-1-1-7 16,12 0-8-16,-5 0-4 0,4 0-1 15,-3-4-15-15,-4 0 14 16,1 0 2-16,-1 0 2 0,-7 2 0 16,-3 0 11-16,0 0-10 0,-4 2-1 15,-3 0 12-15,0 0-14 0,0 0-3 16,0 0-9-16,0 0-10 0,0 0-6 16,0 0 5-16,0 0 4 0,0 0-16 15,0 2 17-15,4 2 18 0,3 0 22 16,-4 0-20-16,4-1 1 0,0 2 9 15,3-4 4-15,1 2 0 0,9-2-13 16,1 1-1-16,0-2-2 16,6 0-19-16,-6 0-6 0,3-2 3 15,0 0 19-15,-10-1 2 0,3 2 1 16,-3-1 1-16,-11 1 1 0,4 1 11 16,-3 0-11-16,-4 0-2 0,0 0 3 15,0 0-1-15,0 0-2 0,0 0-13 16,0 0 11-16,0 0-1 0,0 0 0 15,0 0-16-15,0 0 0 0,0 0 16 16,0 0-25-16,0 3 2 0,0-1 26 16,3 1 3-16,0 1 16 0,8-1 3 15,-4 1-19-15,6-4 12 0,-2 3-15 16,-1-2-4-16,4-1 3 0,-4 0 1 16,1 0 2-16,-8 0 20 0,0 0-19 15,1 0 10-15,-1-1-13 0,1 1-1 16,-1 0-18-16,-3 0 7 0,0 0 10 15,0 0 1-15,0 0 1 0,0 0 1 16,0 0 1-16,0 0 10 0,0 0 7 16,0 0 6-16,0 0 0 15,0 0-12-15,0 0 6 0,0 0-17 16,0 0-2-16,0 0-4 0,0 0-25 16,0 0 7-16,0 1 3 0,0-1-6 15,0 0 9-15,0 2 16 0,4 0 18 16,-1 0-15-16,-3 0 15 0,7 0-18 15,-4 2-11-15,1 0-74 0,-1 0-101 16,1 0-134-16,3-3-472 0,-4-10-1248 0,-41-9 1488 16</inkml:trace>
</inkml:ink>
</file>

<file path=ppt/ink/ink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1T04:58:05.931"/>
    </inkml:context>
    <inkml:brush xml:id="br0">
      <inkml:brushProperty name="width" value="0.05292" units="cm"/>
      <inkml:brushProperty name="height" value="0.05292" units="cm"/>
      <inkml:brushProperty name="color" value="#FF0000"/>
    </inkml:brush>
  </inkml:definitions>
  <inkml:trace contextRef="#ctx0" brushRef="#br0">6801 11186 760 0,'0'0'352'0,"0"0"45"16,0 0-156-16,0 0-47 0,0 0 1 15,0 0 54-15,0 0-45 0,0 0-27 16,0 0-71-16,0 0-35 0,7 1-4 16,-4-1 7-16,-3 0-23 0,0 1-25 15,4 1-10-15,-4-1-3 0,0-1-13 16,0 0 0-16,0 0-13 0,3 1-6 16,-3 1-13-16,3 2-3 0,1 4 35 15,3 3 27-15,-4 4-10 0,8 0-17 16,-8 2-2-16,4 1 2 0,7 1 2 15,-7 2-2-15,3-1 0 0,-3 1 4 16,0-1 10-16,-4 0-14 16,4 1-1-16,3-2 1 0,-6-1 1 15,3-2-1-15,-4 1 0 0,4-1-12 16,-7-1 12-16,7-3 0 0,-4-4-1 16,1 4 1-16,-1-4-1 0,-3 0-3 15,0-2-15-15,4-1-6 0,-1 1 12 16,-3-4 13-16,0-1 0 0,0 2-1 15,0-3 1-15,0 0 3 0,0 0 19 16,7 0-6-16,-7-2-15 0,0 1 31 16,0 1 0-16,0-1-6 0,0 1-4 15,0-2-3-15,0 2-6 0,0 0-11 16,0 0 14-16,0 0-3 16,0 0 0-16,0 0-10 0,0 0 10 15,0 0-10-15,0-2 10 0,0 0-1 16,0-2-8-16,0 0-4 0,0-1 0 15,0-3-4-15,0-4-27 0,0 0-5 16,0-4 4-16,0-5-6 0,4 2 19 16,-1-1-3-16,0-2-1 0,4 1 20 15,-3 0-13-15,-1-1 15 0,1 3-18 16,-1 1 17-16,1-2 0 0,-1 3-14 16,0 3 3-16,-3 0 10 0,0 6 0 15,4 1-13-15,-4 4 14 0,3 2-14 16,-3-1 0-16,0 2 16 0,0 0 1 15,0 0 15-15,0 0-14 0,0 0-2 16,0 0 1-16,7 0 1 0,-7 0-1 16,4 2-1-16,-1 0 28 0,4 2 27 15,-4 0 6-15,4 1-20 0,0 2-28 16,0-1-10-16,-3 3 13 16,2 3 6-16,8 0-9 0,-3 4-10 15,-1 1 10-15,-3 2-13 0,0 0 2 16,6-2-4-16,-6 0 2 0,4-1 0 15,-4 1 0-15,-1-5-22 0,1 2 22 16,-3-4 0-16,-1 0 2 0,1-2-2 16,3-2-1-16,-7-2-1 0,3-3 0 15,-3 2 2-15,0-3-1 0,0 0 1 16,0 0 2-16,0 0 14 0,0 0 6 16,3 0 13-16,-3 0 57 0,0 0 3 15,0 0-44-15,0 0-26 0,4-3-21 16,-4 2-4-16,0-3 0 0,0 1-26 15,3-1 17-15,-3-7 9 0,7 0 16 16,-3-6-13-16,3-1 9 16,-1-4-11-16,-2 0 2 0,3-4-3 0,3 2-16 15,-3-4 13-15,0 1-1 0,0 0-18 16,0 1-3-16,0 3-13 16,-4 4-10-16,4-3 20 0,0 7 2 15,0 0 7-15,-4 3 16 0,1 4-10 16,-4-2-3-16,3 2-9 0,-3 1-17 15,0 2-9-15,0 2-16 0,0-1-25 16,0 4-34-16,0 0-41 0,0 0-55 16,0 0-114-16,0 4-255 0,0-4-420 15</inkml:trace>
  <inkml:trace contextRef="#ctx0" brushRef="#br0" timeOffset="593.419">7593 10953 689 0,'0'0'567'15,"0"0"-232"-15,0 0-192 0,0 0-13 16,0 0 36-16,0 0-1 0,0 0-19 16,0 0-75-16,0 0-38 0,0 0-8 15,0 2 27-15,0-2 13 0,0 0-4 16,0 2-22-16,0 0-17 0,0 4 10 15,0 2-6-15,0 7-10 0,-3 3-14 16,3 4-2-16,-4 5 0 0,4 4-1 16,-3 6-32-16,3 0 20 0,-4 4 11 15,4-1 4-15,0 0-2 0,0-6 0 16,0-1 0-16,0-2-2 0,0-5-25 16,0-3 14-16,0-3 12 15,0-3 1-15,-6-5-2 0,6-1-82 16,-4-3-19-16,4-2-91 0,-3-2-134 15,3-3-263-15,-4-1-100 0,1 0-11 0</inkml:trace>
  <inkml:trace contextRef="#ctx0" brushRef="#br0" timeOffset="860.596">7535 11332 1514 0,'0'0'403'0,"0"0"-227"0,0 0-60 15,0 0-54-15,0 0-30 0,0 0-9 16,0 0-23-16,0 0 23 16,0 0-23-16,0 0 21 0,62-27-21 0,-45 22-3 15,-3 1 3-15,10 1 1 16,-7-3 1-16,4 1 14 0,-1 0-14 16,-2-2-2-16,-1 3-23 0,0-4-55 15,-3 2-22-15,0-1-7 0,-1-1-33 16,1 3-9-16,-4-3-20 0,1 1-36 15,-4 3 32-15,3-4-3 0,-3 1-26 16,-4 3-3-16,1 1-69 0</inkml:trace>
  <inkml:trace contextRef="#ctx0" brushRef="#br0" timeOffset="1179.321">7848 10924 1471 0,'0'0'410'0,"0"0"-216"16,0 0-132-16,0 0 38 0,0 0-19 16,0 0 26-16,0 0-52 0,0 0-55 15,0 0-29-15,0 0 29 0,7 0 17 16,-7 7 32-16,4 2 77 0,-1 3 18 15,0 5-8-15,-3 2-53 0,4 4-16 16,-4 7-53-16,0 3-14 0,0 3-3 16,0 5 0-16,3 2-13 0,-3 4 15 15,0-1-15-15,0-2 16 0,0 1-49 16,0-4-44-16,0-4-38 0,4-3-72 16,-4-5-46-16,0-9-183 0,0-5-205 15,0-12-588-15</inkml:trace>
  <inkml:trace contextRef="#ctx0" brushRef="#br0" timeOffset="1920.855">8169 10998 183 0,'0'0'1057'0,"0"0"-595"0,0 0-180 16,0 0-55-16,0 0-36 0,0 0 0 16,0 0 15-16,0 0-61 0,0 0-65 15,0 0-38-15,3-3-17 0,0 3-5 16,-3 0-20-16,4 0-20 0,6 0 20 16,1 0 16-16,2 0-14 0,5 0 1 15,-1 0 19-15,3 0-22 0,-2 0 0 16,9 0 1-16,-6 0 10 0,0-1-11 15,-4-2 0-15,0 2 1 0,-7-1 2 16,4 0-1-16,-3 0-2 0,-5 1-1 16,1-1-47-16,-3 1 10 0,-1 1-4 15,-3 0-19-15,0-1-48 16,0 1-10-16,0 0-26 0,0-3-33 16,-3 3-81-16,-4-3-257 0,3-1-262 15</inkml:trace>
  <inkml:trace contextRef="#ctx0" brushRef="#br0" timeOffset="2246.9">8165 11031 1018 0,'0'0'755'0,"0"0"-368"0,0 0-242 16,0 0-48-16,0 0 42 15,0 0-6-15,0 0-24 0,0 0-77 16,0 0-30-16,0 0 2 0,0 44 41 16,0-29 32-16,4 2-7 0,-1 5-15 15,0-2-13-15,-3 7-20 0,0-1-3 16,4 4 0-16,3 0-19 0,-4-1 0 16,-3 1 0-16,0-1 1 0,4 0 0 15,-4 0-1-15,3-2-86 0,-3-1 28 16,0-3-3-16,0-3-41 0,0-2-5 15,0-2-47-15,4-5 18 0,-4-1-123 16,0-3-62-16,3-4-46 0,-3-2 2 16,3-1-58-16,1-4-86 0</inkml:trace>
  <inkml:trace contextRef="#ctx0" brushRef="#br0" timeOffset="2535.133">8175 11303 1322 0,'0'0'599'15,"0"0"-239"-15,0 0-231 0,0 0-77 16,0 0-50-16,0 0 11 0,0 0 13 16,0 0 32-16,0 0-3 0,56-10-23 15,-39 8-29-15,0 0 23 0,0 0-26 16,4 0 0-16,-7 2 0 0,3-2 0 15,0 2 1-15,-3 0 0 0,0 2 0 16,0-2 1-16,-8 0 2 0,8 0 12 16,-3 0-14-16,-8 0-2 0,4 0-65 15,0 0-51-15,-4 1-55 0,1-1-66 16,-1 1-113-16,-3-1-138 0,0 2-180 16</inkml:trace>
  <inkml:trace contextRef="#ctx0" brushRef="#br0" timeOffset="2746.998">8203 11542 802 0,'0'0'1924'16,"0"0"-1417"-16,0 0-354 0,0 0-112 16,0 0-28-16,0 0 13 0,0 0 47 15,0 0-10-15,0 0-28 0,62-12-32 16,-41 11 8-16,3-6-11 15,-4 6-2-15,5-2 2 0,2-1 0 16,-3 4-53-16,4-3-112 0,-1 2-106 16,-2-5-243-16,-8 4-306 0,7-2-776 0</inkml:trace>
  <inkml:trace contextRef="#ctx0" brushRef="#br0" timeOffset="3491.86">8847 11012 1415 0,'0'0'581'0,"0"0"-292"0,0 0-134 15,0 0-3-15,0 0-1 0,0 0 14 16,0 0-44-16,0 0-66 0,0 0-53 16,0 0 1-16,21-5 39 0,-14 2-1 15,3-1-12-15,1-1-16 0,9 1-13 16,-3-1 0-16,1-1-1 0,6 2-2 15,-7 1-11-15,-3 1 14 0,10 0 1 16,-10 2-1-16,-1 0 0 0,-2 0-13 16,-1 4 10-16,-3-1 3 0,0 6 2 15,0 0 1-15,-4 1 55 0,1 6-17 16,-4-2-15-16,0 4-1 16,0 0 1-16,0-2-1 0,-7-2-3 15,3 3 1-15,-3-3-1 0,-6 0-19 16,-1 2 13-16,7-1-16 0,-7-1-19 15,-3-2-73-15,-4 0-23 0,11-2-67 16,-7-2-66-16,0-3-109 0,3-1-181 16,3-1-243-16</inkml:trace>
  <inkml:trace contextRef="#ctx0" brushRef="#br0" timeOffset="3817.58">8813 11043 1740 0,'0'0'503'0,"0"0"-264"0,0 0-71 15,0 0 51-15,0 0 2 0,0 0-48 16,0 0-100-16,0 0-62 0,0 0-10 16,0 0-1-16,0 1 25 15,0-1 7-15,3 3-29 0,-3 2 10 16,4 5 35-16,-1 2 28 0,1 7 35 15,-1 3-32-15,0 5-45 0,1 4-16 16,-4 5-18-16,0-1-12 0,-4 2 11 16,1 0-3-16,-4 0-49 0,0-1 37 15,0 1-3-15,0-7 18 0,-3 0-2 16,0-4-16-16,6-6-25 0,-6-1-16 16,3-3-48-16,0-2-115 0,0-1-220 15,4-3-119-15,-4-1-195 0,0-4-251 16</inkml:trace>
  <inkml:trace contextRef="#ctx0" brushRef="#br0" timeOffset="4056.271">8768 11413 957 0,'0'0'798'0,"0"0"-412"15,0 0-279-15,0 0-6 0,0 0 67 16,0 0-17-16,0 0-6 0,0 0-26 15,65-27-48-15,-58 28 31 0,14 6 103 16,-4 6-75-16,1 1-9 0,6 4-42 16,-7 2-38-16,4 1-19 0,-4 2-20 15,0-4 0-15,-7 4-2 0,11-6-97 16,-4-1-7-16,0-1-74 0,1-2-20 16,2-2-39-16,1-1 185 15,10-6-597-15,-10 0-352 0</inkml:trace>
  <inkml:trace contextRef="#ctx0" brushRef="#br0" timeOffset="4546.4">9443 11007 1102 0,'0'0'384'0,"0"0"-36"0,0 0 15 15,0 0 25-15,0 0-17 0,0 0-61 16,0 0-112-16,0 0-91 0,0 0-43 16,0 0-26-16,18-3-26 0,-8 2 4 15,0 0-14-15,7-1 20 0,4 0-3 16,3 1-6-16,0-1-13 0,-3 0-1 15,3 0 1-15,-7 1 0 0,4-1 0 16,-4 2 12-16,-3-3-12 0,0 1 1 16,-7 0 3-16,3 1-4 0,-7 0-43 15,1-1-14-15,-4 1-29 0,0 1-60 16,0-1-54-16,0-1-89 16,-4 2-226-16,1-2-289 0,-7 0-755 0</inkml:trace>
  <inkml:trace contextRef="#ctx0" brushRef="#br0" timeOffset="4802.84">9443 11047 1714 0,'0'0'496'16,"0"0"-150"-16,0 0-181 0,0 0-17 15,0 0 32-15,0 0-68 0,0 0-39 16,0 0-50-16,-10 61-7 15,10-34-4-15,3 2 46 0,-3 8-11 16,4 2-24-16,-4 2 12 0,3 0-23 16,-3 0 7-16,0-1 10 0,0-3-5 15,0-4-24-15,0-3 0 0,0-4-1 16,0-3-65-16,-3-5-30 0,3-2-95 16,-4-5-85-16,1-4-85 0,3-4-196 15,0-3-449-15</inkml:trace>
  <inkml:trace contextRef="#ctx0" brushRef="#br0" timeOffset="5085.486">9443 11313 1905 0,'0'0'493'0,"0"0"-160"0,0 0-118 15,0 0-55-15,0 0-48 0,0 0-16 16,0 0-32-16,0 0-48 0,0 0 9 15,0 0 16-15,55-13-12 0,-41 9-13 16,7 1-13-16,0-1-2 0,-1 2 1 16,1 0-1-16,-4 0-1 15,7 1 0-15,-3 1 1 0,0 0 0 16,-4 0 0-16,0 1-1 0,-7 1-76 16,4 2-38-16,0 0 11 0,-7-4-40 15,0 3-11-15,-4 0-4 0,1-2-26 16,-4 3-77-16,0-1-174 0,0 1-105 15,-7 2-222-15</inkml:trace>
  <inkml:trace contextRef="#ctx0" brushRef="#br0" timeOffset="5276.228">9440 11573 1079 0,'0'0'1508'16,"0"0"-1116"-16,0 0-267 0,0 0-51 15,0 0-20-15,0 0 99 0,0 0-29 16,69 5-48-16,-42-5-47 16,1 0-10-16,3 0-16 0,-4-2-3 15,4 0-1-15,-3 1-170 0,3-5-126 16,-3 1-343-16,-8-2-705 0</inkml:trace>
  <inkml:trace contextRef="#ctx0" brushRef="#br0" timeOffset="5856.764">10291 10932 1257 0,'0'0'417'16,"0"0"-109"-16,0 0-16 0,0 0 18 15,0 0-16-15,0 0-60 0,0 0-94 16,0 0-66-16,0 0-20 0,0 0-3 16,-11 39-39-16,1-10-12 0,0 8-11 15,-4 4 11-15,4 1-26 0,-8-2 1 16,15 1-17-16,-7-5 4 0,3 0 6 15,0-4-156-15,0-3-50 0,0-4-187 16,4-5-136-16,-1-8-259 0</inkml:trace>
  <inkml:trace contextRef="#ctx0" brushRef="#br0" timeOffset="6230.651">10201 11191 1878 0,'0'0'471'0,"0"0"-226"0,0 0-68 16,0 0-35-16,0 0-39 0,0 0-10 15,0 0-39-15,0 0-51 0,0 0 39 16,0 0 5-16,48-8-8 0,-30 8-7 16,2-1-31-16,4-1 11 15,1 2-12-15,-1 0 4 0,0 0-2 16,7 0-2-16,-7 3 11 0,4 2-11 15,-4 1-12-15,-4 1 12 0,-2 1 0 16,2 4-11-16,-6-1 11 0,0 2 13 16,0 4 19-16,-4 2 34 0,0 4 122 15,-3 1-100-15,-3 3-31 0,2 1-23 16,-2 3-12-16,-4 0 7 0,0 0-13 16,-4 0 6-16,-2 0-22 0,-5-3 3 15,4-1-1-15,-3-3 14 0,0 1-14 16,3-3-1-16,-7-3-1 0,0 1-19 15,7-2-126-15,-3-3-111 0,0-3-232 16,-4-4-238-16,7-2-548 0</inkml:trace>
  <inkml:trace contextRef="#ctx0" brushRef="#br0" timeOffset="6715.888">10294 11424 1270 0,'0'0'436'16,"0"0"-290"-16,0 0-107 0,0 0 26 15,0 0-10-15,0 0 1 0,0 0-21 16,0 0-35-16,0 0-19 0,-14 49 19 15,14-42-1-15,0-2-1 0,0-1-11 16,0-3 0-16,0 1-4 0,0-2 15 16,0 0-115-16,0-3 1 0,4-1-18 15,-1-1 4-15,1-2 107 0,3-1 21 16,0 0-1-16,-1 0-13 0,1 1-1 16,0 0-15-16,-3 2 31 15,3 1 1-15,-1 2 78 0,1 2-39 0,0 0-10 16,-3 0 14-16,6 2 28 15,-7 3 20-15,4 3 29 0,-3 0 10 16,-4-1-49-16,0 4-13 0,0-1 7 16,0-1 64-16,-7 3-65 0,3-2-19 15,-2-2 23-15,-1 0 9 0,3 0 32 16,1 0 9-16,-1-4-35 0,4-1-48 16,0 0-45-16,0-2-28 0,0-1-13 15,4 3 18-15,3-2 20 0,3-1-55 16,4 0-77-16,3 0-97 0,4-5-208 15,-4-2-596-15</inkml:trace>
  <inkml:trace contextRef="#ctx0" brushRef="#br0" timeOffset="7041.111">11059 11162 2538 0,'0'0'637'0,"0"0"-312"16,0 0-164-16,0 0-57 0,0 0-3 15,0 0-19-15,0 0-7 0,0 0-72 16,0 0-3-16,0 0 0 16,41 4-1-16,-16-4 0 0,2 0-2 15,1-5-41-15,3-3-12 0,-4-2-58 16,1-2-15-16,-1-4-83 0,-6-1-190 16,0 1-310-16,-8 1-402 0</inkml:trace>
  <inkml:trace contextRef="#ctx0" brushRef="#br0" timeOffset="7273.22">11276 10986 1653 0,'0'0'610'15,"0"0"-293"-15,0 0-133 0,0 0-46 16,0 0 45-16,0 0-26 0,0 0-46 16,-52 38-66-16,46-24-42 0,-1 7 13 15,-7-1 35-15,4 5 6 0,-1 0 0 16,1 2-13-16,3-3-31 0,4 5-10 15,-1-5 10-15,1 1-13 16,3-2 0-16,0 0 0 0,7-5-60 16,-1 2-80-16,8-2-29 0,-3-3-115 15,2-4-70-15,5-3-147 0,2-5-90 16,-6-1-185-16,7-6-4 0</inkml:trace>
  <inkml:trace contextRef="#ctx0" brushRef="#br0" timeOffset="7517.823">11352 11248 992 0,'0'0'1554'16,"0"0"-1149"-16,0 0-212 0,-55 18-117 15,34-7-15-15,0 3 3 0,1 2 38 16,-4 4-29-16,0 1-48 0,3 3 3 16,4 1 14-16,-1 2-8 0,5-2 8 15,-1 1-14-15,7-1 4 0,4 0 2 16,-1-2 7-16,4-1 3 0,7-4 22 15,3 0-38-15,4-4 7 0,7 1-13 16,-1-4-22-16,1-5-6 16,7-3-45-16,-1-3-8 0,4-9-143 15,-3-6-124-15,-4 0-656 0,14-15-691 0</inkml:trace>
  <inkml:trace contextRef="#ctx0" brushRef="#br0" timeOffset="8262.764">12062 10912 717 0,'0'0'375'0,"0"0"283"0,0 0-288 16,0 0-111-16,0 0-14 0,0 0-13 15,0 0-26-15,0 0-59 0,0 0-45 16,0 0-54-16,-11 40-23 16,-2-15 4-16,-1 6-26 0,-3 5 13 15,-4 6-14-15,0-4-2 0,-3 2-23 16,0-2 3-16,-4 0 5 0,4-2-1 15,0-5 0-15,3 0-7 0,4-6-12 16,3-9-57-16,8-4 2 0,2-6-57 16,4-6-175-16,4-3-280 0,2-12-94 15,8-5 55-15,-3 3-55 0</inkml:trace>
  <inkml:trace contextRef="#ctx0" brushRef="#br0" timeOffset="8474.354">11934 11156 1400 0,'0'0'641'0,"0"0"-272"15,0 0-143-15,0 0-17 0,0 0 6 16,0 0 16-16,0 0-47 0,0 0-89 16,0 65-35-16,0-35-6 0,-3 4-13 15,-1 5-6-15,1 1-19 0,-1 1 3 16,1-1 3-16,0 0 15 0,-1 0-14 16,4-4-7-16,-3 0-16 0,3-4-27 15,0-1 26-15,0-3-55 0,0-5 25 16,0-3-83-16,0-6-82 0,3-4-107 15,4-3-227-15,0-1-98 0,0-5-15 16,0-1-574-16</inkml:trace>
  <inkml:trace contextRef="#ctx0" brushRef="#br0" timeOffset="8761.054">12213 11107 1968 0,'0'0'425'16,"0"0"-267"-16,0 0-158 0,0 0 16 16,0 0 58-16,0 0 36 0,59-25-42 15,-42 18-36-15,7 3-12 0,0 0-20 16,4 3 0-16,-4 1-1 0,0 0 2 15,0 0-3-15,0 0 1 0,-3 1 1 16,0 2-1-16,-8-3 1 0,1 1-84 16,-7 2-171-16,0-2-110 0,-4 3-213 15,-3-1-217-15,-6 1 5 0</inkml:trace>
  <inkml:trace contextRef="#ctx0" brushRef="#br0" timeOffset="9234.835">12237 11268 988 0,'0'0'586'16,"0"0"-268"-16,0 0-107 0,0 0-23 15,0 0 6-15,0 0-35 0,0 0-56 16,0 0-81-16,0 0-21 0,0 0 70 16,-24 23-19-16,24-24-52 0,4-2-22 15,3 1-7-15,-4-2 29 0,7-3 36 16,1 2-33-16,-1-2-3 0,4 1-1 15,0 1-22-15,-4-1 21 16,7 1 0-16,-3 1 1 0,3 0-15 16,-3 4-7-16,3 0 20 0,0 0 0 15,-3 4-10-15,-3 0 10 0,-1 0-10 16,0 0 12-16,-3 0-1 0,-3 2 2 16,-4-2-84-16,0 0-35 0,0 3 47 15,-11 1 40-15,-3 2 31 0,1 3-89 16,-5 0-82-16,-2 0 52 0,2-1 0 15,-2-2 3-15,-1 1 10 0,0-2 107 16,8-2 18-16,-1-3 132 0,4-1 12 16,3-2 29-16,7-1-29 0,0 0-46 15,0 0 1-15,0 0 18 0,7 0-87 16,-4 0-35-16,7-4-13 0,4 0 64 16,0-3-6-16,3-1-23 0,7-1-35 15,-3-1 0-15,0 0 14 0,-1-1-14 16,1 0 0-16,0-1-1 0,-8 0-145 15,-2-1-48-15,-1-3-93 16,-3 1-173-16,0-2-275 0,-7 6-383 16</inkml:trace>
  <inkml:trace contextRef="#ctx0" brushRef="#br0" timeOffset="9528.841">12403 10901 457 0,'0'0'1144'16,"0"0"-722"-16,0 0-68 0,0 0-60 16,0 0 8-16,0 0-84 0,0 0-75 15,0 0-70-15,0 0-44 0,0 0-7 16,-7 27 32-16,7-10 38 0,0 9 3 16,0 3-67-16,0 5-25 0,-4 3-1 15,4 4 8-15,-7 0-10 0,4 4 0 16,0 1-1-16,-8-1 1 0,4-2 0 15,-6 4 12-15,2-2-12 0,-6-4 0 16,0 1-7-16,0-4-24 0,-4-4-10 16,7-3-67-16,-7-6-32 15,4 0-83-15,3-9-116 0,-3 0-126 16,3-8-232-16,4-4-333 0,0-5 358 0</inkml:trace>
  <inkml:trace contextRef="#ctx0" brushRef="#br0" timeOffset="9690.639">12168 11498 212 0,'0'0'1080'0,"0"0"-719"0,0 0-98 16,0 0 49-16,0 0-41 0,0 0-35 16,0 0 18-16,59-9-46 0,-42 19-23 15,-3 5-77-15,7 4-19 0,-1 1-16 16,-2 2-51-16,2 3-3 0,1-2-19 16,3 0 2-16,0-5-2 15,-3-3-133-15,3-3-150 0,-3-4-291 16,-4-4-689-16</inkml:trace>
  <inkml:trace contextRef="#ctx0" brushRef="#br0" timeOffset="10092.02">12968 11048 2180 0,'0'0'524'0,"0"0"-184"0,0 0-84 16,0 0-20-16,0 0-78 0,0 0-64 15,0 0-84-15,0 0-10 0,0 0-1 16,0 0 1-16,51 7 22 0,-33 1-19 16,2 0 0-16,4 0-1 0,-3-1 11 15,0 0-13-15,-4 0-107 0,-3-3-108 16,-4-1-110-16,-3 0-231 0,-4 1-250 15,-3-3-445-15</inkml:trace>
  <inkml:trace contextRef="#ctx0" brushRef="#br0" timeOffset="10383.768">12837 11264 1367 0,'0'0'413'15,"0"0"-137"-15,0 0 61 0,0 0-24 16,0 0-46-16,0 0-30 0,0 0-106 15,0 0-109-15,0 0-19 0,0 0 57 16,24 2 36-16,-14-2-4 0,7-2-29 16,1 2-19-16,-4 0-22 0,3 0 0 15,-3 2-6-15,3 4-3 0,-3 2-1 16,-4 1 10-16,0 2-3 0,-3 3 60 16,0 6 91-16,-4 1-76 15,1 7-32-15,-4 0-19 0,0 0-21 16,0 2-20-16,-7 0-1 0,4 0-1 15,-1 0-12-15,-3-1-1 0,0 0-2 16,4 2-29-16,-4 1-37 0,-3 2-29 16,3 0-41-16,-4-1-91 0,5-3-287 15,2-3-650-15,-3 1-765 0</inkml:trace>
  <inkml:trace contextRef="#ctx0" brushRef="#br0" timeOffset="10539.609">13164 11997 2259 0,'0'0'1055'0,"0"0"-1055"15,0 0 0-15,0 0-32 0,0 0 30 16,0 0-14-16,0 0-35 0,0 0-508 16,0 0-777-16</inkml:trace>
  <inkml:trace contextRef="#ctx0" brushRef="#br0" timeOffset="20132.66">17202 10544 709 0,'0'0'75'16,"0"0"185"-16,0 0-64 0,0 0-46 15,0 0 2-15,0 0-15 0,0 0 9 16,0 0-38-16,0 0-21 0,-41-42 1 16,41 37 38-16,-4-2 10 0,1 4-29 15,3-3-39-15,0 5-30 0,0-2-12 16,0 2-25-16,0 1-1 0,0 0-13 15,0-3 10-15,0 3-19 0,0 0 2 16,0 0-9-16,0 0 6 0,3-4-9 16,1 4 10-16,9-4 2 0,-6 1 17 15,7-2 3-15,7 2-23 0,-1-1 23 16,-2 0-19-16,2 0 16 0,4 4 3 16,-3 0 42-16,0 0 16 0,-4 0-56 15,4 0 59-15,-1 0-19 0,-6 4-26 16,0 3 1-16,-4 1 2 15,0-3-19-15,1 2 1 0,-8 0-1 16,4-2 0-16,0 0 1 0,0 0 42 16,-4-1-20-16,4 0-21 0,4-1 0 15,-8 1 17-15,4-3-3 0,0 2 13 16,7 1-13-16,-1-4-3 0,8 0-11 16,-4 0-2-16,11-2-19 0,-4-3-10 15,10 0-3-15,-6-4 16 0,6 1 3 16,1 0 0-16,-4 0 15 0,7 4-4 15,-11 0 1-15,8 0 1 0,-11 0 7 16,3 5-7-16,-9-1-17 0,-1 0 11 16,-3 3 6-16,-4 1 1 0,-3-3 25 15,0 6-24-15,0-4-2 16,3 2 1-16,4 1 28 0,-4-2 0 0,4 3-27 16,3-3 1-16,4 0 13 0,0-2-3 15,6 0-9-15,-3-2-4 0,7 0 11 16,-3 0-11-16,6 1-1 15,-6-1-2-15,6 0-3 0,-6 3 3 16,3-1 3-16,-4 0-1 0,1 1 1 16,3 1-1-16,0-1 1 0,3-1 0 15,-6 2-1-15,10-3 1 0,-7 3 0 16,3-4 3-16,8 3-3 0,-8-2 0 16,4-1 0-16,7 0 0 0,-4 0 4 15,14 0-3-15,-13-1-1 0,9-2-12 16,-2 0-14-16,-8 2 23 15,7 1-16-15,0 0-4 0,-6 0 23 16,2 0 0-16,1 0-2 0,0 0 2 16,3 0-2-16,-3 1 1 0,0 1-2 15,0-2 3-15,3 1 9 0,0-1-9 16,0 1-1-16,-3 2-1 0,-4 1 1 16,1-2 0-16,-1 2 1 0,-3 2-1 15,0-3 1-15,-4 1 0 0,11 0 3 16,-7 0-1-16,0-2 12 0,7 0-14 15,0-2-1-15,-1 0 0 0,-2 0 0 16,2 0 0-16,1-4-30 0,10-4 27 16,0 3-8-16,-6-1 9 0,-1 0-16 15,-10 0 19-15,10 1-1 0,-7-1 0 16,4-1 2-16,-14 3 1 0,7-1 1 16,-3 0 10-16,-4 1 16 0,0 0-13 15,-7 1-15-15,3 1 3 0,-10-1 9 16,4 2 9-16,7 0-21 15,-14-1 18-15,10 1-16 0,-4-2-2 16,-2-1 0-16,13 2-1 0,-11-2 1 16,15 0-14-16,-8-3 10 0,8 2-1 15,-1-2-24-15,1 2-37 0,6-2-12 16,-3 0-4-16,0 0 26 0,3 1 13 16,4 1 3-16,0 0 39 0,-7 1 0 15,6 0 0-15,-2 3-11 0,-1-1 11 16,-7 2 20-16,1 0-17 0,-4 3 26 15,-4 4 62-15,1-2-43 0,-7 1-45 16,-1 0 30-16,1 4 2 0,-4-3-19 16,7 1-3-16,4 0 0 0,-4-4-1 15,11 0-12-15,-1 0-13 0,0-4-6 16,8 0-30-16,3 0-41 0,-4 0 32 16,0-4 16-16,1 1 16 0,6-1 26 15,-7 3 0-15,-3-3 16 0,0 1 0 16,3 3 36-16,-10-1-20 0,7 1 7 15,-7 0-23-15,-3 1 42 16,-1 3-26-16,-3 3-3 0,-3-3 4 16,7 3 8-16,-8-2-37 0,8 3 15 15,-7-3-18-15,6 3-1 0,-6-3 0 16,10 0-15-16,-7-1 13 0,-3 0-20 16,10-3 22-16,0 3 4 0,-4-4-4 15,11 0-19-15,-3 0 19 0,2 0-32 16,12-4-6-16,-1 1-40 0,0-3 23 15,-7 0-3-15,8 2 37 0,-1-1 21 16,0-2 19-16,-3 2-18 0,0-3 25 16,-4 4-4-16,0 0-2 15,1 0 15-15,-4 0 7 0,-7 4 3 16,7 0 49-16,-11 0-36 0,4 0-13 16,-7 4 35-16,7-3-22 0,-10 2-32 15,10 4-24-15,-14-3-2 0,11-1-12 16,-4 1 12-16,7-2-2 0,-4 0-15 15,15 0 16-15,-4-1-67 0,0-1-31 16,6 0 15-16,1 0 32 0,-4-1-6 16,-3-2 55-16,4 0 3 0,2 1 14 15,-2 0-14-15,-4-1 19 0,3 3-6 16,0-3 20-16,-10 3-8 0,7 3 33 16,-3-3 16-16,-8 1-32 0,11 3 13 15,-14 0-36-15,11-2 0 0,-4 1 0 16,0 0-18-16,0-2 3 0,-4 1-3 15,15 0 17-15,-8-2-18 0,4 0-2 16,7-2-14-16,3 0-13 0,-3-1-29 16,0 1-16-16,-1-1 26 15,5-2 9-15,2 0 14 0,-9-2-30 16,2 3 44-16,1 0 11 0,-7 0 23 16,4-3 22-16,-1 3-16 0,-10 0 19 15,7 0 10-15,-4 4 9 0,-3-4 1 16,0 1-27-16,-3 2 1 0,6-3-10 15,-10 2 0-15,7-2 0 0,-7 2-10 16,7-2-22-16,-3 2 4 0,7-5-4 16,-1 2-4-16,0 0-21 0,4-1-23 15,0 2-23-15,-3-3-15 0,3 2 18 16,-4 0-5-16,-3 0 18 0,0 1 32 16,-3 0 21-16,3 3 2 0,-7-1 0 15,-4 4 2-15,-2-1 11 0,-5 3 35 16,-2 2 4-16,3 0-1 0,-8-1 1 15,8 0-4-15,-7 1 13 0,0 0-32 16,-4-3-4-16,4 1 4 0,11-1-4 16,-8-1-22-16,7 0-1 0,-3-2 1 15,13 0-3-15,1-4-16 16,6-3-45-16,4 0-13 0,-3 0 4 16,3 0 6-16,3-3 25 0,-3 0 36 15,0 3 3-15,3-1 6 0,-6 0 7 16,3 1 3-16,-4 1 7 0,-6 2 22 15,6 3 6-15,-6-2 10 0,-4 3-7 16,-4 0-3-16,4 0-12 0,-6 0 2 16,-5 4-9-16,1 0 3 0,0 0 7 15,-4 1-7-15,4 0-32 0,3 2 18 16,1-1-20-16,-1-2 1 0,0-2 0 16,7 1-1-16,-3-3 0 0,10 0-1 15,-7 0-19-15,10 0-12 0,4-4 18 16,-3 1 0-16,3-1 10 15,0 0-13-15,-1 1 14 0,8-1-17 16,-3 2 17-16,-1-1 2 0,-7-1 1 16,8 3-1-16,-8 1 1 0,1 0 2 15,-1 0 26-15,-10 1-26 0,11 3 16 16,-4 0-18-16,-4 0 12 0,1 1-10 16,-1 2 10-16,1-4-12 0,-1 1 0 15,-6 1-2-15,10-2 0 0,-7 2-15 16,7-2 16-16,-10-1 3 0,10 0 0 15,-7-2-3-15,0 1-2 0,4-1 0 16,-8 1 1-16,5 0-12 0,-8 0-6 16,7 1 18-16,-7 0 0 0,-3 0-1 15,7-1-1-15,-8 2-10 0,1 1 13 16,-7-4 0-16,7 2 11 0,-7-2-9 16,-4 1-1-16,1-1 2 15,-1 1 22-15,-3-1-6 0,0 2 7 0,0-2-10 16,3 0-4-16,-3 0 1 15,4 0-12-15,-1-2-1 0,4 1-13 16,-3-2-12-16,9-3-20 0,-2 0-21 16,3 1 15-16,-4 0 12 0,-3 2 24 15,7-1 15-15,-4 3 0 0,-3 0 13 16,-4-2-10-16,1 3 20 0,-1 0-1 16,1-1 4-16,-4 1 2 0,0 0 7 15,0 0 0-15,0 0-6 0,0 0 25 16,0 0-6-16,0 0-14 0,0 0-8 15,0 0-11-15,0 0-12 0,0 0 0 16,0 0-3-16,3 0-22 0,-3 0-29 16,0-2-108-16,0 1-125 0,0-3-528 15,-10-14-1334-15,17 43 2003 0</inkml:trace>
  <inkml:trace contextRef="#ctx0" brushRef="#br0" timeOffset="21721.692">19193 11004 180 0,'0'0'137'0,"0"0"388"0,0 0 13 15,0 0-229-15,0 0-124 0,0 0-68 16,0 0-13-16,0 0 12 0,0 0 1 16,-7 2-20-16,7-2-26 0,0 0-19 15,0 0-4-15,0 0 14 0,4 0 2 16,-4 0-3-16,0-2-6 0,3 2-7 15,-3 0-3-15,0 0-6 0,4 0-7 16,-1 0-7-16,1-1 1 0,6 0 3 16,0-1-7-16,-6 0-6 15,9-1-15-15,1-1 0 0,3 2-1 0,-6 1 0 16,6-2 3-16,-3 2 15 0,6-2-17 16,-6 2-2-16,3 0 2 0,1-2 9 15,-5 0-10-15,5-1 1 16,2 2 0-16,-9 0-1 0,2-2 4 15,5 1-2-15,-4 0 1 0,-4 1-3 16,-3 1 0-16,0-2-3 0,0 2 3 16,-1-1 1-16,-2 2 0 0,-1-1 2 15,-3 1-2-15,7 0-1 0,-7 0-1 16,0 0-1-16,4 0 0 0,-4 0 1 16,0 0-1-16,0 0-14 0,0 0-93 15,0 0-45-15,-4 0-62 0,4 0-71 16,-7 0-190-16,4 0-111 0,-1 3-67 15,-2 1-3-15,26-11 658 0</inkml:trace>
  <inkml:trace contextRef="#ctx0" brushRef="#br0" timeOffset="22068.271">19414 10998 668 0,'0'0'711'0,"0"0"-188"15,0 0-312-15,0 0-104 0,0 0-7 16,0 0 11-16,0 0 14 0,0 0-18 16,0 0-56-16,0 0-51 0,0 1-19 15,0-1 6-15,0 1 12 0,0 1-2 16,0 2-26-16,3 4 29 0,-3 3 47 15,0 2 14-15,0 4-19 0,0 2-22 16,0 1 15-16,0 3-3 0,0-1 3 16,0 3-22-16,0 1 5 0,-3-2-18 15,3 2 0-15,0-4-1 0,0 2-18 16,0-3 17-16,0 0-17 16,3-1 6-16,1-1-90 0,-4-7-119 15,3 4-73-15,4-4-155 0,-4-5-188 16</inkml:trace>
  <inkml:trace contextRef="#ctx0" brushRef="#br0" timeOffset="22753.652">19831 10991 724 0,'0'0'397'0,"0"0"66"15,0 0-236-15,0 0-84 0,0 0-13 16,0 0 6-16,0 0-29 15,0 0-10-15,0 0-23 0,0 0-32 16,3 0-9-16,-3 0 9 0,0 0 0 16,0 0-13-16,3-1 3 0,4 0 16 15,-3-2 0-15,6 1-6 0,0-1-3 16,4 1-14-16,-7-2-2 0,10 0-1 16,1-1-19-16,-1 1 17 0,-3 0-19 15,-1 0 0-15,5 2 0 0,-5-1 2 16,-2 2 0-16,3-1-3 0,-4 1-17 15,-3 1 17-15,0 0-1 0,0 0-1 16,-7 3 2-16,0-1 12 0,3 1 1 16,0 1 12-16,-3 0 11 0,0 0 12 15,4 0 9-15,-4 0 1 0,0-1-26 16,0 4-4-16,0-2-15 0,0 0 16 16,-4 0-29-16,1 0-22 0,0 2-7 15,-1 0-6-15,-3 1-48 0,0 1 19 16,-3-1-45-16,0 1-20 0,3-1-19 15,0-4 48-15,3 0-39 16,-3 3-48-16,4-6-66 0,-4 2-124 16,4-2-108-16,-4-1-144 0</inkml:trace>
  <inkml:trace contextRef="#ctx0" brushRef="#br0" timeOffset="23124.848">19834 11011 1474 0,'0'0'592'0,"0"0"-268"0,0 0-124 16,0 0-45-16,0 0-27 0,0 0 1 15,0 0-4-15,0 0-61 0,0 0-61 16,0 0-3-16,7-1 3 0,-7 1 22 15,0 0-2-15,3 1-23 0,-3 0-3 16,4 1 3-16,-4 4 27 0,3 0 15 16,1 2-1-16,-1 2 4 0,1 5 18 15,-4-3 4-15,0 7-10 0,0 2-9 16,-4 1-17-16,1 1-5 0,-8 1-11 16,1 2-12-16,7 1-1 0,-11-1-2 15,0 0-3-15,4 0-25 0,-4-5-16 16,10-1-23-16,-6 0-22 0,-4-5-41 15,7-1-33-15,1-1-61 0,2-5-98 16,1-2-43-16,-1-3-135 0,4-2-137 16,0-1-178-16</inkml:trace>
  <inkml:trace contextRef="#ctx0" brushRef="#br0" timeOffset="23383.021">19831 11221 1319 0,'0'0'481'0,"0"0"-282"0,0 0-109 15,0 0-47-15,0 0 21 0,0 0 111 16,0 0 22-16,0 0-29 0,0 0-46 16,51 30-3-16,-40-15-3 0,2-3-8 15,5 5-41-15,-1-1-32 0,-10 1-32 16,10-1-2-16,0 0 2 0,-7 0-2 15,1-2 0-15,-1 1 21 16,4-3-22-16,-4-1-51 0,-3 0-157 0,0-6-209 16,-3 0-396-16,-1-5-1004 0</inkml:trace>
  <inkml:trace contextRef="#ctx0" brushRef="#br0" timeOffset="24649.463">20385 10977 470 0,'0'0'296'0,"0"0"72"16,0 0 95-16,0 0-193 0,0 0-43 16,0 0-30-16,0 0 10 15,0 0-19-15,0 0-24 0,0-1-23 16,0 1-19-16,0 0-10 0,0 0-20 15,0 0 0-15,0 0-22 0,0 0-3 16,0 0-23-16,0 0-21 0,0 0-21 16,0 0-2-16,0 1-2 0,0 3-17 15,0 3 19-15,0 0 9 0,0 6-7 16,0 0 17-16,0 4-19 0,0 0 0 16,0-2 2-16,-3 1 0 0,3-2-2 15,0 0-2-15,0-1-14 0,-4 1 16 16,4-3-1-16,0 2 0 0,0 2 1 15,0-4-2-15,0 0 1 16,4 1 0-16,-4-1-2 0,3 1 2 16,-3-2-2-16,0 1-13 0,4-3 15 15,-1 0 1-15,-3 0 0 0,7-1 1 16,-4-1 12-16,1-1-11 0,-1 2 29 16,1-3-2-16,3 0-18 0,-4-1-10 15,1 1-1-15,-1-3 4 0,0 2 8 16,4-3 0-16,-7 1-12 0,4 0 0 15,3 1 1-15,0-2 12 0,-4 0-11 16,4 0 0-16,0 0 14 0,-4 0-16 16,4 0 0-16,-3 0 1 0,2 0 0 15,-6 0 0-15,7 0 0 0,-3 0 1 16,3 0 10-16,0-2-9 0,-4 1 0 16,7 0 0-16,-6-2 13 0,3 2-14 15,0-2 0-15,-7 2 0 0,7-3-1 16,-1 1 15-16,-2 1-13 15,3 0 9-15,-4-2-11 0,4 0 2 16,-3-2 0-16,2 3 9 0,-2-2-9 16,3 1 1-16,-7-1 11 0,3-2-13 15,1 2 2-15,-1-3 8 0,4 0 1 16,0 1-11-16,-4-2 0 0,8-2 1 16,-8 0 0-16,4 2 0 0,-4-5 10 15,1 3-12-15,-1-4 2 0,1-1 13 16,-1 2-13-16,1-2-2 0,-4 1 12 15,3 1-12-15,-3 3-1 0,0 2-24 16,0 2 2-16,0-1-16 0,-3 0-35 16,-1 2-50-16,-3-1-29 0,4 2-83 15,3 0-194-15,0-1-594 0,0-1-764 16</inkml:trace>
  <inkml:trace contextRef="#ctx0" brushRef="#br0" timeOffset="25187.316">20998 10935 1941 0,'0'0'311'0,"0"0"-100"0,0 0-92 16,0 0 17-16,0 0 12 0,0 0 6 16,0 0-1-16,0 0-76 0,0 0-48 15,0 0-13-15,0 0 19 0,0 0 9 16,0 0-12-16,0 0-19 0,4 0-11 16,-4 1 1-16,0 2 0 0,0 3 13 15,0 6 26-15,0 4-1 0,0 2 98 16,-4 8-38-16,1 4-66 0,0 2-19 15,3 3 6-15,-7 0-19 16,-4 3-1-16,8-4 11 0,-7 0-12 0,6-3-1 16,-3-4 0-16,4-2-15 15,-1-4 14-15,4-4-1 0,-3-3-1 16,3-5-45-16,0-1-68 0,0-4-93 16,0-3-123-16,0-1-202 0,0 0-223 15,0-4-349-15,3-10 371 0</inkml:trace>
  <inkml:trace contextRef="#ctx0" brushRef="#br0" timeOffset="25498.616">20998 11010 2179 0,'0'0'498'15,"0"0"-231"-15,0 0-59 0,0 0-51 16,0 0-40-16,0 0 4 0,0 0 12 15,0 0-67-15,0 0-53 0,0 0-13 16,4 0-19-16,-1 4 5 0,4 4 14 16,0 7 22-16,7 3 4 0,0 2 5 15,-7 5-18-15,3 4 12 0,0-1-12 16,4 2 0-16,-4 0-13 16,-3-6-3-16,0 1 2 0,4-1 0 15,-5-3-2-15,5 0 3 0,-4-5 0 16,0 0 0-16,-4-1-13 0,0-4-44 15,-3-4-24-15,0-1-65 0,4 0-60 16,-1-3-63-16,1-3-187 0,-1 0-198 16,1-4-133-16</inkml:trace>
  <inkml:trace contextRef="#ctx0" brushRef="#br0" timeOffset="25750.668">21271 10904 1907 0,'0'0'988'15,"0"0"-697"-15,0 0-112 0,0 0-77 16,0 0-29-16,0 0-32 0,0 0 38 16,-14 57-13-16,10-27-22 0,1 7-18 15,0 2 2-15,-4 1 4 0,7 1-10 16,-4-2-22-16,4-2-3 0,0-2-37 15,0-1-23-15,0-6-95 0,0-1-93 16,0-4-123-16,0-4-213 0,0-4-409 16,0-4-410-16</inkml:trace>
  <inkml:trace contextRef="#ctx0" brushRef="#br0" timeOffset="26499.62">21818 10994 401 0,'0'0'789'0,"0"0"-262"0,0 0-111 16,0 0-38-16,0 0-14 0,0 0-56 15,0 0-78-15,0 0-75 0,0 0-28 16,0 0-20-16,-34-4-9 0,27 4-11 16,-3 0-40-16,6 0-2 0,-6 0-20 15,3 0-3-15,-7 1-19 0,7 2 0 16,1-2 0-16,-1 3 1 16,0 1 8-16,0-1-12 0,-3 2 1 15,-1-2-1-15,1 3 0 0,0 1-2 16,6 1 1-16,-10 1-2 0,1 1 0 15,6 1-10-15,-7 3 11 0,10 2 2 16,-6 3 1-16,3-2 1 0,0 1 11 16,-3 1 9-16,7 1-7 0,-1-2 4 15,1 1-4-15,-1-2-2 0,4 1-1 16,0 0 4-16,0-1-13 0,7 2 25 16,0-6-15-16,3 5-1 0,1-4-12 15,-1 0-1-15,0-3 1 0,8 1-2 16,6-4 1-16,-7-1-1 15,10-3-29-15,-2-4-41 0,9 0 38 16,-10-7-72-16,11-4-140 0,-4-4-248 16,-4-1-550-16,4-7-592 0</inkml:trace>
  <inkml:trace contextRef="#ctx0" brushRef="#br0" timeOffset="27246.817">22366 10886 389 0,'0'0'600'0,"0"0"558"0,0 0-802 15,0 0-105-15,0 0-45 0,0 0-27 16,0 0-22-16,0 0-30 0,0 0-47 16,0 0-52-16,-10 15-25 0,6-3 20 15,-6 3 5-15,7 5-12 16,-8 5 0-16,1 4-16 0,0 8 12 16,-11 10-8-16,7 0 11 0,0 0 1 15,1 1 10-15,-5-7-7 0,8 1 12 16,0-1-31-16,3-7-18 0,-3-3-26 15,3-5-48-15,0-4-133 0,3-6-108 16,4-3-78-16,-3-4-130 0,3-5-138 16,0-1-423-16</inkml:trace>
  <inkml:trace contextRef="#ctx0" brushRef="#br0" timeOffset="27527.374">22377 10908 2399 0,'0'0'567'16,"0"0"-285"-16,0 0-145 0,0 0-42 15,0 0-50-15,0 0-8 16,0 0-37-16,0 0-19 0,0 0 19 16,17 53 25-16,-14-28 20 0,4 6 5 15,0 3-15-15,0 1-10 0,-4 0-6 16,1 1 3-16,-1 1-6 0,-3-2-13 15,0 0 0-15,0-3-3 0,0-2-3 16,0-1 3-16,0-5-2 0,-3 0-86 16,3-3-52-16,-4-5-82 0,4-2-152 15,-3-3-138-15,3-7-179 0,0 0-418 16</inkml:trace>
  <inkml:trace contextRef="#ctx0" brushRef="#br0" timeOffset="27739.548">22228 11252 2594 0,'0'0'562'16,"0"0"-380"-16,0 0-159 0,0 0-23 15,0 0-29-15,0 0 29 0,0 0 45 16,76-23-14-16,-52 15-30 0,11 0 9 15,-11 0-10-15,10 0-182 0,-13 2-141 16,10-2-283-16,-17 3-577 0</inkml:trace>
  <inkml:trace contextRef="#ctx0" brushRef="#br0" timeOffset="28055.397">22652 10975 897 0,'0'0'1934'16,"0"0"-1581"-16,0 0-203 0,0 0-99 15,0 0-35-15,0 0-3 0,0 0 44 16,0 0 16-16,59-16 22 0,-25 7-22 15,-6 1-20-15,10-2-21 0,-4 2-10 16,-3 1-6-16,4-2-16 0,-11 2 0 16,3 3 1-16,-6 0-1 0,-7 4 0 15,-1 0-13-15,-6 0-12 0,-3 0-117 16,-4 0-87-16,0 0-102 0,-7 4-271 16,-7 4-88-16,7-1-424 15</inkml:trace>
  <inkml:trace contextRef="#ctx0" brushRef="#br0" timeOffset="28342.075">22811 10948 1436 0,'0'0'1095'0,"0"0"-876"15,0 0-77-15,0 0 53 0,0 0-48 16,0 0-45-16,0 0 16 0,0 0-39 15,0 0-50-15,0 0-27 0,-4-6 17 16,4 6 32-16,4 3-20 0,-4 5-31 16,0 4 0-16,3 7 70 0,-3 9 56 15,0 8-38-15,4 2-60 0,-4 7-25 16,0-4-2-16,0 1 1 16,0-1-2-16,0-3 0 0,0-5-3 15,0-3-47-15,-4-3-54 0,1-2-98 16,3-3-103-16,-7-4-320 0,7-5-498 15,-4-5-448-15</inkml:trace>
  <inkml:trace contextRef="#ctx0" brushRef="#br0" timeOffset="28710.218">23241 10948 939 0,'0'0'1138'0,"0"0"-865"0,0 0-102 16,0 0 29-16,0 0-7 0,0 0-42 15,0 0-7-15,0 0-33 0,0 0-25 16,0 0 10-16,31-9 24 0,-7 5 13 16,-6 0-64-16,2-3-32 0,8 3-36 15,-7-3-1-15,-1 3 3 0,-3 0-3 16,-3 3-1-16,-3-2-12 0,-1 3 13 16,-7-1-34-16,1 1-118 0,-4 0-54 15,-4 0-23-15,1 0-117 0,-11 0-206 16,0 1-204-16,7 2-480 15</inkml:trace>
  <inkml:trace contextRef="#ctx0" brushRef="#br0" timeOffset="28932.128">23214 10953 966 0,'0'0'830'0,"0"0"-321"0,0 0-160 16,0 0-27-16,0 0-40 0,0 0-66 15,0 0-45-15,0 0-76 0,0 0-79 16,0 0-14-16,0 35-2 0,3-17 38 15,-3 6-10-15,0 5-12 0,4 2 6 16,-4 2 0-16,0 1-20 0,0 0 10 16,0-1-11-16,0-2 1 0,0-1 0 15,-4-4-1-15,1-3-1 16,3-2-88-16,0-1-80 0,-4-5-76 0,4-4-155 16,0-4-242-16,0-3-352 0,0-4-378 0</inkml:trace>
  <inkml:trace contextRef="#ctx0" brushRef="#br0" timeOffset="29163.576">23207 11183 1441 0,'0'0'1563'0,"0"0"-1228"16,0 0-172-16,0 0-78 0,0 0-21 15,0 0-20-15,0 0 16 0,0 0-10 16,69-40-34-16,-38 28-16 0,3 0 1 15,-6 0-2-15,6 5 1 0,-10 0-25 16,4 4 9-16,-11 3 3 0,-7 0-2 16,1 0-67-16,-4 7-45 0,0 0-7 15,-7 0-34-15,-7 5-101 16,-4 4-211-16,1 1-210 0,-4-1-617 16</inkml:trace>
  <inkml:trace contextRef="#ctx0" brushRef="#br0" timeOffset="29317.194">23203 11391 1588 0,'0'0'1232'0,"0"0"-1001"0,0 0-218 16,0 0 9-16,0 0-15 0,0 0 53 15,0 0 42-15,59 21-3 0,-31-20-29 16,-4-1-28-16,3 0-20 0,1-5-22 16,3-4-67-16,-7 0-150 0,7-2-126 15,-4-5-276-15,-2 5-549 0</inkml:trace>
  <inkml:trace contextRef="#ctx0" brushRef="#br0" timeOffset="33804.006">24041 10897 95 0,'0'0'759'16,"0"0"-459"-16,0 0-82 0,0 0 10 15,0 0-46-15,0 0-29 0,0 0-20 16,0 0 13-16,0 0-40 0,-14-7 11 16,14 4-7-16,0 2-42 0,0 1-33 15,-4 0 42-15,4 0 1 0,0 0-4 16,-3 0-7-16,3 0-6 0,-4 0-23 16,1 0 7-16,0 0 32 0,-1 0 22 15,-6 0-99-15,6 3 0 16,1-2-13-16,-4 2-12 0,4 4-14 15,-1-2 20-15,-3 2-3 0,0 1 6 16,0 0 14-16,4 3-14 0,-11-4-3 16,11 2 6-16,-4 1 11 0,3-2-11 15,1-1 10-15,0 1-10 0,3-1-3 16,-4 2-3-16,1 1-7 0,-1-2 10 16,1 3 13-16,-1 0-1 0,1 0 1 15,3-3-22-15,-4 0 23 0,4 3 0 16,-6-7-9-16,6 4 10 0,-4 0-21 15,4 0 22-15,0-2-13 0,0 1 10 16,0-2-17-16,0 2 18 0,0-3 4 16,0 5 8-16,4-1 3 0,-4 1-9 15,0 2 18-15,6 0-20 0,-6-4 17 16,4 4 21-16,-1-2-40 16,-3-2 0-16,4 1-13 0,-1 0 13 15,4 2 2-15,-3-3 14 0,-1 1-16 0,0-1-13 16,8 1 12-16,-8 0-24 15,11-3 21-15,-4 1-12 0,-3-2 14 16,0 1-28-16,-3 1 28 0,2-3-8 16,1 1 6-16,4-1-31 0,-4-2 9 15,-1 3-51-15,-2-3-107 0,-1 2 55 16,1-3-59-16,-1 1-104 0,1 0 23 16,-4 1-141-16,3-2-154 0,-3 0-135 15</inkml:trace>
  <inkml:trace contextRef="#ctx0" brushRef="#br0" timeOffset="36780.602">24395 11047 98 0,'0'0'78'0,"0"0"-78"0,0 0-63 16,0 0 61-16,0 0-25 0,0 0 26 15,0 0-12-15,0 0-20 0,11-58-4 16</inkml:trace>
  <inkml:trace contextRef="#ctx0" brushRef="#br0" timeOffset="37395.549">24399 10900 72 0,'0'0'127'16,"0"0"479"-16,0 0-267 0,0 0-95 15,0 0-45-15,0 0 3 0,0 0-21 16,0 0 11-16,0 0 2 0,0 0 10 15,0-3-21-15,0 3-15 0,0 0-21 16,0 0-25-16,0 0-17 0,0 0-25 16,0 0-16-16,0 0-14 15,0 0-11-15,0 0-20 0,0 3-17 16,0-3-1-16,0 0-1 0,0 0-2 0,0 0-2 16,0 0-8-16,0 0 9 0,0 0-13 15,0 1 3-15,0-1 0 16,3 3-6-16,-3-2-5 0,7 3 24 15,-3 0 15-15,3 3-14 0,-1-3 9 16,1 3-10-16,4-2 0 0,-4 3 1 16,3-3-1-16,-7 1-2 0,4 0 0 15,0 0 2-15,0 0 0 0,0 0 0 16,3-1 0-16,-3 1 1 0,0-1-1 16,-4 0 0-16,1 1 0 0,-1 0 0 15,1-1-2-15,-4 0-2 0,7 2 4 16,-7-1 0-16,7 3 1 0,-7-2 0 15,3 1 1-15,4-4-2 0,-4 4 3 16,-3 3-2-16,4-3-1 0,-4-1 16 16,3 3-15-16,-3 2 0 0,0 0 12 15,0-1 16-15,0 3-1 16,0-1-12-16,0 1 3 0,-3-3 0 0,-1 1-18 16,1-1 21-16,3-3-9 15,-7 0-12-15,7 0 1 0,-3-2 0 16,3 1 1-16,0-3-1 0,0 0-1 15,-4 0 2-15,4 2 0 0,0-2-2 16,-3-2 2-16,3 2-1 0,0-1-1 16,0-2-1-16,0-1-142 0,0 0-151 15,0-3-295-15,0 0-634 0</inkml:trace>
  <inkml:trace contextRef="#ctx0" brushRef="#br0" timeOffset="65788.984">6704 10514 102 0,'0'0'137'0,"0"0"-65"16,0 0 65-16,0 0 202 0,0 0-91 15,0 0-43-15,0 0-42 0,0 0-24 16,0 0-25-16,0 0-13 0,0 0-23 15,0 0-13-15,0 0-16 0,0 0-14 16,0 0-5-16,0 0-8 16,0 0-2-16,0 0-17 0,0 0 0 15,0 0-2-15,0 0-1 0,0 0-16 16,0 0-10-16,0 0-6 0,4 0 30 16,-4 0 2-16,3 0 1 0,8 0 1 15,-11-2-2-15,6 1 0 0,1 1 0 16,-3-1 0-16,3-1 13 0,6 0 2 15,1-2-15-15,-3 2-1 0,-1 0 0 16,4-1 0-16,3 2 1 0,-7-2-1 16,4 2 1-16,0-2-17 0,0 3 15 15,-4 0-1-15,4-2-11 0,-7 0 14 16,10 2 16-16,-7-2-14 0,1 2-1 16,-1-1 2-16,-3 1-3 0,3-3-1 15,-3 3-2-15,3 0-13 0,-3 0 16 16,0 0 0-16,0 0-2 0,-4 0-14 15,4 0 5-15,4 0 11 0,-4 0 3 16,-1 0-3-16,1 0 0 0,0 3 0 16,4-2 0-16,-8-1-14 0,7 2 14 15,-3 0 2-15,4 0 0 16,-5-2 18-16,5 0-1 0,-4 0-19 16,6 3 4-16,-2-3 9 0,-1 0 3 15,0 0 13-15,1 0-16 0,3 0 13 16,-4 0 19-16,4 0-9 0,-7 0-4 15,3 0 4-15,4-1-10 0,-1-1 19 16,-2 2-6-16,-1-4 6 0,4 4-28 16,0-2-15-16,-4-2 20 0,0 4-2 15,4-1-7-15,-7-2-10 0,10 3 16 16,-3 0 1-16,0-4-18 16,-7 4 0-16,10-3 16 0,-3 3-18 0,-4-1 0 15,0-2 15-15,4 2-14 16,0-2 16-16,-4 2-15 0,4 1 11 15,-4-3-12-15,8 2 0 0,-8 1-1 16,0-3 2-16,1 2 1 0,6-2 17 16,-3 2-20-16,-4-2 0 0,4 3 10 15,0-4 4-15,-1 4-14 0,1 0-16 16,0-3 16-16,7 2 1 0,-4 1-1 16,0-3 0-16,4 2-19 0,-8 1 17 15,8-2 2-15,-4 2-4 0,4 0 4 16,-4 0 0-16,1 0 0 0,2 0 0 15,-3 0 0-15,1 0 0 0,-1-2 14 16,4 0-11-16,-4 2 16 0,0-3-18 16,-3 2-1-16,0-2-14 0,6 2 14 15,-6-2 0-15,0 2 1 16,0 0 0-16,3-1 0 0,-7 1-1 16,4 1-2-16,-11 0 1 0,11 0 1 15,-4-1-3-15,-3 1 0 0,4 0-17 16,-4 0 4-16,-1 0 16 0,-6 0 0 15,11 0-1-15,-4 0 1 0,3 0 0 16,-7 0-15-16,4 1 15 0,4-1 2 16,-4 0 11-16,-4 0-13 0,11 0 3 15,-4 1 13-15,-3-1-13 0,3 0 9 16,1 0-8-16,-1 0 18 0,0 0-20 16,4 0-2-16,0 0 4 0,-4-1 18 15,11 0-21-15,-4-2-1 0,-3 0 0 16,3 2 0-16,-3-2-15 0,0 1 14 15,-4 0 1-15,7-2-3 0,-3 2 1 16,0 0 2-16,-4 0 3 0,7 0-3 16,-3 1 0-16,0 0-2 0,-4-2 0 15,4 2 0-15,-4-1-2 0,1 1 3 16,-1 1-1-16,0-1-11 0,1 1-14 16,-1 0 27-16,0 0 1 15,-3 0 0-15,4 0 1 0,-4 0-2 16,3 0 0-16,0 0 15 0,-3 0-14 15,0 0-1-15,0 0-4 0,0 0 4 16,0 0-3-16,-7 0 1 0,3 0 0 16,4 0-17-16,-4 0 16 0,1 0-9 15,-1 0 9-15,-3 0 3 0,4 0 0 16,-4 0 0-16,3 0 0 0,-3 0-1 16,0 0 0-16,0 0 0 0,0 0-12 15,4 0 12-15,-4 0-2 16,0 0-13-16,0 0 14 0,0 0-1 15,0 0-9-15,3 0 9 0,-3 1 2 16,4 2-12-16,-1-1 11 0,0 0-11 16,1 0 11-16,-1 2-1 0,1 1 0 15,-1 0-13-15,8 0-130 0,-1 2-65 16,-3 2-22-16,3-1-184 0,-3-2-172 16</inkml:trace>
  <inkml:trace contextRef="#ctx0" brushRef="#br0" timeOffset="66813.454">6994 10583 215 0,'0'0'108'0,"0"0"159"0,0 0-74 16,0 0-70-16,0 0 11 0,0 0 0 15,-52-9-47-15,45 6 40 0,4 2-42 16,-4 0-26-16,7-2 22 15,-4 3 23-15,1-1-45 0,-4 1-27 16,7 0-6-16,-3 0-26 0,-1 0-52 16,-3 1-26-16,-3 6-16 0,0-1 29 15,-4 4 45-15,0 1 4 0,0 4 0 16,0 1 15-16,-6-2 1 0,6 3 19 16,-3 1-7-16,0-4-12 0,3 5-3 15,-3-3 3-15,3 2 0 0,-7 1 2 16,11 0 43-16,-7-1-21 0,-1 1-22 15,1-1 13-15,3 1 14 0,1 2 0 16,-8 0-3-16,4 6 23 0,-1-6-30 16,-2 5-19-16,6-2 23 0,-3 2 0 15,-4 0-21-15,11 1 8 0,-4-1 3 16,4-1-10-16,-4 1 0 0,4-1-3 16,3 1 0-16,-4 0 28 0,1 1 57 15,3 0-30-15,-3 1-6 0,-4 2 29 16,7-2-62-16,0 1 23 0,0 4-10 15,-3-2 23-15,3 3-23 0,-3 1-10 16,-1 2 36-16,8-1-32 0,-1 0-1 16,-2 0-22-16,2 2-9 15,1 0 9-15,-1 0 39 0,1 3-39 16,-1 0 3-16,4 2 29 0,-3 2 0 16,3 0-15-16,-4 2 12 0,4 7-29 15,-6 9 16-15,6 11-7 0,0 1 24 16,-4-6 11-16,1-7-43 0,3-10 0 15,0 0-1-15,0-7-1 0,0-7 1 16,0-8 0-16,0 0-3 0,3 7 2 16,1 6-28-16,6 16 9 0,0 10-6 15,1 13 25-15,2 1 1 0,-2-4-55 16,9-12-93-16,1-10 109 0,0-10-159 16,-1-7-155-16,-2-7 144 0,-8-8-259 15,11-5-207-15</inkml:trace>
  <inkml:trace contextRef="#ctx0" brushRef="#br0" timeOffset="67696.504">6725 13459 858 0,'0'0'140'0,"0"0"309"15,0 0-231-15,0 0-42 0,0 0-50 16,0 0-3-16,0 0 1 0,0 0-21 16,0 0-9-16,0-2-26 0,0 2-13 15,0 0-4-15,0 0-9 16,0 0-19-16,0 0-23 0,0 0-2 15,0 2-21-15,-3 2-15 0,-1 4 2 16,-3 10 23-16,-3 5-6 0,-4 10 6 16,4 5 10-16,-1 4-14 15,-2 3 6-15,-5 3 10 0,8-2-11 0,-4-1 11 16,4-2-1-16,0-3-37 16,-4-3-29-16,7 0-97 0,-7-7-153 15,7-1-53-15,-3-6-46 0,3-5-62 16,0-8-91-16</inkml:trace>
  <inkml:trace contextRef="#ctx0" brushRef="#br0" timeOffset="68036.045">6711 13430 1324 0,'0'0'339'0,"0"0"-86"0,0 0-61 16,0 0-30-16,0 0-68 0,0 0-17 16,0 0-15-16,0 0-62 0,0 0-13 15,0 0-42-15,-3-6-42 0,10 9-4 16,0 4 101-16,-1 0 4 0,5 7 25 16,-4-3-17-16,13 7-12 0,-6 1-10 15,0 5 10-15,3 2 42 0,0 4-23 16,-3 4 17-16,0 0-33 15,3 5 10-15,-3 1-10 0,0-1 0 16,-7 1 16-16,6-5-19 0,1-2-26 16,-7-3-6-16,0-4-62 0,3-4-62 15,-10-3-71-15,4-7 0 0,-1 0-92 16,-3-2-69-16,0-4-114 0</inkml:trace>
  <inkml:trace contextRef="#ctx0" brushRef="#br0" timeOffset="68288.445">6649 13832 1457 0,'0'0'296'0,"0"0"-244"15,0 0-52-15,0 0-26 16,0 0 26-16,0 0 130 0,0 0-75 16,0 0-29-16,66-55-26 0,-42 43-20 15,3 3 20-15,1 3-2 0,6 1-85 16,-6 1-177-16,6 3-169 0,-16-1-264 16</inkml:trace>
  <inkml:trace contextRef="#ctx0" brushRef="#br0" timeOffset="68999.461">7056 13576 901 0,'0'0'303'0,"0"0"55"15,0 0-104-15,0 0-24 0,0 0-29 16,0 0 13-16,0 0 2 16,0 0-65-16,0 0-54 0,0 0-33 0,-7-6-29 15,7 6-9-15,3 0-16 16,-3 0-10-16,0 0-12 0,0 0-14 16,0 0-9-16,4 2-29 0,-1 2-14 15,4 2 78-15,0 2 29 0,7 8-25 16,0-1 24-16,-1 5-15 0,-2 1 3 15,2 3-3-15,1 1-13 0,0-2 16 16,-4-1-13-16,1 1-3 0,2-3-2 16,-2-2-11-16,-1 0 12 0,0-3 1 15,-6 0 13-15,3 0-13 0,7-2-13 16,-4 0 13-16,-3-3 0 0,0 1 1 16,0-1-1-16,-4-3 3 0,0-3 9 15,1 0-12-15,-4-1 0 0,7-1-1 16,-7-1 1-16,0-1 0 0,0 0 20 15,0 0 2-15,0 0 7 0,0 0-3 16,0 0-4-16,0 0-3 16,0 0 0-16,0-3-16 0,3-1-2 0,1-6 0 15,3-6-1-15,-1-10 16 16,8-6-16-16,-3-7-1 0,13-2-12 16,-7-1 11-16,0 0-14 0,4 4 14 15,-7 2-11-15,-1 4-3 0,1 3 13 16,-3 2-39-16,-5 5-35 0,1-1-32 15,-3 9-14-15,-1 2-83 0,1 4-11 16,-4 5-35-16,0 3-125 0,0 0-105 16,0 0-150-16</inkml:trace>
  <inkml:trace contextRef="#ctx0" brushRef="#br0" timeOffset="69524.431">7845 13475 1007 0,'0'0'626'0,"0"0"-246"0,0 0-208 16,0 0-11-16,0 0-22 0,0 0-13 15,0 0 13-15,0 0-10 0,0 0-1 16,0 0-16-16,-28-23-51 0,25 20-26 16,-1 2-9-16,1 0 9 15,-1 1-13-15,1-2 0 0,-4 2-22 0,4 0-21 16,-4 0-14-16,-4 3-7 16,1 2 4-16,-4 1-19 0,-3 6-11 15,3 1 56-15,-3 1 12 0,-4 4-2 16,8-3 2-16,-5 3-2 0,5-1-14 15,-1 0 0-15,0 1 3 0,4 2-9 16,-1-2-13-16,-2 5 31 0,9 1-15 16,1-3 0-16,-1 3 3 0,4-3 14 15,0 2-30-15,0-2 12 0,4 0 7 16,-1-3-3-16,11 1 0 0,-7-4-13 16,3-1 16-16,0-4-3 0,1-3-3 15,3 1 19-15,3-4 1 0,-7-2 2 16,4 0 26-16,3-2-9 0,-3 0-20 15,-4-2-37-15,4-2-27 0,-7 0 15 16,7-3-31-16,-4 0-11 0,-7 0-93 16,4 2-115-16,-3-2-58 0,-1 3-86 15,-3 0-36-15,0 2-111 16</inkml:trace>
  <inkml:trace contextRef="#ctx0" brushRef="#br0" timeOffset="69834.151">7610 13884 894 0,'0'0'258'0,"0"0"-56"16,0 0-79-16,0 0 99 0,0 0-60 15,0 0-16-15,0 0-10 0,0 0-80 16,0 0-56-16,0 0 0 0,7-34 16 16,0 23 16-16,10 0-3 0,-3 4-3 15,0-2 0-15,-4 0-10 0,11 2-13 16,-7 4-3-16,0-1 0 15,-4 2 0-15,7 2 2 0,-7 0 0 16,4 3-2-16,-7 2 1 0,0 1 12 16,7 5-11-16,-7-3 27 0,0 3-13 15,-1 2-3-15,1 1 7 0,-3 1-1 16,-4 2 0-16,0 3 23 0,0-1 3 16,-4 3-32-16,1 1-13 0,-1-3-25 15,1 6-118-15,3-4-151 0,0 1-180 16,0-5-122-16,0-6-196 0</inkml:trace>
  <inkml:trace contextRef="#ctx0" brushRef="#br0" timeOffset="70450.309">8231 13489 730 0,'0'0'238'16,"0"0"-39"-16,0 0-85 0,0 0 23 15,0 0-4-15,0 0-45 0,0 0 10 16,0 0 6-16,0 0-10 0,0 0-3 16,-31 5-20-16,24-3-22 0,3 2-23 15,-10 3 3-15,14-2 13 0,-10 6-16 16,3-3-26-16,0 6 0 0,0 0 0 15,1-1 26-15,-1 1 19 0,-4 2-20 16,8 3-24-16,-1-2 0 0,1 7-1 16,0-1 0-16,3 3-20 0,-4 3-2 15,4-1 19-15,0 1-23 16,7 2 6-16,0 0 4 0,-4-2-13 0,11-1 16 16,0-3-146-16,0 0-68 0,-1-5-4 15,8-4-189-15,-4-6-33 16,-6-2-147-16</inkml:trace>
  <inkml:trace contextRef="#ctx0" brushRef="#br0" timeOffset="70872.612">8592 13568 1309 0,'0'0'319'0,"0"0"-228"0,0 0-91 16,0 0 0-16,0 0 0 0,0 0 65 15,0 0-52-15,0 0-12 0,0 0 45 16,0 0-1-16,28-3-19 0,-14 4-13 16,-1 3-13-16,-2 2 26 0,-1 1-14 15,-3 0-11-15,10 5-1 0,-3 0 46 16,0 2-20-16,-7 3-4 0,10 3 24 16,-7 0-4-16,-3 2-39 0,3 3 0 15,-6 3 30-15,-1 5 19 16,-3 2-1-16,0 6-34 0,-3 0-16 15,-4 2 1-15,-3 12 11 0,-11 9-13 16,-7 15-68-16,-6 1-240 0,3-8-229 16,3-23-222-16</inkml:trace>
  <inkml:trace contextRef="#ctx0" brushRef="#br0" timeOffset="73228.131">27699 8732 1205 0,'0'0'179'16,"0"0"244"-16,0 0-199 0,0 0-65 16,0 0-43-16,0 0 4 0,0 0-7 15,0 0-39-15,0 0 1 0,11-1-5 16,-11-1 11-16,0 2 19 0,0 0-1 16,0 0-16-16,3 0-16 0,-3 0-15 15,0 0-17-15,0 0-13 0,0 0-9 16,0 0-11-16,0 0 11 0,0 0-13 15,0 0 0-15,4 0 1 0,-4 0-1 16,3 0 2-16,1 0 17 0,2 0-6 16,-2-1 6-16,-1 0-7 0,1 1 11 15,6 0-1-15,-3-2 0 16,0 1 7-16,-4 0 9 0,8 1-3 0,-4 0 6 16,-4-2-3-16,4 1-16 15,7 0-3-15,-7 0-6 0,3-1-1 16,0 1-12-16,-3 1 2 0,0 0 11 15,10-1-12-15,-6-1 9 0,-1 2-10 16,0-1 0-16,4 1 12 0,3-3-12 16,-3 2 38-16,0 0-10 0,10-1 1 15,-3-1 81-15,-8 2-66 0,11-2-26 16,-3 2 4-16,0-1 1 0,3 0-22 16,-7 0 0-16,14 0-1 0,-7 2 1 15,0 0 0-15,1-1 5 0,-5 1-6 16,4 0 0-16,-6 0 0 0,9 1 2 15,-3-1 12-15,-3 0-13 16,3 0 14-16,4 0 1 0,-1 0-4 16,1 0 1-16,3 0-10 0,0 0-2 15,3 0 27-15,8 0 12 0,-5 0 103 16,8-1-109-16,-3-2-33 0,2 3 2 16,1-1-2-16,0 0 14 0,-4 1-15 15,1-2 0-15,-1 1 0 0,4 1 1 16,-4-1 1-16,-3 1 1 0,0 0-3 15,0 0 1-15,0 1 14 0,-7-1-3 16,3 0-11-16,1 0 1 0,-1-1 20 16,-3 1-22-16,0 0 1 0,-7 0 1 15,7 0 11-15,-7 0-12 0,4 0 0 16,-4 0 0-16,-3 2 0 0,3 0 1 16,-7 0 1-16,7 0 9 0,-3 0-10 15,-4 0 1-15,0 0-1 16,-3 0 11-16,-4-2-11 0,-3 2 0 0,4-2 0 15,-8 0 0-15,0 0 1 16,1 1 9-16,-4-1-9 0,0 0 1 16,0 0 11-16,0 0-14 0,0 0 2 15,0 0-1-15,0 0-1 0,0 0 1 16,0 0-2-16,0 0-1 0,0 0 0 16,0 0 1-16,0 0-2 0,-4 0-23 15,4 0-55-15,0 0-13 0,0 0-19 16,0 0-12-16,0 0-75 0,0 0-163 15,0 3-334-15,0 1-277 0,0-1-250 16,4-13 537-16</inkml:trace>
  <inkml:trace contextRef="#ctx0" brushRef="#br0" timeOffset="74392.545">28688 7206 924 0,'0'0'332'0,"0"0"-179"0,0 0-133 15,0 0-20-15,0 0 123 0,0 0 33 16,0 0-48-16,0 0-63 0,0 0-16 16,-3-25 59-16,3 21 13 0,3-4-11 15,-3-2 8-15,7 0-53 0,-3-1-23 16,2-3-18-16,5-2-1 0,3-3-3 16,3 1 0-16,0-5-2 15,4 1 2-15,-1-1-1 0,1 2 2 16,-7-1 5-16,10 2 14 0,-3 1 12 15,-8-1 10-15,11 1 3 0,-6-1-3 16,2 1 10-16,4-1-23 0,1-3-16 16,9-2-12-16,0-1-1 0,4-1-1 15,0 1 0-15,4-1-1 0,-1 4 2 16,4-2 2-16,-11 6 33 0,8 0-35 16,-8 2 0-16,-3 0 0 0,3 3 13 15,-6 1-13-15,0 2-5 0,-1-1 3 16,-10 4 2-16,7 2-23 0,-10 1 22 15,0 2-22-15,-7 0-93 0,-7 3 23 16,0 0-27-16,0 0 16 0,0 0-39 16,0 0-113-16,7 0-125 0,-7 0-32 15,0 3-262-15</inkml:trace>
  <inkml:trace contextRef="#ctx0" brushRef="#br0" timeOffset="74780.018">30187 6056 1179 0,'0'0'218'16,"0"0"-107"-16,0 0-98 16,0 0 0-16,0 0 42 0,0 0 72 15,0 0-20-15,0 0-61 0,0 0 2 16,0 0 21-16,0 2-14 0,0 4 52 15,-4 6-13-15,1 1-36 0,0 2-35 16,-1 3-22-16,-3 2 0 0,4-4-1 16,-4 1-20-16,0 0-158 0,0-3-42 15,0-2-70-15,0-1-146 0,4-5-124 16,-4-2-61-16</inkml:trace>
  <inkml:trace contextRef="#ctx0" brushRef="#br0" timeOffset="75201.862">30245 6060 1544 0,'0'0'315'0,"0"0"-75"0,0 0-81 16,0 0 38-16,0 0-64 0,0 0-62 15,0 0-71-15,0 0-52 0,0 0-9 16,0 0-4-16,7-7 39 0,0 7 26 15,4 0 13-15,-5 0-12 0,12 0 22 16,-8 0 9-16,4 0-9 0,-4 0-1 16,0 3-18-16,-3-3 15 0,0 4 0 15,0-2 1-15,-7 2-17 0,7 0 26 16,-7 1 3-16,3 1 20 0,1 0 47 16,-4 2-2-16,0 4-4 0,0-1-32 15,0 3-36-15,0 1-21 16,0 1 7-16,-7 4-10 0,4-1 1 0,-4 1 21 15,-4 0-10-15,-2 1-10 16,-1 4 19-16,0-5-3 0,-3 4-17 16,0-3 34-16,-1-1-36 0,5-3-1 15,-5 0-2-15,11-3-25 0,-3-3-1 16,0 3-61-16,3-4-25 0,0-3-26 16,4 0-49-16,-1 3-20 0,-3-4-62 15,7 1-153-15,0-3-83 0,7-2-88 16,0-2-54-16</inkml:trace>
  <inkml:trace contextRef="#ctx0" brushRef="#br0" timeOffset="75516.531">30552 6036 1345 0,'0'0'478'0,"0"0"-299"16,0 0-179-16,0 0-42 0,0 0-20 15,0 0 7-15,0 0 9 0,0 0-12 16,0 0 15-16,0 0 8 0,45-27-1 16,-45 27 36-16,0 0 26 0,0 0 52 15,0 0 110-15,0 0-51 0,0 2-11 16,0-2 20-16,0 0-23 0,0 0-42 15,0 4-69-15,0-2-12 0,0 0-2 16,0 4-33-16,0-1-75 0,0 1-88 16,0 0-100-16,3 1-89 15,4 2-85-15,-7-5-245 0,-10-55 394 0</inkml:trace>
  <inkml:trace contextRef="#ctx0" brushRef="#br0" timeOffset="75867.693">30728 6134 1527 0,'0'0'507'0,"0"0"-273"0,0 0-95 15,0 0-13-15,0 0 3 0,0 0-33 16,0 0-31-16,0 0-65 16,0 0-13-16,0 0-22 0,-4 8 35 15,-3 5 29-15,7 2 99 0,-6 6-51 16,-5 0-16-16,1 2-22 0,-4 1-17 16,0-3-6-16,1 0 19 0,2 0-35 15,1-4 0-15,-4 0-13 0,7-1 10 16,0-1-32-16,0-1-7 0,4 2 10 15,-4-4-61-15,4 3-125 0,-1 0-24 16,-3-4-121-16,4 3-182 0,-1-4-110 16</inkml:trace>
  <inkml:trace contextRef="#ctx0" brushRef="#br0" timeOffset="76186.718">30859 6274 2076 0,'0'0'386'0,"0"0"-167"0,0 0-106 16,0 0 112-16,0 0-40 0,0 0-57 16,0 0-90-16,0 0-38 0,0 0-44 15,0 0-14-15,0 14 58 0,0-1 13 16,0 2 19-16,0 4-32 0,0 0 0 15,0 0 0-15,0-2 13 0,-4-2-4 16,4-1-9-16,0-1 0 0,0-1-24 16,4-4 23-16,-1 2 2 0,1-2 14 15,6-2-14-15,-3 0-2 16,0-1-23-16,3-1 5 0,0-2-89 16,4-2-88-16,0-3-58 0,7-6-172 15,-8 1-392-15,5-9-650 0</inkml:trace>
  <inkml:trace contextRef="#ctx0" brushRef="#br0" timeOffset="76459.799">31148 6315 2279 0,'0'0'392'0,"0"0"-135"0,0 0-46 16,0 0 38-16,0 0-106 0,0 0-143 16,0 0-12-16,0 0-42 0,0 0-23 15,0 0 77-15,41-14 1 0,-20 13 16 16,0-2-17-16,-1 2 0 0,-2-1 0 16,-1 2-2-16,-3 0-14 15,-1 0-38-15,-2 0-141 0,-4 0-100 0,-4 0-166 16,1 2-236-16,-1-2-527 15</inkml:trace>
  <inkml:trace contextRef="#ctx0" brushRef="#br0" timeOffset="76849.801">31486 6235 2172 0,'0'0'375'0,"0"0"-195"15,0 0-112-15,0 0 61 0,0 0-113 16,0 0-16-16,0 0-12 0,0 0 12 16,0 0 26-16,58-7 2 15,-37 7-12-15,0 0 7 0,-1 0-20 16,-3 0-3-16,1 1 2 0,-4 2-2 15,-4-2 0-15,-3 1-2 0,3 2-26 16,-6 0 28-16,2 4 1 0,1 0 1 16,-3 0 2-16,-1 3 25 0,-3 3-4 15,0-1 23-15,0 5 10 0,-7-2 47 16,-3 4 10-16,-4-1-20 0,0 2-63 16,1-2-13-16,-5 2-6 0,1-4-13 15,3 0-15-15,1-3-64 0,-1 0-55 16,10 0-67-16,-3-6-104 15,4 0-166-15,3-3-279 0,0-1-299 16</inkml:trace>
  <inkml:trace contextRef="#ctx0" brushRef="#br0" timeOffset="77187.313">31820 6284 1304 0,'0'0'543'0,"0"0"-293"16,0 0-188-16,0 0 22 0,0 0 6 15,0 0-90-15,0 0 0 0,0 0 0 16,0 0 30-16,58 24-30 0,-37-21 1 16,0-3-21-16,-1 0 20 0,1 0-16 15,0-3-7-15,-4-5-35 0,-7 2 32 16,-3 0 26-16,-3-2 78 15,-1-1 35-15,-3-3-55 0,-3 2-22 16,-4-2 54-16,0-1-70 0,0 3 63 16,-7 2 56-16,7 0-72 0,-3 2-2 15,0 2-46-15,6 1-19 0,-3 1-39 16,7 2-38-16,-3 0-45 0,3 0-62 16,0 0-100-16,0 4-229 0,3 0-138 15,1-3-459-15</inkml:trace>
  <inkml:trace contextRef="#ctx0" brushRef="#br0" timeOffset="77458.07">32288 6151 2013 0,'0'0'450'0,"0"0"-179"0,0 0-184 16,0 0 32-16,0 0-14 0,0 0-69 16,0 0-36-16,0 0-109 0,0 0 73 15,0 0 36-15,-51 57 13 0,34-37-13 16,-1-3-3-16,-6 1 0 0,4 1-20 16,-5-1 20-16,1-2-22 0,-3 0-14 15,-1 2-116-15,4-4-177 16,3 0-96-16,4-4-297 0,7-3-428 0</inkml:trace>
  <inkml:trace contextRef="#ctx0" brushRef="#br0" timeOffset="77674.113">32085 6324 1966 0,'0'0'470'0,"0"0"-231"0,0 0-181 16,0 0 45-16,0 0-26 0,0 0-51 15,0 0 22-15,0 0 6 0,-21 60-52 16,11-40 23-16,3 1-25 0,0-2-2 16,0 3-30-16,4-1 29 0,-4-1-17 15,4-1 14-15,-1-3-23 0,4 0-122 16,0-3-165-16,4 0-147 0,-1 0-128 16,4-6 30-16</inkml:trace>
  <inkml:trace contextRef="#ctx0" brushRef="#br0" timeOffset="77862.719">32378 6556 1163 0,'0'0'1084'0,"0"0"-1045"16,0 0-26-16,0 0 39 0,-48 0-52 15,37 0 0-15,8 0-78 0,0 0-65 16,-1 0-331-16,1 0-333 0</inkml:trace>
  <inkml:trace contextRef="#ctx0" brushRef="#br0" timeOffset="78198.989">32368 6345 225 0,'0'0'1793'0,"0"0"-1530"16,0 0-73-16,0 0 23 0,0 0 9 15,0 0-96-15,0 0-62 0,0 0-64 16,0 0-20-16,0 0 8 0,-14 1 11 16,7 8 1-16,-3 4 89 0,-4 1-22 15,0 5-25-15,-3 1-10 0,3 1 22 16,-3-1-13-16,3 0-6 0,4-1-9 15,3-2-10-15,3-3-16 0,1 2 2 16,0-3-2-16,3-1 1 0,0 2 18 16,6 0 13-16,1-3-10 0,0 1-22 15,7-4-3-15,0 2-13 0,6-3-6 16,5 0-10-16,-1-4-19 16,7-3-32-16,0 0-92 0,3 0-120 15,1 0-209-15,-4 0-320 0,-11 0 365 16,4 0-542-16</inkml:trace>
  <inkml:trace contextRef="#ctx0" brushRef="#br0" timeOffset="78353.416">32726 6828 2790 0,'0'0'208'0,"0"0"-208"15,0 0 0-15,0 0 100 0,0 0-84 16,0 0-16-16,0 0-45 0,0 0-70 15,0 0-201-15,0 0-175 0,45 44-936 0</inkml:trace>
  <inkml:trace contextRef="#ctx0" brushRef="#br0" timeOffset="80863.045">13164 12093 404 0,'0'0'131'16,"0"0"-131"-16,0 0-300 0</inkml:trace>
  <inkml:trace contextRef="#ctx0" brushRef="#br0" timeOffset="83724.166">13047 12075 7 0,'0'0'244'16,"0"0"-130"-16,0 0-62 0,0 0-35 15,0 0-14-15,0 0 23 0,-55 5 47 16,45-3-71-16,-4-1-2 0,0 0 0 15,-3 1-31-15,0 0-25 0,-1 0-3 16,-2 1 57-16,-1-2 2 0,0 3 23 16,-3-1 88-16,3-3-20 0,-3 3 4 15,-3-2-1-15,-1 1-12 0,-3 0-1 16,0-1-6-16,-3 1-38 0,-4-2-37 16,-3 2-52-16,3 0-43 0,-11-1-84 15,-2 2 46-15,2 1-105 0,-2 0-30 16,3-1 154-16,3 1 114 0,-7-4 117 15,4 4 118-15,3-1-39 0,-3 1-102 16,3-3-38-16,0 2 6 16,-3-2-49-16,3 3-12 0,-3-1 54 0,-4-3 17 15,4 1-17-15,0 1-9 16,-7-2-44-16,-11 4-1 0,-6-4 25 16,0 1 0-16,6 2 13 0,8-3 23 15,2 0-13-15,5 0 29 0,-4 0 43 16,3 0-118-16,-3 0 23 0,0 0 33 15,0 0-59-15,-1-3-33 0,-2 2 33 16,3 1 20-16,0-3-20 0,-4 3 0 16,1 0 17-16,-4 0 6 0,3 0 26 15,-3 0-47-15,-4 3-1 16,4-2 30-16,-3 3-11 0,0 0 25 16,3-2-45-16,-4 0 20 0,4-1-1 15,-3-1 56-15,9 3-29 0,-2-2-33 16,-1-1 55-16,1 0-45 0,-1 0-23 15,4-3 32-15,0 2-9 0,-4-2 51 16,15-1 24-16,2 2-98 0,-6 1-1 16,-7-2-22-16,-7-1 23 0,-7 1 19 15,7 2-19-15,10-2-29 0,-3 2 6 16,7-2 23-16,13 3 43 0,-9-1-27 16,9 1-14-16,-3-3 27 0,-3 3-29 15,7-1-13-15,-15-2-3 0,5 2 16 16,-1-2 68-16,0-1-68 0,7 4-16 15,-10-7-7-15,13 2 23 0,-3 1-1 16,1-3 1-16,6 2 2 0,-4-1 21 16,8-2-7-16,-4 1 23 0,6 0 35 15,1-1-74-15,0-1 23 0,0 0-23 16,3-1 81-16,-3 0-62 16,4 2 14-16,-1-3-33 0,-3 1-28 15,7 3 26-15,-7-2 1 0,3-2 1 16,4 3 3-16,-11 1-3 0,11-3 6 15,0 1-6-15,-8 1 29 0,8 1-16 16,0-1 10-16,-7 1 12 0,7 0 23 16,-1 0-58-16,-2 1-2 0,-1-1 2 15,0 0-1-15,4 3 2 0,-3-3 2 16,-8-1-3-16,14 2 1 0,-6-2-1 16,-1 0 0-16,4 0 0 0,-4 0-19 15,0-3-7-15,4 3-51 0,-4-2 77 16,4 3-10-16,-4-1 36 0,1 0-42 15,3 0 32-15,-1 4 10 0,-2-2-4 16,2 0-22-16,1 0 1 0,-3 1-1 16,6-2 16-16,-3 2-13 0,-1-1 19 15,-2-1-9-15,2 1 4 0,1 1-14 16,-3-2 11-16,6-1 8 0,-7 0-22 16,0 4 0-16,8-4 20 0,-1 1 22 15,0 2 1-15,0 0-42 16,4 1-2-16,0 0-20 0,-1 0 20 15,4 0 1-15,-3 1 28 0,7 0 4 16,-1-1 6-16,1 2-15 0,-1-1-7 16,1 1-3-16,-1-1-13 0,1-2-26 15,0 0 13-15,-4 1 13 0,3-3 17 16,1 3-13-16,-1-2 8 16,1 1-12-16,-4 0-62 0,7-2 61 15,-3-1-2-15,-1-2 1 0,4 2-40 0,0-8 0 16,0 1 4-16,0-3 38 15,0 3 0-15,0-3 16 0,0 5-16 16,0-1 2-16,0-2 0 0,-3 3 20 16,3 4-2-16,-4 2 28 0,4-1-19 15,0 4-28-15,0-3-1 0,-3 3-2 16,3 0 2-16,0 0 35 0,-4 2-19 16,4-2-16-16,0 0-22 0,-3 0 19 15,3 0 2-15,0 0-3 0,0 0-18 16,0-3 19-16,0 2-23 0,0-2-10 15,0-3 11-15,0 2 25 0,0-3 9 16,0 3-9-16,3 0-2 0,-3 1 1 16,4-1 1-16,-1 1-1 0,-3-1 1 15,4 0 1-15,-1 1-1 0,-3-1 1 16,4 0 10-16,-1 0-11 0,7-1-19 16,-3 1-1-16,0-3-2 15,0 2 19-15,0-2-20 0,3-1 23 16,-6 2 2-16,9-3-2 0,-2 3 2 0,-1 0-1 15,-3-1 0-15,3 2-1 16,-3-2-20-16,7 4 17 0,-4-2-23 16,-3 0 25-16,4 0-22 0,-1 0-19 15,7-3 40-15,0 1 2 0,1-1 0 16,2 0-9-16,1-3 9 0,0 1 18 16,6-2-18-16,-6 4-13 0,10-3 0 15,-7 1 13-15,3 0 0 0,1 0-22 16,3 3-1-16,-7-2 20 0,7 1-1 15,-3 0-12-15,3 0 14 0,-4 2 1 16,4-5-12-16,4 4 3 0,-4-1 10 16,0 0 3-16,0 1 13 0,7 1-15 15,-4 0-1-15,4-1 0 0,0 1-1 16,0 0 1-16,0 1-1 0,10 0 1 16,-3-1 0-16,3 2-1 0,4-2-16 15,10-5 8-15,10 3 9 0,-3-3 0 16,0 1 3-16,-7 2 9 15,-7 0-12-15,0 0-3 0,0 5-17 16,-10-3 5-16,-11 6 14 0,15-2-14 16,-11 2 2-16,-1 0 13 0,5 1-3 15,-4 0 1-15,7-1-21 0,3 1 23 16,0-1 0-16,-3 1-12 0,6 0 11 16,-2 2-10-16,-1 1 10 0,-3 0 0 15,3 0 0-15,-3 0-18 0,-4 0 19 16,7 0-29-16,-3 4 18 0,-4 3 11 15,4-4 0-15,-3 2-13 16,-1 0 10-16,0 1-31 0,1-2 34 16,2 0 2-16,-6 0-1 0,7-1-1 15,-4 0-1-15,1-1-12 0,-1 1 13 16,0-3 0-16,1 1 0 0,-1-1 13 16,4 0-12-16,-4 0-1 0,1 0-24 15,-5 0 24-15,12 0 12 0,-8-1 18 16,0 0-27-16,1-2 13 0,-1 0-1 15,0 2-15-15,1 0-2 0,-8-1 1 16,8 2 0-16,-1 0 1 0,-7-2 0 16,8 2 0-16,-8 0 17 0,4 0-17 15,0 0 58-15,-4 0-55 0,4 2-3 16,0-2 17-16,-3 3-17 0,-8-3 0 16,8 3-3-16,-1-2-8 0,-3 0 11 15,0 2 1-15,0-3 0 16,0 2-2-16,0-1 2 0,0-1 22 0,-3 3-23 15,3-3 0-15,0 0 6 0,-4 0 10 16,4 0-16-16,-3 0-2 16,-1 0 1-16,4 0 1 0,-3 0 13 15,3 0 3-15,-3 0-16 0,-1-1 3 16,4-1 0-16,-3 1-5 0,-1 1 4 16,1-1 10-16,-1 1-12 0,1 0 0 15,-1 0 29-15,1 0-6 0,0 0-21 16,-1 1 11-16,1 0-6 0,3 2-7 15,-4 1 0-15,4-1-4 0,-3-1-1 16,3 1 5-16,-4 1 23 0,4 0-21 16,-3 0-1-16,3-1 14 0,-3 1 49 15,3 0-60-15,-4 0 15 0,1 1-19 16,-1-1-1-16,1 1-11 0,3-1 12 16,-4 1 13-16,1 2-10 0,3-3 10 15,-3 4-12-15,-1 0-1 0,1-1-3 16,-4-1 3-16,0 2 1 0,3 0 28 15,-2 0-7-15,-1 1-22 0,0 1-1 16,0-2 1-16,0 1-3 0,0 3 2 16,0-3 0-16,-3 1 2 15,3 1-2-15,-3 0 1 0,6 1 0 16,-6-4 2-16,3 3 40 0,0-2-42 16,-3 1 3-16,3 1-3 0,0-3 0 15,4 3 2-15,-4 0-1 0,0 0 1 16,0 0 0-16,0-1-2 0,0 0-66 15,-3 0 18-15,3 1 48 0,-3 1-1 16,-1-4 1-16,4 4-1 0,-3 0 1 16,-4-2-1-16,7 1 1 0,-3-3-2 15,-4 3 2-15,4-2 0 0,0 0-18 16,-4-1 18-16,4 2 12 16,-1-1-12-16,-2-1-42 0,-1 2 29 15,0-2 11-15,-3-1-10 0,3 2 12 16,-3 2 1-16,0 0 3 0,-4 0 5 15,4 4-8-15,-4-3-2 0,-3 2 2 16,3 1 10-16,-3 1-11 0,0-2 0 16,-4 5 1-16,4-3-1 0,-3 3 1 15,-1-1 0-15,1 3 0 0,-4-1 1 16,0-1 0-16,0 0 1 0,0 0 20 16,0 0 9-16,0-1-30 0,0 1 20 15,-4-3-5-15,-3 3-15 0,4 1 20 16,-4 1-9-16,0-3-12 0,4 2-1 15,-8 1 0-15,4-2 12 0,1-1-11 16,-5 0 0-16,1 0 15 0,3 0-14 16,-3 1 18-16,-4 0-18 0,0 1 14 15,4 0-13-15,-7 0 0 16,-1 2 1-16,-2-1 8 0,-4 3-8 0,3 3-2 16,-7-5 1-16,1 4-2 15,-1 1-1-15,-3-1-113 0,-3 4-12 16,-1-2-50-16,-3 0-87 0,0 2-20 15,4-6-157-15,6-3-238 0,-13-2-120 0</inkml:trace>
  <inkml:trace contextRef="#ctx0" brushRef="#br0" timeOffset="84614.591">11628 12719 967 0,'0'0'0'0,"0"0"-107"16,-4-61-219-16,4 38-208 0</inkml:trace>
  <inkml:trace contextRef="#ctx0" brushRef="#br0" timeOffset="86565.58">11731 12213 666 0,'0'0'160'0,"0"0"-88"0,0 0-72 15,0 0 2-15,0 0 14 0,0 0 75 16,0 0-3-16,0 0-16 0,0 0-4 16,3 49-48-16,-3-34-20 0,0 1 0 15,0 0 26-15,4 6 29 0,-1 1 1 16,-3 2-37-16,4 6 1 16,-4-1-17-16,3 3-2 0,1 2-2 15,-4 2 2-15,3 0-3 0,-3 1 5 16,0 0-5-16,3 0 2 0,-3 2-26 15,0-2-7-15,0 4 30 0,0-1-42 16,-3 0 41-16,0 2-58 0,-4 1 27 16,-4 9-29-16,8-7 63 0,-7 3-20 15,-1 0 20-15,4 2 2 0,-6 13 27 16,2 4-2-16,-3 6-6 0,1-9-17 16,-1-5 13-16,0-7-12 0,-3 0-4 15,3 3-10-15,-7-3 10 0,8 0 19 16,-5 1-6-16,1-1 7 0,0 1 65 15,-4 0-66-15,4 0-3 0,3-7-16 16,4-6 23-16,0-10 3 0,-1 7-24 16,-6 14-2-16,3 0-6 0,-3 0 6 15,3 1 23-15,0-16 6 0,4 9-16 16,-7 11-10-16,-4 1-3 16,4-1 0-16,0-7-10 0,0-8 10 15,6-8 4-15,-9 6-3 0,-1 3 1 16,0 1-2-16,-3 1-49 0,0-3 17 15,-4 3-4-15,1 0 35 0,-1-1 1 16,1-2 42-16,-1 2 20 0,-3-2-59 16,0 1 36-16,-3 1-36 0,-1 0 40 15,1-2-30-15,3 2 39 0,-7-1-52 16,-3 2 1-16,6 0 261 16,-3 1-171-16,-3-1-75 0,0 0-16 0,3-2-39 15,0 0 39-15,0-4 32 16,0 1-32-16,0-2 7 0,-3 1-7 0,10-3 23 15,-7 2-4-15,-4-2-3 16,8-2 14-16,-7 0-28 0,-1-1-4 16,-6 0 2-16,7 0-2 0,-11 1-72 15,4-3 71-15,0-1-10 0,-11 3-49 16,-3-2-28-16,-14 5 89 0,4 0-17 16,0-7 18-16,10-3 61 0,3-7-28 15,-7-3 9-15,8 2-42 0,-4-3-23 16,-4-2-38-16,1 3 61 0,0-4 9 15,-8 0 4-15,8 2 0 0,-1-5-13 16,-3 3 62-16,-3-1-62 0,10-3 0 16,-10-2 1-16,3 0-1 0,-7-4-3 15,7 0-49-15,-3 0 32 0,-8 0 18 16,8 2-56-16,-4 4 58 0,1-1 97 16,2 1-97-16,-3-2-13 0,1 0 13 15,-5 3 59-15,1-4-37 16,3-1 40-16,1 0 35 0,-1-1-87 15,-4-2 3-15,5-1 0 0,-1-1-13 16,0-5-52-16,0 0 50 0,4-5-27 16,-7-3 29-16,3-1 3 0,4-3-3 15,-8 0-71-15,8 1 19 0,0-1-13 16,-8 3-39-16,8-1 104 0,-4 1 0 16,0 3-29-16,8 2-53 0,-1-1 82 15,-7 1 0-15,14-2 0 0,-4-4 0 16,4 2 0-16,4-5 0 0,-4 0 19 15,7-1-19-15,-4-5-29 0,4-1-66 16,0 1 69-16,0-3-41 0,0 1 66 16,-1 3-47-16,1 1-53 0,0 2 59 15,0 6 84-15,10 3 7 0,4 5 75 16,10 0 6-16,0-1-55 0,-17 0-59 16,3-2 133-16,-7-1-145 0,7 2 80 15,4-2-61-15,-7-5-23 0,3-2-20 16,-7-3-38-16,8-2-10 15,-1-4-27-15,-3-2 50 0,3-3-98 16,-7-2 117-16,4-2 10 0,-4 1-49 16,4-1 45-16,0 3 20 0,6 4 42 15,-6 0 1-15,3 2-9 0,1 0-33 16,-5 1 63-16,5 0-31 0,2-1-14 16,1-2 4-16,-4-2-46 0,4-2 46 15,6-1-11-15,-6-1-12 0,-4-2-198 16,4-2 198-16,3-1 67 0,-3 0-66 15,-1-1 21-15,8-2 20 0,-4 4-19 16,3-1 38-16,4-4-31 16,-6 1-30-16,9 0 0 0,-6-2-56 0,3 4 17 15,3 0 7-15,-6 1 32 16,9 0-42-16,-9 1 38 0,13 0 2 16,-10-3-34-16,11 0-22 0,-11-5-62 15,10 2 93-15,-7-3-77 0,4-9 16 16,-7-4 46-16,4-10-62 0,-8 7 71 15,15 12-126-15,2 14 157 0,1 8 4 16,3-4-4-16,-6-5-76 0,-4-4 78 16,6 2 13-16,-2 4 23 0,-4 2-36 15,10-2 52-15,-10 1-29 0,3-1 23 16,7-3-33-16,-6 2-13 0,6-3 0 16,0 0 2-16,-3 0 42 0,0-2-44 15,3-1-13-15,3-2 13 0,-2 1 26 16,-1 0 14-16,0 1-40 0,7 1 0 15,-3 0 0-15,-4 0-23 0,0 0-55 16,4-4 78-16,3 2 0 16,-3-1 22-16,-1 1-19 0,-2-4-3 15,6 3 29-15,-4-2-27 0,8 3 37 16,-4 0-39-16,0-1 1 0,0 1-11 16,-7-9 10-16,11-8-45 0,-4-11-27 15,0-3-42-15,4 3-46 0,3 6 121 16,-4 7-160-16,4 2 130 0,-3 2 69 15,-1 0 0-15,4 10 10 0,-3 6-10 16,3 10 91-16,0-1 3 0,0-7-41 16,0-4 38-16,0-9-78 0,0 2 13 15,3-8-52-15,-3-3 16 0,7-12 10 16,-3 1 0-16,-4 3-65 0,7 8 65 16,-4 3 3-16,7 2-3 0,-6-5-16 15,10 3 16-15,-4-4 52 0,-7 1-39 16,4 0-13-16,4 4 0 0,-4-2 10 15,3 15-10-15,-3 4-16 0,0 6-33 16,0 2 48-16,-4-6-47 16,4-4 47-16,3-5-2 0,4-2-16 15,-4 3-37-15,1-4 40 0,-1-4-56 16,4-11 71-16,7 8-35 0,-8 6-31 16,1 5 66-16,3 8-213 0,-3-7 185 15,0-2-28-15</inkml:trace>
  <inkml:trace contextRef="#ctx0" brushRef="#br0" timeOffset="86790.895">3273 9039 58 0,'0'0'176'0,"0"0"-36"15,0 0-39-15,83-25-52 0,-56 15-47 16,11 1 40-16,3-3-42 0,-13 2-290 16</inkml:trace>
  <inkml:trace contextRef="#ctx0" brushRef="#br0" timeOffset="91282.761">4007 8887 111 0,'0'0'13'0,"0"0"554"15,0 0-348-15,0 0-219 0,0 0-88 16,0 0 72-16,0 0 16 0,0 0 2 16,0 0 89-16,51-17-13 0,-40 15-16 15,-1 0 39-15,-3-2-69 0,7 0 30 16,0 1 24-16,-4 0-84 0,4-1 25 15,-4 1 29-15,0 0-7 0,8-1-30 16,-8 2-18-16,0-2 2 0,1 1 46 16,2 2-49-16,1-2 0 0,0-1 30 15,0 1-4-15,3-1 48 0,0 0-25 16,0 0-7-16,8-1-38 0,-8 1 9 16,3 1 6-16,5-3-19 0,-8 2 23 15,10 0-7-15,-6 0 13 0,0 4 1 16,6-4-4-16,-6 1 3 15,6-1-13-15,-6 3-14 0,3-2-2 16,-3 2 33-16,3-2 2 0,4-1-12 16,-8 3 9-16,8-2-19 0,-8 0 0 15,11-1-6-15,-6 0 19 0,6 1-13 16,-7-1-13-16,3 0-12 0,1 1 12 16,-1 0 2-16,-2 1 40 0,-5-2-16 15,8 3-13-15,-4-2 10 0,3 3 1 16,-6-3-22-16,7 2 38 0,-8 1-5 15,4-1-32-15,1-1 23 0,-5 2-22 16,8 0 15-16,-11-2 36 0,11 2-23 16,-4-1-29-16,-7 1 20 0,11 0-7 15,-8 0 26-15,4 0-39 0,0 0 10 16,-3 0 0-16,3 0 10 0,-3 0-22 16,6 0 28-16,-2 1-6 0,2-1 9 15,-6 0 16-15,6 0-22 0,-3 0-4 16,-6-1 11-16,9 0-21 15,-6-1 17-15,3 1-29 0,-3 1 20 16,3-1-11-16,-4 1 14 0,1 0-7 16,3 0-16-16,-3 0 0 0,3 0 2 15,-3 0-1-15,-4 0 0 0,7 0 1 16,-3 1 11-16,-4 0-10 0,7 1 29 16,-7-2-16-16,4 0 16 0,0 0-3 15,-4 0 0-15,4 1-10 0,-1-1 29 16,-6 1 16-16,7-1 16 0,-4 0-29 15,0 0-29-15,0 2-19 16,1-2-3-16,-5 0 15 0,1 0-15 16,3 0 0-16,1 0 2 0,-5 0-1 15,5 0-1-15,-1 0 4 0,0 0 11 16,-3 0-15-16,7 0 13 0,-1 0-10 16,-6 0 10-16,14 0 6 0,-11 0-3 15,3 0 0-15,1 0-15 0,-4 0 21 16,4 0-6-16,0 0-13 0,-8 0 13 15,8 0-3-15,-4 0-13 0,-3 0 3 16,7 0 8-16,-4 0-10 0,-3 0 11 16,0 0-10-16,10 0 0 0,-7 0 11 15,-3 0-12-15,10 0 18 0,-7 0-19 16,4 2 1-16,-1-1 2 0,1-1 13 16,0 0-15-16,-1 0 1 0,1 1 0 15,3-1-2-15,-3 2 1 0,0-1 14 16,-1 2-15-16,-3-2 0 15,11 2 12-15,-11-2-12 0,7 0 12 0,-3 2-9 16,0-1 9-16,3 2 4 16,-4-2-15-16,-2 0 18 0,6 0 6 0,0 0-6 15,-3-1 0-15,3 0 0 16,-7 2-16-16,10 0 9 0,-6 1 11 16,7-3-11-16,-4 1 1 0,0-1-10 15,0-1 9-15,0 3-10 0,0-3 11 16,-3 1-12-16,7 2 2 0,-4-2-3 15,0 2 2-15,0-2-2 0,0 2 3 16,0 1 13-16,-3-3-13 0,6 2 10 16,-3-3-11-16,4 0 14 0,-4 0-15 15,0 0 14-15,4 0-13 0,-4 0 1 16,0 0 10-16,4 0-13 0,-4 0 1 16,-4 0 2-16,8 0 23 0,-7 0-4 15,6 0 0-15,-3 0 3 0,0 0-22 16,1 0-1-16,-1 0 1 0,0 4 0 15,-4-4 10-15,11 0-12 0,-6 0 2 16,2 0-1-16,-3 0 0 16,0 0 1-16,0 0 8 0,1 0-9 0,-1 0-2 15,-4 0 0-15,8 0-11 16,-4 0 11-16,-3 0 2 0,3 0-2 16,0 0 1-16,-3 0 14 0,-1 0-14 15,8 0-1-15,-4 0 0 0,-3 0 0 16,3 0 0-16,0 0 2 0,-3 0 9 15,3 0-11-15,0 0 0 0,-4 0 0 16,5 0 0-16,-5 0 0 0,1 0 0 16,7 0 0-16,-4 0 14 0,0 0-14 15,0 0-2-15,0 0 2 16,0 0 3-16,-3 0 0 0,6-4-1 16,-3 4-1-16,1-3-1 0,-5 2 1 15,1-2 3-15,3 3-3 0,-3-1-1 16,-1 1 1-16,-2-3-1 0,-1 3 1 15,10-1-1-15,-9 1 0 0,-5-3 0 16,11 2 0-16,-6 1 1 0,-5 0 1 16,12-3-1-16,-8 3-1 0,-3 0 0 15,6 0-1-15,-2 0 1 0,-5 0-2 16,5-1-1-16,-1 1 2 0,3 0 0 16,-6 0 2-16,3 0 0 0,4-3 1 15,-4 3-1-15,1-1 13 0,2-1-13 16,-3 1-1-16,1-2 13 0,2 2-12 15,-2-2-1-15,-1-1 0 0,0 1-1 16,0 3-1-16,4 0 2 0,-4-2-1 16,0 2 0-16,1-1 1 0,-5 2 18 15,5-1 54-15,-1 0-35 0,0 0-34 16,0 0-3-16,1 0 0 0,-1 0 0 16,0 0 2-16,0 0-2 0,0 0 2 15,1 0 0-15,2 0-1 16,-2 0-1-16,-1 0 2 0,0-1-1 15,4 1-1-15,-4 0-1 0,0 0 0 16,0 0-1-16,1 0 2 0,-5 0 0 16,11 0 1-16,-6 0-1 0,-5 0 0 15,12 0-3-15,-5 0 3 0,-3 0 0 16,4 0 2-16,3 0 10 0,0 0-11 16,-3 0 10-16,3 0-11 0,0 0 0 15,-3 0 0-15,3 0-1 0,0 0-15 16,-3 0 16-16,3 1 0 0,0-1 0 15,0 0-2-15,0 0 2 0,7 0 0 16,-7 0 4-16,7 0 8 16,-6 0-12-16,6-1-3 0,-7 0 3 0,7 1 1 15,-7-3 1-15,7 2-2 0,-7 1 0 16,4-2 2-16,-1 1-2 0,1 1 2 16,-4-1-1-16,3-1 0 15,1 0 2-15,-1 1-3 0,-2-2 1 16,2 2 2-16,-3-2-3 0,0 3 3 15,0-3 0-15,1 2-2 0,-1-2 11 16,0 1-11-16,0 0 1 0,0-2-2 16,-3 2 0-16,3 0 0 0,-4-2 0 15,5 2 13-15,2-1-11 0,1-1 10 16,-4 1-9-16,0 1 22 0,0-1-24 16,-3 2 14-16,-1 0-15 0,5-1-2 15,-5 1 2-15,1 1 0 16,0-1 0-16,-1-1-1 0,4 2 1 15,-3-2 22-15,0 0-22 0,-1 2-13 16,1 0 12-16,-4-2 1 0,0 1 0 16,1 0-1-16,-1 1 1 0,0 0 1 15,0 0-1-15,1 0-2 0,-5 0 2 16,1 0-1-16,3 0 1 0,-3 1 0 16,0 0 1-16,-4 1-1 0,8-2 1 15,-8 2 0-15,4 0 0 0,-4-2 1 16,4 0 0-16,-4 0-1 0,4 0 2 15,0 2-1-15,-1-1 1 0,1-1 8 16,0 0-10-16,0 0-1 0,-4 0 1 16,7 0 12-16,-3 0-12 0,3 0-1 15,-3 0 0-15,3 0 0 0,1 0 0 16,-5 0 1-16,5 0 9 0,-1 0-10 16,0 0-1-16,0 0 1 0,0 0 1 15,1 0 1-15,2-1-2 0,-2 1 1 16,-1 0-1-16,4-2 2 15,-4 2-1-15,3 0 1 0,1 0 0 16,-4 0 0-16,4 0-2 0,-4 0 0 16,4 0 0-16,-4 0 0 0,4 0 2 15,-4 0-1-15,4 2 0 0,-4-1 0 16,4-1 1-16,-1 1-1 0,1 1 73 16,-4-2-19-16,4 1-40 0,-1-1-12 15,1 0 0-15,0 1 0 0,-4 1-2 16,4-1-1-16,-4-1 2 0,4 0-2 15,-4 0 0-15,4 0 1 0,-4 1-1 16,0-1 0-16,4 0 1 0,-1 0-1 16,-2 0 0-16,-1 0 12 0,3 3-12 15,-6-3-2-15,3 0 0 0,-3 0 2 16,0 1 0-16,0-1-2 0,0 1 1 16,-8 1-1-16,8-2 2 0,0 0 1 15,-7 1 0-15,3 0-1 0,1 1-1 16,-1-2 0-16,0 1 1 15,-3 0 0-15,3-1 12 0,-3 0-12 16,0 0-3-16,-3 2 2 0,3-2-1 16,-4 0 2-16,0 2 0 0,1-2 0 15,-1 0-1-15,-3 0 1 0,7 0-1 16,-7 0 1-16,4 0 0 0,-4 0 2 16,3 0-2-16,-3 2 2 0,4-2-2 15,-1 0 0-15,-3 0 1 0,3 2 2 16,-3-2-2-16,4 0-1 0,-4 0 0 15,0 0 0-15,0 0 1 0,0 0-1 16,0 0 3-16,3 0-1 0,-3 0-2 16,0 0 1-16,0 0 0 15,0 0-1-15,0 0 2 0,0 2-2 16,0-2 2-16,0 0 1 0,0 0-2 16,0 0 2-16,0 0-2 0,0 0-1 15,0 0 1-15,0 0 3 0,0 0-3 16,0 0 1-16,0 0 0 0,0 0 0 15,0 0-1-15,0 0 0 0,0 0 1 16,0 0 0-16,0 0 10 0,0 0-10 16,0 0-2-16,0 0-1 0,0 0 0 15,0 0 1-15,0 0 2 0,0 0-1 16,0 0 0-16,0 0-1 0,0 0 0 16,0 0 1-16,0 0-1 0,0 0 1 15,0 0-1-15,0 0 0 0,0 0-12 16,-3 0-6-16,3 0-10 0,0 0 0 15,-4 0 10-15,4 0-22 0,0 0-19 16,0 0 10-16,0 0-25 16,0 0-41-16,0 0-34 0,-3-1-68 15,3 1-91-15,0 0-149 0,-3 3-176 16,-1 1-124-16,1-2 2 0,20-10-345 0</inkml:trace>
  <inkml:trace contextRef="#ctx0" brushRef="#br0" timeOffset="93554.1">2436 10066 370 0,'0'0'153'0,"0"0"-46"16,0 0-32-16,0 0-55 15,0 0 16-15,0 0 42 0,0 0 108 16,0 0-36-16,0 0 22 0,-21 5 46 16,21-5-42-16,0 0-36 0,0 0-50 15,0-1 5-15,0-3-24 0,0 3-33 16,0-2-38-16,0-2-23 0,4 0 7 15,-4-2-43-15,3-3-9 0,0-1 46 16,4-2 22-16,0 1 0 0,0-4 0 16,7 4 0-16,-7-6 19 0,3 1 10 15,-3-2-27-15,7-1 34 0,0-1-36 16,3 1-13-16,-7-3 13 0,4 1 0 16,3 2-24-16,0-5 24 0,-6 2 7 15,6-1 6-15,4-1 0 0,-8 1-13 16,1 1 0-16,3 1 0 0,1 1-17 15,-5 0 17-15,8-1 12 0,-4 0-12 16,-6 3-22-16,6 1 6 0,0-1-1 16,-3 5 34-16,-4 1-17 0,4-1 55 15,3 2-52-15,-3 0-3 16,-7-1-1-16,7 2 1 0,3-1 1 16,-3 0 21-16,-4 1-22 0,4-2-4 15,3 3-12-15,0-1 15 0,-6 3 0 16,2-2-1-16,5 2 2 0,-5-1 6 15,1-1 14-15,7 0-19 0,-1 0 18 16,-9 0 1-16,13-2-7 0,-3 1 19 16,-4-1 1-16,10-2-31 0,-9 1 11 15,2 1-11-15,4 2 17 0,-10-3-19 16,3 5 0-16,1 0 0 0,-8 1 33 16,-3 2-31-16,3 1 11 15,-3 1 0-15,3-1 2 0,-3 0-15 16,0 0-2-16,0 2 0 0,0-2 2 15,3 1 13-15,-3-1-13 0,10-1 2 16,-6 1 20-16,-1-3-2 0,0 3-17 16,-3 0 0-16,7-3-1 0,-4 3 14 15,-3 1 4-15,0-3-18 0,-3 4 16 16,3-3-18-16,-1 2 0 0,-2 0 1 16,3 1 0-16,0 0 2 0,0 0 12 15,-4 0-14-15,4-2 1 0,3 0 11 16,1 0-12-16,2-1 2 0,1-1-3 15,-4 2-2-15,-3 0 2 0,4 0 13 16,-8 2 19-16,7 1-29 0,-6 1 0 16,-4 0 22-16,0 0 11 0,0 0 3 15,0 0-4-15,0 0-16 16,0 0-16-16,0 0 0 0,0 0-2 16,0 0-1-16,0 0-3 0,0 0 0 15,0 0 1-15,0 0 0 0,0 0 0 16,0 0 1-16,0 0-15 0,0 0 13 15,0 0-20-15,0 0 23 0,0 0 2 16,0 0-1-16,0 0 3 0,0 0-1 16,0 0 0-16,0 0 0 0,3-1-3 15,1 1-2-15,-4 0-14 0,3-2-155 16,-3 2-36-16,4 0-163 0,-4 0-27 16,0 0-97-16,0 0-237 0,-14 3 453 15</inkml:trace>
  <inkml:trace contextRef="#ctx0" brushRef="#br0" timeOffset="93942.996">3414 8852 767 0,'0'0'531'0,"0"0"-225"15,0 0-166-15,0 0 29 0,0 0 6 16,0 0-22-16,0 0-95 0,0 0-58 16,0 0-45-16,0 0-10 0,-3 2-1 15,6-2-5-15,-3 0-1 0,4 0 61 16,-1 1 1-16,4 0 13 0,3 1-10 16,4 0 26-16,3 0 111 0,-3 0-66 15,7 0-54-15,-1 1-4 0,1 1-16 16,3-1 3-16,-7 1 10 0,4-3-1 15,0 3-12-15,-7-2-2 0,-4 2-11 16,0 0 0-16,1 2 3 0,-8 0 10 16,0 5 1-16,-3 1 25 0,-3 6 33 15,-4 5 28-15,-7 4 0 16,1 3-22-16,-5-1-14 0,-2 2-9 0,2-5-27 16,5 1-15-16,-1-3-32 15,0-2-13-15,11-8-88 0,-1-14-1078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16T04:02:58.877"/>
    </inkml:context>
    <inkml:brush xml:id="br0">
      <inkml:brushProperty name="width" value="0.05292" units="cm"/>
      <inkml:brushProperty name="height" value="0.05292" units="cm"/>
      <inkml:brushProperty name="color" value="#FF0000"/>
    </inkml:brush>
  </inkml:definitions>
  <inkml:trace contextRef="#ctx0" brushRef="#br0">6925 16631 215 0,'0'0'766'16,"0"0"-469"-16,0 0-252 0,0 0 56 15,0 0 68-15,0 0 27 0,0 0-34 16,0 0-26-16,0 0-13 0,10 1 0 15,-10-1 7-15,4 0 12 0,-1 0-7 16,-3 0-25-16,4 0-33 16,-1 0-10-16,0 0-6 0,1-1-6 15,-1 1-4-15,-3-1-3 0,4-1-4 16,-4 2 4-16,3-1-10 0,-3 1 4 16,7 0-1-16,-7-3-3 0,4 3 1 15,-1 0-5-15,0-1 4 0,1-2-3 16,-1 2 3-16,1-1-9 0,-1 0 2 15,4 2 1-15,-3-2-13 0,-1 2 0 16,0 0 6-16,-3 0-22 0,7-2 16 16,-7 2-7-16,7 0 1 0,-3 0 0 15,-1 0-10-15,1 0 9 0,-1 0 1 16,0 0 6-16,4-2-3 0,-3 2-1 16,3 0 7-16,-4 0-3 0,1 0-3 15,2 0-1-15,1 0-13 0,0 0 17 16,4 0-17-16,-5 0 14 0,1 0 4 15,4 0-17-15,-4 0 13 0,6 0 5 16,-2-2-5-16,-4 2-14 16,3 0 17-16,-3 0-7 0,-4 0-11 15,1 0 0-15,6 0 18 0,-3 0-6 16,0 0 5-16,0 0-5 0,0 0-1 16,-1 0-12-16,1 0 2 0,4 0 14 15,-4 0-13-15,3 0 13 0,-3 0-13 16,3 0-1-16,-3 0 10 0,0 0 1 15,3 0-1-15,1 0-12 0,-5 0 3 16,1 2 0-16,4-2 0 0,-8 0 16 16,11 0-16-16,-7 0 16 0,3 0-7 15,-3 0-10-15,3 0 17 0,-3 0-4 16,0 0-2-16,7 0-13 0,-4 0 3 16,-6 0 9-16,6 0-9 0,-3 0-2 15,0 0 1-15,3 0 0 0,-3 0-1 16,0-2 0-16,0 2 13 0,0 0-13 15,0 0-1-15,0 0 2 0,6 0 0 16,-6-2-1-16,4 2 0 0,-5 0-1 16,5 0-1-16,-4 0-1 15,0 0 2-15,6 0 2 0,-2 0 0 16,-1 0 0-16,-3 0 1 0,3 0 10 16,1-2-11-16,-1 2-1 0,-3-2 1 15,0 2 9-15,3 0-10 0,-3-2 0 16,-4 2-1-16,11 0 12 0,-7-2-11 15,0 2-1-15,0 0 1 0,0-1 0 16,0 1 0-16,-4 0 1 0,0 0 0 16,1 0 0-16,6 0-1 0,-3 0 0 15,0 0-1-15,-4 0-3 16,8 0 3-16,-4 0 0 0,0 0 0 16,6 0 2-16,1 0 19 0,-4 0-18 15,4 0 0-15,0 0 0 0,0 0 0 16,0 0-2-16,-1 0 14 0,1 0-12 15,3 0 10-15,-3 0 2 0,0 0 16 16,3 0-3-16,-3-3-13 0,3 2 0 16,0 1-11-16,1-3-1 0,-1 3 12 15,-7-3-13-15,11 2 0 0,-7-2-1 16,3 3 0-16,-3-1 2 0,-1-2 8 16,-2 3-9-16,-1-1-1 0,0 1 1 15,1-3 0-15,-4 2-2 0,0 2 2 16,-1-3 0-16,1 2-2 0,4 1 0 15,-4-1 1-15,6-1 0 0,1 1-1 16,-4 0 2-16,8 0-1 0,-5 0-1 16,5-2 3-16,-5 2-1 0,-2 0 10 15,6 0-11-15,-3 0-1 0,0 0 0 16,-4-1-3-16,7 1 1 0,-6 0 2 16,-1 0 1-16,4 0 0 15,-7 0 9-15,6 0-9 0,1 0 0 16,-4-1 2-16,4-1-3 0,-3 2 3 15,2 0-3-15,-2-1 0 0,2 0 3 16,-6-1-1-16,7 2 0 0,-4 0-2 16,1 0-1-16,3 0 1 0,-8 0-2 15,8 0 2-15,0 0 0 0,-4 0 0 16,4 0 0-16,-7 0 0 0,10 0 2 16,-6 0 0-16,2 0 0 0,-2 0-1 15,2 0 0-15,1 0 1 0,-3 0 0 16,2 0 0-16,-9 0 1 0,10 0 0 15,-1 0-3-15,-6 0 2 0,7 0 1 16,-7 0-3-16,10 0 2 0,-3 0-2 16,3 0 1-16,-6 0-2 0,9 0 0 15,-3 0 1-15,1 0 2 0,6 0-2 16,-4 0 2-16,1 0 0 16,3 0 2-16,-3 0 8 0,6 0-10 15,-2 0 1-15,-5 0-3 0,1-2 2 16,-7 0-1-16,6 2 1 0,-6 0 0 15,0 0-2-15,-4-2 2 0,4 2-1 16,-4 0-1-16,1 0 0 0,-1 0 0 16,-3 0-1-16,7 0 0 0,-4 0 1 15,0 0 1-15,8 0 1 0,-5 2-2 16,1-2 0-16,3 2 0 0,-3 0 11 16,3-2-10-16,1 0 2 0,-1 2-2 15,-3-1 1-15,3 0 1 0,0 1-1 16,-3 0 10-16,10-2-10 0,-3 0 0 15,-1 2 10-15,4-2-9 0,-3 0 0 16,3 0-1-16,0 0-2 16,-3 0 0-16,3 0 2 0,-7 0-2 15,11 0 3-15,-1 0-1 0,1 0 16 16,0 0-7-16,-1 1-11 0,1-1 0 16,-1 0 0-16,1 0 0 0,-1 0 1 15,-2 0 0-15,2 0 0 0,1 0 1 16,-1 1-1-16,1-1 2 0,-1 0 13 15,1 0-4-15,-4 0-12 0,-3 0-13 16,-8 0 13-16,12 3 1 0,-5-3 0 16,-3 0 1-16,1 0 0 0,-5 1-2 15,5-1-1-15,-5 0 0 0,1 0 1 16,3 3 1-16,-6-3 17 0,6 0-18 16,-7 0 0-16,4 0-1 0,-3 1 0 15,-8-1-1-15,11 0 0 0,-7 0 2 16,3 0 1-16,-3 3 0 0,3-3-1 15,-3 0 0-15,0 0 0 0,-4 0 0 16,8 0 3-16,-4 0-3 16,-4 0 0-16,4 1 0 0,3-1 0 15,-3 0 1-15,0 0-1 0,0 0 0 16,3 0 0-16,1 0 10 0,-1 0-10 16,0 0 0-16,4 0 9 0,0 0-9 15,0 0-1-15,-1 0 1 0,5 0 0 16,-5 0 12-16,5 0-12 0,-5 0 0 15,5 0 0-15,-5 0 2 0,5 0 12 16,-5 0-14-16,1-1-1 0,0 1 0 16,0-3 1-16,0 3-1 0,-1 0 1 15,5 0-1-15,-8 0 1 0,7-1 0 16,-3 1 2-16,3 0-1 0,-3 0 1 16,3 0-2-16,-6 0 0 0,6 0 12 15,-3-3-12-15,3 3 1 0,0 0-1 16,-3 0 0-16,3 0 0 0,-3-1 0 15,3 1 0-15,-3 0 1 16,3 0 1-16,-3 0 1 0,3 0-3 0,0 0 3 16,-3 0-1-16,7 0-2 15,-8-3 1-15,5 2 1 0,6 0 11 16,-7-1-11-16,7 0 1 0,0 0-3 16,0-2 12-16,4 4-11 0,-4-4 2 15,4 2-3-15,-1 0 2 0,4-1-2 16,0 0 0-16,0 1 3 0,4-2 21 15,-1 1-11-15,-3 1-12 0,4-1 11 16,-4 1 9-16,0-1-10 0,-4-1-10 16,4 3-1-16,-3-2 2 0,-4 2-1 15,0 0 1-15,0-1-1 16,0 2 1-16,0 0 0 0,0-2-2 16,4 0 2-16,-4 2 1 0,0-2 0 15,0 1-2-15,-3 1-1 0,0 0-2 16,3-1 2-16,-4 1 1 0,-2 0 0 15,2 0 0-15,4-2-1 0,-3 4 0 16,0-2 10-16,-1 0-10 0,5 0 0 16,-5-2-1-16,-3 2 2 0,1 0-1 15,-1 0 0-15,0 0-2 0,0 0 0 16,-3 0 0-16,0 0 0 0,3 0 2 16,0 2 0-16,1-1-1 0,-1-1 0 15,-3 1 0-15,3 1-2 0,0-2 2 16,0 0 1-16,-3 2 0 0,3 0-1 15,-3-2-1-15,0 3 1 0,7-2 1 16,-8 2 2-16,8-2-2 0,-4 2 3 16,4-2 8-16,3 1-10 0,-10-1-2 15,3-1 2-15,0 1-2 0,4-1 1 16,-4 0 0-16,7 0 2 16,-10 0-1-16,3 0 0 0,7 0 1 15,-6 0-2-15,2 0-1 0,1 0 0 16,0 0 1-16,3 0 1 0,-7 0-1 15,4 0-1-15,-4 0 1 0,4 0 0 16,-4 0 0-16,0 0-3 0,4 1 3 16,-4 2-12-16,0-3 11 0,0 1 1 15,-3 0 0-15,3 1 12 0,-3-2-12 16,3 1-3-16,-3 1 0 0,3-2 2 16,-6 2 1-16,6 0 1 0,-7-2 0 15,7 2-1-15,-3-1-1 0,0-1-2 16,0 1 3-16,0 1 0 0,-1-1 1 15,1-1-2-15,3 3 1 0,1-3 0 16,-1 0 0-16,0 0 1 0,4 2 13 16,-1-2-14-16,-2 0-2 0,2 0 2 15,1 0 0-15,0 0 0 16,3 0 3-16,-4 0-3 0,5 0 0 16,-1-2 3-16,-4 2-3 0,4-2 0 15,-3 1-1-15,0 0 1 0,-1-1-1 16,1 1 2-16,-4 1-3 0,1 0 2 15,2 0 0-15,1 0-1 0,-4 0 1 16,4 0 0-16,0 0 0 0,-1 0-1 16,4 0 0-16,-3 0 2 0,0 0 0 15,3 1 0-15,0-1-1 0,0 0 0 16,-3 0 1-16,6 0 0 0,-6 0-1 16,0 0-1-16,3 0 1 15,-4 0 3-15,8 0-3 0,-7 0 2 16,3 2-1-16,0-2 0 0,0 0-2 15,-3 0 0-15,-1 0 1 0,1 0 0 16,0 0 0-16,-8 0-2 0,5 0 0 16,2 0 0-16,-2 0 2 0,-1 0 2 15,3 0-2-15,-6 0 0 0,3 1 0 16,1-1 0-16,-5 0 2 0,1 0-1 16,0 0-1-16,3 1 0 0,-3-1 1 15,0 0-1-15,0 0-2 0,3 2 0 16,-3-2 0-16,6 0 2 0,-6 0 0 15,3 0 0-15,0 0 0 0,4 0 0 16,-7 0 1-16,3 0 1 0,-3 0 0 16,7 0 0-16,-8 0-1 0,5 0 0 15,2 0 1-15,-2 0-1 0,-1 0-1 16,0 0-1-16,0 0-1 0,4 0 2 16,-4 0 2-16,0 0-2 0,4 0 0 15,-4 0-1-15,4 0 0 16,-4 0 1-16,0 0 1 0,4 0-1 15,-4 0-1-15,4 0 1 0,0 0 2 16,3 0-2-16,-7 0-1 0,4 0 1 16,-1 0 0-16,-3 0 2 0,4 0-2 15,0 0 0-15,-4 0 0 0,0 0 0 16,4 0 0-16,-4 0 3 0,4 0-1 16,-4 0-1-16,4 0-1 0,-1-2 0 15,1 2 3-15,3 0-3 0,0 0 0 16,-3 0 1-16,7 0-1 0,-4-1 1 15,0 1 1-15,0-1 0 0,3 1 0 16,-2-2 0-16,-1 1 1 0,0 1-3 16,-4 0 1-16,8 0-1 0,-11 0 0 15,4 0-1-15,3 0-1 0,-10 0 2 16,7 0 0-16,-1 0 1 16,-6 0 11-16,3 0-12 0,-6 0-13 15,2 0 12-15,-6 0 1 0,0 0-1 16,0 0-1-16,0 0 1 0,3 0 0 15,-6 0-1-15,6 1 2 0,-7-1 0 16,4 2 0-16,-3-2 0 0,-1 1 1 16,4-1-1-16,-3 0 0 0,2 0 0 15,1 0 0-15,-3 1 0 0,6-1 1 16,-6 0 0-16,6 2 0 0,-7-2-1 16,8 0 1-16,-4 0 0 0,-1 0 1 15,5 0-2-15,-4 0 0 0,-4 2 0 16,4-2-1-16,-4 0 1 0,8 2-1 15,-4-2 1-15,0 0 1 0,10 0-1 16,-10 0 1-16,10 0 2 0,0 2 0 16,4-2 0-16,-1 1 0 0,5-1-3 15,-8 0 12-15,3 0-12 16,1 0 2-16,0 1 1 0,-4-1-3 16,4 0 3-16,-4 0-1 0,0 0-2 15,4 0-1-15,-7 0 1 0,3 0 1 16,-3 0 0-16,-4 0-1 0,4 0-1 15,0 0 1-15,-4 0 0 0,4 0 2 16,-4 0-3-16,4 0 1 0,0 0 0 16,6 0 1-16,-9 0 2 0,9 0-1 15,-3 0-2-15,-3 0 3 0,3 0-2 16,4 0-1-16,-11 0 0 0,1 0 0 16,3 0 0-16,-4 0 0 0,0 0 0 15,1 0 0-15,-8 0-2 0,0 0 0 16,4 0-1-16,-3 0 1 0,-1 0 2 15,1 0 2-15,-1 0-2 16,4 0 0-16,-7 0 0 0,3 0 1 16,4 0 0-16,-3 0 1 0,-1 0-1 15,1 0-1-15,-1 0-1 0,1 0 0 16,-1 0 2-16,4 0-1 0,0 0 1 16,3 0-1-16,1 0 1 0,-5 0 0 15,-2 0 2-15,3 0-3 0,0 0 2 16,0 0 0-16,-4 0 0 0,7 0-2 15,-6 0-2-15,6 0 2 0,-3 0 0 16,0 0-1-16,0 0 1 0,0 0-1 16,0 0 2-16,-1 0 1 0,-2 0-2 15,6 0 0-15,-6 0 0 0,-1 0 0 16,1 0 0-16,-1 0 0 0,-3 0 1 16,3 0-1-16,1 0 3 0,-4 0-2 15,3 0 1-15,-3 0-1 16,0 0 0-16,0 0-1 0,0 0 2 15,0 0 0-15,0 0-2 0,0 0 0 0,0 0 12 16,0 0-12-16,0 0-1 16,0 0 0-16,4 0 0 0,-4 0-1 15,0 0 1-15,0 0-1 0,0 0 1 16,0 0 1-16,0 0 0 0,0 0 0 16,0 0 0-16,0 0 0 0,0 0 0 15,0 0 2-15,0 0-3 0,0 0 2 16,3-1 1-16,-3 1-2 0,0 0-3 15,0 0 2-15,0 0 0 0,0 0-1 16,0 0 2-16,0 0 0 0,0 0 0 16,0 0 2-16,0 0-2 0,4 0 0 15,-4 0-1-15,0 0 2 0,0 0 0 16,0 0-1-16,0 0 0 0,0 0-1 16,3 0 1-16,-3 0 0 0,0 0 1 15,0 0-1-15,0-1 0 0,4 1 0 16,-4 0 1-16,0-2 0 0,0 2 1 15,0 0 10-15,0 0-11 16,0 0 0-16,0 0 1 0,0 0 0 16,0 0-1-16,0 0 0 0,0 0 0 15,0 0 1-15,0 0-2 0,0 0-10 16,0 0-3-16,0-2-14 0,0 0-70 16,0-1-90-16,-4-8-73 0,4 1-520 15,-7-36-2966-15</inkml:trace>
  <inkml:trace contextRef="#ctx0" brushRef="#br0" timeOffset="161019.982">10401 16880 408 0,'0'0'818'15,"0"0"-486"-15,0 0-163 0,0 0-13 16,0 0 13-16,0 0 31 0,0 0-18 16,0 0-50-16,0 0-51 0,-3-14-33 15,3 13-12-15,0 1-1 0,0 0-3 16,3 0 0-16,-3 0-9 0,0 0-21 16,0 1 11-16,0 0-12 0,0 0 2 15,0 3 10-15,0 3 10 0,0 0-1 16,0 1-22-16,0 2 2 0,0 7-2 15,-3 3 1-15,3 1-1 16,0 5 3-16,0 3 10 0,0 2-13 16,0 0-25-16,0 3 21 0,-4-1 4 15,4 0 13-15,0 2-3 0,0-1-9 16,0-5-1-16,0-2 3 0,0-2-3 16,0-5-22-16,0-2 22 0,0-3 3 15,0 1-3-15,0-4 3 0,0-2 12 16,0 0-15-16,0-3-2 0,0-1-33 15,0-1 15-15,4-1 17 0,-4-1-10 16,0 0 11-16,0-1 1 0,0-1-2 16,3 0 0-16,-3-1 3 15,0 0 1-15,0 0 21 0,0 0 1 16,0 0 2-16,0 0 1 0,0 0-13 16,0 0 0-16,0 0-10 0,0 0 13 15,0 0-13-15,0 0-1 0,0 0 0 16,0 0-2-16,0 0 0 0,0 0-12 15,0 0-4-15,0 0-10 0,0 0-6 16,0 0-10-16,4 0-16 0,2 0 6 16,5-2 52-16,3-1 29 0,6-3 12 15,4 1-5-15,7-2 9 0,0-1-10 16,4 1 3-16,-1 2 7 0,-3 2 20 16,4-1-62-16,-4 3 18 0,-4 2-21 15,-3-1 0-15,0 0 0 0,-6 0-2 16,-5 0-11-16,-2 0 13 0,-1 0 0 15,-6 0-13-15,-4 0 13 0,0 0 38 16,0 0 10-16,0 0 6 0,0 0-6 16,0 1-26-16,0-1-22 0,0 0-3 15,0 0-32-15,0 0-20 16,0 0-18-16,0 0-17 0,0 0-9 16,0 0-13-16,0 0-40 0,-4-1-70 15,4 0-86-15,0 0-42 0,-3-3-99 16,3 1-95-16,-7-1 38 0,21 18 189 15</inkml:trace>
  <inkml:trace contextRef="#ctx0" brushRef="#br0" timeOffset="161365.922">10770 17267 813 0,'0'0'1257'0,"0"0"-972"15,0 0-169-15,0 0 1 0,0 0 76 16,0 0-32-16,0 0-55 0,0 0-42 16,0 0-29-16,0 0-13 0,-28 2 49 15,28-2 2-15,4 0-22 16,-1 0-16-16,0 0-22 0,-3 2 18 16,7 0 17-16,0 2-16 0,-3 3-30 15,9-2 17-15,1 2-19 0,0-1-29 16,0 0 10-16,3 3 19 0,0 0 0 15,0-1-21-15,-3 3-1 0,0-1-58 16,-7 0-18-16,-4 4 27 0,-3-1 49 16,-6 6 22-16,-5 5 48 0,-10 3-29 15,-3 7-3-15,-3-1-10 0,-1-2 31 16,1-4-37-16,9-5-35 0,8-12-199 16,3-6-455-16,11-26-1376 0</inkml:trace>
  <inkml:trace contextRef="#ctx0" brushRef="#br0" timeOffset="162132.255">11731 16933 848 0,'0'0'820'0,"0"0"-339"15,0 0-290-15,0 0-91 0,0 0-6 16,0 0 29-16,0 0-11 0,0 0-28 16,0 0-33-16,0 0-9 0,0 6 13 15,0-4 9-15,0 1 3 0,0 4-26 16,0 3-2-16,0 5-10 15,0 7 6-15,0 4 0 0,0 5-35 16,-4 3-2-16,4 3 0 0,0-2 1 16,-3 3-21-16,3-3 6 0,0-2 15 15,0-4-24-15,0-7 21 0,0-3-59 16,0-4-62-16,0-6 0 0,3-3-72 16,-3-2-141-16,4-4-233 0,-4 0-64 15,3-4-88-15</inkml:trace>
  <inkml:trace contextRef="#ctx0" brushRef="#br0" timeOffset="162674.274">11714 16953 846 0,'0'0'452'16,"0"0"-273"-16,0 0-107 0,0 0 22 15,0 0 40-15,0 0-8 0,0 0-38 16,0 0-46-16,0 0-6 0,0 0 12 16,13-14 43-16,-9 10 23 0,-1 2-14 15,4-2-19-15,0 2-7 0,0-1 23 16,0 0-20-16,0 2-35 0,7-6-10 15,-4 4 16-15,4-1-16 0,-1 0-18 16,5 0-12-16,-5 0 20 0,5 3-22 16,-5-3-3-16,5 1 3 0,-8-1 9 15,4 2-8-15,-4 1-1 0,1 1 0 16,-1-1-15-16,-7 1 3 0,4 0 12 16,0 0 22-16,0 0-21 0,-4 1 38 15,1 2 12-15,3 1 13 0,-4 0 16 16,4 2-32-16,-3 2 3 0,-1 4-19 15,0 3 16-15,4 3-17 0,-3 1-2 16,-1 9-4-16,-3-1-2 16,0 2-22-16,0 5 11 0,0-5-12 15,0 2-1-15,0-2-2 0,0-1 2 16,0-3 1-16,-3 0-2 0,-1-3-9 16,4-3 9-16,0 0-15 0,-3-2-5 15,3-4-32-15,0-1-26 0,0-2-19 16,0-3-35-16,0-3-36 0,0-1-65 15,0-2-95-15,0-1-88 0,0 0-40 16,0 0-138-16,0-1-154 0</inkml:trace>
  <inkml:trace contextRef="#ctx0" brushRef="#br0" timeOffset="163110.478">11717 17146 466 0,'0'0'499'0,"0"0"32"16,0 0-310-16,0 0-107 0,0 0-4 15,0 0 33-15,0 0 3 0,0 0-20 16,0 0-19-16,0 0-7 16,55-12-68-16,-44 12 0 0,2 0 23 15,1-2-51-15,0 0 46 0,0 2-49 16,3 0 17-16,0-3-5 0,0 3-11 15,-3-3-1-15,3 2 12 0,-6 1 7 16,-1-1-17-16,0-1-3 0,-6 2-11 16,3-1-15-16,-4 1-19 0,1-1-39 15,-4 0-9-15,0-1-40 0,0 2-67 16,0 0-131-16,0 0-141 0,0 2-62 16,-4 0 6-16</inkml:trace>
  <inkml:trace contextRef="#ctx0" brushRef="#br0" timeOffset="163448.487">11745 17269 274 0,'0'0'1327'0,"0"0"-1038"0,0 0-169 16,0 0-42-16,0 0 16 0,0 0-26 16,0 0-19-16,0 0-7 0,0 0 7 15,0 0 28-15,27-2 7 0,-20 0-10 16,3 2-28-16,1-2-11 0,3 0-35 16,-4 0 2-16,4 2-1 0,-4 0-1 15,4-1-2-15,-4 1 2 16,0 0 1-16,-3 0 12 0,0 0-11 15,0 0-2-15,0-1-54 0,0-1-26 16,0 2-43-16,-4-1-84 0,1 0-46 16,-4 1-81-16,3 0-122 0,-3 0-186 15</inkml:trace>
  <inkml:trace contextRef="#ctx0" brushRef="#br0" timeOffset="163732.139">11741 17390 1332 0,'0'0'793'0,"0"0"-544"0,0 0-184 16,0 0-36-16,0 0 7 0,0 0-36 16,0 0-7-16,0 0-57 0,0 0 64 15,0 0 3-15,42-2 36 16,-29-2 6-16,1 0-26 0,3 0 10 15,-3 0-9-15,0 0-30 0,0 1 13 16,-7 3-6-16,3-2 6 0,0 0 17 16,-3 0-20-16,0 2 0 0,-3-2-47 15,2 0-166-15,1 0-66 0,-3 2-123 16,3-1-109-16,-4-2-79 0</inkml:trace>
  <inkml:trace contextRef="#ctx0" brushRef="#br0" timeOffset="163998.572">11845 17417 1545 0,'0'0'575'0,"0"0"-413"0,0 0-149 0,0 0-13 16,0 0 19-16,0 0 7 0,0 0-5 15,0 0-21-15,-59 44-32 16,42-29-7-16,-4 1 26 0,0 3 11 16,1-1-72-16,-1-1-4 0,0 1 16 15,4-3 14-15,0-1 9 0,7-1-7 16,-1-2-90-16,4-4-59 0,4-3-154 16,0-2-221-16,3-6-108 0</inkml:trace>
  <inkml:trace contextRef="#ctx0" brushRef="#br0" timeOffset="164324.188">11862 17439 2292 0,'0'0'430'0,"0"0"-356"0,0 0-71 15,0 0-3-15,0 0 0 0,0 0-9 16,0 0-17-16,0 0-13 0,-14 56 39 15,17-48 18-15,1 2 11 0,-1-4 4 16,1 2 2-16,-1-2 0 0,4-1 4 16,-7-1 19-16,4 2 6 0,2-2 6 15,1 0 13-15,0 0-6 0,4-2-10 16,-1 0-3-16,4 0-20 0,0 0-43 16,-1-2 22-16,5 0-8 0,-5 0 5 15,5 0 2-15,-5 0-20 0,1-3 14 16,0 0 15-16,0-1-18 15,-4 1-10-15,4-2 10 0,-4-1-13 16,0 3 0-16,1-1-41 0,-4 0-26 16,0-2-101-16,-1-2-194 0,-2 0-435 15,3-11-1076-15</inkml:trace>
  <inkml:trace contextRef="#ctx0" brushRef="#br0" timeOffset="165145.475">12561 17124 1030 0,'0'0'788'0,"0"0"-302"16,0 0-250-16,0 0-103 0,0 0 24 15,0 0 33-15,0 0-43 0,0 0-13 16,0 0-96-16,0 0-38 0,17 3 0 15,-6-6 0-15,6-2 35 0,0 1-9 16,7-2-23-16,0 0 25 0,4 2-28 16,-4 0 0-16,0 0 0 0,-3 0-11 15,-4 3 11-15,0-2 1 0,1 2 12 16,-5-3-10-16,5 1 7 0,-5 2-10 16,-2-3-74-16,-1 2-40 0,-3 0-49 15,-4 0-52-15,4 0-156 0,-7 0-160 16,0 0-214-16,0 0-484 0</inkml:trace>
  <inkml:trace contextRef="#ctx0" brushRef="#br0" timeOffset="165368.017">12833 16931 1812 0,'0'0'749'0,"0"0"-495"16,0 0-192-16,0 0-27 0,0 0 19 15,0 0-44-15,0 0-10 0,0 0-61 16,0 0 61-16,0 0 25 0,21 61-9 16,-14-40 0-16,-4 6 9 0,-3-5 1 15,0 2-10-15,0-4-16 0,0-3-47 16,-3-2-114-16,-4-2-67 0,4-4-73 16,-8-2-205-16,8-5-512 15,-8-2 240-15</inkml:trace>
  <inkml:trace contextRef="#ctx0" brushRef="#br0" timeOffset="165732.749">12699 16904 437 0,'0'0'1231'16,"0"0"-886"-16,0 0-345 0,0 0-7 15,0 0 7-15,0 0 0 0,0 0 39 16,0 0 16-16,0 0 36 0,0 0-4 16,-7 68 27-16,4-48 21 0,-4 3 1 15,-4 6-30-15,5 1-19 0,-8 3-7 16,3 6-9-16,1-2 28 0,0 2-6 16,-1 0-32-16,5-4-10 15,-1-1-19-15,7-3 12 0,0-2-25 16,0-2 10-16,3-5-13 0,4-3 3 15,3-3 3-15,4-2 0 0,0-3 13 16,10 0-6-16,0-6-4 0,0 1-22 16,4-4-3-16,-1-2-12 0,-3 2 10 15,1-2-25-15,-1-2-11 0,-4-6-124 16,4 0-161-16,-6-3-324 0,2 3-877 16</inkml:trace>
  <inkml:trace contextRef="#ctx0" brushRef="#br0" timeOffset="166215.079">13326 17095 443 0,'0'0'1046'0,"0"0"-597"16,0 0-222-16,0 0-36 0,0 0 35 16,0 0-36-16,0 0-77 0,0 0-65 15,0 0-22-15,0 0 9 0,34-2-6 16,-20 2 32-16,0-4-35 0,-4 2 12 15,4 1-38-15,-3 1 13 16,-1 0-13-16,-3 0-3 0,-4 0-13 16,4 0 16-16,-3 1 2 0,-4 1 17 15,0 2 3-15,0 0 39 0,0 6 51 16,-4 5 5-16,-3 1-28 0,0 7-38 16,-3-1-39-16,0 1 7 0,3-1-6 15,0-2 6-15,3-1 0 0,1-2 0 16,-1-3 6-16,4 0-6 0,0-1-6 15,4-1-11-15,6 0 10 0,1 2 7 16,2-2-19-16,1-3-12 0,10-1-73 16,0-4-4-16,4-4-35 0,3-4-121 15,0-9-88-15,-3 1-451 0,9-21-1211 0</inkml:trace>
  <inkml:trace contextRef="#ctx0" brushRef="#br0" timeOffset="166598.433">14046 17048 893 0,'0'0'1048'0,"0"0"-633"16,0 0-189-16,0 0-39 0,0 0 19 16,0 0 5-16,0 0-54 0,0 0-40 15,0 0-12-15,0 0-35 0,0 20-20 16,-3-10-12-16,-1 7-16 0,-3 5 7 15,4 6-10-15,-4 2-18 0,0 4-1 16,4 0-16-16,-1-1 13 16,1-1 1-16,-1-3-24 0,4-5-151 15,0-3-112-15,0-5-156 0,0-4-556 16,0-7-298-16</inkml:trace>
  <inkml:trace contextRef="#ctx0" brushRef="#br0" timeOffset="166778.849">14153 17154 2393 0,'0'0'573'0,"0"0"-525"0,0 0-48 15,0 0 0-15,0 0 71 0,0 0 22 16,65-9-39-16,-41 2-16 16,1 1-34-16,2 1 21 0,-6-2-22 15,-1 1-3-15,-2 1-41 0,-1-3-129 16,-7 0-67-16,-3 2-98 0,0-2-187 15,-7 1-457-15</inkml:trace>
  <inkml:trace contextRef="#ctx0" brushRef="#br0" timeOffset="167198.616">14315 16902 1539 0,'0'0'1315'16,"0"0"-1010"-16,0 0-194 0,0 0-56 15,0 0 11-15,0 0-40 0,0 0-26 16,0 0-38-16,0 0 22 0,0 0 16 16,-7 59 28-16,10-40 46 15,1 2-20-15,-4 3 3 0,0 3-10 16,-4 4 4-16,1 1-1 0,3-1-24 0,-10 2 8 16,6-2-31-16,-3-1 10 15,4-3-10-15,-4-2 0 0,0-1-1 16,4-6 1-16,-1 0 0 0,-3-7-2 15,4 1-1-15,-1-5-16 0,-6-1-53 16,3-2-93-16,0-2-22 0,0-2 37 16,0 0 45-16,4-2-10 0,0-4-48 15,-1 2 108-15,4-2 20 0,0 2-58 16,7-1-14-16,-4 1 8 0,8-2 50 16,3 4 46-16,-1-1 51 0,-2 0 36 15,2 3 4-15,1 0-21 0,3 0 33 16,-6 4-29-16,-1 0-3 0,0 0-29 15,4 2-30-15,0-1 17 0,-4 2-27 16,4-4-2-16,3-1-166 0,-3 0-493 16,3-4-1216-16</inkml:trace>
  <inkml:trace contextRef="#ctx0" brushRef="#br0" timeOffset="167551.077">14866 17044 98 0,'0'0'473'0,"0"0"951"0,0 0-1067 16,0 0-192-16,0 0-23 0,0 0 57 15,0 0-16-15,0 0-48 0,0 0-17 16,0 0 15-16,7 11 29 0,-7-4-16 16,0 6-45-16,0 8-35 0,-4 2-16 15,1 4-32-15,0 2-18 0,3 1-4 16,-4-1-11-16,4-4-57 0,0 1-89 15,-3-7-99-15,3-3-225 0,0-6-480 16,0-6-322-16</inkml:trace>
  <inkml:trace contextRef="#ctx0" brushRef="#br0" timeOffset="167731.849">15135 17066 1152 0,'0'0'2140'0,"0"0"-1718"15,0 0-309-15,0 0-81 0,0 0 46 16,0 0-12-16,0 0-2 0,14 54-11 16,-14-30-31-16,3 0-22 0,-3-1-22 15,0 0-73-15,3-3-106 0,-3-3-207 16,0-5-626-16,0-8-693 0</inkml:trace>
  <inkml:trace contextRef="#ctx0" brushRef="#br0" timeOffset="168070.569">15689 16933 932 0,'0'0'1131'0,"0"0"-632"15,0 0-228-15,0 0-101 0,0 0 9 16,0 0 12-16,0 0-47 0,0 0-40 16,0 0-22-16,0 0-16 0,-13 58 4 15,9-34-39-15,-6 5-18 16,3 5-13-16,-3-1-13 0,6 1 11 15,-3-4-10-15,0 1-17 0,-3-3-65 0,7-5-90 16,-4-4-102-16,3-3-121 16,1-8-197-16,-1-2-431 0,1-6-121 15</inkml:trace>
  <inkml:trace contextRef="#ctx0" brushRef="#br0" timeOffset="168248.303">15710 17089 798 0,'0'0'1393'15,"0"0"-1157"-15,0 0-191 0,0 0 30 16,0 0 105-16,0 0-22 0,55 0-46 16,-34 0-38-16,0-2-45 0,-4 2-27 15,10-1 24-15,-9-2-23 0,2-1-3 16,1-1-35-16,-4-1-164 0,4-2-101 16,-7 0-123-16,-4 0-276 0,-7-2-438 15</inkml:trace>
  <inkml:trace contextRef="#ctx0" brushRef="#br0" timeOffset="168469.714">15893 16890 2064 0,'0'0'725'0,"0"0"-427"16,0 0-148-16,0 0 13 0,0 0 43 15,0 0-70-15,0 0-35 0,0 0-35 16,0 0-22-16,0 0 15 0,3 45 46 15,-3-19-21-15,0 5-40 0,-3 5-16 16,-4 11-16-16,-7 12-10 0,0 12-2 16,-3-8 0-16,7-14-62 0,3-17-107 15,3-13-80-15,1-1-299 0,3-3-769 16,0-8-625-16</inkml:trace>
  <inkml:trace contextRef="#ctx0" brushRef="#br0" timeOffset="168831.785">16330 17030 427 0,'0'0'1497'0,"0"0"-1005"16,0 0-256-16,0 0-55 16,0 0 21-16,0 0-26 0,0 0-23 15,0 0-80-15,0 0-38 0,0 0 19 16,31 3 28-16,-14-3 20 0,8 0-74 15,-12 0-12-15,11 0-14 0,-3 0-2 16,-10 0-14-16,2 0-43 0,-2 0-91 16,-4 0-116-16,3-1-124 0,-7-3-312 15,-3-1-667-15</inkml:trace>
  <inkml:trace contextRef="#ctx0" brushRef="#br0" timeOffset="169015.335">16472 16879 851 0,'0'0'1758'16,"0"0"-1365"-16,0 0-198 0,0 0-51 16,0 0 49-16,0 0-41 15,0 0-82-15,-59 62-39 0,49-39-31 16,-8 2 0-16,1 3-15 0,3 3 15 16,-3 0-2-16,3-1-10 0,4-3-42 15,3-2-161-15,0-5-110 0,4-2-376 16,3-8-721-16</inkml:trace>
  <inkml:trace contextRef="#ctx0" brushRef="#br0" timeOffset="169381.634">16627 17093 3058 0,'0'0'501'0,"0"0"-395"16,0 0-105-16,0 0 49 0,0 0-9 15,-18 68-3-15,15-46-10 0,-4 1-25 16,-3 5 16-16,-1-1 6 0,-2 1 7 16,-5-3-7-16,-2-2-12 0,2 1-13 15,-2-5-40-15,-1-1-58 16,7-5-34-16,-3-3-78 0,7-4-67 16,6-6-31-16,1-3-27 0,3-5-209 15,3-5 70-15,4 0 129 0,0-1 257 16,3 1 88-16,4 3 91 0,-3-2 91 15,-1 6 53-15,0 1 18 0,-3 1-16 16,7 3-55-16,-4 0-43 0,-3 1-36 16,7 0 20-16,-4 2-14 0,4 2-38 15,-4 0-22-15,-3-1-4 0,7 1-23 16,-4 0 0-16,4-4-22 0,-4 0-6 16,1-4-161-16,-1-7-256 15,0-3-382-15,1 0-746 0</inkml:trace>
  <inkml:trace contextRef="#ctx0" brushRef="#br0" timeOffset="169493.776">16792 16968 1443 0,'0'0'1225'0,"0"0"-1144"0,0 0-81 16,0 0-129-16,0 0-117 0,-35 52-497 15,39-52-888-15</inkml:trace>
  <inkml:trace contextRef="#ctx0" brushRef="#br0" timeOffset="169974.562">17216 16968 1148 0,'0'0'1330'0,"0"0"-937"15,0 0-197-15,0 0-27 16,0 0 89-16,0 0-74 0,0 0-71 15,0 0-31-15,-14 61-22 0,4-38-32 16,6 4-3-16,-3 3-25 0,0-5-1 16,4 2-14-16,3-2-1 0,0-2-9 15,0-4-145-15,0-3-74 0,7-7-186 16,-4-4-366-16,-3-5-482 0</inkml:trace>
  <inkml:trace contextRef="#ctx0" brushRef="#br0" timeOffset="170148.286">17512 16998 833 0,'0'0'2111'0,"0"0"-1536"15,0 0-398-15,0 0-133 0,0 0 66 16,0 0 79-16,7 58-67 0,-7-32-53 16,0-1-47-16,0 2-20 0,-4 2-2 15,4-5-33-15,-3-1-98 0,3-9-162 16,0-6-464-16,0-6-1201 0</inkml:trace>
  <inkml:trace contextRef="#ctx0" brushRef="#br0" timeOffset="170649.052">18074 16816 284 0,'0'0'1782'0,"0"0"-1187"16,0 0-405-16,0 0-107 0,0 0 58 15,0 0 99-15,0 0-49 0,0 0-58 16,0 0-32-16,0 0-29 0,6 15-12 15,-6-5 25-15,0 4 76 16,0 9-52-16,0 5-47 0,-3 9-21 16,-4 12-17-16,0 14-23 0,-10 14-1 15,7 4-2-15,-4-8 0 0,4-18-1 16,6-16 3-16,1-12 0 0,-1-4-55 16,1 2-1-16,-4 0-22 0,3 1-41 15,1-7-16-15,-4-3-51 0,0-6-198 16,4-5-209-16,-4-3-575 0,3-2-406 15</inkml:trace>
  <inkml:trace contextRef="#ctx0" brushRef="#br0" timeOffset="170840.062">17925 17228 1661 0,'0'0'1163'0,"0"0"-1025"15,0 0-58-15,0 0-9 0,0 0-36 16,0 0-35-16,0 0 0 0,-51 40-2 16,40-29-24-16,1 0 13 0,3-1 11 15,4-2-71-15,3-3-262 0,0-2-367 16,0-3-677-16</inkml:trace>
  <inkml:trace contextRef="#ctx0" brushRef="#br0" timeOffset="170981.59">18129 17150 2624 0,'0'0'766'0,"0"0"-638"15,0 0-128-15,0 0-23 0,0 0 23 16,0 0-51-16,0 0-66 0,0 0-251 16,0 0-436-16,51 11-802 0</inkml:trace>
  <inkml:trace contextRef="#ctx0" brushRef="#br0" timeOffset="171246.033">18411 16980 33 0,'0'0'2782'16,"0"0"-2323"-16,0 0-427 0,0 0-20 15,0 0-13-15,0 0 2 0,0 0 17 16,0 0 43-16,0 0 9 0,73-6-29 16,-46 0-16-16,-3 3-9 0,4-1-13 15,-4 1 1-15,-3 1 11 16,-8-1-15-16,-2 1-12 0,-1-2-131 16,-7 0-131-16,-3-2-160 0,0-2-326 15,0 3-566-15</inkml:trace>
  <inkml:trace contextRef="#ctx0" brushRef="#br0" timeOffset="171448.294">18549 16806 13 0,'0'0'1556'0,"0"0"-569"0,0 0-713 16,0 0-39-16,0 0-31 0,0 0-48 16,0 0-73-16,0 0-35 0,0 0-1 15,-24 69 7-15,20-44-16 16,-2 4 0-16,6 3-16 0,-4 0 3 15,1 0-23-15,3 1 18 0,-4-2-19 16,-3-3-2-16,4-3-33 0,-7-4-130 16,3-3-80-16,0-4-140 0,0-3-358 15,0-3-700-15</inkml:trace>
  <inkml:trace contextRef="#ctx0" brushRef="#br0" timeOffset="171656.849">18370 17127 2050 0,'0'0'808'0,"0"0"-554"16,0 0-162-16,0 0-90 0,0 0-2 15,0 0 7-15,0 0-7 0,0 0 41 16,76-8-12-16,-56 4-16 0,8 0-13 16,-7 2-11-16,-1 0 11 15,1 2 0-15,-11 0-60 0,-3 0-103 16,-3 0-7-16,-4 6-107 0,-4 0-225 15,-6 3-83-15,3 0-403 0</inkml:trace>
  <inkml:trace contextRef="#ctx0" brushRef="#br0" timeOffset="171815.282">18359 17220 262 0,'0'0'1858'16,"0"0"-1412"-16,0 0-233 0,0 0-65 16,0 0-90-16,0 0-58 0,0 0 0 15,0 0 41-15,0 0 39 0,62-25-32 16,-37 17-9-16,-8 0-23 0,7 1-14 15,0-1-2-15,0 3-1 0,-3 1-3 16,-11 3-120-16,7 1-117 0,-10 0-191 16,-3 0-246-16,-1 4-431 0</inkml:trace>
  <inkml:trace contextRef="#ctx0" brushRef="#br0" timeOffset="172053.88">18291 17330 2143 0,'0'0'511'0,"0"0"-391"0,0 0-104 15,0 0 42-15,0 0-7 0,0 0-6 16,0 0 13-16,0 66 12 0,0-49-3 16,0 3 7-16,0 1-7 0,0-1-19 15,0 1-10-15,0-3-19 0,0-1 3 16,-4-3-22-16,4-4 0 15,0-6-86-15,0-2-102 0,0-2-110 16,0-4-228-16,0-8-302 0,0 5-287 16</inkml:trace>
  <inkml:trace contextRef="#ctx0" brushRef="#br0" timeOffset="172331.504">18349 17327 274 0,'0'0'1714'0,"0"0"-1277"16,0 0-211-16,0 0-87 0,0 0-4 15,0 0-58-15,0 0-32 0,0 0 3 16,0 0 28-16,0 0 55 0,55-21-22 16,-41 17-20-16,0 0 25 0,3 2-19 15,-10-2-23-15,3 4-6 0,-3 0-9 16,0 0 24-16,0 0-8 0,0 2-32 16,0 0-7-16,0 5 4 0,-7 0-16 15,3 1 3-15,1 5-25 0,-4 1-31 16,3 6-25-16,-3-1 6 0,0 4 5 15,-3-1-11-15,-1-1-19 0,1-1-26 16,-1-4-47-16,-3-3-87 16,-6-1-231-16,6-2-263 0,0-6-733 15,-4 0 698-15</inkml:trace>
  <inkml:trace contextRef="#ctx0" brushRef="#br0" timeOffset="172579.614">18328 17415 2033 0,'0'0'415'0,"0"0"-415"0,0 0-185 15,0 0 114-15,0 0 45 0,59-35 7 16,-42 26 19-16,7 1-45 0,-6 4 44 16,-8 0 1-16,4 4-16 0,-7 0-10 15,-4 2 26-15,1 4 75 0,-4 2 151 16,0 0 39-16,-7-1-33 15,-4 3-100-15,4 0-42 0,4-3-26 16,-1 1-45-16,4-2-19 0,-3-2-42 16,3-4-41-16,3 0-238 0,4 0-154 15,7-10-116-15,0 2-580 0</inkml:trace>
  <inkml:trace contextRef="#ctx0" brushRef="#br0" timeOffset="172886.37">19035 16955 1103 0,'0'0'1039'0,"0"0"-712"16,0 0-117-16,0 0 15 0,0 0-42 16,0 0-71-16,0 0-77 0,0 0-35 15,0 0-51-15,0 0 51 0,24 3 29 16,-10-3 32-16,3 0-10 0,4 0-10 16,-8-1-41-16,5-4-17 0,-1-3-88 15,-7-1-81-15,-3-1-103 0,3 1-234 16,-6-1-698-16</inkml:trace>
  <inkml:trace contextRef="#ctx0" brushRef="#br0" timeOffset="173064.925">19142 16831 329 0,'0'0'1823'0,"0"0"-1428"16,0 0-153-16,0 0-85 16,0 0 16-16,0 0-64 0,0 0-55 15,0 0-32-15,-25 59-10 0,22-41-12 16,0 3-2-16,-4-2-1 0,3 1 2 15,-6 3-76-15,0-4-80 0,-1 0-74 16,1-4-155-16,-4 3-260 0,-3-5-356 16,3-2 193-16</inkml:trace>
  <inkml:trace contextRef="#ctx0" brushRef="#br0" timeOffset="173219.379">18893 17117 1938 0,'0'0'444'15,"0"0"-331"-15,0 0-74 0,0 0 35 16,0 0 61-16,0 0 49 0,59-14-75 15,-35 8-58-15,4 2-22 0,-8-2-3 16,11 2-10-16,-10-1-16 0,7 1 1 16,-8-2-5-16,1 2-15 0,0 0-115 15,-11 2-117-15,0-1-153 0,-3-1-387 16,-3 4-517-16</inkml:trace>
  <inkml:trace contextRef="#ctx0" brushRef="#br0" timeOffset="173382.038">18973 17134 2138 0,'0'0'759'0,"0"0"-573"15,0 0-160-15,0 0-24 0,0 0-2 16,0 0-58-16,0 0 3 0,0 0-6 16,0 0-135-16,0 0-110 0,20 49-89 15,-6-51-142-15,3-4-261 16,8-4 93-16</inkml:trace>
  <inkml:trace contextRef="#ctx0" brushRef="#br0" timeOffset="173508.108">19155 17145 1385 0,'0'0'482'0,"0"0"-372"16,0 0-3-16,0 0 49 0,0 0-50 16,-55 41-82-16,41-33-24 0,1-1-94 15,2 1-253-15,-2 0-411 0,-1-5-345 16</inkml:trace>
  <inkml:trace contextRef="#ctx0" brushRef="#br0" timeOffset="173685.405">18842 17280 835 0,'0'0'1211'0,"0"0"-1049"0,0 0-146 16,0 0-16-16,0 0 110 0,0 0 84 16,58-11-74-16,-37 5-49 15,3 2-13-15,-7-1-55 0,11 0 19 16,-11 0-2-16,4 2-20 0,0 2-17 15,-11 1-157-15,-7 0-107 0,1 0-131 16,-4 7-212-16,0-3-392 0</inkml:trace>
  <inkml:trace contextRef="#ctx0" brushRef="#br0" timeOffset="173839.872">18859 17379 1874 0,'0'0'454'0,"0"0"-370"15,0 0-84-15,0 0-29 0,0 0 29 16,0 0 42-16,55-14 16 0,-31 8-16 15,-10 2-40-15,7-2-2 0,-1 1 0 16,-6 0 0-16,0 1 0 0,-4 2-1 16,4-1-20-16,-7 2-118 0,-4-1-59 15,-3 1-207-15,0 1-188 0,0-1-218 16</inkml:trace>
  <inkml:trace contextRef="#ctx0" brushRef="#br0" timeOffset="174018.704">19007 17300 665 0,'0'0'1314'0,"0"0"-944"16,0 0-41-16,0 0-72 0,0 0-83 16,0 0-88-16,0 0-29 0,-17 65 17 15,7-40 5-15,6 4-25 0,1 3-16 16,-1-1-25-16,1 0-11 0,3-2-1 16,0-6-1-16,0-6-127 0,7-10-134 15,0-7-267-15,6-4-721 0</inkml:trace>
  <inkml:trace contextRef="#ctx0" brushRef="#br0" timeOffset="174333.228">19410 17003 417 0,'0'0'1996'0,"0"0"-1747"0,0 0-201 16,0 0-16-16,0 0 30 0,0 0-8 15,0 0-25-15,0 0 29 0,0 0 32 16,0 0 15-16,59-31-2 0,-42 27-30 16,-3-3 16-16,3 3-32 0,-3 0-15 15,3 3-14-15,-10 1 7 16,0 0-13-16,0 0 7 0,0 3-17 0,-4 2-12 15,-3 3-35-15,0 0-48 16,0 2-25-16,-3 3 25 0,-8-1-32 16,1-2-77-16,0 2-174 0,-11-5-265 15,7-3-459-15</inkml:trace>
  <inkml:trace contextRef="#ctx0" brushRef="#br0" timeOffset="174537.322">19410 17003 1612 0,'-31'-8'976'16,"31"9"-770"-16,0 0-84 0,0 3 32 16,0 4-4-16,-3 2-63 0,-4 5-17 15,3 7 3-15,1 5 0 0,-4 5-10 16,-3 12-3-16,-1 15 0 0,-13 12-34 16,4 1-1-16,6-10-24 0,-7-19-1 15,14-17-15-15,0-7-61 0,1 0-12 16,-1-1-96-16,3-2-68 0,1-11-185 15,-1-5-349-15,4 0-677 16</inkml:trace>
  <inkml:trace contextRef="#ctx0" brushRef="#br0" timeOffset="174931.793">19334 17249 2360 0,'0'0'484'0,"0"0"-384"0,0 0-98 15,0 0-2-15,0 0 1 0,0 0 28 16,59-13 51-16,-35 5-51 0,0 2-18 16,-7 2-11-16,-3 3-1 15,4 1-12-15,-12 0 10 0,1 1-9 0,-7 5 12 16,4 4 118-16,-4 3 48 16,0 1-7-16,-4 4-67 0,-3 1-57 15,-3 0-4-15,-7 1-31 0,3-2 0 16,0 2-72-16,-10-5-4 0,3 1-20 15,1-2-69-15,-8-3-127 0,8 0-120 16,-8-6-63-16,11-1-153 0,3-4 62 16,0 0 475-16,4-3 91 0,6-1 94 15,1 2 206-15,3-1 12 0,0 3-195 16,10-1-104-16,1 1 143 0,6 0 101 16,-3 0-37-16,3 3-25 0,7 2-37 15,-7 0-68-15,4 0-22 0,3 3-17 16,0-2-6-16,0-1-13 0,-3-1-32 15,10-3-119-15,-7-1-271 0,4 0-295 16,-1-8-1024-16</inkml:trace>
  <inkml:trace contextRef="#ctx0" brushRef="#br0" timeOffset="175382.379">19855 17224 2052 0,'0'0'640'0,"0"0"-457"0,0 0-83 16,0 0 22-16,0 0-20 0,0 0-57 15,0 0-4-15,0 0 48 16,0 0 39-16,58-18-21 0,-37 13-2 16,-4-1-33-16,11 1-9 0,-8 1-19 15,1 1-3-15,7 2-6 0,-11 1-13 16,7 0-1-16,-7 1-8 0,-6 3 0 15,6 0 6-15,-3 3-16 0,-4 1 13 16,-3 0 0-16,0 4-14 0,-4 3 8 16,-3 2-10-16,0 5-18 0,-7 2-14 15,0 5 3-15,-6-3-15 0,-5 1-9 16,1-3 12-16,3-7-38 0,-3 0-59 16,0-4-107-16,7-4-99 0,-1-7-148 15,1-2-289-15,3-2-579 0</inkml:trace>
  <inkml:trace contextRef="#ctx0" brushRef="#br0" timeOffset="175608.055">20092 17029 2055 0,'0'0'1001'15,"0"0"-866"-15,0 0-24 0,0 0 58 16,0 0 12-16,0 0-96 0,0 0-35 15,0 0-9-15,0 0-12 0,-41 66-1 16,17-42-9-16,0 6 0 0,3 0-19 16,-10 1-1-16,7 3-12 0,-4-5 11 15,11-2-17-15,-3-3-41 0,6-5-85 16,3-5-115-16,8-4-190 16,3-6-324-16,0-4-764 0</inkml:trace>
  <inkml:trace contextRef="#ctx0" brushRef="#br0" timeOffset="175794.082">20292 17025 2659 0,'0'0'1028'0,"0"0"-949"15,0 0-79-15,0 0-28 0,0 0-29 16,0 0-60-16,0 0-35 0,0 0-190 15,0 0-205-15,0 0-133 0,48 19-308 16,-34-22 216-16</inkml:trace>
  <inkml:trace contextRef="#ctx0" brushRef="#br0" timeOffset="175915.822">20392 17036 1057 0,'0'0'599'16,"0"0"-274"-16,0 0-59 0,0 0 25 16,0 0-23-16,0 0-43 15,0 0-30-15,0 0-36 0,0 0-25 16,0 0-52-16,4 38-39 0,-4-34-43 15,0-3-69-15,0-1-249 0,0 0-357 16,10-7-946-16</inkml:trace>
  <inkml:trace contextRef="#ctx0" brushRef="#br0" timeOffset="176420.952">20699 17089 205 0,'0'0'2270'15,"0"0"-1778"-15,0 0-379 0,0 0-75 16,0 0-12-16,0 0 2 16,0 0 65-16,58-3 98 0,-30-5-39 15,10 0-73-15,-7 0-22 0,7 2-13 16,3 1-16-16,-13-2-27 0,3 4-1 16,-7 2 0-16,3-2 0 0,-16 2 0 15,-1-2-30-15,-3 3-86 0,-7-1-68 16,0-1-13-16,0 1 18 0,-4-3 25 15,-6 0-178-15,0-2-689 0,-4-2-203 16,-3 0 902-16</inkml:trace>
  <inkml:trace contextRef="#ctx0" brushRef="#br0" timeOffset="176648.349">20933 16851 1034 0,'0'0'1522'0,"0"0"-1196"16,0 0-163-16,0 0-25 15,0 0 25-15,0 0-84 0,0 0-75 16,0 0-4-16,0 0 85 0,3 57 17 16,-3-32 27-16,0 7-34 0,-3 2-32 15,-4 4-29-15,-3 0-33 0,-1 0-1 16,1-2-12-16,0-3 12 0,6-2-2 16,1-4-68-16,-1-6-40 0,-2-5-26 15,6-3-54-15,-4-5-100 0,4-6-195 16,-3-2-315-16,3 0-385 0</inkml:trace>
  <inkml:trace contextRef="#ctx0" brushRef="#br0" timeOffset="176881.509">20699 17189 2544 0,'0'0'460'16,"0"0"-275"-16,0 0-66 0,0 0 46 15,0 0-86-15,0 0-79 16,0 0-12-16,0 0 12 0,72 0 41 16,-44-2-25-16,3 1-14 0,3 0-2 15,-10 1 12-15,4 0-10 0,-8 0-2 16,-6 0-70-16,-3 2-79 0,-8 2-75 16,4 0-122-16,-7 4-219 0,-10-1-201 15,3 0-303-15</inkml:trace>
  <inkml:trace contextRef="#ctx0" brushRef="#br0" timeOffset="177065.017">20599 17352 2326 0,'0'0'484'0,"0"0"-343"0,0 0-83 16,0 0 9-16,0 0-67 0,0 0-35 16,0 0 35-16,0 0 80 0,62-17-16 15,-28 8 3-15,-3 0 0 0,7 0-33 16,-7 1-34-16,7 0-2 0,-3 5 2 15,-11-1 0-15,3 0 0 0,-10 3-54 16,1-2-134-16,-8 3-85 0,0-1-163 16,-3 0-277-16,-3 1-450 0</inkml:trace>
  <inkml:trace contextRef="#ctx0" brushRef="#br0" timeOffset="177225.367">20733 17352 1659 0,'0'0'422'0,"0"0"-321"0,-72 23-101 16,41-12-42-16,0 2 23 0,-4 1 6 16,11 0 13-16,-3-3-36 0,9 1-94 15,5-4-9-15,-1 0-180 16,10-4-147-16,4-4-32 0</inkml:trace>
  <inkml:trace contextRef="#ctx0" brushRef="#br0" timeOffset="177399.018">20640 17406 434 0,'0'0'538'0,"0"0"-92"0,0 0-62 16,0 0-125-16,0 0-3 0,0 0 12 16,0 0 42-16,0 0-19 0,38 60-64 15,-41-42-59-15,-1 1-70 0,-6 1-41 16,10-2-32-16,-7-1-25 0,0-1-21 16,4-4-45-16,-1-1-70 0,4-2-106 15,0-2-136-15,4-3-286 0,-1-3-524 16,11-2 122-16</inkml:trace>
  <inkml:trace contextRef="#ctx0" brushRef="#br0" timeOffset="177698.214">20995 17424 2375 0,'0'0'494'0,"0"0"-308"15,0 0-106-15,0 0-80 0,0 0-19 16,0 0-19-16,-59 19-23 0,39-12-7 15,-1-2-44-15,0 1 2 0,-6-1-44 16,3 1-170-16,-4-2 97 0,4 0 81 16,7 0 20-16,-4 0 15 0,11-1 111 15,3-2 102-15,7 0 77 0,0-1 12 16,0 0-65-16,0 2-38 0,0-1-53 16,10 2 4-16,1 4 116 15,2 0 52-15,8 1-53 0,-7 4-48 16,10 1 9-16,-3 3 10 0,3 1-4 15,3 1-45-15,-6-1-38 0,3 1-12 16,-10-4-4-16,7 0-19 0,-4-5-3 16,-3-5-98-16,-4-4-221 0,4 0-302 15,6-12-1009-15</inkml:trace>
  <inkml:trace contextRef="#ctx0" brushRef="#br0" timeOffset="178176.463">21508 17003 1360 0,'0'0'1490'0,"0"0"-1163"15,0 0-247-15,0 0-52 0,0 0-28 16,0 0 13-16,0 0 35 0,49-4 47 16,-18 0-9-16,-7-3-26 0,10-1-12 15,-6 2-28-15,3 0-19 0,-7 4-2 16,0 1 1-16,-10 1-29 15,3 0-91-15,-14 0-80 0,8 5-101 16,-11 4-247-16,-7-2-638 0,-7 6-85 0</inkml:trace>
  <inkml:trace contextRef="#ctx0" brushRef="#br0" timeOffset="178381.713">21436 17183 1623 0,'0'0'1145'0,"0"0"-984"16,0 0-110-16,0 0 26 0,0 0 35 15,0 0-48-15,0 0 41 16,0 0 70-16,62-8-45 0,-34 2-19 16,-8 0-36-16,11 1-31 0,-7 1-28 15,1-1-16-15,6 2 2 0,-11 1-2 16,8 0-22-16,-18 2-72 0,7 0-105 16,-3 0-148-16,-4 0-279 0,-6 0-502 15,-4 0-347-15</inkml:trace>
  <inkml:trace contextRef="#ctx0" brushRef="#br0" timeOffset="178581.56">21567 17210 95 0,'0'0'2338'0,"0"0"-1932"0,0 0-271 16,0 0-36-16,0 0 77 0,0 0-71 16,0 0-25-16,0 0 15 0,-3 62 51 15,3-40-36-15,0 4-25 0,3-1-28 16,-3 5-35-16,0-3-6 15,0 0-16-15,0-1 0 0,-3-6 1 0,3-3-1 16,0-3-42-16,-4-5-91 16,4-5-56-16,-3-2-106 0,3-2-234 15,-4-6-525-15,4 1-212 0</inkml:trace>
  <inkml:trace contextRef="#ctx0" brushRef="#br0" timeOffset="178716.887">21326 17460 2009 0,'0'0'628'0,"0"0"-441"0,0 0-132 16,0 0-14-16,-55 39-41 0,55-32-66 15,3-3-185-15,11-4-241 0,3 0-288 16,4-11-551-16</inkml:trace>
  <inkml:trace contextRef="#ctx0" brushRef="#br0" timeOffset="178848.698">21701 17376 2322 0,'0'0'670'0,"0"0"-331"16,0 0-91-16,0 0 52 16,0 0-137-16,0 0-113 0,0 0-50 15,0 0-22-15,0 0-51 0,0 0-122 16,49 39-258-16,-36-39-559 0,11-13-1096 0</inkml:trace>
  <inkml:trace contextRef="#ctx0" brushRef="#br0" timeOffset="179254.311">22215 17148 1890 0,'0'0'596'16,"0"0"-415"-16,0 0-52 0,0 0 134 15,0 0 15-15,0 0-58 0,0 0-65 16,0 0-58-16,0 0-46 0,0 0-51 15,17 2 0-15,4-6 25 0,-4-1 25 16,14-2-19-16,-4 0-9 0,11 0-19 16,-14 2-1-16,11 0-2 0,-15 0-1 15,5 1-21-15,-8 0-60 0,-3 0-53 16,-1 0-39-16,-6 1-61 16,-3-1-78-16,-1-3-112 0,-3-2-154 15,0-1-215-15,-7 2-366 0</inkml:trace>
  <inkml:trace contextRef="#ctx0" brushRef="#br0" timeOffset="179465.039">22328 16951 2063 0,'0'0'496'0,"0"0"-251"0,0 0 15 16,0 0 81-16,0 0-62 0,0 0-90 16,0 0-76-16,0 0-53 0,0 0-36 15,0 0-22-15,14 25-2 0,0-9 38 16,-4 1 2-16,1 4 4 0,6 4-10 15,0-1-15-15,-3 2-7 0,-7 1 4 16,3 0-16-16,-7-1-1 0,-3-1-62 16,-3 1-65-16,-7 1-86 15,-4-1-92-15,-10-2-310 0,7-7-633 0,-11 2-449 16</inkml:trace>
  <inkml:trace contextRef="#ctx0" brushRef="#br0" timeOffset="179601.506">22208 17421 2259 0,'0'0'770'0,"0"0"-571"0,0 0-186 16,0 0 60-16,0 0 3 0,0 0-53 16,0 0 18-16,0 0-13 0,0 0-27 15,48 59-2-15,-38-51 1 0,8-3-105 16,9-5-176-16,-6-5-166 0,3-4-710 16</inkml:trace>
  <inkml:trace contextRef="#ctx0" brushRef="#br0" timeOffset="179937.928">22942 16898 1110 0,'0'0'1443'0,"0"0"-1053"16,0 0-195-16,0 0-38 0,0 0-65 15,0 0-57-15,0 0-32 0,0 0-3 16,0 0 39-16,0 0 21 0,-4 26 10 16,8-17 34-16,-4 1 66 0,3 5-54 15,-3 3-21-15,0 9-10 0,0 4-26 16,-3 14-34-16,-1 16-7 16,-3 9-17-16,0-3-1 0,4-13-1 0,-1-14-2 15,1-13-15-15,0 2-48 16,-4 2-12-16,3 2-20 0,-3-9-21 15,4-5-29-15,3-5-77 0,0-6-132 16,-4-4-195-16,4-4-232 0,0 0-398 16</inkml:trace>
  <inkml:trace contextRef="#ctx0" brushRef="#br0" timeOffset="180481.522">22793 17169 2302 0,'0'0'468'0,"0"0"-320"0,0 0-45 16,0 0 51-16,0 0-87 0,0 0-66 15,0 0 21-15,0 0 39 0,62-31-17 16,-41 21-12-16,7 0 6 16,-4 1 4-16,-4 3-7 0,8 0 6 15,-14 2-13-15,0 4-9 0,-1-2-3 16,-2 2 12-16,-8 0-9 0,-3 0 0 15,0 0-6-15,0 2 9 0,0 2 7 16,0 4-26-16,-3 2-2 0,-8 7 14 16,-6 5-13-16,0-1-2 0,-4 5-16 15,-10 1 3-15,7 0 11 0,-10-2-10 16,-1-1-11-16,8 2 23 0,-8-4-2 16,8-2-23-16,-1-2 9 0,7-2 13 15,8-6-13-15,6-2-6 0,-4-2-3 16,11-5-16-16,0 1-20 0,0-2-25 15,0 0 10-15,0-2 16 16,4 0-4-16,10-2 64 0,-4-2 28 16,0-2 20-16,8-1-3 0,2-1-10 15,-3-2-33-15,4 0 23 0,7 3 17 16,-8-2-1-16,8 2-3 0,-7 1-3 16,3 3 6-16,0 1-12 0,-7 2 15 15,4 2-12-15,-4 0-10 0,-7 6 6 16,1 2 26-16,2 1 9 0,-2 3 28 15,-4 1 6-15,-4 5-12 0,1-2-13 16,-1-1-25-16,0-1-16 0,-3 2-29 16,4-5-2-16,-1-3-21 0,8 0-63 15,2-6-129-15,1-2-80 0,7-10-91 16,13-2-174-16,8-7-112 0,2-3 437 16,-13 5-744-16</inkml:trace>
  <inkml:trace contextRef="#ctx0" brushRef="#br0" timeOffset="181148.765">23493 17007 1621 0,'0'0'1160'0,"0"0"-996"0,0 0-138 15,0 0 86-15,0 0 64 0,0 0-100 16,0 0-74-16,0 0 24 0,0 0 57 16,0 0 24-16,48 13 11 0,-27-13-21 15,-1 0-18-15,1 0-25 0,3 0-32 16,-7 0 0-16,1 0-19 0,2 0-2 16,-9 0-1-16,-4 1-1 0,-7 1-1 15,3 2 2-15,-3-1 3 0,0 4 12 16,-3 0 1-16,-1 7 3 15,-6 3 0-15,-11 3-16 0,0 0 16 16,4-1-19-16,-7 1 1 0,7-3-1 16,0-3 2-16,-1-1 10 0,8-8-12 15,7 1-1-15,-1-5-19 0,4 2-5 16,0-3-9-16,0 0-16 0,4 0-23 16,3-3-12-16,-1 2 85 0,8-2 0 15,-3 0 26-15,-1-1-11 0,-3 3-13 16,7-2-1-16,-1 2-1 0,1 1-15 15,-4 0-1-15,-3 1 16 16,7 5 14-16,3 2 1 0,-6 1 17 0,-1 3 2 16,0 2-5-16,4 1 8 0,-7 2 7 15,-4 3 3-15,1 0 4 16,-4 1-1-16,-4 3-15 0,-2-1-10 16,-8 3 28-16,0-2-16 0,0-1-15 15,-10-2 3-15,3 0-25 0,8-7-27 16,-11-2-42-16,6-4-27 0,1-4-15 15,0-4 5-15,3-3-55 0,7-6-38 16,0-1 62-16,4-2 39 0,3 1 50 16,0-5-22-16,10 2-7 0,1-1 26 15,-1-1 15-15,11 5 36 0,-8 2 4 16,-2 4 28-16,6 0 9 0,-3 2 14 16,-1 3 5-16,-6 0-18 0,4 0-20 15,2 0-3-15,-2 3-19 0,-1-2-97 16,-3-1-188-16,0 0-505 0,3-6-1205 15</inkml:trace>
  <inkml:trace contextRef="#ctx0" brushRef="#br0" timeOffset="181568.563">24085 17105 1310 0,'0'0'1393'16,"0"0"-1268"-16,0 0-112 0,0 0 16 16,0 0 35-16,0 0 49 0,0 0 101 15,59 0-23-15,-45-2-33 0,13 0-6 16,-9 0-26-16,9 0-44 0,-3 0-17 15,4 0-26-15,-1 2-8 0,-3 0-6 16,-3 0-9-16,0 0 3 16,-1 0-7-16,-2 4 10 0,-11 2 3 15,6 0 9-15,-2 0 44 0,-4 2-19 16,-4 5-16-16,0 2-21 0,-3 6-4 16,0 2-16-16,-6 4 0 0,-12 2 0 15,8 1 0-15,-4-1 0 0,-3-5-2 16,-4-5-18-16,11-4-31 0,0-4-38 15,-1-6-72-15,4-3-48 0,-3-2-146 16,7-10-221-16,3-5-1034 0,-4-1 437 16</inkml:trace>
  <inkml:trace contextRef="#ctx0" brushRef="#br0" timeOffset="181791.573">24395 16943 829 0,'0'0'1608'0,"0"0"-1221"16,0 0-114-16,0 0-18 0,0 0-29 16,0 0-90-16,0 0-45 0,0 0-15 15,0 0 34-15,0 0 16 0,-3 18-2 16,-11-7-15-16,0 8-41 0,-3 3-40 16,-14 9-18-16,7-1-10 0,-14 3-16 15,11 1 1-15,-1-2-13 0,4 0-22 16,0-7-62-16,10-1-41 0,7-9-102 15,0-4-166-15,7-9-312 0,0-2-614 16,14-9 21-16</inkml:trace>
  <inkml:trace contextRef="#ctx0" brushRef="#br0" timeOffset="181970.122">24523 16958 2902 0,'0'0'632'15,"0"0"-505"-15,0 0-127 0,0 0 82 16,0 0 25-16,0 0-41 0,21 67-44 16,-21-44-6-16,3 1-16 0,4-3-114 15,-7-1-88-15,0-3-170 0,0-3-616 16,0-3-712-16</inkml:trace>
  <inkml:trace contextRef="#ctx0" brushRef="#br0" timeOffset="182281.688">24912 17048 1979 0,'0'0'693'0,"0"0"-465"16,0 0-109-16,0 0 137 0,0 0-8 15,0 0-96-15,0 0-10 0,55 0-17 16,-37-4-37-16,13 0-49 0,-7-2-23 16,7 5-16-16,-11-2 0 15,8 3-57-15,-11 0-78 0,-3 4-76 16,0 3-167-16,-14 0-276 0,0 1-515 0,-17 6-258 15</inkml:trace>
  <inkml:trace contextRef="#ctx0" brushRef="#br0" timeOffset="182454.288">24816 17253 1003 0,'0'0'2359'0,"0"0"-2058"16,0 0-279-16,0 0 0 0,0 0-22 15,0 0-63-15,0 0 60 0,58-2 3 16,-23-2 16-16,-1-6-3 0,1 1-13 15,3-1-38-15,-4-2-32 0,-3 4-35 16,-3-3-32-16,-4 3-83 0,-10 1-37 16,-8 0-107-16,8-2-197 0,-10 1-183 15,-4 1-367-15</inkml:trace>
  <inkml:trace contextRef="#ctx0" brushRef="#br0" timeOffset="182720.657">25140 16894 2040 0,'0'0'647'0,"0"0"-300"0,0 0-101 15,0 0 31-15,0 0-97 0,0 0-82 16,0 0-48-16,-35 57-9 0,21-32 3 16,4 4 18-16,0 7 71 0,-11 12-21 15,-3 17-44-15,0 9 7 0,0-4 33 16,10-16-9-16,7-20-25 0,7-10-34 15,0 0-40-15,3 0-12 0,8 0-37 16,-1-3-19-16,11-11-9 0,3-4 9 16,7-6-37-16,3-12-54 0,8-8-17 15,3-5-296-15,-1-7-613 0,-13 8-466 16</inkml:trace>
  <inkml:trace contextRef="#ctx0" brushRef="#br0" timeOffset="183425.129">25632 17650 2636 0,'0'0'1221'0,"0"0"-1143"16,0 0-78-16,0 0-78 0,0 0 74 15,0 0-46-15,0 0-114 0,0 0-358 16,0 0-683-16,0 0-707 0</inkml:trace>
  <inkml:trace contextRef="#ctx0" brushRef="#br0" timeOffset="184842.905">25629 17628 1383 0,'0'0'1576'15,"0"0"-1202"-15,0 0-180 0,0 0-74 16,0 0 76-16,0 0-33 0,0 0-77 15,0 0-36-15,0 0-49 16,-10 8-1-16,13-7-63 0,-3 0-35 16,7 1-5-16,0 0-17 0,7 2-108 15,6-2-199-15,1-2-168 0,6-2-450 16,-9-2-366-16</inkml:trace>
  <inkml:trace contextRef="#ctx0" brushRef="#br0" timeOffset="185002.195">26087 17644 378 0,'0'0'2159'0,"0"0"-1634"0,0 0-295 15,0 0-157-15,0 0 0 16,0 0-33-16,0 0-40 0,0 0-31 16,0 0-148-16,0 0-179 0,-24 6-388 15,31-10-559-15</inkml:trace>
  <inkml:trace contextRef="#ctx0" brushRef="#br0" timeOffset="185122.279">26297 17600 1573 0,'0'0'1161'16,"0"0"-952"-16,0 0-103 0,0 0-17 16,0 0-89-16,0 0 0 0,0 0-311 15,0 0-928-15</inkml:trace>
  <inkml:trace contextRef="#ctx0" brushRef="#br0" timeOffset="186610.093">26280 17654 2621 0,'0'0'645'0,"0"0"-400"0,0 0-102 15,0 0 68-15,0 0-6 0,0 0-68 16,0 0-68-16,0 0-41 0,0 0-25 16,3 3-3-16,-3-2-28 0,4-1-6 15,-1 0-38-15,4 2-25 0,4-2 5 16,2 0-134-16,1 0-311 0,0 0-681 16,0-6-785-16</inkml:trace>
</inkml:ink>
</file>

<file path=ppt/ink/ink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1T05:37:40.91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27141 16017 300 0,'0'0'1312'0,"0"0"-981"0,0 0-136 16,0 0-36-16,0 0-30 0,0 0 39 15,0 0 45-15,0 0-27 0,0 0-125 16,49-11-19-16,-36 8 25 0,-2 0-48 16,-1-1-16-16,0 0 0 0,1-2-2 15,13 2 12-15,-10-2-11 0,3 2 0 16,10 0 14-16,-6 0-3 15,0-2-13-15,6 3 0 0,1-3-15 0,-1 5-4 16,4-2 38-16,4 2-6 0,6 0 35 16,1-1-3-16,9 2-33 15,11 0-9-15,11 0 0 0,2 0 0 16,-6 0-3-16,-3 0 0 0,-4-4 13 16,0 4-7-16,-4-2-3 0,11 1-1 15,-7 0 0-15,0-1 2 0,-3 2 11 16,-1-4-15-16,4 4 16 0,-3-2-13 15,0 0 12-15,-1-1 1 0,1 2-16 16,-4-3 16-16,3 1-5 0,4 1-9 16,-3-1-4-16,-1-1 18 0,1 1 0 15,-11-1-13-15,-10 4 0 16,-3-2-3-16,-11 1 1 0,17 0 10 16,0-1-8-16,4 1-2 0,-3 0 1 15,6-1 11-15,-10 2-10 0,3 0 6 16,-3 0 7-16,0 0-13 0,0 0 13 15,-4 0 6-15,8 2 4 0,-1-1-11 16,-3 0-14-16,3 2 2 0,-6-3-3 16,-1 1-12-16,-3-1 12 0,3 2 13 15,-6-2-13-15,0 0 2 0,-1 2 7 16,-3 0-8-16,4-2 2 0,-1 0 0 16,1 4 19-16,-4-4-21 0,4 2 0 15,3 0 1-15,-4-2 19 0,4 3-21 16,0-2-1-16,0 0 0 0,4 1 0 15,3-1 0-15,-4 2 1 0,-3-2-1 16,7 2 1-16,-7-2 0 0,0-1-1 16,0 3 1-16,0-3 2 15,0 0 10-15,-3 2-11 0,3-1 1 16,3 0-2-16,-3 1-3 0,0-1 1 16,0-1 1-16,0 1 1 0,0-1 0 15,-3 2 2-15,-1-2-2 0,-3 2-2 16,-3-2 1-16,0 2-10 0,-1-2 11 15,-2 0 0-15,-1 0 12 0,0 0-10 16,0 2-2-16,-6-2-1 0,2 1-11 16,-2 0 12-16,-4-1 1 0,-1 2 11 15,5-1-12-15,-8 0 0 0,1-1 0 16,3 2 0-16,-1-2 0 0,1 1-1 16,0 0 1-16,0-1 2 0,0 0-1 15,0 0 1-15,-4 0-1 0,1 2 0 16,-1-2 0-16,4 0 2 0,0 0 0 15,-4 1-1-15,4-1 0 0,7 0 1 16,-4 0-1-16,4 0-2 0,3 0 0 16,1 0 1-16,-5 0-2 0,1 0-1 15,0 0 1-15,-4 0 0 16,1 0-15-16,-1 0 16 0,0 0-2 16,4 1 2-16,7 0 0 0,-4 2 2 15,7 1-2-15,7 0 0 0,0-1 0 16,4 4 2-16,-1-4 0 0,1 1-2 15,-1 2 0-15,-3-2-1 0,-3 0 1 16,-8 2 0-16,1-5 2 0,-4 3-2 16,-7 0 0-16,1-2-2 0,-4 1 1 15,-4-2-1-15,-3-1 2 0,0 0 35 16,0 0-10-16,0 0-3 0,0 0 0 16,0 0-18-16,0 0 11 0,0 0-15 15,0 0-22-15,0 0-22 16,0 0-19-16,0 0-29 0,0 0-18 15,0-1-46-15,-3-2-112 0,3-1-160 16,-7-3-245-16,0 1-615 0,24 27 582 0</inkml:trace>
</inkml:ink>
</file>

<file path=ppt/ink/ink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1T05:37:41.96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27258 16400 248 0,'0'0'769'0,"0"0"-267"15,0 0-502-15,0 0-157 16,0 0 157-16,0 0 98 0,0 0 32 15,0 0-39-15,0 0-29 0,0 0 6 16,7 0 30-16,-3 0 2 0,-4 0-22 16,3 0-10-16,4-2-16 0,0 0 0 15,3 0-7-15,8 0 1 0,-1-2-14 16,3-2 7-16,8 3-20 0,0-2 17 16,3-2 48-16,6 1 32 0,1 0-81 15,14-2-19-15,7-2 26 0,20 0-39 16,4 1 14-16,-4 1 11 0,0 2 11 15,-7 1-39-15,15-1-2 16,-1 2 2-16,7-1-1 0,0 1 0 16,7 0-30-16,-7-3 31 0,10 3 1 15,-3 1 15-15,3-1-16 0,-3 3-34 16,0-2 34-16,-3 3 32 0,6-3-26 16,-7 1-6-16,4-1-1 0,0-1 1 15,0 0-2-15,0 0 1 0,0 2 1 16,0-2 0-16,-4 2-2 0,1 0 2 15,-4-2-1-15,0 4 0 0,-7-3 1 16,3 2 0-16,-9-2-3 0,-1 3 3 16,-7-3 0-16,-3 5-31 0,-3-2 31 15,-1-2 16-15,-6 2 4 0,-4 0 34 16,0 0-28-16,-3 3-3 0,-11-2-20 16,-7 2-3-16,-3-2 2 0,-6 1-2 15,6 2 2-15,3 0-2 16,0 0-2-16,1-2 1 0,-1 1 0 0,1 0 2 15,-4-1 16-15,0 2-17 16,0-1 0-16,0-2 18 0,-4 2-17 16,1-2-1-16,-4 2 2 0,0-2 2 15,-3 2-1-15,-4-2-1 0,0-1 0 16,-10 1 1-16,4 1-2 0,-1-2 9 16,-7 3-10-16,4-2 0 0,-3-1 14 15,6 0-1-15,-3 3 6 0,0-3-18 16,7 1 1-16,-8-1 0 0,5 0 1 15,3 0 10-15,-4 0-12 0,0 0 12 16,-3 0-11-16,0 0-1 0,-4 0 0 16,-3 0 11-16,0 0-12 0,0-1-32 15,0-2-48-15,-3-1-45 0,-4 0-97 16,-3-3-218-16,-4 1-262 0,-20-6 364 0</inkml:trace>
</inkml:ink>
</file>

<file path=ppt/ink/ink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1T05:37:42.72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27448 16699 1186 0,'0'0'530'0,"0"0"-530"16,0 0-452-16,0 0 106 0,0 0 226 16,0 0 120-16,0 0 146 0,0 0 1 15,0 0-10-15,52-27-17 0,-42 26-35 16,-7-2 22-16,11 3-9 0,0-3-23 16,0 1 3-16,6-1 71 0,8-1-9 15,6 0-43-15,8 0 7 0,16-3-17 16,22 0 0-16,-1-4-67 0,3 3 28 15,1 0-47-15,-4 4 31 0,4 0-32 16,3 2-6-16,4 1 6 0,3 1 16 16,3 0-14-16,8 0 2 0,2 0 37 15,8 0-15-15,3 0 68 0,4 0 9 16,3 0-61-16,-7-4-17 16,7 1-5-16,-7-1-20 0,0 0-3 15,0 0 0-15,-3 1 3 0,3-1 0 16,-3 3 3-16,3-2-3 0,-7 3 3 15,-3 0-1-15,-3 0 20 0,-8 0-9 16,0 0-11-16,-3 0 17 0,-6 4 1 16,-5-1-8-16,-2 1-12 0,-8-3 55 15,0 3-42-15,-3 0 16 0,-7-1-27 16,-14 1 16-16,-10-1-17 0,-10 0 1 16,-1-1-1-16,1 2-1 0,0 0 19 15,6 0 16-15,0 0-12 0,-6-1-20 16,3 1 13-16,-7 0-15 0,-3 0-1 15,-4-2-11-15,-7 1 10 0,1 0 1 16,-1-2 13-16,-7 0-11 0,-3-1 0 16,0 0 2-16,0 0 15 0,0 0 3 15,0 0-22-15,0 0-52 16,-3 0-66-16,0 0-113 0,-11 0-124 16,7-2-770-16</inkml:trace>
</inkml:ink>
</file>

<file path=ppt/ink/ink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1T05:36:26.835"/>
    </inkml:context>
    <inkml:brush xml:id="br0">
      <inkml:brushProperty name="width" value="0.05292" units="cm"/>
      <inkml:brushProperty name="height" value="0.05292" units="cm"/>
      <inkml:brushProperty name="color" value="#FF0000"/>
    </inkml:brush>
  </inkml:definitions>
  <inkml:trace contextRef="#ctx0" brushRef="#br0">23141 8880 293 0,'0'0'69'0,"0"0"430"0,0 0-173 15,0 0-118-15,0 0-36 0,0 0 14 16,0 0-8-16,0 0-6 0,0 0-19 16,0 0-17-16,7-6-26 0,-7 6-27 15,0-1 8-15,0 1-20 0,0 0-10 16,0 0-3-16,0 0-7 0,0-1 7 15,0 1 3-15,0 0-7 16,0 0-12-16,4 0-7 0,-4 0 0 16,0 0-6-16,0 0 0 0,0 0-4 0,3-2 4 15,-3 2 0-15,0 0 6 16,0 0 0-16,0-1-7 0,0 1-12 16,0 0 0-16,4 0-13 0,-4 0-2 15,3 0 0-15,1-3 1 0,-4 3-2 16,3 0 0-16,4-2-2 0,0 0-1 15,0 0 0-15,0 0-8 0,-1 2 11 16,-2-3 0-16,6 2 0 0,-3-1 0 16,3 2 1-16,-3-2 1 0,4 2-1 15,-4-1 1-15,-4 0 1 16,4 1 0-16,-4-2 10 0,4 2-12 16,4 0 0-16,-8 0 1 0,4 0 1 15,0 0 10-15,-4 0-13 0,1 0 0 16,3 0 2-16,-1 0 0 0,1 0 1 15,4 0 1-15,-4 0-1 0,-1 0-2 16,1 0 0-16,-3 0-1 0,6 0 1 16,-6 0 0-16,2 2 12 0,1 0-11 15,0-2-1-15,-3 0-1 0,-1 2 3 16,4-2 0-16,-7 2 10 0,7-2-1 16,-7 1-10-16,7 0 1 0,0-1 0 15,-4 2 13-15,1-2-15 0,6 1 1 16,-7 2-1-16,4-3 15 0,-3 0-14 15,-1 1-1-15,1 0 0 0,-1-1 0 16,0 2 1-16,4-2 0 0,-3 0 0 16,3 2-1-16,3-1 0 15,-3-1 1-15,0 1 0 0,0-1-1 16,-4 2 2-16,4-1-1 0,0-1 1 16,-4 0 0-16,8 1-2 0,-4-1 12 15,0 0-12-15,-4 0 12 0,0 0-10 16,4 0 9-16,-7 0-9 0,7 0 12 15,0 2-15-15,-3-2 2 0,6 1 11 16,0-1-12-16,1 0 2 0,-1 0 41 16,7 1-6-16,7 1 28 0,-10-2-19 15,10 0-12-15,4 1-13 0,-8-1 0 16,15 0-7-16,-8 0-11 0,4 0 11 16,4 0-12-16,-4-1 1 0,3-2-4 15,1 0 2-15,-4 2 11 0,10-2-13 16,-10 2 0-16,4-2 1 0,-1 1 13 15,-3 1-14-15,3 0-2 16,-6 1 2-16,6-2-3 0,-9 2 1 0,9-1 0 16,-6 0 2-16,3 1 0 0,0-2 2 15,-4 2 18-15,8-1-20 0,-8 1-3 16,8-1 1-16,-11 1-1 16,7 0 3-16,-4 0 0 0,4-2 2 15,0 2 11-15,-3-2-11 0,-1 1-2 16,1 0 0-16,0-1 0 0,-4 2 0 15,0 0 1-15,7 0 1 0,-11 0-1 16,15-1 11-16,-11 0 1 0,10 1-13 16,-6-2-18-16,3 2 18 0,-3 0 0 15,-1-1-2-15,8 1 2 0,-8 0 0 16,8-1 1-16,-11 1 0 16,10 0 11-16,-6 0-12 0,6 0-2 15,-6 0 0-15,3 0-2 0,-4 0 4 16,4-2 1-16,0 2 3 0,0 0-1 15,4-1-3-15,-1 1 3 0,1-1-1 16,3 1 17-16,-7 0-16 0,10-1-2 16,-7-1 11-16,1 2-12 0,-1 0-12 15,1-1 11-15,-8 1-2 0,11 0 3 16,-10 0 1-16,10 0-1 0,0 0 1 16,-7 0 1-16,10 0 0 0,-7-1-1 15,1 2 1-15,3-2-1 0,0 1 0 16,-4-2-2-16,4 1 2 0,0 1 0 15,-4-1-1-15,1 1 0 0,-1-2-2 16,1 2 1-16,-1 0 1 0,-3 0 3 16,4 0 6-16,-1-2-8 0,-3 0-2 15,7 2 0-15,-7 0 1 16,7-2 2-16,0 1-1 0,-7 0-1 16,7 1 0-16,0-2-1 0,-4 1 1 15,4 0 0-15,0-1 3 0,-4 1 8 16,11 0-11-16,-4-2-2 0,1 2 2 0,-4-2 0 15,6 2-2-15,-2 0 1 16,-1-2 1-16,-3 2 1 0,3 0 0 16,1 0 0-16,-4 1-1 0,-1-2-2 15,1 2 1-15,0-1 0 0,0 2 1 16,4-2 0-16,-5 1 0 0,-2 0 2 16,6 0-2-16,1 0-10 0,-5 0 10 15,1 0 1-15,4 0 1 0,-1 0-2 16,0-1 1-16,1-1 1 0,6 2 10 15,-7-2-11-15,8 0 0 0,-8 1-1 16,4 1 0-16,-1-3-3 0,1 3 1 16,0 0 1-16,0-4 0 0,10 4 1 15,7 0 3-15,7 0-3 16,0-3-2-16,-7 3 0 0,-4-1 2 0,-3 1 0 16,-3 0-1-16,3-3 0 0,0 3-1 15,1-1 1-15,-5 1 1 16,1 0 2-16,-7-3-1 0,-7 2 0 15,-7 1-1-15,0 0 0 0,0-3-1 16,13 3 0-16,5-1 0 0,-1-2 1 16,4 2 0-16,-1-2 1 0,11 2-1 15,11-1 0-15,-11 1 10 0,-7 1-10 16,-7 0 0-16,-10-3-1 0,0 3 1 16,3-1 0-16,-6 1 0 0,6 0-12 15,4-3 12-15,-1 3 1 0,1-3 0 16,-3 2 2-16,-1 1-3 15,-3-1 0-15,3-1 0 0,-3 2 0 0,-7 0 0 16,7 0 0-16,-4 0 0 16,-3 0-1-16,4 0 0 0,-8 0 1 0,4 0 0 15,4 0 1-15,-8 0-1 16,4 0 1-16,-3 0 0 0,0 0 1 16,-1 0-2-16,1 0 0 0,-1 0 0 15,1 0 1-15,-1 0 2 0,1 0-3 16,-1 0 2-16,1 0-2 0,3 0 0 15,-3 0 1-15,3 0-1 0,0 0 0 16,3 0 1-16,-3 0 0 0,4 0 0 16,2 0 0-16,-2 0-1 0,3 0-1 15,-4 0 0-15,1 0 1 0,3 0 0 16,-1 0 0-16,1 3-1 0,0-3 1 16,4 3 0-16,-4 1 0 0,3-3 0 15,0 2 0-15,-3-2 0 0,0 1 0 16,0 2-1-16,0-3 0 0,0 2 1 15,-4-2 0-15,4 2 0 16,0 1 1-16,-4-3-1 0,8 3-1 16,-8-1 1-16,1 1 1 0,3-1 1 15,-7 0-2-15,3-1 0 0,-6 1 1 16,-1 0-1-16,-3-2 3 0,0 0 0 16,-6 0 0-16,-1-1 15 0,-3 0-17 15,-1 2 1-15,1-2 1 0,-4 0 0 16,-3 0-2-16,4 0 1 0,-4 0-2 15,-7 0-1-15,3 0 1 0,0 0 0 16,-3 0 0-16,0 0 2 0,0 0-2 16,0 0 0-16,0 0-78 0,0-2-51 15,0 2-63-15,-3 0-102 0,0-3-415 16,-1-1-1055-16</inkml:trace>
  <inkml:trace contextRef="#ctx0" brushRef="#br0" timeOffset="4189.196">17243 10510 372 0,'0'0'622'0,"0"0"-315"0,0 0-167 15,0 0 29-15,0 0 29 0,0 0-23 16,0 0-16-16,0 0 3 0,0 0-32 15,-27 0 2-15,27 0-29 0,0 0-29 16,0 0 0-16,3 0 1 0,-3 0-15 16,0 0-5-16,0 0 3 0,7 0-1 15,-7 0-12-15,0 0 6 16,3-2-9-16,-3 2-4 0,7-1-3 16,-7 1-3-16,4-1-10 0,-1 1 0 15,1 0 1-15,-1-2-4 0,7 1-16 16,-3 0 35-16,7 1-9 0,-4-3 6 15,4 2-34-15,3-2 21 0,1 2-10 16,-5 0 1-16,8-2-11 0,0 3 0 16,-7-3 0-16,6 3 2 0,-3-4-1 15,-3 2 22-15,7 1-23 0,-7-2 17 16,3-1-16-16,0 4 10 0,-3-4-11 16,7 4 11-16,-11-4-10 15,7 1 41-15,-3 2-28 0,3-2 3 16,0 3 6-16,1-1-9 0,2-2 6 15,-2 2 0-15,-1 1-3 0,3-3-16 16,1 2 25-16,3 1-25 0,-7-3 10 16,4 3-1-16,3-1-10 0,-3-2 20 15,6 3-19-15,-6-4 13 0,3 1 0 16,4-1-1-16,3 1-2 0,0-1 3 16,3 1 10-16,-6-1-7 0,6 1-4 15,-6-2 4-15,6 3 3 0,-3-1 0 16,4-1-21-16,-1 3 14 0,-6-1-14 15,6 2-1-15,-6-4 13 0,-1 4-12 16,4-2 0-16,-3 0 14 0,3 2-12 16,-3-3 1-16,6 2 14 0,-10-2-17 15,11 2 12-15,-11-1-10 0,7 0 9 16,-7 0 4-16,7 0-4 16,-4 0 1-16,4 0 9 0,-7 0 24 0,7 2-18 15,-10-1-13-15,7-1-12 16,-8 1-2-16,4 1 0 0,1 0 18 15,-5 0-19-15,8 0-3 0,-7 0 3 16,6 0 3-16,-6 0-2 0,3 0 1 16,3 0 14-16,1 0-14 0,0 1-1 15,3-1 2-15,-4 0 13 0,8 0-15 16,-8 0 1-16,4 0 16 0,-3 0-16 16,3 0 14-16,-4 2-15 0,8-2 11 15,-11 1 3-15,10-1-12 0,-6 0 18 16,6 0-18-16,1 1 28 0,-8-1-19 15,11 0 1-15,-10 0 2 0,3 0-14 16,-4 0 2-16,4 1-1 0,4-1 0 16,-8 0 14-16,4 0-16 0,-3 0 12 15,3 0-12-15,-7 0 1 0,7 0 16 16,-3 0-15-16,3 0-1 16,-7 0 11-16,3-1-11 0,-6 0 11 0,7 1 22 15,-11-1-19-15,7 1-14 16,0-2-1-16,-10 1 2 0,6 1 2 15,5 0-2-15,-8-1-1 0,10 1 2 16,-9-2 9-16,13 1-9 0,-7 1 11 16,7-3-13-16,-4 2-1 0,8 0 2 15,-8-1-2-15,8 2 1 0,-8-2 0 16,8 0 2-16,-8 2-3 0,4-2 0 16,0 1-4-16,-3 0 4 0,3 1 7 15,-7 0 8-15,7-2-13 0,-7 1 0 16,11 0 20-16,-8 1-10 0,4-2-11 15,-7 1 0-15,11 0-1 16,-15 1 0-16,11-1 2 0,-10 1 13 0,14-2 0 16,-11 1-14-16,7 1 1 15,-7 0-1-15,3-1 0 0,-6 1-1 16,0-2-2-16,6 2-1 0,-16 0 2 16,13 0 1-16,-7 2 12 0,0-2-10 15,7 0-1-15,-3 0 1 0,-4 0 0 16,7 0 0-16,-10 0-2 0,3 0-1 15,0 0 1-15,1 0 0 0,-8 0 2 16,4 1-2-16,7 0 15 0,-8 1-12 16,5-1 34-16,2-1-3 0,-3 1-22 15,1 0-10-15,2 1 1 0,-2-2-3 16,-1 1 2-16,3-1-2 0,-2 1 2 16,-1 2-1-16,7-3 1 0,-7 1-1 15,0 1-1-15,11-2 1 0,-11 0 1 16,11 1-2-16,-11-1 1 0,7 1 14 15,7-1-14-15,-10 2 0 16,10-2 0-16,-11 0 12 0,12 2-13 0,-12-1 0 16,11-1-3-16,-7 0 3 15,7 1 3-15,-7 1 9 0,11-1-12 16,-8 0 0-16,4-1 3 0,4 0 9 16,-4 0-3-16,7 0-8 0,-7 0 2 15,7 0 10-15,3 0-10 0,-7 0-3 16,4 0 0-16,7 0 0 0,-10 0-1 15,-4 0 1-15,7 0 14 0,-7 0-14 16,6 0 1-16,-2 0 2 0,-4 0 12 16,3 2-15-16,-3-2 1 0,0 0-1 15,0 0 0-15,-3 0 1 0,-7 0-1 16,6 1 0-16,-6-1-2 0,3 0 2 16,-7 1 2-16,11 1 0 0,-8-1 9 15,-2 0-10-15,9 0 0 0,-10-1 1 16,1 2-1-16,6-2-1 15,-10 0 0-15,3 1 0 0,0 0 1 16,0 1 1-16,-3-1-2 0,3 0 1 0,0-1 1 16,-3 2 1-16,3-2-1 15,1 1 0-15,-1-1-1 0,0 1 2 16,4-1-3-16,-4 0 1 0,0 0 0 16,7 1 14-16,-10-1 18 0,7 1-17 15,0-1-13-15,-8 2-3 0,8-2 2 16,0 1-1-16,-4 0-1 0,0 1 3 15,11-1-1-15,-11-1 0 0,10 1 1 16,-9-1 0-16,9 0-2 0,-3 0 0 16,-3 0 1-16,7 0-1 0,-11 2 0 15,10-2-2-15,-6 0 1 16,0 0 0-16,6 0 1 0,-3 0-1 16,4 0 1-16,-4 2 1 0,7-2-2 15,-7 0-1-15,7 0 1 0,-3 0 3 16,3 0-3-16,-7 0 3 0,7 0-2 15,-7 0 0-15,7 2-1 0,-7-2-1 16,4 0 1-16,-4 0 1 0,7 0 1 16,-7 0 0-16,10 0 0 0,-10 0-2 15,7 0 0-15,-6-2-2 0,6 0 1 16,-11 2 0-16,11 0-1 0,-7 0 2 16,11-2 0-16,-11 2 2 0,14-2 0 15,-4 0-1-15,1 0 0 0,6 0 0 16,-3 0 0-16,-4 0-1 0,8 0 0 15,-4 1-1-15,-7 0 0 0,7 1 1 16,-4-2-3-16,-3 1 3 0,7 0 1 16,0-2 1-16,0 2-2 0,3-2 0 15,-3 2 0-15,-4 0 0 0,8 1-1 16,-4-2-1-16,-7 1-1 16,10 1 3-16,-7 0 1 0,1-1 1 15,3 1-2-15,-4-2 0 0,-3 2-2 16,4 0 2-16,-8-1-1 0,4 1 0 15,-7 0 0-15,4 0 1 0,-7 0-2 16,6 0 2-16,-3 0 0 0,0 0 1 16,4-1 0-16,-11 1 0 0,11 0-1 15,-8-2 1-15,5 2 2 0,-5 0-1 16,-6 0 1-16,10 0-1 0,-3-2 0 16,-7 2-2-16,13-1 3 0,-10 1-2 15,11-1-1-15,-7 1 0 0,-4 0-1 16,10-2 1-16,-9 2 0 0,6 0-2 15,0-1 2-15,0 0 0 0,0 1 0 16,-3-2 3-16,13 0-3 0,-3 2 0 16,0-3 0-16,0 2 0 0,-3 1-1 15,6-1 0-15,-3 1 0 16,0-2 1-16,4 1 0 0,-1 1 0 16,-3 0 0-16,0-1 0 0,0 1 0 15,-3-2 0-15,6 2 0 0,-6 0-1 16,3-1 1-16,-4 1-1 0,1-1 0 15,3 1 1-15,-4 0 0 0,1 0 0 16,0 0 0-16,-1 0 1 0,-3-1-1 16,0 2 0-16,-3-1 0 0,0 0 0 15,-4 0 0-15,0 0 0 0,-3 0 0 16,-4 0 0-16,8 0-1 0,-5 0 1 16,-6 0 1-16,7 0-1 15,-11 0 0-15,1 0 0 0,6 0 1 16,-6 0 0-16,3 0 2 0,-4 0-3 15,0 0 1-15,-3 0 0 0,4 0 1 16,-4 0-2-16,3 0 12 0,-3 0-12 16,0 0 0-16,0 0 0 0,0 0 1 15,0 0 0-15,0 0 2 0,0 0-3 16,0 0 0-16,0 0 0 0,0 0 0 16,0 0 0-16,0 0 0 0,0 0 0 15,0 0 0-15,0 0 0 0,0 0 1 16,0 0 0-16,0 0 0 0,0 0 0 15,0 0-1-15,0 0 1 0,0 0-1 16,0 0 0-16,0 0 1 0,0 0 0 16,0 0-1-16,0 0 1 0,0 0-1 15,0 0 1-15,0 0 0 0,0 0-1 16,0 0 0-16,0 0 1 0,0 0-1 16,0 0 0-16,0 0 0 0,0 0 0 15,0 0 0-15,0 0-2 16,0 0 1-16,0 0 0 0,0 0 0 15,0 0 0-15,0 0 1 0,0 0 0 16,0 0 0-16,0 0 1 0,0 0 1 16,0 0-2-16,0 0-1 0,0 0 1 15,0 0-1-15,0 0 1 0,0 0-1 16,0 0 0-16,0 0 0 0,0 0-1 16,0 0 1-16,0 0-1 0,0 0-11 15,0 0 12-15,0 0 1 0,0 0-3 16,4 0 1-16,3 0 0 0,-4 0-1 15,1 0 1-15,-4 0 1 0,10 0-1 16,-7 0 0-16,4 0 1 0,-3 0 0 16,3 0 1-16,-7 0-1 15,6 0 1-15,-2 0 0 0,3 0 0 0,-4 0 0 16,1 0 0-16,6 0-1 0,0 0 1 16,-6 0-1-16,3 0 0 15,0 0 1-15,-1 0 2 0,1 0-2 16,-3 0 0-16,6 0 0 0,-3 0 0 15,0 0 0-15,0 0 0 0,0 0 0 16,3-1 0-16,-3 1 1 0,3 0-1 16,-3 0 1-16,4 0-1 0,-5 0 1 15,1 0-1-15,0 0 2 0,-3 0-2 16,-1-3 0-16,7 3-1 0,-3 0 1 16,0 0-1-16,0 0 0 0,-3 0 1 15,2 0 0-15,1 0 1 0,-3 0-1 16,-1 0 0-16,8 0 2 0,-8 0-2 15,7-1 0-15,-3 1-1 16,-3 0 0-16,6-3 1 0,-3 3 0 16,-4 0 0-16,11 0 0 0,-4 0 0 15,-3-1 0-15,7 1 0 0,-7 0 1 16,7-3-1-16,-4 3-1 0,0 0 0 16,1 0 1-16,-1 0 0 0,-6 0-1 15,9 0 0-15,-6 0 1 0,0 0 0 16,-3 0 0-16,6-1 0 0,-7 1 0 15,4 0 0-15,-3 0 0 0,-1 0 1 16,4 0-1-16,-4 0 1 0,1 0-1 16,-1 0 0-16,1 0 0 0,-1 0 1 15,-3 0-1-15,4 0 1 0,-4 0-1 16,0 0 0-16,0 0 1 0,0 0 0 16,0 0-1-16,0 0 1 0,0 0 1 15,0 0 9-15,0 0-11 0,0 0-2 16,0 0 1-16,0 0 1 0,0 0 0 15,0 0 0-15,0 0 0 16,0 0-1-16,0 0 1 0,0 0 0 16,0 0-1-16,0 0-1 0,0 0 1 15,0 0 0-15,0 0 0 0,0 0-2 16,0 0-18-16,0 0 9 0,0 0 9 16,0 0-19-16,0 0-5 0,0 0 6 15,0 0-28-15,0 0-6 0,0 0-27 16,0 0-41-16,-4-3-116 0,-10 3-223 15,1-4-720-15,-29-16-1734 0</inkml:trace>
  <inkml:trace contextRef="#ctx0" brushRef="#br0" timeOffset="6909.254">17154 11850 1085 0,'0'0'377'0,"0"0"59"0,0 0-131 15,0 0-124-15,0 0-26 0,0 0 23 16,0 0 5-16,0 0-39 15,0 0-57-15,-4 0-39 0,8 0-19 16,-4 0-7-16,7 0 26 0,3-1 47 16,-3-2-25-16,0 2-12 0,3-2-11 15,4-1 4-15,3 4 9 0,-7-3-3 16,4 2-19-16,7-3-4 0,-1 1 1 16,1 2-16-16,10-3-3 0,-7 1 12 15,11 2-6-15,-8-2 0 0,4 2 3 16,0-2-3-16,4 2 9 0,3 0 20 15,-11-1 40-15,8 2-47 16,-4-2-13-16,0 1-6 0,7 0 0 16,-7-1-10-16,0 1-12 0,3-2 22 15,-3 3 37-15,10-2-21 0,-10 0-20 16,4 0-18-16,3 0 19 0,-7 0-10 16,3 0-8-16,1-1 14 0,-8 2-15 15,11-2 19-15,-14 1-20 0,11-1 13 16,-15 3-14-16,11-3 21 0,-10 2 18 15,3 1 6-15,0-1-45 0,-7 1 1 16,11-2 11-16,-11 2-12 0,7 0 2 16,0-2 12-16,-6 0-13 0,-1 2 20 15,7-2-21-15,-10 1 1 0,3 0-1 16,4-1 12-16,-11 1-13 0,4 1 0 16,-4 0 0-16,7-1 0 0,-10 1 1 15,4 0-1-15,2 0 1 16,1 0 0-16,-3 0 2 0,-1 0 10 0,0-2-13 15,4 2 12-15,3 0-12 0,-3 0 0 16,3 0 18-16,0 0 22 16,-3 0-15-16,3 0-13 0,-3 0-12 15,7 0 0-15,-11 0 1 0,7 0 0 16,1 0 1-16,-5 2 1 0,5-2 13 16,-1 0-4-16,4 0 0 0,-11 0-10 15,7 0 1-15,0 0-2 0,-6 0 1 16,-4 0 0-16,3 0 11 0,-3 0-13 15,0 0 0-15,-4 0 1 0,8 0-1 16,-8 0 2-16,0 0-2 0,1 0 0 16,-4 0 0-16,3 1 0 0,4-1 1 15,0 0 1-15,0 1 13 0,3-1-15 16,4 2 0-16,-7-1 1 0,0-1 2 16,3 0 0-16,-3 0-1 0,0 0 1 15,7 0 0-15,-11 0-2 0,4 0 1 16,-3 0-1-16,-4 0 1 15,3 0 1-15,0 0-1 0,-3 0 11 16,4 0-13-16,-4 0 0 0,0 0 12 16,0 0-11-16,0 0 2 0,0 0-1 15,0 0 1-15,0 0 0 0,0 0 16 16,0 0-4-16,-4 0-3 0,4 0-12 16,-3 0-73-16,0 0-38 0,-1-7-30 15,-6 3-273-15,-14-16-1433 0</inkml:trace>
  <inkml:trace contextRef="#ctx0" brushRef="#br0" timeOffset="63763.742">20285 15291 238 0,'0'0'496'16,"0"0"-223"-16,0 0-168 0,0 0-50 16,0 0-42-16,0 0-13 0,0 0-29 15,0 0 16-15,0 0 11 0,0 0 2 16,-38 19 18-16,38-15 8 0,-3 0-13 15,0 0-11-15,3 0-2 0,-4-2 4 16,4 0 10-16,0-1-14 0,0 0-4 16,0-1 2-16,0 0 2 0,0 0 2 15,0 0 11-15,4 0-9 16,-1 0 41-16,0-1-9 0,4 1 3 16,0-1-16-16,-3-1 16 0,-1 2 3 15,4 0-3-15,-7 0 75 0,0 0 7 16,3 0-21-16,-3-1-28 0,4 1-17 15,-4 0 16-15,0 0 14 0,0 0-4 16,0 0-23-16,3 0-3 0,-3 0 3 16,0 0 17-16,4 0-14 0,-1 0-25 15,1 0-23-15,-1 0 6 0,1 0-3 16,2 1 7-16,1-1-4 0,-3 4-17 16,3-1 21-16,-4 0 3 0,1 2-24 15,2-1-1-15,1 0 17 0,0 3-17 16,4-2 1-16,-1 1 11 0,-3 0-11 15,0-2-2-15,0 2 2 0,3-2 1 16,-3 0-3-16,3-3 3 0,-3 1-1 16,3-2 20-16,-3 0 1 0,4 0 0 15,6 0-7-15,3-2 9 16,-6-2-5-16,10-1-17 0,-6-3-3 16,6 2 16-16,0 1 0 0,-7-2-16 15,0 3-19-15,4 0 19 0,-11 1 0 16,1 0 1-16,-1 2-1 0,0 1 0 15,-3 0-1-15,0 0-14 0,-3 0 15 16,-1 0-1-16,4 0-15 0,0 3 15 16,0-2-2-16,6 2 1 0,-2 1 0 15,-1-1 2-15,4-2 2 0,7 2 11 16,-1-2 13-16,-3-1-13 0,4 0 9 16,-4 0-20-16,4 3 2 15,3-6-2-15,-10 2-1 0,3-2 8 16,0 2-6-16,-3-2 14 0,-4 3-17 15,8 0 0-15,-4 0 0 0,-1 0 0 16,-6 3-16-16,7 2 16 0,-4 1 2 16,8 0-2-16,-8 4 0 0,0-1-3 15,4 1 0-15,7-1 1 0,-8 0 2 16,5 2 19-16,2-3 17 0,-2-4 22 16,6 3-14-16,7-6 43 0,3-1 21 15,7-4-41-15,15-10-57 0,19-4-10 16,-6-5-16-16,4 4-13 0,-15-1 14 15,-13 5 15-15,-4 5 0 0,-17 0-2 16,7 4 0-16,-6-1-13 0,6-1 14 16,-7 0 1-16,7 4-16 0,-11 2 14 15,4 0 0-15,-10 2-1 0,0 0-13 16,3 2 16-16,1-1 0 0,-12 0 19 16,5 3-16-16,-1-1-3 0,4-1 29 15,-4 1 3-15,1 0-7 0,-1-1-6 16,0 1-15-16,14-3-1 0,-6 0 22 15,9 0-12-15,-3 0 6 16,14-5-16-16,-3-2 0 0,2-1 10 16,8 0-13-16,-3 1 1 0,-5-2-1 15,5 1-1-15,-4 2 0 0,-4-1 0 16,4 1 0-16,0 1 0 0,-7 1 0 16,3 1 1-16,-9 2-13 0,6 1 10 15,-11 1-10-15,8 3 11 0,-11 4 0 16,7 0 1-16,-3 2-2 0,-4 1 1 15,7-1-14-15,-3 1 16 0,-1-2 2 16,8-1 0-16,-4 1 1 0,7-4 16 16,4-2 0-16,-4 1-16 0,17-4 27 15,10-2-28-15,8-6 12 0,10 0-13 16,-7-3 2-16,-14 3-3 0,-17 2-1 16,-11 1-2-16,8 1 0 0,-1 0 1 15,7 1 0-15,4-3-1 16,-7 4 3-16,-7 0-2 0,7 2-1 15,-10 0 3-15,3 0 0 0,-4 0 0 16,1 3 1-16,-4 0 1 0,3-1-1 16,-3 0 18-16,7 2-3 0,-10-1-16 15,7 0 16-15,-4-2-13 0,0 2 1 16,0-3 8-16,-3 2 10 0,6-2 4 16,-6 0-4-16,10 0 3 0,-7-2 10 15,14-1-10-15,-4-1-22 0,-3-1 0 16,11 0 16-16,-11 0-18 0,7-1-1 15,-4 4 0-15,-10-1 1 16,11 1 1-16,-15 2-2 0,5 0-1 0,-1 0-12 16,-7 4 11-16,0-1 0 15,4 3-9-15,-7-1 11 0,6 0 1 16,-3 0-1-16,4 2 4 0,3-3-2 16,-3 0 1-16,6-1 10 0,1 0 2 15,10-3 7-15,-7 0-9 0,10 1 0 16,4-1-13-16,0-3 0 0,3-2 2 15,0 0-1-15,1 0-1 0,6 0 2 16,14-1-1-16,-11 0 1 0,-6 1 0 16,-14 1 0-16,3 2 1 0,0 0-3 15,8 0 0-15,-11 0 0 0,6 2 1 16,1 0 0-16,-4 0-1 0,-10 2 0 16,11 4-11-16,-11 2 9 0,-4-1 2 15,8 0 1-15,-8 0-1 0,4 1 0 16,0-1-1-16,7-2 1 0,-3-1 2 15,-1 0 10-15,8-4 4 16,6 1-15-16,10-2 0 0,11-4 0 16,7-3 1-16,-7 1 1 0,-14 1-2 15,-17 1 1-15,-7 1-2 0,-3 1 0 16,3 1 0-16,6 0 1 0,1-1-1 16,0 0 0-16,-3 2 2 0,-4 1-2 15,-4 0-2-15,-10 0-12 0,8 4 13 16,-8 1 1-16,-3 0-2 0,6 0 0 15,-6 0 2-15,0 0 3 0,-4-1-2 16,11 0 2-16,-7 0 22 0,3 0-9 16,0 0 66-16,7-3-7 0,-7-1-47 15,14 0-25-15,0 0 10 0,4 0-10 16,-1-1-3-16,-3-2-2 0,11 2 2 16,-4 0-3-16,-7-1 3 0,3 2-2 15,0-1 1-15,-3 1 0 16,4 0 2-16,-4-1-2 0,3-1 2 0,1 1-2 15,-1 0 1-15,-3-2-1 0,0 1-1 16,0-2-2-16,-3 1 4 16,6 0-1-16,-6-1 1 0,-1 0 1 15,1 0 2-15,0 2 0 0,-1-1-3 16,4 3-2-16,-3 0 1 0,-4 0-15 16,-4 1 16-16,5 3-16 0,-8 1 3 15,-3-1 11-15,3 2-8 0,-3-1 10 16,3 1 0-16,-10-1 0 0,13 0 0 15,-6-1 16-15,3-1-14 0,4-1 1 16,0-1 13-16,6 0-4 0,4-1-10 16,0 0 1-16,4-1 0 0,3-2 8 15,3 1-11-15,-7 1 0 16,11-2 1-16,0 2 0 0,-4 0-1 16,4-2 3-16,-3 3-2 0,2-1 12 15,-2 1-13-15,-4 0-2 0,-7 0 1 16,-4 0 0-16,-6 0 1 0,-7 0 1 15,-8 0-1-15,1 0-2 0,-3 0 1 16,-4 0 1-16,0 0 15 0,0 0-15 16,0 0-12-16,0 0-36 0,0 0-37 15,0 0-25-15,0 0-41 0,-4 1-65 16,-3 2-183-16,4-1-135 0,3 1-485 16,-17-3-484-16</inkml:trace>
  <inkml:trace contextRef="#ctx0" brushRef="#br0" timeOffset="67575.911">17326 17005 1855 0,'0'0'295'0,"0"0"-217"16,0 0 90-16,0 0 29 0,0 0-49 16,0 0-35-16,0 0-10 0,0 0-36 15,0 0-22-15,-7 0 13 16,7 0 2-16,0 0-5 0,0 1-23 15,0-1-16-15,0 1-13 0,0-1-3 16,0 0-15-16,0 0-14 0,3 0-22 16,1 0-26-16,-1 0-6 0,8 3 83 15,-1-3 6-15,0 0 46 0,11-4 66 16,0-4-70-16,3-2-29 0,7-4 0 16,-4 1-19-16,1 0-6 0,0 0 5 15,-1 2-9-15,-3-1 8 0,7 2 2 16,-10 2-13-16,6 3 10 0,-9 2-13 15,2 3 16-15,-2 0-13 0,-5 4 4 16,5 6 7-16,-5 0 4 0,5 1 12 16,-12 5 30-16,12-4-43 0,-8 1 19 15,7 1-5-15,-6-2-15 0,2-1 2 16,1-1 20-16,7-4-22 0,-4 0-1 16,4-3 1-16,6-3 2 15,8 0 23-15,-4-7 26 0,10-3 6 16,7-4-54-16,-3-1-3 0,0-1 13 15,7 1-13-15,-4-1-3 0,0 2 2 16,-3 1 1-16,0 2-14 0,-7 4 12 16,-1-1 1-16,1 1 1 0,-10 6-1 15,3 2 2-15,-4-1-1 0,1 4 0 16,-11 3-1-16,7 4-1 0,-6-2 2 16,-1 1-1-16,3 2 2 0,-6-3 1 15,7 1 33-15,0-1-33 0,-1-1 20 16,4-3 10-16,4-2-7 0,3-3 26 15,3 0-13-15,8-7-13 0,-8-3-9 16,8-2-15-16,-1 0-1 0,7 1 0 16,-13-3-16-16,6 2 16 0,-3 2 0 15,0 1 2-15,-7 1-2 0,3 2-1 16,-10 2 0-16,4 2 0 0,-8 2-11 16,1 0-1-16,0 0-1 0,-11 2 14 15,7 3 0-15,1 0 0 16,-8 3-1-16,4 0 1 0,3-1 0 15,0 0 0-15,-3 0 2 0,7-1 0 16,3-2-2-16,-4-1 4 0,15-3 8 16,-11 0-11-16,14 0 12 0,-4-3 0 15,4-5-10-15,4 0 0 0,6 0-3 16,-7-6 9-16,1 5-9 0,-1 1 0 16,4-2 2-16,-1 2-2 0,-6 4 0 15,0-2 0-15,4 4 0 0,-11 1-2 16,0 1 0-16,3 1-20 0,-10 7 3 15,4 0 16-15,-8 4-11 0,8 1 14 16,-1 0 12-16,-2 2-12 0,2-1 0 16,-3 2 24-16,4-5-5 15,-4 1-3-15,7-2 9 0,-3-3 7 16,6-3-1-16,4 0 7 0,-4-4 12 16,8 0-28-16,6-4-19 0,-7-3-1 15,1-1 9-15,6-1-11 0,-3 0 0 16,3-1 1-16,-3 2 2 0,-7 1-1 15,6-1-2-15,-2 2-16 0,-1-1 16 16,-7 0-1-16,4 4 0 0,0 0 1 16,-10 2-1-16,10 0 1 0,-11 1-2 15,4 0 0-15,0 0-1 0,-7 0 3 16,11 1 16-16,-11 0-4 0,10 2-11 16,-9-2 1-16,9 1 1 0,-10-2 7 15,11 4-8-15,-11-4-2 0,10 0 12 16,-10 0 4-16,11 0-15 0,-1 0 12 15,-3 0-11-15,11-6 10 16,-5 0 1-16,8-3-12 0,14-3-1 0,17-4-1 16,-8 1 1-16,-2 3 11 15,-11 2-11-15,-17 4-1 0,-11 2 1 16,5 2-1-16,-1-1 0 0,0 2-2 16,10-2-9-16,-10 3 8 0,3 0 4 15,1 4-12-15,-8 1 12 0,8 1-3 16,-11 2 0-16,7-2 0 0,-7 1 1 15,4 0 2-15,-8 0 25 0,8-1 11 16,-4 1-11-16,3-2-3 0,1 1 6 16,3-3 3-16,0-2-9 0,7-1-10 15,3 0 4-15,-3-1-13 0,4-2-3 16,6-1 0-16,-7 0 0 0,0-2 3 16,4 0 7-16,0 2-9 0,3-1-1 15,-6 1 0-15,-4 0 0 0,-1 0 2 16,8 0-2-16,-14 0 1 0,7 4-1 15,3-2-1-15,-13 1-1 0,10 1-2 16,-11 0 1-16,1 1-11 0,0 1 13 16,-4 2 0-16,-4 2-1 15,8 0-21-15,-11 1 23 0,11-1 2 16,-8 0-1-16,-2 2-1 0,13-2 1 16,-11-2-1-16,8 2 12 0,-4-4 1 15,7 2 2-15,-7-1-2 0,11-3-12 16,-8 0 15-16,11 0-14 0,0-2-2 15,-4-2 2-15,8-1 1 16,-1 0-2-16,0 0 0 0,1-3-1 0,3 4 0 16,-1-3-1-16,1 2-2 15,-4 1-15-15,-3-1 17 0,4 2 1 0,-8 0 0 16,-3 3-1-16,4 0 0 16,-15 0-1-16,8 0-11 0,-8 4 11 15,-2 2-19-15,2 0 17 0,-6-1 2 16,0 4 2-16,7-2 1 0,-4 1 0 15,-3 0 0-15,6 1 0 0,1-3 1 16,-4 1 1-16,7-3 15 0,0-1-2 16,7-1-13-16,-3-2 0 0,10 0-3 15,-7-2 16-15,10-4-16 0,-3 2-2 16,0-2-1-16,-4 1 0 0,8 0 1 16,-8 0-10-16,1-1 12 0,3 2-1 15,-11 0 0-15,8 1 1 0,-11 0-1 16,7 2-1-16,-11 1-11 0,5 0 12 15,-5 0-2-15,1 0 1 0,0 1 2 16,-4 2-2-16,3-2 2 0,-2 3-1 16,-5-2-1-16,1 1 0 15,7 0 1-15,-4-1 1 0,-3 0 2 16,13 0 1-16,-6-1-1 0,10-1 17 16,-3 0-16-16,6 0 12 0,-6-2-15 15,10-3-2-15,0 1 0 0,-7-2 2 16,6 0 2-16,-2 2-2 0,-8-2 0 15,8 1-1-15,-8 2 1 0,4 1-1 16,-6 1-1-16,2 1 0 0,-6 0-1 16,0 0 1-16,-4 1-11 0,0 1-2 15,-7 2 14-15,8 2-2 0,-5-2 2 16,-2 2 0-16,-4 0-1 0,10-1-1 16,-7 0-9-16,4-1 12 0,0 3 13 15,-4-3 6-15,18-2 3 0,-11 0 0 16,14-2 3-16,-7 0-22 0,14 0-1 15,-4-6 1-15,4 1 0 0,0 0-3 16,3-2-1-16,-3 1 0 0,4 0-1 16,-8 0 0-16,-3 2-13 0,4 1 14 15,-4 0 0-15,-7 2-1 16,-4 1-13-16,4 0 13 0,-6 0-14 16,-8 1 14-16,7 2 1 0,-6 0 0 15,-5 1-1-15,5 0-11 0,-4-1 11 16,0 0 0-16,-4 3-10 0,11-4 12 15,-4 2 0-15,-3 1 0 0,10-1 12 16,-3 2-11-16,3-4 15 0,4 0-1 16,3-2-2-16,4 0-12 0,10-3 11 15,-7-2-12-15,13-2 0 16,1-1 0-16,3 0 0 0,-3 0 0 0,3 0 0 16,-6 0 0-16,2 1-12 0,-2 1 12 15,-8 2-1-15,-3 0-2 16,-3 2-10-16,-4 2 11 0,-7 0-1 15,7 0 1-15,-6 0 0 0,-5 2 0 16,1 4 1-16,0-2-2 0,-4 1 2 16,1 0-1-16,-5-1-2 0,8 3 1 15,0-3 2-15,-4 2 0 0,4 0 0 16,0-2 1-16,7-2 3 0,-1 1 0 16,8-2 10-16,3-1 9 0,7 0-20 15,3-2-1-15,4-2-1 0,0-2-1 16,6-2-12-16,4-1 1 0,-3 0-4 15,-4-2 16-15,-3 3-3 0,-7 2-12 16,-4 2 2-16,-3 1-2 0,-6 0 13 16,-5 2 2-16,-6 1-1 0,-4 0 1 15,-3 0-12-15,-3 1 0 0,-4 2 8 16,3-2 1-16,-3 1-9 0,0 1 12 16,4 0 0-16,2 1-1 15,-2 0 1-15,-1 0 0 0,1 0 1 16,3-1-1-16,3 0 3 0,4-1 16 15,6-1-7-15,8-1 7 0,3 0-1 16,4-1-15-16,2-4-3 0,5-2-12 16,-8 3 11-16,11-4-2 0,-7 0 0 15,-4 2 0-15,4-1-13 0,-10 1 14 16,-1 2-10-16,-6 0 9 0,0 2 0 16,-8 0 2-16,-6 1-1 0,4 1-1 15,-4 0-16-15,-4 0 18 0,-3 0 0 16,3 0-2-16,-3 0-12 0,0 1 12 15,4-1 1-15,-4 2 2 0,3 0 0 16,1 2 3-16,3 0-1 0,0 0-1 16,3-2 14-16,7 2-2 0,0-1 9 15,11-3 3-15,0 0-24 0,16 0 11 16,1-4-9-16,-4-1-3 0,15-3-3 16,-8 0-9-16,0 3 10 0,0-3-1 15,-6 2 0-15,-1 1-9 16,-3 1 12-16,-7 1-1 0,-7 2-1 15,-7 1-22-15,-3 0 24 0,-7 0 0 16,0 0-2-16,-4 1-1 0,-3 2-10 16,4-2 13-16,-4 2 2 0,0 0 11 15,3 1-13-15,1-2 0 0,-4 1 0 16,6 1-1-16,-6 3 1 0,11-4 0 16,3 1 3-16,-4 0 0 0,11-2 19 15,3 0 0-15,7-2-4 0,3 0 0 16,4-2-18-16,0-2-2 0,10-2 1 15,-3 3-21-15,0-5 0 16,3 2 20-16,-14 2-10 0,11-1 11 0,-14 1-23 16,-3 1 23-16,-8 3-1 15,-6 0-11-15,-7 0 11 0,0 0 0 16,0 0-11-16,-4 4 11 0,-3-1-1 16,4-2 0-16,-4 3 3 0,0 0 1 15,7-1-1-15,0 4 1 0,-4-3-1 16,0 1 2-16,4-1 0 0,4 0-2 15,2 0 4-15,5-2 14 0,6-1-2 16,3 1-4-16,8-2-10 0,-1 0 1 16,1-2-1-16,-1 1-2 0,1-3 0 15,-4 2-16-15,0 0 15 0,-4 2 0 16,-3-2-2-16,0 0 3 0,1 0 0 16,-8 0 0-16,3 0-2 0,-6 2 0 15,-3 0 2-15,-5-1-3 0,-2 1 2 16,-1 0 0-16,-3 0 1 0,0 0 0 15,0 0 0-15,0 0-12 16,0 0-10-16,0 0-9 0,4 1 18 0,-4 1 13 16,3 0 3-16,4 0-1 15,3 0 17-15,4 0-16 0,0-2 26 16,10 0-5-16,0-2-20 0,4-2-4 16,3 0-15-16,0-1-1 0,3-2 4 15,-3 2 9-15,0 1-35 0,0-2 9 16,-3 1 16-16,-4 0 13 0,0 3 0 15,-7-2 0-15,1 4-2 0,-12 0-1 16,5 0-9-16,-4 0 12 0,-4 0-2 16,4 0 1-16,-4 0 1 0,4-2 1 15,0 2 0-15,0-1 2 0,0 1-3 16,0 0 1-16,0 0-1 0,0 0-1 16,-4 0 1-16,7 0 0 0,1-1 0 15,-1 1-1-15,4-2-2 16,3 2-10-16,0-1 13 0,-3 0-1 0,3-1 1 15,-3 1 2-15,-4-2-1 16,-6 2 12-16,3-1-11 0,-4 2 10 0,-3 0 23 16,0 0 10-16,0 0-20 15,0 0-10-15,0 0-15 0,0 0 0 16,0 0-3-16,0 0-37 0,0 0-18 16,0 0-20-16,0 0-10 0,-3 0-32 15,3 2-92-15,0 1-71 0,0-1 33 16,0 4 45-16,0-2-85 0,0 3-21 15,0-2-56-15,0-1 23 0,0 0-210 16,3-41-373-16</inkml:trace>
</inkml:ink>
</file>

<file path=ppt/ink/ink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1T05:40:14.488"/>
    </inkml:context>
    <inkml:brush xml:id="br0">
      <inkml:brushProperty name="width" value="0.05292" units="cm"/>
      <inkml:brushProperty name="height" value="0.05292" units="cm"/>
      <inkml:brushProperty name="color" value="#FF0000"/>
    </inkml:brush>
  </inkml:definitions>
  <inkml:trace contextRef="#ctx0" brushRef="#br0">11142 11559 55 0,'0'0'183'0,"0"0"-30"16,0 0-55-16,0 0-42 0,0 0 15 16,0 0 14-16,0 0 26 0,0 0-36 15,0 0-30-15,-7 2 50 0,7-4 3 16,3 2-4-16,-3 0 23 0,4-4 27 16,-1 2-24-16,4 1-32 0,-3-2-33 15,-1 2-9-15,4-2-14 0,-4 3-6 16,4 0-13-16,4-4 3 0,-5 1-13 15,5-1 40-15,-1 3 2 0,0-3 1 16,4 0-11-16,-3 0 7 0,-1 1-30 16,4-1-11-16,-4 4 18 15,0-3-6-15,1 3-11 0,-1-1 24 16,0-2-25-16,1 2-1 0,-1-1 0 16,0 1 0-16,4 1 23 0,-4-1 3 15,4-2 3-15,0 3-29 0,0 0 1 16,-4-1-1-16,7 1 11 0,-6 0-11 15,3 0-3-15,-4 0-12 0,4 0 15 16,-4 0 4-16,0 0 34 0,4 1-37 16,-4-1 2-16,1 0-1 0,3 1 20 15,-4-1 1-15,4 0 3 0,-1 0-13 16,1 0 6-16,-3 0 17 0,6 0-10 16,-3 0-7-16,3 0 7 0,3 0 3 15,-2 0 36-15,2 0-10 0,8 0-17 16,-7-1-9-16,3 1 0 0,0 0-27 15,3-1-1-15,1 0 34 16,0-2-34-16,-1 1 1 0,4-2 37 16,0 0-39-16,0 0 32 0,0 0-31 15,4-1 15-15,-4 0-13 0,0 0 20 16,0 2-20-16,0-1 26 0,-4 0-29 16,1 2 0-16,-4-1 18 0,3 1-17 15,-3 2 11-15,4-3-9 0,-4 2 45 16,0-3-25-16,4 1 5 0,-1 1-28 15,-2 0 4-15,2-2-1 0,-3 2 38 16,4 0-37-16,-4 0-1 16,0 0 19-16,0 0-19 0,4 1 20 15,-4 0 9-15,0 0-32 0,3-2 19 16,1 2-3-16,-4-1 0 0,4 0-16 16,-1 0 1-16,-6 2 10 0,7-2 8 15,-8 2-18-15,4 0 28 0,-3 0-29 16,0 0-3-16,3 0 3 0,-4 0 29 15,1 0-28-15,0 2 0 0,3 0-1 16,0 0 32-16,-3-2-32 0,3 0 0 16,0 0 13-16,-3 0-13 0,6 0 0 15,-6 0 15-15,-1 0-14 0,5 0 15 16,-1 0 2-16,-4 0-18 0,1 0-20 16,3 0 20-16,-3 0 14 0,-4 0-13 15,4 0-2-15,-1 2 2 0,-2-2 16 16,6 0-17-16,-7 1 0 0,0-1 14 15,4 0-4-15,-4 1-10 0,0-1-18 16,4 2 18-16,0-1 3 0,-4-1 19 16,0 2-22-16,4-2 0 15,-1 2 1-15,-2-2 1 0,6 0-2 16,-4 1 3-16,1-1-1 0,3 0-2 0,-3 0 13 16,0 1-12-16,-1 1 12 15,1-2-13-15,3 1 0 0,0 0 0 16,-3 1 1-16,3-2 12 0,0 4-13 15,0-2-13-15,0-1 13 0,-3 2 17 16,7-2-15-16,-4 0-1 0,3 1 2 16,-6-1 13-16,3-1-14 0,0 0 12 15,-3 1-14-15,3-1-16 0,-7 2 3 16,4-1 11-16,-4 0-13 0,0 0 12 16,0 1-19-16,4 0 22 0,-4-2 16 15,4 0 6-15,0 0-22 0,-1 0 16 16,1-1-3-16,3-2-13 0,-7 1-15 15,4-1 15-15,-4 1 16 0,1-1-4 16,2 3-11-16,-6-1 1 0,0-1-1 16,3 1 0-16,0 1 10 0,-3-1-11 15,3 1-3-15,0-2-10 0,-3 2 13 16,0 0 0-16,3 0 16 16,0 0 6-16,1 0-18 0,2-2 8 15,-2 0 4-15,2 2-13 0,8-2 0 16,-7 0 20-16,3 0-11 0,0 0-9 15,3 0-2-15,-3 0 15 0,4 2-16 16,-4 0 0-16,0 0-16 0,0 0 15 16,-3 0 1-16,3 1 3 0,0-1-3 15,0 0 2-15,0 0 10 0,1-1-9 16,6 1 13-16,-7-3-13 16,7 2 18-16,-7 0-21 0,7-1-1 0,-4 0-13 15,1 2 14-15,0 0 3 16,-1 0-1-16,4-2 1 0,0 2 16 15,0 0-16-15,4 0 16 0,2-2-16 16,-2 2 10-16,-1 0-10 0,8 0-1 16,-8 0 11-16,4 0-11 0,0 0 1 15,3-2 16-15,-3 2-18 0,4-3 14 16,-1 0-12-16,-7 2-3 0,1-3 1 16,-4 1-1-16,0 3 0 0,3 0 0 15,-13-4 0-15,10 4 2 0,-7 0-2 16,0-3 0-16,4 2 0 0,6 1 22 15,-10-3-20-15,11 2 1 0,-8-2 10 16,4 2-13-16,-3-2 1 0,3 2 1 16,-4 1 0-16,4 0 1 0,-3-3 0 15,0 3-3-15,-4 0 0 0,3 0-1 16,-3 0 1-16,4 0 2 0,-7 0 1 16,10 0-1-16,-7 0-2 0,3 0 1 15,-3 0-1-15,-3 0-3 16,3 0-9-16,0 0 10 0,0 0 0 15,-3 0 2-15,0 0 0 0,3 0 0 16,0 3-4-16,0-3 4 0,-3 0 3 16,6 0 11-16,-6 0-13 0,3 0 0 15,0 0 1-15,4 0 8 0,-4 0-10 16,0-3 0-16,4 3-1 0,-8-1 0 16,8-2 1-16,-8 2-1 0,5-2 0 15,-1 3 1-15,3-2 3 0,1 0-3 16,-4 2-12-16,0 0 12 0,4 0 0 15,-1 0 19-15,-3-2-19 0,7 2-22 16,-10 0 22-16,3 0-1 0,-3 0 0 16,3 0 2-16,0 0-2 0,0 0 0 15,4 0 1-15,-8 0 0 0,8 0 1 16,-4 0 2-16,7 0-1 0,-7 0-1 16,7 0-1-16,-3 0 1 0,3 2-1 15,-7-2 3-15,7 0 0 16,-4-2-3-16,8 2 1 0,-8-1-1 15,1 1-4-15,3 0 2 0,0 0 1 16,3 0 1-16,-3 0 0 0,4 0 3 16,-4 0 10-16,0 0-13 0,0 0-10 15,3 0 10-15,1 1 3 0,-8 1-2 16,8-2-1-16,-4 2 0 0,3 3-1 16,4 0-2-16,0 2 0 0,0 1 3 15,7 0 22-15,3 0-21 0,-3 0 6 16,-4-2-6-16,4 1-1 0,0-3 2 15,3 0-1-15,0 0 1 16,-10 0-2-16,7-1 0 0,-4 1-14 16,4 0 14-16,-7 0 11 0,3-2-11 15,1 1-1-15,2-1 1 0,-6 1-3 16,4-2 3-16,-1 0 1 0,4 1-1 16,-11-1 0-16,8-1-2 0,-1 1 2 15,0 1 1-15,-6-2 0 0,-1 0 0 16,7 0 2-16,-10 0 0 0,7 0 7 15,-10-3-7-15,3 2-3 0,3-2 1 16,-6 2-1-16,6-2 0 0,-9 2 0 16,9-1-1-16,-10 0 1 0,11 0 1 15,-11-1 0-15,10 2-1 0,-10-3 1 16,7 1-1-16,4 1 1 0,-11 0-1 16,7-2-1-16,-4 4 1 0,4-2 0 15,-6 1 0-15,6 0 0 0,-4 1-16 16,4-2 16-16,-3 0 17 0,6 0-7 15,-6 1-10-15,6 0-3 16,-10 1 1-16,7 0 1 0,-3 0-12 16,-1-1 11-16,-3 1 2 0,7-2 0 15,-6 1 1-15,6 1 1 0,-4-1-2 16,4-1 1-16,0 0 10 0,-7 2-11 16,7-2 0-16,-3 0 1 0,3 2-1 15,-4 0-2-15,4-2 2 0,-3 2 2 16,6 0-1-16,-6 0-1 0,3-2 1 15,-3 4-1-15,6-4 0 0,0 2 0 16,-6-1 1-16,7-2 0 0,-8 3-1 16,11-1 0-16,-10 1 0 0,3-3 0 15,6 2 11-15,-6-2-10 0,7 3-2 16,-3 0 0-16,-4-4 1 0,10 4 0 16,-10-3 12-16,4 2-12 0,6 1-19 15,-10-3 18-15,3 3 1 16,4-1 3-16,-7 1-3 0,7-3-10 15,-3 3 10-15,-1 0 12 0,7-1-12 0,-6 1 0 16,-1-3 0-16,4 3 1 0,0-1 1 16,-3 1-1-16,6-3 1 15,-7 3-2-15,-3-1-1 0,7 1 0 16,-7 0-2-16,4 0 1 0,-4-3 0 16,-4 3 1-16,4 0-1 0,-3 0 2 15,3 0 0-15,-4 0 0 0,8-1 13 16,-8 1-12-16,8 0 0 0,-8 0-1 15,8-3 0-15,-4 3 1 16,-3 3-1-16,6-3-11 0,-10 0 11 0,11 0 4 16,-11 0-4-16,7 0-2 0,-7 0 1 15,7 0 0-15,-7 0 1 16,7 0 11-16,-10 0-11 0,6 0-19 0,-3 0 19 16,7 0 16-16,-7 0-6 15,7 0-10-15,-3 0-10 0,10 0 10 16,-11 0 3-16,11 0-3 0,-3 0 2 15,-1 0 17-15,1-3-19 0,3 3-2 16,-7 0 2-16,6 3 0 0,-9-3 0 16,10 0-13-16,-4 0 12 0,-6 0-1 15,13 0 1-15,-13 1 1 0,10-1 2 16,3 3-2-16,-10-3 0 0,7 1 0 16,0-1 0-16,-7 3 2 0,7-3-2 15,-4 1-2-15,-6 2 1 0,10-3-1 16,-11 0 2-16,11 0-1 0,-3 0 1 15,-4 1 3-15,6-1-3 0,-2 0 1 16,-4 3 10-16,10-3-11 0,-10 1 0 16,7 2-1-16,-3-3-2 15,-4 4 3-15,3-4 0 0,-6 0-13 16,6 4 13-16,-6-4 11 0,3 3-11 16,-4-3 0-16,1 0 0 0,-1 1 0 15,1-1 0-15,-4 0-1 0,0 3 1 16,-7-3-1-16,8 1 0 0,-5-1 1 15,-3 0 0-15,8 3 0 0,-8-2 13 16,7-1-13-16,-3 2-1 0,-1-2 0 16,8 2 1-16,-8-2 3 0,8 0 0 15,-4 2 12-15,4-2-15 0,-1 0 0 16,-3 2-1-16,0-2 1 0,4 0 3 16,-4 2-1-16,-3 0-2 0,10 0-1 15,-10 0-11-15,6-1 12 0,-6 1 2 16,10 0 1-16,-7-1-3 0,3 0 2 15,1 1 0-15,-4-2 1 0,0 1-2 16,4 0 0-16,-4 1 0 0,-3-2-1 16,10 0 2-16,-14 4-2 15,10-4 0-15,-9 0-1 0,2 0 1 16,4 0 0-16,-6 2 0 0,2-2 3 16,-3 1-3-16,1-1-2 0,-8 0 2 15,11 0 1-15,-11 0-1 0,0 0-1 16,-6 0-2-16,-1 0 0 0,1 0-1 15,-1 0 4-15,-3 0 1 0,0 0 2 16,0 0 7-16,0 0-10 0,-3 0-13 16,3 0-2-16,-4 0-1 0,4 0-15 15,-3 0-19-15,3 0-16 0,0 0-23 16,-4 0-34-16,1 0-45 16,-4 0-106-16,0-1-194 0,-7-1-292 15,4 0-820-15,65 7 1185 0</inkml:trace>
  <inkml:trace contextRef="#ctx0" brushRef="#br0" timeOffset="1105.778">12403 11984 372 0,'0'0'1315'15,"0"0"-757"-15,0 0-280 0,0 0-110 16,0 0-59-16,0 0 7 0,0 0-33 16,0 0-63-16,0 0 15 0,0 9 106 15,0-2-90-15,-4-3-51 0,1 6 0 16,-1 1 16-16,-3 1 16 0,1-1 12 15,-5 3-24-15,4-1-8 0,0 2-12 16,-3-1 19-16,0-2-19 16,-1 3 10-16,1-4-10 0,3 1-45 0,0-1-25 15,-3 0-118-15,7-4-114 16,3-2-234-16,0-2-237 0,0-3-379 16</inkml:trace>
  <inkml:trace contextRef="#ctx0" brushRef="#br0" timeOffset="1467.371">12379 12014 855 0,'0'0'1094'0,"0"0"-686"0,0 0-266 16,0 0-48-16,0 0-36 0,0 0-16 16,0 0 13-16,0 0-1 0,0 0-8 15,0 0-14-15,44-14-16 0,-33 14 0 16,3-4 0-16,-8 1 13 0,5 2-13 15,-1-2-3-15,0 2-10 16,1 1 16-16,-4 0-17 0,0 0-1 0,-4 0-1 16,4 0 1-16,-4 0 27 0,1 0-9 15,-4 1 20-15,3 2 76 16,-3 1-16-16,4 0-35 0,-4 3-17 16,0 4-15-16,0 2-10 0,-7 7 35 15,-4 3 7-15,-2 4-14 0,-8 3-15 16,0 1-19-16,-3 2-3 0,0-3-10 15,0 0-1-15,-4 1-2 0,1-2-12 16,3-3-7-16,3-2-15 0,0-6-49 16,4 2-75-16,0-5-72 0,7-1-126 15,-4-3-151-15,7-6-220 0,3-1-318 16</inkml:trace>
  <inkml:trace contextRef="#ctx0" brushRef="#br0" timeOffset="1680.258">12323 12178 703 0,'0'0'1140'0,"0"0"-819"15,0 0-217-15,0 0 57 0,0 0 11 16,52-2-8-16,-31 2 19 0,0 3-77 16,3 4-71-16,0 0-34 0,3 3 15 15,-3-2 10-15,1 2-26 0,-1 1-3 16,-7-1-48-16,0 0-158 0,-3-2 22 15,-4 1-42-15,-3-1-166 0,0 0-164 16,-7 0-79-16,0-4-47 0</inkml:trace>
  <inkml:trace contextRef="#ctx0" brushRef="#br0" timeOffset="1924.889">12358 12452 2427 0,'0'0'615'0,"0"0"-349"0,0 0-209 15,0 0-35-15,0 0 13 0,0 0 7 16,0 0-30-16,0 0 4 0,0 0 3 16,65-12 7-16,-40 7-26 0,-5-2 1 15,1 1-1-15,-4 1-74 0,-7-2-19 16,4 3-25-16,-7-3-51 0,3 1-78 15,-6-4-143-15,3 0-233 0,-7 0-493 16,0 0 408-16</inkml:trace>
  <inkml:trace contextRef="#ctx0" brushRef="#br0" timeOffset="2143.415">12510 12266 239 0,'0'0'2065'0,"0"0"-1693"16,0 0-259-16,0 0-72 15,0 0 37-15,-21 66 63 0,21-45-32 16,-4 1-58-16,4 1-13 0,0 3-38 16,4-2-1-16,-4 1-12 0,3-2 0 15,1-1 1-15,-1 1 9 0,-3-4 3 16,0 1-32-16,0 1-38 0,0-5-32 16,0 4-33-16,-3-6-20 0,-1 1-42 15,1-5-110-15,3 1-111 0,-4-3-191 16,4-3-95-16</inkml:trace>
  <inkml:trace contextRef="#ctx0" brushRef="#br0" timeOffset="2438">12503 12543 248 0,'0'0'1880'0,"0"0"-1469"0,0 0-256 16,0 0-62-16,-59 28-35 0,42-20-25 15,0 3 24-15,3-3-21 0,0 0-36 16,0 0-21-16,7-5 5 0,-3 1-22 16,3-1-59-16,4-2-6 0,3-1-10 15,0 0-35-15,0 0-1 0,0 0 13 16,3-4 39-16,4 0 80 0,7 1 17 16,-4-2 78-16,7-2 19 0,4 2 4 15,0-2-43-15,6 0-16 0,-3 3-41 16,1-1 35-16,2 1-20 0,-3 0-13 15,-3-1 20-15,0 0-23 0,-8 0-14 16,5-3-274-16,-5 0-345 0,-2 1-721 16</inkml:trace>
  <inkml:trace contextRef="#ctx0" brushRef="#br0" timeOffset="2911.17">12988 12073 977 0,'0'0'1761'0,"0"0"-1446"16,0 0-177-16,0 0-78 0,0 0 42 15,0 0 70-15,0 0-7 0,0 0-74 16,0 0-91-16,0 0 0 0,-31 29-28 15,14-14 15-15,-3 6-3 0,2-1-9 16,1-2 0-16,3 1-4 0,-3-1 1 16,3-6-55-16,4-1-31 0,6-3-23 15,1-4-67-15,0 0-108 16,3-4-130-16,0 0-25 0,0-2 90 16,3-2 38-16,4-2 264 0,-4-2 75 15,4 1 33-15,0-1-30 0,0 2 43 16,-4 2 100-16,1 1 14 0,-1 2 58 15,-3-1 6-15,0 2 19 0,7 0 0 16,-7 0-65-16,0 2-14 16,0 2 16-16,4 3 58 0,-1 0-82 15,1 8-48-15,2 3-28 0,-2 5-14 0,-4 5-21 16,3 5-14-16,-3-2-11 16,0 4-20-16,0-3-15 0,-3 1-8 15,3-4 11-15,-4-1-4 0,1-2-31 16,3-3-77-16,-3-4-84 0,-1-3-96 15,4-5-244-15,0-3-582 0</inkml:trace>
  <inkml:trace contextRef="#ctx0" brushRef="#br0" timeOffset="3172.255">13185 12109 2564 0,'0'0'729'0,"0"0"-507"0,0 0-180 0,0 0-8 15,0 0 20-15,-31 53 35 0,24-32 18 16,-3 1-88-16,3 1-19 16,-4-3-19-16,4 2 16 0,1-3-16 15,-1 0-32-15,0-3-91 0,0 0-35 16,0-3-104-16,-3-1-184 0,3-5-208 15,3-3-107-15,1-4 108 0,3 0 94 16</inkml:trace>
  <inkml:trace contextRef="#ctx0" brushRef="#br0" timeOffset="3345.561">13068 12309 242 0,'0'0'92'0,"0"0"719"0,0 0-319 16,0 0-177-16,0 0-75 0,0 0 0 16,0 0-69-16,58-32-52 0,-37 25 10 15,-4 3 18-15,4-2-63 0,-1 2-39 16,-2 0-23-16,-1 2-22 0,0 0 0 15,-7 0-16-15,1 2 15 0,-8 0-21 16,1 0-20-16,-4 4-131 0,0 1-124 16,-4 2 29-16,1 3 74 15,-11 4-209-15,0 1-163 0,-3 1 71 16,3-2 38-16</inkml:trace>
  <inkml:trace contextRef="#ctx0" brushRef="#br0" timeOffset="3521.339">13099 12424 62 0,'0'0'1042'0,"0"0"-531"0,0 0-102 16,0 0-88-16,0 0-59 0,0 0-85 15,0 0-67-15,0 0-27 0,0 0-22 16,0 0 35-16,3 16 3 0,11-20-22 16,0 0-23-16,3 0-16 0,0 0-25 15,-3-2-13-15,0 2 0 0,-1 2 0 16,-2-2-3-16,-1 0-23 0,-3 0-95 16,3 1-10-16,-3-3-55 0,0 1-55 15,-3-2-137-15,-1 1-128 0,0-1-203 16,-3 2-54-16</inkml:trace>
  <inkml:trace contextRef="#ctx0" brushRef="#br0" timeOffset="3715.299">13243 12162 756 0,'0'0'1296'0,"0"0"-772"16,0 0-128-16,0 0-92 0,0 0-110 15,0 0-64-15,0 0-73 0,0 0-19 16,-34 59-19-16,27-30 9 0,0 7-9 15,4 2-16-15,-1 3-3 0,1 0-21 16,-1-3 5-16,1 1 4 0,3-4-51 16,0-2-29-16,0-2-108 0,0-4-37 15,7-7-67-15,0-4-174 0,-4-7-914 16</inkml:trace>
  <inkml:trace contextRef="#ctx0" brushRef="#br0" timeOffset="4120.752">13633 12143 787 0,'0'0'1124'0,"0"0"-670"0,0 0-160 15,0 0-43-15,0 0-36 0,0 0-11 16,0 0-26-16,0 0-48 15,0 0-64-15,0 0-25 0,-11 35 19 16,1-16 3-16,7 5 6 0,-8 5-25 16,4 3-23-16,4 1-21 0,-4 0-3 15,4-2-29-15,-1 2-5 0,4-5-54 16,0-2-57-16,0-2-46 0,0-3-134 16,0-7-279-16,0-5-495 0,4-5-305 0</inkml:trace>
  <inkml:trace contextRef="#ctx0" brushRef="#br0" timeOffset="4402.083">13760 12213 779 0,'0'0'466'0,"0"0"-241"0,0 0-176 15,0 0-26-15,62-13-23 16,-48 13 0-16,3 0 0 0,-3 7 0 15,-11 1-13-15,4 6-123 0,-7 1 136 16,0 3 3-16,-3 2 91 0,-4-1 121 16,-7 1 110-16,4-1 60 0,-1-2-10 15,1-2-61-15,0-4-74 0,6 1-62 16,-3-1-58-16,7-3-63 0,0-1-57 16,0 0-38-16,7-3-6 0,0 0 15 15,4-4-66-15,2 0-54 0,5-1-33 16,2-12-203-16,-6 5-658 0,7-12-611 15</inkml:trace>
  <inkml:trace contextRef="#ctx0" brushRef="#br0" timeOffset="5231.681">14732 11938 788 0,'0'0'1502'0,"0"0"-1146"0,0 0-189 15,0 0-45-15,0 0 19 0,0 0 19 16,0 0-23-16,0 0-67 0,0 0-67 16,0 0-3-16,0 11 22 0,-7-2 22 15,0 6-15-15,-3 1-7 0,-4 3 3 16,-7 2-22-16,0 1 13 0,4-2-14 15,-10 2-2-15,3-1 0 0,-1 0-19 16,1-1 4-16,4-1-39 0,-4-3-19 16,10-3-4-16,0-3-28 0,7-6-35 15,0 0-69-15,7-4-139 0,0 0-195 16,7-10-199-16,7-1 140 0,-11-1 119 16</inkml:trace>
  <inkml:trace contextRef="#ctx0" brushRef="#br0" timeOffset="5427.814">14563 12086 457 0,'0'0'580'0,"0"0"-46"15,0 0-57-15,0 0-85 0,0 0-82 16,0 0-53-16,0 0-62 0,0 0-64 16,0 0-48-16,0 0-39 0,7 11 7 15,-7-3 25-15,10 2-6 0,-6 6-35 16,-1 4-7-16,4 1-12 16,-4 6 0-16,1-1-16 0,-1-1 0 15,1 2-2-15,-4-4-11 0,0-2 12 16,0-1-31-16,0-3-47 0,0-3-41 15,-4-5-52-15,4-3-67 0,0-2-160 16,0-4-290-16,0 0-462 0</inkml:trace>
  <inkml:trace contextRef="#ctx0" brushRef="#br0" timeOffset="5663.5">14635 12071 2099 0,'0'0'798'0,"0"0"-503"0,0 0-200 16,0 0-28-16,0 0-9 0,0 0-11 15,0 0-34-15,0 0-12 16,0 0 15-16,59-9 19 0,-42 3-19 0,7 1-16 16,-7-1-13-16,1-1-85 15,-1 2-39-15,0 1 3 0,-7 0-56 16,-3 0-134-16,0-1-220 0,0-1-226 15,-4 0-348-15</inkml:trace>
  <inkml:trace contextRef="#ctx0" brushRef="#br0" timeOffset="5832.62">14790 11935 1897 0,'0'0'793'0,"0"0"-478"16,0 0-120-16,0 0-58 15,0 0-51-15,0 0-45 0,0 0-41 16,0 0-45-16,-38 58-12 0,35-43-4 16,3 3-79-16,-10 1-123 0,6-1-201 15,-3-1-536-15,0-5-217 0</inkml:trace>
  <inkml:trace contextRef="#ctx0" brushRef="#br0" timeOffset="6083.685">14573 12233 2388 0,'0'0'635'0,"0"0"-475"0,0 0-160 16,0 0-3-16,0 0-7 0,0 0 10 15,0 0 64-15,55-19-35 0,-34 10-7 16,3 0-20-16,0 1-2 15,-7 0-1-15,1 4-91 0,-1-2-30 16,-14 5-45-16,4 1-22 0,-3 0-154 16,-4 0-188-16,-4 7-188 0,-6 1 148 15,0 0 19-15</inkml:trace>
  <inkml:trace contextRef="#ctx0" brushRef="#br0" timeOffset="6175.258">14628 12281 258 0,'0'0'94'0,"0"0"-68"0,0 0-15 15,0 0-11-15,0 0-1 0,52-26-51 16,-38 21-131-16</inkml:trace>
  <inkml:trace contextRef="#ctx0" brushRef="#br0" timeOffset="6372.432">14697 12338 152 0,'0'0'186'0,"0"0"-124"15,0 0-46-15,0 0 33 16,0 0 411-16,-55 52-105 0,52-47-56 15,-1-2-6-15,-3-3-4 0,7 1-76 16,0-1-83-16,0 0-75 0,11 0-55 16,-8-2-94-16,7-4 93 0,1-2 0 15,6 1-24-15,0-2-59 0,-3-1-71 16,7-2-40-16,-4 2-13 0,-7-1-26 16,4 0-59-16,-4-1-179 0,-3 4-11 15</inkml:trace>
  <inkml:trace contextRef="#ctx0" brushRef="#br0" timeOffset="6590.416">14745 12093 1251 0,'0'0'1397'15,"0"0"-1069"-15,0 0-184 0,0 0-67 16,0 0-10-16,-34 58 10 0,31-37-1 15,-1 4-76-15,4 1-1 0,0 1 1 16,0 1-19-16,0-1-35 0,4 0-116 16,-4-2-54-16,0-3-140 0,0-2-212 15,0-2-227-15,0-4-315 0</inkml:trace>
  <inkml:trace contextRef="#ctx0" brushRef="#br0" timeOffset="6884.065">14428 12593 2402 0,'0'0'673'0,"0"0"-433"16,0 0-132-16,0 0-35 0,0 0-9 15,0 0-14-15,0 0-50 0,0 0 16 16,56-18 16-16,-25 7-29 0,3-2-2 15,1 0 12-15,-1-1-13 0,0 2-18 16,-6 2 17-16,0 0-14 0,-8 2-45 16,1 1-32-16,-7 1 0 0,-1 1-1 15,-2 1-2-15,-4 1-11 0,0-1-19 16,-4 4-48-16,-3-3-47 0,0 3-22 16,0-1-56-16,0-2-43 0,-10 2-323 15,3-2 84-15,0 2 120 0</inkml:trace>
  <inkml:trace contextRef="#ctx0" brushRef="#br0" timeOffset="7136.572">14708 12398 122 0,'0'0'205'0,"0"0"-104"16,0 0 577-16,0 0-281 15,0 0-3-15,0 0-31 0,0 0-53 16,0 0 13-16,0 0-35 0,0 0-58 16,-25-21-56-16,25 21-47 0,0 0-36 15,0 2-28-15,0-2-25 0,0 2-38 16,0 3-15-16,0 6-16 0,0 4 29 15,0 5-1-15,0 7-15 0,-3-2-14 16,3 3 30-16,0 1-11 0,0-1 12 16,0 0-24-16,0-4-16 0,0 2-9 15,0-4-17-15,-3-3-9 0,3 0-29 16,0-7-16-16,0 2-32 16,3-3-81-16,-3-3-65 0,3-4-151 0,4 3-187 15,-7-6-167-15,4-1 79 0</inkml:trace>
  <inkml:trace contextRef="#ctx0" brushRef="#br0" timeOffset="8099.387">14718 12531 280 0,'0'0'1244'15,"0"0"-851"-15,0 0-146 0,0 0-20 16,0 0 25-16,0 0-1 0,0 0-24 16,0 0-51-16,0 0-49 15,0 0-19-15,-4 2 19 0,1-1-1 16,-4 3-22-16,-3 3-88 0,-7 7-16 15,-8 1-1-15,-2 5-2 0,-1 3-19 16,-3 1 0-16,0-1 6 0,0 0-22 16,4-3-19-16,6 0-37 0,4-3-14 15,3-5-48-15,7-4-86 0,7-4-263 16,0-4-626-16,4 0-32 0</inkml:trace>
  <inkml:trace contextRef="#ctx0" brushRef="#br0" timeOffset="8260.228">14656 12605 2390 0,'0'0'733'0,"0"0"-449"16,0 0-185-16,0 0-97 0,0 0 17 15,0 0 29-15,0 0 2 0,55 23-28 16,-34-17 1-16,6-1-6 0,1 1-17 16,3-5-53-16,-4-1-144 0,1 0-138 15,-1-7-389-15,-9-1-1021 16</inkml:trace>
  <inkml:trace contextRef="#ctx0" brushRef="#br0" timeOffset="8818.909">15093 12059 2553 0,'0'0'961'16,"0"0"-705"-16,0 0-82 15,0 0-42-15,0 0 5 0,0 0 10 16,0 0-45-16,0 0-60 0,0 0-42 16,0 0-25-16,18 7 1 0,-15-6 5 15,4 3 16-15,7 1 1 0,-4 1-11 16,4-2 12-16,-4 0-14 0,1 3-47 15,-1-3-34-15,0-1-32 0,-3-1-33 16,7-1-145-16,-7 1-196 0,7-2-303 16,-11 0-640-16</inkml:trace>
  <inkml:trace contextRef="#ctx0" brushRef="#br0" timeOffset="9055.574">14983 12268 2085 0,'0'0'1244'0,"0"0"-987"0,0 0-130 16,0 0-36-16,0 0 0 15,0 0 32-15,0 0-50 0,0 0-61 16,0 0 23-16,0 0 2 0,66-13-12 16,-39 6-6-16,-6 3-19 0,3-2-13 15,0 3 10-15,-3 0 0 0,-1 0-19 16,-9 1 0-16,-1 0-104 0,-3 2-37 15,0 0-39-15,-7 4-144 0,0 2-205 16,0 1-431-16,-7-1 185 0</inkml:trace>
  <inkml:trace contextRef="#ctx0" brushRef="#br0" timeOffset="9406.833">15004 12373 1137 0,'0'0'1341'16,"0"0"-864"-16,0 0-205 0,0 0-81 15,0 0-102-15,0 0-75 0,0 0-14 16,0 0 0-16,0 0 2 0,55-16-2 16,-34 12-1-16,-8 0-18 0,5 0 16 15,-8 1-23-15,4 2-34 0,-7 1-61 16,-4 0-55-16,1 0-58 0,-4 0-95 16,0 3-150-16,0 2-119 0,-4 3 152 15,-6 0 0-15,-1 0 152 0,1 2 226 16,-4-3 68-16,7 1 257 0,1-2 249 15,-1-2 73-15,7-2-4 0,0-2-116 16,0 0-92-16,0 0-50 0,0 0-56 16,0 0-87-16,0 0-70 0,3 0-72 15,1 0-32-15,2 0-33 16,-2 0 33-16,6 0 0 0,1 0-1 16,2 0-2-16,-2 0 0 0,-4 0 0 15,3 0-75-15,0 0-93 0,-3 0-52 16,-3 0-138-16,2 0-264 0,-2 2-478 15,-4 2-147-15</inkml:trace>
  <inkml:trace contextRef="#ctx0" brushRef="#br0" timeOffset="9727.22">15011 12538 1263 0,'0'0'1374'16,"0"0"-1091"-16,0 0-125 0,0 0-158 15,0 0-10-15,0 0 10 0,0 0 63 16,0 0-41-16,0 0-22 0,58-35 0 16,-44 32-19-16,-4 0 0 0,1 3 0 15,-4 0-4-15,-4 6-1 0,1 3 23 16,-4 3-18-16,-4 3 19 16,-3 2 0-16,-3 2-40 0,-4 0 8 15,0 1 29-15,1-3 0 0,-5-2 3 16,5 1 13-16,2-6-11 0,1 2 50 15,3-4-11-15,4-3-2 0,3-1-39 16,0-2-80-16,0 0 6 0,6 0 35 16,5-2 11-16,3 0-1 0,3-7 0 15,7-3-87-15,0-4-71 0,7-4-195 16,-7-2-229-16,-3 3-465 0</inkml:trace>
  <inkml:trace contextRef="#ctx0" brushRef="#br0" timeOffset="9983.451">15259 12359 1861 0,'0'0'1526'0,"0"0"-1266"0,0 0-215 16,0 0-45-16,0 0 0 0,0 0 19 15,0 0 75-15,62-14-34 0,-38 7-41 16,3 0-18-16,1-3 8 0,0 2-9 16,-4 0-2-16,-4 0-36 0,-2 4-62 15,-5 0-49-15,1 0-35 0,-7-4-77 16,-7 1-224-16,4-1-282 0,-1 4-548 16</inkml:trace>
  <inkml:trace contextRef="#ctx0" brushRef="#br0" timeOffset="10216.98">15410 12105 1539 0,'0'0'1484'0,"0"0"-1193"0,0 0-72 16,0 0-70-16,0 0-38 0,0 0-36 15,0 0-6-15,0 0-47 0,-10 60-20 16,7-18 23-16,3 13-9 0,-4 15 3 15,-3 4-19-15,4-3-3 0,-4-14 0 16,3-16 0-16,1-10-50 0,3-3-13 16,0 2-50-16,0 1-29 0,0-1-52 15,0-3-193-15,0-7-302 0,0-9-453 16</inkml:trace>
  <inkml:trace contextRef="#ctx0" brushRef="#br0" timeOffset="11102.533">15786 12065 404 0,'0'0'1118'15,"0"0"-504"-15,0 0-290 0,0 0-79 16,0 0-39-16,0 0 5 0,0 0 10 15,0 0-40-15,0 0-51 0,0 0-32 16,0 4-13-16,0-4-10 0,0 1 13 16,7 0-18-16,-7-1-29 15,0 0-13-15,0 0-3 0,0 0-10 16,0 0-13-16,0 3 1 0,3 1-2 16,-3 4 0-16,4 7 14 0,-4 8 19 15,0 11-32-15,3 15 17 0,-3-4-17 16,0 7-1-16,0-2-1 0,-3-6-2 15,3 9-29-15,-7-8 3 0,-4-2-13 16,11-3 13-16,-3-5-6 16,0-3-20-16,-1-8-37 0,4-2-19 0,-3-5-19 15,3-3-55-15,0-5-128 0,0-4-160 16,0-2-232-16,0-3-458 16</inkml:trace>
  <inkml:trace contextRef="#ctx0" brushRef="#br0" timeOffset="11546.008">15786 12079 2042 0,'0'0'476'0,"0"0"-234"0,0 0-69 16,0 0-25-16,0 0 12 0,0 0 28 15,0 0-52-15,0 0-69 0,0 0-33 16,0 0 4-16,7-5 13 16,-4 4 5-16,1-1 14 0,-4 1-20 15,7-2-16-15,-1 1 7 0,8-4-13 16,-3 3-2-16,6-1-7 0,-3 1 3 15,3 1-19-15,0 0 0 0,-3 2 0 16,-4 0 0-16,7 0-2 0,-3 0-1 16,-3 0 1-16,-1 4 1 0,-3 2-1 15,3-2 11-15,-6 2 4 0,-1 0-14 16,7-1-1-16,-10 2 1 0,4 2-1 16,-4 0 1-16,0-1 0 0,0 2-2 15,0 2-16-15,-4-5-28 0,-3 1-35 16,4 1-31-16,0 1-82 0,-1-3-58 15,-6 3-197-15,3-1-298 16,0-4-484-16</inkml:trace>
  <inkml:trace contextRef="#ctx0" brushRef="#br0" timeOffset="11851.027">15848 12151 1421 0,'0'0'1534'16,"0"0"-1265"-16,0 0-161 0,0 0-59 16,0 0-49-16,0 0-22 0,0 0-1 15,0 0 21-15,0 0-42 0,0 0 15 16,34-16 0-16,-30 16-108 0,-4 0-72 16,3 7-29-16,-3-2 112 15,0 6 126-15,0-3 52 0,0 2-10 16,-3-3-7-16,3 1-3 0,-4-4 26 15,4 0 7-15,0-2-4 0,0 0-10 16,0-1-24-16,0 0-27 0,4-1 0 16,-1 0 16-16,11 0 27 0,-7 0-43 15,3-4-77-15,4-1-119 0,0-4-30 16,3 1-224-16,-7-1-537 0</inkml:trace>
  <inkml:trace contextRef="#ctx0" brushRef="#br0" timeOffset="12025.51">16106 12106 1335 0,'0'0'1359'0,"0"0"-1111"15,0 0-142-15,0 0-78 0,0 0-28 16,0 0-12-16,0 0-1 0,0 0-26 16,0 0 4-16,0 0-23 0,-10 52-103 15,10-51-64-15,0 1-167 0,0-2-228 16,0 0-152-16,0 0 23 15</inkml:trace>
  <inkml:trace contextRef="#ctx0" brushRef="#br0" timeOffset="12354.383">16106 12106 388 0,'24'-65'1027'16,"-24"63"-468"-16,0 1-235 0,0 1-78 15,0-1-85-15,7-2-36 0,-3 0-6 16,3 1 32-16,0-2-30 0,3-1-31 15,4 1-7-15,-7-2-17 0,3 4-15 16,0 1 0-16,1 1 41 0,-5 0 18 16,8 0-31-16,-7 0-22 0,3 5-10 15,-3 1-3-15,4 4-1 0,-1 1-7 16,0 5-5-16,1 2-18 0,-4 5 4 16,-1 4-16-16,-2 4 14 0,-1 1-15 15,-3 3 1-15,0 0-1 16,-7 6-3-16,-3-4 0 0,3 2-22 15,0 0 3-15,-6-3-9 0,2-1-2 16,1-3-14-16,3-2-15 0,0-3-14 16,4-2-34-16,3-5-20 0,-4-6-67 15,4-4-77-15,0-4-140 0,4-3-223 16,-4-3-334-16,3 0 182 0</inkml:trace>
  <inkml:trace contextRef="#ctx0" brushRef="#br0" timeOffset="12720.372">16062 12142 1307 0,'0'0'1449'0,"0"0"-1198"0,0 0-177 16,0 0-74-16,0 0-86 0,0 0 61 16,0 0 25-16,0 0 22 0,68-31-20 15,-50 25-2-15,-1 1-90 0,-3 2-90 16,-7 3-39-16,-1 0-98 0,-2 3-108 16,-4 4-28-16,0 2 297 0,-7 2 156 15,4-3 94-15,-1 0 112 0,1 0 67 16,-4-4 0-16,3 0-43 0,4-2-59 15,0-1-45-15,0-1-60 0,11 3-64 16,-4-2 48-16,-1-1 1 16,5 3-51-16,3-3-16 0,3 0-142 15,-7 0-20-15,0-3-107 0,-3 2-166 16,0-2-334-16</inkml:trace>
  <inkml:trace contextRef="#ctx0" brushRef="#br0" timeOffset="12994.974">15906 12315 98 0,'0'0'2191'0,"0"0"-1678"0,0 0-310 16,0 0-123-16,0 0-80 0,0 0-14 15,0 0-15-15,0 0-70 0,0 0 25 16,0 0-16-16,31 4-91 0,-10-10-54 16,-4-2-138-16,4 0-339 0,-11 0-307 15</inkml:trace>
  <inkml:trace contextRef="#ctx0" brushRef="#br0" timeOffset="13135.537">16086 12262 129 0,'0'0'297'0,"0"0"1060"0,0 0-961 16,0 0-185-16,0 0-76 0,0 0-15 15,0 0-43-15,0 0-48 0,0 0-29 16,0 0-35-16,-14 38-23 0,14-34-104 16,-4 1-80-16,-2-1-83 15,-1 2-172-15,0-1-190 0,3 1-58 16,46-74 745-16</inkml:trace>
  <inkml:trace contextRef="#ctx0" brushRef="#br0" timeOffset="13490.987">15910 12418 183 0,'0'0'1608'16,"0"0"-921"-16,0 0-361 0,0 0-127 16,0 0-104-16,0 0-95 0,0 0-29 15,0 0 29-15,0 0 51 0,59-28-17 16,-39 17-33-16,4 3 0 0,-6 0-1 15,-1 2 0-15,-3 1-28 0,-1 1 27 16,-2 2-25-16,-8 2-118 0,-3 0-62 16,0 2-100-16,-3 3-103 0,-4 5 172 15,-4 0-91-15,-2 3-167 16,-5 3 130-16,1-2 169 0,0 1 196 0,3-2 13 16,0-2 238-16,4 0 147 15,-4-4 32-15,11-3-27 0,-1 0-95 16,4-4-143-16,0 2-84 0,0-2-23 15,4 0-6-15,-1 0 22 0,8-2 19 16,-1 0-28-16,0-4-17 0,4 0-29 16,-4-2-18-16,4 4-1 0,-3-4-53 15,2 1-60-15,-2-1-61 0,-4 0-49 16,3 1-131-16,-7 0-179 0,1-1-187 16,-4 1 16-16</inkml:trace>
  <inkml:trace contextRef="#ctx0" brushRef="#br0" timeOffset="13749.266">16082 12369 183 0,'0'0'176'15,"0"0"881"-15,0 0-563 0,0 0-170 16,0 0 12-16,0 0-145 0,0 0-79 16,0 0 1-16,-48 43-14 0,34-31-38 15,7 4-20-15,-10-1-22 0,7 3-19 16,-4-3 0-16,4-1-2 16,-4-2-1-16,3-4-22 0,1 1-39 15,3-1-74-15,4-2 6 0,-1-4 36 16,4-2 12-16,0 0-32 0,0 0 6 15,7-2 42-15,0-2 68 0,7-2 0 16,3 1 36-16,0 0-7 0,4 1-7 16,0 3-22-16,-1 1 42 0,1 0-39 15,0 2 23-15,-1 4-22 0,-2 0 12 16,2-1-13-16,-2 1-3 0,-5-3-145 16,5-3-345-16,-1 0-219 15,-3-5-444-15</inkml:trace>
  <inkml:trace contextRef="#ctx0" brushRef="#br0" timeOffset="13983.839">16437 12078 2573 0,'0'0'597'0,"0"0"-447"0,0 0-99 16,0 0-51-16,0 0-44 0,0 0 42 15,0 0-11-15,59-3-38 0,-35-2-138 16,3-4-142-16,-3 0-331 0,-6 2-424 16</inkml:trace>
  <inkml:trace contextRef="#ctx0" brushRef="#br0" timeOffset="14121.25">16658 12041 324 0,'0'0'600'0,"0"0"197"16,0 0-443-16,0 0-124 0,0 0-78 16,0 0-48-16,0 0-43 0,0 0-22 15,-25 59-21-15,19-49-18 0,-1 3-22 16,-4-1-75-16,-2 0-113 0,-1 2-170 16,0 1-156-16,-7-4-155 0,4-2-29 15</inkml:trace>
  <inkml:trace contextRef="#ctx0" brushRef="#br0" timeOffset="14271.6">16413 12252 112 0,'0'0'258'16,"0"0"882"-16,0 0-857 0,0 0-105 15,0 0-45-15,55-23-35 0,-34 15-33 16,3 1-30-16,-7 0-12 0,7-3-22 16,-7 0 2-16,1 2-3 15,-1-2-84-15,-3 0-175 0,-7 1-37 16,-1 1-189-16,-2 1-180 0</inkml:trace>
  <inkml:trace contextRef="#ctx0" brushRef="#br0" timeOffset="14475.461">16568 12014 1712 0,'0'0'1132'0,"0"0"-853"15,0 0-148-15,0 0-67 0,0 0-29 16,-28 64 45-16,25-41-33 0,0 3 7 15,-1 1-54-15,4-2-3 0,0 3-16 16,0-3 16-16,4 2-35 16,-1-4-29-16,-3-4-44 0,3-1-49 15,-3-5-58-15,0-3-75 0,0-3-101 16,0-4-187-16,0-2-220 0</inkml:trace>
  <inkml:trace contextRef="#ctx0" brushRef="#br0" timeOffset="14768.012">16499 12274 1041 0,'0'0'1203'0,"0"0"-867"15,0 0-188-15,-55 39-57 0,38-25-56 16,3-3-6-16,4 4 35 0,-4-5-22 16,10-1-42-16,1 0-45 0,-1-3-3 15,4 0-23-15,0-4-67 0,7 0-8 16,0-2 67-16,7 0 79 0,0-3 45 15,3-4-3-15,0 3 16 0,1-2-3 16,-1 1 16-16,3 1 25 0,-6 2-6 16,0 1-29-16,3-1-29 15,-3 2-31-15,-4 0-1 0,1 0 0 16,2 0 0-16,-2 2 13 0,-1-1-13 16,-6 1-12-16,-1-2-106 0,0 0-59 15,-3 1-91-15,0 1-153 0,-3-1-135 16,0 0-79-16</inkml:trace>
  <inkml:trace contextRef="#ctx0" brushRef="#br0" timeOffset="15240.632">16427 12469 950 0,'0'0'1301'0,"0"0"-877"16,0 0-257-16,0 0-48 0,0 0 48 15,-18 56-17-15,18-46-32 0,0 0-93 16,7 0-3-16,-3-3-11 0,3-1-11 15,3-3-19-15,7 0-16 0,-6-3-13 16,2-4 7-16,8-5-13 0,-4-3-45 16,1-2-33-16,-1 0-77 0,0 0-61 15,-10 3-31-15,0 1 119 16,0 5 101-16,-7 1 81 0,3 2 101 16,-3 2 58-16,0 0 45 0,0 0 25 15,0 2-10-15,-3 2-40 0,-1 3-85 16,-3 2-94-16,0 5 0 0,1-1 19 15,-8 2 39-15,3 2 18 0,1-2 4 16,3 0-7-16,0 0-28 0,-10 1-30 16,7-5-15-16,-4-1-11 0,0 0-107 15,0 0-92-15,-3-4-56 16,0-1-137-16,3 0-160 0,-10-1-123 0,7-3 184 16,3-1 359-16,4 0 143 15,-1-3 97-15,8-4-54 0,-1 2 87 16,4-1 186-16,0 2-52 0,7-4-11 15,4 0-12-15,6-2-53 0,-7-1-7 16,11-1-35-16,0 0-33 0,-4-1-20 16,7-1-9-16,-3 0-49 0,3-1-10 15,3-1-24-15,-3-2-2 0,4 3-136 16,-7-2-157-16,-1 1-130 0,-2 0-243 16,-12 1-164-16</inkml:trace>
  <inkml:trace contextRef="#ctx0" brushRef="#br0" timeOffset="15793.714">16757 12154 325 0,'0'0'1959'0,"0"0"-1465"0,0 0-199 0,0 0-58 16,0 0-91-16,0 0-57 0,0 0-23 16,0 0-49-16,0 0-15 15,-24 53 12-15,11-35 21 0,-1 3-13 16,3 1-22-16,1-1 0 0,7-5-2 15,-4 0-11-15,-4-5-15 0,11-3-23 16,0-4-15-16,0-3-14 0,0-1-21 16,0 0-21-16,0 0 11 0,11-3 88 15,-4-1 23-15,-4 0 32 0,7-6 16 16,1 3-19-16,3-2-16 0,-1 1-11 16,-6 1 17-16,0 0-19 0,0 3 2 15,0 3 30-15,-4 1 6 0,4 0-9 16,-3 0 15-16,-1 1 20 0,-3 6 19 15,7 1-11-15,-4 0-34 0,-3 2-12 16,0 6 9-16,0 2-1 0,-10 2 1 16,3 1-16-16,-3 3-3 0,-4 1 2 15,4-2 1-15,-11 3-6 0,0-2-11 16,8 1-2-16,-11-2-1 16,3-3-15-16,7-2-56 0,-7-3-48 15,4-7-19-15,7-4-81 0,6-1-186 16,-2-3-298-16,-1-8-297 0,7-3 332 15,0-4 223-15,10 0 374 0,-7-3 72 16,8 2 267-16,-4 2 161 0,0 4 73 16,3 1-107-16,-3 4-7 0,3 1 5 15,-6 4 5-15,6 0-121 0,-3 3-4 16,3 5-49-16,0 0-46 0,8 4-105 16,-8 2-15-16,4 2-19 0,0 3-13 15,6 3-25-15,4-2 1 16,7 3 46-16,-3-5-47 0,6-5-79 15,-3-8-182-15,7-5-188 0,-10 0-805 16,6-12-657-16</inkml:trace>
  <inkml:trace contextRef="#ctx0" brushRef="#br0" timeOffset="16280.972">17099 12324 332 0,'0'0'1879'16,"0"0"-1407"-16,0 0-141 0,0 0-62 16,0 0-62-16,0 0-7 0,0 0-21 15,0 0-63-15,0 0-62 0,0 0-51 16,6 3 17-16,-2-3 5 0,3-3 6 16,3 2 12-16,0-3 1 0,4 0 18 15,7 2-3-15,-7-2-28 0,3 0-15 16,0 0-15-16,0 4 2 0,1 0-1 15,-1 0-2-15,0 4-2 0,-7 3 2 16,4 2 17-16,0 2-17 0,-4 5-3 16,-3-1 0-16,-3 5-17 0,-4-1 20 15,0 3 0-15,0 1-13 0,-7-1 13 16,-7 5 2-16,7-3-2 0,-7-1-15 16,0-2-38-16,-3 1-53 15,7-6-22-15,-4-1-45 0,4-7-67 16,3-2-183-16,0-6-264 0,-3 0-468 0,6-3-173 15</inkml:trace>
  <inkml:trace contextRef="#ctx0" brushRef="#br0" timeOffset="16528.617">17274 12207 2500 0,'0'0'688'0,"0"0"-407"0,0 0-94 15,0 0-55-15,0 0-3 0,0 0-10 16,0 0-30-16,0 0-51 16,0 0-26-16,0 0 0 0,0 4 20 15,-3 2-4-15,-1 6-7 0,-6 7-5 16,-7 6-13-16,-4 6-1 0,0 5-2 16,1 3-12-16,-4-2-29 0,3-1-21 15,7-5-25-15,0-7-49 0,4-3-53 16,7-8-162-16,3-5-406 0,0-5-784 15</inkml:trace>
  <inkml:trace contextRef="#ctx0" brushRef="#br0" timeOffset="16836.707">17381 12255 3111 0,'0'0'613'15,"0"0"-446"-15,0 0-167 0,0 0-3 16,0 0-28-16,0 0 31 0,0 0 0 16,52-9-51-16,-32 3-94 15,-9 2-90-15,3 0-16 0,-4 1-12 16,4 3 50-16,-7 0 88 0,-4 0 96 16,4 3 29-16,-7 0 145 0,3-2 67 15,-3 1-26-15,0 0-16 0,4 0-11 16,-4 1-32-16,3 0-48 0,-3 1-35 15,4-1-28-15,-4 1-16 0,3-1-31 16,-3 1-58-16,0 2 0 0,0-1-25 16,4-1-30-16,-4 0-45 0,0-3-100 15,0 2-319-15,0-3-644 0</inkml:trace>
  <inkml:trace contextRef="#ctx0" brushRef="#br0" timeOffset="17353.638">17943 12004 248 0,'0'0'759'16,"0"0"-215"-16,0 0-254 0,0 0-2 15,0 0 59-15,0 0-2 0,0 0-60 16,0 0-55-16,0 0-45 0,0 0-30 16,6 8-16-16,-6-4-23 0,0 0-19 15,0 2-11-15,-3 7-15 0,-7 3-15 16,3 5-15-16,-7 5-13 0,-3 3-16 15,-4 2-10-15,-3 3-1 0,3-2-1 16,-10-2-18-16,11-2-10 0,-4-2-41 16,3-4-24-16,0-3-37 15,7-7-33-15,4-2-61 0,3-6-174 16,7-4-254-16,0 0-415 0,0-3-188 16</inkml:trace>
  <inkml:trace contextRef="#ctx0" brushRef="#br0" timeOffset="17551.272">17784 12223 1196 0,'0'0'781'16,"0"0"-347"-16,0 0-108 0,0 0-75 16,0 0-43-16,0 0-23 0,0 0-39 15,0 0 28-15,0 0-23 0,10 74-50 16,-10-33-23-16,0 2-49 0,-3 4-29 16,0 2-16-16,-4-5 3 0,-4 4 13 15,4-3 2-15,1-1-2 0,2-6-16 16,4-6-50-16,0-5-79 0,4-8-92 15,-1-10-228-15,7-9-528 0,1 0-385 16,2-20 645-16</inkml:trace>
  <inkml:trace contextRef="#ctx0" brushRef="#br0" timeOffset="17824.853">18012 12183 2489 0,'0'0'1017'0,"0"0"-856"15,0 0-28-15,0 0-42 0,0 0-53 16,0 0-10-16,0 0 0 0,0 0-3 16,58-14 20-16,-30 4 2 15,6 2-25-15,4-1-20 0,-10 2-2 0,3 3 0 16,-11 0-2-16,-3 1-14 15,4-1 1-15,-11 7-43 0,-3-3-39 16,-3 0-35-16,-1 1-41 0,-3 6-145 16,-3-3-191-16,-8 7-27 0,5-3-583 15</inkml:trace>
  <inkml:trace contextRef="#ctx0" brushRef="#br0" timeOffset="18228.418">17987 12336 357 0,'0'0'2064'0,"0"0"-1706"0,0 0-181 0,0 0-100 16,0 0-58-16,0 0 7 0,0 0-26 15,0 0-113-15,0 0 84 16,0 0 29-16,42-23 16 0,-25 15-14 16,4 0-4-16,-8 1-19 0,5 2 21 15,-1 1 39-15,-10 1 12 0,0 2-32 16,0 1 4-16,-1 0-21 0,1 0 17 15,-3 1-3-15,-4 3 16 0,0 3-22 16,0-3-10-16,0 4-20 0,-4 3 8 16,-3 0-1-16,-6 4-55 0,-1 0-2 15,-7 1-1-15,-3 0 10 0,7-1 19 16,-7 1 42-16,7-4 10 0,6-1 74 16,-6-2 28-16,10-5 13 0,0-1-23 15,7 1-19-15,0-4-69 0,0 0-14 16,11 0-29-16,-5 0 29 0,15-4 32 15,-11 0-9-15,11-3-4 0,3-1 0 16,-7 0-16-16,1 1-1 0,6 0-1 16,-7-1-1-16,7-1-1 0,-10-1-82 15,3 2-38-15,-3 0-52 0,0-4-123 16,-4 1-221-16,-7 1-579 0</inkml:trace>
  <inkml:trace contextRef="#ctx0" brushRef="#br0" timeOffset="18536.398">18142 12045 1778 0,'0'0'787'16,"0"0"-420"-16,0 0-85 0,0 0-84 15,0 0-59-15,0 0-6 16,0 0-32-16,0 0-57 0,0 0-41 15,0 0 10-15,0 8-11 0,4 0 23 16,-1 4 19-16,1 3 16 0,-1 6 3 16,4 5-15-16,-7 1-17 0,0 8-9 15,0 3 12-15,0 1-33 0,-10 2 0 16,3 1 2-16,-7 0-3 0,4 2-15 16,-11-3 12-16,4-3-12 0,-4 0-54 15,1-4-48-15,-1 0-31 0,4-6-50 16,-7-4-114-16,6-5-223 0,8-7-270 15,-7-5-357-15,10-7 362 0</inkml:trace>
  <inkml:trace contextRef="#ctx0" brushRef="#br0" timeOffset="18681.408">17963 12597 249 0,'0'0'401'0,"0"0"614"0,0 0-619 0,0 0-59 16,0 0-43-16,55-11-104 0,-41 11-23 15,7 0-74-15,-7 4-49 0,3-1-5 16,0 1-17-16,4 0-3 15,-4-3-19-15,7-1-39 0,-10 0-227 16,3-5-311-16,-7-2-757 0</inkml:trace>
  <inkml:trace contextRef="#ctx0" brushRef="#br0" timeOffset="19002.98">18590 12154 2524 0,'0'0'592'0,"0"0"-349"0,0 0-27 16,0 0-49-16,0 0-38 0,0 0 3 15,0 0-34-15,0 0-57 16,0 0-40-16,0 0-1 0,0 5 2 15,0 2 10-15,4 10 26 0,-4 7 18 16,3 6-3-16,4 7-22 0,-3 4-31 16,-1 1-3-16,-3-1-28 0,3-3 12 15,-3 1-12-15,4-6-19 0,-4 0-28 16,0-5-23-16,0-3-43 0,-4-5-71 16,1-3-105-16,0-6-199 0,-1-5-257 15,-3-2-423-15</inkml:trace>
  <inkml:trace contextRef="#ctx0" brushRef="#br0" timeOffset="19509.54">18466 12376 427 0,'0'0'2189'15,"0"0"-1816"-15,0 0-133 0,0 0-68 16,0 0-99-16,0 0-28 0,0 0-23 15,0 0-10-15,62-53-8 0,-38 39 15 16,-6 2-18-16,6 5-1 0,-4 2 0 16,-9 1 2-16,6 1 23 0,-7 2-6 15,4 1-3-15,-7 0-16 0,-7 4 28 16,0 1-25-16,0 2 9 0,0 5 1 16,-10 6 34-16,-4 0-24 0,-7 6-23 15,4 0-15-15,-11 1-4 16,4 1-3-16,-7 0-7 0,7-4 29 0,0-7 1 15,3-1 1-15,11-3 14 0,0-5-14 16,-1-2-2-16,8-1 2 16,3-3 0-16,0 0-2 0,0 0-34 15,0 0-30-15,0-3 23 0,3-1 13 16,-3-1 5-16,14-6 8 0,-4 0-20 16,4 0 6-16,7-6 10 0,3 1 17 15,4 0-21-15,-1 1 23 0,1 1-19 16,3 2 18-16,3 4 1 0,-10 1 57 15,7 5 19-15,-10 0-19 0,3 2-22 16,-3 3-34-16,-11 5 1 0,4 4 49 16,-4-1 5-16,-6 7-2 0,3-2-16 15,-4 0-4-15,-3 2-30 0,0 0-4 16,0-1-12-16,0 0-10 0,-3-2 3 16,-4 0-101-16,3 0-162 0,4-7-401 15,-3-1-1154-15</inkml:trace>
  <inkml:trace contextRef="#ctx0" brushRef="#br0" timeOffset="19947.576">19228 12016 166 0,'0'0'1657'0,"0"0"-1248"16,0 0-170-16,0 0 3 0,0 0 6 15,0 0-17-15,0 0-53 0,0 0-38 16,0 0-32-16,-4 55-10 0,4-33 9 16,-3 8-22-16,-4 2-32 0,3 6-50 15,-2 4 19-15,2 1-19 0,1 2 29 16,3-5-32-16,0-3-48 0,0-2-6 15,0-4-21-15,3-5-10 0,-3-6-32 16,0-2-45-16,0-7-67 0,0-3-162 16,0-2-222-16,0-2-445 0</inkml:trace>
  <inkml:trace contextRef="#ctx0" brushRef="#br0" timeOffset="20517.862">19062 12255 1000 0,'0'0'1738'0,"0"0"-1484"16,0 0-107-16,0 0 13 0,0 0-106 16,0 0-12-16,0 0 15 0,0 0-29 15,0 0-2-15,73-45 2 0,-46 34-28 16,-6 2-1-16,0-2-11 0,-1 4-1 15,-3 4 13-15,-3 0 11 0,0 2-11 16,-4 1-26-16,-10 0 10 0,4 4 16 16,-4 3 13-16,-4 8 12 0,-3 3 20 15,-10 5-26-15,-3 4-18 16,2 3-1-16,-9-2-13 0,6 0-3 16,-10 0-25-16,7-2 9 0,-4-3 1 15,4 2 15-15,-3-6 16 0,6-4 1 16,7 0 1-16,-6-4-2 0,6-2-1 15,7-3-1-15,0 0-2 0,4-4-8 16,3-2-4-16,0 0-22 0,0 0 0 16,0-4 9-16,3-2 26 0,4-3-74 15,3-5 3-15,1-2 62 0,13-2 10 16,-10-1-11-16,13-3 0 0,-3 3 12 16,0-1-22-16,7 5 22 15,0 2 2-15,-10 0 30 0,3 5 27 16,4 1 12-16,-8 1 39 0,1 2-14 15,-7 2-15-15,-4 2-4 0,0 0 19 16,-3 4 9-16,4 4 34 0,-4 3-41 16,-4 3 14-16,4 2-33 0,-4 6-7 15,4 0-43-15,-3 1-9 0,3 1-19 16,-1-3-19-16,8-1 4 0,-3-2-10 16,2-5-66-16,5-3-47 0,-1-3 6 15,-3-7-107-15,3 0-196 0,0-10-240 16,-3 0-734-16</inkml:trace>
  <inkml:trace contextRef="#ctx0" brushRef="#br0" timeOffset="21129.294">19672 12143 1114 0,'0'0'2009'0,"0"0"-1674"0,0 0-236 16,0 0-98-16,0 0 30 0,0 0 36 16,0 0 15-16,0 0 0 0,59-12-22 15,-39 9-41-15,-2 2-19 0,-8-2 3 16,0 3 9-16,1 0-12 0,-5 0 1 16,5 4-1-16,-8 3 25 0,-3 0 19 15,0 5-19-15,0 3 10 0,-14 3 16 16,4 5-1-16,-7 3-22 0,3 0-6 15,-7 1-20-15,4-4-1 0,7-7-1 16,-7-2-25-16,10-3 6 0,-4-3 4 16,11-3-4-16,-3-3 17 0,3-2-17 15,0 0-25-15,0 0-26 0,3 0-2 16,1-1 22-16,-1-1 15 0,4-2 35 16,-3 1 3-16,9-1 29 15,-2-1-13-15,-4 1-17 0,6 1-2 16,-2 2-2-16,3 1 2 0,-8 0 0 15,-2 0 28-15,6 7-12 0,1 0-4 16,2 5 13-16,-6 0 0 0,0 3-22 16,0 1 15-16,-7 5 14 0,3-1-3 15,-3 0-4-15,0-1 0 0,0 1-3 16,-6-1-7-16,-5-3 4 0,-6 4-19 16,0-2-10-16,3-3-37 0,-7 0-48 15,-3-4-37-15,10-6-16 0,-3 0-16 16,3-5-1-16,8-3 9 0,2-4 31 15,1-4 87-15,3-4-26 16,0 0 64-16,7-3 19 0,3 2 29 0,0 4-7 16,7-1 1-16,-6 4-7 15,-4 4 13-15,3-1 3 0,0 5-9 16,4 1-21-16,-4 0-21 0,1 0-2 16,3 0 2-16,6 0-64 0,-6 0-262 15,0 0-704-15,0-3-770 0</inkml:trace>
  <inkml:trace contextRef="#ctx0" brushRef="#br0" timeOffset="21541.037">20134 12313 2564 0,'0'0'815'0,"0"0"-495"0,0 0-188 15,0 0-72-15,0 0-41 0,0 0-6 16,0 0-11-16,0 0 26 0,58 2-3 16,-34-2-12-16,-3-2-13 0,7-2-23 15,-8 0-46-15,-2-1-70 0,-1-2-76 16,-7 4-36-16,-6-2-214 0,-1-2-356 15,-3-1-401-15,0 2 436 0</inkml:trace>
  <inkml:trace contextRef="#ctx0" brushRef="#br0" timeOffset="21722.35">20261 12192 629 0,'0'0'1561'0,"0"0"-1108"0,0 0-122 15,0 0-40-15,0 0-90 0,0 0-75 16,0 0-56-16,0 0-41 0,0 0-14 15,-31 58 1-15,21-36 3 0,6-1-18 16,-6 5-1-16,3-3-28 0,-3 0-10 16,6-3-32-16,1-3-66 0,3-2-68 15,0-4-142-15,0-4-289 0,3-3-393 16,4-4-49-16</inkml:trace>
  <inkml:trace contextRef="#ctx0" brushRef="#br0" timeOffset="22035.398">20375 12361 1099 0,'0'0'1732'0,"0"0"-1436"0,0 0-185 15,0 0 23-15,-21 53 3 0,14-39-23 16,-3 5-13-16,3-4-57 0,0 3-28 16,-7-2-16-16,1-1-1 0,2-1-1 15,1-1-48-15,-4-3-55 0,0-1 1 16,1-2-14-16,2-1-32 0,4-2-25 15,1-3-11-15,-1-1 34 0,7 0 75 16,0 0 45-16,0-3-4 0,0 0 10 16,3-1-70-16,7-1 47 0,-6 1 49 15,6 1 61-15,1 2 20 16,2-2 32-16,-2 3 9 0,-1 0-25 0,0 0-17 16,4 0 4-16,0 3-56 15,3 1-8-15,-3-3-20 0,7-1-1 16,-4 0-112-16,-3-5-147 0,3-2-134 15,-3-7-401-15,-4 5-680 0</inkml:trace>
  <inkml:trace contextRef="#ctx0" brushRef="#br0" timeOffset="22195.494">20523 12259 1548 0,'0'0'1755'0,"0"0"-1434"0,0 0-213 16,0 0-55-16,0 0-24 0,0 0-29 15,0 0-41-15,0 0-54 0,0 0 57 16,0 0-114-16,10 50-116 0,-6-42-264 16,-1-1-577-16,1-1-470 0</inkml:trace>
  <inkml:trace contextRef="#ctx0" brushRef="#br0" timeOffset="22425.904">20716 12312 2156 0,'0'0'1476'0,"0"0"-1268"0,0 0-126 16,0 0-23-16,0 0-28 0,0 0-31 15,0 0-16-15,0 0-56 0,0 0 2 16,0 0 14-16,38 26-36 15,-21-23-69-15,4-3-113 0,6 0-325 16,-9 0-464-16,-5-3-128 0</inkml:trace>
  <inkml:trace contextRef="#ctx0" brushRef="#br0" timeOffset="22646.089">20850 12309 842 0,'0'0'1348'0,"0"0"-818"15,0 0-196-15,0 0 11 0,-58 25-69 16,41-18-37-16,10 4-22 0,-7 0-58 15,-3 2-63-15,6 2-52 0,1 4-29 16,7 2 13-16,-8 3-3 0,4 0 21 16,-3 0 25-16,10-1-37 0,0-2-9 15,0-4-13-15,0-2-12 0,0-1-15 16,10-2-7-16,4-3-21 0,-7-2-6 16,10 0-7-16,11-6-21 0,-8-1-35 15,11-8-97-15,-3-4-153 0,10-7-341 16,-17 1-781-16</inkml:trace>
  <inkml:trace contextRef="#ctx0" brushRef="#br0" timeOffset="22890.34">21198 12447 212 0,'0'0'2982'15,"0"0"-2471"-15,0 0-341 0,0 0-88 16,0 0-76-16,0 0-6 0,0 0-25 16,0 0-82-16,0 0-171 0,0 0-5 15,18 1-130-15,-12-1-382 0,12-4-822 16</inkml:trace>
  <inkml:trace contextRef="#ctx0" brushRef="#br0" timeOffset="23027.718">21315 12443 2141 0,'0'0'1030'16,"0"0"-876"-16,0 0-154 0,0 0-13 15,0 0-185-15,0 0-149 0,0 0 167 16,0 0-163-16,69-11-329 0,-48 7-420 15</inkml:trace>
  <inkml:trace contextRef="#ctx0" brushRef="#br0" timeOffset="23104.035">21491 12421 446 0,'0'0'1053'15,"0"0"-734"-15,0 0-319 0,0 0-68 16,0 0-277-16,0 0-385 0,0 0 55 0</inkml:trace>
  <inkml:trace contextRef="#ctx0" brushRef="#br0" timeOffset="23376.915">20785 12187 2761 0,'0'0'551'0,"0"0"-551"16,0 0-19-16,0 0-58 0,0 0 10 16,0 0 6-16,0 0-96 0,0 0-329 15,62 0-1115-15</inkml:trace>
  <inkml:trace contextRef="#ctx0" brushRef="#br0" timeOffset="23509.183">21043 12147 2825 0,'0'0'557'16,"0"0"-354"-16,0 0-86 0,0 0-117 16,0 0-12-16,0 0-191 0,0 0-196 15,0 0-345-15,0 0-811 0</inkml:trace>
  <inkml:trace contextRef="#ctx0" brushRef="#br0" timeOffset="25518.528">20881 12205 735 0,'0'0'192'0,"0"0"323"16,0 0-245-16,0 0-127 0,0 0-62 16,0 0 36-16,0 0 41 0,0 0-5 15,0 0-11-15,0 0 10 0,0 0 5 16,4 0-6-16,-4 0-26 0,0 0 0 16,0 0-29-16,3 0-10 0,-3 0-7 15,0 0-15-15,0 0-14 0,0 0-8 16,0 0-11-16,0 0-9 0,0 0-6 15,4 0 0-15,-4 0 0 0,0 0-4 16,0 0 7-16,0 0 3 0,0 0 3 16,3 0 7-16,-3 0 15 0,0 0 3 15,0 0-25-15,0 2-21 0,0-2-4 16,0 0-1-16,0 0-2 0,4 0 3 16,-4 2 2-16,0-1 16 0,3 2 7 15,0-1 0-15,-3 2 2 16,4 0-2-16,3 1 0 0,-4-1-10 15,-3 1 1-15,4 2-14 0,-1-3 10 16,-3 3-12-16,4-3 1 0,-1-1 0 16,-3 1-1-16,3-1-1 0,-3 0-11 15,0-1 12-15,0 1-2 0,0-3-11 16,0 1 1-16,0-1-29 0,0 0-29 16,0 0-33-16,0 0-42 0,0 0-57 15,0 0-110-15,0 0-185 0,0 0-305 16,0-1-486-16</inkml:trace>
  <inkml:trace contextRef="#ctx0" brushRef="#br0" timeOffset="25699.433">21009 12138 1641 0,'0'0'1832'15,"0"0"-1487"-15,0 0-223 0,0 0-56 16,0 0-22-16,0 0-8 0,0 0-36 15,0 0-10-15,0 0-9 0,0 0 16 16,27 31-60-16,-20-24-76 0,0-3-91 16,-3 3-158-16,3-3-600 0,-7 2-766 0</inkml:trace>
</inkml:ink>
</file>

<file path=ppt/ink/ink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1T05:57:48.32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brush xml:id="br2">
      <inkml:brushProperty name="width" value="0.05292" units="cm"/>
      <inkml:brushProperty name="height" value="0.05292" units="cm"/>
      <inkml:brushProperty name="color" value="#00B0F0"/>
    </inkml:brush>
  </inkml:definitions>
  <inkml:trace contextRef="#ctx0" brushRef="#br0">5974 10376 62 0,'0'0'3'0,"0"0"10"16,0 0 30-16,0 0 283 0,0 0-147 15,0 0-81-15,0 0-26 0,0 0 3 16,0 0 0-16,0-5 16 0,0 3 13 16,0 2-13-16,0 0-9 0,0 0-14 15,0 0-9-15,0 0-11 0,0 0-5 16,0 0-11-16,0 0-9 0,0 0-20 15,0 0-1-15,0 0 1 0,0 0 0 16,0 0-2-16,0 0-1 0,0 0-23 16,0 0-9-16,0 0 32 0,0 0-17 15,0 0-9-15,0 0 7 0,0 0 18 16,0 0 1-16,0 0 0 0,0 0 3 16,0 0-3-16,0 0 0 0,0 0-13 15,0 0 11-15,0 0 0 16,0 0-2-16,7 0 4 0,0 0 13 15,-4 0 33-15,4 0 3 0,0 0-49 16,0 0 0-16,0 2 28 0,-4-5 27 16,11 2 13-16,-4 0-19 0,1-1 19 15,-4 1-19-15,3 0-23 0,0-2 0 16,4 2 3-16,-4-2-28 0,1 0 25 16,-1 1 10-16,0 0-7 0,1 0-27 15,-1 0-1-15,0 2 25 0,1-3-26 16,-4 2 2-16,-1 1-1 0,8 0 2 15,-7-2 11-15,3 1-14 0,-6 0-10 16,3 1 7-16,-4 0 3 0,4 0-26 16,-3-1 26-16,9 1 1 0,-6-2 14 15,-3 2-15-15,3 0-29 0,-1 0 27 16,1 0 2-16,-3 0 0 0,3 0 0 16,3 0 0-16,0 0 17 0,-3 0-14 15,0 0 1-15,4 0-1 16,-5 0-2-16,5 0 25 0,-1 0-14 0,-3 0-11 15,0 0 20-15,3 0-1 16,-3 0 16-16,0 0-20 0,7 0 19 16,-4 0 1-16,0 0 3 0,1 0-4 15,-1 0-2-15,4 0 2 0,0 0-9 16,-4 0 10-16,0 0-10 0,4 0-8 16,0-1-17-16,-4 1 24 0,1 0 4 15,-1 0-10-15,4 0-17 0,-1 0 18 16,-2 0-4-16,-1 0 0 0,0 0 10 15,4 0-7-15,-3 0-17 16,-1 0-1-16,0 1 14 0,1 1-2 16,2-1-11-16,1 0 18 0,-4-1-1 15,1 1-6-15,3-1 0 0,-1 2 6 16,-2-2-6-16,2 0 5 0,-2 0-17 16,3 0 0-16,-1 1 0 0,-2-1 3 15,-1 1 15-15,4 1-16 0,3-2 0 16,-7 0 10-16,4 1-12 0,3-1 2 15,-3 1 13-15,0 1-13 0,-4-2-3 16,8 0 16-16,-1 0-15 0,-3 0 2 16,-4 1-2-16,7-1 15 0,0 1-14 15,1-1-2-15,-5 0 1 0,5 0 22 16,-1 0-8-16,-3 0-14 0,6 2 14 16,-3-2-12-16,-3 0 16 0,7 0-19 15,-4 0 2-15,-3 0-2 0,7 0 2 16,-4 0 2-16,0 0 21 0,0 0-2 15,4 0-10-15,-4 0-10 0,4 0 19 16,0 0-6-16,-4 0-13 0,3 0 26 16,1 0 16-16,-4 0-4 15,7 0-15-15,-3 0-10 0,0-2-13 16,-4 2-1-16,4-1 17 0,-8 1-17 16,5-1-1-16,-5 1 0 0,1 0 2 15,3 0-3-15,-3 0 2 0,0 0-2 16,-4 0-2-16,4 0-2 0,3 0 1 15,-6 0 3-15,2 0 0 0,8 0-2 16,-7 0 2-16,3 0 13 0,4 0-10 16,-7 0-2-16,3 0-1 0,0 0-1 15,0 0-1-15,-3 0 2 0,0 0-1 16,7 0 0-16,-8 2-1 0,1 0 1 16,-4-2-3-16,8 0 3 0,-5 2 1 15,1-1-1-15,-7 0 2 0,14 1-1 16,-7-1 3-16,3 0 0 0,0 2 13 15,0-3-15-15,4 1 2 0,0 1 12 16,-4-1-14-16,3-1 13 16,-6 0-12-16,7 2-1 0,-4 0 11 0,0-2 7 15,1 0 42-15,-1 0-1 0,0 0-22 16,4-2-16-16,-4 0-20 16,0-1 10-16,4 1-11 0,-4-1 0 15,-10 2-1-15,10-1-1 0,-3 1 0 16,-4 1 0-16,1 0-2 0,-4 0 0 15,6 0-1-15,-2 0-8 0,-1 0 10 16,0 0 1-16,-3 1 0 0,7 1-2 16,-4-1 3-16,4-1 3 0,0 1-2 15,-7-1 2-15,10 2 9 0,-3-2 1 16,3 0-2-16,-3 0-11 16,3 0 0-16,4-3 12 0,3 2 7 15,3-3-16-15,1 2-3 0,6-2 0 16,-3 0 0-16,0 0 0 0,14 0 0 15,-7 0 2-15,7 0-2 0,-7 2-2 16,10-1 0-16,-3-1 1 0,0 0-13 16,-1 3 14-16,-6-2 12 0,10-1-12 15,-6 0 0-15,-1 1 0 0,-6-1-1 16,6 3-1-16,-3-3 1 0,-11 0 1 16,11 1-1-16,-3 2 1 0,-8-2-1 15,4 3 1-15,-7 0-1 0,4 0-2 16,-4 0-1-16,0 0 4 0,0 0 16 15,0 0-15-15,1 0 1 0,-5 3-2 16,4-2 0-16,-3 2-1 0,0 2 0 16,3-2-11-16,-7 1 11 15,4 0 1-15,-4-3-1 0,0 2 0 0,-3 1-1 16,7 0 2-16,-8 0 0 16,5 0 3-16,-1 0-1 0,-3-3-2 15,3 3 0-15,-7-1 1 0,7-1 2 16,-3 1-1-16,-3-1 14 0,2 2-16 15,1-1 41-15,0 0-38 0,0-1-2 16,-1-1 1-16,1 3-2 0,-3-3-1 16,2 2 0-16,5 0 0 0,-8 0-1 15,7 1 1-15,-3-1-1 0,0 0-1 16,-1 0 3-16,1 0 0 0,0 1 0 16,0-2 0-16,0 0 0 0,-1 2 0 15,5-4 2-15,-8 2 0 0,11 0-2 16,-8 0 0-16,5-2 2 0,-5 1 0 15,5-1-2-15,-8 0 2 16,7 1-1-16,-6 1-1 0,2-1 1 0,-2 0 0 16,2 1 1-16,-6-1 0 0,7 0-2 15,0 0 0-15,-4 1-3 0,4-1 1 16,-4 2 2-16,4-2 0 16,-4 2-1-16,4-1 1 0,-3 0 0 0,2-2 2 15,1 0-1-15,-4 2-1 16,1-1 3-16,3 2-3 0,-4-3 0 15,4 1-2-15,-1 2 2 0,-2-3 0 16,6 0 2-16,-3 4-1 0,3-4 1 16,0 0-1-16,1 0 2 0,-1 0-1 15,0 0-2-15,4 0 3 0,-4 3 10 16,0-3-13-16,4 0 0 0,-4 0 11 16,-3 0-9-16,6 0-2 0,-6 0-1 15,3 0 1-15,1 0 0 0,-1 0 1 16,0 0-1-16,0 0 1 15,-3 0-1-15,3 0 2 0,1 0 0 16,-1 0-2-16,-3 0 0 0,3 0 0 16,-3 0 0-16,-1 0 0 0,5 0-2 15,-1 0 2-15,-3 0-1 0,3 0 0 16,0 0 2-16,-3 0-1 0,3 0 0 16,0 0 0-16,1 1 0 0,-1-1 0 15,0 0 1-15,4 3 1 0,-4-3-1 16,4 0 11-16,-1 0-11 0,-3 0 0 15,4 0 0-15,-4 0-1 0,1 0 1 16,2 0 1-16,1 0-2 0,-4 0 0 16,4 0-1-16,-4 0 1 0,4 0 0 15,-4 0 0-15,4 0 1 16,-1 0-1-16,-3 0 2 0,8 0-2 0,-5 0 2 16,1 0-1-16,0 0 0 0,-1 0 1 15,4 0 1-15,1-3 10 0,-5 3-11 16,8 0 0-16,-4 0-1 15,0 0 84-15,4-1-26 0,-4 1-43 16,3 0-15-16,4 0-1 0,0 0-1 16,0 0 1-16,4 1 1 0,-1 3-1 15,-3-1-1-15,4 1 0 0,-1 1 1 16,4-1 0-16,-7-1 0 0,7 4 2 16,-4-3 11-16,1-1-11 0,-1 1-1 15,1 0 2-15,-1-1 13 0,1 1 32 16,-1-2-23-16,4 0-23 0,0-2 10 15,-4 0-12-15,8 0 2 0,-8 0 15 16,4-2-17-16,0 0-1 0,-4 2 0 16,1-1 0-16,-1-1-2 0,1 2 2 15,-1 0 1-15,-3 0 2 16,4 2-2-16,-4 1-2 0,3 5 0 0,7 0 1 16,-10 2-3-16,7 3 2 0,4 3-1 15,-4-1 3-15,-1 0 13 0,1 4-10 16,0 0 19-16,4-1-20 0,-5 0-2 15,8-4-11-15,-3-1 10 16,2-2 1-16,1 1 0 0,-3-3 0 16,-1-3 1-16,4 1-1 0,-4-3 0 15,0-1 2-15,-3-3-1 0,0 0-1 16,3 1 3-16,-10-5-2 0,7 0 0 16,-3-3 1-16,-1 0 1 0,-3-1 0 15,4 0 0-15,-8 0 0 0,4-1-1 16,-10 3-1-16,3 0 0 15,0-2 1-15,0 0 1 0,0 1-2 0,-3-1 2 16,3 2-2-16,-7 2 0 0,4-3-1 16,0 3 0-16,-4 0-2 15,4 0 2-15,-4-1 0 0,-3 2-3 16,3-1 0-16,-3 1 0 0,-1 2 1 16,-2-2 0-16,3 3-1 0,-4-1 2 15,4-2 0-15,-7 3-2 0,6-1 2 16,-2 1 0-16,2-3 1 0,1 2 0 15,-3 0 0-15,2 0 0 0,1-1 1 16,3 0 0-16,-3 2-1 0,3-3 2 16,4 2 0-16,-4-3 0 0,1 1-2 15,6 1 1-15,-11-2-1 0,12 2 2 16,-5-2 1-16,1 0-1 0,0 0-2 16,-1 0 0-16,1 0 1 0,3 0 2 15,-7 1-3-15,4 0 0 0,0-1 0 16,3 0-1-16,3-1 1 0,-3-1 2 15,7 2-1-15,-7-2-1 16,8 1 0-16,-5 1-1 0,4 0-1 0,-7 0 2 16,7 2 0-16,-3-2 0 15,-1 0 0-15,4 0 0 0,-3 1 1 16,3-1 1-16,-4 0-2 0,1 0 0 16,0 0 0-16,-1 0 0 0,1 0-2 15,3 4-1-15,-4-4 3 0,1 1-1 16,-1-1 1-16,4 1 0 0,-3-1 1 15,6 0-1-15,-9 0 2 0,6 0 1 16,-11 0-3-16,8 0-3 0,-1 0 0 16,1 3 3-16,-1-1 0 0,1-2 1 15,3 1-1-15,0-1 0 0,-3 1 0 16,6 1 3-16,-10-2-3 0,7 2 0 16,-7-1 0-16,7 0 0 0,-7 1-1 15,7 1 1-15,-3-2-2 0,0 0 2 16,-1 1 0-16,1-1 0 0,-1 0-3 15,4 1 3-15,-7 0 0 0,7-2 0 16,-7 1 0-16,7-1 1 16,-3 0 3-16,0 0-4 0,3 2-2 0,-4-2 1 15,-3 3 0-15,4-2 1 16,-4-1 0-16,7 3 1 0,-10-2-1 16,6 3 0-16,-6-4 1 0,3 4-1 15,0-4 0-15,0 1-1 0,4 2 1 16,-4-2 0-16,3 2 3 0,1-2-2 15,0-1-1-15,-8 3 0 0,8-3 0 16,-8 1 1-16,5 3 0 0,-1 0-1 16,-4-3 0-16,8 2 0 0,-7-1 1 15,6 1 0-15,-6 0-1 16,10 1 0-16,-7-2 1 0,7 2 0 16,0-1 2-16,3 1-1 0,-6-1 1 15,6 1 13-15,-3-2 18 0,0 2 22 16,4 0-19-16,-8-2-18 0,8 0-18 15,-7 2 2-15,3-3 0 0,-4 2 0 16,1-1-3-16,-4 1 1 0,3 0-1 16,-9 1 0-16,-1 0 0 0,3-2 0 15,-9 2 0-15,-1-1-1 0,0 0 1 16,4 1 0-16,-7 0 0 0,0 0 0 16,-4 0 0-16,1 0-2 0,-1 0-10 15,-3 0 11-15,4 0-1 0,-4 0 1 16,0 0 1-16,0 0-1 0,0 0 0 15,0 0 1-15,0 0 0 0,3 0-1 16,-3 0-2-16,0 0-12 0,0 0 12 16,4 1 0-16,-1-1 0 0,1 3 0 15,-1-2 2-15,0 2 1 0,8-2 1 16,-4 2 1-16,-4-3 1 16,1 0-1-16,2 2-2 0,-2 0 1 0,-4-2 1 15,3 0-1-15,-3 0-1 16,4 0-1-16,-4 2 1 0,0-2-1 15,0 0 1-15,0 0-2 0,0 0-1 16,0 0-10-16,0 0-30 0,0 0-63 16,0 0-61-16,-7 0 7 0,-3 0-157 15,-1 0-402-15,-34-18-1083 0</inkml:trace>
  <inkml:trace contextRef="#ctx0" brushRef="#br0" timeOffset="1245.598">11218 8869 254 0,'0'0'1035'0,"0"0"-801"0,0 0-110 15,0 0-11-15,0 0 11 0,0 0 9 16,0 0 0-16,0 0-26 0,-7 1-39 16,7-2-10-16,0-2-13 0,0 3-42 15,3-3-2-15,1-1 21 0,-1-1 7 16,4-4 10-16,3-3-16 0,1 0 6 16,-1 0-7-16,4-5-6 0,-1 1-12 15,1-3-1-15,7 3 10 0,-4-2-10 16,0-1-3-16,4-1-15 0,3 3 12 15,0-1 2-15,0-1 1 0,1 3-1 16,2-2-12-16,1 2 12 0,-1-1 1 16,1 2-10-16,3-1 10 0,0 4 0 15,-4-3 0-15,-3 3 6 0,1 0-5 16,-1 2 0-16,-4 2-2 16,-2 1 2-16,-5 0-1 0,1 2 0 0,-4 1 3 15,-3 2-3-15,-3 0 2 16,-1 0 12-16,-3 2 2 0,0 0 29 15,0 0 10-15,0 0-13 0,0 0-42 16,-3 2-46-16,-1 0-16 0,-3 2-122 16,1-2-162-16,-5 2-258 0,1 0-175 15,-4-4 24-15</inkml:trace>
  <inkml:trace contextRef="#ctx0" brushRef="#br0" timeOffset="1725.078">11231 8536 1034 0,'0'0'644'0,"0"0"-452"15,0 0-144-15,0 0 11 0,0 0 28 16,0 0 46-16,0 0 16 0,0 0-55 16,0 0-65-16,0 0-28 0,-13 0 12 15,13 0 7-15,0 0 2 0,0 0-6 16,0 0 4-16,0 0 2 0,0 2 4 16,0-2 0-16,0 4 0 0,0 2-13 15,0 5 19-15,0 5 3 0,0 5-6 16,0 4-27-16,0 1 0 0,0 1-2 15,0 1-2-15,0-2-1 16,0 2 3-16,3-4 1 0,-3-3 11 16,3 1-11-16,-3-5-1 0,0-3 0 15,4-2 0-15,-1-4-13 0,1-1 13 16,-4-2 2-16,3-2 2 0,4-1 25 16,3 0 51-16,4-2 55 0,7 0 3 15,6 0-49-15,4-6-22 0,7-1-19 16,7-4-45-16,-3 0 6 0,6 2-9 15,-3 1-127-15,-4 3-110 0,-3 4-100 16,-7 1-19-16,-14 0-429 0</inkml:trace>
  <inkml:trace contextRef="#ctx0" brushRef="#br0" timeOffset="2392.929">12558 7964 988 0,'0'0'807'0,"0"0"-473"16,0 0-214-16,0 0-61 15,0 0 21-15,0 0 72 0,0 0 35 16,0 0-68-16,0 0-57 0,0 2-8 16,0-2 17-16,0 1 18 0,0-1 23 15,0 1-38-15,0 2-30 0,-4 3-18 16,-3 4-14-16,-3 7-12 0,-7 3-25 15,0 5 3-15,-7 1-10 0,3 1-42 16,0 0 20-16,-3-1 16 0,3-1-17 16,-3-1-22-16,4-3-28 0,2-1 24 15,1-5-70-15,7-5-120 0,6-4-154 16,-3-6-232-16,7 0-369 0</inkml:trace>
  <inkml:trace contextRef="#ctx0" brushRef="#br0" timeOffset="2690.548">12406 8144 2274 0,'0'0'484'0,"0"0"-226"0,0 0-191 16,0 0-38-16,0 0-26 0,0 0 83 15,0 0 10-15,0 0-45 0,0 0-50 16,0 0 15-16,11 4 35 0,-11-4 22 15,0 0 19-15,0 3-26 0,3-2-28 16,-3 2-3-16,3 1-10 0,1 8 10 16,3 4 6-16,3 5-19 0,-3 3 0 15,3 4-10-15,1 6-11 0,-4-3 8 16,3 6-9-16,-3-2-1 0,0 4-12 16,-4-4 1-16,4 1-26 0,-7-1-63 15,0-1-44-15,3 0-81 0,-3-2-177 16,0-3-190-16,0-8-476 0</inkml:trace>
  <inkml:trace contextRef="#ctx0" brushRef="#br0" timeOffset="3138.182">12747 8139 980 0,'0'0'245'16,"0"0"-193"-16,0 0-3 0,0 0-48 15,0 0 1-15,0 0 115 0,0 0 62 16,0 0-39-16,0 0 6 0,0 0 23 16,-7-41 51-16,7 41-10 0,4 0 42 15,-4 0-11-15,0 0-59 0,0 0-29 16,0 0-19-16,0 0-7 0,3 0-7 16,-3 1-19-16,0 2-22 0,0 1-33 15,0 2-46-15,0 7-35 0,4 9 35 16,-1 5 14-16,4 9-14 0,-4 3-13 15,1 3-3-15,-1-2 1 0,4-1 14 16,-3-4-12-16,-4 0-6 0,3-7-72 16,1-1-23-16,-1-6-32 0,0-7-105 15,1-4-143-15,-1-5-139 16,1-5-164-16,-1 0-326 0</inkml:trace>
  <inkml:trace contextRef="#ctx0" brushRef="#br0" timeOffset="3663.051">12778 8079 897 0,'0'0'804'0,"0"0"-492"16,0 0-124-16,0 0-81 0,0 0-23 15,0 0-49-15,0 0-7 0,0 0-28 16,0 0 0-16,0 0 4 0,17-37 18 16,-6 31 10-16,-1-2-19 0,4 0 10 15,0 0 6-15,-1 0-6 0,5 1 15 16,-1 0-5-16,4 0 2 16,-1 1 20-16,1-1 3 0,0 0 9 15,3 2 7-15,0-1-39 0,-3 2-9 16,3 1-13-16,0 0-12 0,-4 1 25 15,1-1-26-15,-4 2-8 0,1 1-5 16,-1 0 26-16,0 0-26 0,-3 0 16 16,-7 0-3-16,3 3 20 0,0-1 37 15,-3 5 30-15,0-1 85 0,-7 3-64 16,7 5-32-16,0 2-25 16,-4 5-10-16,1 7 9 0,-4 5-21 15,3 3-28-15,-3 1 1 0,0-1-2 16,0 1-22-16,0-2 0 0,0-4 20 15,0-1-20-15,0-6-1 0,0-2 20 16,0-5-9-16,0-1-1 0,0-5 10 16,0-1-61-16,0-4-12 0,0-3-26 15,0-2-41-15,0-1-36 0,0 0-27 16,0 0-22-16,-3-2-50 0,3-5-43 16,0-2-336-16,0 0-92 0,0-8 136 0</inkml:trace>
  <inkml:trace contextRef="#ctx0" brushRef="#br0" timeOffset="4097.115">12913 8221 1117 0,'0'0'534'0,"0"0"-232"16,0 0-127-16,0 0-55 0,0 0-16 15,0 0 19-15,0 0 35 0,0 0-39 16,0 0-55-16,0 0-12 0,3-5-14 16,1 4-25-16,2-3 32 0,8-1 0 15,-3-1-6-15,9-1-20 0,-3 0-18 16,4-1-1-16,0 1 0 0,-1-1 0 16,1 1 6-16,0-1-6 0,-4 3-16 15,-3-1-19-15,-4 2-77 0,-3 0-30 16,0 3-16-16,-7-2-29 0,0 3-69 15,0 0-58-15,0 0-41 16,-7 0-65-16,4 0-150 0</inkml:trace>
  <inkml:trace contextRef="#ctx0" brushRef="#br0" timeOffset="4358.172">13037 8093 342 0,'0'0'1148'0,"0"0"-816"15,0 0 6-15,0 0-102 16,0 0 6-16,0 0-3 0,0 0-44 16,0 0-70-16,0 0-61 0,0 0-23 15,-11-5-2-15,11 5-1 0,0 0-13 16,0 0-3-16,0 1-9 0,0 0 6 16,0 4-12-16,4 2-7 0,-4 3 0 15,0 6 28-15,7 0-28 0,-7 6 0 16,0-4-17-16,3 2-34 0,-3-4-54 15,0 1-32-15,0-2-61 0,0 1-101 16,0-1-109-16,0-1-182 0,0-5-172 16</inkml:trace>
  <inkml:trace contextRef="#ctx0" brushRef="#br0" timeOffset="4866.638">12964 8360 1000 0,'0'0'1093'0,"0"0"-899"16,0 0-81-16,0 0-106 0,0 0-7 15,0 0-13-15,0 0 10 16,0 0-52-16,0 0-43 0,0 0-8 16,-3-2 57-16,3-1 49 0,0-1 0 15,3-1 1-15,1-1 15 0,-1 1-16 16,1-3-16-16,3 2 3 0,-4 3-27 15,4-2 40-15,0 1 23 0,0-3-23 16,3 3-1-16,0 0-2 0,1 0-19 16,-1 1 20-16,0 3-18 0,-3 0 20 15,0 0 22-15,0 0 20 0,0 4 3 16,0-1 27-16,-7 1 5 0,0 3-25 16,3-3-32-16,-3 1 22 0,0 2-13 15,0 0-3-15,-3 1-4 0,-4 1-22 16,0 1-54-16,-3 3-30 0,-1-1 16 15,1-2 36-15,0 1 0 0,3-1 11 16,-4-4 21-16,8-1 0 0,-4-1-2 16,4-2 2-16,3 0-1 0,0-2-11 15,0 0-11-15,0 0 23 16,0 0 22-16,3-2-20 0,4 0 12 16,-4-1-12-16,8 2 37 0,-4-2-27 15,0 2-12-15,3 0 0 0,-7 1-13 16,8 0 13-16,-1 0 0 0,-3 0-2 15,0 2-21-15,-7 1-74 0,7 0-52 16,-4-1-43-16,1 3-49 16,-4-1-9-16,3 0-83 0,-3 0-55 0,0 0-120 15</inkml:trace>
  <inkml:trace contextRef="#ctx0" brushRef="#br0" timeOffset="5098.058">12888 8606 2170 0,'0'0'524'15,"0"0"-312"-15,0 0-209 0,0 0-3 16,0 0 80-16,0 0 70 0,66-26-31 16,-45 19-65-16,6-1-35 0,-3 1 5 15,4 2-24-15,-4 1-2 0,4 0 2 16,-1 1 0-16,1-1-1 0,-4 0-15 15,0 0-102-15,0-1-141 0,0 0-89 16,-7-3-293-16,-6 3-487 0</inkml:trace>
  <inkml:trace contextRef="#ctx0" brushRef="#br0" timeOffset="5592.817">13667 7866 1499 0,'0'0'355'0,"0"0"-76"15,0 0-92-15,0 0 4 0,0 0-4 16,0 0 13-16,0 0 2 16,0 0-65-16,0 0-54 0,0 0 0 0,4-6 9 15,-4 6 13-15,0 0-20 16,0 0-15-16,0 0-4 0,0 2 6 15,0-1 4-15,0 0-17 0,0 1-23 16,3 6-33-16,-3 3-3 0,3 4 12 16,-3 6 7-16,4 6-3 0,-4 2-16 15,0 3 1-15,-4 4-1 0,-2 2-13 16,-1 0 10-16,-4 4-25 16,1-3 8-16,-7 0-43 0,0-2 20 15,3-2-4-15,0-3-13 0,0-3-3 16,0-4-29-16,4-2-44 0,0-1-74 15,3-7-103-15,0-3-147 0,4-3-3 16,-1-6-206-16,1 1-316 0</inkml:trace>
  <inkml:trace contextRef="#ctx0" brushRef="#br0" timeOffset="5855.926">13581 8314 2551 0,'0'0'502'0,"0"0"-393"0,0 0-87 16,0 0-22-16,0 0 102 0,55 3 32 15,-34 1-4-15,-1 3 3 0,8 4-95 16,-4 0-35-16,4 2 29 0,3 0-20 16,-4 2-11-16,1 1 3 0,-4-2-3 15,0-1 0-15,-3-2-1 0,-4 0-1 16,0 0 0-16,-3-3-56 15,0-2-25-15,-7 0-48 0,0 0-45 16,-4-2-49-16,4 0-171 0,-7-1-245 16,0 0-176-16</inkml:trace>
  <inkml:trace contextRef="#ctx0" brushRef="#br1" timeOffset="14983.049">16210 10639 663 0,'0'0'977'0,"0"0"-720"16,0 0-85-16,0 0-85 0,0 0 30 15,0 0 25-15,0 0 7 16,0 0-39-16,0 0-59 0,0 2-25 16,0-1 6-16,0-1 16 0,0 1 10 15,0-1-3-15,0 2-10 0,0-2-10 16,0 0-16-16,0 0 7 0,3 0 0 15,-3 0 2-15,0 0 1 0,0 0 0 16,0 0-4-16,4 0-5 0,-4 0 2 16,3 0 13-16,0 0 13 0,8 0 16 15,-4 0 15-15,3 0-12 0,0 0-13 16,8 0-4-16,-1 0-21 0,0 0-27 16,4 0 26-16,3-3-12 0,0 2-14 15,3-2 1-15,-2 2 12 0,6 1-15 16,-4-2-1-16,1 2 1 15,-1 0-3-15,1 0 0 0,-1 0 2 0,1 0-1 16,-4 0 1-16,4 0 1 16,-4 0 0-16,3 0 0 0,-6 0 0 0,3 0-10 15,0 0 10-15,0 0 12 16,0 0-12-16,-3 0-1 0,3 2 1 16,-7-1 1-16,4 0-1 0,7 1 1 15,-11 2 14-15,4-4 1 0,3 2 0 16,-4 0-14-16,5 0-2 0,-8-1 13 15,7 0-11-15,0 1 10 0,0-1-12 16,4-1 13-16,-4 0 6 0,3 0-7 16,-3 1-12-16,4-1 13 0,-4 2-12 15,7-1 12-15,-7 0 4 0,11-1-15 16,-11 1-2-16,7-1 15 0,0 0-13 16,3 2 11-16,4-2 9 0,-7 0-7 15,4 0-12-15,-4 0-2 0,3 0 11 16,7 1 1-16,-10-1-10 0,4 0 16 15,6 0-17-15,-10 0 13 0,4 1-2 16,6-1 10-16,-6 0-7 0,-1 0 2 16,11 0 1-16,-11 0 3 0,8 2-7 15,-1-2 1-15,0 0-13 16,1 0 13-16,-1 0-4 0,0-2-9 16,4 0 13-16,-4 0-14 0,4 0 1 15,-3 1 16-15,6-2-18 0,-14-1 2 16,8 1 16-16,-1 3-18 0,0-4 2 15,-6 2 0-15,3 0 12 0,3 0-11 16,-7 0 8-16,8 0 3 0,-1 1 4 16,7-2 6-16,-10 3 3 0,7-3-10 15,-4 2-18-15,4-2 2 16,0 2 11-16,-4-2-10 0,4-1-2 16,0 3-1-16,3-2 2 0,-3 3 0 15,3-1 0-15,-10-2 1 0,7 3 0 16,0-1 10-16,-4-2-10 0,-3 3-1 15,3 0 0-15,4 0 1 0,0 0-1 16,-7 0 0-16,6 0 0 0,-6 0 11 16,10 0-13-16,-6 0 2 0,-1 0 1 15,4-4 15-15,0 4-16 0,6 0 42 16,-2-3-14-16,-5 2-26 0,1-2 8 16,3 3-11-16,-3-1 0 0,3-2 1 15,1 2-1-15,-4 1 1 0,-4-3-1 16,7 2 11-16,-3 0-8 0,3 0-1 15,-3-2 8-15,0 2-10 0,-4-3 0 16,4 1 14-16,3 2-15 0,0-3 0 16,1 3-2-16,-12-2 1 0,15 0 1 15,-4 1 1-15,1-2 2 0,2 0 15 16,-6 0-18-16,14 1-12 0,-11-1 12 16,0 0 1-16,0 2 2 0,-10 0-3 15,10 0 1-15,1-1 9 16,-1-1-8-16,-3 3 1 0,-4-1-3 15,4 0 0-15,0 0 0 0,-1 2 0 16,-6-3 2-16,4 2 23 0,-4 1-22 16,6-3 37-16,-2 2-19 0,-1 1-18 15,0-2 13-15,4 0-5 0,0 2-11 16,-7 0-2-16,3-2 1 0,4 0 1 16,0 2 1-16,-11-1-1 0,8-1 0 15,2 1 0-15,-2 1 1 0,-4 0 0 16,-1-1 11-16,8 1-11 0,-7-2 1 15,0 1 0-15,0 0 1 0,0-1-2 16,-4 2 2-16,4-2-2 0,-3 0 1 16,-4 0-1-16,7 1-1 0,-7-2 3 15,6 2-1-15,1-2 0 0,-7 3-2 16,7 0 1-16,-7-4 1 16,-3 4-1-16,6 0 0 0,-10-3 0 15,11 2-1-15,-11-2 1 0,3 3 0 16,-2 0-1-16,2-1 0 0,-3 1 0 15,-3 0 0-15,7 0 2 0,-4 0 0 16,3 0-1-16,-6 0 1 0,6-3 0 16,-9 3-2-16,2-1 1 0,8 1-1 15,-11-3 2-15,11 3-1 0,-8 0-1 16,-2 0 2-16,6-1-1 0,-7 1-1 16,4 0 0-16,-1 0 0 15,-3 0 0-15,8 0 2 0,-1 0 0 16,0 0 1-16,0 0-1 0,-3-3-1 15,10 3-1-15,-11 0 12 0,8 0 6 16,-7 0 22-16,6 0-28 0,-3 0-11 16,-7 0 1-16,11 0 0 0,-11 0 0 15,7 0 0-15,-6 0 1 0,-5 0-1 16,5 0-1-16,-8 0 1 0,0 0-1 16,1 0-1-16,-8 3 2 0,4-3-2 15,0 0 0-15,0 0 0 0,0 0 0 16,-4 0 1-16,0 0 0 0,-3 0-1 15,4 0 0-15,-1 0 0 0,-3 0 0 16,4 0 0-16,-4 1 1 0,0-1-1 16,0 0 1-16,0 0 0 0,0 3 1 15,0-3 1-15,0 0 0 0,0 0 0 16,0 0-1-16,0 0-1 0,0 0 0 16,0 0 0-16,0 0-1 0,0 0 0 15,0 0-1-15,0 0 1 0,0 0 0 16,0 0-2-16,0 0-13 15,0 0-1-15,0 0-45 0,0 0-37 16,0 0-37-16,0 0-106 0,0 0-278 16,3-3-908-16,-3-13-724 0,-3 35 1819 0</inkml:trace>
  <inkml:trace contextRef="#ctx0" brushRef="#br1" timeOffset="15942.904">21818 7659 176 0,'0'0'329'0,"0"0"-179"0,0 0-62 16,0 0-35-16,0 0-40 0,0 0 16 15,0 0 26-15,0 0 112 0,0 0-53 16,42-27 0-16,-42 23 55 0,0 4 52 16,0 0 29-16,0 0-16 15,0 0-30-15,0 0-10 0,0 0-20 0,0 0-16 16,0 0-46-16,-4 1-35 15,4 2-29-15,-3-3-48 0,-4 2-3 16,4-1-33-16,3 4-34 0,-11 2-10 16,4 1 38-16,0 6 7 0,-3 1 17 15,-11 5 18-15,11 1 0 0,0 1-12 16,-1 0 10-16,-2 3 0 0,-1-2 2 16,0-1 1-16,7 1-1 0,-3-2-13 15,-7 3 13-15,10 1 4 0,-7 1 12 16,7 3-1-16,-3 1-14 0,-7 3 11 15,6 1-11-15,-3 0 0 0,8-1 14 16,-5-2-2-16,-3-2 3 0,8-1 13 16,-5-3-26-16,4-2-3 15,4-4 0-15,-1 0-3 0,-2-3-17 16,-1-2-60-16,3 1 35 0,-3-5-19 16,4-1-10-16,-1 1-43 0,-3-4-31 15,4 0-40-15,0 1-101 0,-1-2-39 16,1 2-69-16,-1-3-138 0,-6 2-120 0</inkml:trace>
  <inkml:trace contextRef="#ctx0" brushRef="#br1" timeOffset="16311.607">21364 8204 1820 0,'0'0'367'15,"0"0"-131"-15,0 0-188 0,0 0-22 16,0 0 7-16,0 0 41 0,0 0 32 16,0 0-99-16,0 0-7 0,0 0-13 15,10 8 13-15,-7 1 87 0,1 5 25 16,3 0 7-16,0 1-45 0,0 1-49 15,3-2 17-15,0 1-10 0,-3-3-31 16,0-1 18-16,0-1-6 0,3-2 28 16,4 1-28-16,0-2 22 0,0 0 16 15,3-2 51-15,4-2-4 0,-4-2-50 16,10-1-1-16,-3-2-6 0,7-6-22 16,-6-2-19-16,9-2-51 0,-6-3-51 15,6 1-110-15,-6-5-137 0,-4 8-350 16,-4-11-758-16</inkml:trace>
  <inkml:trace contextRef="#ctx0" brushRef="#br1" timeOffset="17002.055">22762 7132 1088 0,'0'0'404'0,"0"0"-138"0,0 0-136 15,0 0-36-15,0 0-13 16,0 0 30-16,0 0-24 0,0 0-45 15,0 0-42-15,0 0 3 0,4 0 40 16,-4 4 31-16,3 2 45 0,-3 1 14 16,4 1-21-16,-4 2-28 0,0 2 6 15,0 1-13-15,-7 3-29 0,3 1-6 16,-2 4-17-16,-12 3 10 0,-2 2-22 16,2 1-10-16,-9 0 13 0,6 3-16 15,-6-3-20-15,-1 1-2 0,1 0 6 16,-1-1 0-16,0-1-7 0,1 0-12 15,3-1 13-15,-4-1-23 0,11-1-106 16,-7-5 38-16,10 1-93 0,4-4-46 16,6-3-176-16,-3-2-57 0,7-6-68 15,0-3-181-15</inkml:trace>
  <inkml:trace contextRef="#ctx0" brushRef="#br1" timeOffset="17265.949">22542 7508 1218 0,'0'0'508'0,"0"0"-232"16,0 0-95-16,0 0-6 0,0 0 22 15,0 0 26-15,0 0-37 0,0 0-93 16,0 0-51-16,0 0-20 0,3 6 10 16,1 0-29-16,-1 8 45 0,1 1 16 15,-1 7-6-15,8 5-36 16,-8-1-21-16,4 2-2 0,-4 2 0 15,1 0 1-15,-1 0 0 0,-3-2 1 16,4-1-1-16,-4-1-12 0,0-2-32 16,0-3-84-16,0-1-35 0,-4-1-17 15,4-4-110-15,0 0-128 0,-3 0-36 16,3-5-84-16,0-2-97 0</inkml:trace>
  <inkml:trace contextRef="#ctx0" brushRef="#br1" timeOffset="17567.058">22594 7516 1910 0,'0'0'431'15,"0"0"-211"-15,0 0-156 0,0 0-51 16,0 0 16-16,0 0 61 0,0 0-32 16,0 0-9-16,62-30-11 0,-31 22-22 15,-11 2-13-15,15 0 1 0,-8 2 2 16,4-2 7-16,-7 2-13 0,4 0 0 16,-7 0 0-16,-4 0-77 0,4 1-103 15,-8 1-72-15,-6-2-59 0,0 0-218 16,0 2-71-16,-7-2-120 0</inkml:trace>
  <inkml:trace contextRef="#ctx0" brushRef="#br1" timeOffset="17787.408">22921 7201 1139 0,'0'0'553'0,"0"0"-218"16,0 0-92-16,0 0-98 15,0 0-41-15,0 0-27 0,0 0-42 16,0 0-35-16,0 0 0 0,0 0 15 16,-35 52-13-16,25-30 11 0,7 1-13 15,-8 2-16-15,1-1-7 0,-4 2 21 16,11-3-17-16,-4 2-85 0,0-2-106 16,4-3-117-16,3 2-141 0,-7-5-125 15</inkml:trace>
  <inkml:trace contextRef="#ctx0" brushRef="#br1" timeOffset="18145.863">22614 7674 1914 0,'0'0'509'0,"0"0"-251"15,0 0-113-15,0 0-87 0,0 0-58 16,0 0 0-16,0 0 55 0,0 0-23 16,66-45 3-16,-42 32 3 0,7 1-25 15,-7 3 10-15,0 1-23 0,4 0-16 16,-4 2 14-16,0 2 0 0,-7 1 2 15,0 0-22-15,4 2 21 0,-7 1-12 16,-4 0 11-16,-3 1-69 0,3 3-93 16,-6-1-13-16,-1 2 42 15,4-1-27-15,-7 0-62 0,0 0-87 16,0 2-11-16,0 0-53 0,0-1-163 16</inkml:trace>
  <inkml:trace contextRef="#ctx0" brushRef="#br1" timeOffset="18382.007">22638 7778 121 0,'0'0'1797'16,"0"0"-1401"-16,0 0-128 0,0 0-87 16,0 0-123-16,0 0-13 0,0 0 3 15,0 0-45-15,0 0-1 0,0 0 18 16,49-15-1-16,-29 9-17 0,1 1 13 15,7 2-15-15,-4-1 0 0,3 0-23 16,-6 0 23-16,6 2-41 16,-9 1-165-16,-5 1-27 0,5 0-42 15,-8 0-198-15,-3 4-103 0,-4 0-249 16</inkml:trace>
  <inkml:trace contextRef="#ctx0" brushRef="#br1" timeOffset="18594.908">22607 7959 1721 0,'0'0'688'0,"0"0"-362"16,0 0-188-16,0 0-22 0,0 0-110 15,0 0-6-15,0 0-25 16,0 0 25-16,56-25 38 0,-22 14-19 16,-6-1-17-16,6 0 2 0,-3 0-4 15,-3 3-12-15,-8 1 11 0,1 1-133 16,-7 2-20-16,-7-2-11 0,3 6-25 15,-7-2-73-15,-3 2-156 0,0 1-82 16,0-3-33-16,-3 3-126 0</inkml:trace>
  <inkml:trace contextRef="#ctx0" brushRef="#br1" timeOffset="18875.648">22728 7518 1803 0,'0'0'425'15,"0"0"-238"-15,0 0-41 0,0 0-1 16,0 0 19-16,0 0-20 0,0 0-144 16,0 0 0-16,0 0-60 0,0 0 56 15,7 20 4-15,-7 0 106 16,3 5 19-16,1 6-45 0,-4 6-48 15,3 0-7-15,-3-2-25 0,4 1-15 16,-1-5 3-16,1 0 9 0,-1-2-105 16,0-5-129-16,-3-3-82 0,4-2-130 15,-1-5-133-15,1-2-196 0</inkml:trace>
  <inkml:trace contextRef="#ctx0" brushRef="#br1" timeOffset="19288.704">22439 8152 2119 0,'0'0'491'0,"0"0"-291"16,0 0-78-16,0 0 13 0,0 0-74 16,0 0-20-16,0 0 1 0,0 0-24 15,0 0-17-15,0 0 27 0,55-32 23 16,-28 22-13-16,-3-2-19 0,11-1 0 16,-8 1-18-16,8 1 15 0,-4 1-16 15,0 0-18-15,0 2 18 0,-4 0 0 16,1 0-3-16,-4 2 3 0,-3-1 1 15,3 3 0-15,-10 0 0 16,-4 0 0-16,0 0-1 0,4 0-18 16,-7 2-11-16,0 0-9 0,-7 2-38 15,0-2-20-15,0 2-26 0,0 0-42 16,0-2-19-16,0 2-50 0,-7-2-143 16,0 2-270-16,-7-2-87 0,7 0 62 15</inkml:trace>
  <inkml:trace contextRef="#ctx0" brushRef="#br1" timeOffset="19549.264">22756 7913 716 0,'0'0'463'15,"0"0"-124"-15,0 0-18 0,0 0-38 16,0 0-34-16,0 0-23 0,0 0-10 16,0 0-71-16,0 0-65 0,0 0-35 15,-7-2-26-15,7 8-19 0,3 4-3 16,-3 7 3-16,4 2 54 0,-4 7-25 15,3 2-7-15,0 3-22 16,-3-3 4-16,4 3 8 0,-4-1 1 16,0-1 9-16,0-3-22 0,0 0-12 15,0-3 12-15,-4 0-16 0,4-4-3 16,-3-1-74-16,0-2-51 0,3-8-36 16,-4 3-72-16,4-5-162 0,0-3-193 15,0-2-188-15,0-1 72 0</inkml:trace>
  <inkml:trace contextRef="#ctx0" brushRef="#br1" timeOffset="19803.985">22742 8099 1910 0,'0'0'402'0,"0"0"-160"15,0 0-80-15,0 0-27 0,0 0 22 16,0 0-13-16,0 0-144 0,-52 26-48 16,28-11-3-16,3 4 25 0,-10 4-9 15,7-1 13-15,-7-1-11 0,7-1-5 16,-4-1-17-16,8-3-51 0,9-2-36 16,-2-7-71-16,-1-2-75 0,14-2-76 15,0-3-101-15,10-3-190 0,-3-2 176 16</inkml:trace>
  <inkml:trace contextRef="#ctx0" brushRef="#br1" timeOffset="19961.204">22745 8133 480 0,'0'0'470'0,"0"0"-109"15,69-8-87-15,-48 8-89 16,10 3-3-16,-11 1-4 0,8 1-48 16,-7 1-43-16,6 3-35 0,-6-2-50 15,0 5 47-15,10 1 444 0,-11-4-346 16,15-1-147-16,-11-1-118 0,10-7-69 15,-13 0-300-15,7 0-315 0,-11-12-694 0</inkml:trace>
  <inkml:trace contextRef="#ctx0" brushRef="#br1" timeOffset="20476.738">23376 7456 1809 0,'0'0'519'15,"0"0"-215"-15,0 0-92 0,0 0 16 16,0 0-94-16,0 0 13 0,0 0-10 16,0 0-61-16,0 0-28 0,0 0-10 15,20-2 6-15,-9 2 6 16,-1 0 23-16,0 2-17 0,8 1-27 16,9 0-26-16,-6 1 12 0,10 0-14 15,-10 1-1-15,6-2 1 0,-6 2-1 16,3-1-16-16,-3 2-91 0,-11-2-67 15,4 0-19-15,-1 0-104 0,-6 2-139 16,0-1-185-16,-7 1-153 0,0-2-473 16</inkml:trace>
  <inkml:trace contextRef="#ctx0" brushRef="#br1" timeOffset="20760.671">23352 7734 1630 0,'0'0'717'0,"0"0"-316"15,0 0-160-15,0 0-107 0,0 0-47 16,0 0-14-16,0 0-3 0,0 0-38 16,0 0 6-16,0 0 23 0,72-26-26 15,-51 19-16-15,13-1-19 0,-6 0 0 16,-1 3-1-16,4-1-3 0,-7 2 4 15,-3 3-3-15,7-2 0 0,-15 0 0 16,8 3-26-16,-7 0-79 0,-7 0-54 16,0 0-43-16,-1 0-68 0,-2 0-124 15,-4 2-171-15,0 3-128 0,0-1-369 16</inkml:trace>
  <inkml:trace contextRef="#ctx0" brushRef="#br1" timeOffset="20988.81">23389 7858 1315 0,'0'0'1231'16,"0"0"-928"-16,0 0-236 0,0 0-48 16,0 0 17-16,0 0 60 0,0 0 25 15,66-30-82-15,-45 25-36 0,-1-3-3 16,4 2-2-16,-3 2-25 0,3 0 25 15,-3 0-28-15,-11 4-59 0,4 0-75 16,0 0-61-16,-4 0-66 0,-6 3-166 16,-4 2-112-16,0-1-190 0</inkml:trace>
  <inkml:trace contextRef="#ctx0" brushRef="#br1" timeOffset="21192.472">23386 7987 2100 0,'0'0'440'16,"0"0"-272"-16,0 0-168 0,0 0-2 16,0 0 2-16,0 0 87 0,0 0 13 15,55-16-46-15,-31 11-38 0,-3-2-14 16,6 0 10-16,-6 1-12 0,-4 0 0 16,11 0-2-16,-14 0 2 0,0 3-138 15,-1-1-68-15,-2 2-11 0,-8 2-120 16,1 0-166-16,-4 0-148 15</inkml:trace>
  <inkml:trace contextRef="#ctx0" brushRef="#br1" timeOffset="21659.198">23365 8088 1641 0,'0'0'526'0,"0"0"-361"0,0 0-139 16,0 0-13-16,0 0 10 0,0 0 22 15,0 0 75-15,0 0-20 0,0 0-75 16,0 0-12-16,18 10 0 0,-12-10 3 16,5 0 23-16,3-1-26 0,-4-5 0 15,0 2 6-15,11-4-16 0,-4-1-3 16,-3 0 0-16,7-2 0 0,-1 1 0 15,-2 2-9-15,2 0 6 16,1 1 3-16,-7 3-16 0,3 3 13 16,-7-2-23-16,1 3 10 0,-5 0-13 15,-2 5 10-15,-1 2 17 0,-3 2-92 16,0 1 62-16,-7 2 32 0,4 1 13 16,-7 1-10-16,-11 1-3 0,4-1-52 15,0 3-15-15,-8-3 18 0,8-1-35 16,0-2 26-16,-4-3 55 0,7 0 6 15,4-3 13-15,3-1 42 0,7-2 20 16,-3 0-78-16,3-2-42 0,0 0-23 16,7 0-26-16,-4 0 59 0,4-2 32 15,3-2 45-15,8-2-19 0,-1-1-26 16,-3-3-61-16,10-1-59 0,0-2-150 16,-3-1-205-16,-1 3-300 0</inkml:trace>
  <inkml:trace contextRef="#ctx0" brushRef="#br1" timeOffset="21986.308">23882 7756 2688 0,'0'0'366'16,"0"0"-232"-16,0 0 1 0,0 0 4 16,0 0-88-16,0 0 22 0,0 0-38 15,0 0-34-15,0 0 21 16,79-35 16-16,-48 25-3 0,11 0-19 16,-1-2-16-16,-3 5-2 0,0 2 0 15,0-2-2-15,-4 6 1 0,-6-3-9 16,-8 2 12-16,5 2-1 0,-12-2-22 15,-2 0-78-15,-8 2-42 0,1 0-64 16,-4 0-58-16,0 0-44 0,-4 0-53 16,-6-3-193-16,3 2-262 0</inkml:trace>
  <inkml:trace contextRef="#ctx0" brushRef="#br1" timeOffset="22269.08">24048 7442 1591 0,'0'0'426'16,"0"0"-50"-16,0 0-79 0,0 0-43 0,0 0-62 15,0 0-26-15,0 0-42 16,0 0-63-16,0 0-42 0,0 0-18 16,0-6 2-16,0 9-3 0,0 2-9 15,3 7 9-15,7 8 48 0,-6 8 9 16,6 14 32-16,-6 22-32 0,-4 15-10 15,3 6-45-15,-3-5-1 0,3-9-1 16,1-19-15-16,-4-11 3 0,0-9-4 16,7-6-53-16,-4 4-90 0,1-1-89 15,6 2-49-15,-3-9-64 0,0-2-88 16,-4-8-246-16,1-5-704 0</inkml:trace>
  <inkml:trace contextRef="#ctx0" brushRef="#br0" timeOffset="181899.208">14153 7076 340 0,'0'0'323'0,"0"0"215"0,0 0-278 16,0 0-45-16,0 0-17 0,0 0-6 15,0 0-27-15,0 0-36 0,0 0-19 16,-4-9-6-16,4 7-4 0,0 2 3 16,0 0-13-16,0 0 25 15,0 0-9-15,0 0-7 0,0 0-9 16,0 0-14-16,0 0-9 0,0 0-16 16,0 0-13-16,0 0-13 0,0 0-6 15,0 0-6-15,0 0-10 0,0 0 0 16,0 0 0-16,0 0-1 0,0 0 0 15,0 0 10-15,0 0-9 0,0 0-1 16,0 0 10-16,0 0-9 0,0 0 1 16,0 0 8-16,0 0-10 0,0 0 1 15,0 0-1-15,0 4-1 0,0-2-1 16,0-2 0-16,0 0-2 0,4 0-11 16,-4 0 0-16,0 0 10 0,0 1-10 15,0-1 1-15,0 0 10 0,3 3 2 16,-3-2 2-16,0 2 14 0,4-2-13 15,-1 3 13-15,1-1-13 0,-4 3 0 16,3 0 13-16,1 6 3 16,-1-1 3-16,0 2 3 0,1 1-25 0,6 2-1 15,-10 2 0-15,4-1-1 0,-1 4 1 16,1-1 1-16,-1-1 2 16,0 1-2-16,-3 0 0 0,4-1 2 15,-4 1 0-15,0-1-2 0,0 0-2 16,3 0 1-16,-3 0 0 0,0 2 0 15,0-5 0-15,4 3 1 0,-1-3-3 16,-3 1 0-16,4-3-1 0,-1-1 2 16,-3 2 2-16,4-4 0 0,-1 1 0 15,-3-2-1-15,3-2-15 0,-3-1 13 16,7 0-18-16,-3-2 21 0,-4 0 1 16,0 0 0-16,0-1 12 0,0-2-13 15,3 0 1-15,-3 0 0 0,0 0-1 16,4 0-1-16,-4 0 0 0,0-2-1 15,0 0 0-15,0 0 1 0,0 0-1 16,3 0 1-16,-3 0-2 0,0 0 0 16,0 0 1-16,0 0 2 15,0 0-2-15,0 0 1 0,0 0-1 16,0 0 1-16,4 0 1 0,-4 0 1 16,0 0 2-16,0 0-1 0,0-2 1 15,0 0 10-15,0 0-11 0,0 0 1 16,0 0 13-16,0 0 0 0,0-2-14 15,0-1 1-15,0-2-3 0,3-2-1 16,0-3-27-16,-3 2-1 0,4-5 7 16,-1-1 9-16,1 0-9 0,3-3 0 15,0 1 3-15,-1-4-6 0,-2 1 9 16,6 0 3-16,-6-1-3 16,6-1-19-16,-3 1 35 0,3-1-16 0,-6 3 16 15,6 1 2-15,-10 3 18 16,3 0-18-16,1 1 1 0,-1 3 10 15,1-4-1-15,-4 5-9 0,3-3 15 16,1 2-18-16,-4 3 0 0,0 1 2 16,3 0 1-16,-3 2 0 0,0 1 0 15,4 1 0-15,-4 0 0 0,0 2 13 16,0-1 0-16,0 0-3 0,0 3 6 16,0 0 3-16,0-2 6 0,0 2 1 15,0 0-1-15,0 0 4 0,0 0-10 16,0 0 0-16,0 0 0 0,0 2-3 15,0-2-3-15,0 2-14 0,0-1 1 16,0 3-3-16,0-1-1 0,-4 1-15 16,4 2-3-16,0 1 16 0,4 5 2 15,-1 1 1-15,0 3 3 16,1-1 0-16,-1 4 13 0,8 0-15 0,-8 2 12 16,-3 1 4-16,7 0-17 15,-4-1-1-15,1 2-12 0,-1-1 13 16,1 1 1-16,3 1 12 0,-4-1-2 15,1-2-11-15,3 1-3 0,-4-3 3 16,4-1 0-16,-4-2-2 0,4-3-1 16,-3 1-9-16,3-2 12 0,-4-2 0 15,0-1-1-15,4-1-2 0,-3 0 3 16,-1-2 12-16,1 0-12 0,-1 1 0 16,4-2 0-16,-4 2 0 0,-3-3 0 15,0-4 3-15,4 4-2 0,-4-4-1 16,3 0-13-16,-3 0 10 0,0 0 2 15,0 0-12-15,0 0 11 0,4 0-1 16,-4-2 0-16,0 0 0 0,0 0 3 16,3 0 1-16,-3-4 2 0,0 1 0 15,4-1 19-15,-4-3-9 0,7-2-10 16,-4-1-1-16,0 0 14 16,1-2-14-16,-1-3 0 0,-3 3 0 0,4-4-2 15,-1 1-1-15,4 0 1 16,-7 1-2-16,4-1-11 0,-4 3 12 15,0 0 1-15,3 0 1 0,0 1 2 16,-3 0 1-16,4 0-4 0,-1 0-2 16,-3-2-1-16,4 1-9 0,-1-2 9 15,1 0 0-15,-1 1-10 0,1-4 12 16,-1 3-2-16,4-1 2 0,-7 0 0 16,10 0-12-16,-6-1 10 0,-1 1 0 15,1 3 2-15,-1-2 0 0,0 5 1 16,-3 0-13-16,4 2 12 15,-4 1-1-15,0 3 0 0,0 3-1 16,0 0-13-16,0 1-6 0,0 1 3 16,0 0-6-16,0 0-4 0,0 0-12 15,-4 0-41-15,4 1-80 0,0 2-129 16,-3 2-75-16,3 2-206 0,0 1-399 16,0 0-207-16</inkml:trace>
  <inkml:trace contextRef="#ctx0" brushRef="#br0" timeOffset="182366.955">14959 6948 207 0,'0'0'665'0,"0"0"-398"15,0 0-85-15,0 0-61 0,0 0 35 16,0 0 81-16,0 0 10 0,0 0-20 15,0 0-46-15,0 0-65 0,-10 2-35 16,10 1-14-16,-4 3-22 0,4 5-6 16,-7 3 0-16,4 5 9 0,-4 5 32 15,0 5-29-15,0 2-22 0,4 4-7 16,-8 2 23-16,5 1-19 0,-1 2 2 16,0 0-28-16,0 0 3 0,0-3-1 15,0 0 0-15,4-3 11 16,-8-7-13-16,8 1-16 0,-1-4 0 15,1-4 0-15,3-2-77 0,0-6-74 16,-3 0-42-16,9-5-110 0,-2-5-145 16,3-2-63-16,3 0-193 0,-3-9 41 0</inkml:trace>
  <inkml:trace contextRef="#ctx0" brushRef="#br0" timeOffset="182644.1">14911 7297 1566 0,'0'0'416'0,"0"0"-101"0,0 0-76 16,0 0-42-16,0 0 9 0,0 0-14 16,0 0-58-16,0 0-38 0,0 0-42 15,58-41-26-15,-44 37 1 0,7-1-27 16,-4 3 1-16,0-1-3 0,-3 2 0 15,3 1-12-15,1 0-1 0,-8 0 0 16,4 0-6-16,-4 0 0 0,4 0-73 16,-7 0 5-16,0 1-18 0,-4-1-20 15,4 0-93-15,-4 0-128 0,4 0-140 16,-3 0-184-16,-1 0-99 0</inkml:trace>
  <inkml:trace contextRef="#ctx0" brushRef="#br0" timeOffset="182947.323">15242 6940 1432 0,'0'0'484'0,"0"0"-137"0,0 0-101 16,0 0-14-16,0 0-7 0,0 0-23 15,0 0-17-15,0 0-61 0,0 0-51 16,0 0-16-16,17 16-3 0,-17 5 35 16,0 5-58-16,-4 5-9 0,-6 14-6 15,-4 14-16-15,0 11 1 0,1-5-1 16,-1-13 1-16,10-15-1 0,-6-8-1 16,3 3-24-16,4 3-1 0,-4 4-11 15,7-6 5-15,0-4-53 0,0-3-93 16,3-7-365-16,4-7-190 0,0-3-554 15</inkml:trace>
  <inkml:trace contextRef="#ctx0" brushRef="#br0" timeOffset="183352.973">15483 7021 1208 0,'0'0'518'15,"0"0"-320"-15,0 0-46 0,0 0 1 16,0 0-17-16,0 0 22 0,0 0 36 16,0 0-72-16,0 0-64 0,0 0-32 15,17-8 18-15,-10 6-2 0,10-2 3 16,-3-2-26-16,7 0-19 0,-1 0-3 16,-3 1 3-16,4-2 0 0,0 3-15 15,-4 1 12-15,0 3-10 0,0-2-19 16,-6 2-90-16,-4 0-20 0,0 0 10 15,-4 0-26-15,0 0-23 0,-3 2-69 16,0 0-162-16,0 0-145 0,0 1-150 16</inkml:trace>
  <inkml:trace contextRef="#ctx0" brushRef="#br0" timeOffset="183621.779">15476 7032 1634 0,'0'0'607'0,"0"0"-378"15,0 0-90-15,0 0-58 0,0 0-33 16,0 0 4-16,0 0-1 0,-7 52 10 16,7-28 0-16,0 3-3 0,0 3 6 15,0 3-13-15,0 2 7 0,0 1-21 16,0 0-36-16,0-2 12 0,0 0-13 15,0-2-2-15,0-1-14 0,-3-5-19 16,-1-2-48-16,-3-1-49 0,4-2-83 16,-1-5-111-16,4-4-225 0,-3-3-243 15</inkml:trace>
  <inkml:trace contextRef="#ctx0" brushRef="#br0" timeOffset="183893.668">15428 7311 2126 0,'0'0'527'16,"0"0"-282"-16,0 0-142 0,0 0-81 16,0 0 26-16,0 0 45 0,62-34-13 15,-42 25-64-15,4 1-16 0,1 1-20 16,-5 3 4-16,1 2 13 0,0 2 0 15,-4 0-10-15,-3 0 11 16,-1 2-14-16,-2 4-70 0,2-2-29 16,-9 1-7-16,3 0-14 0,-7 1-5 15,3 1-112-15,1-2-158 0,-4 2-80 16,0-4-180-16,0 2-90 0</inkml:trace>
  <inkml:trace contextRef="#ctx0" brushRef="#br0" timeOffset="184120.683">15441 7538 2194 0,'0'0'595'0,"0"0"-383"16,0 0-206-16,0 0 16 0,0 0-22 15,0 0 84-15,0 0 21 0,69-14-41 16,-45 10-61-16,1-2 0 15,-5 4-3-15,-3-2 0 0,4 3-17 0,0 1 15 16,-7-2-75-16,3 2-148 16,3 0-67-16,-9 0-213 0,3 0-265 15,-4 0-28-15</inkml:trace>
  <inkml:trace contextRef="#ctx0" brushRef="#br0" timeOffset="184601.011">16020 7009 1535 0,'0'0'620'16,"0"0"-412"-16,0 0-18 0,0 0-32 15,0 0 6-15,0 0 48 0,0 0-23 16,0 0-91-16,0 0-53 0,0 0-7 16,4-6-9-16,3 6-13 0,-4-2 0 15,11 0 12-15,0 0-15 0,3-1 3 16,3 0-4-16,-2 1-12 0,2 0 0 15,-6 1-12-15,3 1 10 0,1 0-22 16,-5 1 23-16,1 3-17 0,-4 2 18 16,4 1-3-16,-7 1 2 0,0 1 1 15,0 2 1-15,0 3 31 16,-4-1-7-16,1 3 7 0,-4-2-20 16,0 4-8-16,-4-1 21 0,-3 1-12 15,-3-1-13-15,3 1-2 0,-3-1-1 16,-7 3-28-16,-1-4-17 0,1 1-53 15,-4 0-30-15,-3-2-70 0,0 0-91 16,4-1-165-16,2-4-169 0,1-3-120 16</inkml:trace>
  <inkml:trace contextRef="#ctx0" brushRef="#br0" timeOffset="184919.935">15986 7009 1936 0,'0'0'489'0,"0"0"-160"0,0 0-146 16,0 0-57-16,0 0-5 0,0 0 32 16,0 0-74-16,0 0-79 0,0 0-7 15,0 0 7-15,14 21 70 0,-11-5 13 16,0 5 6-16,4 3-23 0,-3 9-16 15,-4 0-15-15,0 3-7 0,-4 4-6 16,-6 1-22-16,3 0 2 0,-3-1-2 16,-4 0-15-16,4-3 14 0,-4-1-21 15,-3-3 21-15,6 0-21 0,-3-6-35 16,1-3-51-16,6-6-60 0,0-5-35 16,0-3-166-16,7-4-205 0,0-6-438 15,0-4-290-15</inkml:trace>
  <inkml:trace contextRef="#ctx0" brushRef="#br0" timeOffset="185112.946">16020 7370 388 0,'0'0'1981'0,"0"0"-1742"16,0 0-187-16,0 0 51 0,0 0 74 15,24 63 15-15,-17-46-51 0,4 1-71 16,2-1-32-16,-2 1-6 0,6-1-20 15,4 1-12-15,-4-3-13 0,3-1-89 16,1-2-64-16,-4-4-62 0,7-4-65 16,-6-1-406-16,2-3-718 0</inkml:trace>
  <inkml:trace contextRef="#ctx0" brushRef="#br0" timeOffset="185468.734">16472 7059 623 0,'0'0'1284'0,"0"0"-1061"16,0 0-6-16,0 0-32 0,0 0-21 15,0 0 36-15,0 0-24 0,0 0-42 16,0 0-38-16,55-27-38 0,-35 21-30 16,4 0-25-16,-3 1 0 15,7 1-3-15,-8 0-13 0,4 4 2 16,1-2 9-16,-8 4-21 0,0-2-118 15,0 0-38-15,-10 0-59 0,0 2-110 16,0 1-216-16,-4 0-207 0</inkml:trace>
  <inkml:trace contextRef="#ctx0" brushRef="#br0" timeOffset="185740.098">16472 7056 1228 0,'0'0'1220'0,"0"0"-956"0,0 0 6 16,0 0-68-16,0 0-39 0,0 0 15 15,0 0-23-15,0 0-83 0,0 0-72 16,0 0-22-16,-4 27 22 0,8-8 37 16,-4 7-11-16,0 7-11 0,0 6 10 15,0 2-25-15,0-2 0 16,0 2 0-16,0 0-1 0,0-3-16 15,0-2-5-15,-4-2 3 0,4-5-54 16,-3-2-98-16,3-7-74 0,-4-1-126 16,4-5-190-16,0-4-208 0,0-5-642 15</inkml:trace>
  <inkml:trace contextRef="#ctx0" brushRef="#br0" timeOffset="186016.007">16444 7317 1007 0,'0'0'1881'0,"0"0"-1599"0,0 0-125 16,0 0-113-16,0 0-15 0,0 0 85 16,0 0 61-16,72-45-87 0,-51 36-66 15,7-1-22-15,-4 6-1 0,0-2-1 16,0 4-24-16,3 2 24 0,-2 0-10 15,-5 1-13-15,1 3-20 0,-7 1-8 16,3 3-33-16,-3-1-15 0,-4 0-30 16,0-1-13-16,-6 2-77 0,-1-1-84 15,1-1-96-15,-4 0-99 0,0 3-79 16,-4-1-96-16</inkml:trace>
  <inkml:trace contextRef="#ctx0" brushRef="#br0" timeOffset="186235.35">16447 7557 2451 0,'0'0'631'0,"0"0"-306"0,0 0-125 16,0 0-86-16,0 0-51 0,0 0-3 16,0 0-10-16,0 0-3 0,56 1-9 15,-29-1-7-15,11-4-2 0,-7 2-26 16,3 0-3-16,-3-2 0 0,-3 4-11 15,0 0-58-15,-8 0-19 0,-3 3-22 16,1 0-13-16,2 1-13 0,-13-1-237 16,4 1-387-16,-1-4-883 0</inkml:trace>
  <inkml:trace contextRef="#ctx0" brushRef="#br2" timeOffset="194575.903">25663 7745 1201 0,'0'0'611'0,"0"0"-383"15,0 0-183-15,0 0-3 0,0 0-16 16,0 0-23-16,0 0-3 0,0 0-64 16,0 0-18-16,0 0 5 0,-3 0-14 15,3 0-4-15,0 0-38 0,0 0-65 16,3 0-4-16,-3 0-13 0,0 0-118 15,4 0-241-15,-8 0 482 0</inkml:trace>
  <inkml:trace contextRef="#ctx0" brushRef="#br1" timeOffset="199578.071">25226 7466 534 0,'0'0'358'0,"0"0"-270"16,0 0-36-16,0 0 1 0,0 0 214 16,0 0-27-16,0 0-103 0,0 0-69 15,0 0-9-15,0 0 19 0,3 0 16 16,-3 0-7-16,0 0-19 15,4 0 4-15,-4 0 25 0,0 0 39 16,0 0 22-16,0 0-20 0,0 0 13 16,0 0-19-16,3 0-20 0,-3 1-10 15,0 0-32-15,0-1-6 0,0 0-10 16,0 2-3-16,0-2-7 0,0 0-16 16,0 1-5-16,0 1-11 0,0 2 7 15,0 1 22-15,0 4 7 0,0 3 18 16,0 1-3-16,0 6-41 0,0 3-6 15,0 4-4-15,0 5-10 16,-3 4 11-16,-4 1-13 0,0 4 0 16,-3-1 0-16,6-1 0 0,-3-1-12 15,0 1 9-15,4-4-11 0,-4-4 13 16,4 0 0-16,-1-4-14 0,1-7 14 16,3-1 0-16,0-6-78 0,0-1-69 15,0-3-30-15,0-4-48 0,0-3-126 16,3-1-93-16,1 0-38 0,-1-4 77 15,4-5-66-15,-4 2-108 0</inkml:trace>
  <inkml:trace contextRef="#ctx0" brushRef="#br1" timeOffset="199886.644">25229 7835 635 0,'0'0'1113'0,"0"0"-759"0,0 0-153 16,0 0 19-16,0 0 28 0,0 0-61 16,0 0-27-16,0 0-86 15,0 0-46-15,0 0-27 0,7-4 0 16,0 1 38-16,0 3 15 0,7-3 10 16,6-1 6-16,-2 1-16 0,-5-1-23 15,11 1-12-15,-3 1-6 0,0-1 0 16,-4 2 6-16,0 1-19 0,-6-1 0 15,6 1 0-15,-7 0 0 0,0 0 2 16,-3 0-2-16,-3 0-52 0,-1 0-69 16,1 0-47-16,-4 0-31 0,3 0-96 15,-3 0-186-15,0 0-129 0,0-2-149 16</inkml:trace>
  <inkml:trace contextRef="#ctx0" brushRef="#br1" timeOffset="200176.277">25481 7546 1083 0,'0'0'703'0,"0"0"-329"16,0 0-122-16,0 0-42 0,0 0-1 16,0 0-35-16,0 0-24 0,0 0-60 15,0 0-39-15,0 0-16 0,0-11 3 16,0 14 13-16,0 1 3 0,0 4 10 15,3 4 27-15,-3 7 42 0,0 6-29 16,0 5-54-16,0 7-18 0,-3 0-17 16,-4 4-2-16,3-2-13 0,4-1 0 15,-3 0-1-15,-1-5-12 16,1-1 1-16,0-4 11 0,3 0-15 0,0-6-44 16,0-1-84-16,0-6-53 15,0-1-131-15,0-6-295 0,0-4-542 16</inkml:trace>
  <inkml:trace contextRef="#ctx0" brushRef="#br1" timeOffset="204064.928">25836 7585 30 0,'0'0'437'0,"0"0"-326"15,0 0-46-15,0 0 447 0,0 0-85 16,0 0-145-16,0 0-84 0,0 0-32 15,0 0-11-15,3-14 13 0,-3 12-7 16,3-1-42-16,-3 0-38 0,0 1-11 16,4-1-2-16,-4 3 9 0,0-1 12 15,0 1-6-15,0 0 3 0,3 0-3 16,-3 0-1-16,0 0 1 0,0 0-7 16,0 0-7-16,0 0-3 0,0 0 0 15,0 0-10-15,0 1 1 0,0 0-22 16,0 2-16-16,0 1-19 0,0 3-14 15,-3 3-13-15,-1 5 25 0,1 7 2 16,-7 5 12-16,-4 4-12 16,7-1-1-16,-3 3-15 0,-1-1 13 0,1 0-28 15,-7-2 12-15,10 1 0 16,-3-2-12-16,-1-3-26 0,1-3-15 16,3-1-10-16,-3-3-35 0,3-3-77 15,3-3-144-15,4-2-132 0,-3-6-132 16,3-3-172-16,0-2-424 0</inkml:trace>
  <inkml:trace contextRef="#ctx0" brushRef="#br1" timeOffset="204432.698">25860 7608 1058 0,'0'0'1120'15,"0"0"-845"-15,0 0-133 0,0 0-10 16,0 0 45-16,0 0 6 0,0 0-23 16,0 0-61-16,0 0-32 0,0 0-4 15,7-6 10-15,-7 6 13 16,0 0-20-16,0 1-34 0,0 0-4 16,3 3 13-16,4 2-16 0,-4 6 32 15,1 5 28-15,3 3-16 0,0 9-21 16,-4-1-27-16,0 1-8 0,1 2-11 15,-1-2 0-15,-3 1-2 0,4-3 0 16,-1-2-3-16,1-2 0 0,-4 0-10 16,3-1-12-16,4-4-16 0,-4-2-25 15,1-4-22-15,3 1-3 0,-4-1-23 16,1-3-22-16,-4-2-39 0,3 0-80 16,1-1-53-16,-4 1-63 15,0-2-99-15,0-3-89 0,0 1-148 16,0-3 8-16</inkml:trace>
  <inkml:trace contextRef="#ctx0" brushRef="#br1" timeOffset="204693.56">25767 7904 1740 0,'0'0'1279'0,"0"0"-975"0,0 0-238 0,0 0-63 15,0 0 0-15,0 0 28 0,0 0 36 16,0 0-29-16,48-5-12 0,-27 3-25 16,-4 2 2-16,-3 0-3 0,6 0-2 15,-6 0-17-15,0 0-124 16,6 0-154-16,-6-1-263 0,-3-1-704 15</inkml:trace>
  <inkml:trace contextRef="#ctx0" brushRef="#br1" timeOffset="205406.487">26170 7684 442 0,'0'0'1270'0,"0"0"-1001"16,0 0-90-16,0 0-5 0,0 0 24 15,0 0 11-15,0 0 7 0,0 0-53 16,0 0-25-16,0 0 2 0,-7-11 22 16,7 8-7-16,3 3-20 0,-3 0-19 15,0 0 5-15,0 0-3 0,0 0-9 16,0 0-31-16,0 0-4 0,0 0-15 16,0 0-13-16,4 0-3 15,-4 0-6-15,0 0-12 0,0 0-10 0,0 0-13 16,0 0 14-16,0 0-13 0,0 0-1 15,0 0 0-15,0 0-2 16,0 0 0-16,0 0-2 0,0 3-17 16,3-2-5-16,-3 3-1 0,7 3 4 15,0 5 21-15,3 5 11 0,4 3-9 16,0 2 0-16,-4 2-2 0,1 0-1 16,-1-1 1-16,7 0 1 0,-7 0-1 15,1-2 0-15,-4-2-3 0,0-1 3 16,3-1-1-16,0-3-1 0,-3-1 2 15,-3-1 0-15,6-2-2 0,-7-2-1 16,1 0 1-16,-4-4 2 0,3 1 0 16,1-2 0-16,-4 0-1 0,0-3 1 15,0 0 0-15,0 2 0 0,0-2 0 16,0 0 0-16,0 0 2 0,0 0-1 16,0 0 2-16,0 0 9 0,3 0-10 15,-3 0-1-15,0 0 1 0,0-2 11 16,0 2 2-16,0-2-14 0,7 0 10 15,-4-5-11-15,4-5-21 16,0-6 21-16,7-11 0 0,-4-4-2 16,11-5-51-16,-4-6-33 0,0 3-23 15,1 0-24-15,-1 3-60 0,-7 4-69 16,-3 4-168-16,0 3-249 0,-4 11-561 16,-3-1-241-16</inkml:trace>
  <inkml:trace contextRef="#ctx0" brushRef="#br1" timeOffset="205775.754">26666 7616 2327 0,'0'0'600'16,"0"0"-318"-16,0 0-142 0,0 0-19 16,0 0-35-16,0 0-17 0,0 0 10 15,0 0-31-15,0 0-17 0,0 0 1 16,62-12-17-16,-45 7 1 0,7 0-16 15,0 0-1-15,-3 1 1 0,-4 2-3 16,0-1 2-16,-6 2-1 0,3 1 1 16,-4-2 1-16,-7 2-16 0,1 0-101 15,-4 0-69-15,0 0-63 16,0 0-148-16,-4 0-197 0,-3 2-214 16,-3 2-325-16</inkml:trace>
  <inkml:trace contextRef="#ctx0" brushRef="#br1" timeOffset="206020.771">26762 7642 1914 0,'0'0'803'16,"0"0"-348"-16,0 0-187 0,0 0-52 15,0 0-18-15,0 0-50 0,0 0-28 16,0 0-58-16,0 0-48 0,0 0-14 16,4 5-16-16,-4-1 1 0,0 4 15 15,3 6 12-15,-3 1 10 0,0 5-10 16,0-1-1-16,0 3-11 0,0-3-3 15,0 3 3-15,0-1-2 0,-3 0-11 16,-1-2 13-16,1 0-43 16,-4-2-54-16,4-1-23 0,3-4-35 15,-7 0-75-15,7-2-175 0,-7 1-160 16,0-3-177-16,0-1-344 0,0-2 323 16</inkml:trace>
  <inkml:trace contextRef="#ctx0" brushRef="#br1" timeOffset="206238.818">26607 7983 2157 0,'0'0'640'0,"0"0"-194"0,0 0-93 16,0 0-69-16,0 0-73 0,0 0-37 15,0 0-84-15,0 0-49 0,0 0-13 16,0 0-25-16,18-4 0 0,-12 0-3 16,15 0 3-16,-4-3-2 0,1 2-1 15,6 0-19-15,-4 1 18 0,-2 0-1 16,9 3-1-16,-10 0 0 0,-3-1 0 15,10 2 0-15,-10-1 2 0,0 0-83 16,3 1-62-16,-7-1-62 0,4-2-151 16,-7-1-365-16,0 0-618 0</inkml:trace>
  <inkml:trace contextRef="#ctx0" brushRef="#br1" timeOffset="206640.993">27234 7522 104 0,'0'0'2358'0,"0"0"-1881"16,0 0-237-16,0 0-49 0,0 0 19 16,0 0-33-16,0 0-1 0,0 0-73 15,0 0-26-15,0 0-27 0,-3-2-1 16,3 4 26-16,0 0 9 0,0 4-31 16,0 3-19-16,0 6-6 0,-4 10 12 15,1 4-19-15,-4 9-18 0,0 1-3 16,0 5 0-16,0 0-2 0,-3 0-1 15,7-2 0-15,-4-4-12 0,0-3 2 16,0-3 10-16,4-3-15 0,-1-6-47 16,1-5-38-16,-1-3-30 0,1-6-72 15,3-4-173-15,0-3-304 16,0-2-416-16,0-4-95 0</inkml:trace>
  <inkml:trace contextRef="#ctx0" brushRef="#br1" timeOffset="206941.99">27203 7659 965 0,'0'0'1441'0,"0"0"-1035"0,0 0-85 16,0 0-47-16,0 0-45 0,0 0-49 16,0 0-30-16,0 0-51 0,0 0-40 15,0 0-3-15,7-7 3 0,-7 8 1 16,0 1-29-16,4 2-10 0,-1 3-5 15,4 5 12-15,3 3 21 0,-3 6-21 16,10 3-25-16,-3 4-1 0,3 0-1 16,-6 1 0-16,6-2-2 15,-7-1 1-15,4-3-3 0,-7-1-15 0,7-3 16 16,-4-1-23-16,-3-5-28 0,0-1-24 16,0-2-20-16,0-2-28 15,-4-5-45-15,-3 1-73 0,4-3-131 16,-4 2-262-16,3-3-351 0,4 0-210 15</inkml:trace>
  <inkml:trace contextRef="#ctx0" brushRef="#br1" timeOffset="207222.013">27451 7538 2817 0,'0'0'554'0,"0"0"-252"16,0 0-173-16,0 0-28 0,0 0-35 15,0 0-7-15,0 0-33 0,0 0 18 16,7 55 18-16,-7-24 29 0,0 8-32 16,0 6-31-16,0-1-16 0,-3 1-12 15,-4 1-1-15,0-3-1 0,0-4-1 16,4-4-9-16,-4-1-10 0,3-4-62 15,-6-5-56-15,7-1-90 0,3-6-242 16,0-3-532-16,0-7-297 0</inkml:trace>
  <inkml:trace contextRef="#ctx0" brushRef="#br1" timeOffset="207686.392">27906 7614 1750 0,'0'0'522'16,"0"0"-363"-16,0 0-56 0,0 0-16 15,0 0 45-15,0 0 45 0,0 0-71 16,0 0-39-16,0 0 0 0,0 0 42 16,-7-23 79-16,4 22-55 0,-1 1-32 15,-3 0-13-15,4 0 7 0,-4 0-1 16,0 0-38-16,-3 0-30 0,-4 3-7 16,7 3-3-16,-7 3-6 0,-3 3-10 15,0 3 0-15,0 5-2 0,0 2-10 16,-4 2 10-16,7 2 2 15,-3-1 2-15,0 1 0 0,10 1 10 16,0-4-10-16,7 3 14 0,0-4-16 16,0-3 0-16,7 1-44 0,10-3 3 15,0 1-19-15,4-5 7 0,3-1 6 16,0-6 18-16,0-2-27 0,4-4-7 16,-4 0-26-16,-3-4-50 0,-1-6-65 15,1-1-116-15,-7-1-137 0,-1-1-223 16,-6 3-131-16</inkml:trace>
  <inkml:trace contextRef="#ctx0" brushRef="#br1" timeOffset="208012.908">27792 7870 1965 0,'0'0'812'16,"0"0"-418"-16,0 0-193 0,0 0-39 15,0 0-25-15,0 0-55 0,0 0-32 16,0 0-37-16,0 0-10 0,0 0 25 16,35-20 16-16,-21 13-16 0,-4 3-24 15,7-3 11-15,-3 2-2 0,0 1-10 16,-4 0 19-16,4 2-3 0,0 0-1 16,-4 2 1-16,-3 2-6 0,-4-2 7 15,1 1 11-15,6 4 75 0,-10 4-28 16,4 2-1-16,-4 9 4 15,0 4-28-15,-4 3-13 0,-6 5-18 16,6 3-19-16,-9-2 0 0,2 2-3 16,-3-5-31-16,1 1-31 0,6-6-37 0,0-1-54 15,3-3-138-15,1-4-320 16,3-6-603-16,0-3-256 0</inkml:trace>
</inkml:ink>
</file>

<file path=ppt/ink/ink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1T06:24:06.437"/>
    </inkml:context>
    <inkml:brush xml:id="br0">
      <inkml:brushProperty name="width" value="0.05292" units="cm"/>
      <inkml:brushProperty name="height" value="0.05292" units="cm"/>
      <inkml:brushProperty name="color" value="#FF0000"/>
    </inkml:brush>
  </inkml:definitions>
  <inkml:trace contextRef="#ctx0" brushRef="#br0">15155 13098 3094 0,'0'0'563'0,"0"0"-339"0,0 0-124 15,0 0-69-15,0 0-31 0,0 0 4 16,-48 7-4-16,48-7-17 0,0 0-46 16,0 0-97-16,11 0-150 0,2 0-3 15,5 0-249-15,-1 0-570 0</inkml:trace>
  <inkml:trace contextRef="#ctx0" brushRef="#br0" timeOffset="158.917">15579 13180 2624 0,'0'0'287'16,"0"0"-287"-16,0 0-254 0,0 0-180 16,0 0-52-16,0 0-64 0,0 0-462 15</inkml:trace>
  <inkml:trace contextRef="#ctx0" brushRef="#br0" timeOffset="304.161">15965 13156 2867 0,'0'0'368'0,"0"0"-189"0,0 0-134 16,0 0-45-16,0 0-28 15,0 0-125-15,0 0-180 0,0 0-647 16,0 0-144-16</inkml:trace>
  <inkml:trace contextRef="#ctx0" brushRef="#br0" timeOffset="1488.107">18232 12957 457 0,'0'0'1811'0,"0"0"-1420"0,0 0-86 16,0 0-125-16,0 0-8 0,0 0 16 16,0 0-1-16,0 0-80 0,0 0-60 15,0-2-31-15,0 2-4 0,0 0-12 16,0 0-1-16,0 0-40 15,0 4 0-15,0-4 1 0,0 4-1 16,3 5 41-16,4 3 28 0,4 4 7 16,-4 9-13-16,-1 6 0 0,8 3-3 15,-7 7-19-15,-3 2 0 0,6 2-23 16,-3-1 8-16,3 0-4 0,0-5 17 16,1-2-14-16,-4-6 14 0,0-1 0 15,-1-8-11-15,1-2 13 0,0-3 0 16,-3-4 3-16,3-2-1 0,-4-4 0 15,0-3 12-15,-3-3-14 0,4-1 1 16,-4 0 2-16,0 0 41 0,0 0-21 16,0 0-1-16,3-4-10 0,-3 0 10 15,0-3 13-15,0-5-10 0,4-6-23 16,3-2-2-16,0-6-14 0,-1-2-30 16,1-3-9-16,7-4-13 15,-4-2 3-15,-6-1-7 0,6-3-6 0,4 3 10 16,0 0-8-16,-4 1 33 15,-3 9 9-15,-3 3 32 0,2 5 0 16,-2 7 1-16,-1 4 2 0,-3 4 25 16,4 3 39-16,-4 2 12 0,3 0-19 15,-3 0 4-15,0 0 12 0,0 0-26 16,0 0-15-16,4 0-33 0,-4 1 14 16,0 1-13-16,0 2 19 0,3 0-20 15,7 3 36-15,-3 4-1 0,-3 2 1 16,3 5-16-16,0 4-10 0,-1 4 1 15,5 5-1-15,3 2-2 0,-4 5-10 16,-7 0-22-16,11 1 19 0,-4 0 0 16,4-3-16-16,0-1 19 0,-7-7 0 15,3-2 22-15,-3-6 6 0,0-6 1 16,-4-3-7-16,4-3-6 16,-3-8 5-16,-1 4 17 0,4-4 21 0,-3-7 0 15,6-5 3-15,4-6-3 16,3-7-25-16,-3-8-21 0,3-4-11 0,-3-4-2 15,6-5-22-15,-9 1-21 16,6-3-38-16,0 1-43 0,-7 3-62 16,1 2-185-16,-4 5-315 0,0 11-708 15</inkml:trace>
  <inkml:trace contextRef="#ctx0" brushRef="#br0" timeOffset="1914.018">19383 12865 2153 0,'0'0'608'0,"0"0"-290"0,0 0-50 16,0 0-93-16,0 0-26 0,0 0 2 16,0 0-25-16,0 0-82 0,0 0-44 15,0 0-12-15,-4 29 12 0,4-6 19 16,0 5 3-16,0 10-22 0,-3 10 2 15,-4 0 18-15,3 4 9 0,4-3 2 16,-3-3-6-16,-4 3-25 16,4-6-1-16,-4-3 0 0,7-5-27 0,-4-6 12 15,4-4-38-15,0-7-30 16,0-7-61-16,0-3-70 0,0-6-164 16,4-2-221-16,-4 0-410 0,3-4 179 15,1-8 67-15</inkml:trace>
  <inkml:trace contextRef="#ctx0" brushRef="#br0" timeOffset="2111.149">19365 13241 2587 0,'0'0'524'0,"0"0"-298"16,0 0-114-16,0 0-84 0,0 0-12 16,0 0-14-16,0 0 52 0,0 0-19 15,76-7-3-15,-52 6-16 0,7-1-16 16,-10 2 0-16,7-1 3 0,-11 1-1 15,7 0-2-15,-7-3-37 16,-6 2-68-16,2-2-44 0,-2-2-81 16,-4-3-126-16,6-3-255 0,-9 2-433 15</inkml:trace>
  <inkml:trace contextRef="#ctx0" brushRef="#br0" timeOffset="2327.056">19676 12862 2402 0,'0'0'773'0,"0"0"-487"0,0 0-137 16,0 0-88-16,0 0-20 0,-11 64 25 15,11-23 63-15,-3 16-54 0,3 13-37 16,-4 4 22-16,4-4-10 0,0-3 0 16,-3-10-47-16,3-9-1 15,0-5-2-15,0-12-11 0,0-4-30 16,0 1-88-16,0 1-63 0,0-3-174 15,0-10-361-15,0-5-784 0</inkml:trace>
  <inkml:trace contextRef="#ctx0" brushRef="#br0" timeOffset="3328.439">20089 12910 218 0,'0'0'1911'0,"0"0"-1522"0,0 0-90 16,0 0-67-16,0 0-37 0,0 0 12 16,0 0 15-16,0 0-68 0,0 0-56 15,0 0-36-15,0 4-5 16,0-4-3-16,0 0-4 0,3 0-10 15,4 0-5-15,4 0-7 0,-1-4 25 16,7-3 21-16,11-1-40 0,-8 0-18 16,11 0-16-16,-3 0-1 0,3 2 0 15,-3-1 0-15,-1 2-1 0,-3 1-11 16,4 1 13-16,-14 1-1 0,3 2-1 16,-3-2-44-16,-8 2-35 0,-2 0-19 15,-4 0-3-15,0 0-14 0,0 0-21 16,-7 3-58-16,0 1-112 0,-7 0-224 15,-3 4-286-15,10-4-518 0</inkml:trace>
  <inkml:trace contextRef="#ctx0" brushRef="#br0" timeOffset="3586.273">20137 12928 2742 0,'0'0'552'0,"0"0"-279"0,0 0-93 15,0 0-76-15,0 0-38 16,0 0-3-16,0 0-28 0,0 0-20 16,-3 57 1-16,6-31 7 0,-3 4-20 15,0 5 38-15,7 2-16 0,-3 0 0 16,-4 0 3-16,3-1-25 0,-3 0-2 16,0-5 2-16,0-1-3 0,0-5-6 15,0-1-13-15,-3-4-37 16,3-1-58-16,0-3-37 0,-4-4-76 0,4-3-183 15,0-2-226-15,0-4-428 16,0 1-129-16</inkml:trace>
  <inkml:trace contextRef="#ctx0" brushRef="#br0" timeOffset="3840.373">20123 13227 124 0,'0'0'2928'0,"0"0"-2469"16,0 0-234-16,0 0-124 0,0 0-45 16,0 0-12-16,0 0 10 0,0 0-4 15,0 0 26-15,62-17-1 0,-31 10-35 16,-3-3-18-16,3 3-19 0,-3-1-2 16,-1 3 0-16,1 2-1 0,-4 2-2 15,-7 1-10-15,-3 0-38 0,3 0-28 16,-10 3-33-16,-4-1-33 0,-3 3-36 15,0 2-108-15,0 3-115 0,-3 4-258 16,-7-2-571-16</inkml:trace>
  <inkml:trace contextRef="#ctx0" brushRef="#br0" timeOffset="3995.03">20120 13538 3010 0,'0'0'501'16,"0"0"-428"-16,0 0-73 0,0 0 0 15,0 0 41-15,0 0 23 0,72 0-23 16,-41-4-41-16,4-3-29 0,-4-1-107 16,7 0-77-16,-11-3-260 0,1 4-747 15,-1-8-439-15</inkml:trace>
  <inkml:trace contextRef="#ctx0" brushRef="#br0" timeOffset="4432.912">20881 12886 2135 0,'0'0'685'0,"0"0"-352"16,0 0-119-16,0 0-52 0,0 0-23 15,0 0 19-15,0 0-26 0,0 0-79 16,0 0 5-16,0 0 20 0,76-17 40 16,-41 9-40-16,-8-3-44 15,8 1-15-15,3 1-1 0,-7 2-15 16,0 3 10-16,-4 0-11 0,1 4-1 15,-11 0 0-15,4 0-1 0,-8 4-2 16,-2 3 2-16,-8 4 10 0,1 3 3 16,-1 5-11-16,-3 4 23 0,-3 1-10 15,-8 7-12-15,-3-1 0 0,-10-1 13 16,7-2-16-16,-10-1-37 0,2-1-22 16,5-6-44-16,-8 0-37 0,8-6-23 15,-8-3-89-15,7-2-252 0,-6-5-274 16,9-2-560-16</inkml:trace>
  <inkml:trace contextRef="#ctx0" brushRef="#br0" timeOffset="4692.736">20895 12945 2780 0,'0'0'513'15,"0"0"-243"-15,0 0-99 0,0 0-48 16,0 0-17-16,0 0-4 0,0 0-55 15,0 0-47-15,0 0 0 0,0 0 31 16,21 48 22-16,-18-24-10 0,1 7 1 16,-4 5-7-16,-4 8-3 0,-10 7 0 15,1 0-34-15,-1-2-12 0,-10 3 12 16,3-10 0-16,0 6-1 0,-6-6 1 16,10-1-62-16,-7-7-34 0,6-7-10 15,8-6-49-15,3-9-65 0,0-5-122 16,7-7-228-16,0-7-586 0,4-1-136 15</inkml:trace>
  <inkml:trace contextRef="#ctx0" brushRef="#br0" timeOffset="4858.827">20840 13373 749 0,'0'0'1831'0,"0"0"-1294"16,0 0-212-16,0 0-125 16,0 0-74-16,0 0 41 0,0 0 41 15,62 12-80-15,-38-1-51 0,-3 3-27 16,10 2-22-16,0 2-25 0,7 4 12 15,7 5-15-15,20 7-2 0,14-4-47 16,11-5 30-16,3-14-34 0,-21-11-202 16,-24-3-384-16,-10-8-1121 0</inkml:trace>
  <inkml:trace contextRef="#ctx0" brushRef="#br0" timeOffset="5269.64">21815 12914 2313 0,'0'0'626'0,"0"0"-319"0,0 0-84 15,0 0-90-15,0 0-44 16,0 0-14-16,0 0 7 0,52-16 25 15,-32 8-41-15,11-3-41 0,-7 3-12 16,11 0-13-16,-18 2-2 0,7 2-14 16,-6 0 16-16,-8 1-25 0,-3 2-69 15,-4 0-89-15,-3 1-86 0,0 0-146 16,-3 0-142-16,-8 0-427 0,5 2-358 16</inkml:trace>
  <inkml:trace contextRef="#ctx0" brushRef="#br0" timeOffset="5476.376">21756 12926 2075 0,'0'0'615'16,"0"0"-316"-16,0 0-34 0,0 0-26 15,0 0-65-15,0 0-41 0,-41 68-32 16,41-39-39-16,-3 5-24 0,3 7 16 16,0 0 62-16,0 2-32 0,3 1-62 15,1-3-7-15,-1-3 0 0,0-5-15 16,-3-2-25-16,4-4-28 15,-4-3-19-15,0-5-51 0,0-6-62 16,0-2-146-16,0-3-279 0,0-4-633 16,-4-4-323-16</inkml:trace>
  <inkml:trace contextRef="#ctx0" brushRef="#br0" timeOffset="5685.791">21746 13246 2519 0,'0'0'656'0,"0"0"-385"0,0 0-56 16,0 0-92-16,0 0-60 0,0 0-19 16,0 0 0-16,59-20 13 15,-32 5-14-15,15 7-23 0,-5-4-9 16,-2 3-11-16,3 3-3 0,-14 2-14 16,7 4-18-16,-14 0-49 0,0 2-64 15,-6 4-70-15,-8 5-119 0,-3 1-22 16,-7 4-326-16,0-2-521 0</inkml:trace>
  <inkml:trace contextRef="#ctx0" brushRef="#br0" timeOffset="5835.267">21787 13463 2798 0,'0'0'611'16,"0"0"-347"-16,0 0-47 0,0 0-91 16,0 0-95-16,0 0-8 0,0 0-21 15,0 0 11-15,0 0-1 0,87-8-12 16,-46-7-12-16,-3-1-68 0,10-4-86 15,-3-1-153-15,3 3-375 0,-13 3-929 16</inkml:trace>
  <inkml:trace contextRef="#ctx0" brushRef="#br0" timeOffset="6380.227">22807 13088 245 0,'0'0'2821'0,"0"0"-2334"0,0 0-325 0,0 0-115 15,0 0-15-15,0 0-1 16,0 0 35-16,73-16 25 0,-32 4-53 15,-3 1-36-15,0 3-1 0,3 1-1 16,-6 3-3-16,-11 2-60 0,3 0-56 16,-10 2-61-16,-6 3-77 0,-4 2-203 15,-7 2-321-15,-7 4-205 0,-4-2-188 16</inkml:trace>
  <inkml:trace contextRef="#ctx0" brushRef="#br0" timeOffset="6527.259">22852 13207 1524 0,'0'0'1169'0,"0"0"-825"0,0 0-123 15,0 0-189-15,0 0-32 0,0 0 0 16,0 0 28-16,0 0 26 0,72 8-12 16,-34-16-20-16,0-6-22 15,0 1-41-15,3-1 9 0,-6-1-10 16,-1-1-108-16,1 2-90 0,-11-1-146 16,0 1-256-16,-10 2-330 0</inkml:trace>
  <inkml:trace contextRef="#ctx0" brushRef="#br0" timeOffset="6766.312">23069 12867 1570 0,'0'0'448'0,"0"0"-147"0,0 0 77 16,0 0-8-16,-55 23-67 0,41-11-36 15,-3 3-62-15,7 4-61 0,-8 4-45 16,1 4-25-16,7 10-2 0,-1 1 43 15,1 8-25-15,3 2-19 0,7 0 0 16,0 1-21-16,11-4-16 0,2-4-33 16,5-6-1-16,9-5-28 0,1-8-31 15,10-7-37-15,3-11-114 0,-3-7-201 16,-4-5-724-16,21-26-1131 0</inkml:trace>
  <inkml:trace contextRef="#ctx0" brushRef="#br0" timeOffset="7350.378">24678 12760 2351 0,'0'0'458'15,"0"0"-201"-15,0 0-53 0,0 0 32 16,0 0-40-16,0 0-38 0,0 0-39 16,0 0-53-16,0 0-28 0,0 0-19 15,-10 16 3-15,-4 11 9 0,0 22 32 16,-7 21 11-16,-10 14-43 0,4-2 0 16,-4-2 13-16,14-14-7 0,-8-4-9 15,8-10-28-15,3-11-28 0,4-9 0 16,0-6-6-16,6 1-28 0,-3-1-31 15,1 1-70-15,6-11-73 0,0-6-188 16,0-7-288-16,0-3-566 0,0-9-127 0</inkml:trace>
  <inkml:trace contextRef="#ctx0" brushRef="#br0" timeOffset="7535.334">24523 13241 2795 0,'0'0'567'15,"0"0"-424"-15,0 0-140 0,0 0 26 16,0 0-20-16,59-14 80 0,-22 5-13 16,-2-2-35-16,6 0-23 0,4-1-16 15,-4 4-1-15,-6-3-1 0,-1 4 0 16,-6-1-66-16,-1-3-85 0,-9 3-78 16,2 1-133-16,-9-2-347 0,-5 1-684 15</inkml:trace>
  <inkml:trace contextRef="#ctx0" brushRef="#br0" timeOffset="7764.104">24960 12861 2380 0,'0'0'791'0,"0"0"-456"0,0 0-117 15,0 0-1-15,0 0-56 0,0 0-105 16,0 0-43-16,0 0 6 0,-27 83-16 15,17-20 15-15,-4 16 1 0,-3 4 25 16,-1-6-1-16,5-6-12 0,2-7-31 16,4-10-12-16,0-14-13 0,7-11-25 15,0-6-65-15,4 1-86 0,3-3-134 16,0-3-379-16,0-8-730 0</inkml:trace>
  <inkml:trace contextRef="#ctx0" brushRef="#br0" timeOffset="8100.029">25360 12894 2607 0,'0'0'502'0,"0"0"-346"16,0 0-137-16,0 0 32 0,0 0 35 16,0 0 51-16,0 0 43 0,0 0-79 15,0 0-23-15,0 0 13 0,0 9 70 16,0-2-37-16,0 9-21 0,-3 9-7 16,-8 18-38-16,-9 16-27 0,-8 23-28 15,1 2-2-15,-1-3-1 0,4-8-12 16,7-21-37-16,6-11-13 0,1-11-22 15,0-2-59-15,-1 1-58 0,1-3-151 16,0-2-249-16,3-8-556 16,3-11-405-16</inkml:trace>
  <inkml:trace contextRef="#ctx0" brushRef="#br0" timeOffset="8366.942">25405 12936 225 0,'0'0'2892'0,"0"0"-2443"0,0 0-269 16,0 0-82-16,0 0-1 0,0 0-56 15,0 0-40-15,0 0 18 0,0 0 12 16,21 71-11-16,-4-37 8 16,-3 4-24-16,-8 7 17 0,1 0 1 15,0 4 0-15,-3 0-9 0,-1-2 2 16,-3 0-13-16,0-5 17 0,-3-2-19 15,-1-5-3-15,1-2-10 0,-1-6-30 16,4-4-65-16,-7-5-30 0,7-5-60 16,-6-5-161-16,2-6-295 0,1-2-624 15</inkml:trace>
  <inkml:trace contextRef="#ctx0" brushRef="#br0" timeOffset="8522.588">25240 13354 3270 0,'0'0'492'0,"0"0"-375"0,0 0-117 16,0 0-14-16,0 0-5 0,0 0 19 15,72 4 0-15,-34-4-6 0,7-4-171 16,-4-4-198-16,-10 2-827 0,7-8-869 16</inkml:trace>
  <inkml:trace contextRef="#ctx0" brushRef="#br0" timeOffset="9053.163">25836 13119 1995 0,'0'0'496'0,"0"0"-406"16,0 0-54-16,0 0 15 0,0 0 72 15,0 0 102-15,0 0-14 16,0 0-68-16,0 0-6 0,0 0 28 0,-21 2-1 16,21-2-14-16,0 0-17 15,0 0-33-15,0 0-13 0,0 0 21 16,0 0-15-16,7 0-31 0,-7 0-28 15,0 0-9-15,0 0-10 0,0 0-3 16,3 0-12-16,1 4 0 0,-1 5 1 16,4 7 33-16,0 3-9 0,3 11-25 15,-3 4 0-15,0 5 0 0,7 5 1 16,-4 1 1-16,-3 0-2 0,3-3 0 16,-3-5 1-16,0-3 0 15,3-6 0-15,1-7-1 0,-8-3-1 16,4-7-1-16,-3-2 1 0,2-2 1 15,-6-5 13-15,4 0-11 0,3-2 0 16,-7 0 1-16,3 0 25 0,4 0 30 16,0-6-8-16,3-3-20 0,1-7 10 15,2-9-6-15,12-16-22 0,-1-17-12 16,3-17-34-16,1-5-27 0,-1 3-22 16,1 6-15-16,-7 19-35 0,-4 13-86 15,-7 6-157-15,1 9-288 0,-5 7-613 16,8-7-759-16</inkml:trace>
  <inkml:trace contextRef="#ctx0" brushRef="#br0" timeOffset="9541.484">26514 13102 134 0,'0'0'2186'16,"0"0"-1592"-16,0 0-245 0,0 0-82 15,0 0-14-15,0 0-83 16,0 0-47-16,0 0-51 0,0 0-38 15,0 0-18-15,31-2 6 0,-14-2-10 16,4-2-9-16,10 0-1 0,-7 1 0 16,0 2-2-16,-3-1-2 0,-7 1-63 15,3-1-48-15,-7 3-13 0,-6 1-38 16,-4-3-111-16,0 3-152 0,-4 0-72 16,-2 0-19-16,-5 4-278 0,-3 0-197 15</inkml:trace>
  <inkml:trace contextRef="#ctx0" brushRef="#br0" timeOffset="9725.007">26580 13101 52 0,'0'0'1756'16,"0"0"-1143"-16,0 0-207 0,0 0-60 0,0 0-24 16,0 0-65-16,0 0-53 15,0 0-71-15,0 0-68 0,0 0-43 16,-11 16-22-16,11-9-15 0,0 7 15 16,0 6 18-16,-3 4 1 0,3 4-18 15,-4 3 2-15,4 0-2 0,-3 2 1 16,3 0 11-16,-7-2-13 0,0 2-39 15,0-2-36-15,-6-1-70 0,6-3-59 16,-7 2-148-16,0-5-295 0,0-6-536 16,1 1-239-16</inkml:trace>
  <inkml:trace contextRef="#ctx0" brushRef="#br0" timeOffset="9901.975">26352 13643 995 0,'0'0'2054'0,"0"0"-1579"16,0 0-222-16,0 0-74 0,0 0-56 15,0 0-48-15,0 0-31 0,0 0-41 16,0 0 13-16,66-43-14 0,-25 29 0 16,0 0 0-16,-3 3-2 15,-3-1 0-15,6 1-3 0,-13 0-97 16,10 4-70-16,-7-2-82 0,-4-2-298 16,-6 3-814-16,0-8-420 0</inkml:trace>
  <inkml:trace contextRef="#ctx0" brushRef="#br0" timeOffset="10318.713">27052 13106 1657 0,'0'0'510'16,"0"0"-202"-16,0 0-89 0,0 0 51 16,0 0-7-16,0 0-37 0,0 0-42 15,0 0-39-15,0 0 3 0,0 0-3 16,3 1-17-16,-3 1-16 0,0-1-22 15,0 2-19-15,4 5-15 0,-4 2-19 16,0 6-3-16,0 7-16 0,-4 10-18 16,4 1 0-16,-3 4-12 0,-1 3 10 15,1 1-13-15,3 2 15 16,-4-2-3-16,1-4-13 0,-1-1-30 0,1-7-19 16,-4-3-16-16,0-5-12 15,4-6-28-15,-4-3-55 0,0-4-123 16,7-6-204-16,-3-1-249 0,3-2-556 15</inkml:trace>
  <inkml:trace contextRef="#ctx0" brushRef="#br0" timeOffset="10591.303">26990 13196 2594 0,'0'0'531'16,"0"0"-311"-16,0 0-83 0,0 0 37 16,0 0-32-16,0 0-45 0,0 0-46 15,0 0-33-15,0 0 42 0,0 0 38 16,62 46-17-16,-45-25-62 0,7 2-7 16,0 5-10-16,-7 0 1 15,11 2 10-15,-7-2-12 0,-1-3-1 16,-2-3-21-16,-5-4-44 0,-6-5-45 15,-3-2-57-15,6-4-53 0,-7-5-206 16,-3 0-255-16,0-2-520 0</inkml:trace>
  <inkml:trace contextRef="#ctx0" brushRef="#br0" timeOffset="10788.759">27279 13072 3041 0,'0'0'542'16,"0"0"-315"-16,0 0-157 0,0 0-4 16,-27 59-23-16,20-26-24 0,7 3-19 15,0 5-10-15,7 0 8 0,-1-1-9 16,1-4-67-16,0-3-89 16,0-3-83-16,-3-7-270 0,2-8-574 15,-2 0-517-15</inkml:trace>
  <inkml:trace contextRef="#ctx0" brushRef="#br0" timeOffset="11146.797">27848 13084 2988 0,'0'0'463'16,"0"0"-279"-16,0 0 8 0,0 0 25 16,0 0-116-16,0 0-33 0,0 0-33 15,0 0-32-15,-56-4-2 0,53 8-1 16,-4 2 0-16,-3 4 1 0,-4 3 1 16,-10 5 10-16,7 2 16 0,-4 2 13 15,-3 4-40-15,3-2 2 0,-3 5 9 16,10-2-11-16,4 2 0 0,0-3-1 15,6 1-3-15,4-3-25 0,0 1 13 16,11-2-32-16,2-1-9 0,-2-3 3 16,13-4-34-16,-4-1-24 0,-2-5-24 15,9-2-36-15,-3-6-86 16,0-1-84-16,1-4-87 0,-5-4-125 0,-3 0-423 16</inkml:trace>
  <inkml:trace contextRef="#ctx0" brushRef="#br0" timeOffset="11460.218">27748 13417 2285 0,'0'0'780'0,"0"0"-502"0,0 0-113 15,0 0 22-15,0 0-26 0,0 0-73 16,0 0-60-16,0 0-28 0,0 0 0 15,0 0 2-15,31-36 13 0,-18 31 1 16,5-2 6-16,-5 3 7 0,1 1 0 16,-3 2 24-16,2 1 24 0,1 0-27 15,-4 4-12-15,1 0 2 0,-8 8 22 16,4 2 25-16,3 5-41 0,-6 3-18 16,-1 3-25-16,-3 3-3 15,0-1-20-15,-7 2-23 0,-3 0-22 0,3-3-12 16,0-5-38-16,-3 1-38 15,3-3-96-15,0-8-302 0,0-3-739 16,4-4-716-16</inkml:trace>
  <inkml:trace contextRef="#ctx0" brushRef="#br0" timeOffset="11743.143">28209 13188 3138 0,'0'0'503'0,"0"0"-364"16,0 0-126-16,0 0 24 0,0 0 23 15,0 0 37-15,69-9 48 0,-34 6-89 16,-4-1-24-16,10 0-32 0,-3 1-1 15,-7 3 0-15,0 0-18 0,-7 0-68 16,-3 8-55-16,-11-1-50 0,-10 5-96 16,0 3-159-16,-17 0-158 0,0 4-498 15,-4-5-182-15</inkml:trace>
  <inkml:trace contextRef="#ctx0" brushRef="#br0" timeOffset="11919.854">28178 13407 2588 0,'0'0'600'0,"0"0"-348"15,0 0-131-15,0 0-20 0,0 0-25 16,0 0-32-16,0 0 10 0,66 3-17 16,-39-6-10-16,4-5-27 15,0 2-13-15,4-2-37 0,-4-1-39 16,0-2-43-16,-7 3-40 0,3-4-63 16,-9 1-157-16,-5-1-218 0,1 2-205 15,-7 1-247-15</inkml:trace>
  <inkml:trace contextRef="#ctx0" brushRef="#br0" timeOffset="12163.489">28371 13172 128 0,'0'0'2010'16,"0"0"-1467"-16,0 0-160 0,0 0-42 16,0 0-8-16,0 0-110 0,0 0-59 15,0 0-61-15,0 0-56 0,-51 54-26 16,44-32 17-16,-4 9 18 0,1 6 92 15,7 1-68-15,-4 4-6 0,3 1 3 16,4-4-22-16,0-1-15 0,11-1-18 16,6-4-19-16,7-2 12 15,7-7 19-15,7-9-34 0,0-6-86 16,10-8-40-16,17-9-96 0,15-4-204 16,9-10-12-16,-6-5 213 0,-21 2-1214 15,-17-6-537-15</inkml:trace>
  <inkml:trace contextRef="#ctx0" brushRef="#br0" timeOffset="15949.416">28454 12981 52 0,'0'0'548'0,"0"0"-128"0,0 0-244 0,0 0-13 16,0 0-62-16,0 0-49 16,0 0-36-16,0 0-16 0,0 0-52 15,0 0 52-15,0 0 160 0,0 0-27 16,0 0-48-16,0 0-24 0,0 0 4 15,0 0 19-15,0 0 11 0,0 0 2 16,0 0 3-16,0 0 13 0,0 0 0 16,0 0-22-16,0 0-30 0,0 0-26 15,0 0-19-15,0 0-3 0,0 4-11 16,0 0-1-16,0 1-1 0,-4 1 0 16,4-3 13-16,-3 5 32 0,-4-2-19 15,4 2 22-15,-4 1-29 16,3-2 17-16,-3 5-4 0,4 0-29 15,-11-1 13-15,11-1-16 0,-1 4 1 16,1-4-2-16,-4 1-1 0,4 1-17 16,-1-2 18-16,1 2 1 0,-1-2 1 15,1 2 2-15,-1-1 16 0,-3 4 16 16,4-4-12-16,-4 1-4 0,4-1 0 16,3 2-17-16,0 0 14 0,-4 1 3 15,1-1-6-15,-1 1 13 0,4-2-13 16,0 0-10-16,0-2 16 0,0 1 0 15,0-2 7-15,0-2-4 0,0 4-9 16,0-6-1-16,0 1 1 0,0 0-12 16,0 0 15-16,0 2-3 0,0-1-10 15,0-3 10-15,0 3 0 0,4-1-11 16,-4 1 1-16,0-2 0 0,0 0-1 16,3-1-2-16,-3 1 13 0,4-1-13 15,-4 1-2-15,0-1-52 16,0 0-83-16,0-3-68 0,3 0-94 15,4-1-351-15,-4 0-538 0</inkml:trace>
  <inkml:trace contextRef="#ctx0" brushRef="#br0" timeOffset="19357.759">21171 14093 697 0,'0'0'348'15,"0"0"-234"-15,0 0 316 0,0 0 2 16,0 0-143-16,0 0-34 0,0 0-10 16,0 0-39-16,0 0-21 0,14-6 10 15,-14 6-11-15,0 0-29 0,0 2-32 16,0 0-29-16,0 0-22 0,0 3-15 16,-7 7-19-16,-4 7-16 0,-2 8-19 15,-15 6-3-15,4 2 0 0,-11 1-31 16,8 2 3-16,-11-2-55 15,7-1-17-15,-4-4-29 0,1-2-26 16,10-7-45-16,-4-4-62 0,15-8-87 16,2-10-242-16,11 0-479 0</inkml:trace>
  <inkml:trace contextRef="#ctx0" brushRef="#br0" timeOffset="19561.469">21016 14264 1914 0,'0'0'1097'0,"0"0"-908"16,0 0-80-16,-14 50 24 0,7-21 39 16,4 13-55-16,-4 14-23 0,3 13-3 15,-3 1-9-15,4-8-15 0,-4-17-17 16,4-14-16-16,3-3-15 0,-4 3-19 16,4 2-25-16,-3 5-44 0,-1-9-70 15,4 1-72-15,-3-11-201 0,3-4-210 16,0-5-547-16,0-10-352 0</inkml:trace>
  <inkml:trace contextRef="#ctx0" brushRef="#br0" timeOffset="19849.866">21371 14290 3019 0,'0'0'643'0,"0"0"-466"0,0 0-153 15,0 0-23-15,0 0 23 0,0 0 45 16,62-18-3-16,-28 8-38 0,-3 0-24 16,10 2-2-16,-10 0-2 0,0 2-1 15,4 2-25-15,-14 0-30 0,-4 1-38 16,0 3-7-16,-7 0-19 0,-6 0-19 15,-1 0-55-15,-3 1-43 0,-3 3-48 16,-4 3-170-16,-3 0-256 0,-4 1-570 16</inkml:trace>
  <inkml:trace contextRef="#ctx0" brushRef="#br0" timeOffset="20186.549">21326 14445 2429 0,'0'0'410'0,"0"0"-307"16,0 0-39-16,0 0 42 15,0 0-46-15,0 0-60 0,0 0-12 16,0 0-72-16,0 0 4 0,0 0 32 16,-11 33 13-16,22-40 16 0,3-1 3 15,3-2 13-15,0-2 1 0,0 4-1 16,4-5 1-16,0 1 2 0,-4 2 12 15,7 1 1-15,-7 1-12 0,4 2-1 16,6 0-1-16,-13 4-12 0,0 0 11 16,7 2 2-16,-11 4 0 15,0 2 1-15,-3 2 40 0,0 1-28 0,-3 2-13 16,-4 2-16-16,0 0-58 16,-4 3 7-16,-6-2-52 0,-1 3-66 15,-6 0-96-15,-3 1-76 0,-1 0-121 16,-10 0-108-16,10-4-184 0</inkml:trace>
  <inkml:trace contextRef="#ctx0" brushRef="#br0" timeOffset="20344.593">21326 14645 1043 0,'0'0'746'16,"0"0"-334"-16,0 0-160 0,0 0-132 15,0 0-49-15,0 0 83 0,0 0 58 16,72-53-61-16,-41 35-84 0,-3 1-42 16,6 2-12-16,4 0-10 0,-14 4 13 15,11 2-15-15,-15 0 3 0,8 4-4 16,-11 2 0-16,-7 1-58 0,1 0-76 15,-8 0-75-15,1 1-45 0,3-3-254 16,-7 0-174-16,0 0-562 0</inkml:trace>
  <inkml:trace contextRef="#ctx0" brushRef="#br0" timeOffset="20623.781">21529 14115 2774 0,'0'0'503'0,"0"0"-261"15,0 0-94-15,0 0-50 0,0 0-63 16,0 0-19-16,0 0-1 0,0 51 4 16,7-24-7-16,-4 3-11 0,1 5 1 15,-1 14 17-15,-3 9 15 0,-3 14-8 16,-1-8 11-16,-6-12-6 0,-7-2-9 15,0-13-9-15,6-3-13 0,-6 7-18 16,-4-11-19-16,8 4-61 0,-15 0-50 16,7-6-86-16,4-2-203 0,-4-4-307 15,8-8-469-15</inkml:trace>
  <inkml:trace contextRef="#ctx0" brushRef="#br0" timeOffset="20785.783">21333 14745 779 0,'0'0'1071'0,"0"0"-814"0,0 0 47 16,0 0-39-16,65-11-24 0,-41 11-84 16,-3 7-42-16,10 1-22 0,-7 0-48 15,7 3-26-15,-3 0-16 0,6 4 16 16,-3-2-17-16,7-3-2 0,3-5-41 16,-6-5-330-16,-4 0-339 15,14-14-945-15</inkml:trace>
  <inkml:trace contextRef="#ctx0" brushRef="#br0" timeOffset="21073.907">22377 14043 3002 0,'0'0'517'0,"0"0"-343"0,0 0-130 16,0 0-6-16,0 0-10 0,0 0 73 15,0 0 27-15,62 23-45 0,-35-17-52 16,-3 4-19-16,7-3-10 0,-10 2-2 16,7-1 1-16,-8 0-1 0,-9-1-59 15,2 0-36-15,1-3-62 0,-7 0-64 16,-4 1-157-16,-3-1-251 15,0-1-453-15,-10 5-180 0</inkml:trace>
  <inkml:trace contextRef="#ctx0" brushRef="#br0" timeOffset="21539.218">22232 14353 2602 0,'0'0'456'0,"0"0"-331"0,0 0-61 16,0 0-10-16,0 0-3 0,0 0 10 16,0 0 40-16,0 0-6 0,65-35-48 15,-47 27-46-15,2 1 14 0,4 5 16 16,-10 0-30-16,7 2 2 0,-7 6 0 16,-1 3 72-16,-6 8-24 0,-7 6 15 15,0 4-7-15,-3 6-21 0,-8 4-16 16,-9 2-7-16,3-2-11 15,-4-3 11-15,-3 0-15 0,7-6-1 16,-1-3 1-16,-2-4-1 0,6-4-12 16,4-6-3-16,3-3-6 0,0-2-6 15,0-6-35-15,3 0-53 0,4 0-77 16,0-8-42-16,4-2-39 0,6-4-77 16,-3-3 55-16,7 1 124 0,-4-1 75 15,1 2 68-15,9 1 27 0,-6 5 2 16,0 1 64-16,3 4 150 15,0 3 41-15,-6 1 15 0,2 1 9 16,1 4-56-16,3 3-30 0,-3 3-16 16,0 0-64-16,7 0-53 0,-4 2-35 15,-3 0-10-15,6 2-2 0,1-3-11 16,-4-1 12-16,11-3-14 0,-4-8-149 16,3 0-179-16,1-8-271 0,6-2 180 15,-13 1-906-15</inkml:trace>
  <inkml:trace contextRef="#ctx0" brushRef="#br0" timeOffset="21934.027">23241 14236 1244 0,'0'0'293'0,"0"0"-218"0,0 0 195 15,0 0 141-15,59-13-81 0,-45 9-18 16,3 2-33-16,4-1-27 0,-4 0-2 16,3 3-108-16,5-2-36 0,-5 0-34 15,8 2-39-15,-8-2-30 0,8 0 12 16,-7 2-15-16,-4 0-1 0,4 0-2 16,-11-2-48-16,-3 1-87 0,-4 0-76 15,1-2-97-15,-1 0-233 0,-3-4-449 16,0 3-189-16</inkml:trace>
  <inkml:trace contextRef="#ctx0" brushRef="#br0" timeOffset="22135.985">23472 14087 1929 0,'0'0'1090'0,"0"0"-850"15,0 0-81-15,0 0 57 0,0 0 11 16,0 0-80-16,-55 26-55 0,41-11-66 15,-3 5-26-15,0 9-22 0,3 5 4 16,-10 3 15-16,7 5-18 0,3-4 7 16,4-1-14-16,-1-6-57 15,8-5-94-15,3-3-147 0,0-7-266 16,14-6-485-16,-4-6-70 0</inkml:trace>
  <inkml:trace contextRef="#ctx0" brushRef="#br0" timeOffset="22477.663">23644 14298 2711 0,'0'0'679'15,"0"0"-485"-15,0 0-159 0,-6 56 50 16,2-33 82-16,1 3-57 0,-4 4-24 16,-7 0-36-16,7 1-16 0,-3 0-15 15,-1-1 15-15,-6-5-9 0,-3 2-3 16,2-3-22-16,-9-3-28 0,3 0-56 15,-7-1-55-15,6-6-46 0,1-2-46 16,-3-3-17-16,13-6-17 0,0-3 66 16,7-4 22-16,4-5 61 0,6-2-110 15,11-5 45-15,3 1 122 0,1 1-12 16,9 0 71-16,-3 3 84 0,4 1 46 16,-4 4-27-16,3 2-9 15,-2 4 48-15,-1 4-39 0,0 2 42 16,-3 4-10-16,3-1-39 0,-4 1-12 15,4-1-72-15,-3-2 20 0,-4-5-32 16,1-2-57-16,-1-4-177 0,-7-6-221 16,0 1-685-16</inkml:trace>
  <inkml:trace contextRef="#ctx0" brushRef="#br0" timeOffset="22653.469">23968 14170 1987 0,'0'0'1542'0,"0"0"-1245"0,0 0-212 16,0 0-35-16,0 0 2 0,0 0-52 15,0 0-37-15,0 0 18 16,0 0-75-16,0 0-190 0,28 43-281 16,-14-42-782-16,-1-1-320 0</inkml:trace>
  <inkml:trace contextRef="#ctx0" brushRef="#br0" timeOffset="22960.971">24358 14132 2797 0,'0'0'471'0,"0"0"-391"0,0 0 22 15,0 0 208-15,0 0-90 16,0 0-128-16,0 0-58 0,0 0-34 16,-18 69 19-16,18-39 25 0,0 10 9 15,-7 15-3-15,-10 13 2 0,0-3 51 16,0-12-32-16,3-15-6 0,7-12-28 16,0 1-19-16,7 3-5 0,-3-1-13 15,3-6-21-15,3-8-41 0,8-8-52 16,6-5-54-16,3-4-60 0,1-12-52 15,14-7-250-15,-4-5-229 0,-4-3-442 16,-6 7-39-16</inkml:trace>
  <inkml:trace contextRef="#ctx0" brushRef="#br0" timeOffset="23147.261">24675 14256 1353 0,'0'0'689'0,"0"0"-284"0,0 0-144 0,0 0 19 15,0 0 17-15,0 0-7 16,0 0-54-16,0 0-50 0,0 0-41 15,0 0-46-15,31 54-30 0,-31-26-23 16,0-1-21-16,0 4-12 0,0 3-11 16,0-1 0-16,0 1 0 0,0-4-2 15,3-5 0-15,-3-5-115 0,10-1-84 16,-6-4-142-16,3-7-671 0,0-1-704 0</inkml:trace>
  <inkml:trace contextRef="#ctx0" brushRef="#br0" timeOffset="23334.795">25746 14678 4063 0,'0'0'555'15,"0"0"-555"-15,0 0-71 16,-34 63 62-16,16-47 9 0,5-1 16 0,-5-4-16 15,5-5-175-15,6-4-546 16,0-12-1899-16</inkml:trace>
</inkml:ink>
</file>

<file path=ppt/ink/ink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1T06:26:09.559"/>
    </inkml:context>
    <inkml:brush xml:id="br0">
      <inkml:brushProperty name="width" value="0.05292" units="cm"/>
      <inkml:brushProperty name="height" value="0.05292" units="cm"/>
      <inkml:brushProperty name="color" value="#FF0000"/>
    </inkml:brush>
  </inkml:definitions>
  <inkml:trace contextRef="#ctx0" brushRef="#br0">13488 8735 114 0,'0'0'202'0,"0"0"-42"16,0 0-10-16,0 0-26 0,0 0 13 15,0 0-20-15,0 0-94 0,0 0 247 16,0 0-61-16,-10-31-82 0,10 29-10 16,0 0 19-16,-7 0 7 0,7 2 19 15,-4 0 26-15,4 0-30 0,-3 0-29 16,3 0-32-16,-4 0-39 0,4 0 3 15,-3 2-3-15,3 2 3 0,0 3 9 16,-3 1-38-16,3 4-32 16,-4-4 0-16,4-1 61 0,0-3-61 15,0-2-16-15,0-2-48 0,0 4 9 16,0-3 34-16,0 6 21 0,0 1 0 16,0 0-1-16,0 6-1 0,4 1 0 15,-4-1 1-15,3 1 1 0,0 1-3 16,1-1 2-16,-1-2 0 0,1 0 1 15,3-1 2-15,-7-4 16 0,3 0-18 16,1 0-4-16,-1 1 4 0,0-3 0 16,-3 0 3-16,4 0-2 0,-4-1 2 15,3-1 13-15,-3 4-14 0,0-3 0 16,4 2 11-16,-4 0-10 0,3 2 10 16,-3 0-11-16,0 3-1 0,4-1 2 15,-4 3-3-15,0-1 4 0,0 5-1 16,0-4 13-16,0 4-3 0,0-1-11 15,0-1-1-15,-4-2-1 16,4 1 0-16,0-1 2 0,0-1 55 16,-3 1-44-16,3-2-10 0,0 0 12 15,0 3-15-15,0-1-2 0,0-2 2 16,-4 3-1-16,4-1 0 0,0 2 0 16,0-1 1-16,0 1 0 0,-3-2 29 15,3 2 3-15,-4 1-31 0,4-1 2 16,-3 3 0-16,3-3-1 0,-3 1 17 15,-1-1-16-15,4 0 9 0,-3-2-11 16,3 0 3-16,0-1 15 0,0-2 13 16,0 1-29-16,0 1-1 0,0-1-2 15,0 3 0-15,0-2 0 0,-7 1 0 16,7 1 1-16,0 0 0 0,0 0-1 16,0 0 0-16,0 4 2 0,0-3 1 15,-4 2-1-15,4-1 1 0,0 2-1 16,0-2 9-16,0 1-10 0,0-3 13 15,0 4-14-15,0-4-3 16,0 3 3-16,0 0-2 0,0 0-1 16,0-1 1-16,0 3-1 0,0 1 3 15,0 2 0-15,0-1 3 0,0 1-1 16,-3 1 1-16,3 1-1 0,-4 0 1 16,4-1 29-16,-3 4-16 0,0 0-14 15,3 0-1-15,-4 1 2 0,1 0-3 16,3-1 0-16,-4-1 0 0,4-2 0 15,0-2 2-15,0-1-2 0,0-3 0 16,0 3 0-16,-3-2-1 0,3 1 0 16,-4 3 1-16,1-3 1 15,3 2 1-15,-4 0 1 0,1 0 9 0,0 0 14 16,3 2-26-16,-7-1-1 16,7 2-1-16,-4 0 0 0,1 4 2 15,3-6 0-15,-4 1 20 0,4 0-20 16,0-2 0-16,0 1 0 0,-3-3 0 15,3 3 1-15,0-3 1 0,0 3 1 16,0 1-3-16,0 2 3 0,-4 0 0 16,4-1 41-16,0 0-28 0,-3 1-13 15,3-2 1-15,0-1 11 0,0 2 11 16,0 0-10-16,0 0-5 0,0-2-11 16,-4 1 0-16,4 3 2 0,0-3 14 15,0 1 0-15,0 0 16 0,0 0-30 16,0-1 0-16,0 0 0 0,0 1 1 15,0 2-2-15,0-1 0 0,0-3 21 16,0 2-20-16,0-3-1 0,-3 3-1 16,3-2 1-16,-3 5 0 0,-1-4 21 15,4 1-6-15,-3-1-14 16,-1 0-2-16,4 2 1 0,0 1 0 16,-3 1 0-16,3-4 12 0,0 2-10 15,-4-1-1-15,4-3-2 0,0-1 0 16,0 1 12-16,0 0-11 0,0 0 0 15,0 2 2-15,0-2-2 0,0-3 12 16,0 4-12-16,0-1 2 0,0 0-1 16,0 1 1-16,0 1-1 0,0-1-1 15,0 2 11-15,-7 0-11 0,7-2-1 16,0 1 2-16,0 0-1 0,0-1-1 16,0 2 0-16,0-4 0 0,0 0 3 15,-3-3 0-15,3-1 13 0,0-2-3 16,0 0-12-16,-3 0 0 0,3 3-1 15,0-1 1-15,0 0-1 0,-4 0 0 16,4-2 0-16,0 2 0 16,0-2 0-16,0 2 1 0,0-1-1 15,0 1-2-15,0 0 2 0,0 1 1 0,0 0-1 16,0 2 0-16,0-1-1 16,0 0-9-16,0-1 10 0,0-1 3 15,0-3-2-15,0 0 2 0,0-4-3 16,0 2 0-16,0-3-1 0,0-1-2 15,0 0-12-15,0-5-1 0,0 0-25 16,0-1-9-16,0-3-20 0,0 0-119 16,0 0-37-16,0-3-129 0,0-5-161 15,0-7-252-15,0 1-11 0</inkml:trace>
  <inkml:trace contextRef="#ctx0" brushRef="#br0" timeOffset="3387.534">13423 8656 460 0,'0'0'414'0,"0"0"48"0,0 0-208 16,0 0-42-16,0 0-79 0,0 0-133 0,0 0-43 15,0 0 43-15,0 0 86 16,55-22 5-16,-48 21 16 0,3 0-39 16,0-1-10-16,4 1 26 0,-7 1 26 15,7 0-29-15,-7-3 0 0,-1 3-11 16,5 0-24-16,3 0-1 0,-1-1 6 16,5 1-12-16,-5-3-17 0,8 2 17 15,0 1-14-15,-1-3 1 0,1 3-4 16,-4 0-2-16,0-4-4 0,1 4 3 15,-1 0-16-15,-3 0 26 0,-1 0-10 16,-2 0 10-16,3 0-26 16,-4 0 10-16,4 0-1 0,-1 0 8 15,-2 0-20-15,3 0 19 0,3 0 0 16,0 0 0-16,0 0 7 0,7 0-25 16,-3-3 31-16,-4 3-32 0,4 0 0 15,0 0 0-15,-4 0 0 0,0 0-4 16,0 0 4-16,1 0 13 0,-1 0 0 15,0 3-12-15,0-3 21 0,4 4 0 16,-4-1-9-16,0-2 3 0,4 2-14 16,0-2 20-16,-4 2-20 0,4-2 10 15,-1-1-10-15,-3 3 0 0,1-2 37 16,2 0-11-16,-6 1-12 0,3-1 12 16,-3-1-25-16,0 1-3 0,-4 2 0 15,4 0 0-15,0 1 1 0,0-2 1 16,3 2 29-16,0-2-15 0,7 0 6 15,-3 0 1-15,3 0 18 16,0-2-39-16,4 0 23 0,3 0 16 0,0 0 6 16,3 2 50-16,1-2-34 15,2-2-61-15,1-2 14 0,0 4 0 16,-3-3-15-16,-1 2 0 0,1-1-1 16,-1 0 2-16,-6 2-1 0,6 0 0 15,-6 0 1-15,6 0-1 0,-6 0 13 16,3 0-11-16,-4 0-2 0,4 0 14 15,-3 1-15-15,3 0 0 0,0 1 0 16,-11-2 0-16,5 2 0 0,-1 0 2 16,-4-2 0-16,5 2 0 0,-8 0-1 15,3-2-1-15,1 2 3 0,0-2 12 16,-1 1-15-16,5-1 4 0,-1 0 17 16,-4 0-21-16,1 0 0 0,0 0 13 15,-4 0-1-15,4 0-11 0,-8-1-1 16,5 1 0-16,-5 0 15 0,5 0-14 15,-1 0-1-15,-7 0-1 0,4 0-15 16,0 1 16-16,6 0 3 16,-6 2 25-16,7-3-28 0,-1 1 3 15,1 1-2-15,3-1 20 0,4-1 1 0,-1 0-20 16,4 0 1-16,4 0-1 16,-8 0-2-16,4 0 21 0,0 0-21 15,0 0 0-15,-3 0 1 0,3 0 2 16,-3-1-1-16,-1-1-2 0,1 1 32 15,3 1-30-15,3-3-1 0,-10 2 14 16,14-2 4-16,-7-1 3 0,4 1-20 16,6-1-2-16,-10 1 0 0,7-1 0 15,0 1 0-15,-7 0-7 0,3 3 7 16,-6 0 0-16,3 0 17 0,0 0-16 16,-4 0-1-16,1 0-1 15,-1 0 1-15,1 0 3 0,0 3-2 16,-4-2-1-16,0 1-2 0,3 0-4 15,1 0 6-15,-7 1 0 0,10 0 0 16,-11-3 2-16,11 0 8 0,-7 1-8 16,7-1 1-16,-6 0-3 0,6 0 0 15,-4 0 11-15,8 0-9 0,-8 0 0 16,8 0 1-16,-4 0 16 0,7-1-19 16,-4-2 1-16,4 0 1 0,0-1 10 15,0 0 0-15,6-2-11 0,-6 3 2 16,0-3-2-16,4 2-1 0,-5 0 0 15,1 0 0-15,0 1 0 0,-3-1-23 16,-1 3 23-16,4-2 16 0,-3 2-16 16,2-2 1-16,5 0 0 0,-1 1 2 15,-3-2-2-15,3 1 11 16,4 0-12-16,0-1 0 0,-7 0 0 16,3 1 10-16,4-1-9 0,0 0 0 15,-7 0 0-15,0 1-1 0,3 1 0 16,0-2 2-16,-6 1-2 0,3-1 0 15,-1 1 1-15,-6-1-1 0,7 1 3 16,-7 0-1-16,0 3-2 0,4-2 1 16,-4 2-1-16,3-2 2 0,-6 2-2 15,3 0 0-15,3 0 12 0,-3-2 19 16,7 1 6-16,-7 1-25 0,4-1-11 16,-4 1 2-16,3 0-1 0,4 0-2 15,-7-2 12-15,3 2-11 0,1 0-1 16,-4 0 0-16,3 0-1 0,-9 0 0 15,6 0 1-15,-7 0 1 0,7 2 1 16,-7-1-1-16,3 2-1 0,-3-3 1 16,4 0 2-16,-7 2 0 0,10-2-2 15,-7 0 2-15,7 2 0 16,-11 0-3-16,15-1-1 0,-11 2 1 16,7-1 2-16,-7 3-2 0,7-2-1 15,-3 2 0-15,6-1 1 0,-6 0 0 16,6 1-2-16,-6 2 1 0,3-3 0 15,3 2 1-15,-6-1 3 0,10-1 0 16,-7 0-3-16,3-1 0 0,1 1 1 16,-4 0-1-16,6-1 0 0,-2 1 2 15,-1-4-2-15,8 4 0 0,-8-4 1 16,4 3-1-16,3-3 1 0,-3 1-1 16,-3-1 1-16,6 0 2 0,0 0 9 15,-3 0-9-15,4-1 9 0,2-2-9 16,-2 3 13-16,-4-4-13 15,0 4-1-15,3 0-2 0,-10-3 11 16,7 2-11-16,3-2 0 0,-10 2 0 16,4-2 0-16,-1 3-2 0,-3-1 2 15,7-2 1-15,-10 3 0 0,6-1-1 16,0 1 0-16,-6 0 0 0,3 0 0 16,-3 0 0-16,3 0 0 0,-7 0 0 15,10 0 1-15,-10 1 1 0,11 2-2 16,-11-3-3-16,10 1 2 0,-10 2 1 15,11-2 0-15,-1 2 2 0,-3-3 1 16,11 1-2-16,-15-1 1 0,8 0-2 16,-1 0 0-16,-3 0 0 0,4 3-2 15,-8-3 2-15,8 0-1 0,-1 0 1 16,-6 0 7-16,10 0-7 0,-7 4-3 16,3-4 3-16,0 0 0 0,-3 0 0 15,4 3 0-15,-8-2-1 0,8-1 0 16,-8 3 1-16,8-2 2 15,-4-1 1-15,-3 3-2 0,9-2 1 16,-9-1-2-16,6 0 0 0,-9 0 17 16,9 0-17-16,-3 2 0 0,-3-1 11 15,-1-1-11-15,1 1 0 0,-1 0 0 16,-3 1 0-16,-3 0 0 0,7 1 0 16,-8-2 0-16,8 3 0 0,-7-4 1 15,10 2-1-15,-7 1 0 0,7-2 0 16,-4 1 1-16,8-2-1 0,-8 1 2 15,11-1 11-15,-3 3-13 0,-4-3 0 16,6 0-1-16,-9 0-1 0,10 0 2 16,-7 2 0-16,0 0 0 0,3-2 0 15,-6 0-2-15,6 2 2 0,-6-1 0 16,6 0 2-16,-3 1-2 0,-6-1-2 16,9 0-1-16,-10-1 3 0,11 2 0 15,-8-2 25-15,4 0-10 0,-3 0-13 16,6 0 0-16,-6 0 11 15,6 0-12-15,1 0 0 0,-8 0-1 16,11 0 0-16,-14 0-1 0,11-2-2 16,-11 2 3-16,10-1 0 0,-10 1-1 15,7 0 1-15,-10-1 0 0,10 1 0 16,-7-2-1-16,4 1 1 0,-8 1 0 16,11 0 3-16,-7-1-2 0,7-1-1 15,-6 2 0-15,6 0-1 0,-7-4-1 16,7 4 2-16,-7-3 0 0,7 2 0 15,-4-1 0-15,4 1 0 16,-10 0-3-16,10 1 3 0,-7 0 1 16,11-2 0-16,-11 2-1 0,10-2 2 15,-10 2-2-15,7-2 0 0,-7 0 0 16,7 2 0-16,-6-1 1 0,2 0 0 16,-6 1-1-16,3-2 1 0,-3 2-1 15,-4 0-2-15,0 0 0 0,0 0 1 16,-6 0 0-16,2 0 0 0,5 0 0 15,-5 2-3-15,-2-2 2 0,9 1 2 16,-2-1 4-16,-5 0-2 0,5 0-1 16,6 0 2-16,-7 0-1 0,-3 0-2 15,10 0-1-15,-10 0 1 0,-7 0-2 16,10 0 0-16,-7 0-1 0,0 0 3 16,1 0-2-16,-4 0 1 0,3 0-2 15,7 0 0-15,-3 1 2 0,-4-1 1 16,4 2 1-16,7-2 1 0,-7 0 0 15,-1 0-2-15,5 0 0 0,-1 0 0 16,-3 0 1-16,-4 0-1 16,11 0 0-16,-8 2-1 0,5-2 1 15,2 0 1-15,-6 0 0 0,3 2-1 16,4-2 0-16,-4 0 0 0,-3 2 1 16,7-2 1-16,-4 0-2 0,-3 0-2 15,-1 1 0-15,12-1 1 0,-8 1 1 16,-3-1 0-16,10 0-1 0,-7 0 1 15,-3 0 10-15,6 0-10 0,-2 0 3 16,-5 0-3-16,1 0-2 0,-4 0 0 16,-3 0 2-16,0 0-1 0,0 0-1 15,-3 0 0-15,-4 0-1 0,3 0 1 16,-3 0 2-16,3 0-1 0,1 0 0 16,-4 0 0-16,0 0 0 0,3 0 1 15,-3 0 0-15,7 0 0 0,-7 0-1 16,0 0 0-16,4 0 0 0,-4 0-1 15,3 0-1-15,-3 0 1 0,4 2 1 16,-1-2 0-16,-3 0-1 0,3 0 1 16,-3 0 0-16,4 0 1 15,-4 0 0-15,0 1 1 0,0-1 0 16,3 0 2-16,-3 0-1 0,4 1-2 16,-4 1 0-16,3-2-1 0,1 0 0 15,-4 0 0-15,0 0 0 0,0 0 1 16,0 2 0-16,0-2 2 0,0 0 0 15,0 0 1-15,0 0 9 0,0 0-10 16,0 0-1-16,0 0-1 0,0 0-18 16,0 0-10-16,-4 0-21 0,1-2-37 15,-1-2-72-15,1-6-221 0,-1 2-920 16,1-19-1382-16</inkml:trace>
  <inkml:trace contextRef="#ctx0" brushRef="#br0" timeOffset="5614.146">26001 8727 901 0,'0'0'88'0,"0"0"420"0,0 0-274 0,0 0-97 16,0 0 5-16,0 0 30 0,0 0 3 15,0 0-16-15,0 0 12 16,3 0-123-16,1 0-46 0,-4 0 27 16,0 0-3-16,0 0-7 0,0 0-6 15,0 0-10-15,0 0 13 0,0 0-16 16,0 0-15-16,0 1-7 0,3 2-10 16,1 1 32-16,-1-1 12 0,1 5-8 15,-4-1 12-15,6 4-3 0,-2 1 6 16,-1-4-18-16,4 3 21 0,0-1-6 15,-3 2-15-15,-1-1 14 16,0 1-12-16,1 0 13 0,-1 2 45 16,1 2-10-16,-4 1-9 0,3-2-20 15,1 2 1-15,-4 1-7 0,3 0-13 16,1 2 13-16,-4-2-3 0,3 2-13 16,-3-1-14-16,4 2 14 0,2-2 0 15,-6-1 16-15,4 1-4 0,-4-2 4 16,0 1 7-16,0-1-20 0,0 0 28 15,3-2-30-15,-3 0-1 0,0 0 19 16,0 1 23-16,0 1 37 0,0-2-18 16,0 2-42-16,0 0-7 0,0-1 8 15,0 3-8-15,0-2 4 0,0 3-15 16,4-2 1-16,-4 0 14 0,0 1-3 16,0-1 3-16,3 1 6 0,-3-2-6 15,0 2 6-15,4-1 0 16,-4-1 3-16,3 0 7 0,-3-2-1 0,0 1-15 15,0-2 0-15,0 1-13 16,0 1 19-16,0-1-21 0,0 0 15 16,0 4 3-16,-3-3-19 0,-1 1 2 15,4-1 17-15,-3 1-19 0,-1-1 12 16,1 2 1-16,-1-1-10 0,4-3 0 16,-6 5 12-16,2-3-15 0,4 1 0 15,-3 1 11-15,-1-1 2 0,1 2-1 16,3-1 4-16,-4 4-16 0,1-3 1 15,-1 1 2-15,4-2 0 0,-3 3 10 16,3 0-11-16,-4-2 0 0,1 2-1 16,3-2 15-16,-3 1-13 0,3-4 0 15,-4 1-2-15,4-2 0 0,-3 2 1 16,-1 0 14-16,-3-1-16 0,4 3 1 16,3-1 1-16,-4 2-1 0,1-1 1 15,0 2 0-15,3-2-1 0,0 1 12 16,0 0 4-16,-4 1 1 15,4-3-2-15,0 2 65 0,0-1-40 16,-3 2-23-16,3-1-16 0,0 1-2 16,0-1 13-16,0 2-12 0,0 0 2 15,0-2 0-15,0-2 13 0,-4 3-6 16,4-1-10-16,0 3-2 0,0-1 2 16,-3 1 0-16,3 0 2 0,0 1-1 15,-4-2 1-15,4 1 1 0,0 2 35 16,0-3-20-16,-3 2-15 0,3 1 10 15,0-2-12-15,0 0 11 0,0 0-12 16,0 0 2-16,3 2-2 16,-3-2 2-16,0-1 0 0,0 2 1 15,0-1-3-15,4 0 13 0,-4-1-12 16,0-1 1-16,0 2 0 0,0-3 0 16,3 1 32-16,-3-1-31 0,0 1 13 15,4-1-13-15,-4 2 0 0,0 0 0 16,0 0-1-16,0-2 1 0,0 2-1 15,0 1-1-15,-4-2 0 0,1 2-1 16,3 1 0-16,0-2 0 0,0 1 3 16,0-1 25-16,0-3-6 0,0 0-20 15,0 0 0-15,0 0 0 0,0 1 1 16,-4-3-1-16,4 3 1 0,0-2 0 16,0 0-3-16,-3 2 0 0,-1-2 2 15,4 1 1-15,-3 0 0 0,0 0-1 16,-1-1-1-16,-3-1 0 0,7 0-1 15,-3-1 0-15,-1 1 3 16,1-1-2-16,3 3 1 0,-4-4-1 16,4 2 1-16,0 0 0 0,0-2 1 15,-3 0 9-15,3 2-11 0,0-4-1 16,0 2 2-16,0 0 20 0,0-3-21 16,-3 4 12-16,3-3-13 0,0 3-2 15,-4-1 1-15,1-1 1 0,3 1 0 16,0-1-2-16,0 2 1 0,0-4 0 15,-4 4 0-15,4-2 0 0,0 1 1 16,0 0 0-16,0-3-11 0,0 3 11 16,0-1 0-16,0 1 0 0,0-1-1 15,0 3 1-15,-3-3 1 0,3 3-1 16,-4-2 0-16,4 2 0 0,-3-1 0 16,-1 1 1-16,4 1-1 0,-3-1 1 15,3 0-1-15,0 0 0 0,0-5 0 16,0 3 0-16,0-4 1 0,0 0 12 15,0-1-13-15,0-1 0 16,0-1 1-16,0-1-1 0,0 0 1 16,0 0 0-16,0 1 0 0,0 0 2 15,0-2 0-15,0 0-3 0,0 1 0 16,0-2 0-16,0 1 0 0,0 1 1 16,-7-2-1-16,7 2 3 0,0 0-3 15,-3-2 0-15,3 3 2 0,0 0-1 16,-4-2-1-16,4-1-1 0,0 1 0 15,-3 1 1-15,3-3 0 0,0 4 0 16,0-3 0-16,-4 1 0 16,4 1-1-16,0-1-2 0,0 2 3 0,0-2 0 15,0 1 0-15,0 2-2 16,0-3 0-16,0 1 1 0,-3-3-1 0,3 0 1 16,0 3 0-16,0-3 1 15,0 0-2-15,0 0-1 0,0-3 0 16,0 2 0-16,0 1-18 0,0 0 8 15,0 0-2-15,0-2-13 0,0 2-93 16,0 0 3-16,-7 2-28 0,4 0-153 16,-8-1-364-16,1-1-553 0,-11-8-733 0</inkml:trace>
  <inkml:trace contextRef="#ctx0" brushRef="#br0" timeOffset="8184.842">13498 13015 875 0,'0'0'667'15,"0"0"-302"-15,0 0-138 0,0 0-43 16,0 0-12-16,0 0-75 0,0 0-4 16,0 0-22-16,0 0-52 0,24-5-15 15,-13 5 47-15,-1-2 74 0,4 1-22 16,7 1-49-16,3-1 10 0,3 1-35 15,4 0 16-15,0 1 6 0,7-1 32 16,0 0 31-16,3 0-73 0,18-4-6 16,3-2-16-16,21-5 13 0,-1 0-10 15,1-2-6-15,-4 2-4 0,-13 0-12 16,6-1 0-16,-3 1 12 0,0 0-10 16,0-1 24-16,7 1-24 0,-4-3 26 15,4 3 16-15,-1-1 95 16,8 0-70-16,-4 4-48 0,1-2-21 0,-5 1 2 15,5-1-1-15,-8 2 0 16,0-2 21-16,4 3-19 0,-3-1 20 0,2 0-11 16,1 0 13-16,-7 5-6 15,3-5 6-15,-3 2 9 0,0 0-12 16,0-1 6-16,0 2 3 0,-7-1-29 16,0-2 26-16,7 2-15 0,-11 0 5 15,5-1 1-15,-1-1 0 0,-4 2 8 16,4 0 4-16,-3 0-3 0,-4-2-15 15,3 1 2-15,-3 2-13 0,1-1 14 16,-5 2-4-16,4 0-9 0,-3-2 13 16,7 5-13-16,-4-3 9 0,3-3-10 15,1 2 14-15,-1 1-1 0,8-3 4 16,-7 3 21-16,-1-2-28 0,1 1-10 16,-1 2 1-16,-3-1 13 0,0 1-14 15,4 2 12-15,-11 0-14 0,-6 1-1 16,-1 0 1-16,-3 0 2 0,3 0 10 15,11 1-10-15,-18-1-1 16,11 2 24-16,3 2 0 0,-3-1-25 0,7 0 12 16,3 1-12-16,3 2 1 15,11-2-1-15,-3 0 2 0,-14-1 1 16,-1-2 12-16,1-1-2 0,6 0 2 16,8 0 0-16,-8 0-15 0,-9 0 2 15,6 0-1-15,-3-1 0 0,3-2 3 16,0 3 7-16,0-4-10 0,-3 1-1 15,3 0 0-15,-4 1 1 0,1-1-1 16,0 2 0-16,-1-2 0 16,5 1 1-16,-1-1 0 0,0 1-1 0,0 2 1 15,3 0 20-15,1-2-8 0,0 2-12 16,-1-1 2-16,1 1-3 0,3 0 0 16,-4 0 1-16,4 0 1 15,-7 3-1-15,4 1 0 0,-4-1 1 16,0 2-1-16,-10-1 2 0,-4 2 21 15,8-2-8-15,-8-4-13 0,-7 4-2 16,18 0 1-16,-14 0-2 0,10-1 3 16,7 1 0-16,0 0 9 0,18-3-10 15,-11 2 0-15,-10-3 11 0,-1 0-12 16,1 0-1-16,6 0 2 0,4 0 25 16,-3-3-15-16,-7 3-10 0,-1 0-1 15,-9-1 1-15,3 1-2 0,-1 0 3 16,-9 0-3-16,3 0 0 0,13 0 2 15,1 0-1-15,10 0 1 0,3 0-1 16,-6 0 0-16,-14 0 1 0,7 0 0 16,3 0-1-16,3 0 0 0,15 0-1 15,-8 0 1-15,-10 0 1 16,0 0-1-16,0 0-1 0,1 1 2 0,-8 2 0 16,3-3-1-16,-2 4 1 15,-11-1-1-15,-11-2-1 0,8 3 1 16,-1 0 30-16,4-2-19 0,14 2-9 15,-4-1 0-15,0 1 0 0,0-2 0 16,1 2-2-16,-5-1-1 0,-2 0 1 16,2 1 0-16,1 0 1 0,-3-1-1 15,-5 0 1-15,1 1-2 0,4 0 1 16,-4 0 1-16,-7 0-1 0,7 0-1 16,-11-1 0-16,11 3 2 0,-7-2-2 15,-3 1 1-15,6-1-1 0,-6-1 3 16,6-1-2-16,-6 2 1 0,6-2-1 15,-10 2-1-15,11-2 0 16,-1 0 3-16,-6 1-3 0,9-2 3 0,-9 2-2 16,7-2 1-16,-8 2 2 0,8-3 11 15,-1 1-12-15,-10-1 8 16,11 3-10-16,-8-3 0 0,8 0-1 16,-8 0 0-16,4 4 0 0,-3-4-1 15,3 0 2-15,0 0 0 0,-4 0 2 16,4 3-3-16,-3-3 2 0,6 1-2 15,-10 2 0-15,11-3 1 0,-11 1 0 16,10-1 1-16,-6 0-1 0,6 3-1 16,-9-3-3-16,9 0 2 0,-3 1 0 15,-3-1 1-15,3 3 2 0,-7-3-2 16,7 0 2-16,-7 0 0 0,7 1-2 16,-7-1 0-16,0 0 1 0,0 0 1 15,-3 0-1-15,10 0 0 16,-10 0-1-16,10 0 0 0,-11 0-1 0,8 0 1 15,-8 0 0-15,8 0 0 16,-7 0 0-16,-4 0-1 0,7 0 1 16,-7 0 0-16,-3 0 0 0,10 0 0 15,-7 0 0-15,-3 0 0 0,10 0 1 16,-3 0 1-16,-4 0-1 0,7 0 0 16,-7 0-1-16,4 0 2 0,-4 0-1 15,1 0 1-15,-5 0-2 0,8-1-1 16,-4 1 0-16,-3 0 1 0,3 0 0 15,-3-3 0-15,3 3 1 0,1 0-1 16,-5 0 0-16,1 0 1 0,0 0 0 16,0 0-1-16,-1 0 0 0,-6 0 0 15,4 0-1-15,-8 3 1 0,7-2 1 16,-6-1 0-16,6 0-1 0,-3 0 0 16,0 0 0-16,-4 0 1 0,1 0 1 15,-1 0-1-15,1 0-1 16,-4 0 1-16,3 0 1 0,-3 3-1 15,0-3 10-15,0 0-11 0,0 0-1 16,0 0-1-16,0 0 0 0,0 0 0 16,4 0 2-16,-4 0 0 0,0 0 21 15,3 0-18-15,-3 1 0 0,4-1 0 16,-4 0-1-16,0 0 0 0,0 0 1 16,0 0-1-16,3 0 0 0,-3 0-1 15,0 0 1-15,0 0-1 0,0 0 0 16,7 0 0-16,-7 0-1 0,3 0 1 15,-3 2-1-15,4-2 0 0,-1 0 0 16,1 0 0-16,-4 0 0 0,3 2 1 16,-3-2-1-16,4 0 0 0,-4 0 0 15,0 0 1-15,0 0 1 0,0 0 11 16,0 0-13-16,0 0 0 0,0 0-1 16,0 0 1-16,0 0-2 0,0 0-14 15,0 0-69-15,-4-5-34 16,1-2-160-16,-28-21-841 0</inkml:trace>
</inkml:ink>
</file>

<file path=ppt/ink/ink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1T06:29:07.667"/>
    </inkml:context>
    <inkml:brush xml:id="br0">
      <inkml:brushProperty name="width" value="0.05292" units="cm"/>
      <inkml:brushProperty name="height" value="0.05292" units="cm"/>
      <inkml:brushProperty name="color" value="#FF0000"/>
    </inkml:brush>
  </inkml:definitions>
  <inkml:trace contextRef="#ctx0" brushRef="#br0">17412 10262 439 0,'0'0'251'16,"0"0"-124"-16,0 0 144 0,0 0-92 15,0 0-49-15,0 0 39 0,0 0-19 16,0 0-20-16,0 0 19 0,-3 2 39 15,3-2 16-15,0 0 6 0,0 0 16 16,0 0-27-16,0 0-23 0,0 0-16 16,0 0-27-16,0 0-28 0,0 0-23 15,0 0-16-15,0 0-6 0,0 0-25 16,3 0-4-16,-3 0 4 0,3 0-16 16,-3 0-4-16,0 0-12 0,0-2 0 15,0 2 0-15,0 0-3 0,0 0 0 16,4 0-3-16,-4 0-16 0,3 0-9 15,1 0 16-15,3-2 12 0,0 0 2 16,3 2-2-16,0-2-1 0,1 0 0 16,2 2-12-16,-2-3 13 0,6 2 1 15,0-3-1-15,0 0 0 0,4 0 3 16,3-1 9-16,0-1-11 16,-6 0-1-16,6 2 0 0,-4 0 0 15,-6 0-3-15,3 0 3 0,-3 3-13 16,-4-2 10-16,-3 3 1 0,4 0 1 15,-4 0-18-15,3 0 19 0,-7 0 0 16,8 1 0-16,-8 1-1 0,1-2 0 16,-1 1 0-16,0-1 0 0,1 0 1 15,-1 1-1-15,-3-1 1 0,4 0 0 16,-4 0 2-16,0 0 0 0,0 0 1 16,0 0-2-16,0 0 3 0,0 0-2 15,0 0 0-15,0 0 0 0,0 1 1 16,0-1-3-16,0 0-1 0,0 0-2 15,0 0-60-15,0 0-54 0,0 0-63 16,0 2-120-16,0-1-207 0,-4 2-179 16,1 1-563-16,-1 0 490 0,15-19 759 0</inkml:trace>
  <inkml:trace contextRef="#ctx0" brushRef="#br0" timeOffset="432.45">17560 10093 209 0,'0'0'1148'0,"0"0"-868"0,0 0-88 15,0 0-50-15,0 0-2 0,0 0 28 16,0 0 27-16,0 0-40 0,0 0-65 16,0 0-32-16,-3-1 0 0,3 1 6 15,0 5-22-15,0 2-26 0,0 4 19 16,0 7 55-16,0 1 44 0,-7 5-54 15,3 1-29-15,4-2-29 0,0 2-19 16,-3-1 1-16,3-2 8 0,-3 1-11 16,-1-1-1-16,4-3-1 0,-3 1-2 15,-1-6-13-15,4-2 0 0,-3 0 14 16,3-3-87-16,0-4-93 16,0-1-94-16,0-1-167 0,7-3-153 0,-4 0-84 15,1 0-129-15</inkml:trace>
  <inkml:trace contextRef="#ctx0" brushRef="#br0" timeOffset="822.06">17739 9994 1960 0,'0'0'401'0,"0"0"-210"16,0 0-146-16,0 0-16 0,0 0 33 15,0 0 41-15,0 0 12 0,0 0-78 16,0 0-35-16,0 0 9 0,0 0 30 16,0 4 11-16,4-3 31 0,-1 6 6 15,1 1 4-15,-1-1-36 0,1 3-6 16,-4 3-16-16,3 4 10 15,0 2-1-15,-3 3-15 0,0 5-1 16,0 0 1-16,0 1-26 0,-3 5 13 16,-4 0-14-16,0 1-1 0,0 4 1 15,4-2 1-15,-4-1-3 0,0 3 0 16,-7-3 0-16,4-1-1 0,0 0-2 16,3-3 1-16,0 0 2 0,-7-7-136 15,7-3-90-15,0-6-232 0,4-5-367 16,3-10-869-16</inkml:trace>
  <inkml:trace contextRef="#ctx0" brushRef="#br0" timeOffset="1728.912">18063 10284 786 0,'0'0'319'16,"0"0"-127"-16,0 0 33 0,0 0-17 16,0 0-20-16,0 0 14 0,0 0-5 15,0 0-29-15,0 0-22 0,0 0 5 16,-20 0 19-16,20 0-6 0,0 0-30 15,0 0-76-15,0 0-7 0,0 0 19 16,3 0-4-16,-3-1 14 0,0 1-14 16,0 0-3-16,7 0-12 15,-7 0-13-15,0 0-4 0,3 0-12 16,-3 0-21-16,4 0-1 0,-1 0-15 16,1 0 15-16,3-3 0 0,3 3 3 15,4-3 0-15,6-1 9 0,-2 1 1 16,2 2-10-16,4-2-2 0,-3 1 2 15,0 0-3-15,-4 0 0 0,4 1 0 16,-1 1-2-16,-9 0 2 0,6 0-1 16,-7 0-1-16,7 0-13 0,-10 1 15 15,0 1 0-15,0-2-1 16,0 4-1-16,-4-4 1 0,1 0 0 16,-1 2 1-16,-3-1-1 0,4 2 1 15,-4-2 2-15,7 2-2 0,-7-2-1 16,3 2 1-16,-3-3 1 0,0 4 15 15,0-1-15-15,3 1 1 0,-3 1 14 16,0 2-13-16,0-3 25 0,0 4 35 16,0 0 73-16,-6 5-71 0,-5 0-31 15,8 2-18-15,-8 4 9 0,-2 2-13 16,2 1-10-16,-6 1-2 0,0-3 2 16,3 1-2-16,0-1-3 0,-3-1 2 15,3-4-11-15,4 0 10 0,3-1-17 16,-7-2 0-16,11-1-93 0,-1-3-39 15,1-4-85-15,3 0-263 0,0-1-308 16,0 1-398-16</inkml:trace>
  <inkml:trace contextRef="#ctx0" brushRef="#br0" timeOffset="2081.06">18539 10173 1952 0,'0'0'1194'16,"0"0"-968"-16,0 0-149 0,0 0-76 15,0 0 21-15,0 0 79 0,0 0 83 16,0 0-87-16,0 0-87 0,0 0-10 16,0 3-11-16,0-1 11 0,0 0 0 15,3 2-25-15,-3 4 25 0,7 0 14 16,-4 1-14-16,4 0 0 16,-3 0 0-16,-4-1-3 0,0-1-73 15,3 1-88-15,-3-3-77 0,4-2-175 16,-1-1-168-16,1-2-178 0,2 0-489 15</inkml:trace>
  <inkml:trace contextRef="#ctx0" brushRef="#br0" timeOffset="2357.879">18628 10186 1102 0,'0'0'1145'16,"0"0"-986"-16,0 0-159 0,0 0-39 0,0 0-29 15,0 0 0-15,0 0 19 16,0 0-12-16,0 0-37 0,0 0 24 16,38-2-20-16,-31 0 19 0,-4 0 29 15,1 0 44-15,3 0-40 0,-4 2 42 16,1 0 153-16,-4 0-17 0,3 0 10 16,1 0 16-16,-4 0 29 0,0 2 6 15,3 0-36-15,-3 0-33 0,0 2-51 16,3-2-64-16,-3 0-13 0,7 2-1 15,-3-1 1-15,-1 0-74 0,1-2-280 16,-1 0-329-16,-3-1-836 0,-27-26 1096 0</inkml:trace>
  <inkml:trace contextRef="#ctx0" brushRef="#br0" timeOffset="2934.212">19124 10152 127 0,'0'0'1904'16,"0"0"-1470"-16,0 0-131 0,0 0-100 15,0 0-27-15,0 0 60 0,0 0 8 16,0 0-80-16,0 0-53 0,0 0-30 15,0 16 8-15,-7-4-27 0,1 5-46 16,-5 3-16-16,1 0 0 0,-4-1-2 16,7 1-1-16,-3-4 0 15,3-1-10-15,0 0 1 0,-3-5-4 16,6 2-3-16,1-4-113 0,-1-4-35 16,4-1-117-16,0-2-311 0,0-1-450 15,4 0-53-15,3-10 337 0</inkml:trace>
  <inkml:trace contextRef="#ctx0" brushRef="#br0" timeOffset="3286.33">19111 10173 1999 0,'0'0'537'15,"0"0"-331"-15,0 0-77 0,0 0-81 16,0 0 7-16,0 0 31 0,0 0 7 15,0 0-29-15,0 0-19 0,0 0 12 16,44-24 4-16,-30 17-14 0,-7 2 1 16,3-2-16-16,4 3 3 15,0 1-10-15,-4 0-6 0,1 2-17 16,-1 0 11-16,0 1 3 0,4 0 6 16,-7 0-9-16,0 1-10 0,0 3 9 15,0-1 7-15,-1 5 4 0,1 0 18 16,-7 6 110-16,4 2-57 0,-4 5 1 15,0 7-14-15,-7 1-3 0,-7 5-28 16,0 8-26-16,-6-1-11 0,-1 0-13 16,7 0-2-16,-10-3 1 0,7-3-2 15,3-5-16-15,0-4-12 0,4-8-84 16,10-3-134-16,0-10-400 0,0-1-906 16</inkml:trace>
  <inkml:trace contextRef="#ctx0" brushRef="#br0" timeOffset="3815.575">19565 10237 1898 0,'0'0'509'0,"0"0"-264"16,0 0 38-16,0 0-109 0,0 0-66 16,0 0-2-16,0 0 11 0,0 0-56 15,0 0-26-15,0 0 18 0,45-14 83 16,-31 5-22-16,13 0-58 0,-2-2-18 15,-1 3-13-15,0 0-9 0,3 2-13 16,-3-1-3-16,-3 2 3 0,3 1-1 16,-7 0-1-16,4 1-1 0,0-1 0 15,-11 4-1-15,4 0 0 0,-4 0-2 16,-6 0-16-16,3 0-84 16,-7 0-52-16,0 0-47 0,0 0-124 15,-7 0-223-15,-4 4-241 0,1 3-544 16</inkml:trace>
  <inkml:trace contextRef="#ctx0" brushRef="#br0" timeOffset="4063.663">19696 10221 2009 0,'0'0'1032'16,"0"0"-770"-16,0 0-1 0,0 0-74 15,0 0-55-15,0 0 3 0,0 0-22 16,0 0-69-16,0 0-43 0,0 0 11 15,-14 63 10-15,11-40 13 0,0-2-1 16,-1 3-15-16,1 0-17 0,-1-1 22 16,1-1-20-16,-1-1-1 0,-3-2-3 15,1-3 0-15,2 0-1 16,1-3-1-16,3-1-17 0,-4-5-109 0,4-1-70 16,0-1-75-16,0-2-309 15,0 1-149-15,4-3-368 0,-4-1-199 0</inkml:trace>
  <inkml:trace contextRef="#ctx0" brushRef="#br0" timeOffset="4341.834">19469 10593 2650 0,'0'0'498'0,"0"0"-233"15,0 0-27-15,0 0-103 0,0 0 7 16,0 0 6-16,0 0-60 0,0 0-57 16,0 0-16-16,0 0 7 0,52-18 16 15,-21 12-20-15,-7-1 7 0,14 0-25 16,-14 3-2-16,7 2-10 0,-4 1-1 16,4 1 11-16,4 0 2 0,-8 3 0 15,1-1-8-15,-4 0 6 0,-3-2-21 16,3 0-121-16,-11 0-57 0,5 0-105 15,-5-6-396-15,1-8-875 0</inkml:trace>
  <inkml:trace contextRef="#ctx0" brushRef="#br0" timeOffset="4967.793">20396 10108 1500 0,'0'0'488'16,"0"0"-174"-16,0 0-49 0,0 0 3 15,0 0-12-15,0 0 25 0,0 0-65 16,0 0-77-16,0 0-35 0,0 0-19 16,0 7 0-16,0 1 1 0,-4 7-36 15,1 3-26-15,-1 4-11 16,-3-2-12-16,0 3-1 0,1-2 0 16,-1-1-3-16,0-2 1 0,0-2-14 15,3-1-3-15,-2 0-5 0,2-5-106 16,4-1-52-16,0-4-112 0,0-3-323 15,7-2-207-15,0 0-261 0</inkml:trace>
  <inkml:trace contextRef="#ctx0" brushRef="#br0" timeOffset="5279.161">20568 10100 1190 0,'0'0'1405'0,"0"0"-1067"16,0 0-168-16,0 0-58 0,0 0-7 16,0 0 58-16,0 0 8 0,0 0-83 15,0 0-47-15,0 0-6 16,3 0 18-16,-3 0 16 0,0 2 7 16,4 0-45-16,-4-2-18 0,3 4 22 15,4 3 15-15,-3 3 12 0,-1 3 41 16,0 6-35-16,1 6-21 0,-4 7 5 15,0 12-11-15,-7 16-11 0,-10 15-11 16,-7 8-17-16,-4-4 0 0,0-3-2 16,-3-11-12-16,7-6-1 0,-3-10-30 15,6-12-106-15,11-10-93 0,-7-5-263 16,6-4-736-16,-13-2-1083 0</inkml:trace>
  <inkml:trace contextRef="#ctx0" brushRef="#br0" timeOffset="17145.46">18501 3798 189 0,'0'0'98'0,"0"0"3"0,0 0 163 16,0 0 3-16,0 0-162 0,0 0-53 15,0 0 13-15,0 0-10 0,0 0-22 16,-17 4-14-16,17-4-19 0,0 0-21 16,0 0-35-16,3 0-38 0,-3 0-46 15,7 0-10-15,-7 0-69 0,0 0-103 16,7-4 76-16</inkml:trace>
  <inkml:trace contextRef="#ctx0" brushRef="#br0" timeOffset="18514.705">18618 3629 869 0,'0'0'121'15,"0"0"631"-15,0 0-333 0,0 0-189 16,0 0-37-16,0 0 1 0,0 0 31 15,0 0-46-15,0 0-38 0,0 0-37 16,3 5-5-16,-3-5 2 0,0 0 13 16,0 0-7-16,0 0-19 0,0 0-3 15,0 1 4-15,0 0-2 0,0-1-25 16,0 0 0-16,0 2-9 0,0-2-13 16,0 0-12-16,0 0-9 0,0 0-4 15,0 1-13-15,0 2 2 0,0-1-2 16,0 2-1-16,0 0-1 0,-3 0 0 15,3 0 2-15,-4 2-2 16,1-1 1-16,3 1-2 0,-7 0 2 16,0 2 0-16,4-1-1 0,-4 2 0 15,3 0-2-15,-2 1 0 0,-1 0 0 16,0 2-1-16,3-1 1 0,-3-3 2 16,-3 4 0-16,3 0 2 0,0-1-2 15,0 1 0-15,1-1 0 0,-1 0 3 16,3 0-3-16,-3-2-1 0,-6 2 1 15,6 1 0-15,0-1 0 0,-4 0 1 16,4 0 0-16,1 0 0 16,-8 3 1-16,0 0 0 0,0 2-1 15,0 1 2-15,-3 0-3 0,0 0-1 16,3-2-2-16,4 0-10 0,-7-3 13 16,3 2-3-16,0-3 3 0,7 3-1 15,-10-2-11-15,7-2 10 0,-1 0 2 16,1 3-3-16,0-4-10 0,-8 3 11 15,8-1-10-15,-4-2-63 0,7 1 23 16,-3 0-48-16,0-3-6 0,-1-1-55 16,5-2-103-16,-1 0-220 0,3-2-120 15,4-2-154-15,0-2-370 0</inkml:trace>
  <inkml:trace contextRef="#ctx0" brushRef="#br0" timeOffset="18912.638">18301 3788 2088 0,'0'0'453'0,"0"0"-291"15,0 0-43-15,0 0 9 0,0 0 7 16,0 0 47-16,0 0-26 0,0 0-79 15,0 0-30-15,0 0 20 0,7 0 46 16,-7 0 1-16,0 0-54 0,0 1-32 16,3-1 6-16,-3 2-12 0,0-2-10 15,4 2-12-15,-1 5 0 0,7 1 15 16,1 6 17-16,-1 3-16 0,4 1 6 16,7 6-21-16,-8-3 3 0,5 2 11 15,-1 1-14-15,3-3 2 0,-6 0-3 16,4-1 0-16,-1-2-2 0,-7-3-16 15,4-3 17-15,-4 2 1 0,4-4-2 16,-4-3 1-16,-6 1-9 16,3-4 10-16,3 0 2 0,-3-2-2 0,0 0-94 15,10-2-6-15,-7 0-67 16,1-6-119-16,6-4-161 0,0 3-620 16,-7-10-787-16</inkml:trace>
  <inkml:trace contextRef="#ctx0" brushRef="#br0" timeOffset="19500.128">19279 3712 1152 0,'0'0'1141'0,"0"0"-943"0,0 0-95 0,0 0-45 16,0 0-9-16,0 0 57 0,0 0 77 16,0 0-74-16,0 0-61 0,0 0 16 15,7 0 41-15,-7 0 70 16,0 0-45-16,0 0-41 0,0 0 5 15,0 1 13-15,0-1 3 0,0 0-25 16,0 2-19-16,0-1-16 0,0 0-16 16,0 2-31-16,-3 1 0 0,-1 4-3 15,-6 3-13-15,-4 2 12 0,0 1 1 16,1 3 3-16,-5-2 0 0,-2 1-3 16,-1 3 0-16,0-3-3 0,1 2 1 15,3 1-1-15,-8-3-13 0,1 0-3 16,11-3-43-16,-8-1 0 0,4-3-24 15,6 1-33-15,1-6-13 0,0-1-68 16,6 0-191-16,1-3-156 0,3-2-178 16,0 0-335-16</inkml:trace>
  <inkml:trace contextRef="#ctx0" brushRef="#br0" timeOffset="19834.021">19138 3822 1463 0,'0'0'767'0,"0"0"-499"15,0 0-145-15,0 0-20 0,0 0 45 16,0 0 70-16,0 0-32 0,0 0-81 16,0 0-38-16,0 0 6 0,7 0 44 15,-7 0 31-15,0 0-66 0,0 0-28 16,0 3-7-16,0 1 0 0,0 3 10 15,3 2 40-15,-3 6-22 16,0 4-35-16,7 4-15 0,-7 4-6 16,0 3-1-16,0 2-16 0,-7 2 0 15,4-3-2-15,3 3-12 0,-3-2-1 16,-1-2 11-16,4-2-1 0,-3-1-12 16,-1-2 2-16,4-2-2 0,-3-1-32 15,3-5-74-15,0 0-40 0,0-6-132 16,3-3-328-16,4-4-506 0,-3-6-416 0</inkml:trace>
  <inkml:trace contextRef="#ctx0" brushRef="#br0" timeOffset="21038.634">19359 3683 1006 0,'0'0'407'0,"0"0"-111"15,0 0-81-15,0 0-30 0,0 0 3 16,0 0-1-16,0 0-32 0,0 0-58 16,0 0-33-16,0 0 23 0,0-2 51 15,0 4 3-15,-4-2-42 0,4 2-45 16,-3 0-31-16,3-2-7 0,-4 2 18 16,1 0-18-16,-4 0 10 0,3 0-1 15,4 1-2-15,-6 2-20 0,-1 0 13 16,0-1 12-16,0 1 10 0,0-1-25 15,0 1 18-15,0-1-2 0,0 0-1 16,4 0-2-16,-4 4-7 0,-7-5-16 16,4 4 13-16,0-1-13 15,3 2 31-15,-4-1-33 0,-2 1 1 16,2 0 13-16,-3 0 4 0,4 1 0 16,0-1-16-16,-7 2 16 0,3-2-6 15,0-1-12-15,4 1 21 0,-8 0 12 16,5 0-15-16,2-1 25 0,4 0-13 15,-10-1-27-15,7 1-1 0,0-1-3 16,-1 0-2-16,4 1 1 0,-10-2-3 16,7 1 1-16,-1-1-16 0,-2 2-15 15,9-2-13-15,-6 0-73 0,3-2-53 16,7-3-193-16,0 0-341 16,10-3-858-16</inkml:trace>
  <inkml:trace contextRef="#ctx0" brushRef="#br0" timeOffset="21513.218">19676 3734 2393 0,'0'0'535'0,"0"0"-304"0,0 0-8 15,0 0-4-15,0 0 8 0,0 0-10 16,0 0-63-16,0 0-79 0,0 0-38 16,0 0-15-16,0 4-4 0,0-4-18 15,3 1-15-15,-3 2-13 0,3 1-19 16,4 2 32-16,0 4 15 0,4 2 1 15,-1 1-1-15,-3-2-1 0,7 1-1 16,-4 0-167-16,4-1 36 0,-4 1-11 16,-3 0-141-16,-4 6-254 0,1 1-206 15,-4-3-484-15</inkml:trace>
  <inkml:trace contextRef="#ctx0" brushRef="#br0" timeOffset="21692.383">19614 4202 2617 0,'0'0'642'0,"0"0"-391"16,0 0-70-16,0 0-33 0,0 0-73 16,0 0-6-16,0 0-19 0,0 0-47 15,0 0 20-15,55-26 6 0,-31 15-17 16,7-6-11-16,-4 3-1 0,1-2-1 16,-1 3-14-16,1 1-106 0,0 0-52 15,-1-1-98-15,-6 1-375 16,3 2-786-16</inkml:trace>
  <inkml:trace contextRef="#ctx0" brushRef="#br0" timeOffset="22039.625">20344 3593 833 0,'0'0'1547'0,"0"0"-1286"16,0 0-96-16,0 0 27 0,0 0-12 15,0 0 33-15,0 0-13 0,0 0-67 16,0 0-73-16,0 0-9 15,-14 24 8-15,11-7-18 0,-8 7-38 16,-2 3 10-16,-1-2-13 0,0 1 0 16,11-2-2-16,-8-1-14 0,-3-2 14 15,8-3-20-15,-1-1-132 0,0-3-74 16,0-3-145-16,7-2-283 0,0-4-446 16,-4-4-294-16</inkml:trace>
  <inkml:trace contextRef="#ctx0" brushRef="#br0" timeOffset="22380.032">20327 3658 2414 0,'0'0'365'16,"0"0"-240"-16,0 0-64 0,0 0-35 15,0 0 45-15,0 0 37 0,0 0 4 16,0 0-58-16,55-20-22 0,-45 17 0 15,4 0 3-15,3 1-13 16,-3 1-6-16,-4 1 13 0,4 0-17 16,3 0-8-16,-3 1-2 0,-7 1 10 15,3 4 1-15,4 0-12 0,0 0 2 16,-4 1-1-16,-6 2-1 0,3 2 17 16,-4 3-18-16,4 5 89 0,-7 1 59 15,0 6-44-15,-7 7-10 0,-3 3-30 16,-8 6-27-16,-6 1-12 0,4 1-23 15,-11 1 0-15,10-1-2 16,-7-1-28-16,4-4 13 0,10-3-13 16,-3-4-80-16,7-4-163 0,6-5-404 0,4-8-736 15</inkml:trace>
  <inkml:trace contextRef="#ctx0" brushRef="#br0" timeOffset="22951.025">21016 3756 280 0,'0'0'2194'0,"0"0"-1866"0,0 0-225 16,0 0-13-16,0 0-26 0,0 0 32 15,0 0 93-15,0 0-56 0,0 0-3 16,55-18 16-16,-31 10-64 0,-3-1-48 16,10 1-15-16,-4-2-7 0,8 2-11 15,-8 0-2-15,4 2 1 16,-7 0 0-16,7-1-1 0,-13 3-3 16,6 0-11-16,-11 4-105 0,-6-4-22 15,0 4-42-15,-7 0-125 0,0 0-190 16,-3 0-122-16,-4 4-350 0</inkml:trace>
  <inkml:trace contextRef="#ctx0" brushRef="#br0" timeOffset="23182.872">21154 3781 1588 0,'0'0'1516'0,"0"0"-1206"0,0 0-126 16,0 0-58-16,0 0-25 0,0 0-7 15,0 0-6-15,0 0-88 0,0 0-22 16,0 0 20-16,-14 68 2 16,14-40 1-16,0-3-1 0,-4 1-1 15,4 1-11-15,0-2 12 0,-7-4-1 16,7 0-81-16,-3-2-38 0,3-4-66 16,-3 1-106-16,-1-4-263 0,-3-2-231 15,4-3-543-15</inkml:trace>
  <inkml:trace contextRef="#ctx0" brushRef="#br0" timeOffset="23447.795">20923 4175 1041 0,'0'0'2026'0,"0"0"-1707"16,0 0-147-16,0 0 46 0,0 0-89 15,0 0-29-15,0 0-11 16,0 0-49-16,0 0-36 0,0 0 17 15,34-12 11-15,-6 5-4 0,-4-3-7 16,10 2-21-16,-3 0 1 0,4 0-1 16,-1 1 2-16,-3 0-2 0,0 2-9 15,-3 1 7-15,3 0 2 0,-7 0-1 16,3 0 0-16,-6-1-1 0,7 0 2 16,-8 0-2-16,1 0-113 0,7-2-68 15,-15 3-53-15,1 1-244 0,3 0-569 16,-6-1-474-16</inkml:trace>
  <inkml:trace contextRef="#ctx0" brushRef="#br0" timeOffset="23836.8">21860 3601 297 0,'0'0'1823'0,"0"0"-1412"16,0 0-153-16,0 0-46 0,0 0 18 16,0 0 22-16,0 0-31 0,0 0-95 15,0 0-94-15,0 0-13 0,-28 66-7 16,18-39 1-16,6 0-13 16,-2 0-2-16,2 0-17 0,1-2 17 15,-1-3-11-15,4-5-9 0,4-1-151 16,3-4-116-16,-1-4-69 0,-2-4-244 15,3-4-481-15</inkml:trace>
  <inkml:trace contextRef="#ctx0" brushRef="#br0" timeOffset="24108.584">22018 3619 2472 0,'0'0'464'0,"0"0"-306"15,0 0-72-15,0 0 26 16,0 0 101-16,0 0-52 0,0 0-79 16,0 0-53-16,0 0-17 0,0 0 14 15,11-1 11-15,-11 2-8 0,0 3-17 16,3 2 4-16,1 4 40 0,-4 7 121 16,3 8-81-16,-3 15-40 0,-3 18-9 15,-15 19-19-15,-2 6 0 0,-1-1-26 16,-10-5 1-16,3-9-3 0,-3 0-25 15,0-2-43-15,0-13-94 0,14-10-127 16,-7-12-409-16,14-15-928 0</inkml:trace>
</inkml:ink>
</file>

<file path=ppt/ink/ink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1T06:31:26.610"/>
    </inkml:context>
    <inkml:brush xml:id="br0">
      <inkml:brushProperty name="width" value="0.05292" units="cm"/>
      <inkml:brushProperty name="height" value="0.05292" units="cm"/>
      <inkml:brushProperty name="color" value="#FF0000"/>
    </inkml:brush>
  </inkml:definitions>
  <inkml:trace contextRef="#ctx0" brushRef="#br0">21357 11600 2342 0,'0'0'686'16,"0"0"-443"-16,0 0-182 0,0 0-48 15,0 0 22-15,0 0 16 0,0 0-51 16,0 0 0-16,0 0-54 0,0 2-20 16,3-2-12-16,4 0-45 0,3 0-110 15,1 0-226-15,3-1-146 0,3-2-120 16</inkml:trace>
  <inkml:trace contextRef="#ctx0" brushRef="#br0" timeOffset="133.631">21543 11590 1492 0,'0'0'214'15,"0"0"-214"-15,0 0-426 0,0 0 68 16,0 0-37-16,0 0-71 0</inkml:trace>
  <inkml:trace contextRef="#ctx0" brushRef="#br0" timeOffset="234.522">21760 11590 23 0,'0'0'1039'0,"0"0"-710"0,0 0-56 16,0 0-33-16,0 0 0 0,0 0-94 16,0 0-130-16,0 0-16 0,0 0-295 15,0 0-459-15</inkml:trace>
  <inkml:trace contextRef="#ctx0" brushRef="#br0" timeOffset="3265.191">22576 11198 969 0,'0'0'199'16,"0"0"621"-16,0 0-457 0,0 0-156 16,0 0-82-16,0 0 17 0,0 0-7 15,0 0-36-15,0 0-35 0,0 0-25 16,0 0-14-16,0 0-9 0,0 0 7 15,0 0-4-15,-3 0 0 0,3 0 0 16,-3 0 16-16,3 0 7 0,-7 0 15 16,3-1-3-16,1 1-19 0,-1 0 16 15,1 0-29-15,-4 0-4 0,4 0-18 16,-1 0 0-16,1 0 3 0,-4 0-3 16,0 0 0-16,-7 1 0 0,11-1-16 15,-4 3 13-15,0-2-13 0,3 3 3 16,1-1-2-16,-4-2 14 0,4 2-12 15,-4 1 13-15,7-4 1 16,-11 4-1-16,8-4-1 0,-1 3-1 16,4-2 2-16,-3 2 10 0,0-2-10 15,-1 2-2-15,4-2 0 0,-3 3-11 16,3-1 11-16,-4 1-1 0,4-1-16 16,0 1 19-16,-3 0-3 0,3 1 0 15,-4-1-13-15,4 0 13 0,0 0-1 16,-3 0 3-16,3 1-11 0,-4-1 10 15,4 0-11-15,0 0 12 0,-3-1 1 16,3 1 0-16,0 0-1 0,0-3 1 16,0 1-1-16,0 2 1 0,-3-4 0 15,3 2-1-15,0-1-3 0,0 0 1 16,0-1 1-16,0 2-11 0,0-2 13 16,0 1 0-16,0-1 0 0,0 0 0 15,0 0 0-15,0 0 0 0,0 1 1 16,0-1 2-16,0 0-2 15,0 0-1-15,0 0 0 0,0 0 0 16,0 0 0-16,0 0 0 0,0 0 0 16,0 0-1-16,0 0-1 0,0 2 1 15,0-2 1-15,0 1-1 0,0-1 1 16,0 1 0-16,-4 0 0 0,4 1 0 16,0-2 0-16,0 0-1 0,0 1 1 15,0 0-1-15,0-1-1 0,0 2 0 16,0-2 0-16,0 1-1 0,0 0 1 15,0-1-1-15,0 0 1 0,0 0 1 16,0 0-1-16,0 0 2 0,0 0 0 16,0 0 0-16,0 0 1 15,0 0-1-15,0 0 0 0,0 0-1 16,0 0 1-16,0 0-2 0,0 0 1 16,0 0-2-16,0 0-10 0,0 0 0 15,0 0-101-15,0 0-21 0,0 2-38 16,0 0-87-16,0 0-157 0,0 2-184 15,4-4-206-15,-8-10-40 0</inkml:trace>
  <inkml:trace contextRef="#ctx0" brushRef="#br0" timeOffset="4396.632">22494 11266 295 0,'0'0'264'0,"0"0"-49"16,0 0-42-16,0 0-40 0,0 0-131 15,0 0 18-15,0 0 42 0,0 0 273 16,0 0-94-16,0 0-63 0,-4-8-25 15,4 8 6-15,0 0 90 0,0 0 32 16,0 0-34-16,0 0-23 0,0 0-36 16,0 0-29-16,0 0-17 0,0 0-22 15,0 0-23-15,4 0-18 0,-4 0-22 16,0 0-16-16,0 0-7 0,0 0-12 16,0 0-7-16,0 0-2 0,0 0-10 15,0 0 13-15,0 0-14 0,0 1 1 16,0 0 19-16,0 1-19 0,0-2 9 15,0 2-11-15,-4 0-1 0,1 5-2 16,3 1-1-16,-4 1-16 0,1 1 16 16,-4 1 3-16,0 0 0 0,4-1-1 15,-8 0-11-15,8 0 11 0,-1-2 0 16,-2 0-2-16,2-1 0 0,4-3-15 16,-3 0-42-16,-1 0-44 15,4 0-21-15,0 0-17 0,-3-2-32 16,3 2-86-16,0-2-159 0,-4 0-120 15,4-2-197-15,0 0-333 0</inkml:trace>
  <inkml:trace contextRef="#ctx0" brushRef="#br0" timeOffset="4954.644">22494 11225 298 0,'0'0'1327'0,"0"0"-1064"16,0 0-172-16,0 0-29 16,0 0 29-16,0 0 9 0,0 0 29 15,0 0-38-15,0 0-33 0,0 0-6 16,3 0 32-16,-3 0 54 0,4 0-3 16,-4 0-48-16,3 0-29 0,-3 0-10 15,3 0 3-15,8 0 6 0,-4-1-6 16,3 1-15-16,-3 0-14 0,3-3-6 15,1 3-15-15,6 0 12 0,-3 0 2 16,-7 0-15-16,6 0 3 0,-2 0-1 16,-1 0-2-16,0 0 2 0,-6 0-2 15,-1 0 2-15,1 0-2 0,3 0 0 16,-4 0-1-16,0 0 1 0,1 0 0 16,3 0 2-16,-4 0 1 0,1 0-1 15,-4 0 0-15,3 0-2 0,-3 0 0 16,0 0 0-16,4 0 0 0,-4 0 3 15,0 0 16-15,0 0 9 16,0 0 20-16,0 0 19 0,0 0 50 16,0 3-42-16,0 2-15 0,0 3 3 15,0 3-12-15,-7 3-11 0,7 1-8 16,-7 1-7-16,-4 5 6 0,5 0-11 16,-1 3-1-16,0 0-16 0,-4-4-2 15,1 5 11-15,-4-3-9 0,7 1 0 16,-3 2-3-16,3-1-4 0,0-1-11 15,-3-2 2-15,-4-1-2 0,11-2-2 16,-4 1 1-16,3-4 15 0,1-3-18 16,3-1-84-16,0 0-48 0,0-7-118 15,0-1-213-15,0-3-192 0,0 0-470 16</inkml:trace>
  <inkml:trace contextRef="#ctx0" brushRef="#br0" timeOffset="7266.066">22845 11162 55 0,'0'0'558'0,"0"0"-219"0,0 0-117 16,0 0-118-16,0 0 13 0,0 0-71 15,0 0 493-15,0 0-169 0,0 0-70 16,0-7-94-16,4 7-45 0,-4 0-8 16,0 0-9-16,0 0-26 15,0 1-39-15,0 0-38 0,0-1-41 16,0 2-1-16,0-2-33 0,3 0-1 16,-3 1-10-16,0-1-3 0,0 0 13 15,3 2-99-15,1 0-54 0,-1-2-108 16,4 0-182-16,-3 0-38 0,-1 0-80 15,1-4-59-15,-35 1 164 0</inkml:trace>
  <inkml:trace contextRef="#ctx0" brushRef="#br0" timeOffset="7393.217">22845 11162 233 0,'62'-24'1266'16,"-62"24"-840"-16,0 0-118 0,0 1-78 16,0-1-59-16,0 0-62 0,0 2-41 15,0-1-68-15,0 0-26 0,4 1-35 16,2 1-78-16,-2-2-67 0,3 2-245 15,-4-2-346-15</inkml:trace>
  <inkml:trace contextRef="#ctx0" brushRef="#br0" timeOffset="8007.321">23083 11278 842 0,'0'0'740'0,"0"0"-234"16,0 0-169-16,0 0-91 15,0 0-28-15,0 0-6 0,0 0-23 16,0 0-46-16,0 0-51 0,0 0-26 15,3 0-15-15,-3 2 12 0,0-1 0 16,0 3-9-16,0 4 3 0,-3 6 15 16,-4 9-69-16,-3 3 0 0,-4 5 9 15,4 3-12-15,3 0-4 0,-4 3-11 16,1-3 14-16,-4-1-18 0,4-2 3 16,3-7-6-16,3-3-69 0,1-8-76 15,3-2-59-15,0-6-163 0,0-4-265 16,3 2-366-16,1-10-178 0</inkml:trace>
  <inkml:trace contextRef="#ctx0" brushRef="#br0" timeOffset="8288.557">23124 11383 1208 0,'0'0'1167'16,"0"0"-815"-16,0 0-194 0,0 0-87 15,0 0-1-15,0 0 33 0,0 0 41 16,0 0-39-16,0 0-29 0,0 0 22 16,7 29 86-16,-10-6-46 0,-1 5-59 15,-6 3-35-15,6 1-19 0,1-3 7 16,0-1 3-16,-1-5-10 0,4-4-22 16,0-2-3-16,0-6 0 0,7 0 0 15,-4-6-3-15,15-2 0 0,-5-3-38 16,5-7-10-16,9-6-18 0,-6-4-22 15,10-3-95-15,-7-3-135 0,7 0-233 16,-10 3-503-16,-4-3-506 0</inkml:trace>
  <inkml:trace contextRef="#ctx0" brushRef="#br0" timeOffset="8764.13">23386 11426 1913 0,'0'0'619'0,"0"0"-291"16,0 0-97-16,0 0-39 0,0 0-61 15,0 0-14-15,0 0-28 0,0 0-60 16,0 0-29-16,0 0 0 0,28 2 49 16,-15-2 27-16,5-4 34 0,9 1-66 15,-6-1-16-15,6 0-27 0,-6 0-1 16,7 3-1-16,-8-2 1 0,1 3-3 16,3 0 2-16,-10 0 0 0,0 0 0 15,-4 0-77-15,-3 0-120 0,0 2-88 16,-4-1-190-16,-3-1-547 0,4 0-486 15</inkml:trace>
  <inkml:trace contextRef="#ctx0" brushRef="#br0" timeOffset="9158.711">23810 11286 1835 0,'0'0'1240'16,"0"0"-933"-16,0 0-234 0,0 0-54 16,0 0 7-16,0 0 2 0,0 0 16 15,0 0 7-15,0 0 35 16,55 3-5-16,-38-3-21 0,11-2-22 0,-8 2-3 15,4 0-33-15,-3 0 13 16,-4 0-2-16,4 2-11 0,-7 2 11 16,-7 0-11-16,3 0 1 0,-3 2 9 15,0 0-9-15,-4 2 16 0,-3 1 16 16,0 3 137-16,-3 5-84 0,-11 3-45 16,4 2-6-16,-4 3-18 0,-10 1-16 15,3-2 8-15,0-1-11 0,-3-1-18 16,7-2-26-16,3-4-58 0,1-3-51 15,6-3-52-15,0-4-196 0,3-2-636 16,8-6-658-16</inkml:trace>
  <inkml:trace contextRef="#ctx0" brushRef="#br0" timeOffset="9505.124">24178 11176 2172 0,'0'0'694'15,"0"0"-428"-15,0 0-266 0,0 0 3 16,0 0 7-16,0 0 12 0,0 0 32 16,0 0-2-16,0 0-27 0,0 0-12 15,28 53-13-15,-21-42 0 0,3-4-10 16,1 1 10-16,-1-3 13 0,-3-1-13 15,0-4-82-15,0 0 12 0,6-4-29 16,-6-2-7-16,0-3 42 0,0 0 15 16,-4 1 4-16,-3-3 45 15,0 0 20-15,-3-1 25 0,-4 1 3 16,-3 1-19-16,-4 1 19 0,0 1-16 16,4 4-29-16,-7 1 16 0,-1 3-38 15,8 0 13-15,0 0-123 0,3 3-209 16,0 1-635-16,7-3-547 0</inkml:trace>
  <inkml:trace contextRef="#ctx0" brushRef="#br0" timeOffset="10007.595">24740 11133 1718 0,'0'0'710'15,"0"0"-274"-15,0 0-167 0,0 0-7 16,0 0-34-16,0 0-29 0,0 0-61 16,0 0-91-16,0 0-37 0,-52 43-10 15,32-22-4-15,-8 3 4 0,4-1-2 16,-7 1-1-16,10 1-16 0,-6-5 16 16,6 1-19-16,-3-3-81 0,7-2-23 15,3-1-32-15,0-4-103 0,0-2-222 16,7-1-228-16,4-5-432 0</inkml:trace>
  <inkml:trace contextRef="#ctx0" brushRef="#br0" timeOffset="10214.08">24564 11304 1873 0,'0'0'1008'0,"0"0"-701"15,0 0-185-15,0 0-30 0,0 0 35 16,0 0 25-16,0 0-54 0,0 0-60 15,0 0-36-15,0 0 67 0,0 60-16 16,-7-33-9-16,-3 2-25 0,3-1-18 16,4 0-1-16,-4-2-12 0,3-2-13 15,-3-1-104-15,7-2-89 0,0-5-109 16,0-4-292-16,4-4-447 0,3-4-406 0</inkml:trace>
  <inkml:trace contextRef="#ctx0" brushRef="#br0" timeOffset="10455.513">24923 11232 2334 0,'0'0'684'0,"0"0"-361"16,0 0-273-16,0 0 1 0,0 0 32 15,0 0 15-15,0 0-42 0,0 0-56 16,0 0-25-16,-59 61 3 0,45-43 3 16,-3-2 0-16,0 1-99 0,3-5-101 15,4 0-63-15,-1-1-127 0,4-7-148 16,-3 0-223-16</inkml:trace>
  <inkml:trace contextRef="#ctx0" brushRef="#br0" timeOffset="10699.974">24781 11241 284 0,'0'0'1936'0,"0"0"-1438"0,0 0-244 16,0 0-104-16,0 0 1 0,0 0-46 16,0 0-4-16,-44 66-18 0,33-42-26 15,4 4 0-15,-3 0 9 0,3 1 79 16,4-2-51-16,3-1-44 0,0-2-17 15,0-3 4-15,10-2-21 0,4-4-4 16,0-1-12-16,-1-6-16 0,11-5-16 16,1-3-25-16,-5-10-84 0,11-4-118 15,-7-6-186-15,0 5-582 0,-3-14-484 0</inkml:trace>
  <inkml:trace contextRef="#ctx0" brushRef="#br0" timeOffset="11085.687">25105 11281 789 0,'0'0'515'0,"0"0"-86"0,0 0-29 16,0 0-38-16,0 0-85 0,0 0-84 15,0 0-55-15,0 0-20 16,0 0-15-16,0 0 30 0,38-3 61 0,-17-1-62 15,-1-1-53-15,1 2-32 16,7-3-25-16,-11 2-21 0,10 0-1 16,-6-1 0-16,-4 2 0 0,4-1 0 15,-7 0-113-15,-4 0-89 0,0 0-113 16,4-3-307-16,-7 3-600 0</inkml:trace>
  <inkml:trace contextRef="#ctx0" brushRef="#br0" timeOffset="11302.547">25264 11157 1110 0,'0'0'1672'16,"0"0"-1213"-16,0 0-221 0,0 0-44 16,0 0-2-16,0 0-82 0,0 0-28 15,0 0-72-15,0 0-10 0,-42 53-20 16,25-31 17-16,3 4 2 0,1 1-12 15,-5-1-2-15,5 3-1 0,2-5-88 16,8-2-44-16,3-3-111 0,0-7-271 16,3-1-480-16,1-8-278 0</inkml:trace>
  <inkml:trace contextRef="#ctx0" brushRef="#br0" timeOffset="11656.957">25405 11266 2357 0,'0'0'786'0,"0"0"-366"0,0 0-297 0,0 0-41 16,0 0-12-16,0 0-7 15,0 0-23-15,-4 52-18 0,1-32-22 16,-4 1 3-16,0-1 19 0,-7 0-9 16,8 1-10-16,-5-2 16 0,-3-3-18 15,1 2-1-15,-5-5-49 0,5 0-45 16,-1-2-57-16,-3-4-23 0,10-3-11 15,-4-3-64-15,11-1 12 0,0-1-124 16,0-6 12-16,0-3 47 0,4 2 227 16,3 0 75-16,7 0 104 0,-4 1 39 15,0 3 19-15,-3 1 13 0,3 2 6 16,-3 1-62-16,7 0-25 0,0 0-27 16,-4 1 55-16,-3 2 29 0,7 1-84 15,0 2-41-15,-1-2-14 0,-2 1-9 16,-1-5 25-16,4 0-28 0,-4 0-119 15,1-7-160-15,-5-1-292 0,-2-2-563 16</inkml:trace>
  <inkml:trace contextRef="#ctx0" brushRef="#br0" timeOffset="11799.536">25560 11184 2350 0,'0'0'715'0,"0"0"-390"15,0 0-318-15,0 0-7 0,0 0-61 16,0 0 4-16,0 0-177 0,0 0-309 16,0 0-765-16</inkml:trace>
  <inkml:trace contextRef="#ctx0" brushRef="#br0" timeOffset="11981.007">25829 11071 2796 0,'0'0'605'0,"0"0"-367"0,0 0-105 16,0 0 71-16,0 0-90 0</inkml:trace>
  <inkml:trace contextRef="#ctx0" brushRef="#br0" timeOffset="18272.354">25908 11252 1239 0,'0'0'579'0,"0"0"-290"0,0 0-137 15,0 0-13-15,0 0 0 0,0 0-10 16,0 0-10-16,0 0-22 16,0 0-30-16,-21 0-28 0,21 0-33 15,0 0-6-15,0 0-48 0,0 0-45 16,4 0-65-16,-1 0-103 0,4-1-141 15,3-5-258-15,-6 1-492 0,-11 17 932 0</inkml:trace>
  <inkml:trace contextRef="#ctx0" brushRef="#br0" timeOffset="20995.457">25963 11187 164 0,'0'0'163'16,"0"0"-65"-16,0 0-16 0,0 0-49 15,0 0-33-15,0 0-58 16,0 0-50-16,0 0-6 0,0 0 42 16,-28-1 13-16,25-2 1 0,3 0-4 15,-7-1 62-15,7 1 130 0,-3-1-110 16,3 1 3-16,0-2 3 0,-4 3 32 16,4-2 1-16,0 0 36 0,0 1 12 15,-3 0-2-15,3 3-92 0,0 0 3 16,-4 0 36-16,4 0 111 0,0 0 72 15,0 0-118-15,0 0-72 0,0 0-22 16,0 0 16-16,0 0 26 0,0 0 27 16,0 0-14-16,0 0 32 0,0-2 40 15,0 1-11-15,0 1-51 0,0 0-30 16,0-3-16-16,-3 2-22 0,3 1 16 16,-4-3-17-16,1 3 39 0,3-2 23 15,-3 0 10-15,3 2-1 0,0 0 4 16,0 0-14-16,0 0 27 15,0 0-5-15,-4 0 27 0,4 0-27 16,0 0-3-16,0 0 13 0,0 0-1 16,0 0-13-16,0 0-25 0,0 2 6 15,0 0 0-15,0-2-1 0,0 2-18 16,-3-1-26-16,-1 3-34 0,4-3-15 16,-7 3-1-16,4 0 4 0,3 2-10 15,-10 1 0-15,10 1-3 0,-7 0 9 16,3 2 3-16,4 1 1 0,-7 1 8 15,4 0 1-15,-1 4 1 0,1-3-10 16,0 2 8-16,-1-1 1 0,1-1-16 16,3 0 17-16,-4-1-1 0,4 1 0 15,-3-2 0-15,3 0-13 0,0 1 16 16,0-1-2-16,0 1-11 0,0 0 12 16,0-2 1-16,0 1-9 0,0 0 9 15,0 1 22-15,3-2-6 16,1 0-13-16,-1-1 0 0,1-1 0 15,-1-2 10-15,0 1-1 0,1-1-12 16,3 1 2-16,-4-3-2 0,4 3 0 16,-3-3-1-16,9 0 1 0,-2 0-1 15,-1-3-2-15,0-1 2 0,1 0-34 16,9 0-2-16,-6-4 24 0,3-4-9 16,4 0-32-16,0-4-57 0,-4-2-162 15,7-1-256-15,-10 4-254 0,3-9-798 16</inkml:trace>
  <inkml:trace contextRef="#ctx0" brushRef="#br0" timeOffset="21603.234">26466 11206 427 0,'0'0'1148'0,"0"0"-1034"16,0 0-114-16,0 0-58 0,0 0 58 15,0 0 65-15,0 0 69 0,0 0-11 16,0 0 10-16,0 0 58 0,3 11 91 15,-3-7-2-15,0 4-62 0,-3 4-93 16,0 2-67-16,-1 4-20 0,-3-1-9 16,0 0-17-16,0 0-12 0,1 1-1 15,-5-4-11-15,8 1 10 16,-1-3 1-16,-3 0-2 0,7 0 2 16,-3-3-1-16,-4-1 1 0,4-2 1 15,-1-1 3-15,-3-1-3 0,4 0-44 16,-4 0-26-16,-3-3 13 0,3-1 18 15,3 0-34-15,4-1-59 0,-3-7 35 16,-1 0 7-16,4-2-26 0,0-3 10 16,0-5 35-16,0-1 51 0,7 0 4 15,-3-1 3-15,3 2 2 0,3 0 11 16,-3 3 36-16,3 0-23 0,-3 3 6 16,3 2-3-16,1-2 13 0,6 1 0 15,-3 4 1-15,0 2 8 0,-1-2-9 16,11 6 7-16,-6 1 6 0,2 0-7 15,1 4-3-15,-7 5-6 16,7 5 0-16,-4 2 19 0,-7 2 35 16,-3 3 1-16,3 3-11 0,-10-1-6 0,0 2-19 15,0 3-13-15,-3-4-32 16,-4 1-38-16,0 0-23 0,0-2-71 16,0-3-138-16,-3-3-257 0,7-5-603 15</inkml:trace>
  <inkml:trace contextRef="#ctx0" brushRef="#br0" timeOffset="22116.424">27227 10944 714 0,'0'0'1321'15,"0"0"-851"-15,0 0-264 0,0 0-61 16,0 0 16-16,0 0-24 0,0 0-6 15,0 0-57-15,0 0-43 0,0 0-12 16,4 2 39-16,-8 5-39 0,1 5-19 16,-11 2-15-16,0 6-10 0,-3 5 9 15,-3-1-3-15,-5 3-13 0,8 0-22 16,-7-2 6-16,3-1-77 0,1 1-64 16,2-7 9-16,1 2-87 0,10-6-96 15,0-2-192-15,4-7-197 0</inkml:trace>
  <inkml:trace contextRef="#ctx0" brushRef="#br0" timeOffset="22379.266">27148 11086 1975 0,'0'0'557'0,"0"0"-261"15,0 0-177-15,0 0-32 0,0 0-26 16,0 0 19-16,0 0-23 0,0 0-45 15,0 0-11-15,0 0 52 0,7 39 1 16,-7-15-22-16,0 3-13 0,-3-1-19 16,3 1 0-16,-4 0 0 0,-3-1 0 15,7-1-3-15,-7-2 2 0,4-3-2 16,0 1-1-16,3-6-21 0,-4-2-83 16,4 0-39-16,0-4-55 0,0-2-62 15,0-4-153-15,0-3-106 16,4 0-154-16,-1 0-352 0</inkml:trace>
  <inkml:trace contextRef="#ctx0" brushRef="#br0" timeOffset="22725.038">27183 11086 1130 0,'0'0'547'0,"0"0"-261"0,0 0-147 15,0 0-41-15,0 0-43 0,0 0 0 16,0 0 45-16,0 0 36 0,0 0-69 16,55-15-37-16,-35 11-9 0,-6 3-21 15,3-2-10-15,-6 2 10 0,6-2 0 16,-3-1 0-16,-4 0-177 0,-3-4-176 16,-4 2-219-16,8 0-473 0</inkml:trace>
  <inkml:trace contextRef="#ctx0" brushRef="#br0" timeOffset="22911.713">27407 10897 2186 0,'0'0'523'0,"0"0"-224"16,0 0-132-16,0 0 11 0,0 0-76 16,0 0-42-16,0 0-60 0,0 0-26 15,0 0-15-15,0 0 15 16,-31 65 4-16,20-41-112 0,-6 0-10 15,10 1-54-15,-7 2-69 0,1 1-99 0,-5-4-136 16,11-5-205-16</inkml:trace>
  <inkml:trace contextRef="#ctx0" brushRef="#br0" timeOffset="23189.964">27165 11228 2488 0,'0'0'435'0,"0"0"-198"15,0 0-103-15,0 0-48 0,0 0-45 16,0 0 2-16,0 0-43 0,0 0-48 16,0 0 46-16,0 0 2 0,45-18 15 15,-31 13-15-15,0-3 0 0,3 2-2 16,-3 1 1-16,-4 1-1 0,0 2-20 15,-6 0-83-15,-1 0 3 0,1 2-7 16,-4 0-29-16,0 0-61 0,0 4-104 16,0-1-86-16,-4 5-63 0,-3 3-137 15,1-3-404-15</inkml:trace>
  <inkml:trace contextRef="#ctx0" brushRef="#br0" timeOffset="23549.067">27176 11307 1148 0,'0'0'559'0,"0"0"-172"0,0 0-86 16,0 0-23-16,0 0-111 0,0 0-138 15,0 0-29-15,0 0-68 0,0 0 68 16,0 0 20-16,31-4 2 0,-17 1-7 16,-1-2-15-16,-6 3-13 15,10 0 13-15,-10 1-12 0,0 0 9 16,-3 1-6-16,-1 0 7 0,1 0 2 16,-4 0-52-16,0 4-103 0,-4 3-55 15,-3 2-94-15,0 3-138 0,-3 1-30 16,-4 1 52-16,4-2 179 0,0 3 146 15,-4-7 95-15,-3 3 238 0,10-4 160 16,3-1 64-16,1-4-36 0,-1 1-60 16,1-3-72-16,3 0-23 0,0 0-107 15,3 0-126-15,1 0-38 0,3-3-58 16,0 1 58-16,6-4 2 0,1 0 14 16,0 1-12-16,-4 1 6 15,7-3-9-15,-6 4-1 0,-1 2 0 0,-3-3 2 16,0 1-2-16,-4 3-97 0,1-1-57 15,3 1-59-15,-7-3-77 0,0 3-96 16,0 0-86-16,0-1-205 16,0-2-96-16</inkml:trace>
  <inkml:trace contextRef="#ctx0" brushRef="#br0" timeOffset="23760.42">27300 11090 1982 0,'0'0'467'16,"0"0"-215"-16,0 0-69 0,0 0 32 16,0 0-90-16,0 0-63 0,0 0-62 15,0 0-17-15,0 0 17 0,0 0 19 16,-11 75-19-16,8-43-12 0,-4 0 9 16,0 1-17-16,4 0-88 15,-1-6-24-15,-3-1-41 0,1 1-49 16,-1-7-156-16,3 1-132 0,1-9-200 15</inkml:trace>
  <inkml:trace contextRef="#ctx0" brushRef="#br0" timeOffset="24031.141">27024 11598 1944 0,'0'0'816'15,"0"0"-438"-15,0 0-247 0,0 0-48 16,0 0-35-16,0 0-7 0,0 0-41 16,0 0 0-16,0 0 0 0,0 0 2 15,55-28 37-15,-31 17-24 0,-3 1-15 16,3 2 13-16,-3-3-13 0,0 3 1 16,3 0-3-16,-4 4 2 15,1-3-13-15,-4 1 13 0,0 1-22 16,-10 1-124-16,4 0-43 0,-4 0-80 15,-4 1-234-15,-3 1-172 0,0 0-343 16,0-2 344-16</inkml:trace>
  <inkml:trace contextRef="#ctx0" brushRef="#br0" timeOffset="24243.64">27231 11411 1889 0,'0'0'461'15,"0"0"-174"-15,0 0-61 0,0 0-11 16,0 0-75-16,0 0-41 0,0 0-45 15,0 0-51-15,0 0-3 0,0 0 0 16,-7 13 4-16,7 3 72 0,0 5-25 16,0 3-4-16,0 5-34 0,0 2-11 15,-3 2-2-15,-1-1 2 16,1 1-2-16,-1 0-2 0,1-3-26 16,3-4-68-16,0-4-79 0,0-7-84 15,0-2-124-15,0-6-222 0,3-3-442 16</inkml:trace>
  <inkml:trace contextRef="#ctx0" brushRef="#br0" timeOffset="24569.972">27258 11566 2293 0,'0'0'459'0,"0"0"-212"15,0 0-173-15,0 0 54 0,0 0-29 16,-58 32-64-16,41-15-35 15,-4 3-70-15,-7 0-26 0,8 1-3 16,-1 2 16-16,0-5-1 0,4-3 23 16,3-2-39-16,4-3-29 0,3-6 13 15,7-1-152-15,0-3-174 0,17-4 81 16,-3-6 199-16,3-2 102 0,8-3 60 16,-1 0 0-16,3 0-24 0,1 0 24 15,-1 4 121-15,1 3 54 0,-4 3 37 16,-3 3 12-16,-4 0 19 0,0 2-81 15,-3 0-45-15,-7 2-40 0,3 0 36 16,-3 2-42-16,0-1-11 0,7-1-59 16,-4 1 24-16,-3-3-25 0,7-4-190 15,-7-4-347-15,3 1-541 0</inkml:trace>
  <inkml:trace contextRef="#ctx0" brushRef="#br0" timeOffset="24883.767">27679 11090 2292 0,'0'0'424'15,"0"0"-206"-15,0 0-125 0,0 0 10 16,0 0 31-16,0 0 22 0,0 0-35 16,0 0-77-16,0 0-31 0,0 0 6 15,27-4 16-15,-16 4-10 0,2 4-9 16,-6-4-16-16,11 4 3 0,-5 0 6 16,-2-2-9-16,-1 2-3 0,-7-1-133 15,1 1-70-15,3 2-75 0,-7 0-195 16,0 0-243-16,0 0-508 15</inkml:trace>
  <inkml:trace contextRef="#ctx0" brushRef="#br0" timeOffset="25267.946">27603 11266 1826 0,'0'0'565'16,"0"0"-175"-16,0 0-181 0,0 0-106 15,0 0-81-15,0 0-21 0,0 0 28 16,0 0 28-16,0 0 4 0,65-18-32 15,-51 15-17-15,3-1-10 16,-3 3 10-16,0 1-12 0,-7 0-2 16,-4 0-10-16,-3 0 11 0,4 0-65 15,-4 4-132-15,-4 3-88 0,1 2-59 16,-11 5-86-16,4 3-118 0,-4-1 96 16,-3-1 140-16,3-2 209 0,0 0 104 15,0-2 319-15,1-3 23 0,6-4 75 16,0 0 11-16,0-3-91 0,7-1-52 15,0 0-25-15,0 0-36 0,0 0-121 16,0 0-103-16,3 0-4 0,1 0-50 16,3 0 16-16,0-1 38 0,-4-3 22 15,14 0-11-15,-6 0-9 0,-4 1 6 16,3-1-8-16,-3 3-3 0,0 1-29 16,3-3-51-16,-7 3 25 0,4 0-25 15,-7 0-39-15,4 3-87 0,-4 1-92 16,0 0-72-16,-4 4-72 0,-3 0-249 15,4 0-123-15</inkml:trace>
  <inkml:trace contextRef="#ctx0" brushRef="#br0" timeOffset="25562.013">27565 11510 1317 0,'0'0'585'16,"0"0"-186"-16,0 0-92 0,0 0-107 15,0 0-126-15,0 0-74 0,0 0-28 16,0 0 28-16,0 0 0 0,0 0 83 15,38-18-6-15,-21 14-35 0,-10-3-39 16,7 5-3-16,-4-1 0 0,-3 3-3 16,0 0-10-16,-4 0-2 0,1 3 15 15,-4 6 16-15,-4 1 5 0,-2 6-21 16,-5 0-39-16,-9 3-19 0,6 3 58 16,0-3 12-16,0-3 33 0,-3-3 19 15,10-1-22-15,0-5 25 16,4-2-10-16,3-2-57 0,0-1-70 0,3 0-6 15,4-2-17-15,3 0 48 16,11-2 6-16,-4-4 10 0,-3-1-77 16,14-5-149-16,-4-3-143 0,0 1-89 0,-7 2-128 15</inkml:trace>
  <inkml:trace contextRef="#ctx0" brushRef="#br0" timeOffset="25825.003">27882 11348 1861 0,'0'0'1098'0,"0"0"-820"0,0 0-150 16,0 0-99-16,0 0-17 15,0 0-11-15,0 0 31 0,0 0 16 16,52-13 12-16,-32 5-25 0,4 2-32 15,-3-1 16-15,-4 4-19 0,4-1-1 16,-4 2-10-16,-6 1 11 0,-5 0 0 16,5-1-119-16,-4 1-88 0,-7-2-71 15,0 1-234-15,0-4-244 0,0 2-444 16</inkml:trace>
  <inkml:trace contextRef="#ctx0" brushRef="#br0" timeOffset="26036.211">28003 11131 661 0,'0'0'1990'0,"0"0"-1575"16,0 0-166-16,0 0-87 0,0 0 0 15,0 0-108-15,0 0-54 0,0 0 1 16,0 0 2-16,-11 70 38 16,8-34 9-16,-1 4 10 0,-3 4 0 0,4 2-29 15,-4-1-15-15,-3 0-3 16,6-3-13-16,1 0-67 0,-1-9 4 15,4-5-82-15,0-5-106 0,4-9-289 16,-1-3-539-16,11-11-460 0</inkml:trace>
  <inkml:trace contextRef="#ctx0" brushRef="#br0" timeOffset="26641.148">28481 11037 1243 0,'0'0'1134'0,"0"0"-757"0,0 0-126 16,0 0-56-16,0 0-29 0,0 0-23 15,0 0-16-15,0 0-29 0,0 0-26 16,0 0-28-16,-3 46-31 0,-4-21-1 16,0 5-12-16,-3-2-47 0,0 0-41 15,-4-1-61-15,7 0-51 0,-3-2-237 16,-4-3-231-16,10-6-383 15,-3-4-162-15</inkml:trace>
  <inkml:trace contextRef="#ctx0" brushRef="#br0" timeOffset="26817.103">28416 11237 1969 0,'0'0'522'0,"0"0"-274"15,0 0-161-15,0 0-67 0,0 0-17 16,0 0 43-16,0 0 8 0,69-28 1 15,-45 17-26-15,4 4-29 0,-8-1 0 16,4 1-1-16,-6 3-34 0,-5 0-183 16,-6 1-72-16,4 3-144 0,-11 0-265 15,0 0-530-15</inkml:trace>
  <inkml:trace contextRef="#ctx0" brushRef="#br0" timeOffset="26985.872">28533 11214 1319 0,'0'0'1042'0,"0"0"-661"16,0 0-140-16,0 0-74 0,0 0-62 16,0 0-95-16,0 0-10 0,0 0 0 15,0 0 0-15,-7 63-11 0,4-50 8 16,3-3 1-16,0 1-43 0,0-5-147 16,0-2-90-16,7-3-67 0,0-1-209 15,-1-4-200-15</inkml:trace>
  <inkml:trace contextRef="#ctx0" brushRef="#br0" timeOffset="27284.678">28778 11086 2413 0,'0'0'439'0,"0"0"-275"15,0 0-68-15,0 0-26 0,0 0-48 16,0 0-22-16,-55 41-51 0,51-35-26 15,1 0-131-15,-1 0-17 0,4-3-57 16,0-2-45-16,0 1 25 0,4-2 71 16,-1 0 186-16,-3 0 45 0,4-2 156 15,3 1 16-15,-7-2 20 0,3 1 15 16,7 1-35-16,1-2-59 0,-1 1-29 16,4 0-42-16,-4-2-6 0,7 2-33 15,1 0-1-15,-1 0-2 0,0 0 2 16,-3 0-2-16,0 0-6 0,-4 0-162 15,0 0-107-15,-3 1-89 0,0-2-185 16,-4 0-185-16</inkml:trace>
  <inkml:trace contextRef="#ctx0" brushRef="#br0" timeOffset="27442.268">28860 11104 1317 0,'0'0'588'0,"0"0"-143"15,0 0-113-15,0 0-23 0,0 0-165 16,0 0-125-16,0 0-19 0,0 0-2 15,0 0-1-15,-20 53-13 0,20-41 15 16,0 2-66-16,-4-1-110 0,-3 1-54 16,1 1-96-16,-1 1-117 0,-4-2-164 15,1-3-438-15</inkml:trace>
  <inkml:trace contextRef="#ctx0" brushRef="#br0" timeOffset="27675.216">28478 11439 2066 0,'0'0'662'16,"0"0"-430"-16,0 0-149 0,0 0-83 16,0 0-14-16,0 0 14 0,0 0 33 15,55-18 2-15,-31 10-18 0,0 0-17 16,4-2 0-16,-4 2 1 0,0 0-1 15,-7 1-39-15,4 2-114 0,-7-3-8 16,-4 1-78-16,1 0-214 0,-11 0-301 16,3 1-501-16</inkml:trace>
  <inkml:trace contextRef="#ctx0" brushRef="#br0" timeOffset="27850.318">28674 11254 398 0,'0'0'1671'0,"0"0"-1192"0,0 0-167 15,0 0-77-15,0 0-47 0,0 0-118 16,0 0-70-16,0 0 1 0,0 0-1 16,0 0 2-16,-13 65 1 0,9-46 0 15,1-2-3-15,-1 0-16 0,1-2-86 16,-4 1-42-16,-3 1-97 0,-1-3-126 16,1 0-197-16,3-4-259 0</inkml:trace>
  <inkml:trace contextRef="#ctx0" brushRef="#br0" timeOffset="28057.243">28440 11566 2137 0,'0'0'456'0,"0"0"-346"0,0 0-110 16,0 0 0-16,0 0 38 16,62-37 23-16,-38 25-28 0,4-2-1 15,-4 1-32-15,0 3 6 0,-7 1-9 16,7 3 3-16,-13 2-21 0,-1 1 21 15,0 3 0-15,-10 0-35 0,0 0-116 16,0 0-52-16,0 7-50 0,-10 1-62 16,0 3-179-16,3-1-281 0,-17 7 152 0</inkml:trace>
  <inkml:trace contextRef="#ctx0" brushRef="#br0" timeOffset="28226.598">28450 11627 1157 0,'0'0'998'15,"0"0"-580"-15,0 0-106 0,0 0-43 16,0 0-170-16,0 0-99 0,0 0-95 15,0 0 88-15,0 0 7 0,0 0 35 16,62-16-19-16,-34 7 7 0,-4 1-22 16,7 0 2-16,-7 0 0 15,-3-4-3-15,0 5-89 0,-8-3-62 0,8 2-113 16,-7-3-104-16,-4 3-115 16,1 0-122-16,-11 1-108 0</inkml:trace>
  <inkml:trace contextRef="#ctx0" brushRef="#br0" timeOffset="28402.2">28702 11465 853 0,'0'0'466'0,"0"0"-53"16,0 0 12-16,0 0-7 0,0 0-83 16,0 0-50-16,0 0-88 0,0 0-79 15,0 0-73-15,0 0-45 0,-34 45 2 16,27-26 10-16,0 5 10 0,0 5-18 16,-3 0-2-16,-4-1 0 0,10 5-2 15,-6-5 0-15,3 0 0 0,0-1-32 16,-3-4-108-16,3-1-63 0,-3-3-98 15,6-3-212-15,-3-6-479 16,-3-2-426-16</inkml:trace>
  <inkml:trace contextRef="#ctx0" brushRef="#br0" timeOffset="28569.887">28430 11744 1861 0,'0'0'1266'15,"0"0"-1145"-15,0 0-121 0,0 0-131 16,0 0 54-16,0 0 77 0,0 0 14 16,69-4-14-16,-45 0-90 0,7 0-228 15,0 0-349-15,-10 1-522 0</inkml:trace>
  <inkml:trace contextRef="#ctx0" brushRef="#br0" timeOffset="28709.181">29029 11952 3187 0,'0'0'442'0,"0"0"-328"0,0 0-113 15,0 0-1-15,0 0-183 0,0 0-148 16,0 0-444-16,0 0-700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16T04:09:49.624"/>
    </inkml:context>
    <inkml:brush xml:id="br0">
      <inkml:brushProperty name="width" value="0.05292" units="cm"/>
      <inkml:brushProperty name="height" value="0.05292" units="cm"/>
      <inkml:brushProperty name="color" value="#00B050"/>
    </inkml:brush>
  </inkml:definitions>
  <inkml:trace contextRef="#ctx0" brushRef="#br0">14615 17341 460 0,'0'0'521'0,"0"0"-247"16,0 0-7-16,0 0-98 16,0 0-104-16,0 0 357 0,0 0-166 15,0 0-59-15,0 0-43 0,-49 12-3 16,46-12-45-16,-1 0-10 0,1 0 10 15,-4 0-36-15,4 0-35 0,-1 0-19 16,-3 0 44-16,0 0-25 0,-3 0-19 16,0 0-15-16,-1-1 22 0,1 1-1 15,0-3-6-15,3 3-1 0,-7-1 20 16,4-2-3-16,-4 3-31 0,7-2 2 16,-3 0 26-16,-4 2 2 0,4-2-2 15,-1 0-27-15,1 2 17 0,3-3 0 16,4 0-4-16,-8 2 11 0,4 0-24 15,-3-2-1-15,3-1 14 0,0 2-3 16,-3-2-12-16,0 1-9 0,-1 0 9 16,1-1 15-16,0 1-15 0,-1 0 13 15,4-1-10-15,-3 0 13 16,0 1-14-16,-1-2-1 0,4 1 1 16,1-1 0-16,-1-1 17 0,-4 2 0 15,4-2 3-15,-3 2-22 0,3 0-3 16,0-2 0-16,4 1 3 0,-4-1 12 15,4 2-10-15,-8 2 11 0,8-2-13 16,-1-2 0-16,1 2-2 0,-4-1-27 16,4-1 1-16,-4-2 6 0,3 2 6 15,-3-4 13-15,4 3-22 0,-1-2 0 16,4 0 9-16,-10-1 16 0,7 0 2 16,3 0-2-16,-4 1 0 0,1-1-16 15,3 1 5-15,-4-4 11 0,4 4 2 16,0-3-2-16,0-2-3 15,0 3-9-15,0-3 12 0,0 0 0 16,0 0 4-16,0-3-2 0,4 0-2 16,-1-1 0-16,1 0 1 0,-1 1-1 15,4 2 0-15,-4 0 0 0,1 0-1 16,-1 1-1-16,4 0-2 0,0 0 2 16,0-1 2-16,0 2 1 0,0-3 1 15,7 2-1-15,-11 1 1 0,4 2-2 16,0 0 2-16,0 0 0 0,0 3 0 15,-1 2 0-15,-2-1 14 0,-1 2-16 16,8-1 2-16,-11 0-2 0,7 2 3 16,-1 1-1-16,-2-1 1 0,3 0-3 15,0 0 0-15,0-1 0 0,-1 1 2 16,5-1-2-16,-1 1 16 0,0 2-13 16,1-2-1-16,-1 2-1 15,4-1-1-15,-4 0-3 0,1 2 3 0,2-2-1 16,-6 3-1-16,7-1 0 15,-4 1-19-15,1 0 20 0,-1 0 1 0,4 0 0 16,0 0 12-16,-1 0-8 16,1 0-2-16,0 1 1 0,0-1-2 15,-4 3-1-15,4-2-1 0,0 1 1 16,-1-1 0-16,1 0 25 0,-3 1-23 16,2 1 1-16,1-2 0 0,-4 3 11 15,1-2-14-15,3 2 0 0,-4-2 1 16,4 2 0-16,-4 0-1 0,0 1 0 15,1-1 0-15,-4 1 1 0,6 0 0 16,-9 0-1-16,3 0-1 0,0 1-1 16,-1 0 0-16,5 1 1 0,-4 0 1 15,6 0 1-15,-9 4 1 0,6-3 14 16,-3-1-15-16,0 2-1 0,3 1 1 16,-3-2 1-16,-3 1-1 15,3 1-1-15,-4 1 0 0,0-2 3 0,1 1 0 16,-4 2 10-16,3-1 3 0,-3-1-16 15,0 2 1-15,4 0 2 16,-4 3 22-16,0-1-12 0,0-1 5 16,-4 1-5-16,1-1-12 0,-1 0 0 15,1-2 12-15,3-1-12 0,0 0 0 16,-10 1 14-16,6-1-12 0,1 4 16 16,-8 0-6-16,5 1 3 0,-5 1-3 15,1 1-10-15,-4 1-1 0,-3 2 11 16,3-2-11-16,4 1 1 0,-7-2-1 15,3 3 8-15,0-3-10 16,4 1-3-16,-4 0 3 0,0-3-1 16,4 1 1-16,3-2-3 0,-3-1-12 15,6-4 12-15,-6 0-29 0,6-5-27 16,-3-1-70-16,4-3-89 0,3 0-211 16,0 0-733-16,0-13-753 0</inkml:trace>
  <inkml:trace contextRef="#ctx0" brushRef="#br0" timeOffset="1649.21">24640 17312 1456 0,'0'0'390'16,"0"0"-46"-16,0 0-173 0,0 0-12 16,0 0-4-16,0 0-4 0,0 0-3 15,0 0-33-15,0 0-32 0,-31 0-12 16,31 0-1-16,-7 0-6 0,4 0-7 16,-1 0-19-16,-3 0-6 0,4 0 6 15,-4 0-10-15,0 0 10 0,-3 2-3 16,-4 0 13-16,7-2-1 0,-3 4 0 15,6-4-6-15,-6 2-19 0,0-2 13 16,-4 3-16-16,4-2-4 0,3 0-13 16,-4-1 2-16,-2 2 27 0,-5-2-12 15,8 1-17-15,3-1-2 0,-3 0 22 16,-4 0-19-16,0 0 16 0,7 0 0 16,0 0-7-16,-3 0 2 0,0-1-12 15,-1-2 1-15,1 1 0 0,0 0 13 16,3 1-1-16,0 0-14 15,-7-2 0-15,7 2 0 0,-3-3 3 16,0 2-4-16,6 0 0 0,-3-2 15 16,-3-1-15-16,0-2-3 0,-1 1-31 15,1 1 24-15,3-3 10 0,-3 3 1 16,3-2-1-16,-3 1-3 0,-4-1-9 16,3 2 10-16,5-4 0 0,-1 3 1 15,0 0 1-15,-4 1-2 0,8-2-24 16,-7 0 26-16,6 2-15 0,-3-2-4 15,4-1-13-15,-1 0 7 0,1-2 0 16,0 1 6-16,-1-2 2 0,-3-2 16 16,4 1-2-16,-1 1-25 15,1-1 28-15,-4 1 15 0,7-1 0 16,-3 0-15-16,3 1-13 0,0 0 12 16,0-2-1-16,0 1 2 0,0 0 0 15,0 1-2-15,3 1-1 0,4-4-10 16,-4 3 12-16,4-3 1 0,0 0-2 15,0-2 0-15,0 1 1 0,-4-1 1 16,8 0 0-16,-1 1 12 0,0-1-11 16,1 3-1-16,-1-3 0 0,-3 2 0 15,3-1 1-15,7 1 1 0,-6 1-1 16,-1 2 12-16,-3 0-13 0,3 5-15 16,1 0 15-16,-4 0 1 0,3 1 15 15,-3 3-16-15,-4-2 0 0,4 0 1 16,0 0-1-16,7 2 2 15,-4 0-1-15,-3 0 0 0,3 0 2 16,-3 2 0-16,4-1-1 0,2 1 15 16,-2 0-15-16,-1 0-1 0,0 0 2 15,8 3 0-15,-8-1 0 0,4 2-1 16,-1 0 1-16,5 0 16 0,-5 0-18 16,1-1 15-16,0 3-4 0,3-1 13 15,0-2-25-15,-6 3 2 0,3 0 10 16,3 1-11-16,-3-2 18 0,-4 2-16 15,4 0 10-15,0 0-12 0,-1 1 15 16,1 0-16-16,-4 0 1 0,4 1 10 16,0-1-11-16,-4 0 1 0,1 0 9 15,-4 0-10-15,-1-1-1 0,5 1 1 16,-4 2 1-16,0-2 0 0,-4 3 2 16,-3 1 10-16,3 2 6 0,-3 2 3 15,0 3-1-15,0 1-8 0,0-3 12 16,0 3-22-16</inkml:trace>
  <inkml:trace contextRef="#ctx0" brushRef="#br0" timeOffset="7361.589">14849 16551 892 0,'0'0'166'0,"0"0"-81"16,0 0-83-16,0 0 24 0,0 0 66 15,0 0 25-15,0 0-3 0,0 0-43 16,0 0-48-16,-11 0 65 0,11-3 0 16,0 2-14-16,0-2-74 0,4 1-32 15,-4 1-33-15,3-3 23 0,1-1 38 16,6 0 4-16,-3-2 4 0,0 0-4 16,3-3 0-16,1 0 3 0,-1 1 20 15,4-1 9-15,-4-3-9 0,4 3-10 16,0-2 3-16,3 0-16 0,-3 0 1 15,3 1 1-15,4-1 2 0,-8 0 25 16,5-1 20-16,2-1-33 0,1 0-15 16,3-3 41-16,0-1-40 15,0 1-1-15,4-1-1 0,-1 3-3 16,-3-1 3-16,4 2 29 0,0-1-16 16,-8 2-9-16,8 0 38 0,-8 2-41 15,5 1 2-15,-1 0 23 0,-4 0-26 16,5 2-10-16,-12 4 10 0,5-3-13 15,-8 3-6-15,7 3 16 0,-13 1 3 16,2 0-3-16,-6 0 2 0,0 0 1 16,4 0 4-16,-4 0 12 0,0 0-14 15,0 0-2-15,0 0 0 0,0 0-2 16,0 0-57-16,0 0-200 16,3 0-298-16,1 0-538 0</inkml:trace>
  <inkml:trace contextRef="#ctx0" brushRef="#br0" timeOffset="8650.849">23875 16615 476 0,'0'0'232'0,"0"0"-73"0,0 0 21 16,0 0 15-16,0 0-11 0,0 0-182 15,0 0 263-15,0 0-132 0,0 0-58 16,-3-19-13-16,3 16-61 15,0-1 177-15,0 0-84 0,0 0-52 16,0 0-29-16,0-3 10 0,-4 2-23 16,4-2 49-16,0 3 83 0,-3-2-48 15,-1-1-32-15,1 0-52 0,-4 0 13 16,0-3 3-16,0 3 19 0,-3-1-3 16,0-1-9-16,3 2-20 0,0 0 36 15,0-2-10-15,-3 1-27 0,-4 1 40 16,0-1-41-16,4 0-1 0,-1 0 0 15,-9-2-2-15,3 1-56 0,-1-3-7 16,-9 4 13-16,6-2 52 0,-10-2 27 16,4 1-27-16,-8 1 0 0,4 0 1 15,-7 1-1-15,0-1-28 0,0-2 28 16,0 3 19-16,-6-3-9 0,6 1-9 16,0 0-2-16,-3-4 1 15,-4 3-1-15,3-2-41 0,-2 3 39 0,-1-3-43 16,-3 2 46-16,-1 2 7 0,-2-2 32 15,6 5-14-15,-3-1-25 16,3 0 1-16,-3 3 12 0,6 1 0 16,-6 2 16-16,10 1 0 0,0 1-16 15,4 0-12-15,-4 0-1 0,7 0 0 16,-4 3-19-16,8 1 19 0,-4 0 12 16,10-1-12-16,-3-1-3 0,7 2-13 15,7-2 3-15,-1-2-25 0,8 0-43 16,3 0-219-16,0 0-443 0,0-6-852 15</inkml:trace>
  <inkml:trace contextRef="#ctx0" brushRef="#br0" timeOffset="12195.297">16482 16062 291 0,'0'0'623'15,"0"0"-375"-15,0 0-69 0,0 0 16 16,0 0 23-16,0 0 16 0,0 0-7 15,0 0-46-15,0 0-55 16,0 0-126-16,-4-16 13 0,11 12 93 16,7-3 17-16,3 3-23 0,4-3-33 15,7 0-22-15,-4 0-23 0,7-1-18 16,-4 2 10-16,8 0-14 0,-8 0-11 16,4 2 9-16,-7 0-19 0,4 0-1 15,-11 4 3-15,0-3-29 0,-3 3-10 16,-4-1-16-16,-3-2 6 0,-3 2 16 15,-1 1-19-15,1-3-13 0,-4 3-9 16,0-3-76-16,0 2-28 0,-7 0-96 16,0-2-276-16,3 3-112 0</inkml:trace>
  <inkml:trace contextRef="#ctx0" brushRef="#br0" timeOffset="12536.255">16537 15713 655 0,'0'0'659'0,"0"0"-393"0,0 0-122 15,0 0-14-15,0 0 35 0,0 0 13 16,0 0-51-16,0 0-59 0,0 0-23 15,0 0 58-15,7 0 10 16,-7 4-45-16,3 3-43 0,1 0-24 16,-1 8 14-16,-3 2-13 0,4 6 33 15,-4 4-35-15,0 1 26 0,-4 2-26 16,4-1-3-16,-3-2-13 0,-1-1-7 16,-3 0 22-16,7-5-76 0,-3 0-4 15,-4 0-32-15,7-5-68 0,-3 0-72 16,-4-2-107-16,3-1-209 0,-3-3-155 15</inkml:trace>
  <inkml:trace contextRef="#ctx0" brushRef="#br0" timeOffset="13437.144">16416 15870 236 0,'0'0'209'0,"0"0"205"0,0 0-209 16,0 0 10-16,0 0-33 0,0 0-16 15,0 0-20-15,0 0-9 0,0 0-24 16,0 0-32-16,-27-13-25 0,37 7-40 16,-3 3-16-16,3-4 61 0,8 2-41 15,2-1 9-15,-2 1-3 0,9-2 16 16,1 2-19-16,-1 2 6 0,1-3 10 15,3 4-10-15,3-1-6 0,-3 0-21 16,-3 2-4-16,6-1 4 16,-10 0-1-16,4-2 1 0,-7 3-2 15,-1-2-13-15,1 1 13 0,-7 0 0 16,-1 2 3-16,-6-2-3 0,4 2 2 16,-8 0 1-16,-3 0-3 0,0 0-38 15,-3 2-17-15,-8 1 12 0,4 1-47 16,-3-1-121-16,-4-1 36 0,4 2 9 15,-7 0-104-15,10-1-39 0,-3-2-183 16,-1-1-156-16</inkml:trace>
  <inkml:trace contextRef="#ctx0" brushRef="#br0" timeOffset="13716.054">16740 15674 346 0,'0'0'111'0,"0"0"156"0,0 0-104 16,0 0-33-16,0 0-9 0,0 0 16 15,0 0 3-15,0 0-43 0,0 0-32 16,0 0-6-16,-7 1-10 16,7 3-17-16,0 3 20 0,0 2 23 0,0 6-1 15,0 3 30-15,0 8-19 16,4 1-37-16,-4 6-9 0,3 4-19 15,-3 1-4-15,0 0-3 0,0 3 6 16,4-7-12-16,-4-1-7 0,0-3-29 16,0-7 27-16,0-1-43 0,0-5-91 15,0-3-225-15,0-3-159 0,0-5-152 16</inkml:trace>
  <inkml:trace contextRef="#ctx0" brushRef="#br0" timeOffset="14168.421">16254 15648 310 0,'0'0'339'0,"0"0"104"0,0 0-300 15,0 0-74-15,0 0-46 0,0 0 25 16,0 0 53-16,0 0 26 0,0 69-32 16,4-42 28-16,-1 4-29 0,1 7 23 15,3 10-59-15,3 11-12 0,4 9-23 16,-7-5 19-16,3-13-42 0,-3-17-13 16,0-7-39-16,-4 0 52 0,4-3-3 15,0 2-14-15,0-5-5 0,-4-9-40 16,1-3-224-16,-1-4-150 0,1-4-75 15,-4-4-206-15</inkml:trace>
  <inkml:trace contextRef="#ctx0" brushRef="#br0" timeOffset="14653.318">16344 15655 339 0,'0'0'209'0,"0"0"-111"0,0 0-20 16,0 0-26-16,0 0 30 0,0 0-80 16,0 0 80-16,48-32-80 0,-34 26 29 15,-4-1 70-15,1 0 55 0,2 0-58 16,8-1 6-16,-10 3 20 0,6-2-14 15,3 3-19-15,-2 0-32 0,2 0 6 16,4 2-10-16,4-2-32 0,0 4 12 16,3 0-2-16,3 0-4 0,-3 0-27 15,7 0 21-15,0 4-23 16,-4 2 0-16,1-2 12 0,-1 4-12 16,-6-1 0-16,3-1 11 0,-11 4-11 15,5-4 19-15,-8 2-6 0,0-2 29 16,-3 3 10-16,3-3 123 0,-10 2-94 15,0 2-46-15,3 2 4 0,-3 2 29 16,-4 5 9-16,1 6-19 0,-4 3-19 16,0 1-20-16,0 5 7 0,0 0-14 15,-4-1-12-15,1-1-16 0,0-5 14 16,-1-1-14-16,1-3 0 0,-1-5 16 16,1-3-22-16,-1-5-94 0,4 1-78 15,-3-3-88-15,3-4-169 0,-4 3-147 16,1-4-380-16</inkml:trace>
  <inkml:trace contextRef="#ctx0" brushRef="#br0" timeOffset="15004.474">16582 16285 1074 0,'0'0'423'0,"0"0"-247"0,0 0-72 15,0 0-13-15,0 0 22 0,0 0 17 16,0 0-26-16,0 0-65 15,0 0-1-15,0 0 40 0,41-23 55 16,-27 18-59-16,7-2-29 0,3 1-3 16,3 0-11-16,4 0-31 0,-3 2-1 15,3 0 0-15,0 0-2 0,-4 1 3 16,4-1-1-16,-3 1-9 0,-1 2-87 16,-2 0-126-16,-5 1-88 0,1 0-114 15,-14 0-171-15</inkml:trace>
  <inkml:trace contextRef="#ctx0" brushRef="#br0" timeOffset="15500.121">17815 15697 1649 0,'0'0'510'16,"0"0"-180"-16,0 0-114 0,0 0-23 15,0 0-1-15,0 0-64 0,0 0-42 16,0 0-48-16,0 0-37 0,0 0-1 16,31 0 16-16,-17 0-16 0,7 4 2 15,3-2-2-15,0 1 3 0,0 1-3 16,-10 2-15-16,3-2-74 0,-3 2-145 16,-4-1-36-16,-6 0-178 0,-1 1-192 15,-3 0-177-15</inkml:trace>
  <inkml:trace contextRef="#ctx0" brushRef="#br0" timeOffset="15766.97">17726 15894 2017 0,'0'0'405'0,"0"0"-224"0,0 0-149 15,0 0 29-15,0 0 20 0,0 0-56 16,0 0-25-16,0 0 23 0,51-13 22 15,-34 11 3-15,4-1-32 0,0 3-14 16,-7 0 1-16,3 1 16 0,-3 6-18 16,3 5 66-16,-10 0 106 0,0 7-42 15,-4 3-42-15,-3 5-35 0,-3 4-3 16,-4 3-13-16,-7 0-25 0,-3 0-13 16,-4-1-3-16,7 0-28 0,-6-7-179 15,2 1-280-15,8-11-837 0</inkml:trace>
</inkml:ink>
</file>

<file path=ppt/ink/ink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1T06:51:05.523"/>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5736 3577 258 0,'0'0'1284'0,"0"0"-988"15,0 0-182-15,0 0-46 0,0 0 59 16,0 0 54-16,0 0 36 0,0 0-27 16,0 0-36-16,7-3-25 0,-7 3 2 15,0 0 0-15,0 0-29 0,0 0-23 16,0 0-28-16,0 0-16 0,0 2-16 15,0-2-16-15,0 0-3 0,0 0-3 16,0 1-22-16,0-1 6 0,0 0-3 16,0 0 2-16,0 0-11 0,0 1 2 15,0-1-6-15,0 0-3 0,0 2 3 16,0-2-7-16,0 4 10 0,0 1 5 16,0 0 27-16,0 2 13 0,0 3-10 15,-3-2 16-15,3 4-17 0,-4-3 0 16,4 3 0-16,-3-1-2 0,3 1-1 15,0 2 0-15,-4-1 1 16,4 0 0-16,0 2 17 0,-3 1-16 16,-1-2 1-16,4 5-2 0,-3-4 10 15,3 3-10-15,-3-1-2 0,3 1 0 16,-4-1-20-16,4-2 22 0,-3 2 0 16,3-1 0-16,0 0-2 0,-4-1-1 15,4 0 3-15,0 0-1 0,0-1-2 16,0 0 1-16,0 0-27 0,0 0 29 15,0-3-3-15,0 2-16 0,0 0-4 16,0 1 23-16,4 0 26 0,-4 1-25 16,0-1-1-16,0 3 1 0,0-4 1 15,0 3 20-15,0-2-22 0,0 0 23 16,0 0-23-16,0-1 0 16,0-1 0-16,-4 1-14 0,4-2 12 15,0-1 4-15,0 3 9 0,-7-2-11 16,7-1-10-16,0 1 10 0,0-1 2 15,0 1 12-15,0 0-14 0,0 1-6 16,0-1 6-16,0 1 3 0,0 0-1 16,0 2 10-16,0-4-12 0,0 1 0 15,0 1-1-15,0-3-19 0,0 3 20 16,0-2 1-16,0 0-1 0,0 0-1 16,0 1-1-16,0-3 2 0,0 0-2 15,0 0 0-15,0 0-20 0,0 1 10 16,0-1 11-16,0-2-20 0,0 0 21 15,0 1 1-15,0-1 2 0,0 1-3 16,7-1 0-16,-7 1 2 0,0 1-2 16,0-1-21-16,0 1 21 15,4 0 2-15,-4 0 9 0,0 2-11 0,0 0 0 16,3-3-2-16,-3 1-8 16,0 0 10-16,0 0 0 0,4-1 0 15,-4 0-1-15,0-1 0 0,0 1 0 16,0 1 1-16,0 0 3 0,0 0 13 15,0 1-7-15,0 1-9 0,0 0-3 16,0-2 0-16,0 2 3 0,0 2 0 16,0-1 2-16,0-1-2 0,0 0-13 15,0 0 11-15,0-1 0 0,-4 0-11 16,4 0-3-16,0-2-6 0,0-1 21 16,-3-1 0-16,3 0-1 0,0-1-11 15,0 0 12-15,0 0 0 16,0-3-3-16,0 3-31 0,0-1-10 15,0-3-80-15,0 1 3 0,0 1-84 0,0-2-118 16,0 0-85-16,0 0-228 0,0 0-421 16</inkml:trace>
  <inkml:trace contextRef="#ctx0" brushRef="#br0" timeOffset="2448.181">5688 3498 143 0,'0'0'545'0,"0"0"-271"15,0 0-154-15,0 0-84 0,0 0-36 16,0 0-52-16,0 0 52 0,0 0 87 16,0 0 4-16,0 0-13 0,38 0-35 15,-35 0 35-15,4 0 26 0,0 1-29 16,-7 0-20-16,7-1 7 0,3 1 6 16,-3-1-32-16,7 0-4 15,-4 0 30-15,4 0 12 0,7-1-28 16,0-1-20-16,3-2-13 0,0-2 3 15,0 2 23-15,7-2-39 0,0 1 0 16,-4 0 0-16,1 0 16 0,0-1-16 16,-1 3-13-16,-3-2 13 0,0 2 0 15,4 0 1-15,-11-1-2 0,7 4 2 16,-3-2 38-16,0 2 32 0,6-1 59 16,-10 0-69-16,14-1-38 0,-6 2-10 15,2-1 58-15,1-2-16 0,6 2-7 16,-6-2-16-16,6 1-6 0,1 1-7 15,-1-3 14-15,-3 0-4 0,-3 2 45 16,6-2 6-16,-6 1-51 0,6-1 0 16,-6 1 6-16,3-1-9 0,0 1-10 15,-4 0 9-15,8-1-12 0,-8 2 32 16,4-2 12-16,-3 3-12 0,6-2-20 16,-10 2-9-16,11-3 3 15,-1 2-19-15,-3 0 16 0,0 0-13 0,-3-1-2 16,3 2 0-16,-7 1 1 15,7-2 0-15,-7 2-2 0,0 0 0 16,-3 0 102-16,-4 0-64 0,11 2-37 16,-8-1 0-16,8 2-1 0,-4-1 16 15,4 0-14-15,-4 0-2 0,7-1 18 16,-4 2-18-16,1 1 0 0,-1-3 1 16,1 2 1-16,-1-2-2 0,1 1 2 15,0 0-2-15,-1-1 3 0,4 0 10 16,-3 1-13-16,-1-1 0 0,1-1 0 15,-1 3 1-15,4-3 1 16,-6 0 0-16,6 0 0 0,-7 0-2 16,7 0-2-16,-4 2 2 0,4 0 0 15,-7-2 2-15,11 2-1 0,-4-1 36 16,-4-1-34-16,1 0-3 0,3 0-9 16,-7 1 7-16,4 2 3 0,-1-3-1 15,1 0 32-15,-1 0-13 0,1 0-4 16,-1 0-14-16,1 0-1 0,3 0-1 15,-3-1-2-15,-1-1 3 0,1 1 0 16,-1 0 2-16,-3 1-2 0,4-2 0 16,-4 2-3-16,-3 0 0 0,10 0 3 15,-7 0 1-15,3 0 1 0,1-2 1 16,3 0 45-16,-7 0-38 0,7 1-10 16,-7 0 0-16,11-2-2 0,-11 2 1 15,7-1 0-15,-11 2 0 16,11-2 1-16,-6 2 1 0,-1 0-1 15,-4 0 0-15,4 0 1 0,1 0 31 16,-8 0-7-16,10 0-24 0,-3 0 0 16,1 0 2-16,-1 0 0 0,3-1-1 15,1 2 11-15,-1-5-12 0,-2 4 0 16,2 0 0-16,-3-1 1 0,-3-3 1 16,6 4 8-16,-6-3-9 0,0 2-1 15,3-1 17-15,-7 0-17 0,4-3 0 16,-1 4-1-16,-6-1-14 0,7 1 14 15,-7 0 3-15,6 1 38 0,-6-2-25 16,0 2-16-16,-4 0-1 0,4 0-1 16,-4 0 1-16,1 0-1 0,-4 0-1 15,-1 0 2-15,1 0 1 0,4 0 0 16,-4 0 2-16,-1 0-1 0,1 0-1 16,0 0 0-16,0 0-2 0,3 0 0 15,-3 2-2-15,4-2 3 0,-4 1 1 16,6 0 1-16,-6 1 0 15,7-2-1-15,0 0 0 0,-4 1 0 16,4-1 2-16,0 3 0 0,0-3-1 0,-1 2 0 16,-2-2 0-16,2 2 1 15,5-2-2-15,-8 0 0 0,7 2 0 16,-3-1 27-16,3 2-10 0,0-2-15 16,-3 2 7-16,7-2-9 0,0-1-2 15,-1 3 2-15,-3-3-1 0,8 0 1 16,-5 1 3-16,1-1-1 0,-4 0 2 15,4 2-2-15,-4-2-1 0,0 2-1 16,0-1 0-16,1 2-1 0,-1-3 1 16,0 2-1-16,4 0 1 15,0 0 1-15,-4 0 2 0,3-2 0 16,-2 2-1-16,2-1 1 0,-2-1-1 16,-1 0-2-16,3 1 12 0,-2 1-12 15,-1-2 0-15,4 1 1 0,-4-1-1 16,-3 1-2-16,-1 1-11 0,5-2 13 15,-8 0 0-15,4 2 0 0,-7 0-1 16,6 0 1-16,-2 0 2 0,-1 0 1 16,0-1-1-16,-3 2-2 0,0-3-1 15,0 1 1-15,0 1 0 0,0-2-2 16,0 3 2-16,-4-2 1 0,4 1-1 16,0 0 1-16,-4-2-1 0,4 2-14 15,-3 0 14-15,3-2 3 0,-4 2-3 16,0-2 0-16,1 2-1 0,-4 0 1 15,14 1-1-15,-11-2 1 0,4 2 0 16,-3-2 0-16,2 2 0 0,1-2-1 16,0 3-1-16,0-3 0 0,-7 2 1 15,7-3-1-15,0 1 1 16,-4 0 0-16,1-1-11 0,-1 2-32 16,1 0 10-16,-1-1 34 0,1-1 0 15,-1 2 0-15,0-1-1 0,1 0 2 16,-1 1-1-16,-3-2 1 0,4 1 0 15,-4-1 1-15,3 0 2 0,-3 0-1 16,0 1-2-16,0-1 2 0,0 0 0 16,0 0 0-16,0 0-2 0,0 0 0 15,0 0 0-15,0 0-1 0,0 0 0 16,0 0-2-16,0 0 0 0,0 0-1 16,0 0-13-16,0 0 4 0,0 0 12 15,0 0 12-15,0 0-9 0,7 2-3 16,-7-2 0-16,0 0 2 0,0 0 1 15,0 0-2-15,0 0 2 0,4 0-2 16,-4 0 2-16,0 0-2 0,0 0 1 16,0 0 1-16,0 0-1 0,0 0-2 15,0 0-1-15,0 0 1 16,0 0 0-16,0 0-1 0,0 0 1 16,0 0 0-16,0 0 0 0,0 0 0 15,0 0 1-15,0 0 2 0,0 0-1 16,0 0 13-16,0 0-15 0,0 0 2 15,0 0 0-15,0 0 1 0,0 0-2 16,0 0 0-16,0 0-1 0,0 0 0 16,0 0 0-16,0 0 0 0,0 0 1 15,0 0 1-15,0 0-2 0,0 0 0 16,0 0 2-16,0 0-1 0,0 0 1 16,0 0-1-16,0 0 1 15,0 0 0-15,0 0 0 0,0 0 11 0,0 0-13 16,0 0 1-16,0 0 0 15,0 0 1-15,0 0 0 0,0 0 1 16,0 0-2-16,0 0-1 0,0 0 1 16,0 0-2-16,0 0 0 0,0 0-1 15,0 0 0-15,0 0 1 0,0 0 0 16,0 0 1-16,0 0 0 0,0 0 1 16,0 0 0-16,0 0 0 0,0 0 0 15,0 0 0-15,0 0 2 0,0 0-1 16,0 0-1-16,0 0 0 0,0 0 1 15,0 0-1-15,0 0 2 0,0 0-2 16,0 0 0-16,0 0 0 0,0 0-1 16,0 0-1-16,0 0-12 0,0 0-21 15,0 0 12-15,0 0-6 0,0 0-17 16,0 0-30-16,0 0-26 0,0 0-61 16,0 0-125-16,0 0-162 15,0 0-155-15,6 0-62 0,-2-2-373 16,-14 4 610-16</inkml:trace>
  <inkml:trace contextRef="#ctx0" brushRef="#br0" timeOffset="4042.181">10976 3478 16 0,'0'0'1126'0,"0"0"-885"16,0 0-88-16,0 0-13 16,0 0 42-16,0 0-7 0,0 0 3 15,0 0-16-15,0 0-42 0,0 0-46 16,-3-2-19-16,3 2-6 0,0 0-4 16,0 0-13-16,0 0-6 0,0 0-23 15,0 0-1-15,0 0-2 0,0 0-2 16,0 0-11-16,0 0 13 0,0 0 3 15,0 0 10-15,0 0 0 0,0 0 0 16,0 0 6-16,0 0 7 0,0 0 12 16,0 5 20-16,0 1 70 0,0 3 7 15,-3 0-52-15,3 0-45 0,-4 0 3 16,4-1 10-16,-3 0-13 0,3-1-12 16,-4 3-1-16,1-2-24 0,-1 0-1 15,4 0-12-15,0 1-1 0,-3-3-3 16,3 2 14-16,-4 0-14 15,4 0 14-15,0 3 0 0,0-3 2 16,0 0 14-16,0-1-11 0,-3 0 9 16,3 0 4-16,0 1 7 0,0-2-20 15,-7 2 32-15,7 1-23 0,0-1 4 16,0-1-16-16,0 1 3 0,0 0-2 16,-3 1 1-16,3-1-2 0,-4-2 0 15,4 2-1-15,0-2 1 0,0 2 0 16,-3-1 3-16,3-1 10 0,0 1-10 15,0 1 10-15,-4 0 0 0,1 0 2 16,3-1-13-16,0 1 10 0,0 0-9 16,0 2-1-16,0-2 2 0,0 0-1 15,-4-1-2-15,4 0-1 0,0 0 2 16,0 1 0-16,0-2 16 0,0 2-18 16,0 1 0-16,0-1 2 0,0 1-2 15,-3 0 11-15,3 4-9 0,0-2-1 16,0 2 15-16,0 0-1 15,0-1 4-15,0-1-16 0,-3 2 10 16,3-1 15-16,0-3 4 0,0-1-16 16,0 2-14-16,0 0 20 0,0 0-20 15,-4-1 10-15,4 3 1 0,0-2-13 16,-3-1 2-16,3 3 1 0,0-2-1 16,-4-1-1-16,4 1 12 0,0 0-10 15,0-2 10-15,0 0-11 0,-3 0 1 16,3-1-1-16,0 1 0 0,0-2 0 15,0 2 1-15,0 0-1 0,-4 1-1 16,4-1 15-16,0 0-4 0,0-1-8 16,-3-1-2-16,3 5 1 0,0-4-1 15,0 1 1-15,0-2 0 16,0 2-1-16,0 1 0 0,0 0-2 16,-7-1 3-16,7-1 13 0,0 1-3 15,0-1-12-15,0-1 0 0,0 0 1 16,0 2 1-16,0 0 1 0,0 0 12 15,0-1-13-15,0 1 0 0,0 0 10 16,0 0-11-16,0 0 0 0,0-1 1 16,0 1 0-16,0 1-1 0,0 1-1 15,0-1 1-15,0 0 0 0,0 1 0 16,0 0 2-16,0-2 11 0,0 0-12 16,0 0-1-16,0 1 0 0,-4-3 0 15,4 2 2-15,0 0-2 0,0-1-1 16,-3 1 0-16,3 2-1 0,0-2-1 15,0 1 1-15,-3 0 12 16,3 0-10-16,0 0 23 0,0-2 38 0,0 3-45 16,0-3-16-16,-4 1-2 15,4-2 1-15,0 1 0 0,-3 0 1 16,3 1-2-16,0-1 2 0,-4 1-1 16,4-2 2-16,0 2-1 0,0-2 1 15,0 0-2-15,-3 1 1 0,3-1 0 16,0 0 0-16,-4 0 0 0,4-1 11 15,0-1-12-15,0 0 0 0,0-1 2 16,0 1 0-16,-3 0 0 0,3 0 0 16,0-1-1-16,0 1 0 0,0-2 0 15,0 1 0-15,0 0-1 0,-4-1 0 16,4-1 2-16,0 2-1 0,0-2 1 16,0 0-3-16,0 1 2 0,0-2-1 15,0 1 1-15,0 0 0 0,0-1-1 16,0 0 0-16,0 0-1 0,0 0 0 15,0 2-1-15,0-2 0 0,0 0-1 16,0 0 0-16,0 0-11 0,0 0-33 16,0 0-20-16,0 0-24 15,0-3-27-15,0-2-75 0,4-1-197 16,-1-4-170-16,4-9-38 0,4 5-419 16</inkml:trace>
  <inkml:trace contextRef="#ctx0" brushRef="#br0" timeOffset="7263.866">5740 4956 108 0,'0'0'133'0,"0"0"285"15,0 0-272-15,0 0-133 0,0 0 95 16,0 0 16-16,0 0-26 0,0 0 25 16,0 0 60-16,20-10-17 0,-13 9-69 15,0-1 20-15,0 1 13 0,0 0-39 16,0-1-33-16,-4 2 81 0,4 0-28 15,3 0-53-15,-3 0-29 0,0 0 16 16,0 0 45-16,0 0-31 0,0 0-8 16,0 3 4-16,7-2 16 0,-1-1-46 15,-2 2 14-15,3-1 0 0,6-1 5 16,1 1 14-16,-4-1 10 0,4 0-43 16,-4 0 0-16,0 0-25 0,0 0-2 15,1 0 2-15,-8 0 16 0,0 0-4 16,4 3-9-16,-4-2-3 0,4-1 20 15,-7 2-3-15,3-2-15 16,8 1 8-16,-5 0-6 0,-2 0 31 16,3-1-10-16,3 3 7 0,0-2-9 15,0-1 18-15,-6 2 10 0,13-2 6 16,-7 1-13-16,-3 0-18 0,3-1 2 16,4 0-26-16,-8 2 30 0,5-1 0 15,2 0 9-15,-6-1 6 0,7 2-3 16,-4-2-9-16,-3 0-18 0,3 0-17 15,0 0 0-15,0 0 15 0,-6 0-2 16,9 0 0-16,-2 2 2 0,-5-2-11 16,8 1-3-16,-4 0 14 0,1 1-2 15,6-2 12-15,0 0 53 0,0 0-39 16,-3 0-38-16,-1 0 2 0,8 1 10 16,-4-1-10-16,0 0 28 0,0 0-6 15,4 0-3-15,-4 1-19 0,3-1 9 16,1-2 1-16,-4 2-11 0,0-2 11 15,-3 1-12-15,6 0-1 16,-6 1 19-16,3 0-6 0,-3-2-12 16,-4 2 2-16,7 0 9 0,-3 0-10 15,0 0-2-15,-1-2 2 0,1 2-1 16,0 0 11-16,-4 0-10 0,0 0-1 16,0 0 1-16,0 0-2 0,-3 0 3 15,-3 0 28-15,9 0-18 0,-6 2-12 16,0 0-1-16,3 0 2 0,0 1 0 15,-3 0 0-15,0-2 0 0,7 2 0 16,-8-1-1-16,5-1 2 16,-5 2 0-16,5-2 13 0,-1 2-14 15,-3-3 19-15,6 2 10 0,-3 0-9 0,-3-1-19 16,7 0 18-16,-4 0-20 16,0-1-1-16,4 0 3 0,-4 0 9 15,0 0-11-15,4 0 0 0,-4 0 1 16,1 0-1-16,2 0 26 0,-3 0-5 15,1 0-20-15,9 0 0 0,-6 0-2 16,3-1 1-16,-3 1 0 0,-1-1-1 16,8 0-1-16,-7-1-2 0,6 0 2 15,-3 0 1-15,0 0 0 0,1 0 1 16,2 0 0-16,-3 0 1 0,-3 0-2 16,10 0 0-16,-10 0 2 0,6-2-1 15,-6 2 0-15,-1-2 11 0,5 2 3 16,-8 0-12-16,7-2 9 0,-7 3-12 15,0-2 1-15,8 2-1 0,-8 0-2 16,-3 0 2-16,6-1-1 0,1 1 1 16,-7 0 0-16,10-1 1 15,-4 2 0-15,1 0-1 0,0-1 0 0,-1 0 0 16,5 1 0-16,-5-2 0 16,1 2 0-16,0 0 1 0,3-1 2 15,0 1-1-15,-4-1 0 0,5-1 0 16,-5 2 0-16,1-3 0 0,3 3 0 15,-3-1 0-15,-1-1 29 0,1 1-30 16,3 1 1-16,-3 0 1 0,3 0-2 16,-3 0 2-16,3 0 0 0,-4-1-2 15,8 2 1-15,-7-4 0 0,3 3-1 16,0 0 0-16,0-2 0 0,0 2-1 16,-3-2 1-16,3 2-1 0,0-2 3 15,-3 2 1-15,-1-2-1 0,1 0 9 16,3 0-10-16,0 0-2 0,-3 0 15 15,-4 2 1-15,4-2-16 0,0 2 1 16,-4-2 0-16,3 2 0 0,-2-1 2 16,2 1-1-16,-2-3-2 15,2 3 2-15,1 0-1 0,-4-1 0 16,4 1-1-16,-1-3 0 0,-6 3 1 16,10-1-1-16,-6-1 1 0,-5 2-1 15,11 0 1-15,-6 0 0 0,-5-2 0 16,8 0-1-16,-4 2 0 0,1 0 0 15,-1-2 1-15,0 2 0 0,4-1 1 16,-4 1-1-16,0 0 0 0,0 0 0 16,1 0 0-16,-5 0-1 0,5 0 0 15,-8 0 25-15,11 0-10 0,-8 0-14 16,1 0-1-16,3 0 2 0,-3 0 0 16,-3 0-2-16,2 0 0 15,1 0-2-15,-4 0 1 0,4 0 1 16,0 0 1-16,-4 0-1 0,8 0 1 15,-1 0 1-15,-3 0-2 0,-1 0 2 16,5-1 0-16,-8 1 1 0,4 0-1 16,-1 0 0-16,1 0 1 0,0 0-1 15,0-2-1-15,-7 1 0 0,10 1 0 16,-7-1 0-16,4 1-1 0,-4 0 0 16,1-2 1-16,-1 2-1 0,0-1 0 15,-3 0 1-15,4 1-1 0,-4 0 1 16,-4 0 0-16,11 0-1 0,-7 0 0 15,0-2 1-15,3 2 1 0,0 0 0 16,-3-2 32-16,3 2-22 0,-3-1-10 16,4 1 1-16,-4-1 0 0,-1-1-1 15,5 2 0-15,-8 0 0 16,4 0 1-16,0 0 0 0,0-1-2 0,0 1 0 16,-4-1 1-16,4-1-1 0,0 2 0 15,0 0 0-15,-4 0-1 16,-3-1 1-16,7 1 1 0,-3-1 0 15,-1 1 0-15,1 0 0 0,-4 0-1 16,3 0 1-16,-3 0-2 0,3 0 0 16,1-1 1-16,-4 1-1 0,3 0 0 15,4 0 0-15,-3 0 0 0,3 0-1 16,-1 0 0-16,1 0 1 0,4 0 0 16,-4 0-1-16,3 0-1 0,-3 0 1 15,0 0 1-15,0 0 1 0,-1 0-1 16,1 0 0-16,0 0 0 0,-3 0 0 15,-1 0 0-15,4 0 1 0,-4 0-1 16,4 0 0-16,-3 0-1 0,3 0 1 16,-7 0 0-16,7 0 0 0,-1 0 0 15,-2 0 0-15,3 0 0 0,-4 0 0 16,1 0 0-16,3 0 1 16,-4 0 0-16,0 0 1 0,-3 0 1 0,4 0 9 15,-4 0-11-15,0 0 1 16,0 0 1-16,0 0-1 0,0 0 11 15,0 0-12-15,0 0-1 0,0 0 1 16,0 0-1-16,0 0-1 0,3 0-1 16,-3 0 0-16,0 0-1 0,0 0-1 15,0 0 1-15,0 0 1 0,0 0-1 16,0 0 1-16,0 0 0 0,0 0 2 16,4 0 0-16,-4 0 2 15,0 0-1-15,7 0 0 0,0 0 0 0,-4 0-1 16,0 0 0-16,-3 0 0 15,4 0 0-15,-4 0 1 0,3 0-1 16,-3 0 0-16,0 0 0 0,0 0 0 0,0 0 0 16,0 0 0-16,0 0 1 15,0 0 2-15,0 0-1 0,0 0 11 16,0 0-10-16,0 0 9 0,0 0-9 16,0 0 0-16,0 0 12 0,0 0-14 15,0 0 1-15,0 0 1 0,0 0-2 16,0 0-1-16,0 0 0 0,0 0 0 15,0 0 0-15,0 0 0 0,0 0 0 16,0 0 0-16,0 0 0 0,0 0 1 16,0 0 1-16,0 0 0 0,0 0-1 15,0 0 1-15,0 0-1 0,0 0 0 16,0 0 1-16,0 0-2 0,0 0 0 16,0 0 0-16,0 0 0 0,0 0 0 15,0 0 1-15,0 0 0 16,0 0 0-16,0 0 1 0,0 0 0 15,0 0 0-15,0 0 0 0,0 0 0 0,0 0-1 16,0 0 1-16,0 0-1 16,0 0 1-16,0 0-1 0,0 0-1 15,0 0 2-15,0 0 0 0,0 0-2 16,0 0 1-16,0 0 0 0,0 0-1 16,0 0 0-16,0 0-1 0,0 0 0 15,0 0 0-15,0 0 1 0,0 0-1 16,0 0-39-16,0 0 13 0,0 0-7 15,0 0-24-15,0 0-28 0,0 0-9 16,0 0-78-16,0-6-97 0,0-4-185 16,0-4-338-16,4-5-373 0,-1 5-145 15</inkml:trace>
  <inkml:trace contextRef="#ctx0" brushRef="#br0" timeOffset="9009.273">10725 3396 466 0,'0'0'1338'0,"0"0"-1004"15,0 0-250-15,0 0-13 16,0 0 46-16,0 0 22 0,0 0-13 15,0 0-23-15,0 0-29 0,10-12-3 16,-6 10 5-16,-4-2 5 0,0-1-30 16,3 1-3-16,-3-2-10 0,0 2-6 15,4 0 3-15,-1-2-12 0,0 0 2 16,4-3-12-16,-3 1-11 0,3-2 1 16,0 2-1-16,-1-3-1 0,5 1-1 15,-4 0 2-15,3-2 14 0,0 0 7 16,1 1-21-16,-4-1 10 0,3 1-8 15,0 0-2-15,1 0 8 0,-1 1-8 16,-3-2-2-16,3 3 20 0,1-3-17 16,-5 1 9-16,8-1 3 0,-7 0-14 15,7-3-2-15,0 2 1 0,-1-1 0 16,1-1-1-16,3-1 0 16,-3 2 1-16,3-1 0 0,-3 2-10 15,0 1 10-15,0 1 3 0,0 2 13 16,-4 0 3-16,4-1 0 0,-4 0-3 15,4 0-1-15,0 0 1 0,-1 1-13 16,1-4 20-16,0 4-10 0,0-1-11 16,-1-1-2-16,1 1 4 0,0 0 18 15,0 1-6-15,0-1-4 0,-1 0-9 16,1 0 1-16,0 1 18 0,0 0-10 16,-1-1-9-16,1 3-1 0,0-3-1 15,0 4-1-15,0-2 16 0,-1-2-13 16,1 3 7-16,3-1-7 0,-3-1 10 15,3 1-11-15,1-2 1 0,-1 3 10 16,4 0 3-16,-4 0-14 0,0 1 9 16,0-1-11-16,0 0 3 0,1 1 10 15,-5 2-10-15,5-1-2 0,-5 0 1 16,5 0 5-16,-5 1-3 16,5-1 5-16,-1 1-9 0,-3 1-1 15,3-3 1-15,4 2 13 0,-4-2-11 16,0 2 29-16,4 0-31 0,-4 1-1 15,0 0 1-15,-3 2 18 0,0-2-17 16,0 0 11-16,-1 1 1 0,-2-1 9 16,2 2-19-16,1-3 19 0,0 2 9 15,0 0 1-15,3 0 16 0,0 0-14 16,-3-2-31-16,3 3 0 0,-3-1-2 16,3 2-1-16,-3-3 0 0,3 2 0 15,-3 1 20-15,0-3-7 0,0 2-13 16,-1 1 0-16,-6 0-16 15,0 0 16-15,0-2 12 0,-4 2-12 16,1 0-15-16,-4 0 2 0,0 0 13 16,0-1 1-16,0 1 1 0,0 0 2 15,0 0 8-15,0 0-9 0,0 0 13 16,0 0-15-16,0 0-1 0,0 0 2 16,0 0-2-16,0 0 1 0,0 0 0 15,0 0 0-15,0 0-1 0,0 0 0 16,0 0-1-16,0 0 0 0,0 0-1 15,0 0-26-15,0 0-89 0,0 0 1 16,0 0-63-16,3 0-87 0,8-1-258 16,-4-1-277-16,10-8-938 0,-55 23 1337 0</inkml:trace>
  <inkml:trace contextRef="#ctx0" brushRef="#br0" timeOffset="12037.68">12644 2402 691 0,'0'0'828'0,"0"0"-338"15,0 0-282-15,0 0-43 0,0 0 113 16,0 0 30-16,0 0-64 0,0 0-82 16,0 0-34-16,7-2-27 0,-7 2 0 15,0 0 3-15,0 0-12 0,0 0-30 16,0 0-18-16,0 0-12 0,3 1-6 15,-3 0-11-15,0-1-12 0,0 0 0 16,0 0-1-16,0 0-2 0,4 0-16 16,-4 0 0-16,0 0-7 15,3 0-2-15,4 0 23 0,-4 0 2 16,8 0 2-16,3 0-2 0,-4 0 1 16,4 0-1-16,-1 0 0 0,1 0-1 15,3 0-1-15,1 0 2 0,-1 0 12 16,4-1-12-16,-4-2 0 0,3 3 0 15,1-1 14-15,-4 0-14 0,1 0-1 16,-1-1 1-16,0 1 0 0,-7 1-2 16,4-1-1-16,-3 1-18 0,-1 0 21 15,-3 0 0-15,-4 0 0 0,1 0-1 16,-1 0-1-16,-3 0-14 0,4 0 14 16,-4 0 2-16,0 0-1 15,0 0-1-15,0 0 0 0,0 0-1 16,0 0 0-16,0 0-16 0,0 0 6 15,0 0 10-15,0 0 3 0,3 0-12 16,-3 0-45-16,3 0-15 0,-3 2-17 16,0-2-21-16,0 0-36 0,0 2-55 15,0-2-87-15,0 0-156 0,0 0-120 16,0 0-210-16,-3 0-394 0,0-4 1156 0</inkml:trace>
  <inkml:trace contextRef="#ctx0" brushRef="#br0" timeOffset="12568.964">12775 2239 236 0,'0'0'1414'15,"0"0"-1054"-15,0 0-207 0,0 0-14 16,0 0 100-16,0 0-3 0,0 0-63 15,0 0-67-15,0 0-42 0,0 0-16 16,7 4-3-16,-7-4-4 0,0 1-12 16,0-1-17-16,0 0-12 0,0 0-16 15,0 0-3-15,0 2-20 0,0 2-15 16,0 0 25-16,3 5 29 0,-3 1 55 16,4 1-20-16,-4 7-10 0,3-1 14 15,-3 1-20-15,0 1-16 0,0 0 0 16,-3 1 23-16,-1-1-26 15,1-1 1-15,-1 1 11 0,-3-2-12 16,4 1 0-16,-4-3 0 0,7 1 0 16,-7 0-2-16,4-3-20 0,-1 1 22 15,1-4-25-15,-1 1 25 0,1-3-36 16,3 2-40-16,0-4-94 0,0 2-35 16,0-4-115-16,0 1-178 0,0-4-224 15,0-1-381-15</inkml:trace>
  <inkml:trace contextRef="#ctx0" brushRef="#br0" timeOffset="13083.743">12920 2240 451 0,'0'0'756'16,"0"0"-271"-16,0 0-274 0,0 0-78 15,0 0 33-15,0 0 51 0,0 0-27 16,0 0-42-16,0 0-45 0,0 0-13 15,6-2 23-15,-6 2 8 0,0 0-22 16,0 0-32-16,0 0-22 16,0 0-7-16,0 0-6 0,0 0-17 15,0 1-13-15,0 0-2 0,0-1-2 16,0 0-17-16,0 3-6 0,0 0 10 16,4 3 15-16,-1 2 38 0,1 1-22 15,-4 1-14-15,3 2-2 0,1-1 1 16,-4 2 12-16,3 4 6 0,-3-1-4 15,0 3-14-15,0 0 1 0,0 1 14 16,0 2-14-16,-7 3 27 0,4-1-26 16,-4 3 16-16,-3 0-7 0,3 2 3 15,-4 0-15-15,1 1 0 0,-4 1-1 16,0 0 1-16,1 3 0 0,-5-3-12 16,5 4-16-16,-5-5 25 0,5-2-45 15,-1 0-155-15,3-7-168 0,1-1-193 16,7-10-535-16</inkml:trace>
  <inkml:trace contextRef="#ctx0" brushRef="#br0" timeOffset="13951.585">13147 2449 1553 0,'0'0'559'0,"0"0"-400"16,0 0-75-16,0 0 52 0,0 0 35 15,0 0-7-15,0 0-39 16,0 0-67-16,0 0-29 0,0 0 54 16,0 0 20-16,3 0 2 0,-3 0-22 15,0 0-23-15,0 0-15 0,4 0-14 16,-1 0-21-16,1-2-10 0,3 0 0 15,6-2 33-15,1 0-14 0,3 0-15 16,4 0 11-16,-4 1-15 0,4-1 0 16,-4 0-2-16,0 1-10 0,1 2 11 15,-5-3 0-15,1 2 1 0,3 2 0 16,-6 0 0-16,-1 0-2 0,0 0-1 16,1 0-8-16,3 0 11 0,-11 0 3 15,4 0-2-15,0 0 12 0,-4 0-11 16,1 2-2-16,-4-2 3 0,3 0 16 15,-3 2 0-15,4-2 3 0,-4 2-9 16,0-2-10-16,0 0 9 16,0 1 1-16,0-1 3 0,0 0-13 0,0 0 16 15,0 0-3-15,0 1 9 16,0 1-9-16,0 2-1 0,0 0 23 16,0 3 0-16,0 3-10 0,0 0 0 15,0 0-3-15,-4 3-6 0,1 2 19 16,-4 0-15-16,0 2-8 0,-3 0 1 15,3 1-3-15,-4-2-11 0,1 1 10 16,0 1-10-16,-1-1-2 0,-3-1 0 16,4 0-2-16,0 1 0 0,-1-3 1 15,-2 0 0-15,2-1-15 0,4 0 13 16,-3-3-25-16,3 1-33 0,0-1-70 16,0-3-36-16,1-1-90 0,2 2-212 15,-3-5-247-15,7 0-459 16</inkml:trace>
  <inkml:trace contextRef="#ctx0" brushRef="#br0" timeOffset="14432.559">13564 2301 639 0,'0'0'1508'0,"0"0"-1233"16,0 0-17-16,0 0-4 0,0 0-61 15,0 0-18-15,0 0-31 0,0 0-78 16,0 0-51-16,0 0-15 0,-4 1-13 15,4 3-6-15,4 0-25 0,-4 1 2 16,3 2 42-16,1 4 20 0,-1 0-17 16,-3 0-3-16,4-1 1 0,-1 0-1 15,-3-2-13-15,7-2 0 0,-4 1 11 16,1-1-42-16,-1 0-177 0,1-2-132 16,-1-2-241-16,1-2-427 0</inkml:trace>
  <inkml:trace contextRef="#ctx0" brushRef="#br0" timeOffset="14640.082">13712 2256 2570 0,'0'0'451'0,"0"0"-294"15,0 0-74-15,0 0 9 0,0 0 7 16,0 0-23-16,0 0-76 0,0 0-58 15,0 0-28-15,0 0 10 16,3 15 28-16,1-5 32 0,-1 2 9 16,4-3-18-16,0 3-363 0,0-4-394 15,3-6-889-15</inkml:trace>
  <inkml:trace contextRef="#ctx0" brushRef="#br0" timeOffset="14988.743">14005 2284 2613 0,'0'0'393'0,"0"0"-323"16,0 0-2-16,0 0 47 16,0 0 12-16,0 0 16 0,0 0-61 15,0 0-82-15,0 0-1 0,0 0 0 16,-4 13 0-16,4-4-15 0,-7 4 16 16,1 2 18-16,-1 4-18 0,3-1-1 15,-10-1-2-15,8 0-9 0,-1-2-11 16,0 0 4-16,3-3-19 0,1 0-133 15,-1-3-107-15,1-4-143 0,3-1-230 16,0-1-419-16</inkml:trace>
  <inkml:trace contextRef="#ctx0" brushRef="#br0" timeOffset="15371.602">14001 2289 16 0,'0'0'2170'0,"0"0"-1882"16,0 0-156-16,0 0-10 15,0 0 7-15,0 0 41 0,0 0-48 16,0 0-122-16,0 0 13 0,0 0 16 16,31-10 47-16,-24 8-18 0,7-1-33 15,0 0-3-15,6 3-11 0,-9 0-11 16,3 0-13-16,-1 0 1 0,1 0-11 15,-4 0 23-15,1 4 32 0,-4-2-7 16,3 2 10-16,-3-1 4 0,-4 4 31 16,4-3-26-16,-3 2 6 15,-4-1-2-15,0 3-20 0,0 4 1 0,0 2-7 16,0 5 12-16,-11 4 1 16,1 3 3-16,-4 5-19 0,-6 2 6 15,2 3-22-15,-6-1-3 0,0 2 0 16,3-2-12-16,1-5-4 0,3-3-6 15,-1-5-16-15,8-3-56 0,3-6-118 16,0-3-254-16,7-4-343 0,0-5-740 16</inkml:trace>
  <inkml:trace contextRef="#ctx0" brushRef="#br0" timeOffset="15760.432">14311 2398 2522 0,'0'0'409'0,"0"0"-261"16,0 0-11-16,0 0 7 0,0 0-11 16,0 0-22-16,0 0-60 0,0 0-50 15,0 0 2-15,0 0 0 0,7 2-3 16,0-2 0-16,0 0 0 0,10 0 25 16,-3 0-6-16,7 0 4 0,-1 0-23 15,1-2 0-15,-4 2 0 0,1-2 15 16,-1 1-15-16,-7-2-20 0,0 0-62 15,-3 3-7-15,0-1-69 0,-3 0 17 16,-4 0-143-16,3 1-61 0,4 0-130 16,-7-2-344-16,0 1-474 15</inkml:trace>
  <inkml:trace contextRef="#ctx0" brushRef="#br0" timeOffset="15989.516">14404 2395 124 0,'0'0'2432'0,"0"0"-2087"0,0 0-108 16,0 0 19-16,0 0-94 0,0 0-61 16,0 0-16-16,0 0-85 0,0 0-3 15,0 0-6-15,-27 42 6 0,20-26 6 16,0 0 7-16,7 3-10 0,-3-2 0 16,-4-1-2-16,7-1-1 15,0 0 0-15,0-2-29 0,0 0 10 16,0-1-26-16,0-2-56 0,0 0-55 15,-4-2-55-15,1 1-126 0,-1-1-202 16,-3 0-440-16,4-5-281 0</inkml:trace>
  <inkml:trace contextRef="#ctx0" brushRef="#br0" timeOffset="16262.111">14201 2694 2547 0,'0'0'495'15,"0"0"-287"-15,0 0-14 0,0 0-51 16,0 0-7-16,0 0 15 0,0 0-69 16,0 0-60-16,0 0-22 0,0 0 0 15,48-3 25-15,-34 0 0 0,10 0-25 16,0 1 0-16,0-1-18 0,4 2 17 16,-7-1 2-16,-1 2-2 15,1 0-12-15,-4 0 13 0,1 0 0 0,-1 0 0 16,0-1 1-16,-3 1 2 15,3 0-3-15,-3-1-52 0,-4 0-55 16,0-1-32-16,-3 1-22 0,-7 1-122 16,4-1-214-16,-4 1-215 0,-4 0-510 15</inkml:trace>
  <inkml:trace contextRef="#ctx0" brushRef="#br0" timeOffset="16571.527">14721 2363 88 0,'0'0'2887'16,"0"0"-2516"-16,0 0-266 0,0 0-29 15,0 0 16-15,0 0 44 0,0 0-20 16,0 0-116-16,0 0-38 0,0 0-25 16,4 25 63-16,-4-7 26 0,-4 2-7 15,1 3-19-15,-4 0-1 0,4-1-1 16,3-2 0-16,-7-3 0 0,3-3-29 16,1-2-111-16,3-3-87 0,-4-3-266 15,4-4-604-15,0-2-527 0</inkml:trace>
  <inkml:trace contextRef="#ctx0" brushRef="#br0" timeOffset="16852.875">14859 2326 2287 0,'0'0'578'16,"0"0"-415"-16,0 0-28 0,0 0-1 15,0 0 47-15,0 0 6 0,0 0-76 16,0 0-80-16,0 0-15 0,0 0 15 16,10 7 4-16,-6-3-20 0,-4 3-14 15,3 4 73-15,1 5 112 0,-1 6-118 16,1 4-40-16,-4 4 3 0,-4 5-12 16,-3 0-17-16,-3 5-1 0,-7 2-1 15,0 2 0-15,-8-1-15 16,1 1-10-16,-3 1-41 0,-8-2-132 0,8-3-217 15,-4-12-884-15,-4-1-972 0</inkml:trace>
  <inkml:trace contextRef="#ctx0" brushRef="#br0" timeOffset="21077.126">15176 2546 78 0,'0'0'633'16,"0"0"511"-16,0 0-917 0,0 0-46 16,0 0 46-16,0 0 34 0,0 0-49 15,0 0-58-15,0 0-61 0,4 0-17 16,-4 0-9-16,6 0 3 0,-6 0 0 15,0 0-32-15,0 0-12 0,4 0-14 16,-4 0-12-16,3-1 1 0,1-1 16 16,3 2 5-16,0-3-20 0,3 3 17 15,0-3-17-15,4 2 1 0,0-2-3 16,-4 3 2-16,0-1 1 0,1 0 9 16,3 1-12-16,-4-2-13 0,-3 2 12 15,3 0 0-15,0 0 1 0,4-2 0 16,-7 1 11-16,0 1-10 0,0 0 1 15,0 0-1-15,0 0-1 16,-7 0-4-16,3 0-16 0,-3 0 20 16,0 0 16-16,0 0 32 0,-3 3 90 15,3 1-65-15,-4 3-39 0,1 2 4 16,-1 6-16-16,1 1-10 0,-4 2-9 16,4-1 1-16,-4 2 8 0,7-1-11 15,-7 0 1-15,0-3 1 0,3 1-3 16,1 0 0-16,0-1 1 0,3-1-1 15,0-3 3-15,0-1-3 0,0 0 0 16,0-3-2-16,0 0-13 0,0-3 2 16,6 2-2-16,5 0-14 15,-4-1 29-15,6-1 0 0,5-2 0 16,2-2-1-16,-6 0-21 0,7-6-25 16,0-4-6-16,-8 0-57 0,5-1-23 15,-8-3-169-15,4 0-301 0,-11 3-387 16,1 3-459-16</inkml:trace>
  <inkml:trace contextRef="#ctx0" brushRef="#br0" timeOffset="21443.993">15565 2346 2624 0,'0'0'636'0,"0"0"-458"0,0 0-79 0,0 0-46 16,0 0-21-16,0 0-32 0,0 0-54 16,0 0-79-16,0 0-23 15,0 0-4-15,11 13-35 0,-8-12-147 16,1 2-78-16,3-3-9 0,-4 0 45 15,4 0 300-15,-7 0 84 0,3 0 16 16,-3 0 186-16,0 0 139 0,0 0 36 16,0 0-18-16,0 2-47 0,0 0-71 15,0-2-91-15,4 0-70 0,-4 2-80 16,0-1-7-16,3 0-63 0,4 2 70 16,-3 0-137-16,9-3-229 0,-2 0-212 15,-1-2-644-15,-62-10 259 0</inkml:trace>
  <inkml:trace contextRef="#ctx0" brushRef="#br0" timeOffset="21899.893">15879 2356 615 0,'0'0'1526'0,"0"0"-1293"16,0 0 23-16,0 0 17 0,0 0-16 15,0 0-21-15,0 0-49 0,0 0-67 16,0 0-41-16,0 0 12 0,0 1 16 16,0-1-9-16,3 0-20 0,1 0-12 15,-1 0-20-15,-3 0-46 0,4 0 0 16,6-2 0-16,0-1 7 0,4-1 18 16,7-1-14-16,-4 0-11 0,4 0-2 15,-4 2-1-15,0-1-16 0,-3 2 19 16,3 0-2-16,-6 0 0 0,2 0 0 15,-2 2-8-15,-4-3 7 0,-1 2-41 16,-2 1-62-16,-4 0-33 0,0 0-12 16,0-2-60-16,0 2-142 0,0 0-160 15,-7-1-176-15,4 1-484 0</inkml:trace>
  <inkml:trace contextRef="#ctx0" brushRef="#br0" timeOffset="22170.163">15910 2356 2246 0,'0'0'417'0,"0"0"-105"15,0 0-2-15,0 0-109 0,0 0-71 16,0 0-48-16,0 0-53 0,0 0-29 16,0 0-12-16,0 0 12 0,-4 32 28 15,4-16 7-15,-3 4-10 0,3 3 7 16,-7 0-17-16,4 1 4 0,3 0-17 15,-4-1 14-15,4 0-16 0,-3-1-1 16,-1-1-1-16,1-1 0 0,-4 2 2 16,4-3-13-16,-1 0-21 0,-3-3-105 15,4 0-38-15,-1-5-104 0,1-2-164 16,3-2-192-16,0-1-387 16</inkml:trace>
  <inkml:trace contextRef="#ctx0" brushRef="#br0" timeOffset="22460.478">15896 2494 2211 0,'0'0'469'0,"0"0"-234"16,0 0-17-16,0 0-23 0,0 0-20 15,0 0-30-15,0 0-56 0,0 0-54 16,0 0-35-16,0 0 0 16,28-2 6-16,-18 0 28 0,4-2-15 15,3-2-6-15,-7 2 0 0,4 1-13 16,0 0-3-16,-4 1-12 0,-3 2 15 16,-7-3-104-16,0 3-67 0,0 0-64 15,0 0-117-15,0 3-134 0,-14 5-65 16,4 0-60-16,0-1-158 0</inkml:trace>
  <inkml:trace contextRef="#ctx0" brushRef="#br0" timeOffset="22631.917">15896 2494 973 0,'-7'66'644'0,"7"-64"-221"0,0-2-18 15,0 1-64-15,0-1-74 0,0 0-69 16,0 0-70-16,4 0-61 0,-1 0-48 16,7 0-17-16,-6-3-1 0,6 0 24 15,4 1 13-15,0 0-19 0,3-2-19 16,-7 1 2-16,4 0-2 0,-3 3-53 15,-5 0-81-15,5 0-73 16,-8 0-43-16,-3 0-153 0,0 7-174 16,0 2-174-16,-3-4-344 0</inkml:trace>
  <inkml:trace contextRef="#ctx0" brushRef="#br0" timeOffset="22841.723">15769 2777 1714 0,'0'0'1234'0,"0"0"-974"16,0 0-28-16,0 0-89 0,0 0-89 16,0 0-54-16,0 0 0 0,0 0 9 15,48-34-6-15,-27 23-3 0,-4-2-12 16,7-1 12-16,-10 3-1 0,3 1 1 16,-3 0-16-16,-4-1-130 0,0 2-35 15,-3 0-62-15,7 0-195 0,-10-2-264 16,-1 1-453-16,4-4 400 0</inkml:trace>
  <inkml:trace contextRef="#ctx0" brushRef="#br0" timeOffset="23093.717">16031 2428 2224 0,'0'0'447'0,"0"0"-197"0,0 0-41 16,0 0-11-16,0 0-26 0,0 0-52 15,0 0-38-15,0 0-22 0,0 0 0 16,0 0 50-16,0 1 0 0,0 3-53 16,0 6-57-16,0 7 3 0,-7 9 22 15,0 7 0-15,-4 6-25 16,1 2 0-16,0-1-1 0,-1-2-21 16,5 0-3-16,2-3 3 0,4-4 4 15,0-4-77-15,0-2-72 0,0-7-133 16,0-4-234-16,4-6-217 0,-1-4-452 15</inkml:trace>
  <inkml:trace contextRef="#ctx0" brushRef="#br0" timeOffset="23473.578">16148 2468 2730 0,'0'0'471'0,"0"0"-299"0,0 0-54 16,0 0-20-16,0 0-34 0,0 0-43 15,0 0-21-15,0 0 0 16,0 0 12-16,0 0 17 0,58-19 2 0,-44 15-15 16,7 0 0-16,-11 2 41 15,4 0-7-15,-4 0-25 0,-3 2-25 16,7 0 0-16,-11 0 0 0,4 4 16 15,-3 2 6-15,-1 0 43 0,0 2 65 16,-3 1-46-16,0 3-28 0,-3 2-6 16,-4 4-19-16,-3 2-3 0,-4 2-13 15,-7 2-15-15,1-1-1 0,-4 2-27 16,-4-2-21-16,0 2-23 0,-3-2-12 16,4-1-19-16,3-3-5 0,3-5-21 15,4-5-133-15,7-3-254 0,10-6-105 16,0-2-119-16,0-6-384 0,3-6 572 15</inkml:trace>
  <inkml:trace contextRef="#ctx0" brushRef="#br0" timeOffset="23619.092">16058 2699 168 0,'0'0'470'0,"0"0"-23"0,0 0-18 16,0 0-48-16,0 0-96 0,0 0 6 15,52-37 0-15,-45 37-60 0,3 0-58 16,-3 0-36-16,3 4-3 16,1 1-51-16,2 0-20 0,1 2-12 15,-4-1-23-15,4 2-27 0,0 0 11 16,0-2-11-16,-4 0-2 0,4-1-40 15,-4 2-137-15,4-4-19 0,0 1-262 16,-4-2-613-16,-3-2-646 0</inkml:trace>
  <inkml:trace contextRef="#ctx0" brushRef="#br0" timeOffset="23990.964">16706 2277 1411 0,'0'0'689'16,"0"0"-397"-16,0 0-105 0,0 0 19 16,0 0 74-16,0 0-18 0,0 0-81 15,0 0-57-15,0 0-23 0,0 0 66 16,0 4-23-16,-7-1-71 0,0 6-61 16,-3 3-12-16,-14 1-62 0,3 6 33 15,-3 0 10-15,0 0 16 16,6-1-29-16,1-1-8 0,3-3-74 15,1-3-9-15,6-1-41 0,3-4-202 16,4-2-306-16,0-4-506 0</inkml:trace>
  <inkml:trace contextRef="#ctx0" brushRef="#br0" timeOffset="24229.846">16788 2262 2553 0,'0'0'486'16,"0"0"-352"-16,0 0-31 0,0 0 34 16,0 0 25-16,0 0-55 0,0 0-69 15,0 0-25-15,0 0 15 0,0 0 26 16,-24 33-4-16,7-18-28 0,-7 4 0 16,0 0-21-16,3 0-1 15,-6-2-22-15,3 1-41 0,3-1-95 0,-3-1-35 16,10 0-39-16,-3-7-79 15,6 0-175-15,1-2-277 0,10-5-361 16</inkml:trace>
  <inkml:trace contextRef="#ctx0" brushRef="#br0" timeOffset="24436.972">16620 2397 1009 0,'0'0'1024'0,"0"0"-661"0,0 0-108 15,0 0-46-15,0 0 32 0,0 0-43 16,0 0-64-16,0 0-74 0,0 0 10 15,0 0 113-15,17 44-47 16,-14-24-61-16,1 7-47 0,-1-2 0 16,-3 5-17-16,0 1-11 0,0 2 0 15,0-2-1-15,0-5-13 0,0 1 2 16,-7-2-38-16,4-2-111 0,-1-1-155 16,1-2-320-16,0-6-433 0,-1-3-330 15</inkml:trace>
  <inkml:trace contextRef="#ctx0" brushRef="#br0" timeOffset="24770.557">16902 2270 2226 0,'0'0'555'15,"0"0"-426"-15,0 0-20 0,0 0 0 16,0 0 15-16,0 0-9 0,0 0-115 16,0 0-9-16,0 0-71 0,0 0 80 15,4 35 74-15,-1-20 9 0,-3 3-67 16,3 1 3-16,-3-1-6 0,0-2-13 15,0-3 0-15,0-3-4 0,0-2-18 16,0-2 20-16,4-3-90 0,-4-2-186 16,0-1-91-16,0 0-148 0,0-5-205 15,0 0-263-15</inkml:trace>
  <inkml:trace contextRef="#ctx0" brushRef="#br0" timeOffset="25077.451">16961 2242 1911 0,'0'0'586'0,"0"0"-241"16,0 0-88-16,0 0-72 16,0 0-22-16,0 0-40 0,0 0-59 15,0 0-30-15,0 0 17 0,0 0 34 16,55-17-9-16,-45 14-32 0,7 0-16 16,1 1-3-16,-8 1-6 0,0 1-4 15,1 0-11-15,2 0 21 0,-2 1-23 16,-1 3 14-16,-3 0-3 0,3 3 9 15,-3-3 9-15,0 4 6 0,-3 0 48 16,6 0-48-16,-7 2 6 0,-3-3-12 16,4 3-18-16,-4-2 2 0,0 3-12 15,-4-1-3-15,1 2-19 16,-7 0-25-16,3-1-30 0,-4-2-32 16,1 1-33-16,3-1-40 0,0-1-124 15,-7 0-198-15,4-5-182 0,3 1-348 16,0 0-178-16</inkml:trace>
  <inkml:trace contextRef="#ctx0" brushRef="#br0" timeOffset="25366.492">16906 2360 2638 0,'0'0'428'15,"0"0"-240"-15,0 0-149 0,0 0-1 16,0 0 102-16,0 0 15 0,0 0-76 16,62-14-53-16,-45 11-23 0,4 2 25 15,-8-2-28-15,5 1 0 0,-5 2 0 16,1 0-3-16,-7 0 2 16,0 0 0-16,0 0 0 0,0 0-2 15,-4 0-13-15,-3 0-31 0,0 0-33 16,0 0-69-16,0 0-67 0,0 1-108 15,-3 3-146-15,-1 0 0 0,-3 0-69 16,4-1-439-16</inkml:trace>
  <inkml:trace contextRef="#ctx0" brushRef="#br0" timeOffset="25588.078">16909 2433 851 0,'0'0'1499'0,"0"0"-1109"0,0 0-52 16,0 0-42-16,0 0-73 0,0 0-53 15,0 0-69-15,0 0-47 0,0 0-42 16,0 0-11-16,28 2-1 16,-11-4 22-16,-3 2 3 0,6-2-22 15,-2 0-3-15,-1 2-3 0,-3-1 1 0,-1 0 0 16,5 1-1-16,-12 0 1 16,5 0-83-16,-8 0-35 0,4 0-28 15,-3 0-71-15,-4 0-94 0,0 0-221 16,0 0-201-16,-4 2-420 0,-6 2 491 0</inkml:trace>
  <inkml:trace contextRef="#ctx0" brushRef="#br0" timeOffset="25839.108">16868 2537 2437 0,'0'0'570'0,"0"0"-250"0,0 0-85 16,0 0-86-16,0 0-36 15,0 0-22-15,0 0-72 0,0 0-16 16,0 0-3-16,0 0 54 0,58-4-20 16,-41 2-15-16,1 0-18 0,-1-1-1 15,0 2-3-15,4-2 2 0,-11 3-1 16,4-1 1-16,-4-1-1 0,1 2-70 16,-8 0-44-16,-3 0-13 0,0 0-39 15,0 0-99-15,0 3-184 0,-10 4-156 16,3 0 136-16,-3 0-287 0</inkml:trace>
  <inkml:trace contextRef="#ctx0" brushRef="#br0" timeOffset="26087.37">16833 2648 1572 0,'0'0'707'0,"0"0"-270"0,0 0-90 0,0 0-124 16,0 0-44-16,0 0-34 0,0 0-40 15,0 0-105-15,0 0 16 16,0 0 6-16,55-12 15 0,-34 6-15 15,0 2-22-15,-1-1-1 0,-6 1-2 16,7 2-12-16,0 0 15 0,-11 0 0 16,4 2-4-16,-4 0 1 0,0 0 1 15,1 0-20-15,-4 0 10 0,-4 0 12 16,-3 0 0-16,3 0-13 0,-3 0-53 16,4 0-64-16,-4 0-20 0,3 0-22 15,1 0-97-15,-1-2-117 0,1-2-51 16,-1-2-112-16,-3 5-112 0</inkml:trace>
  <inkml:trace contextRef="#ctx0" brushRef="#br0" timeOffset="26336.075">17026 2494 1676 0,'0'0'668'0,"0"0"-322"0,0 0-82 16,0 0-34-16,0 0-32 15,0 0-61-15,0 0-74 0,0 0-63 16,0 0 3-16,0 0 48 0,11 31 69 16,-8-15-1-16,-3 5-65 0,0 3-23 15,0 1-30-15,0-1 15 0,0 3-16 16,-3-1-1-16,-4-3 0 0,0 2 0 16,0-1-2-16,3-5-63 0,-9 1-76 15,6-3-35-15,-4-3-192 16,5 2-257-16,-1-7-456 0,-4 1-427 0</inkml:trace>
  <inkml:trace contextRef="#ctx0" brushRef="#br0" timeOffset="26502.471">16868 2765 1296 0,'0'0'2329'16,"0"0"-2045"-16,0 0-234 0,0 0-38 15,0 0-12-15,0 0-38 0,0 0-44 16,0 0 35-16,0 0-180 0,51 12-456 16,-37-12-719-16</inkml:trace>
  <inkml:trace contextRef="#ctx0" brushRef="#br1" timeOffset="38729.84">5809 6729 378 0,'0'0'1198'16,"0"0"-691"-16,0 0-407 0,0 0-67 15,0 0 19-15,0 0 126 0,0 0 60 16,0 0-73-16,0 0-95 0,17 1-50 15,-17-1 2-15,0 0 20 0,0 0 19 16,0 0 9-16,0 0 4 0,0 0 9 16,0 0 18-16,0 0 4 15,3 0-13-15,-3 0-25 0,0 0-13 16,0 0-10-16,0 0-10 0,0 0-8 16,0 0-23-16,0 0 0 0,0 0-1 15,0 0-2-15,0 0-2 0,4 0-11 16,-4 0 10-16,0 0-16 0,0 0 3 15,0 0 13-15,0 0-16 0,0 0 16 16,0 0-12-16,0 0-1 0,3 0 0 16,-3 0 3-16,0 0-3 0,0 0 4 15,4 0 12-15,-4 0 0 0,7 0 2 16,-4 2 1-16,0-1 13 0,4 0-3 16,4 2 9-16,-1-2-20 0,-3 2 1 15,3-3 10-15,1 1-12 16,-8 0 1-16,4 1 0 0,7-2 20 0,-4 2-21 15,0 0 15-15,1-2 3 16,-1 2-18-16,4-2 2 0,0 2-2 16,-4-2 15-16,0 0-13 0,7 2 9 15,-6-2-11-15,3 0 0 0,-4 0-1 16,7 0 0-16,0 0 1 0,-3 0 3 16,3 0 8-16,1 0 4 0,-1 0-16 15,-3 0 19-15,6 0-18 0,-6 0 21 16,0 0-21-16,-4-2 2 0,7 2 10 15,-3-2-11-15,-4 2 0 0,-3-2 1 16,11 2-2-16,-8-2 12 0,4 2-11 16,-4 0-2-16,0-2 1 0,4 2 0 15,-3-2 0-15,-1 1 1 0,4 0-2 16,-7 1 1-16,6 0-1 0,1 0 2 16,-4 0-2-16,1 0 1 0,-1 0-1 15,4 0 0-15,-4 0 2 0,-3 0-1 16,7 0 2-16,-7 0-3 0,3 0 3 15,0 0-1-15,1 0 14 0,-4 0-15 16,3 0 0-16,-3 0 1 16,7 1 17-16,-1 0-6 0,1-1 12 15,0 2 10-15,3 0 62 0,0 0-69 16,-3-2-25-16,7 2 13 0,-4 0-15 16,0 0 2-16,1-1 0 0,2-1 0 15,-3 3 0-15,1-2-1 0,-1 2 20 16,0-2 0-16,-3 1-7 0,7-2-11 15,-8 4 11-15,1-4-2 0,3 1 1 16,-3 2-13-16,0-3-1 0,-4 1 1 16,8-1 0-16,-5 3 11 15,1-3 7-15,-4 1-16 0,8-1-3 0,-5 1 16 16,1 1-14-16,-3-1-1 16,2 0 0-16,1 1 11 0,-4-1-12 15,4 0 0-15,-7 1 13 0,10 0-12 16,-3 0 1-16,0 0 1 0,-4-1 9 15,7 0-10-15,1 1 14 0,-5-1-14 16,5 2 13-16,2-3 56 0,-2 2-40 16,-1 0-12-16,3-2-17 0,1 1 1 15,-4 0-2-15,1 0 2 0,2-1-2 16,-2 3 1-16,-1-2 0 0,3-1 0 16,-2 1-2-16,-1 1 3 0,4-1 10 15,3-1-11-15,-4 0 1 0,4 0 0 16,-3 0-1-16,3 0 0 0,0 0 1 15,-3 0 13-15,3 0-16 0,-3 0 3 16,-1 0 12-16,5 0-14 0,-8 0 1 16,0 0 1-16,7 0-2 0,-7 0 2 15,-6-1 0-15,13-1 10 16,-10 2-11-16,-1-1-2 0,5 1 1 16,-5 0 1-16,1-1 1 0,0 0 0 15,0 1-2-15,3 0 0 0,-7 0-1 16,1 0 1-16,6 0 1 0,-3 0 0 15,-1 0 0-15,-2 0 0 0,6 0-2 16,0 1 2-16,-3-1 10 0,-4 0-9 16,8 0-3-16,-5 0 1 0,5 0 1 15,-8 0 0-15,7 0-1 0,-3 0 0 16,3 0-1-16,-3 0-1 0,3 1 1 16,0-1 0-16,-3 0 1 0,7 0 0 15,-4 0 0-15,0 0-1 0,11 0 3 16,-7 0-2-16,3 0 0 0,-4 0 2 15,4 0-1-15,1 0 0 0,-5 0 1 16,11 0-1-16,-10 0 0 0,6 0 0 16,-6 0-1-16,3 0 55 0,0 0-41 15,-3 0-14-15,7 0 2 16,-4 0-1-16,0 0 0 0,0 0-1 16,0 0 1-16,0 0-1 0,0 0 0 15,0 0 0-15,-3 0 0 0,10 0-1 16,-7 0 0-16,4 0 2 0,-1 0-1 15,-3 3 1-15,4-2-1 0,0-1-1 16,-4 1 1-16,0 0-1 0,0 1 0 16,-7-1 0-16,11 2 0 0,-8-2 0 15,1 2 1-15,0-1 0 0,-4 0 1 16,7 0-2-16,-3 0 0 16,-8 0-2-16,12-1-1 0,-8 2 2 15,4-2 1-15,-1 2 1 0,1-1 1 0,3 0-2 16,0 1 1-16,-3 0 10 15,-1-2-10-15,5 1-1 0,-5-1 0 16,1 0 1-16,-4-1-1 0,4 0 2 16,-4 2-2-16,0 0 1 0,0-2-1 15,1 0 0-15,-5 0 0 0,1 0-1 16,0 1 1-16,0 0 1 0,0-1-1 16,-1 0 0-16,-2 0 0 0,2 0 1 15,-2 0-1-15,3 0 0 0,-4 0 2 16,0 0-1-16,-3 0-1 0,3 0 1 15,1-1 2-15,-4 1 0 0,0 0-1 16,0-1-1-16,3 1 0 0,-7 0-1 16,4 0 0-16,-3 0 0 0,3 0 0 15,-1 0-2-15,-2 0 2 0,3 0-1 16,-4 0 1-16,4 0 2 0,0 0 10 16,0 1-10-16,0-1-2 15,3 1 1-15,-3-1 0 0,3 2-1 16,1-2 2-16,2 0-2 0,-2 0 1 15,-1 0 0-15,11 0 2 0,-4 0-2 16,0 0 14-16,7 0-1 0,0 0-13 16,-3-3-2-16,0 2 1 0,-1-1-3 15,1 0 0-15,0 0 0 0,-1 0 3 16,1-2-1-16,0 2 1 0,-1 1 0 16,5-3 0-16,-8 2 0 0,10 0 3 15,-6-1-1-15,3 2-1 0,-3-3 1 16,-4 2-2-16,11 0 3 0,-4 0 0 15,-4-1-3-15,1 2-1 0,-4-3 1 16,11 2 0-16,-11 1 1 0,4 0-2 16,-4 0 1-16,0-2-3 0,0 3-9 15,1-1 12-15,-5 1 2 0,5 0-2 16,-5 0 0-16,5 1 11 0,-1-1-9 16,0 0-2-16,0 0 0 15,1 0 3-15,-8 0 19 0,14 0-10 0,-10 0-11 16,3 0-1-16,-3 0 1 15,3 0 1-15,0 0-1 0,1 0 0 16,-1-1 0-16,0 1-1 0,-3-1 0 16,6 1-1-16,-6 0-1 0,3-2 2 15,1 2 0-15,-1 0 2 0,0 0 0 16,0 0-2-16,4 0 1 0,0-1 0 16,-4 0-1-16,4 0 1 0,-4 1-1 15,3-2-1-15,1 1-1 0,-4 0 2 16,4 1 0-16,3 0 0 15,-3-2 2-15,-4 1-2 0,7 0 0 16,-7 1-1-16,4-2-1 0,-4 1 2 16,4 0 0-16,0-1-1 0,-1 2 1 15,1-4 0-15,3 4 0 0,-3-2 2 16,3 1-1-16,-3-2 1 0,3 1-2 16,0 0 1-16,0 1-1 0,-3 0-1 15,-1-2-2-15,4 3 2 0,-3-1 0 16,0 1 1-16,3-3 1 0,-7 3-1 15,4 0 0-15,-1 0-1 0,1 0 1 16,-4 0 0-16,4 0-1 0,-4 0-9 16,4 0 10-16,0 0 2 0,-1 0 0 15,-3 0-2-15,8-1-1 0,-5 1-1 16,1 0 2-16,3-3 0 0,-3 3-3 16,-1 0 3-16,4-1-1 0,-3 1-12 15,3 0 13-15,-3 0 0 0,3-2-2 16,0 2-13-16,0 0 14 15,0-1 1-15,1 1 0 0,-5 0-2 16,4 1 0-16,-3-1-1 0,3 0 0 16,0-1 2-16,-3 1 0 0,3 0 0 15,0 0 0-15,0 0-1 0,-3-3 1 16,3 3 1-16,-3 0 1 0,3-1-1 16,-4 1 0-16,1 0 0 0,3 0 0 15,-3 0 0-15,3 0 0 0,-3 0 1 16,6-3-1-16,-6 3-2 0,0 0 1 15,3 0-1-15,-4 0 2 0,5 0-3 16,-5 0 2-16,1 0-1 0,0 0 2 16,3 0 0-16,0 0-1 0,-4 0-1 15,1 0 2-15,3 0-1 0,0 0 0 16,-3 0 0-16,3 0-2 0,0 3 2 16,0-6 1-16,0 3-1 0,-6 0-1 15,2 0-1-15,4 0 0 0,-10 0-18 16,3 0 20-16,4 0 1 15,-4 0-1-15,1 0 1 0,2 0 0 0,-6 0 0 16,3 0 0-16,1 0 1 16,-1 0-1-16,0 0 0 0,-3 0 0 15,0 0 0-15,-1 0 1 0,5 0-1 16,-5 0 1-16,1 0-1 0,3 0 0 16,-3 0 1-16,0 0-1 0,3 0-1 15,0 0 1-15,-3 0 0 0,3 0 0 16,1 0 0-16,-1 0 1 0,0-1 1 15,0 1 0-15,4-2-2 0,0 0 1 16,-4 0 0-16,3 2 0 0,-2-2 0 16,2 0-1-16,1 2-1 0,0-2 1 15,-4 1 0-15,4 0 0 16,-1 1-1-16,-2-2-1 0,2 2 0 16,-3 0 1-16,1 0-1 0,2 0 0 15,-2 0 0-15,-1 0 2 0,0 0 0 16,4 0 0-16,-4 0 0 0,0 0 0 15,0 0 0-15,-3 2 0 0,0-2-2 16,3 0-9-16,-3 0 11 0,0 0 2 16,3 0-2-16,-3 0 1 0,3 0 1 15,-3 0-1-15,-1 0-1 0,5 1 2 16,-5 0-2-16,1-1 1 0,0 2 1 16,3-2-2-16,-6 0 1 0,2 0 0 15,5 0-1-15,-5 0 1 0,1 0-2 16,0 0 2-16,0 0-1 0,3 0 0 15,0 0 1-15,0 0 0 0,1 0-1 16,-5 0 2-16,5 0-2 0,2 0 0 16,-6 0 1-16,3 0 1 0,1 0 0 15,-1 0-1-15,-3 0-1 0,6 0 1 16,-6-2 0-16,3 1-1 16,0 1 0-16,4-1 0 0,-7 1 0 15,3 0 0-15,4 0 0 0,-7 0 0 16,-1 0-1-16,5 0 2 0,-5 0-2 15,1 0 1-15,3 0 0 0,-6 0 0 16,3 0 0-16,-1 0 1 0,1 0-1 16,0 0-1-16,0 1 1 0,-1-1-1 15,-2 1 1-15,3-1-3 0,-1 2 3 16,-2-2 0-16,-1 0 0 0,0 0-1 16,4 0 1-16,0 0 0 0,-7 0 0 15,3 0 0-15,0 0 0 0,4 0 0 16,0 0 1-16,-7 0-1 0,3 0 1 15,4 0 0-15,-4 0-1 0,4 0 0 16,-7 0 1-16,3 0 0 0,1 0-1 16,-1 0 0-16,4 0 0 0,-7 0 0 15,3 0 0-15,4 0 0 16,-4 0 1-16,4 0 0 0,-4 0 0 16,1 0-1-16,2 0 2 0,-2 0-2 15,6-2 0-15,-7 2 0 0,1-1 0 16,2 0 0-16,1 1 0 0,-3 0 0 15,-1-2 1-15,0 2-1 0,1-1 0 16,6 0 0-16,-10 1 1 0,3 0-2 16,4-2 2-16,-4 1-1 0,4 0 0 15,-4 1 0-15,-3 0 0 0,3 0 0 16,4 0 0-16,-3-1 0 0,-1 1 0 16,0 0 0-16,1-2 1 0,-1 2-1 15,4 0 0-15,-7-1 0 16,3 1 1-16,-3 0-1 0,3 0 1 15,0-1-1-15,1 1 0 0,-4 0 0 16,0-2 1-16,3 2 0 0,0 0-1 16,1 0-1-16,-1 0 1 0,-3 0 0 15,3-1 1-15,0 1-1 0,-3 0 2 16,4 0-2-16,-1 0 0 0,-3-1 0 16,0 1-1-16,0-2 1 0,0 2 0 15,-1 0 0-15,5 0 0 0,-8 0 0 16,8 0-1-16,-4 0 1 0,-1 0 1 15,1 0-1-15,0-2 0 0,4 4-1 16,-5-2 1-16,5 0 0 0,-4-2 0 16,0 2 1-16,3-2-1 0,0 2 0 15,-3 0 0-15,7 0 0 0,-7 0-1 16,0 0 1-16,3 0-1 0,-3 0 1 16,3 0-1-16,4 0 0 15,-7 0 1-15,0 0 0 0,7 0 0 16,-4 0-1-16,4 0 1 0,-7 0 0 15,6 0 0-15,-2-2 0 0,2 1 2 16,5 0-1-16,-8 1 1 0,7-3-2 16,-6 2-1-16,6 1 0 0,-7-2 0 15,4 2 0-15,0 0 0 0,3-2 1 16,-7 0 2-16,7 2-2 0,-3-2 0 16,0 2-2-16,0-1 2 0,0 1-1 15,-1-1 1-15,1-1-1 0,-3 2 1 16,6-1 1-16,-7 1-1 0,7-1 0 15,-10-1 0-15,0 2 0 0,7 0-1 16,-4 0 0-16,4 0 1 0,-4 0 0 16,1 0 0-16,2 0-2 0,-2 0 1 15,3-1 1-15,-4 1 0 0,0 0-1 16,4 0 1-16,3 0 0 0,-6 0 1 16,-1 0-1-16,4 0 0 0,3-1 0 15,-7 1 0-15,1 0 1 16,2 0-1-16,1 0 1 0,3 0-1 15,-6 0 1-15,2 0-2 0,-2 0 1 16,9-2 0-16,-9 2 0 0,3 0 0 16,-1-1 0-16,5 1 0 0,-1-1 1 15,0 1-1-15,0 0 0 0,-3-1 0 16,3 1-1-16,4-2 0 0,-7 2 1 16,3-1 0-16,-3 0-2 0,3 1 2 15,0-2 0-15,0 2 0 0,4-1-1 16,-7 0 0-16,3 1 1 0,0 0 0 15,-3-2 0-15,3 2-1 16,-3 0 1-16,3 0 0 0,1-2 0 16,-1 0 0-16,3 2 0 0,-2 0 0 15,-1 0 0-15,4 0-1 0,-8-2 1 16,8 1 0-16,0 0 1 0,-8 1-1 16,5 0-3-16,-1 0 3 0,-3 0-1 15,3 0-1-15,-3 0 2 0,6 0 0 16,-2-2 0-16,-5 2 1 0,8 0-1 15,-7 0 0-15,3 0-1 0,4 0 1 16,-11 0-1-16,7 0 1 0,-3 0 1 16,3 0-1-16,1 2 1 0,-1-2-2 15,3 0-1-15,-6-2 2 0,3 2 0 16,1-1 1-16,-5 1 0 0,1 0-1 16,3 0 1-16,1-1-1 0,-5 1 0 15,5 0 0-15,2 0 0 16,-9-2 0-16,6 2 0 0,7 0 0 15,-10 0 0-15,3-2 1 0,4 2 0 0,-4-2 0 16,4 2 0-16,-1-2-1 16,-2 1 0-16,2 0 0 0,1-1 0 15,-4 1-1-15,4-2 1 0,3 3 0 16,-7-1 1-16,7 0-1 0,-7 0-1 16,4 1 1-16,0-2 0 0,-4 2-1 15,4-1 1-15,-1 1-1 0,-2 0 1 16,2 0 0-16,1-1 0 0,-7 1 0 15,6 0-2-15,-2 0-1 0,-8 0 3 16,7 0 0-16,-3 0 0 0,3 0-1 16,-6 0 1-16,2 0 1 0,1 0 0 15,3 0 0-15,-6 0 1 0,2 0 0 16,-2-2-1-16,6 2 0 0,-10-1 0 16,7 0 1-16,-4 1 1 0,7-2-1 15,-6 2-2-15,-1 0 0 0,0 0 1 16,1 0-1-16,2 0 2 0,-2 0-2 15,-4 0 0-15,-1 0-1 16,5 0 0-16,-1 0 0 0,0 0 1 16,1 0-1-16,-8 0 1 0,8 0 0 15,-1 0 3-15,-3 0-3 0,0 0 2 16,3 0-2-16,-3 0 1 0,0 0 0 16,0 0 0-16,0 0-1 0,3 0 0 15,-3 2 0-15,7-2-1 0,-8 0 0 16,1 0 1-16,0 0-1 0,4 1 1 15,-5 0 0-15,8-1 2 0,-7 0-1 16,0 0 0-16,0 0-1 0,0 0-1 16,3 0 1-16,-3 0 0 0,7 0 0 15,-7 0 0-15,-4 0 1 0,4 0-1 16,3 0 1-16,-3 0 0 16,-3 0 0-16,6 0 0 0,-6 0-1 15,2 0 0-15,-2 0 1 0,-4 0 0 16,3 0 0-16,1 0 0 0,3 0-1 15,0 0 2-15,-4 0 1 0,4 0-1 16,-4 0-1-16,8 0 1 0,-4 0-2 16,-4 0 0-16,0 0 0 0,4 0-1 15,0-1-1-15,0 1 2 0,0 0 0 16,3 0-2-16,1 0 2 0,-8-1-1 16,4 1 1-16,0 0 0 0,0 0 0 15,0 0 0-15,-4 0 0 0,7 0 0 16,-3 0-2-16,0 0 2 0,-3 0 0 15,-1 0 2-15,1 0-2 0,2 0-2 16,-2 0 2-16,-1 0 0 0,1 0-1 16,-1 0 1-16,-3 0 1 0,4 0 1 15,3 0-2-15,-7 0 1 16,0 0-1-16,3 0 0 0,-3 0 0 0,0 0 0 16,0 0 1-16,0 0-1 15,3 0 1-15,-3 0 1 0,0 0-2 16,0 0 2-16,0 0 0 0,0 0-2 15,0 0 2-15,0 0-1 0,0 0 0 16,0 0 0-16,0 0 0 0,0 0-1 16,0 0 1-16,0 0 0 0,0 0-1 15,0 0-2-15,0 0 1 0,0 0 0 16,0 0 1-16,0 0-2 0,0 0 1 16,0 0 1-16,0 0-1 0,0 0 1 15,0 0 2-15,0 0-1 0,0 0 1 16,0 0 1-16,0 0-3 0,0 0 2 15,0 0 0-15,0 0-1 0,0 0 1 16,0 0 0-16,0 0-1 0,0 0 0 16,0 0 1-16,0 0-1 0,0 0 1 15,0 0-1-15,0 0 0 16,0 0 11-16,0 0-12 0,0 0 1 16,0 0 3-16,0 0-3 0,0 0 0 15,0 0 1-15,0 0 1 0,0 0-1 16,0 0-1-16,0 0 0 0,0 0-1 15,0 0 0-15,0 0 1 0,0 0-1 16,0 0 0-16,0 0-1 0,0 0 1 16,0 0 0-16,0 0 0 0,0 0-1 15,0 0 0-15,0 0 2 0,0 0-1 16,0 0 0-16,0 0 0 0,0 0 0 16,0 0-2-16,0 0 2 15,0 0 0-15,0 0 0 0,0 0 0 16,0 0 0-16,0 0-1 0,0 0 1 15,0 0 1-15,0 0-1 0,0 0 0 16,0 0 0-16,0 0 0 0,0 0 0 16,0 0 0-16,0 0 0 0,0 0 0 15,0 0 0-15,0 0 0 0,0 0 1 16,0 0-1-16,0 0 0 0,0 0-1 16,0 0-24-16,0 0 10 0,0 0 3 15,0 0-4-15,0 0 4 0,0 0 9 16,0 0-18-16,0 0 2 0,0 0 4 15,0 0 0-15,0 0 11 0,0 0 1 16,-3 0-15-16,3 0 17 0,-3 1-11 16,3-1 10-16,0 0 1 0,0 0-12 15,0 0 13-15,-7 0-2 0,7 0-19 16,0 0 2-16,0 0-5 0,0 0-7 16,0 0-12-16,0 0-10 15,0 0-58-15,0 0 9 0,0 0-57 16,0 0-29-16,-4 0-54 0,4 0-84 15,-10 1-140-15,0 1-224 0,-1 0-528 16,46-7 138-16</inkml:trace>
  <inkml:trace contextRef="#ctx0" brushRef="#br1" timeOffset="41666.022">5691 5356 62 0,'0'0'189'0,"0"0"114"0,0 0-136 15,0 0-76-15,0 0 23 0,0 0 20 16,0 0 54-16,0 0 5 0,0 0-31 16,0-15-19-16,0 15 10 0,0 1 25 15,0 0 23-15,0 1-39 0,0-2-58 16,0 0 2-16,0 1 0 0,0-1-6 16,0 1 6-16,0-1-6 15,0 0-33-15,0 2-32 0,0-2-6 16,0 0-18-16,0 0-11 0,0 0-16 15,0 0-19-15,0 2 0 0,0 0-13 16,0-2 3-16,0 2 0 0,0 2 22 16,0 1 23-16,0 3 1 0,0 0 15 15,4 2-13-15,-4-2-1 0,0 0 1 16,3 1-2-16,-3 1 12 0,0 0-13 16,0 2 0-16,7-1 23 0,-7 1-23 15,0 0 3-15,0 1 7 0,0-1 2 16,0 3-12-16,4-1-6 0,-4 3 6 15,0 0 29-15,0 0-26 0,0-3-3 16,0 3 0-16,0-1-3 0,0-1 3 16,0 1 0-16,0-2 2 0,0 1 9 15,0-2-11-15,0-2-18 0,0 4 16 16,0-2 4-16,0-2-2 0,0 2 0 16,0-1 3-16,0 0 22 15,0 2 7-15,0 1-16 0,0 1 10 16,0-2 3-16,0-1-27 0,0 3 30 15,0-4-31-15,0 2 2 0,0-3 13 16,-4 2 0-16,4 1-14 0,0-4-1 16,0 0 12-16,0 4-12 0,0-5 2 15,0 1 20-15,0 0-1 0,0 2-9 16,0-1-11-16,0-1 29 0,-7 4-15 16,7-4 7-16,0 1-1 0,0 3 13 15,0-3-10-15,0-1-2 0,0 2-11 16,-3-1 1-16,3-3-13 0,0 2 1 15,0-1 2-15,0-1-3 0,-4 1 1 16,4-1 0-16,0 1 12 0,0-1-11 16,0-1-2-16,0 0 13 0,0 3-11 15,0-3 0-15,0 3 11 0,0 0-12 16,0-2-1-16,0 3 22 16,0-1 0-16,0 0 6 0,0 1 4 0,-3 0-13 15,3-2-6-15,0 3 6 16,0-2-18-16,0 1 11 0,-3-1-10 15,3 0-2-15,0-1 0 0,0 1 0 16,-4 2 0-16,1 0 1 0,3-4-2 16,-4 2 2-16,4-1-1 0,0-1 2 15,-3-1 2-15,3 0 10 0,0-3-14 16,0 4 0-16,0-3 3 0,-4 2 1 16,4-2-3-16,0 1 2 0,-3 0-2 15,3 1 0-15,-4 0 0 0,4-2-1 16,0 0 0-16,0 0 0 0,-3-1 0 15,3 1 0-15,0-1-1 0,0 0 2 16,-3 0-2-16,3-1 1 16,0 1 0-16,0 0 0 0,0 0-1 0,0-1-2 15,0 1 1-15,-7 0 2 16,7 2 0-16,0-2-3 0,0 0 3 16,0 1 0-16,0-1 0 0,0 3 7 15,0 0 8-15,0 1-15 0,0-1 2 16,0 1-2-16,0 2 2 0,0-2-1 15,0 0-1-15,0-2-2 0,0 0 1 16,0 1-1-16,0-2 2 0,0-2 0 16,0-1 0-16,0 0 2 0,0 0-1 15,0-2-1-15,0 0 1 0,0 2 1 16,0-2-1-16,0 0 1 0,0 0 0 16,0 0 0-16,0 0-2 0,0 0 0 15,0 0 1-15,0 0-1 16,0 0 0-16,0 0-1 0,0 0-2 15,0 0 0-15,0 0-13 0,0 2 14 0,0 0-16 16,0 1 18-16,0 0 3 16,0 1-1-16,0-4-2 0,0 2-2 15,0-2 0-15,0 0 1 0,0 0 1 16,0 0 0-16,0 0 3 0,0 0-1 16,0 0-2-16,0 0 1 0,7 0-1 15,-7 0 1-15,0 0-1 0,0 0 1 16,0 0 1-16,0 0 1 0,3 0 12 15,0 0-12-15,1-2 9 0,-1 2-9 16,4 0 16-16,-3 0 6 0,3-4-21 16,-1 4-2-16,8 0 10 0,0-2-9 15,0 0 41-15,3 0-22 0,4 0-19 16,-1 0 15-16,-2-2-17 0,9 2 1 16,-6-2-2-16,3 0 3 0,-3 0 10 15,-4 1-1-15,7-1 7 0,-10 0-17 16,-4 2 11-16,4-2-11 0,-4 2-2 15,-6 0 0-15,-1 2 0 0,-3 0 0 16,0 0 3-16,0 0 11 16,0 0-12-16,0 0 1 0,0 0-3 15,0 0-28-15,0 0-66 0,0-2-133 16,0-4-358-16,4 2-733 0,-1-15-500 0</inkml:trace>
  <inkml:trace contextRef="#ctx0" brushRef="#br1" timeOffset="46889.955">5795 5413 995 0,'0'0'600'0,"0"0"-285"16,0 0-315-16,0 0-3 0,0 0 3 15,0 0 45-15,0 0 23 0,0 0-19 16,0 0-49-16,7 0-11 0,-4 0 11 16,1 0 13-16,2 0 68 0,5 0-6 15,-1 0-33-15,1 0 26 0,-1 0 6 16,7-3 20-16,0 2-52 0,1 0-21 16,-1-1-20-16,0 1 11 15,4 0-12-15,-4-1 0 0,4 2 0 16,-4 0 0-16,7-1 23 0,-7 0 6 15,0-1-27-15,7 0-1 0,-3 0 30 16,-7-1-2-16,10 2 7 0,-7-2-17 16,0 0 23-16,4 1-23 0,-4-2 17 15,1 2-11-15,-1 2-24 0,0-2-2 16,-7 2 0-16,11 0 1 0,-4 0 2 16,1 0 30-16,9 0 58 0,1 0 125 15,-1 0-135-15,4 2-71 0,4 0 7 16,-8 0 26-16,8 0-27 0,-4 0 27 15,0 0-10-15,0-2 9 0,-4 1 10 16,11-1-1-16,-10 0 33 0,10 0-36 16,-4 0-22-16,-3-1-3 0,7-3 0 15,0 0-6-15,-4 0 0 0,1 0 0 16,-1-2 2-16,4 1-2 0,0-1 13 16,-4 2-27-16,4-2 20 15,0 0-20-15,0 2 10 0,0 0-10 16,-4-1 0-16,4 1 14 0,-3 0-16 15,-1 0 0-15,-3 0 3 0,4 0 10 16,-1 0-12-16,-3 1 1 0,4-1 1 16,-8 2 16-16,4-2-5 0,-3 1-13 15,6 1-1-15,-3 0 0 0,-3 1 0 16,-1 0 0-16,-3 0 12 0,-3 1-10 16,7 0-1-16,-8-2-1 0,5 2-1 15,-8 0 0-15,-3 0 1 0,3 0 0 16,0 0 0-16,-7 0 0 0,1 0 1 15,2 2-2-15,-2 0 2 0,-1-1-1 16,0 1 1-16,1-1 15 0,-4 0 0 16,6 1-14-16,1-1 13 0,-3 0-2 15,-1-1-10-15,4 0 9 0,-1 1-12 16,-2-1 3-16,3 2 1 16,-8-2-2-16,12 0 1 0,-5 1 0 0,-2 0-3 15,3 0 2-15,-4-1-2 0,7 3 2 16,-3-2-2-16,0 2 1 15,6-2-1-15,1 1 1 0,-4 0 1 16,11 0 0-16,-4 0 11 0,0-2 2 16,4 1 4-16,-1-1 59 0,4 0-44 15,-3 0-18-15,-1-1-13 0,4-1-3 16,-3 0 1-16,3 0 2 16,0 2-3-16,-4 0 1 0,1 0-1 15,0 0-1-15,-1 0 0 0,1 0 0 16,3 0 0-16,-4 0 1 0,4 0 0 15,4 2 0-15,-1-2-2 0,1 2 2 16,3-2-1-16,-4 0 1 0,4 0 0 16,0 0 0-16,0 0 0 0,-4-2 2 15,4 0 12-15,0 0-13 0,-4-2 11 16,1 3-12-16,-1-2 2 0,-3 3 8 16,-3-1-8-16,-1 1-2 0,1 0 1 15,0 0 1-15,-8 0 0 0,4 1 0 16,0 2-2-16,-3 1 0 0,3-1 0 15,0-1-1-15,-3 2 1 0,3-2 1 16,-3 1 3-16,-1 0-4 0,5-1 0 16,-5 0 0-16,1 0 0 0,0-1 2 15,-1 1 1-15,-2-2-3 0,-1 0 2 16,0 0 23-16,0 0-13 0,0 0-11 16,-3 0 0-16,0-2 0 0,0 1 0 15,-4-1 12-15,0 2 11 0,-3-2-23 16,0 1 0-16,-3 0-1 15,-1 1 2-15,-3 0 1 0,7 0-3 16,-7 0 1-16,3 0-1 0,-3 0 0 0,4 0-2 16,-1 0 0-16,1-2 2 15,3 2-3-15,0 0 0 0,6 0 2 16,-6 0 0-16,10 0 1 0,-3-1 1 16,7 1 0-16,-4-1 1 0,4-1 1 15,-1 1-3-15,-2 0-1 0,2 1 1 16,-2-2 2-16,2 2 2 0,1 0-3 15,-7 0 0-15,10 0 0 0,-4 0-1 16,1 0 0-16,0-2-1 0,3 2 1 16,0 0 1-16,-3-2 1 0,6 0-2 15,-3 2 2-15,4-2 0 0,-4 0 0 16,0 0 1-16,0 0-1 0,0 1-2 16,1-1 2-16,-5 2-2 0,-3 0 0 15,4 0 0-15,-4 0 2 16,4 0 11-16,-4 0-11 0,7 0 1 15,-6 1 0-15,2 0-2 0,1 0 0 0,-4-1 0 16,0 0-1-16,1 2 0 16,-1-2 0-16,0 0 0 0,-3 0 1 15,3 2 1-15,0-2-2 0,-3 0 1 16,3 0 0-16,1 0 18 0,-1 0-17 16,0-1-1-16,0 0 2 0,0-1-1 15,-3 2-1-15,3-2-1 0,1 1 1 16,-5-1 0-16,5 1-1 15,2 0 1-15,1 0 2 0,-4-1 19 0,7 1-20 16,-3 0 0-16,0-1 0 0,-1 0-1 16,4-1 1-16,1 1-2 15,2-1 3-15,-3 0-2 0,4 1-1 16,-4 0 1-16,4 0 1 0,-1-2-1 16,1 0 0-16,-1 2-1 0,4-1 1 15,-3-1-1-15,3 0 1 0,-4 2-1 16,4-1 0-16,0 1 0 0,0-2-2 15,4 3 2-15,-1-2 1 0,-3 0 0 16,7 1 1-16,-3-2-1 0,3 2 0 16,-1-2-1-16,1 2 1 0,0 0-1 15,0-1 1-15,0 2-1 0,0-2 3 16,0 2 0-16,3-2-1 0,-3 2 10 16,3 0 13-16,1-1-14 0,-1 2-11 15,-3 0 0-15,7 0 0 0,-4-2 1 16,0 2 0-16,1 0-1 0,-1 0 1 15,0 0 1-15,1 0-1 0,-1 0 0 16,1 0 2-16,-1 0 0 0,-3 2-1 16,3-2 0-16,-3 0 2 15,0 0 14-15,3 0-3 0,-3 0-15 0,0 0 1 16,0 0 1-16,-4 0-1 16,1 0-1-16,3 0 1 0,-7 0-1 15,3 0 3-15,1 0-3 0,-8 0-1 16,4 0 1-16,0 0 1 0,0 0 0 15,-3 0-1-15,-1 0 1 0,4 0 0 16,-3-2 0-16,-1 0 0 0,1 2 1 16,3-2-2-16,-3 1 3 0,-1 0 6 15,1-2-9-15,-1 2-1 0,1-1-1 16,-1 0 2-16,-2 0 1 0,2 0-1 16,1 0 0-16,-4 0 0 0,3 1 0 15,-3 0 1-15,1-1 0 0,2 1-1 16,1 0 1-16,-4 0 1 15,7-2-2-15,-7 2 1 0,7 1 1 16,-7-3-2-16,7 2-2 0,-3 1 2 16,3-3 3-16,0 2 22 0,-4-1-15 15,1 0-10-15,3 2 0 0,-4-2 1 0,4 0-1 16,-3 0 1-16,-1 0 1 16,1 0-2-16,3-2 0 0,-3 2 0 15,3-1 1-15,0 0 1 0,-7 1-2 16,7 0-1-16,-4 0 0 0,4 1 1 15,-3-1 0-15,-1 0 2 0,-2 2-2 16,6-2 0-16,-11 1 0 0,11 1-2 16,-10-1 2-16,3 1 0 15,4 0 0-15,-4 0 0 0,0-2 0 16,0 1 0-16,3 0 0 0,-2-1 2 16,2 2 1-16,-3 0-2 0,4 0 0 15,-4-2-1-15,0 1 1 0,0 1-1 16,0-1 0-16,0-1-1 0,1 1 0 15,-1 1 1-15,-7 0 0 0,7-1-1 16,-3 1 1-16,-1-2 0 0,4 1 1 16,-3 1 0-16,3 0 0 0,-3-1-1 15,3-1 2-15,0 1 17 0,-3 1-4 16,-1-2-15-16,5 1 0 0,-1 1 0 16,0 0 0-16,-7-2 0 0,4 2 1 15,-1-2-1-15,1 2 0 0,-4 0-1 16,4 0 0-16,0 0 0 0,-1 0 1 15,-2 0 0-15,2 0-1 0,4 0 0 16,-6 0 1-16,2 0 0 0,1 0 0 16,0 0-1-16,3-2-1 0,-7 2 2 15,7 0 0-15,-3 0 0 16,-4 0 0-16,4 0-1 0,3 0 1 0,-4 0 0 16,1 0 0-16,-4 2 0 15,4-2 1-15,3 0 0 0,-7 0-1 16,4 0 0-16,0 0 0 0,-1 0 1 15,8 0 0-15,-7 0-1 0,-1 0 0 16,8 0 0-16,-4-2 1 0,0 2-1 16,0-2 0-16,4 0 0 0,-8 0 0 15,8 1 0-15,-11-2 1 0,7 2 0 16,0 1 1-16,-6-3-2 0,2 2 0 16,1 1-1-16,-4 0 0 0,0-2 1 15,4 2 1-15,-4 0-1 0,0 0 0 16,4 0 0-16,-4-2-1 0,1 2-2 15,-1 0 1-15,0 0 2 0,0 0-3 16,4 0 3-16,-4 0 0 0,0 0 0 16,4 0 2-16,-11 0-1 0,8 0 0 15,-1 0 0-15,-3 0-1 0,-1 0 0 16,1 0-1-16,3 0 1 16,-6 0 1-16,3 0-1 0,3 0 0 15,0 0 0-15,-7 0 0 0,8 0 0 16,2 0 0-16,-6 0 0 0,3 2 0 15,-3-2-1-15,7 0 0 0,-8 2 1 16,5-2 0-16,-1 0 2 0,-3 0-1 16,0 0-1-16,-1 0 0 0,5 0 0 15,-8 0 0-15,4 0 1 0,-1 1 0 16,1-1-1-16,-3 0 12 16,2 0-12-16,5 0 2 0,-1 0-1 0,-7 3-1 15,7-3 1-15,4 0-1 16,-7 1 2-16,0-1-1 0,3 0 0 15,3 3 0-15,-6-3 0 0,0 0-1 16,7 1-2-16,-8-1 2 0,1 2 1 16,3-2 0-16,1 0-1 0,-1 0-2 15,0 0 2-15,4 0 1 0,-7 0 1 16,3 0-2-16,7 0 0 0,-10 0 0 16,6 0-1-16,1 0 0 0,0 0 2 15,3 0-2-15,-3 0-1 0,-1 0 2 16,4 0 2-16,-3 0-2 0,3 0 2 15,-7-2-2-15,7 2 1 0,-3-1-1 16,-7 1 0-16,7 0 0 0,-1-3 0 16,-6 2 0-16,3 1-1 0,4 0 1 15,-7-3-1-15,3 3 1 0,-3 0 0 16,6 0 0-16,-6 0 0 0,3 0-1 16,7 0 1-16,-10 0-1 0,4 0 1 15,2 0 0-15,-3 0 1 0,1 0-1 16,6 0 1-16,-7-1-1 0,0 1 0 15,4 0 0-15,-11 1 0 16,7-2-1-16,1 1 1 0,-5 0-1 16,1 0 0-16,0 0 0 0,7 0 1 15,-11 0 0-15,4 0 1 0,-4 0-1 16,7 0 1-16,-6 0 0 0,-1 0-2 16,0 0 1-16,1 0 0 0,2 0 0 15,-6 0 0-15,0 0 0 0,0 0 0 16,3 0-1-16,-3 0 1 0,-3 0 1 15,10 0 1-15,-8 0-2 0,-2 0 1 16,3 0 0-16,0 0 0 0,0 0 1 16,-1 1-2-16,5-1 0 0,-4 0-1 15,0 3 1-15,-4-3-1 0,7 0 1 16,-3 1 0-16,0-1-1 0,7 3-2 16,-7-3 1-16,0 0-1 0,0 1 3 15,0-1 0-15,3 2 0 0,0 0 0 16,4 0 2-16,-4-2-2 0,1 2 0 15,-1 0 1-15,0-2-1 0,4 2-1 16,-7-1-1-16,0-1 2 16,3 1 0-16,-3 0 0 0,3-1 2 15,4 1-1-15,-7 1-1 0,0-1-1 16,0-1 1-16,3 0-2 16,-3 1 0-16,3 1 2 0,1-1 1 0,-8-1-1 15,1 1-2-15,3-1 0 0,-4 0 1 16,0 2 1-16,1-2 1 0,3 1-1 15,-4-1 1-15,-3 0-1 16,4 0 1-16,-4 0-1 0,0 1 0 16,7 1 0-16,-4-2-1 0,-3 0 0 15,3 0 1-15,-3 0 0 0,4 0 0 16,-4 2 0-16,3-2 0 0,-3 0-1 16,0 1 1-16,0-1-1 0,0 0 0 15,0 1-1-15,0-1-68 0,0 0 27 16,0 0 27-16,4 2 14 0,-4-2-11 15,0 0 13-15,0 1 1 0,3 0-1 16,-3-1-2-16,4 2 0 0,-1-1 0 16,-3 0 0-16,4 1 0 0,-4 0 0 15,3-1 1-15,-3 1 1 0,3-1 0 16,-3 0 0-16,0 1 0 0,0-1 1 16,4-1 0-16,-4 1 1 0,0-1 0 15,0 0-2-15,0 2 0 0,0 0-2 16,0 0 0-16,0 2 1 0,0-2 1 15,3 2 0-15,-3 0 1 0,0-1-1 16,0 1-4-16,0 1 4 0,0-1 0 16,0 1-1-16,4 1 1 0,-4-2 0 15,0 0-1-15,0 2 0 0,0-2 0 16,0 3 0-16,0-3 1 16,0 2-1-16,0 0 0 0,0 0-1 15,0-1 1-15,0 2 1 0,0-2-1 16,0 0 1-16,0 2 0 0,0 1-1 15,0 2 1-15,0-2 0 0,0 3 0 16,-4-3 0-16,4 4 0 0,0-2 0 16,0 1-1-16,0-1-2 0,0 2-9 15,0-2 10-15,0-2 1 0,0-1-1 16,0 1-2-16,0-3 3 0,0 2 0 16,0-1-2-16,0 0 3 0,0 1-2 15,0 1 1-15,0 0 1 0,0 2 0 16,0-2 0-16,0 3 0 0,4 1 1 15,-4-2-1-15,0 0 0 0,0 1 0 16,0 1 0-16,0 0 1 16,0-1-1-16,0-1 1 0,0 0 1 0,0 4-2 15,0-3 1-15,0 2 0 16,0 0 0-16,0 0-1 0,0-1 1 0,0 2 1 16,0-3-2-16,0 1-3 15,-4-1 1-15,4 0 0 0,0-3 1 16,0 0 0-16,0 1-1 0,-3-1 1 15,3 0-1-15,0 1 2 0,0-2-1 16,0 2 0-16,-4-1 0 0,4 1-1 16,0 0 1-16,0 0-1 0,0 0 2 15,0 0-2-15,0 0 2 0,0 1 0 16,0-2 0-16,0 1 0 16,0-2 1-16,0 5-1 0,0-3 1 0,-3 3 0 15,3-2-1-15,0 2 1 16,-3-1 0-16,3 1 0 0,-4 1-1 15,4-1 0-15,0 0 1 0,-3 1 0 16,3-1 0-16,-4-1 0 0,4 4-1 16,-3-2 1-16,3 3 0 0,0-4-1 15,-4 3 2-15,4-1-1 0,0 0 0 16,-3 0 1-16,3 1-2 0,-4 0 0 16,1 0 3-16,0 0 10 0,-4 1-11 15,3-2 0-15,4-1 0 0,-3 1-1 16,-1-1 0-16,1-1 1 0,-1 3-1 15,1-3 1-15,0-1-1 0,3 0 0 16,-4 1-1-16,1-1 2 16,3 0-1-16,-4 0-1 0,4 0 1 0,-3 2-1 15,-4-3 2-15,7 0 0 0,-4 2-1 16,-2-4-1-16,6 0 0 16,-4 2 0-16,4-3 0 0,0 3 3 15,0-3-2-15,0 0 11 0,0-1-10 16,0 2-1-16,0-2-1 0,0 2 0 15,0-1-2-15,0 3 2 0,0 0-1 16,0 0 1-16,-3 3 2 0,3 0-1 16,-4 1 0-16,1 0 0 0,-1 2 2 15,4-5-2-15,-3 3 1 0,-1-2-1 16,1 1 0-16,3 1 12 0,-3-4-11 16,3 2 0-16,0-1 1 0,-4-1-1 15,4 0-1-15,0-2 2 0,0 0 0 16,-3-1-2-16,3-1-1 0,0-4-3 15,0 0-19-15,0-2-18 0,0 0-18 16,3-2-97-16,-3-6-56 16,4-8-125-16,9-15-316 0,-2 3-435 0,6-28-953 15</inkml:trace>
  <inkml:trace contextRef="#ctx0" brushRef="#br1" timeOffset="48397.13">19534 5198 143 0,'0'0'548'16,"0"0"-326"-16,0 0-170 0,0 0 39 16,69-37 14-16,-55 28-60 0,10-1 7 15,4 2 20-15,-4-1 45 0,7 0-91 16,-7 0-6-16,7 1-18 0,-4 2 27 16,4-1 20-16,4 2 52 0,-8-1-72 15,11-2-29-15,-10 1 0 0,6-1 15 16,8 1-13-16,-11-1 15 0,7 2-14 15,6 0 10-15,-9-1-13 0,6 2 1 16,4-3 25-16,3 4 32 0,0-2-55 16,-6 1 10-16,9 1 0 0,-2 0 19 15,2 2 10-15,-6-2-22 16,7 2-17-16,0 1 39 0,-4 0-26 16,0 1-12-16,-7-2 18 0,8 2 66 15,-1 2-36-15,7-4-23 0,7 2-26 16,10 0 33-16,1 0 19 0,-11 0-39 15,-4 2 7-15,-10-1 41 0,-13 2-25 16,-8-2-39-16,4 3 16 0,0-1 0 16,11 1-15-16,3 2 2 0,-1-2-1 15,-2 3-2-15,-1-3 13 0,7 4 0 16,7-2-13-16,1 3-19 0,9 0 19 16,0-1 13-16,-16 1 3 0,-8-5-16 15,-17 0 4-15,11 1 9 0,9 1 12 16,-2 2-10-16,-1-2-14 15,-3 4-1-15,3-4 13 0,-6 4-12 0,3-1-1 16,0-1 0-16,-4 0 7 0,4 0 45 16,0 0-23-16,-4 0 0 0,4-1-13 15,4 0 9-15,-8 0-2 0,0-1-21 16,1 2 46-16,-4-3-3 16,0 3-35-16,-10-2-7 0,6-1-3 15,-6 2 1-15,-4-2 12 0,11 1-10 16,-11-1 58-16,3 2-22 0,1 1-37 15,0-2-1-15,6 2 17 0,-6-1 11 16,10 1-3-16,-7 1-4 0,7-2 29 16,-7 1-22-16,4 1-16 0,-7-2 0 15,6 0-1-15,-6-1-11 0,-7-2 1 16,-1 3-2-16,5-3 3 0,-8 3-2 16,-3-4 2-16,0 1 10 15,-4 0-13-15,4 0-3 0,-4-2-10 16,-3 1 13-16,7 0 0 0,-7-2-2 15,0-1 1-15,0 0 0 0,0 0 1 16,0 0-36-16,0 0-18 0,0 1-20 16,0-1-28-16,0 2-62 0,0-2-55 15,0 2-221-15,4 0-330 0</inkml:trace>
  <inkml:trace contextRef="#ctx0" brushRef="#br1" timeOffset="49208.882">24320 5084 1053 0,'0'0'1278'0,"0"0"-884"0,0 0-233 0,0 0-142 16,0 0 23-16,0 0 19 0,0 0 13 16,0 0-23-16,0 0-51 15,0-1-35-15,0 1 6 0,0 0 27 16,3 1 2-16,-3 0-2 0,0 1 2 16,0 5 10-16,-3 2 70 0,-4 5-19 15,3 3-10-15,-6 3-25 0,-4 3-10 16,-3 2-4-16,3 2-12 0,-3 0 0 15,-7 1 0-15,10 0-2 0,-7-3-14 16,1 2 13-16,3-4-16 0,-1 0 0 16,-6 0 17-16,7-3 0 0,0 0-1 15,-7-2 0-15,6 2 1 0,1-5-14 16,-7 3 3-16,10-4-82 0,-3 0-40 16,-4 1 3-16,11-4-90 0,-4-1-59 15,4 0-95-15,-4-3-160 0,7-3-50 16,4-3-142-16</inkml:trace>
  <inkml:trace contextRef="#ctx0" brushRef="#br1" timeOffset="49581.385">23951 5277 1216 0,'0'0'1413'0,"0"0"-986"0,0 0-257 15,0 0-106-15,0 0-20 0,0 0 10 16,0 0 4-16,0 0-58 0,0 0-10 16,0 0-6-16,34 10 16 0,-13-3 41 15,0 5-9-15,0 1-3 0,10 1-28 16,-7 2 2-16,7 3-1 15,-7-1 11-15,3 0-10 0,-6 1-2 16,7-2 1-16,-8-1-1 0,-3 0-2 0,8-3 1 16,-12-3 0-16,1-1 1 15,0-2 0-15,-4 0 0 0,-6-3 0 16,-1-1-1-16,-3-2-12 0,0 2-42 16,0-3-16-16,0 1-93 0,0 1-102 15,0 0-125-15,0 0-88 0,0 0-221 16,-3-2-446-16</inkml:trace>
  <inkml:trace contextRef="#ctx0" brushRef="#br1" timeOffset="49901.219">24737 5107 1292 0,'0'0'1261'0,"0"0"-1054"0,0 0-207 16,0 0 16-16,0 0 13 0,0 0 90 16,0 0 41-16,0 0-77 0,0 0-80 15,0 0 16-15,3 15 90 0,-3-5-7 16,-7 4-35-16,0 2-13 0,-10 3-26 15,3 1-9-15,0 1-16 0,-10-3-3 16,7 3-69-16,-4-4-14 0,-3-1-44 16,4 1-65-16,2-1-68 0,-6-2-153 15,14-4-164-15,0-2-239 0</inkml:trace>
  <inkml:trace contextRef="#ctx0" brushRef="#br1" timeOffset="50134.801">24668 5248 2251 0,'0'0'704'0,"0"0"-423"15,0 0-220-15,0 0-20 0,0 0 45 16,0 0 29-16,0 0-8 0,0 0-43 16,0 0 27-16,7 68-22 0,-4-39-25 15,-3 2-44-15,0 3 0 0,0-1-1 16,0 0-14-16,0 0 11 0,0-2 2 15,0-5-13-15,0-1 2 0,0-7-119 16,0-3-77-16,3-5-138 0,-3-6-257 16,4-4-494-16,-1 0-176 0</inkml:trace>
  <inkml:trace contextRef="#ctx0" brushRef="#br1" timeOffset="50365.897">25026 5120 1573 0,'0'0'1688'0,"0"0"-1488"16,0 0-161-16,0 0-17 0,0 0 19 15,0 0 3-15,0 0-44 16,0 0-22-16,0 0-79 0,0 0 2 15,24 14-19-15,-14-4-77 0,1 6-197 16,-8-3-255-16,1-1-351 0</inkml:trace>
  <inkml:trace contextRef="#ctx0" brushRef="#br1" timeOffset="50551.017">24888 5494 1516 0,'0'0'1686'0,"0"0"-1364"0,0 0-211 15,0 0-29-15,0 0 0 0,0 0-32 16,0 0-50-16,0 0-6 0,0 0-16 16,55-22 21-16,-27 10-2 0,3-1-89 15,0 1-69-15,10 0 34 0,-3 0 82 16,0 2-162-16,3-1-306 0,1-3-284 16,-18 5-403-16</inkml:trace>
  <inkml:trace contextRef="#ctx0" brushRef="#br1" timeOffset="50791.926">25570 5079 2633 0,'0'0'443'15,"0"0"-276"-15,0 0-78 0,0 0 13 16,0 0 19-16,0 0-14 0,0 0-78 15,0 0-29-15,0 0-51 0,0 0 19 16,-17 42 31-16,3-23-2 0,7 3 0 16,0-1-13-16,1-1-6 0,-1-1 0 15,3-4-99-15,-3-4-137 0,4 0-150 16,-4-7-167-16,7 0-415 0</inkml:trace>
  <inkml:trace contextRef="#ctx0" brushRef="#br1" timeOffset="51126.313">25508 5090 901 0,'0'0'1396'16,"0"0"-1121"-16,0 0-269 0,0 0 20 16,0 0 25-16,0 0 91 0,0 0 38 15,55-17-68-15,-37 14-38 0,2-1-1 16,1 1-6-16,0 2-6 0,-1-1-29 15,1 0 9-15,-4 2-9 0,4 0-7 16,-7 0 4-16,-4 0-4 16,0 0 0-16,1 2 7 0,-4 0-7 15,-4 2 13-15,0 0 16 0,-3 3 69 16,0 3-10-16,0 7-28 0,-3 7-15 16,-4 5-33-16,-10 5-15 0,7 7-12 15,-11 0-10-15,0 0-2 0,1 1-17 16,-1-4-2-16,0 3-11 0,4-6-31 15,0-2-37-15,0-2-17 0,3-5-82 16,3-2-217-16,4-5-210 0,1-6-365 16,-5-4-271-16</inkml:trace>
  <inkml:trace contextRef="#ctx0" brushRef="#br1" timeOffset="51432.132">26022 5171 2830 0,'0'0'417'0,"0"0"-280"16,0 0-92-16,0 0-33 0,0 0 23 15,0 0 48-15,0 0-10 0,0 0-42 16,0 0 7-16,58-4-6 0,-30 2-13 16,-4 0-16-16,7 1-1 0,-7-1-2 15,4 2 0-15,-4 0-13 0,-7-2-31 16,10 1-120-16,-13 0-62 0,-3-2-181 16,-8-1-219-16,4 3-435 0</inkml:trace>
  <inkml:trace contextRef="#ctx0" brushRef="#br1" timeOffset="51653.719">26132 5179 2201 0,'0'0'780'0,"0"0"-447"0,0 0-209 16,0 0-48-16,0 0-6 0,0 0-3 15,0 0-39-15,0 0-27 0,-10 58 12 16,6-34-13-16,-3 3-1 0,0 0 1 15,0-1-1-15,-3 1-1 0,3-4-11 16,4-1 0-16,-4-3-79 16,0-2-66-16,-3-3-46 0,3-3-62 0,-7-1-95 15,7-3-88-15,0 0-250 16,-3-2-370-16</inkml:trace>
  <inkml:trace contextRef="#ctx0" brushRef="#br1" timeOffset="51863.191">25901 5499 900 0,'0'0'1154'0,"0"0"-785"0,0 0 2 16,0 0-50-16,0 0-40 0,0 0-135 16,0 0-92-16,0 0-26 0,0 0-26 15,0 0 1-15,34-8 32 0,-16 4 6 16,2 1-12-16,4-3-28 0,1 1 0 16,2 2 0-16,-3-1-2 0,0 2-1 15,-3-2-17-15,0 4 17 0,-1-2-11 16,-6 0-88-16,0 0-48 0,-4-1-36 15,4-1-81-15,-4 2-155 0,1-2-136 16,-1 2-445-16</inkml:trace>
  <inkml:trace contextRef="#ctx0" brushRef="#br1" timeOffset="52148.303">26628 5067 2434 0,'0'0'531'16,"0"0"-307"-16,0 0-166 0,0 0 25 16,0 0 51-16,0 0 56 0,0 0-96 15,0 0-94-15,0 0-7 0,0 0 7 16,-7 49 32-16,4-26-29 0,-1 1-2 15,1 4-1-15,-1-3-13 0,4-3 11 16,0-1-10-16,-3-5-83 0,3-3-73 16,0-5-103-16,0-4-181 15,0-2-175-15,3-2-409 0</inkml:trace>
  <inkml:trace contextRef="#ctx0" brushRef="#br1" timeOffset="52385.987">26786 5079 205 0,'0'0'1707'16,"0"0"-1354"-16,0 0-142 0,0 0-69 15,0 0 74-15,0 0 5 0,0 0-64 16,0 0-45-16,0 0-46 0,0 0 33 16,14 19 110-16,-14-5-64 0,0 6-13 15,0 6-25-15,-3 7-50 16,-11 8-29-16,0 1-13 0,-10 3-15 15,7 3 0-15,-7-4-3 0,-4 1-31 16,1 0-47-16,-4-2-49 0,-4-4-128 16,11-4-385-16,-7-9-670 0,0 3-407 0</inkml:trace>
  <inkml:trace contextRef="#ctx0" brushRef="#br1" timeOffset="64863.56">5509 9318 4 0,'0'0'79'0,"0"0"-21"0,0 0-22 16,0 0 23-16,0 0-33 0,0 0-3 15,0 0-7-15,0 0 10 0,0 0 92 16,-7-17-99-16,4 16 1 0,3 0 6 16,-4 1 16-16,4-2 27 0,0 1-11 15,-3 0-9-15,3 1 16 0,0-1-3 16,0 1-16-16,0-3 9 0,0 3 17 15,-4 0-10-15,4 0-7 0,0-1-35 16,-7-2 6-16,7 3 33 0,0 0-59 16,0-1 0-16,0 1 0 0,-3 0 13 15,3-2 0-15,0 2 26 0,0-1 29 16,0 1-6-16,0 0-17 0,0 0-6 16,0 0-9-16,0 0-11 0,0 0 14 15,0 0 9-15,0-1-3 16,0 1-13-16,0 0-10 0,0 0-13 15,0-2-3-15,0 2-3 0,0 0 1 16,0 0 1-16,0 0 1 0,0 0 0 16,0 0 0-16,0 0 0 0,0 0 1 15,0 0 0-15,0 0-1 0,0 0-1 16,0 0-2-16,0 0 1 0,0 0 2 16,0 0 3-16,0 0 13 0,0 0-12 15,0 0 9-15,0 0 3 0,0 0-13 16,0 0 17-16,0 0-17 0,0 0 16 15,0 0 49-15,0 0-9 0,0 0-36 16,0 0-21-16,0 0-1 16,0 0 1-16,0 0 1 0,0 0 10 15,0 0-11-15,0 0 11 0,0 0 4 16,0 0-4-16,0 0 0 0,0 0 0 16,0 0 0-16,0 0-11 0,0 0 1 15,0 0 0-15,0 0-2 0,0 0-1 16,0 0-22-16,0 0-47 0,0 0 14 15,0 0-84-15,0 3-115 0,0 2-221 16,0 2 2-16,0-22-128 0</inkml:trace>
  <inkml:trace contextRef="#ctx0" brushRef="#br1" timeOffset="69472.911">5495 9378 137 0,'0'0'3'0,"0"0"343"0,0 0-111 16,0 0-108-16,0 0-43 0,0 0 11 16,0 0 35-16,0 0 14 0,0 0-1 15,-7-8-23-15,7 8-16 0,0 0 0 16,0 0-3-16,0 0 9 0,0 0-6 16,0 0-6-16,0 0-14 0,0 0-10 15,0 0-6-15,0 0-3 0,0 0 3 16,0 3-1-16,0-3-5 0,-7 1-11 15,7 2 7-15,0-2-3 0,0-1-55 16,0 3 0-16,0-3-20 0,0 0-2 16,0 0 4-16,0 1 18 15,0-1 1-15,0 0 12 0,0 0-10 0,0 0 23 16,0 3-10-16,0-3-16 16,0 0 0-16,0 0-2 0,0 0-11 15,0 1-3-15,0-1 3 0,0 0-7 16,0 3-5-16,0-2 5 0,0 6 20 15,0 0 33-15,0 1-21 0,0 2 14 16,0 3-13-16,0 0 6 0,0 1 14 16,0 0-21-16,0 0-10 0,0 0-1 15,0 2 1-15,0-4 0 0,0 4-2 16,0-2 0-16,0 0 0 0,0-1 0 16,0 2 0-16,0-3 1 15,7 1 0-15,-7-1 0 0,0 0 17 0,0 1-18 16,0 0 13-16,0-2-13 15,0 1 0-15,0 3-3 0,0-3 3 16,0 5 3-16,0-1 23 0,-7 2-10 16,7-2-15-16,0 2-1 0,0-3 0 15,0 0 0-15,-3-3 3 0,3 1 20 16,0-1-21-16,0-2-1 0,0-1 8 16,0 3-9-16,0-1 0 0,0 2 23 15,0 3-4-15,0-2-17 0,0 3 11 16,0-1-10-16,0 3-1 0,0 2 174 15,-4-1-99-15,4 1-52 0,-3 1-9 16,3 1-14-16,-3-3-2 0,3 0 29 16,0 1-10-16,0-1-17 0,0-2 1 15,0 0-3-15,0-1 0 0,0 1-2 16,0 0 2-16,0-2 3 16,0 4 1-16,0-3 8 0,0-1-12 0,0 1 23 15,0-1 8-15,0 1-28 16,0 3 0-16,0-4-1 0,0 3 0 15,-4-1 0-15,4 1 13 0,0-3-15 16,0 1-3-16,-3-1 0 0,3-1-1 16,0 0-12-16,0 4 16 0,0-4 3 15,0 3 41-15,0-4-41 0,0 1-3 16,0-1 0-16,0 0-3 0,0 1 2 16,-4-1 1-16,4-2 1 0,0 0 0 15,0 0 2-15,0-1-3 0,0 4-1 16,0-4 0-16,0 4 1 0,0-3-1 15,0 3 0-15,0-3 1 0,0 1-1 16,0 3-1-16,0-2 1 0,0 1 0 16,0 1 2-16,0 0 35 0,0 2-11 15,0 3-12-15,0-2-13 0,4 3 0 16,-4 0 0-16,0-1 3 0,0 2-1 16,0-2 1-16,0-1 13 15,0 0-16-15,0-1 3 0,3 1 0 16,-3-1 10-16,0 0-13 0,4-2-1 15,-4 4 1-15,0-2 19 0,0 0 19 16,0 3-35-16,3-2 13 0,-3 1-13 16,0-1 10-16,3-2-11 0,-3 1-1 15,0 0 0-15,0-3-1 0,4 2 1 16,-4 1 2-16,0-1 32 0,0-2-20 16,0 3-15-16,0-2 0 0,-4 1-2 15,4-1 0-15,0 1 1 0,0 2 1 16,0-3 12-16,0 3-9 0,0-1 12 15,0-3-14-15,0 4-1 0,0-2 3 16,0-1-1-16,0 2 0 16,-3 0 11-16,3-1-13 0,0-1 0 15,-3 1 2-15,3 1 0 0,0-1-2 16,0 1 0-16,0 0 2 0,0-3 45 16,-4 2-47-16,4 0 11 0,-3-1-11 15,3 0 0-15,-4 2 0 0,1-1 3 16,3-2-1-16,0-1-2 0,0-1-1 15,-4-1-2-15,4 1-9 0,0-2 12 16,0-1 1-16,0 1-1 0,0-4 0 16,0 2-1-16,0-3 0 0,0-2 0 15,0-1-1-15,0 1 1 0,0-2 0 16,0 0 0-16,0-1 0 0,0 0 0 16,0-2 0-16,0 0 1 0,0 0-89 15,-3 0 7-15,3 0-117 0,0-3-59 16,0-6-171-16,0-7-266 0,3-13-78 15,1-1-266-15</inkml:trace>
  <inkml:trace contextRef="#ctx0" brushRef="#br1" timeOffset="73590.887">5543 9304 215 0,'0'0'108'15,"0"0"303"-15,0 0-157 0,0 0-16 16,0 0-10-16,0 0-30 0,0 0-58 16,0 0-30-16,0 0-22 15,0 0-33-15,0-14-19 0,0 12-7 0,0 1 3 16,0 1-9-16,0 0-7 16,0 0-12-16,4 0-3 0,-1-3 1 15,1 2 64-15,6 0-24 0,-3-1-7 16,0-2-19-16,7 1-13 0,10 0 19 15,-7 1-20-15,7-2-2 0,0 1 23 16,4 1 0-16,-1-3 16 0,4 1-27 16,0 0-11-16,0-4 25 0,-3 5-10 15,6-4-13-15,-6 3 26 0,6 0-28 16,1-1 21-16,-4-1 30 0,10 2-13 16,4-1-10-16,-4-1-28 0,7 0 1 15,14 1 30-15,11-2 23 0,-1 2-42 16,-6 0 9-16,-8 2 17 0,4-1-17 15,-7 0 14-15,4 1-20 0,-4 0 19 16,0 1-12-16,0 0 25 0,-3 0-26 16,-7 1 20-16,-4 1-13 0,-6-1 6 15,-4 1 3-15,13 0-12 16,1 0 9-16,3 1-10 0,1 2 14 16,-12-1-14-16,15 2-6 0,-7 0 26 15,0 0-29-15,0 2 15 0,-8-1-12 16,8 0 13-16,-7 0-29 0,3 1 23 15,-6-2-23-15,10 0 22 0,-7-2 1 16,-4 0-11-16,11 1 20 0,-7-3 0 16,0 0 0-16,0 0-4 0,-4 0-6 15,0 0-23-15,1-3 13 0,-1 1-12 16,-6 0 10-16,3-2 0 0,-4 2-13 16,1 0 0-16,0 0 0 0,-1 0 1 15,-3 2 1-15,-3-2-1 0,0 1 0 16,-4 0-1-16,7 1 0 15,-7 0-1-15,-3 0 1 0,7 0 0 0,-8 0 0 16,5 0 0-16,-1 0 0 0,0 0 0 16,0 1-1-16,1 2 0 15,2-3 1-15,4 1 1 0,-3 0-1 16,3-1 2-16,-3 0 0 0,6 0-2 16,-6 0 0-16,10 0 1 0,-7 0-1 15,4 0 2-15,-4 0 11 0,7-2-13 16,-7 2-2-16,7-2 2 0,-3 1 2 15,-1 0-1-15,-3 1-1 0,7-2 19 16,-7 2 0-16,4-1 3 0,-1 1-19 16,-2 0 16-16,-1-1-19 0,3 1 0 15,-3 0-1-15,0 0 1 0,1 0-12 16,-5 0 12-16,8 0 2 0,-4 0 11 16,3-1-12-16,1-1 1 15,-4 1 10-15,4 0-11 0,-1-2 0 16,1 3-1-16,-4 0 3 0,4 0 22 15,-1 0-3-15,1 0-7 0,-1-1-14 16,1 1-1-16,-1 0 0 0,4-2 2 16,-3 2-1-16,6 0 1 0,1 0 2 15,-1-2-4-15,4 0 1 0,-3 0 10 16,6 0-10-16,-3-1-2 0,3 2 1 16,1-1 0-16,-1-2-2 0,0 4 0 15,1-3 1-15,-1 2 0 0,0-1 2 16,1 2 7-16,-1-1-8 0,-3 1-13 15,-7 0 12-15,10 0 1 0,-6 0-1 16,-1 0 1-16,1 0 0 0,2 3 0 16,-2-2 2-16,3 0-2 0,0 1-1 15,0-2 1-15,3 2 1 0,-3-2 1 16,3 0 10-16,0 0-12 0,-3-2 2 16,4-1 2-16,-8 0-2 15,11 1 7-15,-7-2-9 0,0 0 0 16,0 0-2-16,-4 1-7 0,4 1 9 15,-4 0 0-15,4 0 2 0,-3 0 0 16,3-1 0-16,0-2 0 0,0 1-1 16,3 0 10-16,-3-1-9 0,3 1 0 15,-3 3-2-15,3-3 0 0,-3 1-2 16,0 2 2-16,0 1 0 0,-4 0 0 16,4 0 4-16,-3-3 8 0,-4 3-11 15,3 0 2-15,-3 0-1 0,0 3-2 16,0-6 0-16,4 3 0 0,-1 0 0 15,-3 0 0-15,4 0 1 0,-4 0 1 16,3 0-2-16,-3 3 1 0,0-2 0 16,0 3 0-16,0-1 11 0,-3 1-10 15,6 1-2-15,-3 0 0 0,0-1 0 16,0 1 1-16,4 0 0 0,-4 0-1 16,3 0 1-16,1 1 2 0,2-3-1 15,1 3 0-15,0-2 0 0,0 2-2 16,7 2-3-16,-4-2 3 15,1-1 1-15,-1 3 11 0,0-3-11 16,1 0 2-16,-8 1 10 0,7-3-12 16,-6 1 0-16,6-1 16 0,1-2-16 15,-1 1-1-15,4-2 16 0,-1 0-16 16,1 0 0-16,-3 0 2 0,6-2-2 16,-7 1 1-16,1 1 17 0,-5 0 1 15,5 0-18-15,-8 0-1 0,-3 0-12 16,0 0 1-16,0 1 11 15,-3 1 1-15,-4-2 2 0,7 2-1 16,-10-2 0-16,3 0 1 0,0 0-2 16,-3 0 12-16,-1 0-11 0,1 0-2 15,0 0-1-15,-4-2 1 0,-3 0 12 16,3 2-12-16,-7-1 1 0,7 1 1 16,-3-3-2-16,0 3 0 0,-4 0 0 15,7 0 0-15,-3 0-2 0,3 0 2 16,1 0 1-16,-5 0 24 0,1 0-12 15,0 0-13-15,7 0 1 0,-8 0-1 16,8 3 2-16,-4-3-2 0,4 1 2 16,0-1 7-16,-1 0-9 0,4 0 0 15,-3 0 0-15,3 0-1 0,-3 0 1 16,3 0-10-16,-3 2 10 0,3-2 0 16,-3 0-1-16,-4 0 0 0,7 0-1 15,-3 0 1-15,3 0 1 0,-11 0 2 16,12 0-2-16,-5 0 0 15,1 0 0-15,-4 0 0 0,7 0-2 16,-7 0 2-16,1 0 0 0,2 0 1 16,-2 0 0-16,-1 0-1 0,3 0 1 15,-2 0 2-15,-5 0-3 0,8 2 1 16,-7-2-2-16,3 0 1 0,0 0 0 16,1 0-2-16,-1 0 4 0,4 2-1 15,-4-2 11-15,3 0-12 0,-2 0-2 16,-5 0 1-16,5 0 0 0,2 0 1 15,-6-2-1-15,0 2 0 0,3 0 1 16,-3 0 0-16,0-2-3 0,-1 2 0 16,1 0 1-16,0 0-11 0,0-2 12 15,-4 2 1-15,7 0 0 0,1-1 1 16,-8-2 0-16,4 3 1 0,-1-1 2 16,5-1-2-16,-8 2-2 0,0-1-13 15,-3 1 12-15,4 0-1 0,-1 0-1 16,-3 0 0-16,-4 0 3 0,4 0-3 15,0 0 1-15,-4 0 1 16,4-1-2-16,-3 1 2 0,3 0 1 16,-7 0 0-16,3 0 1 0,-3 0-1 15,0 0 2-15,0 0-2 0,0 0 2 16,7 0-2-16,-7 0-1 0,0 0 0 16,0 0 1-16,0 0 0 0,4 0 0 15,-4 0-2-15,0 0 2 0,0 0 0 16,3 0-3-16,-3 0 2 0,0 0-11 15,0 0 11-15,7 0 1 0,-7 0-1 16,3 0-2-16,4 0 1 16,0 0 2-16,0 0-3 0,0 0 1 0,3 0 1 15,-3 0 0-15,0 0 0 16,0 0 1-16,3 0 0 0,1 0 0 16,2 0-3-16,-6 0 2 0,4-2 1 15,2 2 0-15,1 0 0 0,-4-2 0 16,1 0-1-16,-1 2 1 0,0 0-1 15,4 0 1-15,-3 0 0 0,-5 0 0 16,5-2-1-16,-1 1-11 0,0 1 9 16,-3-1 2-16,7 1-1 0,-10 0-10 15,6 0-1-15,-3 0 12 0,0 0-1 16,0 0-36-16,-1 0 19 0,8 0 19 16,-7 0 1-16,0 0-1 0,7 0 0 15,0 0 3-15,3-2 0 0,-3 0 0 16,3 0-2-16,3 0-1 0,-6 0 2 15,10 0 0-15,-3 1 0 0,-4-2-2 16,4 2-1-16,-4-1-11 0,4 1 11 16,-4 0 0-16,4-1 1 15,-1 2 9-15,5-2-9 0,-8 0-21 16,3 2 21-16,5 0 0 0,-8-2 0 16,3 1 1-16,1 0 0 0,-4-1-1 15,4 1 1-15,-4 0-1 0,0 1 1 16,1 0-1-16,-1-2 0 0,-7 2 0 15,1 0 2-15,-1 0 1 0,-3 0-2 16,7 0-1-16,-11 0 0 0,4 0-2 16,-4 0 1-16,1 0 1 0,-1 0 2 15,-3 0 0-15,4 0 0 0,-1 0-1 16,-3 0-1-16,4 0 0 0,-4 0 2 16,0 0-2-16,0 0-1 0,0 0 0 15,0 0 0-15,0 0-1 0,0 0 1 16,0 0 1-16,0 0-1 0,0 0 1 15,0 0-1-15,0 0 1 0,0 0 2 16,0 0-2-16,0 0 3 0,0 0-3 16,0 0 0-16,0 0 1 0,0 0-1 15,0 0-1-15,0 0-1 16,0 0-10-16,0 0 10 0,0 0-11 16,0 0 10-16,0 0 1 0,3 0 1 15,0 0-1-15,1 0-1 0,-1 0 3 16,4 0-4-16,0 2-19 0,-7-2 5 15,7 0 5-15,0 0 12 0,0 0-11 16,3 0 11-16,-3 0 1 0,3 0 2 16,-3 0-2-16,0 0-2 0,0 0-11 15,0 0 11-15,0 0-1 0,0 0 3 16,-4 0 0-16,8 0-3 0,-8 0 2 16,0 0 0-16,4 0-2 15,-3 0 2-15,-1 0 0 0,1 0-1 16,-1 1 2-16,1 0-1 0,-1-1 1 15,-3 2-1-15,3-2 1 0,1 0 0 16,-1 0 1-16,-3 1-1 0,4-1 0 16,3 1-2-16,-4 1 2 0,1-2 0 15,-4 0-2-15,3 0-10 0,0 0-1 16,1 0 0-16,-1 2-53 0,1 0-69 16,-1-2 94-16,-3 2 39 0,4-1 2 15,-1-1 1-15,-3 1-1 0,4 1 0 16,-4-1 0-16,0-1 2 0,0 0 1 15,0 1 0-15,3-1 0 0,-3 2 0 16,0-1 9-16,0-1-12 0,0 0 2 16,0 0 0-16,0 0 11 0,0 2-11 15,0 1 20-15,0 0-9 0,0 2-1 16,0 2 7-16,0 0-17 0,0 1 14 16,-3 2-14-16,3-2 14 15,-4 3-3-15,1-2-11 0,3 0 0 0,-4 1 0 16,4 0 1-16,-3 1-3 15,3-1 0-15,0 0-2 0,0 0-14 16,0 0 14-16,0-1 2 0,0 0-12 16,-4 0 12-16,4 0 13 0,0 2-11 15,0 1 11-15,-3 2-10 0,3-1 10 16,-4 1-12-16,1 1 14 0,0 0-12 16,-1 0 1-16,1 3-3 0,-4-1-1 15,3 1 0-15,1 0 0 0,-4 0-1 16,4-3-1-16,3 1 2 0,-4-4 0 15,1 2 2-15,3-1-2 0,0 1 12 16,-4-2 1-16,4 2-1 0,-3 1-9 16,3-3 0-16,0 1 9 0,0 1-10 15,-4-1 0-15,4 0 14 0,0 2-16 16,0-1 3-16,-3 0 0 0,3 1 0 16,-4 1 19-16,4-1-22 15,0 1 0-15,-3 0 0 0,0 1 1 16,-4 2 18-16,3-1 3 0,1 2-20 15,3 1 0-15,-4 2-1 0,1 1 15 16,-1 1-13-16,1-1 11 0,0 1 4 16,-1-2 20-16,1 0-35 0,-1 3 10 15,1 0-1-15,-1 1-12 0,1-2 1 16,-7 3 1-16,6 1 14 0,-3-1-4 16,4 1-11-16,-4-1 30 0,0 0-3 15,4-1-24-15,-1 0-2 0,-3 0-2 16,7 2-1-16,-3 1 1 0,-8 1 2 15,8-2 0-15,3 2-2 16,-7-2-1-16,4-3-18 0,-1 3 7 16,1-1 9-16,-1 3 1 0,1-2 0 15,-4 1-1-15,3 0 0 0,1-1 0 16,0-1-13-16,-1 5 14 0,-6 0-1 16,10 2 2-16,-4-1-2 0,1 0 1 15,-1 0-23-15,1-4 23 0,0 1 1 16,-1 2-1-16,4 0-1 0,-3 0 2 15,-1-1-1-15,1-3 2 0,-1 2 0 16,1-6 2-16,3-2 10 0,0-2 4 16,-4 0-6-16,1-5-10 0,3 2-3 15,-7 0 0-15,4-1 0 0,-1 0 2 16,1 2 0-16,-1-1 1 0,1 1 0 16,-1-1 0-16,1 0 0 0,0 3 2 15,-1-5-1-15,4 2-1 0,-3 0 15 16,3 2-12-16,-4-4 1 15,4 2-1-15,-3 1-1 0,3-2-1 16,0-4 0-16,0 2-2 0,0-3-1 16,-4-2 1-16,4-3 1 0,0-2-2 15,0-2 2-15,0-1 0 0,0 0-2 16,0-2-2-16,0 0-49 0,0 0-3 16,0-2-4-16,0-2-138 0,0-4-17 15,0-5-71-15,4-8 79 0,-4-7-5 16,3-17-210-16,1-17-184 0,-4 12-370 15</inkml:trace>
  <inkml:trace contextRef="#ctx0" brushRef="#br1" timeOffset="75738.473">5581 12485 225 0,'0'0'535'0,"0"0"-7"0,0 0-118 15,0 0-131-15,0 0-84 0,0 0-72 16,0 0-85-16,0 0 14 0,0 0-13 16,7-19-3-16,-3 19-17 0,-4 0-16 15,0 0 23-15,6 0 6 0,-6 0-6 16,4 0-7-16,-4 0 7 0,7 0 36 16,-4 0-14-16,4 0-13 0,7 0 20 15,-4 0-53-15,14 1 11 0,-3 1 29 16,3 0-42-16,0 2 13 0,7-2-13 15,0 2 13-15,4-1-13 0,-4-2 35 16,14 0-32-16,3-1 21 16,14 0-22-16,3-1-2 0,14-3 19 0,-13-2-17 15,-1 0 21-15,-9 3 66 16,-1-4 4-16,7 3-39 0,-4 4 4 16,4-3-29-16,0 3-17 0,-3 0 14 15,3-1-1-15,0 1-2 0,-4 0 24 16,1 0 4-16,3 0-22 0,-3 0-1 15,3 0-12-15,0 0 28 0,0 0-15 16,3 1-4-16,-3-1 0 0,4 0-12 16,-4-1 19-16,0 1-1 0,6-3-3 15,-2 2-12-15,-4 1 9 0,3-3-22 16,-3 3 19-16,-6 0 1 0,2 0 5 16,1 0-27-16,3 4 8 0,-4 0-6 15,1-1 13-15,-8 1-3 0,5-1 15 16,-5-2-16-16,4 3-12 0,1-2 1 15,-1-2 2-15,0 0 23 0,-7 0-23 16,7 0 13-16,0 0 3 16,-3 0 0-16,3 0-7 0,-3-2 1 15,-11 1-13-15,7-2 1 0,-10 2 1 16,4-2-1-16,2-1 9 0,-6 4-10 16,14-3-2-16,0-1 2 0,-4 3 0 15,-3-3 0-15,3 1 19 0,0 2-16 16,-3-2-3-16,3 2-2 0,-7-2-1 15,4 3 0-15,-3-1 2 0,-1 1 0 16,0 0 1-16,-3 0 2 0,0 0-2 16,0 4 40-16,0-3-39 0,0-1 2 15,0 3-1-15,-4-2 16 0,4-1-2 16,3 3-13-16,-3-3 0 0,0 0-3 16,3 0 0-16,1 0 0 0,-4 0 3 15,3 0 0-15,0 0 0 16,1 0 0-16,-1-3-2 0,4 2-1 15,-4 1 0-15,4-4 1 0,0 1 1 16,0 2-2-16,-1-2-2 0,1 3 2 16,0-4 13-16,0 4-11 0,-4-2 18 15,11 1 2-15,-11 1-22 0,4-1 0 16,0-1-1-16,-1 2 1 0,5 0 0 16,-5 0 0-16,-2 0 3 0,3 0 9 15,-1 0-12-15,1 0-11 0,0 0 11 16,0 0 2-16,3 0 0 0,7 0 10 15,-7-1-11-15,1 0 1 0,2-1 12 16,-6 2-12-16,14-4 11 0,6 4 12 16,7-4-16-16,4 0 4 0,-10 0-4 15,-4 1-9-15,-7 3-3 0,3-1 2 16,-3-3 1-16,4 0 3 0,0-1 10 16,-1 0-11-16,1 0-2 15,-1-1 2-15,1-1 10 0,3 2-9 16,-4-2 0-16,1 3 4 0,0 0 5 15,3 1-9-15,-7-1 9 0,0 0-12 16,3 0 1-16,-2 0 0 0,2 0 1 16,-3 1 1-16,4-1-1 0,-4 0-1 15,0 1 11-15,0 2-10 0,-3-2-2 16,0-1 1-16,-1 1-1 0,-6 2 3 16,-7-2 0-16,7-1 9 0,-4 3-11 15,-3-2 0-15,14-1 20 0,-18 3 4 16,11-2-5-16,7-1-18 0,-11 2-1 15,7 0 1-15,0-1-2 0,-3-1 0 16,3 1 0-16,1 3 2 0,-1-4 0 16,-3 4 1-16,-1 0-1 0,1 0 0 15,0 0-2-15,0 0 1 0,-4 0 0 16,4 0 1-16,-4 0 10 0,4 0 1 16,0 4 2-16,-7-4-13 15,3 0 13-15,-3 0-15 0,0 2-1 16,0-1 1-16,0-1 0 0,0 0 1 15,-1 1 0-15,1 1 0 0,-3-1 0 16,3 0 0-16,-4 1 0 0,1 0 0 16,-4 0 0-16,7-2 0 0,-7 3 11 15,3-2-12-15,-3 1 16 0,-3-1-1 16,3 0-12-16,-4-1-3 0,1 3 0 16,-1-2 2-16,1-1-1 0,-4 3 0 15,0-2-1-15,0 2-1 0,-3 1 0 16,3 0 1-16,-3 0 0 0,-1-1 0 15,1-2-1-15,-4 3 1 16,0-1 0-16,1-2 0 0,-8 3 1 16,4-2-1-16,-4 2 2 0,0-2 0 15,4 0-2-15,-3 2 1 0,-5-1-1 16,1-2 1-16,4 2-1 0,-4-2 0 16,6 2 0-16,-6-3 0 0,4 3 0 15,-1 0 0-15,0-2 1 0,7 2 0 16,-10-2 0-16,0 0 1 0,4 2 1 15,-5-3-1-15,1 0 11 0,-3 2-13 16,3-2 0-16,-4 0 10 0,-3 2-8 16,4-2-2-16,-4 0 2 0,0 0 0 15,0 0 0-15,0 0 10 0,0 0-10 16,0 0 2-16,0 1 8 0,0-1-12 16,0 0-3-16,0 0 0 0,0 0-19 15,0 1-30-15,0 1-3 0,0 2-41 16,0 0-12-16,6 3-47 0,1-2-124 15,4 0-162-15,2-5-309 16,-2 0-676-16,-59-28 17 0</inkml:trace>
  <inkml:trace contextRef="#ctx0" brushRef="#br1" timeOffset="76744.778">8892 12778 160 0,'0'0'730'0,"0"0"-153"16,0 0-239-16,0 0-137 0,0 0-22 16,0 0-1-16,0 0-17 0,0 0-12 15,0 0-37-15,4-4-34 0,-4 4-14 16,0 0 6-16,0 0 1 0,0 0-23 15,0 0-13-15,0 0-6 0,0 0-7 16,0 0-3-16,0 2-3 0,0-2-3 16,0 0-10-16,0 2 13 0,0-2-16 15,0 4-2-15,0 0 2 0,0 3 1 16,-4 0 12-16,4 5 6 0,0-1-17 16,-3 4 0-16,-1-3 14 15,-3 3-13-15,0-3 16 0,4 2 3 0,-4 1-19 16,-3 0 10-16,-4 0 6 15,10 2-16-15,-9-1 16 0,6-1-3 16,-7 1-3-16,-3-2-1 0,10 1-12 16,-7 1 0-16,-3 0 0 0,0 2-1 15,3 1 0-15,-3-2-1 0,-4 2 1 16,7-2-1-16,-6 2-1 0,-5-1-19 16,8 1-10-16,0 0 16 0,-4-3 0 15,1 1 13-15,-1 0-32 0,4-3 9 16,0 0-130-16,3-2-40 0,-3-4 74 15,13-1-158-15,1-4-105 0,-1-3-183 16,4 0-260-16,0-2 61 16</inkml:trace>
  <inkml:trace contextRef="#ctx0" brushRef="#br1" timeOffset="77059.697">8561 12977 755 0,'0'0'1197'15,"0"0"-912"-15,0 0-188 0,0 0-9 16,0 0 67-16,0 0 13 0,0 0-49 16,0 0-52-16,0 0-38 0,0 0-29 15,14 3 35-15,-7 0 45 0,3 3 26 16,1 2 12-16,2 2-51 0,8 3-29 15,0 4-3-15,-4-1-9 0,11 3-7 16,-8 1-19-16,1-1 0 16,0 1 16-16,-4-1-16 0,3 0 0 15,-6-2-10-15,3 0-5 0,-3 2 14 16,0-3-71-16,0 5-65 0,-4-4-77 16,-3 0-130-16,7 2-180 0,-7-7-519 15</inkml:trace>
  <inkml:trace contextRef="#ctx0" brushRef="#br1" timeOffset="77396.141">9481 12865 718 0,'0'0'1922'0,"0"0"-1565"16,0 0-264-16,0 0-32 15,0 0 54-15,0 0 51 0,0 0-8 16,0 0-91-16,0 0-65 0,0 0-1 16,-3 4 43-16,3-4 0 0,-4 3-12 15,1 4-26-15,-11 1-6 0,0 8-16 16,-6-1-15-16,-1 7 29 0,0-3-36 15,-3 3 25-15,0-1-21 0,3-2-14 16,1-2-85-16,6-2-36 0,0 0-77 16,4-7-65-16,6-1-109 15,1-6-200-15,3 1-142 0</inkml:trace>
  <inkml:trace contextRef="#ctx0" brushRef="#br1" timeOffset="77628.272">9336 12974 290 0,'0'0'486'15,"0"0"146"-15,0 0-219 0,0 0-124 16,0 0-91-16,0 0 8 0,0 0-6 16,0 0-29-16,0 0-43 0,0 0-25 15,14 0-10-15,-14 1-17 0,0 1-2 16,4 4 5-16,3 0 7 0,-4 5 15 16,4 1-31-16,0 2-45 0,0 5 19 15,-4 0-28-15,1 0 6 0,3 3-19 16,-4-3-3-16,0 4-1 0,1-1 1 15,-1-1-91-15,1 0-39 0,-1 2-95 16,1-3-105-16,3-1-198 0,-1-5-269 16,1-2-507-16</inkml:trace>
  <inkml:trace contextRef="#ctx0" brushRef="#br1" timeOffset="77912.007">9870 12863 1418 0,'0'0'1598'0,"0"0"-1269"0,0 0-269 15,0 0-47-15,0 0 12 0,0 0 26 16,0 0 25-16,0 0-76 0,0 0-47 15,0 0-45-15,-3 10 9 0,6-4 51 16,4 5 32-16,0-2 1 0,-3 6 18 16,3-1-19-16,0 5-57 15,-4-3-141-15,0 4-104 0,-3 0-212 16,-3 2-216-16,0-6-415 0</inkml:trace>
  <inkml:trace contextRef="#ctx0" brushRef="#br1" timeOffset="78091.537">9784 13271 977 0,'0'0'1282'16,"0"0"-817"-16,0 0-140 0,0 0-98 16,0 0-49-16,0 0-61 0,0 0-22 15,0 0-95-15,0 0-52 0,0 0 52 16,38-21 25-16,-21 12-12 16,4-1-13-16,0 1-1 0,3-2-1 15,0 3-20-15,0-3-152 0,4 1-87 16,-1 1-195-16,4-4 350 0,-10 4-600 15,7-8-1202-15</inkml:trace>
  <inkml:trace contextRef="#ctx0" brushRef="#br1" timeOffset="78348.66">10349 12779 1691 0,'0'0'1485'16,"0"0"-1246"-16,0 0-169 0,0 0-7 15,0 0 10-15,0 0-32 0,0 0 16 16,0 0-57-16,0 0-54 0,0 0-25 16,-20 29 63-16,20-15 15 15,-4 2-1-15,1 0-17 0,-1 1-6 16,1-1-23-16,-1 0-133 0,-2-1-287 15,2-1-343-15,1-6-503 0</inkml:trace>
  <inkml:trace contextRef="#ctx0" brushRef="#br1" timeOffset="78641.405">10322 12834 1889 0,'0'0'671'0,"0"0"-449"0,0 0-167 15,0 0-4-15,0 0-25 0,0 0-26 16,0 0 1-16,0 0 71 0,51-12 30 16,-33 6 10-16,2-2 3 0,5 1-51 15,-5 3-23-15,-3-2-38 0,1 5 13 16,-5 0-13-16,-2 1-2 0,-4 0 1 16,0 4-2-16,-4 2 2 0,0 7 106 15,1 2 62-15,-4 8-75 16,-4 6-38-16,-6 6-23 0,0 6-18 15,-11 1-7-15,4-1-9 0,-4 0-50 16,1 1-63-16,-5-7-17 0,5 0-76 16,2-4-215-16,8-5-253 0,0-7-296 15,3-4-403-15</inkml:trace>
  <inkml:trace contextRef="#ctx0" brushRef="#br1" timeOffset="79010.939">10908 12820 840 0,'0'0'1306'0,"0"0"-957"0,0 0-126 16,0 0 8-16,0 0 54 0,0 0-132 15,0 0-45-15,0 0-41 0,0 0-65 16,0 0-2-16,24-8 44 0,-11 4 35 16,5 0 32-16,2 0-42 0,1-3-41 15,3 3-15-15,-3-3-11 0,3 3-2 16,-3 2-1-16,-8 0 0 0,5 0 0 15,-8 1-1-15,0 1-45 0,-3-3-98 16,-7 2-74-16,4 1-103 16,-4 0-243-16,-4 0-407 0,1 0-184 15</inkml:trace>
  <inkml:trace contextRef="#ctx0" brushRef="#br1" timeOffset="79218.603">10997 12821 1471 0,'0'0'1350'0,"0"0"-998"0,0 0-128 16,0 0-31-16,0 0-57 0,0 0-29 16,0 0-15-16,0 0-73 0,0 0-19 15,0 0-48-15,-10 34 17 0,10-12 29 16,-4 4 1-16,1 1-2 0,-1 2-10 16,-2-3-6-16,2 0 0 0,-3-2 7 15,0 2-20-15,0-3-135 0,-3 2-145 16,7-3-275-16,-11-1-215 0,7-5-512 15</inkml:trace>
  <inkml:trace contextRef="#ctx0" brushRef="#br1" timeOffset="79416.378">10852 13199 1141 0,'0'0'1096'16,"0"0"-682"-16,0 0-134 0,0 0-91 16,0 0-45-16,0 0-32 0,0 0-36 15,0 0-41-15,0 0 6 0,0 0 13 16,56-19-10-16,-36 15-3 0,1-2-25 15,3 1-15-15,0 2-1 0,4-1 0 16,3 1-2-16,-4 0 2 0,1 2 0 16,-4 0-1-16,-3-1-21 0,-1 1-92 15,-6-1-105-15,3-2-101 0,-6-2-211 16,-5 2-254-16,5-10-603 0</inkml:trace>
  <inkml:trace contextRef="#ctx0" brushRef="#br1" timeOffset="79794.825">11314 12764 440 0,'0'0'225'16,"0"0"310"-16,0 0-294 0,0 0-154 15,0 0-54-15,0 0 22 0,0 0 7 16,0 0-39-16,0 0-23 0,0 0 16 16,3-1 10-16,1 1 29 0,-4 0 65 15,0 0 46-15,0 0-27 16,0 0-19-16,0 0-3 0,0 0 15 16,0 0 23-16,0 0-10 0,0 0-30 15,0 0-44-15,0 0-33 0,0 0-16 16,0 0-22-16,0 0-2 0,0 0-17 15,0 0-7-15,0 0-9 0,0 0 3 16,0 0-6-16,0 0 9 0,0 0 29 16,0 0-1-16,0 0-35 0,0 0-18 15,0 0-20-15,0 0-39 0,0 0-94 16,0 0-188-16,0 0-206 0,0 0-40 16,0 0-194-16</inkml:trace>
  <inkml:trace contextRef="#ctx0" brushRef="#br1" timeOffset="80419.308">11555 12752 1962 0,'0'0'573'0,"0"0"-187"0,0 0-88 16,0 0-46-16,0 0-52 0,0 0-24 16,0 0-50-16,0 0-70 0,0 0-30 15,0 0-1-15,-3 0-11 16,3 4-14-16,0 7-45 0,-4 0 14 15,1 6 15-15,-1 4 13 0,1 1 0 16,0-3-13-16,-1 1-3 0,1-2 17 16,-1 1-20-16,1-5-6 0,3-2-66 15,-4-1-45-15,4-5-64 0,0-2-189 16,4-4-213-16,-1 0-395 0,1-2-129 16</inkml:trace>
  <inkml:trace contextRef="#ctx0" brushRef="#br1" timeOffset="80657.601">11648 12768 421 0,'0'0'1587'0,"0"0"-1140"0,0 0-230 16,0 0-69-16,0 0 12 0,0 0 23 16,0 0-49-16,0 0-83 0,0 0-50 15,0 0 28-15,17 22 53 0,-13-7 45 16,-1 6 38-16,-3 3-77 15,0 9-22-15,0 2-28 0,-3 6-10 16,-7 2-16-16,-1 0-11 0,-6 4-1 16,0 0-9-16,-4-2-10 0,0 1-28 15,1-4-113-15,-1-2-179 0,4-11-427 16,-11 6-886-16</inkml:trace>
  <inkml:trace contextRef="#ctx0" brushRef="#br0" timeOffset="86072.44">16957 8956 77 0,'0'0'91'0,"0"0"-88"16,0 0-3-16,0 0 19 0,0 0 268 15,0 0-42-15,0 0-95 0,0 0-20 16,0 0 23-16,0-8 20 0,0 6 22 15,0 1-29-15,0-2-39 0,0 3 6 16,0-2-10-16,0 0 13 0,0 2 0 16,0 0-16-16,0 0-17 15,0 0-3-15,0 0 0 0,0 0 3 16,0 0 6-16,0 0-3 0,0 0-23 16,0 0-13-16,0 0-12 0,0 0 2 15,0 0-21-15,0 0-1 0,0 0-10 16,0 0-5-16,0 0-21 0,0 0 1 15,0 0 0-15,0 0-3 0,0 0 0 16,0 0 0-16,0 0-3 0,0 0-10 16,0 0 1-16,0 0-1 0,0 0 0 15,0 4-3-15,0 2 3 0,0-2 13 16,0 0 2-16,0 3 0 0,0-1-1 16,0 4 2-16,0-2-1 15,0 2 10-15,0 0-12 0,0 0-4 16,0 1 4-16,4 0 2 0,-4 3-2 15,0-2 0-15,0 0 0 0,0 3 0 16,0-1 1-16,0 0 1 0,0-1-2 16,0 1-1-16,0 0 0 0,3 0 0 15,-3 5-12-15,0-4 10 0,0 4 3 16,0-1 0-16,0 2-1 0,4-2 1 16,-4 3-1-16,0 1 1 0,0-1 0 15,0 1 2-15,0 2 1 0,0-1-2 16,0 0-1-16,0-2 0 0,0 1 0 15,0-1-18-15,0 0 17 0,0 2 2 16,0 2 11-16,0-2-12 0,0 2-2 16,0-1-1-16,-4 1-13 0,4-1 16 15,-3 2 16-15,3 0-13 0,0 0 1 16,-4-2-1-16,4 1-1 0,-3-2 0 16,-1-3 11-16,-3 3 0 0,7-2-10 15,-3-1 19-15,3 0-10 16,0-1-11-16,0-3 10 0,0 4 8 15,0-2-18-15,0 0 25 0,0 0-7 16,-3-1 0-16,3 1-17 0,0-2 17 16,0 2 6-16,0-2-22 0,0-1 23 15,0 4-24-15,0-2 10 0,0 1-12 16,0-2 2-16,0 2 1 0,0-1 9 16,0 1 7-16,0-3-18 0,0 1 0 15,0-4 15-15,0 2-14 0,0-2 14 16,0-2 6-16,0 2 3 0,0-4-22 15,0-1 15-15,0 0-18 0,0 0-3 16,0-2 3-16,0 1-2 0,0-3 2 16,0 0-1-16,0 0-2 0,0-1 1 15,0 0-11-15,0-2 10 0,0 0-13 16,0 0-78-16,0 0-1 0,0-4-80 16,0-3-128-16,3-5-160 0,-3-6-142 15,0-6-215-15,3 5-328 16</inkml:trace>
  <inkml:trace contextRef="#ctx0" brushRef="#br0" timeOffset="88864.576">17037 8897 658 0,'0'0'612'0,"0"0"-169"16,0 0-248-16,0 0-95 0,0 0-25 15,0 0 25-15,0 0 20 0,0 0-19 16,0 0-27-16,0 0-39 0,6-2-35 15,-2 2-1-15,-1 0-2 0,8 2 3 16,-1 2 19-16,0-2 14 0,8-1 9 16,6 2 6-16,-4 1-6 0,8-1-7 15,-4 1-14-15,7 0-19 0,-7 1 5 16,7-1-7-16,-3 0 0 0,3-1 9 16,-4 1-6-16,4 2 18 0,-3-2-21 15,3 0-4-15,-4-2 4 0,8 2 29 16,6 0 331-16,1-1-252 0,6 3-95 15,14-2 22-15,14 0 48 16,3 0-1-16,3-4-59 0,-9 0-20 16,-1 0 19-16,4 0-3 0,-4-4-6 15,4 4 2-15,3-4 1 0,-6 1-13 16,-1 0 1-16,4 1 15 0,-4 2 0 16,-3 0-17-16,-3 0-4 0,-1 0 4 15,-6 0 8-15,-4 2-10 0,-14 1 13 16,4 0-11-16,-7-2-1 0,3 2 0 15,4-1 12-15,-14 0-10 0,10-2 10 16,7 2-13-16,-3-1 3 0,0-1 0 16,0 1 10-16,0-1-12 0,-4 0 21 15,7 0 15-15,-10 0-18 0,0 0-17 16,3 0-2-16,-6 0 3 0,-1 0 9 16,8 0-12-16,-15 0 0 0,8 2 0 15,-1-1 2-15,-3 0 0 16,7 1 20-16,-7-1 32 0,10-1-29 0,1 0 3 15,-1 0-9-15,-3 0-19 16,3-1 0-16,4-1 1 0,-4 0 14 16,-3 2-15-16,4 0-1 0,2-2 1 15,-2 2 0-15,-1 0 3 0,11 0-2 16,-7 0 11-16,3 2 7 0,7-2-3 16,3 1-13-16,11-1 14 0,11 0 1 15,-12-1-17-15,-2-2 1 0,-4 0 0 16,-3-3 1-16,6 1 0 0,0 0-1 15,-3 1 14-15,0-1-14 16,0-1-2-16,4 3 1 0,-1-1-1 16,-3 0 0-16,-3 1 0 0,0-1 1 0,-1 4-1 15,-3 0 0-15,0 0 20 16,-10-3 12-16,-7 3-30 0,7-1-2 16,-4 1 2-16,-6 0 13 0,13-3-15 15,4 2 0-15,20-3 18 0,0 0-18 16,-10-3 13-16,0 3-12 0,-10 0-1 15,0 1 0-15,-1 2 0 0,-6-3 0 16,-7 4 0-16,-10-2-4 0,3 2 2 16,0 0 2-16,13-2 1 0,5 1 0 15,-5 0 0-15,12-1 1 0,-8 0 1 16,-3 2-1-16,13-4 10 0,4 4 10 16,10-4-10-16,-3 1-10 0,4-1 0 15,-1 0 0-15,-13 0 0 0,-1 0 0 16,4 0 9-16,-3-2-11 0,3 3-1 15,0-1 1-15,-4 0 0 0,8 1 0 16,-8 1 0-16,1-1 0 16,0 1-2-16,-1-2 2 0,1 2 16 15,-1-2-16-15,-3 4-13 0,0-3 13 16,1 2 0-16,-1-2 0 0,3 0 3 16,1 2-1-16,-4-2 8 0,4 2-10 15,-4 0 0-15,3-2 1 0,1 2 42 16,-1-1-34-16,-2 0-9 0,-1 2 0 15,0 0 0-15,-7-1 0 0,-7 1 2 16,-17 0-2-16,11-1 0 0,3 1 0 16,3 0 0-16,7 0 2 0,1 0-2 15,2 0 0-15,-2-1 16 0,2 1-15 16,-3 0-2-16,1-2-1 0,-1 2-1 16,-7-1 3-16,7 1 0 0,-3 0-2 15,0 0 2-15,-4 0 0 0,-3 0 0 16,4 0 9-16,-4 0-9 0,-4 1-15 15,4-1 15-15,0 0 0 0,-11 0 2 16,11 2-2-16,-10-2 0 16,3 0 0-16,-4 1 0 0,4 0 1 15,-7 0-1-15,4-1 0 0,-4 0 0 16,0 2 3-16,-3-1-3 0,3 0 1 16,-3-1-1-16,-4 0-1 0,4 1 1 15,-1 1-1-15,-2-2 1 0,6 1 0 16,0-1 1-16,0 0 1 0,0 0 0 15,0 0 1-15,0 1 22 0,4 0-25 16,-1 1-1-16,-6-1 1 0,10 0 0 16,-7 1 2-16,7 0 1 0,-7 0-3 15,14-1 0-15,-7 2-1 0,0-3 1 16,4 4-1-16,3-4 1 0,3 2 1 16,-3-1 2-16,3-1-3 15,-3 3 0-15,10-2-2 0,-3 3 2 0,0-3 0 16,3 0 1-16,0 2-1 15,7-2 0-15,7 3 0 0,-6-2 2 16,-8 0-2-16,-7 2 1 0,-6-3-1 16,6 2-2-16,4-1 2 0,-4 1 1 0,4 0 1 15,-4 0-1-15,1 1 0 16,-5-1 0-16,8-1-1 0,-3 1-1 16,-5-2 1-16,5 2 2 0,-8-2-2 15,4 2 0-15,-7-3-1 0,4 2 1 16,-8 0 1-16,8-2 1 0,-4 0-1 15,0 0-1-15,-4 1 0 0,1-1 0 16,-4 1 0-16,0-1 0 0,-3 2 0 16,3-2-1-16,-4 0 0 0,-6 0 1 15,7 0 0-15,-7 0 0 0,3 0 0 16,0 0 1-16,-3 2 0 0,0-2 3 16,-1 0-4-16,5 0 0 0,-5 2 0 15,5-2 0-15,-5 0-4 16,5 2 3-16,-5-2 1 0,1 1 0 15,3-1 0-15,-3 0 0 0,0 3 0 16,-4-3 0-16,4 0-2 0,3 4 2 16,-6-4 0-16,3 0-1 0,-1 3 0 15,1-3-1-15,0 1 2 0,0 2-1 16,-1-2 1-16,1 2-1 0,0-2 1 16,0 2-2-16,0-2 1 0,3 2 1 15,-3-2-1-15,-4 2-17 0,0-2 18 16,1-1 0-16,-1 3 1 0,-3-3 2 15,0 0-2-15,0 2 0 0,-4 0 1 16,-3-2-2-16,0 0 2 0,3 0-1 16,-3 0-1-16,7 2 0 0,-7-2 0 15,4 1 2-15,-1-1-2 0,-3 1 0 16,4-1-13-16,3 2 11 0,-4-1-1 16,0 2-15-16,4-2 15 0,0 2-13 15,0 0 16-15,3 0-1 16,4-1 1-16,-3 2-1 0,2 0 1 15,-2 0-3-15,6 3 2 0,-7-3-15 16,1 0 14-16,-1 0 2 0,-3 0 0 16,7 0-3-16,-4-2 1 0,0 2 0 15,1 1 1-15,-4-2-2 0,-4 1 1 16,7-1 2-16,-3 1-1 0,-7-2 0 16,4 0-21-16,-1-2 19 0,-3 3-13 15,0-2 15-15,0 2 1 0,4-2 0 16,-4 2 1-16,0 1-1 0,0-2 0 15,0 2 0-15,0 0-1 0,0 0 1 16,0 0 1-16,0 0-1 0,0 0 1 16,0 0 0-16,0 4-1 0,0-1 1 15,0 1-1-15,-4 2 0 0,1 0 2 16,3 0-2-16,-4 2 2 0,1 2 0 16,-1 0-2-16,1 2 0 15,-4 2-3-15,7 1-10 0,0-3 12 16,0 3-2-16,-3-1 1 0,3 2 0 15,-4-2 1-15,4 1-1 0,0 0 0 16,0-1 2-16,-3 2 0 0,3-1-1 16,-4-2 1-16,1 1 0 0,3-3 0 15,-7 3 2-15,3-1-2 0,1 1 1 16,-1-2 0-16,-2 4 0 0,2 1 0 16,-6-1-1-16,6 1 0 0,1 2-1 15,-1-1 1-15,1-2-1 0,-4 2 0 16,7-1-1-16,-3 0 1 0,-1 2-2 15,4-3 2-15,0 1 0 16,0 1 0-16,0-3 0 0,-3-3 0 16,3 5-2-16,-4-3 1 0,1-1-10 15,3 1 11-15,-4-3 1 0,1 1 0 16,3 2 1-16,-3-3-1 0,3 1 0 16,-7 0-1-16,3-1 1 0,4 1 1 15,0-1-1-15,0-1 0 0,0 2-1 16,-3-1 0-16,3 1-1 0,-4 0 2 15,4-1-28-15,-3 1 0 0,3 0 25 16,0 1 1-16,-4-3 1 0,4 4 0 16,0-1 1-16,-3 0 0 0,3 0 0 15,-3 1 1-15,3 0 2 0,-4 0-1 16,4 0 0-16,-3 0-2 0,-1-1 1 16,1 0 3-16,-1 1-2 0,1-3 1 15,-1 1-1-15,4-2 0 0,0 2-2 16,-6-1 0-16,6-2-1 15,0-1 1-15,0 0-1 0,6-1-12 16,-6-1 11-16,0-1 0 0,-6-1 0 16,6 3 1-16,0-3 0 0,0 0 1 0,-4 0 0 15,4 1 0-15,0-4-1 16,0 2 1-16,0-4-2 0,0 1 0 16,0 0-14-16,0-2 14 0,0 0-73 15,0-2 33-15,0 0-80 0,0 0-54 16,4 0-14-16,-4 0-78 0,6-2-45 15,-6-1-77-15,0-3-108 0,0-2-110 16,0 0-174-16</inkml:trace>
  <inkml:trace contextRef="#ctx0" brushRef="#br0" timeOffset="91488.935">17116 10547 365 0,'0'0'294'16,"0"0"338"-16,0 0-395 0,0 0-136 15,0 0 0-15,0 0 42 0,0 0-13 16,0 0-81-16,0 0-33 0,7-3-16 16,-7 3 19-16,3-1 59 0,1 1 9 15,-1 0-9-15,7 0 16 16,1 0-23-16,-1 0-6 0,7 0-1 16,-6 0-15-16,6 0-1 0,3 0-9 15,-2 0-17-15,6 1-20 0,0 2 0 16,0-1 1-16,7 0-1 0,0 0 0 15,10 0 72-15,11-2 51 0,10 0-22 16,17 0-59-16,-3-4-28 0,0 0 7 16,0 0-4-16,-14 1 13 0,0 1-19 15,3-1-10-15,1 0 19 0,-1 2-9 16,4 1 0-16,-7-1 28 16,7 1 20-16,-4 0-20 0,11 0-9 0,-10 1-20 15,6-1 1-15,0 0 16 16,-3 0-4-16,0 0-9 0,3-2 9 15,4 2-12-15,-7-1-13 0,4-1 35 16,2 2-23-16,-9-1 17 0,6 1-28 16,4 0 0-16,-7 0 12 0,-4 0 34 15,4 0-22-15,4 0-22 0,-1 0-2 16,-7-1 12-16,8-2-12 0,2 3 12 16,-9-1-11-16,6-1-2 0,4 2 25 15,-7 0-6-15,-7 0-7 0,7 0-9 16,3 0-1-16,-3 0-2 0,-3 0-1 15,3 0 1-15,3 3 0 0,0-2 18 16,-6 2 8-16,6 1-11 0,7-2-15 16,-10-1 1-16,4 2-1 0,6 0 0 15,-7-2 1-15,4 0 28 16,0 1-20-16,0-2-9 0,3 0 0 0,-3 1 1 16,6-1 18-16,-6 0-19 15,0 2-13-15,0 0 10 0,-7-1 1 16,3 2 2-16,0-2 18 0,1 2-18 15,-8 1-2-15,4-2 2 0,10-1 0 16,-10-1 0-16,3 3 0 0,4-3 2 16,-3 0-2-16,-1 1 1 0,7-1 0 15,-10 0 12-15,7 1-13 0,7-1 1 16,-15 0-1-16,12 2 2 0,-8-1 1 16,-3 0 12-16,0 2 4 0,7-2-18 15,-7 0 11-15,-1 1-11 0,8-1 0 16,-3 0 0-16,-5 1 1 0,5 0-1 15,-1-1-1-15,-3 2 10 0,-3-2-10 16,6-1 0-16,-7 3 22 0,-3-2 0 16,4 3-21-16,-8-1 0 0,1-3 1 15,0 4-2-15,-1-1 0 0,1-3 2 16,3 4 9-16,-4-3-10 0,1 2 1 16,-1-2-1-16,-2 3 0 15,-1-1-1-15,3 1 0 0,-3 0 0 16,4-4 2-16,-4 3 1 0,-7-2 0 15,-10 1 1-15,7-1-1 0,-4 0 9 16,1 1-11-16,-4 2 30 0,3-2-18 16,0 0-11-16,4 1-2 0,0 1 10 15,-7-1-9-15,10-1-1 0,-3 2 3 16,-4-1 0-16,-3 1-3 0,7-2 1 16,0 0-2-16,-4 2 2 0,-3-4 0 15,7 2 11-15,-1 0-11 0,1 0 0 16,-4-2 2-16,-3 0-1 15,7 2 11-15,0 0-12 0,0-2-1 0,-11 3 0 16,11-2 1-16,-4 2 0 16,1 1 2-16,-4-3-3 0,3 2 1 15,-3-2 1-15,0 2-2 0,0-2 0 16,-1 2 0-16,-2-3 1 0,3 2-1 16,0 1 11-16,-4-2-11 0,4 1 0 15,0 0 0-15,-4-1 0 0,4 0 0 16,0 2 12-16,-3-2-12 0,-1 1-1 15,4 2 1-15,-7-4-1 0,7 3 0 16,-4 1 1-16,-3-3-2 0,7 2 4 16,-3-3-2-16,-1 1 1 0,1-1 2 15,-4 3-2-15,7-3 1 0,-7 4-2 16,3-4 0-16,0 1 0 0,-6 2 0 16,10-2 2-16,-7-1-1 0,3 3 0 15,-3-3 0-15,-3 0 0 0,6 4 12 16,-10-4 15-16,8 4-25 0,-8-1 11 15,7 1-13-15,0-3 1 0,-4 2-2 16,4-2-1-16,0 2 1 16,-3-3 0-16,-1 1 1 0,1 1-1 15,-1-2 1-15,1 3 0 0,0-3-1 16,-1 1 0-16,-3-1 0 0,4 1 0 16,-1 1 3-16,-3-2-2 0,4 4-1 15,-7-3-1-15,6 2 1 0,-3-2 1 16,1 2 0-16,-1 1-1 0,0-4 2 15,0 3-1-15,0-2-1 0,-3 2 2 16,3-2-2-16,0 2 2 0,-3-2 0 16,-1 2 0-16,1-3 10 0,0 1-10 15,-4 0-1-15,0 1-1 0,0-2 2 16,0 2-2-16,1 0 0 0,-5-2 0 16,1 0-2-16,3 1 2 0,-3 2 0 15,3-3 0-15,-6 2 0 0,10-1-1 16,-8 0 1-16,5 1 1 0,-5-1-1 15,5 2 2-15,-5-3-2 16,-2 2 1-16,6 0-2 0,-3 0 1 16,-4-1 0-16,0-1 0 0,-6 1 0 15,6 1 1-15,-3-2 2 0,0 0-1 16,-4 0-2-16,1 0 0 0,-1 0 12 16,-3 0-10-16,0 0 0 0,4 0 11 15,-4 0-11-15,0 0 13 0,0 0-14 16,0 0 15-16,0 0-16 0,0 0 2 15,0 0 0-15,0 0-2 0,0 0-1 16,0 1 0-16,0-1-1 0,0 0-14 16,0 0 13-16,0 0-12 15,0 0 13-15,0 0 1 0,0 0-3 16,0 0 3-16,0 0 1 0,3 0 1 16,1 0-1-16,2 0 2 0,-2 0-1 15,-1 0 0-15,8 0-1 0,-4-1 0 16,-1 1-1-16,1 0-2 0,7 0 3 15,-7 0 0-15,7 0 0 0,-4 0 0 16,0 0 3-16,4 0-3 0,-7 0-1 16,10 0 1-16,-10 0 0 0,4 0 0 15,-1 0 0-15,0 0 1 0,-6 0 0 16,9 0-1-16,-2 0 0 0,-1 0-1 16,-3 0 1-16,3 0 0 0,-6 0-3 15,6 0 2-15,-6 0 1 0,-1 0 0 16,-3 0 1-16,0 0 12 0,0 0 2 15,0 0-2-15,0 0-11 0,0 0 10 16,0 0 4-16,0 0-16 0,0 0 2 16,0 0-2-16,0 0 2 0,0 0-1 15,0 0 2-15,0 0 0 16,0 0 0-16,0 0 16 0,0 0-17 16,0 0 10-16,0 0-12 0,0 0 0 15,0 0 0-15,0 0-3 0,0 0-77 16,0-4-10-16,3-5-41 0,1-5-92 15,3-4-177-15,3-5-234 0,4-5-189 16,0 8-563-16,0-17 620 0</inkml:trace>
  <inkml:trace contextRef="#ctx0" brushRef="#br0" timeOffset="92958.51">23224 8787 91 0,'0'0'124'16,"0"0"199"-16,0 0 0 0,0 0-131 15,0 0-81-15,0 0 0 0,0 0 9 16,0 0 13-16,0 0 66 0,7-11-21 15,-4 11-19-15,-3-3-9 0,0 3-1 16,0 0 2-16,0 0 4 0,0-1-23 16,0 1-19-16,4-3-33 0,-4 2-29 15,3-3-22-15,1 0-6 0,-1-3-21 16,4-1 14-16,-3-2-15 0,6-4-1 16,0 0 1-16,4-3-2 0,0 1 1 15,-4-3 0-15,4 1 0 0,7-1 1 16,-8 0-1-16,1 0-1 15,3 2-1-15,1 1 0 0,-8-1 2 0,7 3-23 16,4-1 23-16,-4-3 0 16,4 3 11-16,6-1-9 0,-6 0 22 15,13-1 1-15,-9 1 10 0,12-1-34 16,-6 1-1-16,4 1 19 0,-1 1-19 16,-3 0 2-16,4 1-1 0,-1 1-2 15,-10 4-1-15,7-4 2 0,-7 2 13 16,1 2-13-16,-5 0-2 0,-6 1 2 15,0 3 0-15,0 0 3 0,-4 0-1 16,-7 2 1-16,1 0-2 0,3 0 1 16,-7 0 1-16,0 2 0 0,3-1-1 15,-3 1 11-15,0 0-11 0,0 0 0 16,0 0-2-16,0 0 0 0,0 0-12 16,0 0-1-16,0 0-134 0,0-1-17 15,4-1-61-15,-1 0-114 0,1-2-258 16,-4 0-687-16</inkml:trace>
  <inkml:trace contextRef="#ctx0" brushRef="#br0" timeOffset="93439.565">24530 7870 1317 0,'0'0'514'0,"0"0"-209"0,0 0-130 16,0 0-23-16,0 0 22 0,0 0 16 15,0 0-20-15,0 0-45 0,0 0-32 16,0 0-16-16,14 0-7 0,-4 0 6 16,4-4 10-16,0 4-4 0,-4-3-50 15,11 0-4-15,-4 2-12 0,0-3-14 16,4 3-2-16,-1-2 0 0,-6 2-3 15,7-2 3-15,-7 3 0 0,-1-1-2 16,-6 1 1-16,0-3-1 0,7 3-27 16,-7 0-31-16,0 0-13 0,0 0-25 15,-1-1-4-15,-6 1-29 16,7 0-32-16,-7 0-68 0,4-3-86 16,-4 3-45-16,-4 0-21 0,-3-4-144 15,1 4-233-15</inkml:trace>
  <inkml:trace contextRef="#ctx0" brushRef="#br0" timeOffset="93694.811">24633 7688 1597 0,'0'0'532'0,"0"0"-140"15,0 0-141-15,0 0-87 0,0 0-45 16,0 0-39-16,0 0-51 0,0 0-29 15,0 0-53-15,0 0 53 0,-3 37 25 16,-1-15-2-16,4 0-4 0,-3 3-19 16,3-2-2-16,-4-1-2 0,1 1 1 15,0-2 1-15,3-1 0 16,-11-4-27-16,11 0 10 0,-3-3-32 16,3-2-203-16,-4-3-75 0,4-2-166 15,-3-4-270-15,-1 0-436 0</inkml:trace>
  <inkml:trace contextRef="#ctx0" brushRef="#br0" timeOffset="93964.975">24754 7677 1199 0,'0'0'1133'0,"0"0"-852"16,0 0-184-16,0 0-26 0,0 0 71 15,0 0 95-15,0 0-68 0,0 0-93 16,0 0-15-16,0 0 5 0,7 12-40 16,-7 3-14-16,0 0 36 0,0 8-23 15,0 5 0-15,0 4-25 0,0 5 3 16,-7 0-3-16,3 0 2 0,-3 4 12 16,1-1-14-16,-5-2-15 0,-6-3 13 15,10 0-24-15,0-4-116 0,0-5-161 16,0-1-236-16,4-7-464 0,0-4-395 0</inkml:trace>
  <inkml:trace contextRef="#ctx0" brushRef="#br0" timeOffset="94408.559">24950 7950 1854 0,'0'0'1157'0,"0"0"-872"0,0 0-215 16,0 0-51-16,0 0 29 0,0 0 6 15,0 0 28-15,0 0-79 0,0 0 35 16,52 0 0-16,-28 0 10 0,4 0-23 15,-4-2-23-15,-4 2 11 0,4-2-13 16,-10 2-1-16,0 0 0 0,-4 0-12 16,-3 2 1-16,0 0 9 0,-7 0 2 15,4 5 1-15,-4 1 63 0,0 2-3 16,0 3 13-16,-7 2-11 0,0 6-15 16,-7-1 1-16,0 3-19 0,4-2-8 15,-7 3-17-15,-1-3-2 16,8-1 8-16,0-4-10 0,-4 1-16 15,0-3-9-15,7-2 4 0,0-1-6 16,4-3-7-16,3-2-16 0,0 0-114 16,0-4-41-16,7 0-148 0,3 0-99 15,7-2-65-15,-3-6 206 0,3-2-122 16,1-1-176-16</inkml:trace>
  <inkml:trace contextRef="#ctx0" brushRef="#br0" timeOffset="94814.888">25398 7809 947 0,'0'0'1836'0,"0"0"-1432"16,0 0-282-16,0 0-87 0,0 0 16 16,0 0 9-16,0 0-47 15,0 0-13-15,0 0-80 0,0 0 20 16,3 18 44-16,-3-14-6 0,4 0-193 16,-1 0-196-16,1-1-233 0,-1-2-385 15</inkml:trace>
  <inkml:trace contextRef="#ctx0" brushRef="#br0" timeOffset="94951.343">25398 7809 1941 0,'65'6'557'0,"-65"-6"-299"15,0 0-148-15,0 0-8 0,0 2-41 16,0-2-61-16,0 4-41 0,0 0-46 16,0-1 55-16,0 4 16 0,4-3-100 15,-1 3-271-15,-3-6-399 16,4-1-778-16</inkml:trace>
  <inkml:trace contextRef="#ctx0" brushRef="#br0" timeOffset="95205.138">25660 7763 2794 0,'0'0'519'0,"0"0"-376"0,0 0-122 16,0 0-21-16,0 0-29 0,0 0 29 15,0 0 21-15,-31 58-21 0,24-37-32 16,0-3 16-16,-3 3 14 16,-1-3-17-16,8-2-13 0,-4-3-121 15,4-1-42-15,3-4-149 0,-4-2-417 16,4-4-621-16</inkml:trace>
  <inkml:trace contextRef="#ctx0" brushRef="#br0" timeOffset="95504.647">25660 7782 2451 0,'0'0'544'0,"0"0"-301"0,0 0-198 16,0 0 13-16,0 0-1 0,0 0-25 15,0 0-29-15,0 0 32 0,58-12 0 16,-40 8-7-16,-1 1-28 16,4 1-1-16,-8 1-11 0,-2 1-1 15,-4 0 11-15,-4 0-14 0,0 1 14 0,1 4 2 16,-4 3 59-16,0 4 36 16,0 6 6-16,-7 6-29 0,-3 6-24 15,-4 6-17-15,-14 1-15 0,11 3-16 16,-7-2-11-16,0-2-14 0,3-1 10 15,-6-1-17-15,6-4-53 0,0 0-41 16,1-3-106-16,6-4-145 0,0-2-222 16,0-9-383-16,11 0-441 0</inkml:trace>
  <inkml:trace contextRef="#ctx0" brushRef="#br0" timeOffset="95810.637">26042 7887 1949 0,'0'0'1268'0,"0"0"-1026"0,0 0-197 16,0 0-26-16,0 0 25 0,0 0 10 15,0 0-10-15,0 0 1 0,45-4 2 16,-14 4-19-16,-10-1-9 0,10 0-18 16,-7 0 2-16,7 1-1 0,-10-2-2 15,-1 2-2-15,1-1-73 0,-11 0-71 16,1 1-79-16,-8 0-108 0,-3 0-152 16,0 0-163-16,0 0-136 0</inkml:trace>
  <inkml:trace contextRef="#ctx0" brushRef="#br0" timeOffset="95998.801">26184 7876 1768 0,'0'0'642'15,"0"0"-197"-15,0 0-108 0,0 0-51 16,0 0-108-16,0 0-96 0,0 0-82 16,0 0-13-16,0 0-9 0,0 0 6 15,-28 49-6-15,25-34-9 0,-4 4 5 16,3-3 1-16,1 2 12 0,-1-2-15 15,1 1-179-15,-4-1-100 0,0-1-140 16,-3-1-103-16,-7-1-211 0,6-3-255 16</inkml:trace>
  <inkml:trace contextRef="#ctx0" brushRef="#br0" timeOffset="96211.374">25949 8163 316 0,'0'0'1217'0,"0"0"-710"0,0 0-54 15,0 0-37-15,0 0-80 16,0 0-69-16,0 0-108 0,0 0-58 15,0 0-42-15,0 0-45 0,17 0-12 16,-6 0 28-16,9 0 14 0,5 0 24 16,6-4-17-16,-7 4-32 0,10-3-15 15,-6-1-4-15,3 3 10 0,-14 1-10 16,7-3-11-16,-7 3 9 0,-3 0 2 16,-4 0 0-16,1 0-60 0,-1 0-40 15,-6-1-48-15,2 1-48 0,-2-4-167 16,-1 0-277-16,1 2-591 0</inkml:trace>
  <inkml:trace contextRef="#ctx0" brushRef="#br0" timeOffset="96488.911">26597 7802 2731 0,'0'0'583'0,"0"0"-303"0,0 0-201 15,0 0-7-15,0 0-15 0,0 0 6 16,0 0-63-16,0 0-56 0,0 0 16 16,0 0 40-16,-10 62 16 0,10-39-15 15,-4 1 0-15,4-1-1 0,-3-1-2 16,3-3-1-16,-4-4-32 15,1 0-148-15,3-4-129 0,0-5-239 0,0-2-272 16,0-4-366-16</inkml:trace>
  <inkml:trace contextRef="#ctx0" brushRef="#br0" timeOffset="96703.53">26745 7794 1812 0,'0'0'633'0,"0"0"-272"15,0 0-255-15,0 0 35 0,0 0 96 16,0 0-27-16,0 0-46 0,0 0 35 16,0 0-52-16,24 61-33 0,-24-33-39 15,0 7-13-15,-10 11-9 0,-7 14-31 16,-11 10-10-16,-10 3-12 0,0-13 0 16,14-15-18-16,-3-15-38 0,13-5-138 15,-7 2-181-15,0-8-959 0,1-2-994 0</inkml:trace>
</inkml:ink>
</file>

<file path=ppt/ink/ink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0:53:17.390"/>
    </inkml:context>
    <inkml:brush xml:id="br0">
      <inkml:brushProperty name="width" value="0.05292" units="cm"/>
      <inkml:brushProperty name="height" value="0.05292" units="cm"/>
      <inkml:brushProperty name="color" value="#FF0000"/>
    </inkml:brush>
  </inkml:definitions>
  <inkml:trace contextRef="#ctx0" brushRef="#br0">21987 11748 284 0,'0'0'378'0,"0"0"-160"15,0 0-16-15,0 0 0 0,0 0-98 16,0 0-101-16,0 0 289 0,0 0-100 15,0 0-101-15,17-15-39 0,-10 14 6 16,7 0 20-16,0 1-76 0,-11-2 63 16,4 2-65-16,0-1-10 0,-3-2-22 15,3 1 13-15,10-4-4 0,-3 3 22 16,-1-1-1-16,11-2-18 0,-6 2 7 16,6 0-16-16,3 0 29 0,-3 3-13 15,11-2 0-15,-1 2-11 0,1-3 24 16,6 1 13-16,0-1-13 15,-3 1-1-15,7-1-15 0,0-1-49 0,3-2 65 16,7 1-3-16,7-3 3 16,7 2-7-16,7-1 7 0,-7 1 4 15,-11 2-4-15,-6 1 0 0,3 1-3 16,0 1 3-16,1 0 0 0,-1 0-16 16,0 0 16-16,3-2 16 0,1 0 101 15,3 0-52-15,0-2-55 0,7 2 6 16,0-1 31-16,-4-2-47 0,8 2-7 15,-1-3 7-15,0 3 52 0,-6 2-52 16,3-1 0-16,-4 0-1 16,1 0 1-16,-4 1 13 0,-4 2 16 15,1 1-13-15,-4 0-16 0,0 0 0 0,0 0 0 16,0 0 36-16,-3 0-36 16,3 0 13-16,-7 0 6 0,-17 0 17 15,7 0-33-15,-10 0-3 0,6 1 0 16,11-1 0-16,3 0 16 0,0 0-13 15,1 0 1-15,-5 3 15 0,1-3 0 16,3 0-9-16,-3 0-10 0,0 0-1 16,-7 0 1-16,3-3 41 0,7 3-41 15,-6 0 0-15,-1-1 40 0,1 1-27 16,6-3-7-16,0 3-5 0,0-1 35 16,-3 1-36-16,0-3 12 0,0 3-12 15,-1 0-12-15,1-1 12 0,-4 1 29 16,-3 0-27-16,4 0-2 0,-1 1 3 15,0-1-3-15,-6 0-1 0,10 0 1 16,-7 0 19-16,3 0-18 0,-3 0 10 16,7 0-10-16,-4 3-2 0,-7-2-13 15,8 2 14-15,-1-2 3 16,-6 3 10-16,-1 0-13 0,0 0 0 16,-3-1 0-16,4 1 1 0,-1 0 9 15,-3 2-10-15,4-3 0 0,-8 1 1 16,8 0 2-16,-4-1 10 0,-4-2 2 15,1 1-14-15,-4 0 1 0,-7 0 12 16,4 0-13-16,-4-1-1 0,-7 0 1 16,-3 1 3-16,-3-2-3 0,-1 0-1 15,4 0-3-15,-3 0 3 0,-1 0 0 16,4 0 3-16,0 2 0 0,-4-2 10 16,4 0-13-16,-3 0 1 0,-1 0 5 15,1 0 10-15,-4 0-16 0,3 0 0 16,-3 0-3-16,0 0-10 0,0 0-35 15,0 0-71-15,-3-2-85 0,-11-2-269 16,3-2-784-16</inkml:trace>
  <inkml:trace contextRef="#ctx0" brushRef="#br0" timeOffset="943.018">24802 10400 591 0,'0'0'313'0,"0"0"-215"0,0 0-10 15,0 0 32-15,0 0 63 0,0 0-37 16,28-54-16-16,-18 44-97 0,0 0 155 16,1-1-81-16,-5 0-107 0,5-1 82 15,6 0 80-15,-7 0 48 0,-3-1-152 16,4 0 3-16,-1 2-19 0,7-3-6 16,-3-1-23-16,-4-1 9 0,14-1 14 15,-6 0-5-15,2-2-31 0,8 1-13 16,-4-1 11-16,7 2-1 0,-3-1-17 15,6 1 1-15,-6 1 17 16,6 2-1-16,-6 2-23 0,-1-3-110 16,-6 7-77-16,3-2 80 0,-7 3 75 15,-7 1 35-15,1 2 20 0,-4 0-59 16,-4 2-29-16,-3 2-91 0,0 0-22 16,0 0-181-16,-7 0-126 0,-7 2-150 0</inkml:trace>
  <inkml:trace contextRef="#ctx0" brushRef="#br0" timeOffset="1914.793">26525 9251 1271 0,'0'0'414'15,"0"0"-132"-15,0 0-48 0,0 0 21 16,0 0 7-16,0 0-15 0,0 0-35 16,0 0-72-16,0 0-57 0,0-5-32 15,-4 5-7-15,1 0-6 0,-1 1-9 16,1 2-10-16,-8 2-6 0,1 0 2 15,-7 5-11-15,3 2-3 0,-3 1-1 16,-7 1-3-16,10 2 1 0,-3 0-1 16,-4 1-66-16,7-5-87 0,7 3-138 15,1-6-233-15,2-3-545 0,4-3-416 16</inkml:trace>
  <inkml:trace contextRef="#ctx0" brushRef="#br0" timeOffset="2387.009">26235 9569 245 0,'0'0'1281'0,"0"0"-930"0,0 0-136 0,0 0 2 16,0 0 44-16,0 0 10 15,0 0-21-15,0 0-26 0,0 0-62 16,0 0-38-16,-3 0-39 0,10-4-25 16,3 0 6-16,7-2-12 0,7-5-13 15,4 2-22-15,6-6-19 0,1 2-2 16,-4 0 0-16,10 2-2 0,-10 0-11 16,-3 3 15-16,3 3-1 0,-11 2-21 15,-2 0-41-15,2 0-32 16,-9 3-12-16,-4 0-84 0,-4 0-32 0,-3 0-107 15,0 0-34-15,0 2-44 0,-3 3-151 16,-8 1 6-16,4 0-239 16</inkml:trace>
  <inkml:trace contextRef="#ctx0" brushRef="#br0" timeOffset="2895.086">26221 9675 1099 0,'0'0'1119'0,"0"0"-834"15,0 0-179-15,0 0-35 0,0 0 13 16,0 0 19-16,0 0 44 0,0 0-38 16,0 0-54-16,0 0-27 0,7 49-12 15,-7-42 0-15,0 0-13 0,0 0-2 16,4-5-1-16,-4 1-122 0,0-3-83 15,3 0-46-15,-3 0-30 16,4-3 35-16,-4-1 16 0,3-1 22 16,-3-2-1-16,4-1 60 0,-1-2 45 15,0-1 48-15,8 3 50 0,-8-3 6 16,8 2 3-16,-5-3 62 0,1 3 62 16,0 1 26-16,0-2 13 0,7 0-13 15,0 3 2-15,-4-3 17 0,4 2-16 16,6-2 12-16,-2 1 0 0,-1 1-1 15,7 0-25-15,-3 2-14 0,-4-1-26 16,10 3-19-16,-9 4-29 0,2 0 0 16,1 0-3-16,-7 4-6 0,-4 0 9 15,7 3-23-15,-3-1 4 0,-7 4-3 16,0 0-4-16,0 1 1 0,-4 1 21 16,1 1-31-16,3 0 10 0,-4 0-4 15,-3 0-22-15,0-2-1 0,0 1-2 16,-3-2 0-16,-4-2-3 15,3-2-32-15,-3 2-34 0,4 0-23 16,-4-4-19-16,0 2-67 0,-3-2-113 16,-7-2-117-16,6 1-155 0,4-2-496 15</inkml:trace>
  <inkml:trace contextRef="#ctx0" brushRef="#br0" timeOffset="3201.51">26294 9724 2130 0,'0'0'528'16,"0"0"-338"-16,0 0-101 0,0 0 69 15,0 0-31-15,0 0 49 0,0 0-33 16,55-19-80-16,-41 12-22 0,6 3-6 15,-2 0 6-15,-1 0-16 0,7 0-12 16,-3 1-13-16,-8 3-1 0,8 0 0 16,-4 0-1-16,-6 0 1 0,2 0 1 15,-2 3-25-15,-4 1-45 0,-1-4-38 16,-6 1-44-16,4 2-52 0,-4-3-107 16,0 4-89-16,-7-1-98 0,0-2-146 15,0 3-93-15</inkml:trace>
  <inkml:trace contextRef="#ctx0" brushRef="#br0" timeOffset="3448.147">26311 9783 2028 0,'0'0'689'0,"0"0"-358"15,0 0-197-15,0 0-16 0,0 0 9 16,0 0 1-16,0 0-15 0,62-15-65 15,-41 9-30-15,-4 3-18 0,7-1-1 16,0 1 1-16,-10 2 0 0,10 0-1 16,-10 1 0-16,-4 0-18 0,0 0-35 15,1 0-54-15,-4 4-35 0,-7-3-67 16,0 2-110-16,0 3-80 0,-7-1-41 16,-4 2-82-16,1 3-203 0,3-4-61 15</inkml:trace>
  <inkml:trace contextRef="#ctx0" brushRef="#br0" timeOffset="3692.642">26256 9953 1676 0,'0'0'565'0,"0"0"-239"0,0 0-116 16,0 0 8-16,0 0-38 0,0 0 11 15,0 0-16-15,0 0-68 0,65-25-46 16,-47 19-30-16,-1 0-12 0,3-2-18 15,1 1 1-15,-4 3-2 0,1 0-1 16,-1 2-1-16,-3 1 1 0,-4 0-1 16,0 1-27-16,-3 0-53 0,0 0-51 15,-4 0-29-15,1 2-68 0,-4 2-97 16,0 0-54-16,0 1-27 16,0 2-102-16,0-2-96 0,-4 0-141 15</inkml:trace>
  <inkml:trace contextRef="#ctx0" brushRef="#br0" timeOffset="3985.011">26122 10134 375 0,'0'0'1872'0,"0"0"-1391"0,0 0-310 15,0 0-75-15,0 0 84 0,0 0-5 16,0 0 22-16,55-30-64 0,-35 18-54 15,11 0-32-15,-3 2-18 0,10-1-14 16,-4-1-2-16,-6 3-12 0,10-1 0 16,-11 0 2-16,11 6-3 0,-7-4 0 15,-3 1-2-15,-4 3-1 0,0 3-19 16,-7-3 3-16,4 1-13 16,-7 3-21-16,-4-4-32 0,0 4-7 15,4-3-13-15,-7 2-13 0,-4-2-57 16,-3 2-104-16,0-1-79 0,0 0-24 15,-3-3-209-15,0 2-89 0</inkml:trace>
  <inkml:trace contextRef="#ctx0" brushRef="#br0" timeOffset="4354.2">26442 9352 443 0,'0'0'1198'0,"0"0"-837"0,0 0-173 0,0 0-42 16,0 0 38-16,0 0 32 15,0 0-29-15,0 0-30 0,0 0-42 16,0 0-23-16,7 0-2 0,-7 2-8 16,0 2-15-16,3 4-32 0,1 8 34 15,-1 7 33-15,1 18-14 0,-4 15-31 16,0 15-32-16,0 1-25 0,0-12 3 16,0-15-3-16,-4-15-32 0,1-6-56 15,-1 4-19-15,1 3-86 0,-1-1-145 16,1-5-257-16,3-8-388 15,-4 1-428-15</inkml:trace>
</inkml:ink>
</file>

<file path=ppt/ink/ink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0:53:44.878"/>
    </inkml:context>
    <inkml:brush xml:id="br0">
      <inkml:brushProperty name="width" value="0.05292" units="cm"/>
      <inkml:brushProperty name="height" value="0.05292" units="cm"/>
      <inkml:brushProperty name="color" value="#FF0000"/>
    </inkml:brush>
  </inkml:definitions>
  <inkml:trace contextRef="#ctx0" brushRef="#br0">27117 9264 817 0,'0'0'1359'0,"0"0"-968"16,0 0-117-16,0 0-52 0,0 0 33 16,0 0-26-16,0 0-20 0,0 0-118 15,0 0 19-15,-24 35-66 0,24-27-41 16,0 3-3-16,0-4 19 0,0 0-19 16,0-3-14-16,0 2-11 0,0 0-3 15,0 0-6-15,0-2-83 0,0 0-60 16,4 0-118-16,-4-1-118 15,3-2-196-15,-3 3-164 0,0-1-398 0</inkml:trace>
  <inkml:trace contextRef="#ctx0" brushRef="#br0" timeOffset="575.777">27000 9411 2064 0,'0'0'576'0,"0"0"-344"0,0 0-180 16,0 0-40-16,0 0 14 0,0 0-24 15,0 0 17-15,0 0-15 0,0 0 8 16,55-14-12-16,-41 11 2 0,-4 2-2 16,8-2-4-16,-5 3 1 0,-6 0 0 15,4 0 3-15,-5 0 22 0,1 3-2 16,-3-3-19-16,-1 1 28 0,1 2 22 15,-4 0-3-15,0 1-10 0,0 3 16 16,-4 1 7-16,-3 3-4 16,-3 4-9-16,0 2-29 0,-4 1-2 15,-3 2-17-15,-1 0-2 0,5-4-1 0,-1 0-26 16,0 1 1-16,0-3-17 16,7-1-19-16,-6-2-9 0,6-3-13 15,-4-2-14-15,8-2-22 0,-4-1-6 16,4-2-33-16,3-1-53 0,0 0-87 15,0-4-49-15,3-3 31 0,4 0 65 16,-4 0 101-16,4-1 91 0,0 1 29 16,-3 2 30-16,-1 1 3 0,4 0 112 15,-4 4 51-15,1-1 42 16,-1 1-10-16,-3 0 10 0,0 0 38 16,0 1 7-16,4 6-21 0,-1 0-22 15,4 5-49-15,-4 2-20 0,1 4-30 16,-4 3-15-16,3 3-42 0,1 2-9 15,-4-3-17-15,0 1-25 0,0 0 3 16,0-5 11-16,0 1-14 0,-4-2 0 16,1-2-3-16,-1-2-67 0,4-3-45 15,-3 0-39-15,3-3-29 0,-7-4-36 16,7-1-114-16,0-3-127 0,0 0-84 16,0-3-110-16,0-4 63 0</inkml:trace>
  <inkml:trace contextRef="#ctx0" brushRef="#br0" timeOffset="763.635">27062 9657 450 0,'0'0'1864'0,"0"0"-1402"0,0 0-241 16,0 0-70-16,0 0-26 16,0 0-36-16,0 0-45 0,0 0-44 15,0 0-19-15,0 0 19 0,35 3 26 0,-18-3-26 16,-3 0-26-16,10-1-60 15,-7-3-70-15,-3-2-85 0,3 0-197 16,-7 1-657-16</inkml:trace>
  <inkml:trace contextRef="#ctx0" brushRef="#br0" timeOffset="1190.787">27403 9299 2130 0,'0'0'592'0,"0"0"-306"15,0 0-139-15,0 0 48 0,0 0-33 16,0 0-70-16,0 0-41 0,0 0-48 15,0 0-3-15,-27 53 0 0,16-39 0 16,1 2-1-16,3 2-1 16,0-1-87-16,-3-2-82 0,3 1-40 15,-3-3-68-15,-4-2-152 0,7 0-146 16,7-7-113-16,-7-1-30 0</inkml:trace>
  <inkml:trace contextRef="#ctx0" brushRef="#br0" timeOffset="1358.704">27327 9423 264 0,'0'0'1244'16,"0"0"-760"-16,0 0-205 0,0 0-121 16,0 0-67-16,0 0-20 0,0 0 13 15,52-20-17-15,-31 14-25 0,-1-5-42 16,1 2 3-16,0 1-3 0,-1 2-3 16,-2 1-45-16,-5 3-81 0,-6-2-39 15,4 4-88-15,-8 0-179 0,-3 0-157 16,0 4-131-16</inkml:trace>
  <inkml:trace contextRef="#ctx0" brushRef="#br0" timeOffset="1751.606">27396 9471 307 0,'0'0'1557'0,"0"0"-1216"0,0 0-179 16,0 0-30-16,0 0 20 0,0 0-46 15,0 0-54-15,0 0-35 0,0 0-17 16,0 0-1-16,-17 49 1 0,17-45 2 16,0-3-2-16,0 2-48 0,-3-3-100 15,3 0-69-15,0 0-48 0,0 0-115 16,0 0-56-16,0-4 16 0,0-3 153 16,0 0 84-16,0-1-146 0,6 0 195 15,-6 1 134-15,7-1 16 0,-3 0 98 16,3 0 23-16,-4 4 39 0,1-1 43 15,6 1 35-15,-3 2 10 16,0-1-42-16,-4 3 9 0,1 0 19 16,2 0-56-16,-2 0-25 0,3 3 16 15,-4 2 21-15,1 0-9 0,6 3-75 16,-3-1-55-16,0 1-3 0,0 0-45 16,-4-2-18-16,1 1-1 0,2-1-58 15,-6-2-35-15,0 0-65 0,0-3-64 16,0 2-63-16,0 1-214 0,-3-3-54 15,-7 2-135-15</inkml:trace>
  <inkml:trace contextRef="#ctx0" brushRef="#br0" timeOffset="2046.665">27376 9532 1744 0,'0'0'733'0,"0"0"-433"0,0 0-213 16,0 0-84-16,0 0-3 0,0 0-40 16,0 0 40-16,0 0 0 0,0 0 0 15,0 0-21-15,51-16-69 0,-44 14 3 16,-3 2-30-16,-4 0-35 0,0 2-29 16,0-1 16-16,0 3 165 0,0 0 58 15,0-1 43-15,0 1-33 0,0-1 13 16,-4-2 6-16,4-1-71 0,0 0-16 15,0 0-35-15,0 0-4 0,4 0 0 16,-4 0 23-16,3 0-1 0,0 0-51 16,1-1-152-16,-4-2-105 15,0 2-163-15,0 1-157 0</inkml:trace>
  <inkml:trace contextRef="#ctx0" brushRef="#br0" timeOffset="2298.195">27128 9638 764 0,'0'0'1472'0,"0"0"-1019"0,0 0-222 15,0 0-45-15,0 0 12 0,0 0-58 16,0 0-70-16,0 0-70 0,0 0-25 16,0 0-77-16,-14 13-73 0,10-8-94 15,-3 3-363-15,4-2-733 16</inkml:trace>
  <inkml:trace contextRef="#ctx0" brushRef="#br0" timeOffset="3334.014">27420 9620 55 0,'0'0'20'0,"0"0"-4"16,0 0 27-16,0 0 64 0,0 0 4 16,0 0-41-16,0 0-70 0,0 0 0 15,0 0 0-15,0 0 342 0,0 1 72 16,0-1-14-16,0 1-19 0,0 1-48 16,0-1-13-16,0 2-39 0,0 0-67 15,-3 3-76-15,-7 0-52 0,6 3-35 16,1 1-19-16,-4 2-4 0,-4 0-24 15,5-1-2-15,-1-2 1 0,-7 0-2 16,10 1-1-16,1-4 0 0,3-2-26 16,-3-1-66-16,-1-2-71 0,4-1-42 15,0 0-55-15,0 0-112 0,0-2-169 16,0-2-9-16,0-2 94 0,4-2 169 16,-1-1 0-16,0 1 74 0</inkml:trace>
  <inkml:trace contextRef="#ctx0" brushRef="#br0" timeOffset="3657.907">27420 9620 118 0,'-20'36'206'0,"27"-43"74"15,3 1 43-15,-3 1-27 16,3 1-48-16,-3 1-4 0,3 1 19 16,-3 2-17-16,7 0-6 0,-4 0-46 15,1 0 2-15,-4 1-23 0,3 2-57 16,-7 1-40-16,1 0 4 0,-1 0-16 16,-3 0 22-16,0 3 9 0,0 1-10 15,-3 2-2-15,-1 3-33 0,-9 2-34 16,-1 4-16-16,-10-1-16 0,10 2-12 15,-10-3-39-15,3 2-37 0,0-3-23 16,1-2 6-16,3-2-7 0,3-4-16 16,3-1-64-16,1-7-82 0,7 0-63 15,3-4-111-15,0-4 152 0,3-4 93 16,7 1 145-16,1-1 74 0,3 2 84 16,-4-2 121-16,11 5 52 0,-11 1 36 15,4 4-31-15,-4 0-51 0,11 2 8 16,-8 0-25-16,1 6-66 15,3-2-3-15,4 3-16 0,-4 1-52 16,4 0-41-16,0-4-16 0,-4-2-73 16,0-2-164-16,-3-1-224 0,-4-4-740 15</inkml:trace>
  <inkml:trace contextRef="#ctx0" brushRef="#br0" timeOffset="4143.872">27848 9547 1992 0,'0'0'596'0,"0"0"-432"15,0 0-138-15,0 0 32 0,0 0 22 16,0 0-9-16,0 0 28 0,0 0 67 16,0 0-29-16,0 0-38 0,20 57-17 15,-20-43 4-15,0 3-17 0,-7-1-28 16,-6 0-9-16,9-1-10 0,-10-3-3 16,7-1-19-16,-6-2-23 0,-1-4-37 15,7-1-13-15,-3-4-19 0,-1 0-31 16,8-4-27-16,-4-5-3 0,4-4 12 15,3-2 13-15,0-3 57 0,3-3 23 16,7-1 6-16,1-1 18 0,-1-2 24 16,7 4 36-16,0 5 15 15,1 1 36-15,-8 8 29 0,11 0 21 16,-4 6-6-16,-7 1 6 0,7 4-13 16,1 7 22-16,-8 3-14 0,4 3-28 15,0 4-32-15,-4 4-22 0,-3 1-14 16,0-1-8-16,-4 0-28 0,1-5-6 15,-4 0-45-15,0-5-87 0,0-5-108 16,0-3-119-16,0-3-442 0,0-2-1017 16</inkml:trace>
  <inkml:trace contextRef="#ctx0" brushRef="#br0" timeOffset="5510.338">28371 9212 385 0,'0'0'1932'0,"0"0"-1406"15,0 0-234-15,0 0-49 0,0 0-5 16,0 0-71-16,0 0-72 0,0 0-48 16,0 0-35-16,0 0-12 0,7 15-3 15,-3-10 3-15,-4 1 0 0,0 2 0 16,0 0-69-16,0-1-32 0,0 1-82 15,-7 1-71-15,0 0-165 0,0-1-301 16,0-2-487-16</inkml:trace>
  <inkml:trace contextRef="#ctx0" brushRef="#br0" timeOffset="5641.556">28220 9309 897 0,'0'0'1184'0,"0"0"-1184"15,0 0-98-15,0 0-74 0,0 0 33 16,65-26-242-16,-44 19-356 16</inkml:trace>
  <inkml:trace contextRef="#ctx0" brushRef="#br0" timeOffset="5798.461">28547 9220 1871 0,'0'0'1153'0,"0"0"-852"16,0 0-146-16,0 0 51 0,0 0-64 15,0 0-76-15,0 0-66 0,-48 36-6 16,37-28-22-16,4 0-108 0,-3 0-88 16,-4 3-41-16,7-1-158 15,-3 0-272-15,-4 2-473 0</inkml:trace>
  <inkml:trace contextRef="#ctx0" brushRef="#br0" timeOffset="6053.672">28261 9442 638 0,'0'0'2066'0,"0"0"-1495"16,0 0-326-16,0 0-116 0,0 0 58 16,0 0-59-16,0 0-62 0,0 0-43 15,0 0-4-15,-3 68 6 0,3-43-3 16,0 2-7-16,-4 3 7 0,1-2-19 15,3 1 10-15,0-4-13 0,-4-2-15 16,1-2-31-16,3-6-43 16,-7-2-37-16,7-4-44 0,0-4-48 15,0-3-126-15,-4-2-238 0,4 0-428 16,0 0-74-16</inkml:trace>
  <inkml:trace contextRef="#ctx0" brushRef="#br0" timeOffset="6377.824">28330 9400 336 0,'0'0'1812'0,"0"0"-1224"16,0 0-328-16,0 0-112 0,0 0-27 16,0 0-25-16,0 0-45 0,0 0-29 15,0 0 19-15,0 0 32 0,41-22 28 16,-30 18 26-16,-1 0-14 0,-3 3-25 15,10 1-19-15,-7 0 10 0,1 0 27 16,-1 0-22-16,-3 5-19 0,3 3-28 16,1 4 16-16,-1-1-7 15,0 6-12-15,1 3-9 0,-8 1-13 16,-3 3-12-16,0 5 0 0,0-2-2 16,0 3-22-16,-3-3-23 0,-8-2-2 15,1 1-29-15,0-3-15 0,-1-3-25 16,1-3-36-16,-4-1-69 0,4-5-182 15,-1-2-229-15,1-2-520 0,0-6-313 16</inkml:trace>
  <inkml:trace contextRef="#ctx0" brushRef="#br0" timeOffset="6698.196">28289 9544 2550 0,'0'0'643'0,"0"0"-433"16,0 0-146-16,0 0-17 0,0 0-47 16,0 0-84-16,0 0 61 0,0 0 23 15,55-27-1-15,-45 22-61 0,4-1 1 16,-7 3 20-16,-7 3-1 0,3 0 13 16,-3 0 29-16,0 5 32 0,-3 3 90 15,-4 1-36-15,0 2-45 0,0 1 7 16,-3-1 21-16,6-1-34 0,1-2-17 15,-1-1-18-15,4-2-3 0,0-1-22 16,0-1-4-16,4-3 29 0,-1 1 0 16,1-1-20-16,6 0-2 0,0 0-7 15,1-4-12-15,-4-1-23 0,6-6-44 16,-6 0-97-16,14-4-190 0,-7-1-599 16,-1 2-336-16</inkml:trace>
  <inkml:trace contextRef="#ctx0" brushRef="#br0" timeOffset="6953.222">28623 9301 1163 0,'0'0'1544'0,"0"0"-1079"15,0 0-235-15,0 0-71 0,0 0 40 16,0 0-70-16,0 0-66 0,0 0-38 16,-7 61-3-16,7-46 0 0,-4 5-22 15,1-6 0-15,3 0 0 0,-3-4-63 16,3-3-144-16,0-3-126 16,0-2-285-16,0-2-557 0,3-3-163 0</inkml:trace>
  <inkml:trace contextRef="#ctx0" brushRef="#br0" timeOffset="7168.442">28712 9291 665 0,'0'0'2054'0,"0"0"-1372"15,0 0-356-15,0 0-155 0,0 0 33 16,0 0-63-16,0 0-73 0,-3 63-37 16,-1-35 9-16,4 4 1 0,-3 6-10 15,-4 0 6-15,4 3 12 0,-1 1 25 16,-6-4-31-16,6 0-15 0,4-4-3 15,0-4-7-15,0-5-18 16,-3-5-22-16,3-4-28 0,0-4-51 16,0-3-60-16,0-3-79 0,0-4-251 15,3-2-603-15,-3 0-550 0</inkml:trace>
  <inkml:trace contextRef="#ctx0" brushRef="#br0" timeOffset="7865.253">28964 9296 55 0,'0'0'1020'0,"0"0"24"16,0 0-730-16,0 0-127 16,0 0 22-16,0 0 6 0,0 0-87 15,0 0-51-15,0 0-42 0,0 0 42 16,20 3-1-16,-6-3 4 0,-7 0-36 16,7-2-22-16,-4 1-20 0,-3 1-2 15,3 0 0-15,-6 0-1 0,-1 1 1 16,-3 3-13-16,0 4 13 0,-7 0 39 15,1 4-4-15,-5 0 0 0,1 1-13 16,-4-1-20-16,14-1 0 0,-7-3-2 16,4-4-1-16,3 0-11 0,-4-3-10 15,4-1-20-15,4 0-11 0,-1 0-11 16,4 3 20-16,7-3 6 0,-4 0 19 16,4 0-1-16,-4 0 19 0,-3 0-15 15,4 4 13-15,-5-1 0 0,-6 2 3 16,4 1 20-16,-4 1 44 15,-4 5 18-15,-2-2-6 0,-5 0-31 16,4 3-7-16,-3-3-22 0,0 0-14 16,-1-3 0-16,-2 1-2 0,9-4-47 15,-6-4-92-15,-4 0-68 0,7 0-48 16,-7-7-134-16,4-1-90 0,0 0-72 16,3-2 69-16,0-2 192 0,0 0 137 15,4 1 140-15,-1-5 13 0,1 5 211 16,3-3-80-16,0 7 194 0,0 3 131 15,0 3-22-15,0 1-10 0,0 0-68 16,0 4-39-16,0 0-70 16,0 4-70-16,0 5-76 0,0 7 18 15,-4 8-33-15,-3 7-24 0,4 4-21 16,3 4-23-16,-4-1 1 0,1 1 0 16,0-5-7-16,3-1-12 0,-4-4-46 15,4-4-32-15,0-5-61 0,-3-5-84 16,3-4-186-16,0-4-277 0,0-4-547 15,-4-3-216-15</inkml:trace>
  <inkml:trace contextRef="#ctx0" brushRef="#br0" timeOffset="8105.471">29432 9156 848 0,'0'0'2387'0,"0"0"-1993"0,0 0-337 0,0 0-19 15,-51 56 76-15,37-36-39 16,-7 4-56-16,7 0-18 0,-3-3-1 16,0 3-31-16,0-5-57 0,3 0-39 15,0-4-50-15,0 0-109 0,1-8-263 16,6-3-499-16,0-3-134 0</inkml:trace>
  <inkml:trace contextRef="#ctx0" brushRef="#br0" timeOffset="8293.532">29381 9209 1463 0,'0'0'1612'0,"0"0"-1235"15,0 0-279-15,0 0-12 0,0 0 122 16,0 0-76-16,0 0-85 0,27 59-19 15,-16-45-14-15,-8-5-14 0,7 0-52 16,-6-2-35-16,3-1-86 0,-7-2-96 16,0 0-229-16,0 2-293 0,-11 0-301 15</inkml:trace>
  <inkml:trace contextRef="#ctx0" brushRef="#br0" timeOffset="8649.602">29270 9419 1888 0,'0'0'1292'0,"0"0"-1040"16,0 0-157-16,0 0-13 0,0 0 29 15,0 0-26-15,56 3-41 0,-36-3-22 16,-3 0-6-16,-3 0-16 0,0 0-19 16,-4 0-56-16,1 0-42 15,-8 0-64-15,-3 4-83 0,0 0-133 16,-7 4 42-16,-7 3-50 0,4 3-170 15,-7 0-96-15,-4 3 58 0,1-1 398 16,-1 2 215-16,-3-6 0 0,13 0 274 16,1-3 13-16,3-3 446 0,7-2-271 15,0-2-131-15,0-2-4 0,0 0 22 16,0 0-111-16,4 0-53 0,-4-2-51 16,3 0-48-16,4-1-22 0,3 0-4 15,-6-1-9-15,10 0-29 0,-4 0-20 16,0-3-1-16,4 2-1 0,-4-2-63 15,4 0-39-15,0-1-70 0,-7 1-103 16,0-1-217-16,-4 0-225 0,1 1-301 16,-4 3 251-16</inkml:trace>
  <inkml:trace contextRef="#ctx0" brushRef="#br0" timeOffset="8858.547">29370 9445 355 0,'0'0'327'0,"0"0"933"0,0 0-722 15,0 0-93-15,0 0-55 16,0 0-25-16,0 0-116 0,0 0-98 15,0 0-63-15,0 0-32 0,-7 22 3 16,4-10 15-16,0 7-36 0,-1 0-7 16,1 7-19-16,-8 0-12 0,8 3 2 15,3-1 11-15,0-1-10 0,-7-1-1 16,4-3 11-16,-1-2-13 0,1-3-49 16,-1-5-32-16,4-3-56 0,0-2-26 15,-3-4-79-15,3-4-218 0,0 0-335 16,0 0-459-16,-4-4 40 0</inkml:trace>
  <inkml:trace contextRef="#ctx0" brushRef="#br0" timeOffset="9000.974">29257 9698 821 0,'0'0'1309'0,"0"0"-788"0,0 0-167 0,0 0-105 16,-59 48-42-16,45-34-77 0,1-2-73 15,9-1-32-15,-3-3-25 16,4-4-13-16,3 0-98 0,0-4-159 15,3 0-134-15,4-4-413 0,-3 0-402 16</inkml:trace>
  <inkml:trace contextRef="#ctx0" brushRef="#br0" timeOffset="9131.69">29467 9714 957 0,'0'0'1739'16,"0"0"-1177"-16,51 24-52 0,-33-11-198 15,2 2-174-15,-2-1-92 0,-1 1-24 16,-3-3-22-16,-4 2 0 15,-10-2-121-15,0-1-200 0,0-3-644 16,0 0-1155-16</inkml:trace>
</inkml:ink>
</file>

<file path=ppt/ink/ink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1:05:44.61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20537 13279 395 0,'0'0'225'0,"0"0"-111"0,0 0 293 16,0 0-36-16,0 0-65 0,0 0-98 16,0 0-20-16,0 0-27 0,0 0 4 15,-14 0 6-15,14 0 6 0,0 2-20 16,0-2-22-16,0 1 2 0,0-1-16 16,0 0 47-16,0 1-44 0,0-1-17 15,7 2-4-15,-7-1-15 0,0-1-21 16,0 0-23-16,3 1-10 0,-3 2-9 15,4-2-6-15,-1 1 2 0,4 1 1 16,-3-2 9-16,9 3-3 0,1-2 3 16,0-1-3-16,0 2-6 0,0-2-4 15,-1 0-14-15,8-1-1 16,-7 0 0-16,3 0 0 0,0 0-1 16,-3 1 10-16,3-1-9 0,4 2 10 15,-4-2-13-15,-7 0-1 0,8 1 1 16,2 0 0-16,-2-1 12 0,6 2-9 15,-4-2-3-15,1 0 3 0,7 0-1 16,-11 0 11-16,10 0-11 0,-6-2-2 16,3 0 0-16,4 0 1 0,-4 1 0 15,0-3 2-15,-7 3-3 0,7-2 0 16,-3 1-1-16,-4 0-1 0,4 0 1 16,-4 0-1-16,0 2 2 0,1-3 0 15,2 2 0-15,-9-1 1 0,2 1-1 16,8 0 0-16,-7-1 0 0,0 1 0 15,-4 1 0-15,11-3-2 0,-11 3 2 16,4 0 1-16,3-2-1 16,-3 0-1-16,-4 2-15 0,0-2 15 15,4 1-11-15,3 1 11 0,-3 0-1 16,3 0 0-16,4 0-1 0,-7 0 3 16,3 0 0-16,7 1 0 0,-7 1 0 15,4-1-1-15,3 2 1 0,-7-3 1 16,11 3 0-16,-7 0 2 0,3-2 12 15,7 3-12-15,-11-1 13 0,15-3-14 16,-11 0 13-16,7 0-2 0,-7 2 2 16,7-2-15-16,0 1-1 0,-7 0 1 15,0-1 16-15,7 0-14 0,-6 2 0 16,2-1-2-16,-3 0 2 0,0-1 0 16,0 4-1-16,1-4 16 0,-5 2-16 15,1 0-1-15,3-2 13 0,-3 1-11 16,-1 1 0-16,1-2 13 0,0 0-3 15,-1 0-12-15,-6 0 0 0,7 0 1 16,-1 0 1-16,-6 0-1 0,0 0 0 16,3 0 1-16,-3 0 1 15,0 0 0-15,0 0-1 0,3 0 1 16,0 1 16-16,-10-1-19 0,10 1 1 16,-3-1-1-16,-4 0-1 0,1 2 0 15,-1-2-1-15,4 2 2 0,6 0 4 16,-6-2 20-16,7 0-22 0,0 0-2 15,-4 0 0-15,7 0 1 0,-3 0 0 16,-8 0 1-16,15-2 0 0,-7 0 11 16,-4-1-12-16,10 2 1 0,-6-2-2 15,7 3 1-15,-11-2-1 0,10 0 2 16,-3 1 10-16,-3 0-11 16,10-1 0-16,-7 1-1 0,7 0 1 15,-7-1 15-15,7 1-14 0,-6 0 0 16,6-1 1-16,-7 0-2 0,10 1 1 15,-10 0-1-15,7-2-1 0,0-1 12 16,-3 1-10-16,3 1 14 0,-4 0-16 16,8-2 12-16,-8 1-10 0,8 0 1 15,-8 1 12-15,8 1-12 0,-4-2 9 16,-4 2-11-16,8-1 0 0,-8 0-1 16,8 0 2-16,-8-2 10 0,8 2-10 15,-8 1-1-15,11 1-1 0,-10-3 1 16,-1 3-1-16,1-1-2 0,0 1 1 15,-1 0 1-15,1 0-1 0,-4 0 1 16,3-3 0-16,1 3 2 0,-7-1-1 16,3-2-1-16,0 3 0 0,-7 0 0 15,7 0 0-15,-3 0-2 0,-7 0 2 16,10 0 1-16,-7 0-1 16,0 0 2-16,4 0-2 0,-4 0 0 15,0 0 0-15,4 0 0 0,-4 0 0 16,-3 0 0-16,7 0 0 0,-4 0 0 15,-3 0 0-15,3 3 0 0,4-2-2 16,-4-1 2-16,-3 3 3 0,13-2-2 16,-10 2-1-16,8-2 1 0,-1 1 0 15,-4 0-1-15,11 0 0 0,-7-2 0 16,7 3 2-16,0 0 0 0,0-2-1 16,4 3 0-16,-4-3 1 0,7 2-1 15,-4-3 2-15,1 2-2 0,6 0 2 16,0 0 0-16,-6 1-3 0,6-2 1 15,1 1-1-15,-5-2 2 0,-2 2-2 16,6-1 0-16,-6-1 1 0,-1 0 0 16,4 0 1-16,-10 0-1 0,9 0-1 15,-6 0 2-15,0 0-2 16,-3 0 1-16,0-1 1 0,3-1 0 0,-7 2 0 16,3 0-2-16,1 0 1 15,3-2-1-15,-7 1 0 0,4 0 7 16,-1-1-6-16,1 0-1 0,-4 0 0 15,0 1 1-15,-3 0-1 0,-1-2 2 16,4 2-1-16,-6 1 0 0,-1-1-1 16,3 1 0-16,-6-2-1 0,0 2 1 15,3-1 1-15,0 1 0 0,1 0-1 16,-8 0 0-16,11 0 2 0,-4-1-2 16,-7 1 0-16,14 0 0 0,-10-2 0 15,3 2 0-15,4-1 3 16,0 0 0-16,-4-1-1 0,4 2 0 15,-4-2 1-15,-3 0-1 0,3 2-1 16,0-2 0-16,0 2-1 0,-3 0 1 16,7 0-1-16,-4 0 0 0,0-1 1 15,7 1 0-15,-6 0 0 0,6 0-1 16,-4 0 0-16,1-3 0 0,3 6 0 16,-3-3 0-16,0-3 0 0,3 3 0 15,-7 0 1-15,4-1 1 0,-1 1 0 16,-3 0-2-16,4 0-1 0,-4-3 1 15,-3 3 0-15,10 0 0 0,-7 0 0 16,4 0 0-16,3 0 1 0,-3 0 2 16,6 0-2-16,-6-1 1 0,3 1 0 15,-3-3-1-15,3 3-1 0,0-1 1 16,-3-1 2-16,-1 1-3 0,1 1 0 16,-4-3 0-16,8 3 0 0,-5 0-1 15,-3-1 1-15,4 1-11 16,0 0 11-16,-7 0 3 0,13 0-2 15,-10-3 0-15,4 3-1 0,0 0 3 16,-4 0 9-16,7-1-12 0,-7 1-2 16,-3 0 0-16,7-3 1 0,-1 3 1 15,-6 0 1-15,7 0 0 0,-7 0-1 16,3-1-1-16,-7 1 1 0,7 0 0 16,-6 0-3-16,2 0 1 0,-6 0 2 15,11 0 1-15,-8 0-1 0,0 0-1 16,4 0 1-16,-4 0 1 0,4 0 0 15,0 1 0-15,-4-1 0 0,1 0 0 16,2 3 0-16,1-3 0 0,-3 1-1 16,-1-1 0-16,-3 3 0 0,7-3 0 15,-1 1 1-15,-2 2-1 0,2-2 1 16,-6-1-1-16,11 2 3 0,-5-2-1 16,5 1 0-16,-1-1-1 0,-3 3-1 15,3-3 0-15,-7 0 1 0,11 1 2 16,-4-1-1-16,0 0 1 15,0 3-2-15,1-3 1 0,-1 0-2 16,0 1 1-16,4-1-1 0,-7 0 2 16,6 0-2-16,1 0 2 0,-4 0-1 15,4 3 1-15,0-3-1 0,-4 0 0 16,7 0-1-16,-3 0 0 0,-4 0 2 16,7 0-2-16,-3 0 0 0,-4 0-1 15,0 0 1-15,0 0 1 0,-3 0 0 16,3 0 0-16,-3 0 0 0,0 0-1 15,-7 0 0-15,10 0-1 16,-7 0 1-16,-3 0 1 0,3 0-1 0,1 0 1 16,-1 0-1-16,4 0 0 15,-4 0 1-15,1 0 1 0,-1 1 0 16,0-1 0-16,1 0-2 0,-1 0-2 16,-3 0 2-16,0 0 1 0,0 0 0 15,-4 2-1-15,-3-2 0 0,10 0 0 16,-6 0 1-16,-4 0 0 0,3 0 0 15,1 0 0-15,-1 0-1 0,1 2 0 16,-1-2-1-16,-3 2 1 0,7-2 0 16,0 0-1-16,3 0-8 0,-6 2 9 15,13 0 2-15,-7-2 0 0,1 0 1 16,2 2-1-16,1-2 0 0,3 1-1 16,-3-1 0-16,-4 0 0 0,8 0 1 15,-1 0 0-15,-3 0-1 0,3 0-1 16,0 0-1-16,0 0 1 0,-3 0 2 15,10 0 1-15,-7 0-3 0,-3 1 0 16,7 1-1-16,-4-2 0 0,-3 1 0 16,7-1 1-16,-1 0 0 0,-6 0 0 15,7 0 1-15,-4 0 1 16,0 0-1-16,0 0 1 0,-3 0-1 16,0 0-1-16,-4 0 0 0,1 0-1 15,-1 0 0-15,-3 0 0 0,0 0 1 16,3 0-1-16,0 0-10 0,-6 0 11 15,13 0 3-15,-7 2 9 0,1-2-12 16,3 2 1-16,-4-2-1 0,0 0 1 16,1 1 1-16,-5 0-1 0,5-1 1 15,-4 0-2-15,6 2 1 0,1-2 0 16,-7 0-1-16,3 1-2 0,1 0 0 16,-1 1 2-16,0-2 0 0,1 0 0 15,-4 1 0-15,3 0 2 0,-3 1-1 16,7-2 0-16,-4 0-1 0,-3 2-1 15,3-1 0-15,1-1 1 0,-8 0 0 16,11 0-2-16,-11 1 1 0,4-1 1 16,-3 0 0-16,-1 2 1 15,-3-1 2-15,0-1 0 0,3 0-3 0,-3 0-1 16,0 0 1-16,4 0 0 16,-4 1-1-16,3-1-12 0,1 0 12 15,-1 2 0-15,4-2-2 0,-7 1 1 16,10-1 0-16,-6 0 1 0,3 0 0 15,0 1 1-15,-4-1 1 0,-3 0 1 16,4 0-1-16,-1 0 1 0,-3 0 0 16,3 0-2-16,1 0-1 0,-4 2 0 15,0-2-1-15,3 0 0 0,1 0 1 16,-4 0-1-16,3 0 0 0,-3 0 1 16,0 0 1-16,0 0 1 15,0 0 1-15,0 0-2 0,0 0 1 16,0 0 2-16,0 0-1 0,0 2 1 15,0-2-1-15,0 0 0 0,0 1-2 16,0-1-1-16,0 0-1 0,4 0 0 16,-4 0-10-16,0 0 10 0,7 0 0 15,-4 0-1-15,-3 0 1 0,0 0 0 16,3 0 0-16,-3 0 1 0,4 0 0 16,-4 0-1-16,0 0 1 0,0 0-1 15,0 0-11-15,3 0 11 0,-3 1-1 16,0-1-12-16,0 0 3 0,0 0 0 15,4 0-1-15,-4 0-2 0,0 0 3 16,0 0-1-16,3 0 11 0,-3 0-1 16,0 0-9-16,0 0 9 0,0 0-12 15,0 0 2-15,0 0 1 0,0 0-9 16,0 0-4-16,0 0-6 0,0 0-3 16,0 0-15-16,0 0-12 0,-3 0-20 15,3-1-18-15,0-2-37 16,-4 0-112-16,1-5-221 0,-4 2-623 15,-7-8-782-15</inkml:trace>
</inkml:ink>
</file>

<file path=ppt/ink/ink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1:05:47.85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20551 13677 1041 0,'0'0'768'0,"0"0"-443"0,0 0-92 16,0 0-94-16,0 0-4 0,0 0 59 16,0 0-2-16,0 0-54 0,0 0-52 15,0 8-35-15,3-8 0 0,1-3 22 16,-1 3 35-16,0 0 13 0,4-1-33 15,0 1-6-15,0 0-19 0,0-3-10 16,0 2 7-16,0-2-16 0,0 2-9 16,3-2-7-16,0 2-3 0,8-2 3 15,-8 2-3-15,0-2-6 0,4-1-6 16,10 4 5-16,-10-3 1 0,3-1-7 16,7 1 10-16,-7 1-19 0,11-2 16 15,-11 0 6-15,7 2-13 0,4 0 4 16,-7 0-4-16,6 1-10 15,-6-1 20-15,6 1-20 0,-3 1 0 16,4-1-2-16,-4 1 1 0,0 0 1 16,7 0 0-16,-10 0-2 0,7 0 13 15,-8 0-13-15,4 0 0 0,-3 0 1 16,-4-2-1-16,7 2-1 0,-6 0 1 16,-1 0 0-16,3 0 0 0,-2 0-1 15,6 0 1-15,0 0 1 0,0 0 11 16,7 0 10-16,10 0-19 0,-3 2 15 15,14-1 4-15,7-1-20 16,16 1 1-16,-2-1 37 0,-4 0 53 16,-1-2-62-16,-6-2-13 0,1 0-18 15,-5-1 1-15,4 1 0 0,4-3 12 16,-4 1-10-16,10-1 0 0,-3 1-1 16,-7-2 1-16,0 4-1 0,3-2 1 15,1 0 9-15,-1 2-11 0,-6-1 0 16,3-1 0-16,-4 4 0 0,1-2 18 15,0 3-17-15,3-2 0 0,-7 2-2 16,3-2 1-16,-3 3 11 0,4-4-12 16,-4 4 1-16,-3-3 11 0,3-1-8 15,-14 3-2-15,4-2-1 0,-21 3 0 16,7 0-1-16,-3 0 0 0,10 0-2 16,6 0 2-16,-13 0 0 0,4 0-1 15,3 0-18-15,-11 3 18 0,8-2 1 16,-11 3-1-16,7-1 1 0,-7 1-3 15,7 0 3-15,-14-1-1 0,7 0 0 16,-3 1-1-16,-4 0-1 0,4 0 1 16,0 0 1-16,-11 0-2 15,7 0 3-15,0-1-3 0,-6-2-22 16,-1 2 23-16,0 1-1 0,4-4-9 16,0 3 9-16,-4 0-19 0,1 1 10 15,2-2 10-15,5 0-14 0,-5 2 16 16,1-2-2-16,7 0-13 0,-4 1 15 15,0-2-1-15,7 2 0 0,-3-2-12 16,3 2 12-16,0-2 1 0,4-1 0 16,3 3 0-16,-4-2 0 0,1-1 0 15,10 3 0-15,-11-3 0 0,11 0 0 16,0 4 0-16,-7-4-1 0,11 0-2 16,-5 2 2-16,-2-1 0 0,6 2-1 15,1-2 1-15,-8-1-1 0,11 1 2 16,-4 1 2-16,4-1-2 0,-11-1 1 15,8 0-1-15,-1 0-1 0,0 0 1 16,-3 0 0-16,4 0 0 16,2-3 0-16,-2 1 0 0,-4-1-1 15,3 0 1-15,4 1 0 0,-4 0 1 16,-3-1 9-16,3-1-10 0,1 1 0 16,-4 1 1-16,-4-1-1 0,7 1 0 15,-6-1 0-15,-1 0 0 0,1 2 0 16,-4-2 0-16,7 1 3 0,-4 0 0 15,-3 0-2-15,4 1 0 0,-8 0-1 16,8-2 1-16,-4 3-1 0,3 0 1 16,-6-1 0-16,-1 1 0 0,8-2-1 15,-11 2 0-15,7 0 2 0,-7 0-1 16,7-2 0-16,-10 0 2 16,10 2-3-16,-7 0 0 0,3 0 0 15,-3 0 0-15,1 0 0 0,2 0 0 16,1 0 3-16,-1 0 19 0,1 0-22 15,-4 0-1-15,0 2 0 0,4-2-3 16,-4 0 1-16,0 0 2 0,0 0 1 16,0 0 0-16,0 0 0 0,0 0 1 15,0 0 0-15,-3 0 1 0,7 0-1 16,-8 0-1-16,4 2 1 0,0-2-1 16,-3 2 0-16,3-1-2 0,-3-1 2 15,3 1 0-15,0 2 0 0,4-3 0 16,-4 1 0-16,3 1 0 0,1-2 0 15,3 0 0-15,-3 0 0 0,3 0 0 16,-4 0 0-16,4 0 0 0,-3 0 0 16,6 0 1-16,1 0 11 0,-4 0-12 15,3-2 0-15,-3 1 0 0,7 1 1 16,-7 0 0-16,3 0-1 16,-3 0-2-16,0 0 2 0,0 0 0 15,-3 0 0-15,6 0 0 0,-3 0 1 16,-3 0-1-16,6 0 0 0,-6 0 12 15,3 0-12-15,0-1 0 0,4 1 1 16,-1-2-1-16,0 1 0 0,1-2 0 16,-8 3 0-16,11-4 0 0,-7 4 0 15,0-2 0-15,-7 4 2 0,4-4-2 16,-4 2 0-16,-3 0-3 0,3 0 2 16,-7 0 1-16,0 0 2 0,4 0-1 15,-4 0 0-15,-3 0 10 0,3 0-11 16,-6 0-2-16,6 0 2 0,-7 0 0 15,1 0 1-15,2 0-1 0,-9 0-2 16,10 0 0-16,-4 0 1 0,-3 0 0 16,3 0 0-16,0 0 1 0,1 0-1 15,-4 0-1-15,0 0 1 0,-1 2 1 16,5-2 1-16,-4 0 0 0,0 0 1 16,3 0 0-16,0 0 0 15,1 0-2-15,-5 0 1 0,5 0-1 16,-4 2-1-16,-4 0 0 0,7-2 1 15,1 0 0-15,-4 0 0 0,-4 0 1 16,7 0-1-16,-3 0 0 0,-3 2 0 16,10-1 0-16,-8-1 0 0,5 0-2 15,-1 3 2-15,0-2-2 0,-3-1-9 16,14 1 11-16,-11-1 2 0,4 0-2 16,-4 0 0-16,8 0-1 0,-5 0 0 15,5 0 1-15,-5 0 0 0,1 0 1 16,0 0-1-16,3 0-11 0,-3 0 11 15,0 0 0-15,0 0 2 16,-1 0 0-16,5 0-2 0,-5 0-1 16,1 2-1-16,-3-2-1 0,2 0 3 15,-2 0 0-15,2 0 0 0,-2 0 0 16,-4 0 0-16,6 0-1 0,-2 0-2 16,-4 0-1-16,3 0 2 0,-3 0 0 15,0 0 2-15,-4 0-2 0,8 0 2 16,-5 0 1-16,1 0 1 0,-3 0 0 15,-1 0-2-15,-3 0 0 0,4 0 0 16,3 0 1-16,-7 0-1 0,3 0 0 16,0 0-1-16,1 0 0 0,-4 0-1 15,0 0 1-15,3 0 0 0,4 0 0 16,-3 0 1-16,3 0 0 0,-4 0-1 16,4 0 0-16,-4 0 1 0,1 0-2 15,6 2 1-15,-6 0-1 0,-1-2-1 16,0 0 1-16,8 2 0 0,-4-2 1 15,3 0 1-15,0 0-1 0,1 0 0 16,-4 0 1-16,6 0 0 16,1 0 0-16,-7 0-2 0,3 1-11 15,-3-1 10-15,4 1 0 0,-1-1 2 16,-3 0 0-16,0 2 1 0,3-1-2 16,-3 0 0-16,-4-1 0 0,8 0 2 15,-1 2-1-15,-3-2 0 0,0 1 1 16,3 0 0-16,1-1-1 0,-1 1 1 15,4-1 0-15,-4 2 1 0,0-2-1 16,4 0 0-16,-4 0 1 0,1 0 0 16,-4 0 0-16,0 0-1 0,-1 1 0 15,-2-1-1-15,-1 0 1 0,1 1-2 16,-1-1 2-16,-3 0 1 0,0 2 2 16,0-2 12-16,0 0-2 0,0 0-1 15,0 1-9-15,0-1 0 0,0 0-3 16,0 0-12-16,0 0 12 0,0 0-2 15,0 0 0-15,0 0-10 16,0 0 9-16,0 0 1 0,0 0 0 16,0 0 1-16,0 0 0 0,0 0 1 15,0 0 1-15,0 0-1 0,0 0 1 16,0 0-1-16,0 0-2 0,0 0-32 16,0 0 0-16,0 0-18 0,0 0-26 15,-3 0-39-15,-1 0-45 0,-3 0-125 16,-3-5-315-16,3 1-939 0,-17-11-168 0</inkml:trace>
</inkml:ink>
</file>

<file path=ppt/ink/ink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1:05:50.23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20630 13854 435 0,'0'0'313'15,"0"0"-124"-15,0 0 19 0,0 0 56 16,0 0-65-16,0 0-160 0,0 0-39 16,0 0 409-16,0 0-205 0,0 0-81 15,-28 15-7-15,28-15 17 0,0 0-1 16,0 0 22-16,0 0 3 0,0 0-19 16,0 0-23-16,0 0-26 0,0 0 3 15,0 0 13-15,0 0-10 0,0 0-36 16,0 0-24-16,4 0-19 0,-4 0 0 15,7 0-4-15,3 0 10 0,7 0 10 16,-3 0-1-16,0-2 3 0,6 0 1 16,8-1-13-16,-11 0 20 15,14 2-39-15,-10-2 16 0,10 0-7 16,-10 1 1-16,13 2-1 0,-10-2 7 16,11 0-17-16,-4 0-2 0,3 2 1 15,7-2 21-15,-3 0 90 0,7 1-7 16,-4-3-77-16,8 0-26 0,-5 0 17 15</inkml:trace>
</inkml:ink>
</file>

<file path=ppt/ink/ink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1:05:56.22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21512 13865 45 0,'0'0'140'16,"0"0"-101"-16,0 0-39 0,0 0 0 15,-66 4 36-15,53-2 117 0,-5 0-3 16,1 0 33-16,3 0-164 0,4 0 177 15,0-1 256-15,-8 0-208 16,8 1-81-16,0-1 9 0,6 1-55 0,-3 0 3 16,4-1 42-16,0 2-46 0,3-3-39 15,0 0-22-15,0 0-32 0,0 0-7 16,0 0 3-16,0 0-6 16,0 0-10-16,0 1 14 0,3 0 8 15,0 0 11-15,4 3 6 0,-3-3 12 16,-1 2-6-16,8 1 4 0,-5-1-11 15,12 1-2-15,-8-2 6 0,-3 0-13 16,10 1-13-16,0-2 48 0,1 2-16 16,-1-2-16-16,7 0 10 0,-3-1 9 15,13 0-32-15,-10 0-22 0,11 0 29 16,-4-2-10-16,7-2 3 0,3-1-21 16,-3-1 21-16,7-1-9 15,-1-1 0-15,11-3 1 0,7 0-13 16,7-3 1-16,4 3-2 0,-15 2 19 15,-13 1-16-15,-4 1 12 0,11 3 1 16,7-3-14-16,6 2 2 0,-17 1 8 16,-6 1 17-16,3 3-26 0,-4-1 7 15,-7 1-7-15,8 0 39 0,-1 0-42 16,0 0-7-16,1 0 6 0,2 0-1 16,5 1 2-16,-1 1 25 0,-7-1-23 15,1 0 11-15,2-1 9 0,1 2-11 16,3-2-9-16,-6 1 18 0,-1-1 14 15,4 1-31-15,0-1 10 0,-1 0-7 16,-6 0 10-16,4 0 0 16,-1-1-14-16,4 0-1 0,-7-2 0 15,0 0-1-15,3 1 0 0,-3 0 13 0,-7 0-2 16,10 0-10-16,-6 2-1 16,-4-2 2-16,10 2 9 0,-13-1-9 15,9 1-1-15,1-1 16 0,-7-1-13 16,7 1-1-16,0 0 31 0,-3-1-31 15,3 0-3-15,-1 0 13 0,-2-1 3 16,6 2-16-16,-3 1-4 0,-3 0 4 16,2 0 4-16,-2 0-4 0,-4 4-3 15,3 0 3-15,-6-1 0 0,3 1 18 16,0 1-18-16,-3 0-1 0,3 0-1 16,-7-1 2-16,3 0 0 0,-3 0 3 15,-3-1-3-15,7-2 3 0,-11 2 13 16,7-3-3-16,0 0-11 0,-7 3 10 15,11-2-9-15,-11 2 10 0,4-2-11 16,3 2 0-16,-7-2-2 0,11 2 1 16,-11-3 0-16,10 1 0 15,-3 3-1-15,-3-4 0 0,10 2 1 16,-10 2-1-16,6-2 0 0,-2 0 0 16,2-2 0-16,-3 1 1 0,7 2-1 15,-7-2 3-15,7 2 0 0,-7-2-2 16,11-1 1-16,-8 2 1 0,8-2 17 15,-1 0-20-15,-3 0 0 0,7 0 0 16,-7-3-2-16,7 0 2 0,-3 2 1 16,-1-2-1-16,4 0-1 0,-4 1 1 15,-3 0 0-15,7-2 0 0,-3 2 0 16,-1 0 0-16,1 1 1 0,-8 1-1 16,11-3-1-16,-7 3 1 0,4 0 2 15,-4 0-1-15,-4 0-1 0,4 0 0 16,-3 3-2-16,3-3 2 15,-4 0-1-15,4 1 0 0,-10 1 1 16,10 0 0-16,-3 0 2 0,-1-2-2 16,-3 2 0-16,7 0-2 0,-7-2 2 15,7 0 2-15,-7 0 0 0,7 0 0 16,-3 0 1-16,3 0 12 0,-7 2-15 16,7-2 0-16,-7-2 0 0,7 2 2 15,-7 0-1-15,4 0 0 0,-7-2 9 16,6 2-10-16,-3 0 0 0,0 0 1 15,1 0 14-15,-8 0-15 0,14 0 0 16,-14 0 0-16,7 0 0 0,0 0 3 16,0 0-2-16,0-2 11 0,-3 2-12 15,3-2 0-15,0 2 1 0,-3 0 1 16,3 0 0-16,0 0 0 0,0 0 1 16,-3 0 13-16,3 0-16 0,0 0 15 15,4 0-13-15,-4 0-2 16,0 0 0-16,0 0 4 0,-7 0 20 15,14 0-2-15,-10 0 3 0,3 0-10 16,-3 0-11-16,3 2 14 0,0-2-15 16,-3 0 10-16,3 2-12 0,0-2 1 15,-3 0 0-15,-4 2 0 0,4 0-2 16,-1-2 0-16,-2 2 1 0,-1-1 0 16,0 3-1-16,0-4-2 0,4 3 2 15,-4 0 1-15,0-3-1 0,1 4 0 16,-1-4 2-16,0 3-2 0,0-2 0 15,-6 1 0-15,13-1 1 0,-7-1 0 16,0 0 1-16,4 1-2 0,-1 1 1 16,-6-1 0-16,7 0 1 0,-4 1 14 15,0-1-16-15,4-1 1 0,0 1 9 16,-1 2-10-16,-2-3 0 0,2 0 0 16,-2 1-2-16,2 0 0 0,1-1 2 15,-4 2 13-15,0-2-13 0,4 1 0 16,-4 0 2-16,0-1-1 15,4 1 12-15,0-1-13 0,-4 0-12 16,4 0 8-16,-4 1 4 0,4 1 0 16,-4-1 0-16,7-1 17 0,0 1-14 15,-3 1 10-15,6-1-12 0,-10 0 0 16,11 1-1-16,-4-1 0 0,0-1 0 16,0 1 0-16,-3 1-2 0,3-2-2 15,-3 2 3-15,6 0 1 0,-2-2 0 16,-1 0 10-16,0 0-9 0,-4 2-2 15,5-2 1-15,-5 1 0 0,8 0 2 16,-8 1-2-16,5-1 0 0,-1 0 1 16,0-1 0-16,0 2 1 15,-3-1 1-15,6 0 9 0,-3-1-11 16,4 1 0-16,-8 1-1 0,5-2 0 16,-5 0 2-16,1 1-1 0,7 0 2 15,-11 1 0-15,3-2-1 0,-2 0-2 16,-1 1-3-16,-7 2 3 0,11-2 9 15,-11 0-9-15,4 1 0 0,-7-2-1 16,7 2 1-16,-4-1-1 0,0 0 1 16,1 1 1-16,-4-1 0 0,-1 0-1 15,5 1 2-15,-1-1 10 0,-3-1-11 16,0 1 0-16,0-1 0 0,0 0 12 16,-4 0-11-16,7 0 0 0,-6 0 1 15,3 2-3-15,3-2 0 0,-6 0-1 16,2 0 1-16,1 0 1 0,0 0 11 15,-7 0-10-15,4 0-2 0,6 0-3 16,-3 0 3-16,0 0 11 0,3 0-11 16,0 0 1-16,-3 0 10 15,7 0-9-15,-4-2 0 0,1 1 13 16,-1 1-14-16,1-1 14 0,-8-1-14 16,4 2 1-16,-4 0 0 0,-3 0 10 15,0 0 10-15,0 0-7 0,0 0-13 16,0 0 1-16,0 0 13 0,0 0-15 15,0 0 0-15,0 0 1 0,0 0-2 16,0 0-2-16,0 0-1 0,4 0-19 16,-4 0 22-16,3 0-11 0,-3-1 11 15,0 1 1-15,4 0 0 0,-4 0 0 16,3 0-1-16,-3 0 1 0,0 0 2 16,0 0 0-16,0 0 16 0,0 0-16 15,0 0 21-15,0 0-23 0,0 0 2 16,0 0 13-16,0 0-16 0,0 0 0 15,0 0-2-15,0 0 0 0,0 0 1 16,0 0-1-16,0 0-2 0,0 0 2 16,0 0 1-16,0 0-9 0,0 0 9 15,0 0 2-15,0 0-1 16,0 0 0-16,0 0 0 0,0 0-31 16,0 0-9-16,0-1-46 0,0-3-50 15,0-2-66-15,0-6-256 0,-3 1-1150 16,-18-23-557-16</inkml:trace>
</inkml:ink>
</file>

<file path=ppt/ink/ink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1:03:22.278"/>
    </inkml:context>
    <inkml:brush xml:id="br0">
      <inkml:brushProperty name="width" value="0.05292" units="cm"/>
      <inkml:brushProperty name="height" value="0.05292" units="cm"/>
      <inkml:brushProperty name="color" value="#FF0000"/>
    </inkml:brush>
  </inkml:definitions>
  <inkml:trace contextRef="#ctx0" brushRef="#br0">13374 7233 199 0,'0'0'1471'0,"0"0"-1214"0,0 0-179 15,0 0-29-15,0 0 25 0,0 0 14 16,0 0 9-16,0 0 0 16,0 0-48-16,7 0-24 0,-3 0 11 15,-4 0 38-15,3 0 39 0,-3 0 35 16,3 0-48-16,1-3-27 0,-1 3-28 15,1 0 10-15,-1 0-17 0,1-1-9 16,3 1 16-16,0 0-14 0,-4-3 5 16,7 3-5-16,1-1 11 0,-1-1-10 15,4 0 9-15,0 0-9 0,3 1-4 16,0-3 4-16,0 1-29 0,-3 2 32 16,3-1-22-16,-3 0-13 0,0 2 1 15,0-2 11-15,-1 2-11 0,1 0 12 16,3 0-11-16,-3-2 0 0,7 2 14 15,-7-1-16-15,3 1 19 0,0 0 0 16,0-1-6-16,0 1-10 0,1 0 25 16,-5-2 1-16,5 2-17 0,-5-1-9 15,1 0 23-15,3 1-14 0,-6 0 7 16,-1 0-17-16,4-2 17 16,0 2 3-16,0-1 0 0,-1 1-9 15,-2 0-1-15,2 0-9 0,1 0-3 16,-3-1 16-16,2 1-15 0,-2 0 0 15,-4 0 0-15,3 0 0 0,-3 0 1 16,-4-2 2-16,4 2 11 0,-3 0-13 16,-4 0-1-16,3 0-1 0,0 0 1 15,-3 0 1-15,0 0 0 0,0 0-1 16,0 0 1-16,4 0-2 0,-4 0 1 16,0 0-1-16,0 0-2 0,0 0 0 15,3 0-1-15,1 0 1 0,-1 0 1 16,-3 0 1-16,4 0 0 0,-4 0 0 15,3 0-1-15,-3 0 0 0,7 0 1 16,-7 0 2-16,0 0 0 0,0 0 2 16,0 0 8-16,0 0-10 15,0 0 1-15,0 0 10 0,0 0-11 0,0 0 1 16,0 0-1-16,0 0-2 16,0 0-1-16,0 0 1 0,0 0-1 15,0 0 1-15,0 0-1 0,0 0 0 16,0 0 1-16,0 0-1 0,0 0-18 15,0 0-9-15,0 0 3 0,0 0-13 16,0 0-22-16,0 0-6 0,-7 0-54 16,4-1-140-16,3 0-393 0,-4-8-1154 0,18 20 883 15</inkml:trace>
  <inkml:trace contextRef="#ctx0" brushRef="#br0" timeOffset="2863.575">13612 7180 213 0,'0'0'303'0,"0"0"-228"0,0 0 10 15,0 0 94-15,0 0-22 0,0 0-76 16,0 0-32-16,0 0 3 0,0 0 4 15,7 1-1-15,-7-1 33 0,3 0 6 16,-3 0 10-16,4-1-22 0,3 1-40 16,-4 0 36-16,4-1-20 15,0 1-54-15,3-2 44 0,-6 2-15 16,6 0-30-16,-3 0 17 0,3 0 12 16,-3 0 13-16,0 0-22 0,3 0 0 15,-3 0 6-15,7 0 3 0,-4 0-12 16,-3 0-17-16,4 0 17 0,-1 0-4 15,0 0-16-15,4 0 13 0,-4 0-12 16,1 0 0-16,-1 0 2 0,-3 0 0 16,3 3 26-16,1-2-16 0,-1 2 10 15,0-2 3-15,1 2 0 0,-1-3 3 16,4 2 29-16,-4 0 26 0,0-2-19 16,-3 0-14-16,4 0-12 0,-1 0-10 15,-3 0-6-15,3 0 12 0,1 0 4 16,-5 0-17-16,1 0 1 0,4 0 9 15,-4 0 3-15,-4 0-9 16,7 0 9-16,-6 0 1 0,3 0-20 0,0 0-15 16,-1 0 2-16,1 0-3 15,0 0 0-15,0 1-1 0,3 0 1 16,1 1 38-16,-4-2-25 0,3 1 22 16,0-1-3-16,-3 0 10 0,4 1 22 15,2-1 22-15,-2 0-26 0,2 0-25 16,1 0-3-16,-3 0-30 0,2 0 24 15,5 0 2-15,2-1 14 0,-3 0-5 16,4-3-11-16,3 1-14 0,-3-1-10 16,3 0 1-16,-7 0 16 0,4 2-7 15,0-2 2-15,-1 0-12 0,1 0-1 16,-4 0 2-16,0 0 0 0,1 1-1 16,-1 0 0-16,-7 1-1 0,4 1-1 15,-4-2 2-15,4 2-1 0,-7-1-1 16,0 1 2-16,0 1-1 0,0 0-1 15,-4 0 1-15,4 0 2 16,-4-1-2-16,1-1 0 0,-4 2-1 16,3 0 1-16,4 0-1 0,-3 0 0 15,-4 0 0-15,0 0 0 0,3 0 0 16,1 0-1-16,-1 0 1 0,0 0 0 16,-3 0 0-16,4 0 0 0,3 0 0 15,-4 0 0-15,1 0-1 0,-1 0-1 16,4 0 1-16,-4 0 1 0,8 0 0 15,-8 0-1-15,8 0 1 0,-8 0 18 16,7 2 1-16,1-2-19 0,-4 1 3 16,3-1 0-16,4 0 10 0,-4 1-1 15,0 1 7-15,8-2 22 0,-8 0 69 16,0 0-69-16,4 0-25 16,-4 0-13-16,4 0-2 0,-7 1 17 15,0-1-17-15,0 0 1 0,0 0 1 16,-4 0 9-16,4 0-8 0,-4 0-3 15,-3 0-1-15,4 0 1 0,3 0-1 16,-4 0 0-16,-3 0 0 0,0 0 1 16,0 0-1-16,0 0-3 0,4 0 3 15,-4 0 0-15,0 0 0 0,3 0 0 16,-3 0 0-16,0 0-1 0,0 0 1 16,0 0 0-16,0 1 0 0,0-1 1 15,0 2-1-15,0-2 0 0,0 0 0 16,0 0-2-16,0 0 2 0,0 0-2 15,0 0-1-15,0 0-28 0,0 0-135 16,0 0-122-16,4-2-376 0,-4 1-795 16,-4 2 34-16</inkml:trace>
  <inkml:trace contextRef="#ctx0" brushRef="#br0" timeOffset="3849.394">13212 7562 10 0,'0'0'1133'0,"0"0"-895"16,0 0-124-16,0 0 22 0,0 0-25 15,0 0-14-15,0 0-12 0,0 0-20 16,0 0-30-16,-31 9-15 0,28-7-7 16,-4 2 39-16,4 0-23 0,-4-2 20 15,0 4-20-15,0-1 10 0,-3 0 38 16,-1 2-41-16,1 1-36 0,-4 2-23 16,-3 0 23-16,3 2 1 0,-3 1 0 15,-7 1 1-15,3 1 1 0,-3 1-3 16,0-1 0-16,0 1 15 0,0 0-14 15,3-1 2-15,0 1 13 16,-3-4-16-16,7 4 20 0,-7-3-20 16,3-1 0-16,4 3 3 0,-7-2 36 15,3 1-39-15,-6 1-3 0,2 0 3 16,1-3 15-16,0 3-15 0,4-1 3 16,-8 2 0-16,0 1-3 0,1-1 0 15,-1 1 13-15,-3 1-13 0,4-1 0 16,-1-1 25-16,1-2-25 0,2 0 0 15,5-1 1-15,-1-1-1 0,0-1 29 16,8 3-8-16,-5-2-21 0,1-1-12 16,3 2 12-16,-3-2 2 0,3 1-2 15,-3-2 0-15,3 1-23 0,4 1-6 16,0-2 27-16,-4-3 1 0,7 1 0 16,0 0 0-16,0-2-11 0,4 0 9 15,-4-4-30-15,7 2 4 16,-3-4-16-16,3 0-33 0,0 0-116 15,0 0-202-15,0 0-115 0,3-3-157 16</inkml:trace>
  <inkml:trace contextRef="#ctx0" brushRef="#br0" timeOffset="4274.074">12103 8073 88 0,'0'0'202'16,"0"0"791"-16,0 0-804 0,0 0-104 15,0 0 15-15,0 0 21 0,0 0 25 16,0 0-16-16,0 0-43 0,0 0-53 15,-7 0-34-15,4 2-1 0,3-1 1 16,-4 3-20-16,1 3 7 0,-1 0 0 16,1 5 13-16,-1 0-9 0,-2 2 11 15,2-2-2-15,1 3 16 0,-1 1 13 16,1-1 7-16,-1 3 3 0,4-7-17 16,0 2-18-16,0-2 8 0,0-2 8 15,0 2-4-15,0-2 36 0,0-1-39 16,7-1 16-16,0 0 13 0,0 0 32 15,10 1 97-15,0-4-13 0,8 1-17 16,2-2-13-16,4-3-41 0,7 0-55 16,-7-3-32-16,3-1-122 0,1 0-77 15,-4 3-139-15,-7-2-163 16,-7 2-569-16</inkml:trace>
  <inkml:trace contextRef="#ctx0" brushRef="#br0" timeOffset="5627.39">9140 8738 496 0,'0'0'1205'0,"0"0"-949"15,0 0-136-15,0 0 59 0,0 0 15 16,0 0-59-16,0 0-44 0,0 0-36 15,0 0-23-15,4 0 0 0,-4 0 7 16,0 0 2-16,3 0-24 16,0 0-17-16,4 0 19 0,4 0 13 15,-8-1-13-15,18-1-17 0,-7 0-1 16,3 0 15-16,3-1-16 0,-2-1 0 16,-1 1 17-16,7 1-14 0,-7-1-3 15,-3 2 1-15,3-3-1 0,-3 3 0 16,0-1-1-16,-4 1-2 0,-6-2 3 15,6 3-1-15,-7 0-14 0,-3-2-17 16,0 2-96-16,0 0-1 0,-3 0-68 16,-7 0-84-16,3 2-509 0,-4 1-294 15</inkml:trace>
  <inkml:trace contextRef="#ctx0" brushRef="#br0" timeOffset="5924.433">9223 8715 457 0,'0'0'814'0,"0"0"-248"0,0 0-303 16,0 0-111-16,0 0 10 0,0 0 9 15,0 0-42-15,0 0-51 16,0 0-78-16,0 0 16 0,0 30-16 16,0-19 80-16,0 9-6 0,0 0-3 15,0 5 22-15,0 2-26 0,0 2-29 16,0 1 0-16,0-2-34 0,0 3 31 15,0-2-34-15,0-2 18 0,-4 0-18 16,4-3 0-16,-3-4 0 0,-1-1-1 16,4-2-29-16,0-4 17 0,0 0-30 15,0-5-127-15,0-1-30 0,0-1-56 16,0 0-78-16,0-5-49 16,4 2-116-16,-4-3-114 0,0 0-174 15</inkml:trace>
  <inkml:trace contextRef="#ctx0" brushRef="#br0" timeOffset="6172.527">9078 9197 287 0,'0'0'1319'16,"0"0"-925"-16,0 0-135 0,0 0-7 15,0 0-32-15,0 0-27 0,0 0-27 16,0 0-31-16,0 0-43 0,0 0 13 15,35-15 0-15,-18 11-38 0,-3 0-55 16,6 3-12-16,-3-2-1 0,1 3-10 16,-1 0 11-16,-7 0 0 0,14 1-2 15,-10 2-1-15,0-2 1 0,3 2-64 16,-3-3-141-16,3 0-132 16,-10-3-209-16,10-1-269 0,-6-2-571 0</inkml:trace>
  <inkml:trace contextRef="#ctx0" brushRef="#br0" timeOffset="6583.923">9595 8704 346 0,'0'0'1478'0,"0"0"-1085"15,0 0-196-15,0 0-35 0,0 0 47 16,0 0-19-16,0 0-23 0,0 0-81 15,0 0-86-15,0 0-3 0,0 12-4 16,-4 0 7-16,1 6 16 0,0 4 3 16,-1 7-17-16,-3 2-2 0,0 4-6 15,-3 3-6-15,7-1 11 0,-4-4-20 16,0 0 19-16,3-5-11 0,1-2-22 16,-1-3 9-16,1-2 7 0,0-5 0 15,-1 0-125-15,4-5-52 16,-3-1-66-16,3-6-191 0,0 0-197 15,0-4-174-15</inkml:trace>
  <inkml:trace contextRef="#ctx0" brushRef="#br0" timeOffset="6860.324">9564 8846 1500 0,'0'0'527'0,"0"0"-142"0,0 0-133 15,0 0-14-15,0 0 44 0,0 0-78 16,0 0-92-16,0 0-93 0,0 0-19 16,0 0-19-16,14 20 19 0,-7-9 60 15,-1 6-41-15,5 0-18 0,-1 3 0 16,4 1-1-16,-4-2 0 0,1 1 1 16,2-3-1-16,-6 1-21 0,7-4 20 15,-4 1-1-15,-3-1-24 0,0-6 26 16,0 3 0-16,0-6-18 0,-4 2-23 15,-3-3-153-15,0-2-65 16,0 2-150-16,0-3-300 0,0 0-628 16</inkml:trace>
  <inkml:trace contextRef="#ctx0" brushRef="#br0" timeOffset="7124.046">9771 8711 1851 0,'0'0'464'0,"0"0"-338"16,0 0-124-16,0 0 66 0,0 0 52 15,0 0 102-15,0 62-46 16,0-31-73-16,-4 6-30 0,1 2-9 0,-1-1-9 15,1 0-36-15,3 0-19 16,0-4-29-16,0-1-9 0,0-5-39 16,3-3-269-16,1-6-271 0,-1-5-829 0</inkml:trace>
  <inkml:trace contextRef="#ctx0" brushRef="#br0" timeOffset="7731.149">10280 8643 1473 0,'0'0'484'15,"0"0"-195"-15,0 0-92 0,0 0 49 16,0 0-8-16,0 0-39 0,0 0-33 15,0 0-64-15,0 0-52 0,0 0-2 16,-13-4-16-16,9 4 12 16,1 0-6-16,-1 0-25 0,-3 4 12 15,4-2-7-15,0 0-17 0,-4 0-2 0,3 2 4 16,-10 0-3-16,14 0 11 16,-6 2-11-16,-1 1-2 0,0 1-1 15,0 0-10-15,0 0-3 0,0 1 0 16,0 3 16-16,0 0-1 0,0 2-1 15,1 1 2-15,-1 1 1 0,0 4 18 16,3 1 0-16,-3 0-16 0,1 4 16 16,-5-2 3-16,11 2 32 0,-7-2-19 15,4-1-7-15,-1-3 3 0,4 0-18 16,-3 0 12-16,3 0-25 0,0 0 1 16,0 3-1-16,0-3 0 0,7 3-2 15,3-2 1-15,-3 1-37 0,7 0 19 16,0-1 7-16,3-1-57 0,0-2-7 15,0-3-22-15,4-4-176 0,-4-3-184 16,-3-5-359-16,3-4-927 0</inkml:trace>
  <inkml:trace contextRef="#ctx0" brushRef="#br0" timeOffset="8740.014">10783 8764 443 0,'0'0'747'16,"0"0"-542"-16,0 0 254 0,0 0-197 16,0 0-32-16,0 0-20 0,0 0-16 15,0 0-43-15,0 0-58 0,0 0-6 16,-20-15 5-16,16 12 14 0,1 3-14 16,-1 0-25-16,-2-1-13 0,2 1 3 15,1-3-19-15,-1 3 16 0,-3 0-29 16,0 0-6-16,1 0-3 0,-5 0-13 15,4 0 13-15,0 3-3 0,1 1-10 16,-1-1 11-16,-4 1-14 0,4 1-19 16,4 2 0-16,-7-2 3 0,3 2-3 15,0 1 3-15,0 3-3 0,4-1 6 16,-4 0-9-16,3 2-3 0,-3-1 6 16,7-1-13-16,0 2-3 15,0 0 4-15,0-2 2 0,0 3-3 16,0-1 7-16,11-4 6 0,-1 3-10 15,0-3 26-15,1-4 0 0,2-1 2 16,1 0 1-16,0-3-58 0,0 0 55 16,0-6-10-16,-4 2-32 0,0-4-15 15,1-3 58-15,-1 3-11 0,0-4-16 16,-6-4 13-16,13 2-22 0,-10-3-17 16,0 2 10-16,3-1 26 0,-3 0-7 15,0 3 25-15,0 1-1 0,-4 1 2 16,1 6 13-16,-4 1 6 0,0 1 16 15,0 2 30-15,0 1-1 0,0 0-7 16,0 0-3-16,3 0-6 0,-3 0-6 16,0 1 28-16,0 2-6 0,0-3-23 15,0 1-22-15,0 2 19 16,0 1 6-16,0 1-15 0,-3 5-4 16,3 6 1-16,-4 2-1 0,4 3-22 0,-3 1-3 15,3-1 0-15,3 2-13 16,4-4 13-16,0 2-25 0,3-2 0 15,4-3 22-15,3-4-1 0,4-1-21 16,3-5-153-16,7-5-211 0,-10-1-353 16,10-5-848-16</inkml:trace>
  <inkml:trace contextRef="#ctx0" brushRef="#br0" timeOffset="9116.248">11252 9003 464 0,'0'0'1183'0,"0"0"-807"0,0 0-68 16,0 0-40-16,0 0-19 0,0 0-2 15,0 0-14-15,0 0-106 0,0 0-86 16,0 0-41-16,-31 25-2 0,17-15-14 15,0 5-12-15,-3-2-1 16,3 1-9-16,1-1-64 0,-1-4-372 16,7-1-952-16</inkml:trace>
  <inkml:trace contextRef="#ctx0" brushRef="#br0" timeOffset="10606.992">11693 8720 404 0,'0'0'561'0,"0"0"-281"0,0 0 3 15,0 0-130-15,0 0 10 0,0 0 45 16,0 0-24-16,0 0-54 0,0 0-7 16,0 0-7-16,-28 11 29 0,25-11-10 15,3 2-32-15,-3 0-13 0,-1-2-23 16,4 2-13-16,-3-1-6 0,3 0-7 15,-4 2-5-15,4 0-1 0,-3 1 6 16,-1-1-16-16,1 2-9 0,-1 2-14 16,1 1-2-16,0 0 1 0,-1 0-1 15,1 1 4-15,-1 1-4 0,1-2 1 16,3 2-1-16,-4-3-3 0,1-1-9 16,3 2 12-16,-4-2 3 0,4 0 13 15,0-2-15-15,0 0-1 0,0-2 1 16,0-1 0-16,0 2 0 0,0-2-1 15,0-1-2-15,0 0-17 0,0 0 18 16,0 0-12-16,0 0 13 0,0 0 3 16,0 0-1-16,0 0 14 0,0 0-12 15,0 0-2-15,0 0 1 16,0 0 10-16,0 0-13 0,0 0 1 16,0 0-1-16,0 0 1 0,0 0-2 15,0 0 1-15,0 0-1 0,0 0 0 16,0 0-1-16,0 0 2 0,0 0-1 15,0 0 1-15,0 0-1 0,0 0 1 16,0 0 0-16,0 0 0 0,0 0 0 16,0 0 0-16,0 0 1 0,0 0 3 15,0 0-1-15,0 0-1 0,0 0 0 16,0 0-2-16,0 0 0 0,0 0-2 16,0 0 1-16,0 0 0 15,0 0 0-15,0 0 0 0,0 0 1 16,0 0 0-16,0 0 1 0,0 0 0 15,0 0 0-15,0 0-1 0,0 0 1 16,0 0-1-16,0 0 0 0,0 0 0 16,0 0 1-16,0 0-1 0,0 0 1 15,0 0-1-15,0 0 1 0,0 0 1 16,0 0-1-16,0 0 2 0,0 0 1 16,0 0 8-16,0 0-11 0,0 0 0 15,0 0-1-15,0 0 0 0,0 0 0 16,0 0-1-16,0 0 1 0,0 0 0 15,0 0 0-15,0 0 1 0,0 0 1 16,0 0-1-16,0 0 1 0,0 0-2 16,0 0 0-16,0 0 0 0,0 0-1 15,0 0 1-15,0 0 1 16,0 0-1-16,0 0 0 0,0 0 2 0,0 0-1 16,0 0 0-16,0 0-1 15,0 0 1-15,0 0-1 0,0 0 0 16,0 0 0-16,0 0 1 0,0 0-1 15,0 0 0-15,0 0 3 0,0 0-2 16,0 0 2-16,0 0-3 0,0 0 2 16,0 0 0-16,0 0-2 0,0 0-1 15,0 0 1-15,0 0 0 0,0 0 0 16,0 0 0-16,0 0 0 0,0 0 0 16,0 0 1-16,0 0-1 0,0 0-2 15,0 0 0-15,0 0-10 0,0 0-14 16,0 0-123-16,0 0-43 0,0 0-58 15,0 0-66-15,0-4-162 0,4-3-348 16,-1 0 109-16,-10 25 168 0</inkml:trace>
  <inkml:trace contextRef="#ctx0" brushRef="#br0" timeOffset="11351.912">11690 8618 940 0,'0'0'489'15,"0"0"-226"-15,0 0-58 0,0 0 9 16,0 0 6-16,0 0 23 0,0 0-21 16,0 0-58-16,0 0-42 0,0 0-10 15,3 3 19-15,-3-3-1 16,0 0-35-16,0 0-22 0,0 0-13 15,0 0-3-15,0 1-3 0,0-1 2 16,0 3-15-16,0-3-3 0,0 1-7 16,0 2-9-16,0 0-19 0,0 6 19 15,-3 1-19-15,-4 5 16 0,3 3-16 16,-3 4 13-16,-3 4-15 0,3-1 0 16,0 6-1-16,-3-1 0 0,0 0-2 15,6 2-10-15,-6-1 12 0,3-4 45 16,0 2-29-16,4-3-3 0,-1-3 15 15,1 0-26-15,-1-4 13 0,1-1 1 16,3-5-13-16,0 2-1 0,0-7 14 16,0-2-16-16,0 0 0 0,0-5-1 15,0 0-12-15,0-1-2 0,0 0 11 16,0 0-8-16,0 0 11 0,0 0-12 16,0-1 11-16,0 0 1 0,3-2 1 15,-3 2 22-15,4-1-20 0,-4-4 17 16,3 0-17-16,1-7 14 15,2-3-15-15,1 0-1 0,0-3 0 16,4-2-1-16,-5 3-2 0,5 0-9 16,-4 1 12-16,0 2-2 0,-1 0 0 15,1 4-11-15,-3-1 11 0,-1 4-1 16,4 4 0-16,-7-2-13 0,4 2 4 16,-1 2 10-16,0 0-11 0,1 0 10 15,-1 1-22-15,1 0 3 0,-1 1 6 16,4 0 0-16,0 0 16 0,3 5 16 15,-3 2 16-15,4 0-29 0,-1 3 13 16,-3 2 3-16,3 0-19 0,-3 0 0 16,0 0 3-16,-4-2 0 0,1 1-1 15,-4-1 0-15,0-1 0 0,0 1 26 16,-4 2 3-16,-6-1-3 16,0 5-12-16,-4-1-15 0,0 0-1 0,0 2-1 15,-3-3-2-15,7-1 0 0,-4-4-16 16,4-2-87-16,3-3-5 0,0-2-36 15,3-2-172-15,1-2-375 16,0-1-894-16</inkml:trace>
  <inkml:trace contextRef="#ctx0" brushRef="#br0" timeOffset="11690.331">12096 9001 1819 0,'0'0'457'0,"0"0"-159"0,0 0-31 15,0 0-110-15,0 0-105 0,0 0 28 16,-48 37-58-16,34-24-22 0,-3-2-25 16,7 0-7-16,-4 1-20 0,3-3-57 15,8-1-267-15,-4-4-635 0,7-4-536 0</inkml:trace>
  <inkml:trace contextRef="#ctx0" brushRef="#br0" timeOffset="12285.333">12454 8750 1206 0,'0'0'501'0,"0"0"-221"0,0 0-44 16,0 0-25-16,0 0-34 15,0 0-35-15,0 0-16 0,0 0-33 0,0 0-29 16,0 0 6-16,0-8 7 16,0 8 28-16,0 0 20 0,0 0-17 15,0 0 9-15,0 0 9 0,0 0-3 16,0 0-23-16,0 0-11 0,0-3-5 15,0 3-27-15,0-1-23 0,0 1 3 16,-3-1-9-16,3-1-9 0,-7 2 9 16,4 0-10-16,-4 0-5 0,3 0-11 15,-3 0 1-15,4 0 0 16,-4 0-2-16,-3 0-1 0,3 2-22 16,0 2 19-16,-3 1-15 0,-1 1 15 15,4 2-15-15,-6 1 2 0,6 2 14 16,-7 5-10-16,4 1 9 0,3 1-22 15,0 0 3-15,3 1 20 0,1 0-20 16,3 1-3-16,0 0 0 0,3-2 7 16,8 1 15-16,6 0 2 0,0-4 1 15,7-2 0-15,7-4-34 0,0-4-120 16,7-5-155-16,0 0-203 0,-10-4-538 16,10-8-704-16</inkml:trace>
  <inkml:trace contextRef="#ctx0" brushRef="#br0" timeOffset="12854.006">12930 8639 480 0,'0'0'408'0,"0"0"-144"0,0 0-49 16,0 0 19-16,0 0 3 0,0 0-35 15,0 0-50-15,0 0-42 0,0 0-29 16,0 0 16-16,-4-5 22 0,4 4 4 16,0 1-7-16,0 0-17 0,0-1 1 15,0 1-7-15,0 0 15 0,0 0 1 16,0 0 2-16,0 0-9 16,4 0 2-16,-4 0-12 0,0 0-26 15,0 0-13-15,0 0-12 0,0 0-9 16,0 0-17-16,3 0-15 0,-3 1-1 15,0 0-2-15,4 0-6 0,-1 2 9 16,1-2 50-16,-1 3-31 0,1 2 3 16,2-2 13-16,-2 2-7 0,-1 1-3 15,4 1 10-15,-3 2-20 0,3 2 13 16,-7 0-6-16,3 7-10 0,0-1 4 16,-3 5-3-16,0 3-1 0,-3-1 0 15,0 4-11-15,-4 0 2 16,-4 1-3-16,-2 1-2 0,-5-2 0 15,1 3-26-15,-7-1-118 0,-4 4-125 16,8-11-363-16,-15 12-998 0</inkml:trace>
  <inkml:trace contextRef="#ctx0" brushRef="#br0" timeOffset="15717.328">8851 9649 199 0,'0'0'297'0,"0"0"-63"15,0 0-35-15,0 0-7 16,0 0 14-16,0 0 12 0,0 0-43 16,0 0-35-16,0 0-20 0,0-7-3 15,0 7 19-15,-4-1-23 0,4 1-22 16,0 0-30-16,0 0-15 0,0 0-17 15,0 0-13-15,0 1-15 0,-7 6 0 16,7 0-1-16,-3 7 35 0,3 3 65 16,-4 1-77-16,1 4-21 0,0-2 11 15,-1 2 0-15,1 1-10 0,-1-1 13 16,1 1-16-16,3-4 1 0,-4 2-1 16,1-5 2-16,-1-1-1 0,1-5 15 15,3-2-13-15,0 0-3 0,0-6-3 16,0 0 3-16,0-2 177 0,0 0-94 15,0 0-80-15,3 0-2 16,-3 0 17-16,0 0-18 0,4 0-2 16,-4 0 2-16,0 0 11 0,0 0 41 15,3 0-22-15,-3 0-30 0,0 0-3 16,4 0 0-16,-1-3 3 0,4 2 0 16,0-3 19-16,0 1 42 0,7-2 15 15,0 0-34-15,-1 0-20 0,1 1-19 16,7 0 10-16,-4 0-11 0,0 3-2 15,4-1-6-15,-4 2 3 0,0 0-1 16,1 0 1-16,-5 0-16 0,1 0 17 16,-4 0-11-16,1 3 13 0,-4-3 1 15,3 1 0-15,-7 1-1 0,1-1 0 16,-1-1 1-16,-3 0 1 0,4 0 10 16,-4 1-9-16,0-1 1 0,0 0 12 15,0 0-4-15,0 0-12 0,0 2-96 16,-4-2-61-16,4 0-80 15,0 0-191-15,0 0-279 0,-3 0-463 0</inkml:trace>
  <inkml:trace contextRef="#ctx0" brushRef="#br0" timeOffset="16032.202">9054 9809 36 0,'0'0'1366'0,"0"0"-963"0,0 0-199 0,0 0-3 16,0 0 3-16,0 0-65 0,0 0-13 16,0 0-87-16,0 0-39 15,0 0-36-15,0-2 23 0,3 2-9 16,-3 0-20-16,4 4 22 0,3-1 20 16,3 1 2-16,-3-1 10 0,3 4 5 15,4 1 2-15,0 0-16 0,-4 0-3 16,4 0 16-16,-4 1 2 0,-3 2-16 15,-3-4 13-15,-1 1-13 0,4 1 15 16,-7 0 31-16,-10 4 55 0,3 3 157 16,-10 3-154-16,-4 3-65 0,-3 2-27 15,0 0-14-15,0 0-118 0,-1-4-100 16,1-3-201-16,14-5-355 0,3-12-922 0</inkml:trace>
  <inkml:trace contextRef="#ctx0" brushRef="#br0" timeOffset="20700.675">9805 9715 375 0,'0'0'362'0,"0"0"-173"0,0 0-29 16,0 0 35-16,0 0-16 0,0 0-10 16,0 0-133-16,0 0-10 15,0 0-26-15,0 0 296 0,0 0-69 16,0 0-62-16,0 0-42 0,0 0 2 16,0 0 8-16,0 0 8 0,0 0-19 15,0 0-23-15,0 0-22 0,0 0-7 16,0 0 4-16,0 0-4 0,0 0-10 15,0 0-12-15,0 0-1 0,0 0-6 16,0 0-9-16,0 0 0 0,-3 0-1 16,3 0-5-16,-4-1-4 0,1 0 0 15,3 1-10-15,-4 0 4 0,4 0-3 16,-3-2-10-16,3 2 12 0,-4 0-13 16,4 0 10-16,0-1 1 0,-7 1-10 15,7 0 13-15,0 0-15 0,0 0-1 16,0 0 12-16,-3 0-11 0,3 0 15 15,0 0-16-15,-3 0-1 0,3-1 1 16,0 1 3-16,-4 0 0 16,4 0-1-16,0 0 11 0,0 0-13 15,-3 0 2-15,3-3-2 0,0 3 0 16,0 0 0-16,0 0 0 0,0 0 0 16,0 0 1-16,0 0-1 0,0 0 0 15,0 0 0-15,0 0 0 0,0 0-1 16,0 0 0-16,0 0-1 0,0 0-11 15,0 0 11-15,0 0 1 0,0 0 1 16,0 0-3-16,0 0 0 0,0 0 1 16,0 0 0-16,0 0-14 0,0 0 15 15,0 0-2-15,0 0 0 0,0 0 1 16,0 0-14-16,0 0 15 16,0 0 1-16,0 0-2 0,0 0-2 15,0 0 3-15,0 0 0 0,0 0-2 16,0 0 1-16,0 0-1 0,0 0 2 15,0 0 0-15,0 0-2 0,0 0 1 16,0 0 0-16,0 0-14 0,0 0 13 16,0 0-10-16,0 0 10 0,0 0-10 15,0 0 1-15,0 0-4 0,0 0 13 16,0 0-19-16,0 0 3 0,0 0-16 16,0 0-85-16,0 0-7 0,0 0-48 15,0 0-85-15,0 0-142 0,0 0-122 16,0 0-165-16,0 0-304 0,0 0 603 0</inkml:trace>
  <inkml:trace contextRef="#ctx0" brushRef="#br0" timeOffset="20999.561">9791 9694 82 0,'0'0'557'16,"0"0"-361"-16,0 0-131 0,0 0-26 16,0 0 13-16,0 0-19 0,0 0-30 15,0 0-3-15,0 0-36 0,0 0 10 16,0 0 13-16,0 0 11 0,0 0-11 15,0 0 0-15,0 0 0 0,0 0 9 16,0 0-18-16,0 0-1 0,0 4-39 16,0-1-176-16,0 1-173 0,0-15 260 15</inkml:trace>
  <inkml:trace contextRef="#ctx0" brushRef="#br0" timeOffset="22604.455">9874 9638 1180 0,'0'0'352'0,"0"0"-105"15,0 0-33-15,0 0 29 0,0 0 39 16,0 0-18-16,0 0-26 0,0 0-75 16,0 0-51-16,0 0-4 0,0-1-9 15,0 1-14-15,0 0-25 0,0 1-18 16,0 0-11-16,0-1 4 0,0 0-7 15,0 2-6-15,0-2-3 16,0 0-3-16,0 0-13 0,0 0 13 0,0 0-14 16,0 0 1-16,0 0 13 15,0 1-14-15,0 0 0 0,0-1-1 16,0 2 0-16,0-2-1 0,0 0 0 16,0 0-2-16,0 0 2 0,0 4 0 15,-4-2-2-15,1 3 2 0,0-1 0 16,-1 2 1-16,4-1 11 0,-3 2-12 15,-1-3 0-15,4 0 3 0,-3 0-1 16,-1 0-1-16,1 3 0 0,-1-2-1 16,-2-1 0-16,6 1 1 0,0 1-1 15,-4 1-2-15,1 0 2 0,-1 0 0 16,1 1 0-16,-1-2 0 0,1 0-1 16,-1 0 1-16,1 0-1 0,0 0 1 15,-1 1 0-15,1 0 0 0,-1-2 0 16,1 3 1-16,-1-1-1 0,4 0-4 15,-7-3 4-15,7 4-3 0,-3-1 2 16,0 1-2-16,-1 0 1 0,-3-4 1 16,4 4 1-16,-1-3 3 15,1 3-1-15,-1 0 0 0,-2 0 0 16,2-1 1-16,-3 2-3 0,0 1 1 16,4 1-1-16,-4-1 0 0,0 2 1 15,0-3-1-15,0 2 0 0,4 0 1 16,-4-3-1-16,0 3 0 0,0-3 0 15,4 2-2-15,-1-3 1 0,-3 1-3 16,4-2 1-16,0 0 2 0,-1 0 0 16,1-1-11-16,3-1 12 15,-4 0 0-15,4-1-13 0,-3 0 11 0,-1 1-14 16,4 0-3-16,-3 1 16 16,-1 2-16-16,1-3-19 0,-4 3-6 15,4 1-22-15,-1 0-1 0,-3-1-5 16,4 1-11-16,-4-1-19 0,4-3-51 15,3 0-59-15,0 0-141 0,0-1-207 16,0-3-256-16,3 0-398 0</inkml:trace>
  <inkml:trace contextRef="#ctx0" brushRef="#br0" timeOffset="23477.075">9664 9666 1179 0,'0'0'404'0,"0"0"-183"0,0 0-17 15,0 0 23-15,0 0-20 0,0 0 10 16,0 0-40-16,0 0-52 0,0 0-22 16,0 0 25-16,-7 0 22 0,7 0-30 15,0 0-15-15,0 0-13 0,0 0-10 16,0 0-13-16,0 0-9 0,0 0-13 16,0 0-25-16,0 0 0 0,0 0-20 15,0 0-2-15,0 0-3 0,0 0-12 16,0 0-1-16,0 0-3 0,0 0 7 15,0 0-7-15,0 4 3 0,7 0-8 16,-4 1 24-16,-3 2 19 0,0-3-4 16,7 3-13-16,-3 1 0 15,2 1 20-15,1-2-7 0,-3 3-12 0,3 0 10 16,-4 1 3-16,4 1-1 16,-4-2-13-16,4 3 20 0,-7-1-19 15,11-2 16-15,-8 2-18 0,4-1 0 16,-4 1-1-16,1 0-9 0,3-4 9 15,-4 1 3-15,4 1-2 0,-3 0 12 16,-1-3-13-16,0 0 1 0,-3-1-1 16,7 2 2-16,-3-2 13 0,-1 1-12 15,1-3 9-15,-1 3-11 0,1 1 2 16,-1-3-1-16,0 2 0 16,1-1 2-16,-1-1 8 0,1 2-10 15,-1-3-2-15,1 3 1 0,-1-2 0 0,1 3-1 16,-4-1 2-16,10-1 0 15,-7 0-2-15,1-1 1 0,-1 2 12 16,4-2-12-16,-3 3 1 0,-1-4 11 16,0 2-11-16,4-1-1 0,-3 0 1 15,-1 0 0-15,1-1-1 0,-4 0 10 16,7 0-10-16,-7-2 0 0,3 0 3 16,1 0-1-16,-4 0 9 0,0-2-11 15,0 0-1-15,3 1 0 0,-3 0 2 16,0-1-2-16,0 0 0 0,0 2-2 15,0-2 2-15,0 0 0 0,0 0 0 16,0 0 2-16,0 0 1 0,0 0-3 16,0 0-25-16,0 0 10 0,0 0 13 15,0 0 0-15,0 0-14 0,0 0-3 16,0 0 4-16,0 0-8 0,0-2-9 16,0 2-15-16,0 0 0 15,0-1-19-15,0 1-3 0,0-1 3 0,0 1-16 16,0 0-45-16,0-2-51 15,0 0-100-15,3-2-166 0,1-1-12 16,-1-3-217-16,8-8-619 0,-32 55 1108 0</inkml:trace>
  <inkml:trace contextRef="#ctx0" brushRef="#br0" timeOffset="26216.035">8396 8723 2046 0,'0'0'734'0,"0"0"-410"0,0 0-164 16,0 0-17-16,0 0-19 0,0 0-41 16,0 0-17-16,0 0-37 0,0 0-27 15,0 5 13-15,0-4 20 0,0-1 0 16,0 2-1-16,0-2-2 0,0 0 9 15,0 4 0-15,-3-1-1 0,-4 5-15 16,-4 3-24-16,1 8-1 0,-11 0 16 16,11 5-15-16,-7 1-1 0,-1 0-1 15,1 5-2-15,0-3 1 16,3-1 0-16,-3-2-1 0,7 1-16 16,-8-5-13-16,12-2 11 0,-8 0 5 15,3-2-6-15,5-1 6 0,-5-3-126 16,4-1-63-16,0-2-180 0,1-1-139 15,-1-2-218-15,0-2-351 0</inkml:trace>
  <inkml:trace contextRef="#ctx0" brushRef="#br0" timeOffset="26577.003">8151 8729 1633 0,'0'0'483'16,"0"0"-117"-16,0 0-47 0,0 0-46 15,0 0-68-15,0 0-14 0,0 0-77 16,0 0-57-16,0 0-28 0,0 0 2 15,7-1 1-15,-3 4-32 0,3 1 3 16,-1 6 41-16,8 1 9 0,3 5 42 16,4 0-11-16,0 7-29 0,-1 2-36 15,-2 1-17-15,2 2 13 0,1 0 3 16,-7-1-18-16,7-3-1 16,-4 1-5-16,-3-2-7 0,3-2-9 15,-3-1-13-15,-4-2-62 0,4-2-83 0,-7-6-238 16,3-5-742-16,0-5-1013 0</inkml:trace>
  <inkml:trace contextRef="#ctx0" brushRef="#br0" timeOffset="28048.93">10215 9809 679 0,'0'0'1117'0,"0"0"-789"15,0 0-79-15,0 0 7 0,0 0 14 16,0 0 6-16,0 0-31 0,0 0-51 16,0 0-55-16,3 0-32 0,-3 0-7 15,0 0-5-15,0 0-32 0,7 0-32 16,-3 0-31-16,-1-2-1 0,4 0 1 16,3 0 25-16,4-2-13 0,-3-1 4 15,6 1 0-15,0-3-16 0,0 4 0 16,-3-1 1-16,0 1-1 0,-4 0 0 15,4 1 0-15,-7 0-1 0,3 0-1 16,-3 0-1-16,0 2 0 0,-4-3 1 16,1 2-35-16,-1 1-38 0,1-2-29 15,-1 1-22-15,-3 0-16 0,0 1-82 16,0 0-197-16,0 0-139 16,-3 4-98-16,-8 2-139 0,8 0-257 15</inkml:trace>
  <inkml:trace contextRef="#ctx0" brushRef="#br0" timeOffset="28281.111">10267 9887 2161 0,'0'0'697'0,"0"0"-341"0,0 0-108 0,0 0-35 15,0 0-78-15,0 0-31 0,0 0-32 16,0 0-37-16,0 0-20 15,0 0-11-15,31-6 28 0,-21 3-7 16,4 1-12-16,0-1-11 0,6 0-2 16,-3 2 0-16,-6 1-16 0,10 0 14 15,-4 0 1-15,-3 0-116 0,-1 0-122 16,1-1-177-16,-4-1-596 0,1-4-643 0</inkml:trace>
  <inkml:trace contextRef="#ctx0" brushRef="#br0" timeOffset="29214.09">10990 9727 856 0,'0'0'736'15,"0"0"-349"-15,0 0-105 0,0 0-33 16,0 0-4-16,0 0-4 0,0 0-10 16,0 0-69-16,0 0-66 0,0 0-1 15,-27-22-3-15,20 18-13 0,3 4-16 16,-3-3-10-16,-3 3-6 0,10 0-9 16,-7 0-11-16,0 0-26 0,0 0 12 15,1 0-12-15,-1 0-1 16,0 0 1-16,3 3 14 0,-6-2-13 0,10 2 1 15,-7-2-3-15,0 2 0 16,0-2-3-16,4 2 0 0,-4 1-9 16,3-1 9-16,-2 4-13 0,-1-3 3 15,0 3 12-15,3 1-2 0,-3 1-19 16,1 2 20-16,2-1 0 0,-3 0-1 16,4 3 0-16,-1-3-10 0,4 2 11 15,-3-1-26-15,3 1 0 0,0-4 15 16,0 3-12-16,0-2 9 0,3-1 13 15,4-1-16-15,-3-1 3 16,-1 1 1-16,4-2-4 0,3-1 19 16,-6-1 12-16,10-1-12 0,-4-2-25 15,0 0 24-15,4-2-2 0,0-3 3 16,3-2 1-16,-7-4-1 0,8 2-16 16,-5-2 0-16,-2-2-6 0,-1 2 9 15,4 2 13-15,-7-2-1 0,-4-1 1 16,8 2 13-16,-8-1 0 0,0 1-10 15,1 1-1-15,-4 0 1 0,3 3 19 16,-3-3 0-16,0 2-6 0,0 3-3 16,0 1 12-16,0-1-6 0,0 2 9 15,0 1 1-15,0 0 2 0,0 1 0 16,0-2-9-16,0 1-3 0,-3 0-17 16,3 1 0-16,0-2 17 0,0 1 9 15,0 1-3-15,0 0 14 0,-4 0-11 16,4 0 94-16,0 0-35 0,0 0-19 15,-3 1-12-15,3 1-28 0,-3 2-28 16,3 0-1-16,-4 6-27 16,-3 3-3-16,7 1 19 0,-3 2-1 15,-1 4 10-15,4 1 0 0,0 2 0 16,0-2-13-16,0 3 14 0,0-4 1 16,4 2 1-16,-1-4-12 0,11 2 12 15,0-6-13-15,0 1 10 0,6-6-53 16,1-2-46-16,6-7-24 0,1-4-97 15,0-8-345-15,-8 0-912 0</inkml:trace>
  <inkml:trace contextRef="#ctx0" brushRef="#br0" timeOffset="30087.28">11765 9621 1056 0,'0'0'746'0,"0"0"-539"0,0 0-12 15,0 0 57-15,0 0-48 0,0 0 21 16,0 0-39-16,0 0-16 0,0 0-52 16,0 0-7-16,-48 0-13 0,41 0-15 15,4 0 14-15,-1 0-43 0,1 1 0 16,-4 2-17-16,0 1-2 16,0 1-16-16,-3 2-7 0,-4 1-10 15,4 3 17-15,-1 0-16 0,1 4 13 16,-4-3 3-16,1 4-4 0,2 1 1 15,-3-2 4-15,8 3-4 0,-5 0-1 16,1 1-12-16,6 1 13 0,-2 0-16 16,2-1-13-16,4 3 13 0,0 0-1 15,0-1 1-15,4-1 0 0,2 0 19 16,5-2-19-16,3-3-31 0,3-2 0 16,3-4-27-16,1-1 11 0,7-8 3 15,-1 0 10-15,4-2 12 0,0-10 18 16,4-4-14-16,-8-7-30 0,1-6-18 15,-1 0 16-15,-6-2-4 0,-4 1 16 16,1-1 18-16,-8-3 20 0,-7 2 22 16,1 0-7-16,-4-5-15 0,-4 6 0 15,-3-2 1-15,-6 5 27 0,2 5-2 16,-6 5 27-16,3 5 10 16,0 8 3-16,1 1-18 0,-5 4-42 15,8 0-6-15,0 5-54 0,3 6-43 16,3-1-87-16,4 4-195 0,0 1-363 15,0-5-741-15</inkml:trace>
  <inkml:trace contextRef="#ctx0" brushRef="#br0" timeOffset="30442.327">12051 9618 3074 0,'0'0'523'0,"0"0"-299"15,0 0-98-15,0 0-92 0,0 0-32 16,0 0-2-16,0 0-10 0,0 0-6 16,0 0 16-16,55-29 0 0,-41 23-1 15,0 0-2-15,0 2 1 0,-4 4-1 16,0 0-16-16,-3 0 3 0,-3 0 1 15,3 7 15-15,-4 1 18 0,1 4 51 16,-1 0-3-16,0 5-27 0,-3-1-5 16,0 1-3-16,0 0-9 0,-6-2-6 15,-1 0-4-15,0-3-12 0,0 2-22 16,-7 0-24-16,4-1-36 0,-7 1-44 16,-1-2-35-16,1-1-85 0,-4 1-159 15,4-6-193-15,0-2-125 16,7-4-71-16</inkml:trace>
  <inkml:trace contextRef="#ctx0" brushRef="#br0" timeOffset="30682.652">11993 9641 628 0,'0'0'1000'16,"0"0"-613"-16,0 0-53 0,0 0-47 16,0 0-49-16,0 0-36 0,0 0-3 15,0 0-62-15,0 0-61 0,0 0 13 16,17 18 113-16,-14-6-82 0,1 7-17 15,3 1-11-15,-7 5-14 0,0 2-28 16,0 5-16-16,-4-1-17 0,-3 3-17 16,1-3-2-16,-1 0-17 0,-4-3 0 15,1-2 16-15,0-3-31 0,-1-7-111 16,4 1-37-16,1-9-83 0,2-3-200 16,1-5-123-16,3-1-154 15,0-10-485-15,0 3 645 0</inkml:trace>
  <inkml:trace contextRef="#ctx0" brushRef="#br0" timeOffset="30812.994">11986 9922 200 0,'0'0'466'0,"0"0"82"16,0 0 34-16,0 0-86 0,62-21-114 16,-48 21-96-16,-1 8 12 0,5 1-53 15,-5 3-52-15,1 3-83 0,0 1-47 16,0-1-41-16,10 3-22 0,-3-2-2 16,6-2-77-16,4-3-12 0,4-4-118 15,-11-5-820-15,14-3-1351 0</inkml:trace>
  <inkml:trace contextRef="#ctx0" brushRef="#br0" timeOffset="32170.336">9612 10446 905 0,'0'0'326'16,"0"0"-17"-16,0 0-58 0,0 0-18 16,0 0-41-16,0 0-8 0,0 0 20 15,0 0-8-15,0 0-54 0,0 0-24 16,31-4 20-16,-31 4 22 16,0 0-24-16,0 3 10 0,0-2-7 15,0 2-19-15,-3 1-11 0,3 1-11 16,-4 6-23-16,-3 1-9 0,0 6-23 15,-3 1-21-15,0 2-20 0,-1-1-2 16,1-1 0-16,-4 0-2 0,1 3-17 16,-5-4 4-16,5 2-7 0,-8-1-22 15,11-2-52-15,-4 0-24 0,0-3-15 16,4-3-45-16,-1-4-134 0,8-3-243 16,-1-4-209-16,1 0-563 0</inkml:trace>
  <inkml:trace contextRef="#ctx0" brushRef="#br0" timeOffset="32402.428">9488 10473 1898 0,'0'0'635'0,"0"0"-229"16,0 0-153-16,0 0-27 0,0 0-23 15,0 0-51-15,0 0-42 0,0 0-54 16,0 0-55-16,0 0 34 0,35 14 31 15,-25-3 13-15,4 3-1 0,-4 4-44 16,11 3-15-16,-8 1-7 0,1 2-10 16,0 3-2-16,0 1-1 0,0-4-92 15,-1 1-65-15,1-2-93 0,0-5-352 16,-4-5-689-16,4-6-575 0</inkml:trace>
  <inkml:trace contextRef="#ctx0" brushRef="#br0" timeOffset="32763.358">10115 10536 2047 0,'0'0'708'0,"0"0"-259"16,0 0-152-16,0 0-25 0,0 0-34 16,0 0-49-16,0 0-40 0,0 0-77 15,0 0-72-15,0 0-20 0,14-1-8 16,-4 0 28-16,4-3 0 15,3-1 0-15,4 1 0 0,-4-1-1 16,4 0 0-16,-4 1-33 0,0 1-128 16,-6 1-61-16,6 2-178 0,-10 0-382 15,-4 0-514-15</inkml:trace>
  <inkml:trace contextRef="#ctx0" brushRef="#br0" timeOffset="32930.834">10160 10631 352 0,'0'0'2785'0,"0"0"-2159"16,0 0-276-16,0 0-154 16,0 0-94-16,0 0-65 0,0 0-10 15,0 0-27-15,0 0-6 0,0 0 6 16,58 10 9-16,-23-10-9 0,-4-4-49 16,0-2-66-16,0-2-66 0,0-3-92 15,-10 3-480-15,-1-3-1238 0</inkml:trace>
  <inkml:trace contextRef="#ctx0" brushRef="#br0" timeOffset="33739.157">10897 10292 1841 0,'0'0'496'0,"0"0"-96"15,0 0-72-15,0 0-54 0,0 0-67 16,0 0-39-16,0 0-45 0,0 0-54 16,0 0-28-16,0 0-19 15,-3 0-20-15,3 3-2 0,0 1-16 16,3 4-25-16,-3 8 13 0,0 6 28 16,0 6 16-16,0 4-4 0,0 5 0 15,0-3-12-15,0 0 0 0,0-1 0 16,0-3-13-16,0-3 10 0,0 0 1 15,-3-9 2-15,3 1 18 0,0-7-16 16,0-2 1-16,0-4 0 16,0-2-2-16,0-3 12 0,0-1-11 15,0 0 1-15,0 0-3 0,0 0-16 0,0-4 1 16,0 1 15-16,0-4 0 0,0 0-26 16,0-5-21-16,0 0 19 15,3 1-7-15,1 1 16 0,-1-2-3 16,4 1-16-16,0 3 7 0,0 0 28 15,3-2-13-15,0 3-19 0,1 1 22 16,-1-1 13-16,4 2-1 0,-4 0 1 16,7 1 19-16,-6 3-17 0,3-1 14 15,-1 2-15-15,-6 0 2 0,4 4 20 16,-5 2-20-16,-2 2 22 0,3 3 26 16,-4 3 30-16,-3-2 4 0,0 3-28 15,-3 1-7-15,-4-2-11 0,-3 1 2 16,-4 1-39-16,0-2-4 0,0-2 2 15,0-1-54-15,-3-3-27 0,14-4-95 16,-4-1-195-16,3-3-595 16,1-7-763-16</inkml:trace>
  <inkml:trace contextRef="#ctx0" brushRef="#br0" timeOffset="34348.323">11603 10434 1995 0,'0'0'528'16,"0"0"-87"-16,0 0-108 0,0 0-82 15,0 0-58-15,0 0-10 0,0 0-35 16,0 0-54-16,0 0-45 0,0 0-17 16,-31 12-1-16,25-1-16 0,-5 1 1 15,1 2-1-15,3 5-13 0,0 1 1 16,0 3-3-16,0 2 0 0,4 1-13 16,3-2 12-16,0 1 1 0,7-2 0 15,3-5 0-15,4-2-19 0,3-3-5 16,4-5-26-16,3-4 0 15,3-4 0-15,4-9 3 0,0-8-7 16,0-4-34-16,-3-7-35 0,0 0-28 16,-8-3-14-16,-6 4 25 0,-4 0 86 15,-3 4 54-15,-7-3 29 0,-3 2 19 16,-8 0-17-16,-2 3-12 0,-1 1 45 16,-3 6 9-16,-1 4 9 0,-2 4 32 15,6 3-26-15,-3 3-22 0,3 0-66 16,0 5-44-16,7 2-19 0,0 2-28 15,4-1-128-15,3 0-224 0,3 0-543 16,8-1-477-16</inkml:trace>
  <inkml:trace contextRef="#ctx0" brushRef="#br0" timeOffset="34674.323">12013 10359 2684 0,'0'0'600'0,"0"0"-402"15,0 0-84-15,0 0-13 0,0 0-10 16,0 0-47-16,0 0-44 0,0 0 0 16,0 0 0-16,0 0 32 0,56-15-6 15,-39 11-24-15,-7 1-1 0,4 2-1 16,-4 1-2-16,4 0-1 0,-4 4 0 15,-3 4-16-15,0 3 19 0,3 5 13 16,-6 0 18-16,-1 5 22 0,-3 1-31 16,0-3-22-16,0 1-1 0,-7-6-27 15,4 2-13-15,-7-5 4 0,-1 1-36 16,1-4-40-16,-4-3-96 0,-3-1-152 16,0-4-259-16,0 0-531 15,-4-4-200-15</inkml:trace>
  <inkml:trace contextRef="#ctx0" brushRef="#br0" timeOffset="34897.007">11969 10346 359 0,'0'0'1675'15,"0"0"-1267"-15,0 0-72 0,0 0-54 16,0 0-4-16,0 0-77 0,0 0-68 16,0 0-45-16,0 0-38 0,0 0 7 15,3 54 3-15,-3-30-1 0,0 1-15 16,-3 3-11-16,-8 5-8 0,4-3-7 15,-3 4-18-15,0-4-1 0,-1 3 0 16,-2-5 1-16,2-1-34 0,1-4-17 16,3-6-119-16,4-3-63 15,-1-6-178-15,4-4-221 0,0-4-466 16,0 0-282-16</inkml:trace>
  <inkml:trace contextRef="#ctx0" brushRef="#br0" timeOffset="35018.208">11993 10649 1072 0,'0'0'546'0,"0"0"-36"0,58-8-138 15,-37 8-146-15,3 2-71 0,-3 7-27 16,-1 3-3-16,-2 2-58 0,-5 1-25 16,1 5-23-16,0-1-19 0,-7-1-93 15,0-2-305-15,-7-4-667 0,0-2-641 0</inkml:trace>
  <inkml:trace contextRef="#ctx0" brushRef="#br0" timeOffset="35679.922">9698 11067 1550 0,'0'0'543'0,"0"0"-200"16,0 0-8-16,0 0-4 15,0 0-34-15,0 0-50 0,0 0-54 16,0 0-55-16,0 0-12 0,-3 11-57 15,-1-6-44-15,-6 9-25 0,-4 0-31 16,0 8 12-16,-3 0 3 0,-7 1 15 16,14 1-11-16,-7-2-7 0,-4 1 7 15,7-1-10-15,-3-2-14 0,3-4-74 16,-3-2-25-16,10-3-67 0,0-3-145 16,4-6-163-16,-1-2-140 0,4-2-159 15,0-4-454-15</inkml:trace>
  <inkml:trace contextRef="#ctx0" brushRef="#br0" timeOffset="35853.475">9512 11160 963 0,'0'0'495'16,"0"0"-98"-16,0 0-37 0,0 0 15 15,0 0-11-15,0 0-60 0,0 0-82 16,0 0-104-16,0 0-61 0,0 0-45 16,21 4 4-16,-7 4 28 15,-4 0-3-15,14 4-12 0,0 5-28 16,0-1 18-16,0 4-5 0,1 1-14 15,2-2-97-15,1 0-137 0,-4-1-184 16,-7-5-352-16,4 0-1014 0</inkml:trace>
  <inkml:trace contextRef="#ctx0" brushRef="#br0" timeOffset="36279.453">10194 11210 414 0,'0'0'1947'0,"0"0"-1492"0,0 0-162 16,0 0-99-16,0 0-130 0,0 0-64 16,0 0-1-16,0 0-37 0,0 0 22 15,0 0-3-15,66-46-157 0,-52 38-52 16,-4 5 16-16,-3 3-79 0,-4 7-42 16,-3 6-129-16,-3 5 39 0,-4 4 74 15,-3 1 151-15,-4-1 198 16,3-3 247-16,1-3 108 0,0-2 49 15,-1-3-21-15,11-3-42 0,0-4-25 16,0 0-55-16,0-2-101 0,0 0-111 16,0-2-47-16,14 0 76 0,0 0-78 15,3-3-6-15,4-6-129 0,3 0-137 16,-3-4-245-16,-1 0-807 0</inkml:trace>
  <inkml:trace contextRef="#ctx0" brushRef="#br0" timeOffset="36697.412">11018 11094 1500 0,'0'0'277'0,"0"0"-232"15,0 0 108-15,0 0 48 0,0 0-13 16,0 0 80-16,0 0 31 0,0 0-55 16,0 0-5-16,0 0-14 0,7-43-23 15,-14 40-26-15,-4 3-66 0,1-1-10 16,0 1-10-16,-4 0-34 0,4 0-28 16,-4 0-25-16,0 0 16 0,0 4 2 15,-3 0-2-15,0 0-18 0,3 4 11 16,-3 3-10-16,0-3 11 0,-1 6-10 15,1 1 9-15,0 1 1 0,0 2-10 16,6 1 15-16,-2 0-2 0,2 3-14 16,4-2-1-16,4 2 2 0,3 0 0 15,3 1 22-15,11 0-1 0,3 0 63 16,4-1-20-16,7-3-33 0,6-5-34 16,0-3-35-16,4-7-45 0,0-4-46 15,-3-4-110-15,-8-7-278 0,-6 4-1001 16,-7-7-781-16</inkml:trace>
  <inkml:trace contextRef="#ctx0" brushRef="#br0" timeOffset="85499.31">15889 5765 708 0,'0'0'423'16,"0"0"-68"-16,0 0-150 0,0 0-20 16,0 0-19-16,0 0-1 0,0 0-9 15,0 0-1-15,0 0-13 0,-10-22-17 16,10 22-25-16,-4-2-7 0,1 0 13 16,0 0-4-16,3 0-3 0,-4 2-25 15,4 0-4-15,-3 0-16 0,3-1-4 16,-4 0 1-16,1 1-10 0,3-1-9 15,0 1-7-15,-7 0-6 0,0 0 0 16,4 0-3-16,-1 0-13 0,-3 0-1 16,0 1 17-16,4 0-6 0,-4 2 2 15,4-1-12-15,-4 2 10 0,3 0-10 16,-6 0 0-16,3 0 13 0,0 1-15 16,-3 1-1-16,3 1 2 0,-3 0 0 15,6 1-1-15,-10 0 12 0,7 0-13 16,1 2 1-16,-5-1 10 15,4-1-11-15,0 2-1 0,1-2-1 16,-5 4 2-16,4-1 0 0,-3 1 0 16,0 1-3-16,6-2 3 0,-3 3 0 15,4-3 3-15,-7 1-1 0,6-1-2 16,-3-1 3-16,0 4-1 0,4-3 10 16,-1-1-11-16,-2 0 0 0,6-2 3 15,-7 4 7-15,7-1-10 0,-4-1 1 16,4 2 0-16,-3 0 1 0,-1-1-3 15,4 0 1-15,-7 0-1 0,4 1-1 16,3 1-1-16,0-1 0 0,0 0 2 16,0 1 0-16,0 0 2 0,-3-1 11 15,3 2-10-15,0-4-3 0,0 0 1 16,0 3 1-16,0-3 1 16,0 2 10-16,0-3-11 0,0 3 0 15,0-4 11-15,0 2-13 0,0-3 1 16,0 2 1-16,0-1 13 0,0 1-13 15,0-1-2-15,3 0-2 0,-3-1 2 0,0 2 4 16,0 0 8-16,3-1-10 16,-3 1-1-16,0-1 0 0,7-2-1 15,-7 2 0-15,0 0 0 0,4-2-1 16,-4 2 0-16,3-3 0 0,-3 3 1 16,0-1-1-16,4 0-2 0,-1-1 2 15,-3 2 1-15,4-2 0 0,-1 3 0 16,0-1-1-16,-3 0 1 0,4-1-1 15,-1 2 1-15,1-1 1 16,-1-1 1-16,1 3-2 0,-1-4 1 0,-3 3-1 16,4-3 0-16,2 1 0 0,1 0 1 15,-7 0 0-15,4 3 0 16,-1-2-1-16,1 0 0 0,-4-2 2 16,7 2-1-16,-4 0-1 0,0-1 2 15,4 0-2-15,-3 0 0 0,-1-1 0 16,8 2 1-16,-8-4-1 0,0 2 0 15,4 0 2-15,-3-1-1 0,-1 1-1 16,8 0 0-16,-5 0 0 0,1 0 2 16,4 0 0-16,-4-1 10 0,-4 0-12 15,4-1 0-15,0 1 0 0,0-1-1 16,0 0 1-16,-1 0 1 0,-2 0 0 16,3-1 0-16,0 1 0 0,-7-3-1 15,7 2 0-15,-7 1-1 0,3-3 1 16,-3-1-1-16,3 3 0 0,1-2-1 15,-1 0-29-15,-3 1-38 0,0-1-54 16,4 0-25-16,-1-1-52 0,1 0-173 16,-1 0-291-16,1-2-640 0</inkml:trace>
  <inkml:trace contextRef="#ctx0" brushRef="#br0" timeOffset="87866.056">28671 8901 160 0,'0'0'274'0,"0"0"-88"16,0 0-7-16,0 0-3 0,0 0 23 16,0 0 19-16,0 0-39 0,0 0-20 15,0 0 39-15,-14-15-162 0,11 14 372 16,3-1-136-16,0 0-60 0,-4 1-35 15,4-1 5-15,0 1-13 16,-3-2-23-16,3 2-19 0,0 0-17 16,0-1 1-16,0 1-2 0,0 1-20 15,0-1-20-15,0 1-22 0,0 0-1 16,0 0-2-16,0 0-7 0,0 0-9 16,0 0-25-16,0 0 16 0,0 0-19 15,3 0 3-15,-3 0 9 0,0 1 7 16,0-1 27-16,4 0-2 0,-4 0-16 15,3 1-4-15,1 2-22 0,-1-2 14 16,-3 2-4-16,7 1 7 0,-4 0-19 16,-3-2 2-16,4 2 1 0,6 0-2 15,-3 0 2-15,0 1 9 0,0-2-12 16,0 4 16-16,0-2-2 0,0 2-13 16,3-2-1-16,-3 2 3 0,3-3-2 15,-3 0 2-15,0 3-1 0,0-2-1 16,-4 0-1-16,1 1 2 0,-1 0 2 15,7 2-2-15,-3-1 16 16,-3 0-17-16,3 0 0 0,-4 1-1 0,4 2 17 16,-4 0-15-16,1-2-2 0,3 5 0 15,-7-4 0-15,0 2 1 16,3-3 1-16,-3 4 0 0,7-1-2 16,-7-1 0-16,0 0-2 0,0-1 1 15,0 1 0-15,0-1 0 0,0 2 1 16,0-1-1-16,0-1-2 0,0 1 3 15,4-1 0-15,-4 1 12 0,0 2-12 16,0-3 0-16,0 1 0 0,3-3-1 16,-3 0 1-16,0 2-3 0,0-1 3 15,0 1 0-15,0 0-2 0,0 1 2 16,0-2 1-16,0 0-1 0,0 0-2 16,0 3 1-16,0-3 1 0,0 0-4 15,-3 2-20-15,3-2 21 0,0 0 2 16,-4 3 0-16,4-3-14 0,-7 0 15 15,4-1 0-15,3 0-1 16,0 0 0-16,0 1 0 0,0 0 1 16,-4 0 0-16,1 1 0 0,-1-1 0 15,4 4 1-15,-6-4 0 0,2 3 1 16,1-1-2-16,-1 2 1 0,1-4 0 16,-1 3 2-16,-3-2-1 0,4-1 1 15,-4 1-3-15,4-1 1 0,-1-2-2 16,1 2 0-16,-4-2-2 0,3 1 3 15,1 0 0-15,0 0-13 0,-1 0 13 16,-3 0-1-16,4-1 1 0,-1 1 0 16,-6-1-3-16,7-1 1 0,3 3 2 15,-7-1-1-15,3 1 0 16,-3-1-11-16,0 1 12 0,4 0-13 0,-4-1 1 16,0-1 10-16,-3 2-14 15,6-3 14-15,1 2-10 0,-4 0-3 16,0 1 14-16,0 0 0 0,-3 0 0 15,0 3 1-15,-1-1 1 0,4 1-1 16,-3 0 0-16,0-1 1 0,-4 0-1 16,0 2-2-16,4 0-11 0,-4-1 10 15,0-1 1-15,-3 3-1 0,7-3 1 16,-1 1-1-16,-2 1-10 0,2-2 11 16,1-2 0-16,0 0-10 0,3-2-3 15,0-1-13-15,0-1 0 0,3 0 0 16,1-2-9-16,0 0-13 0,-1-2-12 15,-3 0-13-15,7 0-31 0,0 0-105 16,0 0-149-16,7-6-257 0,0 3-606 16,-4-9-321-16</inkml:trace>
  <inkml:trace contextRef="#ctx0" brushRef="#br0" timeOffset="90819.409">26311 6835 756 0,'0'0'352'0,"0"0"-137"15,0 0-23-15,0 0 26 0,0 0-10 16,0 0-36-16,0 0-23 0,0 0-10 15,0 0-3-15,0-20 6 0,0 20 16 16,0-1-17-16,0 0-16 0,-3-1-16 16,3 2-29-16,0 0-10 0,0 0-16 15,0 0-29-15,0 0-12 0,0 0-10 16,0 0-3-16,-4 4-1 0,1 0-18 16,-1 2-16-16,-3 4 35 0,-3 0 19 15,0 1-6-15,-8 2-1 0,12-2-12 16,-1 0 0-16,0-3 2 0,3 0 14 15,-3-2-4-15,7-4-10 16,-3 0 17-16,3-2-15 0,0 0 15 16,0 0-7-16,0 0 1 0,0-2-10 15,3 0 0-15,1-2 13 0,-1-2-16 16,-3-3-2-16,4 1-11 0,-1 0 10 16,1 2 3-16,-1 0 0 0,-3 0 3 15,0 2 16-15,0 2-18 0,0 1 2 16,0-2-3-16,0 2-3 0,0 1-19 15,0-2 3-15,4 1 0 0,-4 0 18 16,0 1 1-16,0 0 3 0,0 0 13 16,0 0-3-16,0 0-10 0,0 0 10 15,0 0-12-15,0 0-1 0,0 0-1 16,0 0-1-16,0 0 1 0,0 0 1 16,0 0-1-16,0 0 1 0,0 0-13 15,0 0-9-15,0 0-13 0,0 0-7 16,0 0 20-16,0-4 3 0,3 0 19 15,0-1 1-15,-3 4 2 16,0-1 13-16,0 0 3 0,0 2-6 16,4-2 0-16,-4 1-10 0,0 1-3 15,0 0 0-15,0 0-1 0,0 0 0 16,0 0 0-16,0 0 1 0,0 0 1 16,0 0 1-16,0 0-1 0,0 0-1 15,0 0 1-15,0 0-1 0,0 0-2 16,0 0 2-16,0 0 0 0,0 1 0 15,0-1 1-15,0 0 21 0,0 2 4 16,0-2-7-16,0 1-4 0,0 2-2 16,0-3 0-16,0 2-1 0,-4 0 4 15,4 2-3-15,-3 0 9 0,-4 2 0 16,4 0-19-16,-11 5 12 0,-14 3-15 16,4 5-63-16,-14 3-61 0,0 6-6 15,-6 0-74-15,-1 3-207 16,3-5-313-16,-13 3-948 0</inkml:trace>
  <inkml:trace contextRef="#ctx0" brushRef="#br0" timeOffset="92506.119">25553 8272 1391 0,'0'0'312'0,"0"0"-133"0,0 0 2 15,0 0 20-15,0 0-6 0,0 0-31 16,0 0-22-16,0 0-29 0,0 0-4 16,0-11-7-16,0 10 33 0,3 1-43 15,-3 0-19-15,0 0-12 16,0 0-20-16,0 0 4 0,0 0-26 16,0 0 3-16,0 0-7 0,-3 1-11 15,3 1-4-15,-3-1 0 0,-1 1-19 16,-6 2-13-16,6 2 16 0,-3 0 16 15,1-1 0-15,-1-1-2 0,7-1 1 16,-4-3-2-16,4 3-19 0,0-3 20 16,0 0 0-16,0 0 1 0,0 0-2 15,0 0 1-15,0 0 2 0,0 0 2 16,0 0 0-16,0 0 10 0,0 0-12 16,0-3-16-16,0 3-3 0,4-3-13 15,-1-1 10-15,4 0 9 0,-4-3-25 16,4 3 3-16,7-3-6 0,-7 2 21 15,3 0 20-15,-6 2 12 16,3 0 14-16,-4 3 18 0,1 0 10 16,-4 0-6-16,0 0-23 0,-4 0-6 0,-3 3-18 15,-3 1-1-15,3 3 3 16,-7-2 13-16,7 3-13 0,0-2 9 16,4-2-8-16,-4 0-1 0,4 0-2 15,3-4 1-15,0 0-2 0,0 0 1 16,0 0 15-16,3 0-14 0,4 0-2 15,-4 0-11-15,4 0-4 0,0-3 1 16,0 2 14-16,-3 1 3 0,-1-3-2 16,-3 3 0-16,0 0 0 0,0-1 28 15,3 1-10-15,-3 0-4 0,0 0 4 16,0 0-6-16,0 0 0 0,0 0 3 16,0 0-16-16,0 0 1 0,0 0 2 15,0 0 19-15,0 1 3 0,0 2-3 16,-3-2-19-16,0 5-3 0,-11 2 15 15,3 4 4-15,-6 0-16 0,-7 6 8 16,3 1-11-16,-6 5-22 0,-4 0-89 16,-4 4-89-16,1 1-266 0,3-5-1022 15</inkml:trace>
  <inkml:trace contextRef="#ctx0" brushRef="#br0" timeOffset="99439.849">10873 9697 23 0,'0'0'3'0,"0"0"10"0,0 0 59 15,0 0-69-15,0 0 0 0,0 0 1 16,0 0-1-16,0 0 0 15,0 0 13-15,-14-18-2 0,14 14 5 16,-3 3-17-16,3-3 11 0,0 0-11 16,0 2 1-16,0-2 23 0,0 0 29 15,0 0-53-15,0-1-1 0,0 1-2 16,0 0-14-16,0 0 15 0,0 2 3 16,-4-2-2-16,4 3 3 0,0 1-1 15,0 0-3-15,0 0-113 0</inkml:trace>
</inkml:ink>
</file>

<file path=ppt/ink/ink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1:15:34.13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12561 13084 1196 0,'0'0'277'0,"0"0"227"0,0 0 33 15,0 0-195-15,0 0-111 0,0 0-74 16,0 0-36-16,0 0 0 0,0 0 6 15,7 0-4-15,-7 0-26 0,4 0-24 16,-4 0-7-16,0 0-13 0,0 0-8 16,0 0-11-16,0 0-18 0,0 0-13 15,3 0 9-15,-3 0-10 0,0 0 1 16,0 0-1-16,0 0 1 0,0 0-1 16,3 0 1-16,-3 0-2 0,0 0-1 15,0 0-3-15,4 0-13 0,-4 0 16 16,7 0 0-16,-4 0 3 0,4 0 1 15,3 0 8-15,1 0 4 0,-1 0-15 16,4 0 11-16,-4 0 1 0,4-1-1 16,0-2-10-16,0 3 0 15,-4-1 23-15,4-2-22 0,-4 3 10 16,4-4-10-16,-4 4 0 0,4 0 0 16,0-3 13-16,-4 3-14 0,0 0-1 15,4 0 1-15,-7 0 10 0,3 0-11 16,-3 0 2-16,4 0-3 0,-1 0 3 15,0 0-2-15,1 0 2 0,-1 0-1 16,0 3 0-16,1 1-2 0,2-4 12 16,1 3-12-16,0-2 16 0,3 2 9 15,-3-2-10-15,3 1 38 0,0 0-32 16,1-2-17-16,-5 0 11 0,1 0-3 16,0 0-10-16,0 0 16 0,0 0-16 15,-1 0 1-15,1 0-1 0,0-2 1 16,-7 2 0-16,3-2 16 0,0 2-18 15,1 0-1-15,-1-1 0 0,-3 1 0 16,7 0 0-16,-7 0 1 0,6 0-1 16,1 0 1-16,-3 0 1 0,2 1-2 15,1-1 2-15,3 2 10 16,1 0-12-16,-5 0 16 0,5 0-13 16,-1-2 9-16,0 2 7 0,-3-2 24 15,7 0-33-15,-11 2-8 0,4-2-1 16,-1 1 0-16,5 0 3 0,-5-1-4 15,1 3 1-15,0-2 0 16,0 0 2-16,3 1 9 0,-3-1-12 0,0 0 0 16,3-1 11-16,-3 2-9 0,-1-1 1 15,1 0 0-15,0 1 0 0,0-2-3 16,-1 2-2-16,1 0 2 16,0-2 3-16,0 2 0 0,3 0-1 15,0-2 0-15,-3 3-1 0,0-3 2 16,3 1-3-16,-3 1 1 0,3-1 1 15,-3 0 0-15,0 1 1 0,-1-2-2 16,5 3-1-16,-1-2-1 0,0 1 0 16,0-1 1-16,-3 0 0 0,10-1 1 15,-10 3-1-15,7-2 0 0,3 1 2 16,-4 0 13-16,1-2-12 0,0 1 0 16,-1 2-2-16,5-3 2 0,-5 0-3 15,1 3 2-15,0-3 10 0,3 1-11 16,0-1 2-16,-7 0 9 0,4 1-9 15,-1 1 0-15,1-2 0 0,0 0 9 16,-1 1-12-16,4 2 0 16,-3-3 3-16,-4 0-3 0,8 0 2 0,-5 0-1 15,-3 0 2-15,4 2-3 0,0-2 1 16,-4 1 0-16,7-1 0 16,-7 0 2-16,1 1-1 0,2-1-1 15,-3 0 0-15,1 0-1 0,2 0 0 16,-6 0 1-16,3 0 0 0,1 0 1 15,-1 0 11-15,0-1-10 0,0 1 9 16,4-1-12-16,-4-1-3 0,0 2 1 16,4-2 2-16,-4 0 0 0,0 2 1 15,4-2-1-15,-4 1 0 0,4 1 0 16,0-3 0-16,-4 2 2 0,7 1-1 16,-7-3 1-16,4 2 0 0,3 1 8 15,-3-1-10-15,-1-2 0 0,5 2 1 16,-5 0 0-16,4-1 29 0,0 2-6 15,4-2-8-15,-7 0-14 0,3 1-1 16,0 0 1-16,3-1 1 0,1 2-3 16,0-2 3-16,3 1 9 0,3-2-9 15,-6 2-2-15,6-2 18 0,-3 1-17 16,0 0-1-16,4-1 0 16,-1 2 0-16,0-2 2 0,1 2 0 15,-4-3-2-15,7 2 0 0,-7 1-1 16,0-1 15-16,3 0-13 0,-3 1 0 15,0 0 10-15,-3 1-12 0,6 0 0 16,-3 0 0-16,0 2 3 0,4 2-2 16,-4 3-1-16,10-2 1 0,-10 2 0 15,7 0 0-15,-7 0-2 0,10 3-10 16,-3-3 11-16,0 3 3 0,0-3-2 16,0 1-1-16,3-1 0 15,1 0 3-15,-1-2-1 0,0-1-1 16,4-1 11-16,0 1-12 0,-4-4-1 15,1 3 1-15,2-3 2 0,1 0 16 16,-7 0 1-16,3 0-19 0,1 0-1 16,-4-3-1-16,-4 3 2 0,1-4 2 15,-4 1 1-15,3 2-2 0,0-3-1 16,-9 1 0-16,9 1 0 0,-13 0 1 16,10 0 0-16,-14 0 0 0,7 0-1 15,0 0 2-15,-7 0-2 0,7 1 1 16,-10 0-2-16,4-2 0 0,-5 2 1 15,5-2 1-15,-8 3-1 0,0 0 2 16,1-1-4-16,-5-1 2 0,8 1 0 16,-7 1 0-16,0 0 0 0,-4 0 0 15,1 0 0-15,3 0 0 0,0 0-1 16,-4 0 0-16,1 0 1 0,6 0 1 16,-3 0-1-16,-4 0 0 0,1 0-1 15,3 0 1-15,-1 0 0 0,5 0-1 16,-1 0 1-16,7 0 0 15,-10 0 0-15,7 0 0 0,0 0 2 0,6 0-1 16,-2 0 2-16,-1 0-2 16,7-1 2-16,-3-1-3 0,3-1 2 15,-4-1-2-15,5 3 1 0,-1-2 1 16,3-1-1-16,-3 3 0 0,1-2-1 16,2-1 1-16,-3 0 2 0,7 2 9 15,-10 0-12-15,10-2 0 0,-7 1 2 16,7 0 16-16,-7-1-14 0,7 2 8 15,-10 0-12-15,10 0 0 0,-11 0-2 16,5 0-1-16,-1 1 2 0,0 0 1 16,3-2 0-16,-6 2 0 0,3-2 0 15,-7 3 0-15,8-4 2 0,-1 2 0 16,-7 0 0-16,7 0 0 0,-7 2-1 16,4-2 8-16,3 0-9 0,-7 1-1 15,4-2 1-15,3 3-1 16,-7-1 0-16,7-2 1 0,-6 3 0 0,2 0 0 15,4-4 0-15,-6 4 0 16,2 0-1-16,4 0 2 0,-6-3-1 16,6 3 0-16,-4 0 3 0,4-1-2 15,1 1 2-15,-5-3-3 0,4 3 2 16,1 0 1-16,2-1-3 0,-3-2 1 16,7 3 0-16,-7-1 0 0,7-2 10 15,-3 2-11-15,3 1-2 0,-4-3 1 16,8 2 1-16,-8-2 1 0,4 2-1 15,-3-2 0-15,3 3 1 16,0-4-1-16,-3 4 1 0,6-2-1 0,-6 1 3 16,6-3-3-16,-6 3 1 15,6-2-1-15,-10 2 2 0,7-2-3 16,-10 2 2-16,10 0 0 0,-7 0-1 16,4 1 0-16,-8-2 23 0,8 1-12 15,-8 0-11-15,5-1-1 0,-1 1 1 16,-7 0 1-16,4 1 0 0,-1-3-1 15,-6 2 12-15,7 1-12 0,-4-1-1 16,-3-1 0-16,0 1 1 0,3 1 0 16,-3 0 1-16,-8 0-1 0,8-1 1 15,0 1 0-15,-4 0-1 0,1 0-1 16,-11 0 1-16,10 0 0 0,-3 0-3 16,0 0 0-16,3 0 2 0,0 0 0 15,-3 0 1-15,0 0 0 0,0 0 0 16,0-2 0-16,3 2 3 0,1 0-3 15,-4 0 0-15,-1-1-1 0,1 1 1 16,0 0 1-16,0 0 2 0,3 0-3 16,1 0 0-16,-1 0-1 15,-3 0 1-15,3 0 0 0,1 0 0 0,2 0 0 16,1 0 0-16,-7 0 2 16,7 0 0-16,0 0-1 0,3 0 0 15,-7 0-1-15,7 0 0 0,1 0 1 16,-1 0 0-16,-3 0 2 0,3 0-3 15,4 0 1-15,-8 0 1 0,5-1-2 16,-1-1 3-16,-3 2-2 0,3 0-1 16,0 0 0-16,0 0 0 0,-6 0 1 15,6-2-1-15,0 2 0 0,-3 2-1 16,-4-2 0-16,4 0 0 0,3 0 1 16,-3-2 2-16,0 2 0 0,0-1-2 15,3 1 0-15,-3 0 0 0,3 0 0 16,0 0 1-16,0 0 1 0,-6 0-1 15,2 0 0-15,1-1-1 0,0 1 1 16,-7 0-1-16,7-2 0 0,-4 2 0 16,7 0 0-16,-7 0-1 15,1 0 2-15,3 0-1 0,3 0 21 16,-3 0-21-16,-11 0 0 0,11 0-1 16,-7 0 1-16,7 0-1 0,-4 0 1 15,0 0 0-15,-6 0 2 0,6 0-1 16,-3 0 0-16,7 2-2 0,-4-1 1 15,-3-1 0-15,0 1 3 0,0 1-3 16,0-2 2-16,-1 0-4 0,5 0 2 16,-4 0 0-16,0 2 1 0,-1-2-1 15,-2 1 0-15,3-1 0 0,3 0 2 16,0 1-1-16,-3 1 0 0,4-1-1 16,-4-1-2-16,-4 0 0 15,7 1 2-15,1-1 1 0,2 2 0 16,1-1 1-16,-7-1 0 0,3 0-1 15,8 0 1-15,-8 1-1 0,0-1-1 16,1 0 1-16,-1 0-1 0,-3 0 0 16,7 0 0-16,-4 0-1 0,-3 0 1 15,3 0 0-15,-3 2 0 0,7-2 0 16,-4 0 0-16,1 0 0 0,-5 1 0 16,8-1 0-16,0 0 1 0,-4 1 0 15,1-1-1-15,-1 1 0 0,4-1-3 16,3 2 1-16,-3-2 1 0,-4 0 2 15,7 0-2-15,4 0 1 0,-7 0 0 16,7 0 0-16,3 0 2 0,-7 0-2 16,10 0-2-16,-9 1 1 0,6-1 0 15,3 0 1-15,-6 0 0 0,7 0 2 16,-8-1-1-16,8 1 0 0,-11-2-1 16,4 1-1-16,10 1 1 0,-14-1 0 15,10 1 3-15,-6 0-1 16,7-1 0-16,-8 1-2 0,1-2 1 15,10 1 0-15,-10 1 9 0,3-1-9 16,-3-1-2-16,6 1 1 0,-6 0-1 16,-1-2 0-16,8 2 1 0,-11-1-1 15,7 2 1-15,-6-3 0 0,-1 3 1 16,7-1 2-16,-10-1-1 0,3 1-1 16,0 1 0-16,-3 0 1 0,-4-1-2 15,4 1-1-15,-4-2 0 0,8 1-1 16,-8 1 0-16,-3 0 2 0,7-1 2 15,-1 1 0-15,1 0-2 0,-7 0-1 16,3 0 0-16,1 0 1 0,3 0 1 16,-4 0-1-16,-3 0 0 0,0-2-1 15,0 2 2-15,3 0-1 0,4 0 2 16,-4-1-2-16,-3 1 0 0,3 0-1 16,-6 0 1-16,6 0 0 15,-3 0 1-15,7 0 0 0,-4 0-1 16,0 0-1-16,1 0 1 0,-1 0 0 15,7 0 0-15,-6 0-1 0,-1 0 0 16,4 0 1-16,-1 0 2 0,1 0-2 16,-3 0 0-16,2 0 3 0,1 0-2 15,3 0-1-15,-6 0 0 0,6-1-1 16,4 1 0-16,-8 0 1 0,5 0 0 16,2 0 1-16,-3 0 1 0,1 0 0 15,2 0 0-15,-2-1 14 16,-5 1-13-16,8 0-3 0,0-2 0 0,-7 2 0 15,10 0 3-15,-4-1-3 16,-2 0 2-16,6-1-1 0,-7 1 8 16,10-1-9-16,-6 2-2 0,0-3 1 15,10 2 1-15,-11-2 2 0,8 1-2 16,-7 0-1-16,6 1 1 0,-6-2 1 16,10 3-1-16,-7-4 0 0,7 2 0 15,-7 0 2-15,7 0-2 0,-7 1 0 16,7-2 0-16,-7 2-1 0,-6 0 1 15,13-2 2-15,-14 3-2 0,10-2 2 16,-9 0-2-16,2 0 0 0,8 2 0 16,-11-2 0-16,7 0 2 0,0 0-2 15,-10 2 0-15,10-2 2 0,-7 2-1 16,-3-2-1-16,10 2 0 0,-10 0 0 16,0-2 1-16,3 2 0 0,-3 0 0 15,-4-1 1-15,-3 1 0 0,0 0-1 16,7 0-1-16,-7 0-1 0,0 0 1 15,0 0 0-15,-1 0 1 16,-2 0-1-16,3 0-1 0,-4 0 1 16,1 0 0-16,-1 0 1 0,4 0-1 15,-4 0 1-15,1 0-1 0,3 0 0 16,-4 0 0-16,1 0 0 0,3 0 0 16,-1 0-1-16,5 0 1 0,-8 0 0 15,11 0 0-15,-4 0 0 0,-6 0-1 16,6 0 1-16,-3 0 1 0,0 0-1 15,3 0-1-15,-3 0 0 0,3 0 1 16,-3 0 2-16,0 1 0 0,4-1-1 16,2 0-1-16,1 2-2 0,0 0 1 15,-4-2 1-15,11 2 2 0,-4-2-2 16,-7 2-1-16,4-2 1 0,3 2 0 16,-3-2 0-16,-3 2 2 0,-8-2-2 15,4 0 1-15,-4 0-1 0,-3 0 0 16,4 0 0-16,-4 0 14 0,0 0-14 15,0 0 0-15,0 0 0 16,0 0 1-16,0 0 1 0,0 0-1 16,0 0 2-16,0 0-3 0,0 0 0 15,0 0 0-15,0 0 0 0,0 0 0 16,0 0 1-16,0 0 2 0,0 0-2 16,0 0-1-16,0 0 3 0,0 0 0 15,0 0-2-15,0 0 0 0,0 0 1 16,0 0 1-16,0 0-3 0,0 0 0 15,0 0 0-15,0 0-3 0,0 0 6 16,0 0-3-16,0 0 0 16,0 0 0-16,0 0 0 0,0 0 2 0,0 0-2 15,0 0 0-15,0 0 11 0,0 0-10 16,0 0-1-16,0 0 1 16,0 0 1-16,0 0-2 0,0 0 0 15,0 0-28-15,0 0 4 0,0 0-3 16,0 0-31-16,0 0-27 0,0 0-16 15,-4 0-67-15,1 0-160 0,3-4-361 16,0-8-1342-16,7 28 126 0</inkml:trace>
</inkml:ink>
</file>

<file path=ppt/ink/ink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1:15:38.12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12716 13436 1256 0,'0'0'426'16,"0"0"-374"-16,0 0 387 0,0 0-171 15,0 0-38-15,0 0 4 0,0 0-35 16,0 0-58-16,0 0-42 0,0 0-7 16,0 0 6-16,4 0-3 0,-4 0-3 15,0 0-16-15,0 0-4 0,0 0 19 16,0 0-9-16,0 0-16 0,0 0-3 15,3 0-13-15,-3 0-4 0,0 0-14 16,0 0-5-16,0 0 1 0,0 0-18 16,0 0-10-16,4 2-16 0,-4-1-6 15,6 0 7-15,1 0 14 0,4 1 1 16,2 0 3-16,5 1-2 0,-1 0 1 16,4-1 14-16,-1 0 5 0,4-2 4 15,0 4-6-15,1-4-4 0,-1 0 1 16,3 0-4-16,1 0 7 15,-1 0-4-15,-2 0 59 0,-1 0-43 16,0 0-15-16,0 0-15 0,0-4-1 16,0 4 2-16,-3 0 10 0,-1 0-9 15,5 0 16-15,-5 0-19 0,8 0 18 16,-4 0-15-16,3 0 10 0,1 0-11 16,3 0 13-16,-3 0-13 0,-1 0 23 15,1 2 2-15,3 0-5 0,0-2-10 16,0 0-11-16,0 0 2 15,0 0 19-15,3 0-7 0,-3 0-12 16,4 0 13-16,-1 0-1 0,1-2-12 16,-1 0 52-16,4-1-33 0,-7-1-20 15,3 1 8-15,1 1-8 0,-4-1-2 16,3 1 1-16,1-1-1 0,-4 1 2 16,0 2-1-16,0-2 1 0,3 1 0 15,-6 0-2-15,3 1 0 0,-7-2 10 16,7 2-9-16,-7 0-2 0,7 0 1 15,-3 0 0-15,-1 0 2 0,-3 0-1 16,7 0 0-16,-7 0 1 0,7 2-2 16,-10 2 0-16,10-3-10 0,-10 3 10 15,6-2 0-15,-3 2 0 0,4 0-1 16,3-1 1-16,-3 1 1 0,3 0 1 16,3 0-1-16,-3 0-1 0,7 1 1 15,-7 1-1-15,7-2 0 0,0-1 0 16,3 1 3-16,-6-1-1 15,2-2-2-15,1 2 0 0,0-3 15 0,-3 2-13 16,6 0-2-16,-7-2 1 16,1 0 11-16,10 0-10 0,-7 0-1 15,-1 0 0-15,5 0 17 0,-1 0-2 16,-3-2-14-16,0 0 0 0,3 2 1 16,-3-3-1-16,4 3 0 0,-5-1 0 15,-2-2 10-15,-1 3-11 0,4-1-1 16,-7-2 1-16,4 3-1 0,-1 0 0 15,-6-1 0-15,6 1 1 0,1-1 2 16,-4 1 0-16,0-1-2 0,3 1 0 16,1-2 1-16,2 2-1 0,-2-1 18 15,3 0-18-15,0 1-1 0,0-2 2 16,3 0-1-16,0 2 0 0,-3 0 0 16,4 0 0-16,-1 0 1 0,4 0-2 15,-4 0 0-15,4 0 0 0,-4 0 0 16,7 4 1-16,1-4 1 0,-5 1-1 15,5-1 23-15,-5 1-23 0,5 1 30 16,-1-2-29-16,0 0 0 0,0 1 0 16,-6 1 0-16,6-2 10 15,-3 1-10-15,-1 1-1 0,5-2 2 16,-1 1-2-16,-7-1 1 0,8 0-1 16,-5 0 0-16,1 0 9 0,3 0-10 15,-10 0 0-15,7 0-1 0,-7 0 1 16,7 0 3-16,-11 0-1 0,7 0-2 15,-3 0 3-15,4 0-2 0,-8 0 11 16,4 0-12-16,0 0 0 0,-4-1 0 16,4-1 0-16,-7 1 0 0,4 1 1 15,3-2-1-15,-7 1 0 16,0-2 1-16,7 2 1 0,-11-3-1 16,11 4-1-16,-10-2 3 0,3 0 12 15,-4 2-12-15,4-1 0 0,-3-1-3 16,3 2 3-16,-4 0-3 0,4-1 3 15,4 1-1-15,-8 0 0 0,4-1-1 16,0-1-1-16,0 2 3 0,-3-1-1 16,3 1 1-16,0-1 1 0,3-1-4 15,1 2 0-15,-8 0 1 0,8 0 0 16,-4-2 0-16,3 0 0 0,4 2 0 16,-7 0-2-16,0 0 1 0,4 0-1 15,-4 0 1-15,3 0-1 0,-6 0 1 16,6 0 0-16,-3 0 11 0,-3 0-11 15,3 4-2-15,0-4 2 0,7 2 0 16,-14-1 1-16,10 0-1 0,-3 1 0 16,4-1-2-16,-8 0 1 0,4 2 1 15,7-3 1-15,-7 2 2 0,7 1 21 16,-4 0-14-16,1-2-10 16,6 2-2-16,-13-2 2 0,10 1 10 15,0-2-10-15,-7 1-1 0,0 1 0 16,7-1 2-16,-11-1 0 0,8 4 0 15,-8-3-1-15,4 1 2 0,-3 0-2 16,-1 0 1-16,1-2-1 0,3 2 2 16,-11-1-2-16,11 0 0 0,-6-1 0 15,6 0 0-15,-7 3 2 0,10-2-2 16,-10 2 0-16,11-2 2 0,-11-1 0 16,7 3-2-16,3-3 0 0,-6 1 0 15,6-1 0-15,-10 3 3 0,11-3-1 16,-8 1 1-16,8-1-3 0,-11 3-1 15,10-3 1-15,-6 1 1 0,3-1-1 16,4 0-1-16,-11 0 1 0,10 0 0 16,-10 0 2-16,7 0-2 0,-7 0 2 15,7 0 1-15,-10 3 8 0,10-3-10 16,-7 0 0-16,4 0 2 16,-4 0-2-16,0 4-1 0,3-4 1 15,-2 0-1-15,2 0 0 0,-6 0 1 16,6 0-1-16,-6 0 0 0,7 0-2 15,-8 0 1-15,1 3 0 0,0-3 1 16,-4 0 1-16,4 0-1 0,3 1 0 16,-11-1 0-16,5 0 2 0,6 0-3 15,-7 0 1-15,4 0-1 0,-1 0 1 16,1 0 1-16,7 0 0 0,-11 0 1 16,10 0-1-16,-3 0 1 0,4 0-1 15,-4 0-1-15,0 0 0 0,4 0 2 16,-4 0-1-16,4 0-1 0,-8 0 1 15,4 0-1-15,0 0-1 16,4 0 1-16,-4 0-1 0,4-1 1 16,-4 1 13-16,7 0-13 0,-7 0 0 15,-3 0 1-15,10-3-1 0,-11 6 0 16,8-3 0-16,-11 0 0 0,11 0 0 16,-8-3 3-16,-3 3-2 0,8 0-1 15,-8 0-1-15,0 0 1 0,4 0 0 16,-4 0 2-16,-3 0-2 0,3 0-1 15,0 0 0-15,-10 0 0 0,7 0 0 16,0 0 1-16,-1 0 0 0,-2 0 0 16,-1 0 1-16,0 0-1 15,4 0 0-15,-3 0-1 0,-1 0 1 0,-3 0 0 16,3 0-1-16,4 0 0 0,-4 0 1 16,1 0 0-16,-5 0 2 0,8 0-2 15,0 0 0-15,0 0 0 0,-4 0 10 16,-3 0-10-16,7 0-1 15,0 0 1-15,-4 0 0 0,0 0 0 16,1 0-2-16,-1 0 2 0,7 0 0 16,-3 0 0-16,-7 0 1 0,7 0 2 15,3 0-2-15,0 0-1 0,-7 0 0 16,4 0 0-16,10 0 3 0,-10 0-3 16,3-4 0-16,4 4 0 0,-4 0 2 15,4 0-2-15,6-3 0 0,-13 3 0 16,10-1-1-16,-3-2 1 0,-4 3 0 15,7-1 0-15,-6 1 0 0,-1 0 1 16,10-3 1-16,-9 3 1 0,2-1 0 16,1-2-2-16,-4 3 10 0,4-1-9 15,-4 1-2-15,-3-3 0 0,0 3 1 16,3 0 0-16,-3 0 0 0,-4-1 0 16,0 1-1-16,4 0-2 0,0 0 2 15,-7 0-1-15,0 0 0 16,3 0 1-16,4 0 0 0,-4 0-2 15,0 0 1-15,-3 0 1 0,0 0 0 16,4 0 0-16,-1 0 1 0,0 0 1 16,1 0-1-16,-5 0 1 0,1 0-1 15,4 0-1-15,-1 0 0 0,0 0-3 16,1 0 1-16,-4 0-1 0,3 0 0 16,0 0 2-16,7 0 1 0,-6 0 1 15,-4 0-1-15,0 0 0 0,3 0 4 16,4 0-2-16,-7 0-2 0,3 0-1 15,-3 0 0-15,0 0 1 16,3 0-1-16,0 0 1 0,1-3 0 0,-1 3-3 16,-3 0 3-16,-4 0 0 0,4 0 0 15,-3 0 0-15,-1 0 0 16,1 0 0-16,2 0 0 0,-2 0 0 16,-1-1 2-16,1 1-2 0,-1 0 0 15,4 0-3-15,-3 0 3 0,-1-1 0 16,0 1 0-16,1 0 1 0,3-2-1 15,-4 2 0-15,11 0 0 0,-11 0 0 16,8 0 0-16,-8 0-1 0,4 0 0 16,-3 0 1-16,-1-2 0 0,4 2 1 15,-4-2-1-15,1 2 1 0,6 0-2 16,-3 0 1-16,0 0 0 0,0 0 0 16,0 0-3-16,0 0 3 0,3 0-1 15,4-2 1-15,0 1-1 0,-4 1 0 16,0-1 0-16,4-1 1 0,0 1 2 15,-4 0-2-15,-3-1-1 0,7 1 0 16,0-1 0-16,-1 1 1 0,-2 1 0 16,-1-2 0-16,0 2 1 0,8-2-1 15,-8 2 0-15,4-2-1 16,-4 1 1-16,7 0-1 0,-3 1 0 16,-4 0 0-16,4 0 1 0,0-2 0 15,0 2 2-15,-4-1-2 0,0 1 0 16,8-1 0-16,-5 1-1 0,-2 0 2 15,-4 0-2-15,6 0 0 0,-2 0 1 16,-1 0 3-16,-3 0-3 0,-4 0-1 16,4-1 1-16,-3 1 1 0,-4 0 1 15,3 0-1-15,1 0 0 0,-4 0-1 16,0 0 0-16,3 0 0 0,-3 0 1 16,0 0 0-16,0 0 2 0,0 0 1 15,0 0-1-15,0 0-1 0,0 0-2 16,0 0 3-16,0 0-2 0,0 0 0 15,0 0 1-15,0 0 1 0,0 0 0 16,0 0 9-16,0 0-11 16,0 0 2-16,0 0-1 0,0 0-2 15,0 0-15-15,0 0 0 0,0 0-4 16,0 0-5-16,0 0-3 0,0 0-25 16,-3 0 6-16,3 0-33 0,-4 0-12 15,4 0-38-15,-3-2-55 0,3 1-80 16,-4-2-143-16,-3-1-326 0,0 0-771 15,-13-8-372-15</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16T04:29:32.346"/>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FF0000"/>
    </inkml:brush>
  </inkml:definitions>
  <inkml:trace contextRef="#ctx0" brushRef="#br0">29787 4103 49 0,'0'0'49'0,"0"0"88"0,0 0-36 16,0 0-52-16,0 0-49 0,0 0-1 15,0 0-68-15,0 0-84 0,0 0-9 16</inkml:trace>
  <inkml:trace contextRef="#ctx0" brushRef="#br1" timeOffset="6014.956">29587 4011 424 0,'0'0'1064'0,"0"0"-895"16,0 0-123-16,0 0-27 0,0 0 33 15,0 0 62-15,0 0-29 0,0 0-54 16,0 0-31-16,0 0-3 0,0 0 3 16,0 0 13-16,0 0-4 0,0 0-9 15,4 0-29-15,-4 0 16 0,3 0 10 16,1 1-13-16,3 2 16 0,0-3-13 16,-4 2 10-16,7-1 3 0,1 2 9 15,-1-2-9-15,4 2-12 0,-4-3 12 16,7 4 4-16,-3-2-3 0,3-1 15 15,-3 2 7-15,3 1-21 0,-3 0 17 16,3-2-19-16,-3 1 0 16,0 1-21-16,0 0 20 0,-4 0-1 15,0 0-14-15,1 2 13 0,-1 0-11 16,-3-2 14-16,3 2 2 0,-3-1-2 16,-3 3 16-16,6-2-16 0,-3 0-18 15,0 1 18-15,-4 0 0 0,4-1-1 16,-4 3 0-16,1-3 1 0,3 1 12 15,-4 1-12-15,1 1-23 0,-4 1 23 16,7 1 2-16,-4-1 11 0,4 0 7 16,-4 0-20-16,1 1 0 0,-1 1 42 15,1 1-39-15,-1 3 20 16,1-1-7-16,-1-1 13 0,0 0-6 0,4 0-20 16,-3 2 20-16,-4-2-22 15,10-1 2-15,-6 2 10 0,-1-1-26 16,4-1 7-16,-4 3 6 0,4-2-30 15,-3-1 30-15,3 1 0 0,-4-2-16 16,4 2 16-16,-7 1 0 0,7-3 32 16,0 4 58-16,-4-1-88 0,4-1-2 15,-4 1 10-15,4-1-26 0,-3-1 6 16,3 1 10-16,-4-1 0 0,4 4 23 16,-7-4-21-16,7 1-2 0,0 0 36 15,-4 0-35-15,4 1 18 0,-3-1-3 16,-1 3-13-16,1-4-3 0,-1 2 0 15,0 0 0-15,1-1 3 0,-1 3 16 16,1-2-19-16,-1 2 2 0,-3 0 32 16,7 1-34-16,-3 1-16 0,-1-3-30 15,0 4 46-15,4-3 33 0,-3-1-33 16,3 2-1-16,0-1-12 16,-1-2-13-16,1 1 39 0,0-1-13 15,-3 1 22-15,3-1-2 0,-4-2-20 16,0 1-17-16,1-1 17 0,-4 1 0 15,3 1 16-15,-3 1 16 0,4-1-31 16,-4 1 12-16,3 2 7 0,-3-3-18 16,0-1-2-16,4 3 3 0,-4-4 10 15,3 2-10-15,-3-2-3 0,4 1-1 16,-4-2 0-16,0 0-18 0,3 1 19 16,-3 1 12-16,0 0-12 0,0 1 0 15,0 1 43-15,-3 0 0 0,3 3-41 16,-4-1 8-16,-3 0 21 0,7-1-29 15,-3 0-4-15,-1-2 4 0,1 0 30 16,-1 2-30-16,4-1-2 0,-3 0-2 16,0 3 2-16,3 1 25 0,-4 3 4 15,1-2-29-15,-1 1 0 0,-3 2 0 16,7 0 16-16,0 4-14 16,0-3-1-16,-3 1 2 0,3-1-3 15,-4 2 0-15,4-2 0 0,-3-1 0 16,3 0 2-16,0 1 14 0,-3-2-16 15,3 1 1-15,-4-3-1 0,1 3 0 16,3-4 28-16,-4 3-3 0,1-4-25 16,3-2 3-16,0 1-6 0,-4-2 3 15,4-1-2-15,-3 0 1 0,3 1-13 16,0 1 14-16,0-3 29 0,0-1-29 16,0 1-13-16,0-6-9 0,0 2-14 15,0-1 7-15,0-3 28 0,3 2-1 16,1 0-17-16,-1-1-3 15,1 3 21-15,3 0-23 0,-4 0 24 16,7 1 13-16,-10 1-13 0,14 0 2 16,-7 2-31-16,0-1 62 0,3 1-30 15,-3 0 26-15,0 0-29 0,-4 1 0 16,11-2-19-16,-3-1 15 0,-5 0-18 16,5-2 10-16,-4-3 11 0,0 1 0 15,-7-2 1-15,10 0-3 0,-7-2 3 16,1 2 3-16,-1-1 13 0,1 1 32 15,-4 2-23-15,3-3-24 0,-3 2 0 16,0-3 13-16,0 3-12 0,4-2 41 16,-4 1-17-16,0-1-13 0,0 0 19 15,0 0-3-15,-4 3 0 0,4 0-6 16,-7 3-7-16,4 2-15 0,-4 1 0 16,-3 4-1-16,6 0 19 0,-6 1-18 15,-1-2 18-15,5 2-19 16,-1-2-2-16,0 1 2 0,-4-3-22 15,11 1 19-15,-3-4-30 0,0 1-8 16,3-1 41-16,-4-3 2 0,4 1-2 16,-3-5-12-16,6 3-11 0,-3-4 1 15,0 1-13-15,0 1-4 0,0 1 0 16,0 0 37-16,4 4 2 0,-1-1-1 16,0 2 17-16,4 1 10 0,-3 1-24 15,3 2-1-15,0 1 21 0,-4 3-20 16,4-1 36-16,0 3-38 0,-4 0-9 15,4 1 9-15,-3 0 20 0,2-1-18 16,-2-2 22-16,-1-1-8 0,4 5-15 16,-7-4 34-16,4 2-15 0,-4 1-7 15,0-1-12-15,3 1 1 0,-3 1 20 16,-3-2-20-16,3 1 27 0,-4 1 0 16,-3-3-13-16,4 0 3 0,-1-4-18 15,-2 2 12-15,6 2-11 0,-4-3 1 16,-3 1-2-16,4 0-1 15,-1 1 1-15,1 2 0 0,-1-2 0 16,1 4 1-16,0 1-1 0,-4 1 15 0,3-1-15 16,1 1-1-16,-1-2 0 15,-3 1 0-15,7-2 15 0,-3 1-15 16,0 1 1-16,3 1 0 0,-4 1 1 16,1-3 0-16,-1 1-2 0,1 2-3 15,-1 2 3-15,1 1 0 0,3-6 3 16,-4 4 21-16,4-1-23 0,-3-1 11 15,0-3-11-15,-1 4 2 0,1-1-1 16,-1-4-2-16,-3 2 4 0,7 0-4 16,0 0-14-16,-3 0 14 15,-1 1 2-15,1-2 14 0,3-1-16 16,-3 2-22-16,3-4 22 0,-4 1 32 16,1-2 0-16,3 2-32 0,-4-2-2 15,1 3 2-15,3 0 3 0,-4-1 0 16,1 1-3-16,3-1-19 0,-4-1 19 15,4 3 4-15,0-7 18 0,-3 2-9 16,3-1 0-16,-3-3-12 0,3 0 0 16,0-1 0-16,-4-1-1 0,4-2 1 15,-7 1 0-15,7-1 2 0,0 1-1 16,0-2 21-16,-3 2 5 0,-1 1 7 16,1-2-9-16,-1 2-10 0,1 2-2 15,0-1-14-15,-4 1-16 0,3 3 16 16,-3 2 0-16,0 1 0 15,-3 0-1-15,10 1-1 0,-7 2 2 0,0-1-13 16,4 2-48-16,-1 2 29 0,1 0 13 16,3 0 16-16,0 3-10 15,0-2-67-15,0 0 19 0,3-5-22 0,1 1-23 16,-1-7-129-16,4-3-147 16,-7-8-400-16,4-6-599 0</inkml:trace>
  <inkml:trace contextRef="#ctx0" brushRef="#br1" timeOffset="7516.936">30607 4505 740 0,'0'0'723'0,"0"0"-453"0,0 0-68 15,0 0-8-15,0 0-35 0,0 0-59 16,0 0-35-16,0 0 9 0,0 0 1 16,0-10-1-16,0 10 0 0,7-1-3 15,-7 1 3-15,0 0-13 0,0 0-7 16,0 0 4-16,0 0-16 0,3 0-23 16,-3-2-19-16,4 1-15 0,-1-2-1 15,1 1 16-15,6-4 45 0,4 0-45 16,-4-4-4-16,11 2-56 0,-4 1 37 15,-6 3 23-15,-5 2 0 0,5 0-16 16,-8 0 3-16,1 2 0 0,-1-2-8 16,1 2 21-16,-1-1 16 0,0 0-13 15,4 1-2-15,-3 0-1 0,3 0 0 16,0 0 14-16,-1 0-13 16,1 0-1-16,0 0-2 0,-3 1-1 15,-1 2 0-15,1-1-9 0,2 0 11 0,-2 0 0 16,-1-2 1-16,1 1 1 15,-1 2 0-15,-3-3-1 0,4 1 0 16,-4 2-2-16,7-2 2 0,-1 1 0 16,1 0 1-16,-3-2 0 0,3 2 1 15,-4-2 0-15,4 0-1 0,-4 0-1 16,4 0 0-16,-3 0 1 0,-4 0 3 16,7 0 7-16,-4 0-11 0,-3 0-2 15,0 0 0-15,0 0 0 0,0 0 2 16,0 0-2-16,4 0-1 0,-4 0 1 15,0 0-2-15,0 0 1 16,0 0-10-16,0 0 0 0,0 0 13 16,0 0 0-16,3 0 0 0,-3 2 0 15,3-2-3-15,1 2 3 0,-4 0 1 16,3 2 12-16,-3 0-10 0,0 2 1 16,0 2 18-16,4 4 7 0,-4 1-3 15,0 5-7-15,0-1-16 0,-4 2 17 16,1-1-20-16,3 2-1 0,-4-5 0 15,1 1 2-15,0 1-3 0,-1-3 2 16,1-2-16-16,-4-2 15 0,7-1 1 16,0-2 0-16,0-2 0 0,0-1-2 15,-4-2-37-15,4 0-118 0,0-2-55 16,0 2-186-16,0-2-98 0,0 0-67 16,0 0-128-16</inkml:trace>
  <inkml:trace contextRef="#ctx0" brushRef="#br1" timeOffset="7851.941">30662 4789 665 0,'0'0'1397'0,"0"0"-1118"15,0 0-137-15,0 0 13 0,0 0 51 16,0 0-58-16,0 0-52 0,0 0-70 16,0 0-26-16,0 0-35 0,11-4 35 15,-4 0 11-15,3 1 21 0,4-2-3 16,-1-1-16-16,5-2-11 0,-5 2-2 15,5 2-19-15,-1-1 19 0,0 3 0 16,4-2-26-16,-4 2-224 16,4-2-166-16,-1-2-330 0,-2 2-558 15</inkml:trace>
  <inkml:trace contextRef="#ctx0" brushRef="#br1" timeOffset="8447.304">31100 4639 342 0,'0'0'1232'0,"0"0"-1050"0,0 0-62 16,0 0 46-16,0 0 57 0,0 0-80 16,0 0-75-16,0 0-33 0,0 0 39 15,0 0-12-15,-4 0-27 16,4 0 7-16,0 0 13 0,4 0 25 16,-4 0 23-16,3 0-26 0,-3 0-29 15,0 0-13-15,0 0-22 0,0 0-13 16,4 0 0-16,-4 0-3 0,3 0 3 15,4 0 3-15,0 0 32 0,0-1-19 16,3-1 3-16,4 2-18 0,-4-1 12 16,4 1-12-16,0 0 1 0,-4-1 18 15,4-1-19-15,-4 2-1 0,4-1 19 16,-7 1-16-16,0 0-2 0,0 0 0 16,0 0 0-16,-7 0-2 0,3 0 1 15,-3 0-3-15,4 0-16 0,-4 0-115 16,0 0-117-16,3 3-187 0,-3-2-363 15,0 0-820-15</inkml:trace>
  <inkml:trace contextRef="#ctx0" brushRef="#br1" timeOffset="9052.216">31513 4456 1351 0,'0'0'487'15,"0"0"-285"-15,0 0-63 0,0 0 84 16,0 0-16-16,0 0-59 0,0 0-45 16,0 0-16-16,0 0 16 0,0 0-42 15,11 0 3-15,-11 0 19 0,0 0 44 16,0 0-12-16,0 0-36 0,3 0-13 16,0 0-18-16,1-2-26 15,3 1-3-15,3-2 12 0,7-1-15 16,1 1 0-16,-1-1-4 0,7 0-12 15,-3 0 0-15,-4 0-3 0,4 0 2 16,-1 0 1-16,-6 2 0 0,3-1 12 16,-6 0-12-16,2 1-13 0,-2 1 12 15,-4-2 0-15,3 2-29 0,-7-3-46 16,4 2-29-16,-3 2 20 0,-1 0-39 16,-3 0-32-16,0 0-78 0,0 0-55 15,0 0-102-15,0 2-24 0,0 2-79 16,-7 1-142-16,4 0-131 0</inkml:trace>
  <inkml:trace contextRef="#ctx0" brushRef="#br1" timeOffset="9397.518">31513 4628 1269 0,'0'0'1194'16,"0"0"-962"-16,0 0-193 0,0 0 61 15,0 0 41-15,0 0-22 0,0 0-103 16,0 0 0-16,0 0-7 0,0 0 33 16,45-8-1-16,-31 4 4 0,6 0-26 15,-2 0-16-15,6-1 20 0,0-1-1 16,0-2-21-16,4 0 1 0,-4 1 4 15,-4-1 10-15,-2 2-18 0,2 2 2 16,-6-2-12-16,-4 2-59 0,-6 3-18 16,-1 0-17-16,-3-1-25 0,0 2-23 15,0 0-49-15,-3 0-50 0,-1 4-48 16,-2 0-154-16,-8 4-134 16</inkml:trace>
  <inkml:trace contextRef="#ctx0" brushRef="#br1" timeOffset="9588.49">31696 4595 32 0,'0'0'1270'0,"0"0"-893"0,0 0-162 16,0 0-21-16,0 0-6 0,0 0-13 15,0 0-68-15,0 0-66 0,0 0-8 16,0 0 6-16,0 4 18 0,0 2-5 16,-4 5 25-16,-2 5 26 0,-1 8-32 15,-4 1-11-15,-2 2-31 16,2 1-29-16,-3 1 0 0,4-3-19 15,3-3 6-15,0-5-16 0,4-7-141 16,3-5-142-16,3-6-456 0,1-2-767 16</inkml:trace>
  <inkml:trace contextRef="#ctx0" brushRef="#br1" timeOffset="9919.518">31961 4224 2115 0,'0'0'566'16,"0"0"-566"-16,0 0-132 0,0 0 48 15,0 0 61-15,0 0-64 0,0 0-4 16,0 0 62-16,0 0 13 16,0 0-10-16,14 27 10 0,-11-25 3 15,1-2 13-15,-4 0 53 0,0 0 57 16,0 2-3-16,0-2-30 0,3 0-41 16,-3 1-36-16,0 0-23 0,0 2 23 15,4 2-16-15,-1-1-333 0,1 0-431 16</inkml:trace>
  <inkml:trace contextRef="#ctx0" brushRef="#br1" timeOffset="10318.372">32099 4652 204 0,'0'0'1168'0,"0"0"-894"0,0 0-177 16,0 0 14-16,0 0 54 0,0 0 23 16,0 0-68-16,0 0-68 15,0 0-4-15,0 0 23 0,0 0 88 16,0 1 24-16,-4 2-29 0,4-2-42 16,-6 2-73-16,-8 0-39 0,3 3-48 15,-9 2-16-15,6 0-10 0,-3 2-32 16,-4 1-84-16,0-1-26 0,8 2-170 15,-5-4-410-15,8-2-299 0</inkml:trace>
  <inkml:trace contextRef="#ctx0" brushRef="#br1" timeOffset="10518.154">32033 4701 2121 0,'0'0'517'0,"0"0"-517"0,0 0-9 0,0 0 9 16,0 0 25-16,0 0 11 0,0 0 12 16,0 0-29-16,14 62 10 0,-14-45 0 15,0 1 7-15,-3 2 9 16,-1-2-45-16,-3-1-68 0,1-3-319 16,-1-1-339-16,7-6-627 0</inkml:trace>
  <inkml:trace contextRef="#ctx0" brushRef="#br1" timeOffset="10829.157">32330 4482 2503 0,'0'0'502'0,"0"0"-390"16,0 0-77-16,0 0 103 0,0 0 21 15,0 0-159-15,0 0-29 0,0 0-70 16,0 0-3-16,0 0 44 0,14 23 56 15,-14-9 2-15,3 2-324 0,-3 2-381 16,0-4-311-16</inkml:trace>
  <inkml:trace contextRef="#ctx0" brushRef="#br1" timeOffset="11003.355">32251 4847 2951 0,'0'0'511'0,"0"0"-365"15,0 0-105-15,0 0 61 0,0 0-5 16,0 0-97-16,0 0-41 0,0 0-66 16,51-13 88-16,-23 2-9 0,3-4-10 15,3-4-102-15,1 3-143 0,-4-4-241 16,-4 3-246-16,-6 1-404 0</inkml:trace>
  <inkml:trace contextRef="#ctx0" brushRef="#br1" timeOffset="11259.349">32785 4386 2372 0,'0'0'667'0,"0"0"-520"0,0 0-96 15,0 0 131-15,0 0 46 0,0 0-161 16,0 0-67-16,0 0-38 0,0 0 38 16,0 0 10-16,-18 46-10 0,8-24 0 15,-4 0-3-15,4-3-9 0,3-1-163 16,-3-4-169-16,6-1-393 0,-3-4-597 16</inkml:trace>
  <inkml:trace contextRef="#ctx0" brushRef="#br1" timeOffset="11631.964">32754 4390 2020 0,'0'0'395'0,"0"0"-395"0,0 0 13 16,0 0 4-16,0 0-1 15,0 0 55-15,55-13-16 0,-38 9-26 16,0 1 22-16,7 2-25 0,-7 1 71 15,4 0-20-15,0 0 3 0,-1 0-25 16,-2 3-14-16,-5-1-21 0,-2 1 5 16,-1-2 4-16,-3 1-10 0,-4-2 13 15,1 3-3-15,3-2 0 0,-4-1 35 16,-3 2 9-16,0-2-41 0,4 1-16 16,-4 0-4-16,0-1-9 0,0 2 13 15,0 2 16-15,0 2 22 16,0 4 79-16,0 3-44 0,-4 9-4 15,-3 3-29-15,-3 6-15 0,0 3-25 16,-4 1-14-16,-3 3 0 0,3 0-2 16,-7-1-10-16,4-2 9 0,0 0 0 15,0-3-11-15,3-2-16 0,-3-4-152 16,10-7-137-16,0-5-823 0,7-14-1115 0</inkml:trace>
  <inkml:trace contextRef="#ctx0" brushRef="#br1" timeOffset="12275.213">33229 4277 1928 0,'0'0'460'16,"0"0"-250"-16,0 0-55 0,0 0 67 16,0 0-65-16,0 0-122 15,0 0-35-15,0 0-77 0,0 0-22 16,14 11 67-16,-11-3 13 0,1 2-100 16,3-1-333-16,-1 0-197 0,1-3-165 15</inkml:trace>
  <inkml:trace contextRef="#ctx0" brushRef="#br1" timeOffset="12400.436">33356 4284 1850 0,'0'0'648'15,"0"0"-586"-15,0 0-62 0,0 0-33 16,0 0-25-16,0 0-71 0,0 0-1 16,0 0-369-16,0 0-798 0</inkml:trace>
  <inkml:trace contextRef="#ctx0" brushRef="#br1" timeOffset="13247.354">30790 5464 902 0,'0'0'358'0,"0"0"-123"0,0 0-21 16,0 0 17-16,0 0-20 0,0 0-49 15,0 0-33-15,0 0 1 0,0 0 21 16,10-2-3-16,-10 2-10 0,0 0 0 16,0 0-14-16,0 0-25 0,0 0-19 15,0 0-17-15,0 1-21 0,0 0-8 16,0 1-8-16,0 2-11 0,-3 6 1 16,-1 6 13-16,-3 6-13 15,-6 4-15-15,6 2 1 0,-4-1 1 16,1 2-2-16,0-1 0 0,-8 0-1 15,12-2-1-15,-8-1-21 0,3 1 19 16,-2-4-10-16,-1-1-9 0,4-2-92 16,-4-1-112-16,3-2-136 0,4 0-199 15,4-5-237-15,-4-5-601 0</inkml:trace>
  <inkml:trace contextRef="#ctx0" brushRef="#br1" timeOffset="13596.899">30938 5500 1786 0,'0'0'639'0,"0"0"-419"0,0 0-91 16,0 0 63-16,0 0-41 0,0 0-81 15,0 0-51-15,0 0 1 0,0 0 24 16,0 0 55-16,0 56 38 0,0-31-36 16,-4 2-50-16,1 3 18 0,0 1-18 15,-1-4 12-15,1 1-13 0,3-4-18 16,-4-3-29-16,4-3 9 0,0-5-12 16,0-3-2-16,0-2 2 0,0-3-2 15,4-3 2-15,-1-2 16 16,1 0 18-16,6 0-18 0,0-2-4 0,7-6-12 15,4-7-18-15,3-3-86 16,0-7-69-16,4 0-173 0,-1-3-375 16,-6 11-843-16</inkml:trace>
  <inkml:trace contextRef="#ctx0" brushRef="#br1" timeOffset="14031.645">31269 5665 2063 0,'0'0'512'0,"0"0"-248"0,0 0-30 15,0 0-4-15,0 0-23 0,0 0-74 16,0 0-51-16,0 0-25 0,0 0 28 15,0 0 37-15,41-19-33 0,-24 9-51 16,4 3-16-16,0-2-22 0,6 0 0 16,-3 1-1-16,4 2-2 0,3 0 1 15,-7 0-1-15,3 2-25 0,-2 0-136 16,-5 2-113-16,-3 0-257 0,-3 0-774 16,-7-1-510-16</inkml:trace>
  <inkml:trace contextRef="#ctx0" brushRef="#br1" timeOffset="14432.037">31916 5443 1502 0,'0'0'410'15,"0"0"-228"-15,0 0 87 0,0 0 66 16,0 0-65-16,0 0-87 0,0 0-42 15,0 0 27-15,0 0 7 0,0 0-43 16,7-1-37-16,-7 1-23 0,0 3-19 16,0-2-9-16,0 6-5 0,-3 4-8 15,-4 9 16-15,-7 7-25 0,0 6-21 16,-3 0 1-16,0 5-2 0,0-1-2 16,-1-1-14-16,1 0-12 0,3-4-86 15,1 0-39-15,2-4-49 0,1 1-122 16,0-6-256-16,6-5-500 0,1-2-483 0</inkml:trace>
  <inkml:trace contextRef="#ctx0" brushRef="#br1" timeOffset="14901.684">32113 5525 2115 0,'0'0'553'16,"0"0"-427"-16,0 0-87 0,0 0 95 15,0 0-2-15,0 0-132 0,0 0 0 16,0 0-19-16,0 0 19 0,0 0 80 15,7 39 35-15,-7-23-20 16,0-1 23-16,0 5-4 0,0-3-25 16,-4 4-36-16,1 1-9 0,3-1-41 15,-4-2 0-15,1 0 0 0,3-2-2 16,0-2 0-16,0-1 0 0,0 0-1 16,0-4 1-16,0 0 14 0,0-2 10 15,0-1 3-15,0-3-12 0,0 0 0 16,3-2-4-16,-3-2 7 0,0 0 0 15,4 0 3-15,-4 0 15 0,3 0 27 16,1 0-1-16,-1 0-14 0,7 0-8 16,1-2-4-16,3-4 4 0,3 0-16 15,3-7-23-15,8-1 14 0,3-2-16 16,3-5-31-16,-3 1-59 0,7-3-89 16,-3 3-104-16,-1 1-295 15,-13 5-876-15</inkml:trace>
  <inkml:trace contextRef="#ctx0" brushRef="#br1" timeOffset="36568.453">31293 6462 620 0,'0'0'1136'0,"0"0"-834"15,0 0-153-15,0 0 16 0,0 0 36 16,0 0-24-16,0 0-45 0,0 0-33 16,0 0 14-16,0 0 62 0,0-3 4 15,0 3-21-15,-4 3 3 0,1-2-28 16,-4 2-102-16,0 1-31 0,0 0-25 16,-3 3 6-16,0-1-9 0,3 4-7 15,-4-3 13-15,4 2-6 0,1 0-51 16,-5 1-121-16,4 2-86 0,0 0-273 15,1-5-485-15,-1 5-404 0</inkml:trace>
  <inkml:trace contextRef="#ctx0" brushRef="#br1" timeOffset="36885.562">31124 6683 2088 0,'0'0'586'0,"0"0"-464"0,0 0-61 15,0 0 71-15,0 0-26 0,0 0-71 16,0 0-33-16,0 0 39 0,0 0 27 16,0 0 8-16,41-6 26 0,-27 0-35 15,0 1-26-15,3 0-19 0,0-1-21 16,1-1 25-16,2-1-25 0,1 0-1 15,0 1 0-15,-4 2 10 0,0-2-10 16,-3 2-16-16,0 1-12 0,-4 1-80 16,-7 0-23-16,4 3-9 0,-7 0-30 15,0 0 3-15,0 0-42 0,-7 4-212 16,0 4-212-16,-3-2-340 0</inkml:trace>
  <inkml:trace contextRef="#ctx0" brushRef="#br1" timeOffset="37184.657">31158 6733 1908 0,'0'0'499'0,"0"0"-367"0,0 0-54 15,0 0 96-15,0 0-71 0,0 0-103 16,0 0-56-16,0 0-18 0,0 0 74 16,0 0 10-16,-10 37 25 0,7-25-3 15,3 2-19-15,0 0 6 0,-4 1-15 16,4-1-4-16,0 0-11 16,-3-1 11-16,3-3 2 0,0 0-2 15,0-1-86-15,0-3-123 0,0-2-112 16,0-4-136-16,0 0-171 0,0 0-384 15</inkml:trace>
  <inkml:trace contextRef="#ctx0" brushRef="#br1" timeOffset="37531.682">31165 6771 1145 0,'0'0'570'0,"0"0"-375"16,0 0-33-16,0 0-42 0,0 0-70 15,0 0-48-15,0 0 15 0,0 0 48 16,0 0-10-16,0 0-16 0,62-38 19 16,-51 31 0-16,-1 3 13 0,4-2-23 15,-4 2-6-15,0 2 10 16,4-2 15-16,-3 0-41 0,-1 3 6 16,0 0 4-16,1-1 2 0,-1 2-25 15,-3 0-13-15,0 0 0 0,-4 4-1 16,4 4 1-16,-4 0 35 0,-3 4 87 15,0 5 89-15,0 0-100 0,0 3-54 16,-6 0-41-16,2-3-13 0,1-1 8 16,-1 0-11-16,-3-3-3 0,7-1-16 15,-3 0-3-15,-1-5-118 0,1-1-7 16,0 0-49-16,3-4-64 0,-4 0-82 16,4 0-118-16,0 0-83 0,-3-1-73 15,-1-1-82-15</inkml:trace>
  <inkml:trace contextRef="#ctx0" brushRef="#br1" timeOffset="37846.261">31176 6847 1369 0,'0'0'770'0,"0"0"-508"16,0 0-158-16,0 0-14 0,0 0-32 15,0 0-58-15,0 0-40 0,0 0 40 16,0 0 4-16,0 0 51 0,34-10-17 16,-24 6-15-16,1 2-4 15,-1-2-3-15,0 0 7 0,4 1-8 16,-3 1-15-16,-1-3-4 0,0 3-8 15,-6-1 12-15,6 1 9 0,-7 0-9 16,4 2-200-16,-7 0-90 0,4 0-171 16,-4 0-177-16,0 1-144 0</inkml:trace>
  <inkml:trace contextRef="#ctx0" brushRef="#br1" timeOffset="38034.822">31200 6882 1397 0,'0'0'712'0,"0"0"-427"16,0 0-172-16,0 0-13 0,0 0-52 16,0 0-48-16,0 0-83 0,0 0 70 15,0 0 13-15,0 0 0 0,45-18 0 16,-35 14-1-16,0 0 1 0,-3 2-75 16,0 1-222-16,-4 1-145 15,1 2-105-15,-4 1-430 0,-86 21 757 0</inkml:trace>
  <inkml:trace contextRef="#ctx0" brushRef="#br1" timeOffset="38241.88">31179 6981 293 0,'0'0'1725'0,"0"0"-1330"0,0 0-236 16,0 0-27-16,0 0-36 0,0 0-44 15,0 0-51-15,0 0 0 0,0 0 1 16,0 0 11-16,35-25-13 0,-22 19-18 15,-2 1-2-15,-1 0 17 0,0 0-6 16,1-1 7-16,-1 5 2 0,0-2-93 16,-3-1-110-16,0 1-46 0,0 2-179 15,0 1-141-15,-4 0-420 0</inkml:trace>
  <inkml:trace contextRef="#ctx0" brushRef="#br1" timeOffset="38513.138">31162 7076 1891 0,'0'0'542'16,"0"0"-336"-16,0 0-67 0,0 0 137 16,0 0-97-16,0 0-125 0,0 0-41 15,0 0-10-15,0 0-3 0,0 0-9 16,10-1-36-16,-3-3 7 0,0 2 38 15,0-4 22-15,7 2-20 0,-4-2 14 16,4 1-16-16,-4-1-13 16,0 2-3-16,1 0 16 0,-1-2-179 15,-3 4-10-15,0-2-59 0,0 4-134 16,-4 0-160-16,-3 0-138 0</inkml:trace>
  <inkml:trace contextRef="#ctx0" brushRef="#br1" timeOffset="38699.716">31083 7233 2343 0,'0'0'500'0,"0"0"-484"0,0 0 0 16,0 0-16-16,0 0 42 0,0 0-3 16,0 0-21-16,65-37-18 0,-48 25-2 15,4 1 1-15,3-1-22 0,-7 0 21 16,4 1 2-16,0-2 0 15,-8 2-244-15,1-2-108 0,-3 3-326 16,-5 3-470-16</inkml:trace>
  <inkml:trace contextRef="#ctx0" brushRef="#br1" timeOffset="39083.422">31265 6561 849 0,'0'0'700'0,"0"0"-372"0,0 0-178 15,0 0-8-15,0 0 23 0,0 0-29 0,0 0-45 16,0 0-40-16,0 0 8 16,0 0 18-16,0-2-3 0,0 2-3 15,4 3-39-15,-4 1-16 0,0 3 0 16,0 7 61-16,0 9 175 0,0 5-134 16,0 14-73-16,0 15-29 0,-7 12 3 15,0 3-19-15,0-13-4 0,0-15-11 16,7-14-8-16,0-6 7 0,0 2 4 15,0 0-30-15,0 2-178 16,10-11-281-16,-6-6-305 0,10-12-886 0</inkml:trace>
  <inkml:trace contextRef="#ctx0" brushRef="#br1" timeOffset="39783.907">31458 6833 859 0,'0'0'667'0,"0"0"-397"0,0 0-101 15,0 0-26-15,0 0-7 0,0 0-16 16,0 0-27-16,0 0-12 0,0 0 10 16,0 0 5-16,4-4-15 0,-4 4-10 15,0-1-14-15,0 0-18 0,3-1-1 16,0 0-6-16,4-2-6 0,4 0-4 15,-8 0 7-15,7 1-16 16,1-5 13-16,-1 4-14 0,0-2 4 16,4 2 3-16,-3 0 4 0,-1 1-1 15,-3-1 13-15,3 3 4 0,0-2-36 16,-3 3 25-16,0 0-2 0,0 0-7 16,0 0-3-16,0 0-15 0,-4 0 1 15,4 0 14-15,-3 7 16 0,3-3-7 16,-4 4 16-16,1 3 51 0,-1 3-19 15,-3 3-10-15,0 4-3 0,3 2-13 16,-9 0 3-16,2-1-18 0,-6 2-20 16,3-2-9-16,0-3 12 0,3-4-15 15,-2 0 0-15,-1-5-3 0,3-1-91 16,-3-2-64-16,7-1-41 16,-3-2-145-16,3-4-208 0,0 0-424 15,0-6-301-15</inkml:trace>
  <inkml:trace contextRef="#ctx0" brushRef="#br1" timeOffset="40049.575">31641 6616 2103 0,'0'0'721'16,"0"0"-500"-16,0 0-169 0,0 0 21 16,0 0 23-16,0 0-19 0,0 0-36 15,0 0 29-15,-24 54-48 0,3-22 1 16,0 5-23-16,-3 4 0 0,0 2 0 16,0 0-35-16,7-2 0 15,-4-4-23-15,7-4-66 0,4-3-212 16,3-10-397-16,7-7-1010 0</inkml:trace>
  <inkml:trace contextRef="#ctx0" brushRef="#br1" timeOffset="40546.136">32013 6534 1625 0,'0'0'399'0,"0"0"-236"16,0 0 44-16,0 0 80 0,0 0-52 15,0 0-58-15,0 0-59 16,0 0 0-16,0 0 73 0,0 0-17 16,-14 19-139-16,0-2-35 0,-6 2-38 15,2 5 3-15,-6 1 9 0,0-2-18 16,3 1-80-16,4-3-47 0,0-2-50 16,7-3-126-16,-1-4-57 0,8-5-134 15,3-4-158-15,0-2-389 0</inkml:trace>
  <inkml:trace contextRef="#ctx0" brushRef="#br1" timeOffset="40729.716">31909 6661 336 0,'0'0'1327'0,"0"0"-915"15,0 0-140-15,0 0 19 0,0 0-52 16,0 0-79-16,0 0-86 0,0 0-42 16,0 0 25-16,0 0 36 0,4 61 18 15,-4-32-47-15,-4 3-42 0,1 3-22 16,0-3 1-16,-1 2-2 15,1-1-20-15,-1-4 19 0,1-2-27 16,3-7-12-16,0-2-234 0,0-7-174 16,0-3-335-16,0-8-801 0</inkml:trace>
  <inkml:trace contextRef="#ctx0" brushRef="#br1" timeOffset="40976.704">32195 6504 2720 0,'0'0'523'0,"0"0"-507"16,0 0 0-16,0 0 95 0,-24 62-28 15,14-38-39-15,-4 2-44 0,4-2-3 16,-1 1 3-16,1-3 0 15,0 1-10-15,-1-3 9 0,1 1-34 16,3-5-48-16,-3 0-93 0,3-5-44 16,0-3-170-16,7-2-254 0,-3-4-347 15</inkml:trace>
  <inkml:trace contextRef="#ctx0" brushRef="#br1" timeOffset="41180.415">32082 6673 1023 0,'0'0'1293'15,"0"0"-1021"-15,0 0-182 0,0 0-22 16,0 0-33-16,0 0 7 0,0 0 80 16,58-16 6-16,-37 11-76 0,0-1-21 15,3-2-18-15,-4 2 3 16,-2-1-16-16,-1 2 2 0,-3-2 0 16,-1 6-2-16,-6-1-2 0,-3 0-23 15,-1 2-183-15,-3 0-75 0,0 0-76 16,-3 0-124-16,-1 4-136 0,-3 0-453 15</inkml:trace>
  <inkml:trace contextRef="#ctx0" brushRef="#br1" timeOffset="41388.978">32178 6640 1702 0,'0'0'765'0,"0"0"-381"0,0 0-147 15,0 0-4-15,0 0-45 0,0 0-109 16,-17 50-34-16,10-30-23 0,4 3 13 15,-1 4-4-15,-3 1-28 16,4 4-3-16,-1 1 16 0,1 0-16 0,-1-1-16 16,4-4 13-16,-3 0-22 0,3-3-67 15,0-4-35-15,0-3-92 0,0-4-108 16,0-3-166-16,0-3-315 16,0-4-663-16</inkml:trace>
  <inkml:trace contextRef="#ctx0" brushRef="#br1" timeOffset="41589.638">32154 6810 2289 0,'0'0'356'15,"0"0"-356"-15,0 0-62 0,0 0 62 16,0 0 42-16,55-26-16 0,-34 21-26 15,-7 1-148-15,-1 4-186 0,-6 0-75 16,0 3 6-16,-3 3-108 0,-4 0-233 16</inkml:trace>
  <inkml:trace contextRef="#ctx0" brushRef="#br1" timeOffset="41715.052">32233 6846 118 0,'0'0'1050'16,"0"0"-552"-16,0 0-63 0,0 0-33 16,0 0 7-16,0 0-86 0,0 0-157 15,0 0-90-15,0 0-76 0,0 0-3 16,-17 36-25-16,27-36 5 0,1 0-28 15,6-2-63-15,4-4-104 0,-1-5-294 16,-2 1-665-16</inkml:trace>
  <inkml:trace contextRef="#ctx0" brushRef="#br1" timeOffset="42096.422">32602 6598 2168 0,'0'0'730'16,"0"0"-432"-16,0 0-126 0,0 0 114 16,0 0-47-16,0 0-110 0,0 0-87 15,0 0-42-15,0 0-20 0,0 0 4 16,-21 59-6-16,14-33 22 0,-3 2-1 16,0 2 1-16,-1 3 0 15,4-1-1-15,-3-1-14 0,3 0 13 16,4 0-1-16,-4-5-19 0,7-1-25 15,0-2 19-15,0-5-70 0,0-1-34 16,0-5-55-16,3-6-167 0,4-5-209 16,0-1-405-16,3-5-169 0</inkml:trace>
  <inkml:trace contextRef="#ctx0" brushRef="#br1" timeOffset="42407.253">32723 6652 2599 0,'0'0'155'15,"0"0"-155"-15,0 0 0 0,0 0 32 16,0 0 33-16,0 0-51 0,62-3-14 16,-49 3-26-16,1 4 26 15,-4 6-84-15,-3 0-22 0,-3 4-75 16,-4 3-65-16,-11 1-52 0,-2 2 129 15,-8-2 169-15,7 1 10 0,0-2 201 16,4-4 74-16,0-3 13 0,6-2-5 16,1-4-69-16,3 0-70 0,3 0-74 15,8 0 15-15,-1 2 26 0,7-1-61 16,0 0-58-16,4-2-2 0,3-2-95 16,-3 0-57-16,0-1-239 0,-8 0-593 15,-2 0-852-15</inkml:trace>
  <inkml:trace contextRef="#ctx0" brushRef="#br1" timeOffset="43256.742">30814 7589 1533 0,'0'0'588'0,"0"0"-368"0,0 0-110 16,0 0 80-16,0 0-51 0,0 0-78 16,0 0-29-16,0 0 7 0,0 0 9 15,10-2 10-15,-6 2 22 0,-4 4 16 16,0 3-10-16,7-1-22 15,-4 4-7-15,4 1-9 0,-4 2-17 16,-3 0-15-16,4-1-16 0,-1-1 1 16,-3-1 1-16,0-5-2 0,0 2-79 15,0-3-90-15,0-3-74 0,0-1-162 16,4 0-291-16,-4-1-288 0,0-11 61 0</inkml:trace>
  <inkml:trace contextRef="#ctx0" brushRef="#br1" timeOffset="43597.483">30872 7534 42 0,'0'0'1594'0,"0"0"-1282"16,0 0-196-16,0 0-54 16,0 0 74-16,0 0-26 0,0 0-19 15,0 0-17-15,52-37 33 0,-38 29-17 16,3 2-16-16,-3-1 0 0,3 2-10 15,-3 0-13-15,0 1-3 0,-1 0-22 16,5 2 9-16,-5 2-15 0,5 0 12 16,-5 0-7-16,5 0-25 0,-5 2 3 15,1 3-6-15,-3 3-8 0,-1-1 11 16,-3 2 23-16,0 3-1 0,-7 3 20 16,0 1 18-16,0 0 80 0,0 4-73 15,-7-3-35-15,0 2-10 0,-3-3-22 16,-1-2-3-16,4 0-45 0,0-4-85 15,-3-1-94-15,3-4-68 16,4-1-95-16,-4-1-297 0,0-3-574 16</inkml:trace>
  <inkml:trace contextRef="#ctx0" brushRef="#br1" timeOffset="43820.744">30883 7643 2249 0,'0'0'488'0,"0"0"-488"0,0 0-3 16,0 0 3-16,0 0 35 0,0 0-3 16,55-15-19-16,-38 8-13 0,0 4-1 15,1-1-10-15,-8 2 9 0,4 0-24 16,-7 2-220-16,-1 0-145 0,-2 0-164 15,-4 4-110-15</inkml:trace>
  <inkml:trace contextRef="#ctx0" brushRef="#br1" timeOffset="43973.672">30910 7714 1494 0,'0'0'539'0,"0"0"-293"16,0 0-42-16,0 0-42 0,0 0-136 15,0 0-10-15,0 0-16 0,59-14 38 16,-38 7-16-16,-4 3-22 0,-3 0-13 15,3 3 11-15,-7 1 2 0,0 0-2 16,-3 0 2-16,0 0-262 0,-3 0-139 16,-4 0-282-16,0 0-614 0</inkml:trace>
  <inkml:trace contextRef="#ctx0" brushRef="#br1" timeOffset="44137.955">30983 7729 2147 0,'0'0'601'16,"0"0"-444"-16,0 0-154 0,0 0 77 16,0 0-80-16,0 0-27 0,0 0 8 15,0 0 3-15,0 59-42 0,-4-49-158 16,4 1-42-16,-3-2-173 0,-1 0-197 16,1-4-391-16</inkml:trace>
  <inkml:trace contextRef="#ctx0" brushRef="#br1" timeOffset="44354.566">30824 7899 1320 0,'0'0'702'0,"0"0"-349"0,0 0-91 15,0 0-62-15,0 0-126 0,0 0-74 16,0 0 19-16,0 0 39 0,59-27-17 16,-35 18-28-16,0 0-10 0,0 1 1 15,-3 1 9-15,3 0-10 16,-3 3-1-16,-4 1 0 0,0 1 1 15,-3 0-3-15,0 2 1 0,-4 0-2 16,-3-2-62-16,-4 2-165 0,1 0-107 16,-1 0-148-16,-3 0-181 0,0 2-522 15</inkml:trace>
  <inkml:trace contextRef="#ctx0" brushRef="#br1" timeOffset="44834.378">30879 7977 833 0,'0'0'1657'16,"0"0"-1383"-16,0 0-232 0,0 0 16 15,0 0 3-15,0 0-61 0,0 0-68 16,0 0-54-16,0 0 19 0,0 0 48 16,0 6-13-16,4-8 68 15,6-2 7-15,-3 0 15 0,3-2-22 16,1 2-3-16,-1-1-11 0,-3-1 14 15,10 0 39-15,-7 2 28 0,8-1-15 16,-8 0-7-16,11 1-26 0,-8 2-2 16,5 1-17-16,-8-1 1 0,4 2 0 15,-7 0 11-15,3 0-12 0,-7 0-4 16,1 4 2-16,-4 0 2 0,0 1 39 16,0 4 19-16,-7 0 9 15,0 1-44-15,0 1-20 0,-3 1-3 16,-4-2-93-16,4-2-17 0,-1 0-44 15,-2 0 5-15,-1 1-52 0,4-3-90 16,-4 0-73-16,3-3 61 0,1-2 46 16,7 1 45-16,-4-2 183 0,7 0 29 15,0 0 198-15,0-2 73 0,0 1-56 16,0 0-40-16,3 1 49 0,1-2 23 16,-1 2-82-16,4 0-35 0,-4-3 2 15,8 2-19-15,-1-3-61 0,-3 0-17 16,10-1-22-16,-6 0 0 0,-1-2-13 15,0 3-94-15,-3 0-144 0,3 0-141 16,-6 0-262-16,3 1-499 0</inkml:trace>
  <inkml:trace contextRef="#ctx0" brushRef="#br1" timeOffset="45023.104">30979 8049 1732 0,'0'0'552'0,"0"0"-319"0,0 0-75 15,0 0 35-15,0 0-94 0,0 0-44 16,-10 62-17-16,6-45-5 16,4-2-5-16,0 1-2 0,0-4-13 15,0-1-13-15,0-3-4 0,0-2-82 16,0-1-74-16,0-2-111 0,0-3-168 16,0 0-309-16,0-2-529 0</inkml:trace>
  <inkml:trace contextRef="#ctx0" brushRef="#br1" timeOffset="45179.77">30876 8178 1635 0,'0'0'519'16,"0"0"-380"-16,0 0-96 0,0 0 41 16,0 0-84-16,0 0-47 0,0 0-115 15,0 0-204-15,0 0-34 0,0 0 19 16,0 19-43-16,14-28-216 15</inkml:trace>
  <inkml:trace contextRef="#ctx0" brushRef="#br1" timeOffset="45297.066">31086 8106 1019 0,'0'0'512'15,"0"0"-87"-15,0 0-94 0,0 0-37 16,0 0-75-16,0 0-87 0,0 0-74 16,52 33-39-16,-45-29 4 0,3-3-8 15,-3-1-15-15,3-1-312 0,1-5-341 16,-1-11-759-16</inkml:trace>
  <inkml:trace contextRef="#ctx0" brushRef="#br1" timeOffset="45618.453">31413 7538 1740 0,'0'0'1095'16,"0"0"-909"-16,0 0-184 0,0 0 126 15,0 0 130-15,0 0-70 0,0 0-122 16,0 0-66-16,0 0-25 0,-55 56 9 15,38-32 14-15,0 4-14 16,-4-1-9-16,7 0-13 0,-3-2 19 16,7-1-16-16,-1-4-127 0,1-3-142 15,10-3-253-15,-3-6-481 0,3-7-388 0</inkml:trace>
  <inkml:trace contextRef="#ctx0" brushRef="#br1" timeOffset="45839.882">31482 7639 2825 0,'0'0'547'16,"0"0"-404"-16,0 0-111 0,0 0 101 16,0 0-13-16,0 0-120 0,0 0-6 15,-34 54-10-15,20-33 14 0,-3 2-20 16,3 1 9-16,-3 1-37 0,6-3-64 15,-2-2-77-15,6-5-147 0,3-3-158 16,4-4-230-16,0-5-375 0,0-3 376 16</inkml:trace>
  <inkml:trace contextRef="#ctx0" brushRef="#br1" timeOffset="46004.386">31486 7777 2259 0,'0'0'803'0,"0"0"-592"0,0 0-186 16,-38 62 99-16,21-35 48 0,-1 6-119 16,1-1-49-16,0 1-4 0,3 0-3 15,0-2-22-15,1-5-156 0,6-5-144 16,0-9-354-16,7-9-804 0</inkml:trace>
  <inkml:trace contextRef="#ctx0" brushRef="#br1" timeOffset="46449.698">31834 7415 1774 0,'0'0'1024'0,"0"0"-870"0,0 0-67 15,0 0 153-15,0 0-27 0,0 0-137 16,0 0-76-16,0 0-18 0,0 0 18 16,-45 48 0-16,35-33 0 0,-1 1 0 15,8-2-3-15,-4 0-22 0,7-5-1 16,0-1-9-16,0-1 7 0,0-3-99 16,7-1 34-16,0-2-19 0,6-1-42 15,-2 0-16-15,6-5-30 0,-3-2-117 16,3-1-4-16,0-2-131 0,-3-2-7 15,0 1-1-15,-4 4 7 0</inkml:trace>
  <inkml:trace contextRef="#ctx0" brushRef="#br1" timeOffset="46603.385">31920 7481 37 0,'0'0'479'16,"0"0"105"-16,0 0-21 0,0 0-141 15,0 0-130-15,0 0-44 0,0 0-48 16,0 0-113-16,0 0-87 0,-14 8-7 16,11-2 7-16,-4 3 55 15,-4 1 6-15,1 0 0 0,3 1 35 16,-3 3-23-16,-1-2-25 0,5 0-30 15,-1-2-18-15,3-3-13 0,1 0-9 16,-1-3 6-16,4-3-22 0,0-1-148 16,0-1-212-16,7-6-425 0,4 0-453 15</inkml:trace>
  <inkml:trace contextRef="#ctx0" brushRef="#br1" timeOffset="46836.916">31951 7497 1201 0,'0'0'1540'0,"0"0"-1347"0,0 0-151 15,0 0 83-15,0 0-31 0,0 0-94 16,0 0-19-16,0 0 19 0,-48 61 9 16,34-42-9-16,0-1 26 0,-3 3 6 15,3 2-20-15,0 1-9 0,4-2-3 16,3-3 0-16,0-2-20 0,7-5-43 15,0-6-120-15,4-4-116 0,2-4-231 16,5-6-58-16,-1-2-423 0</inkml:trace>
  <inkml:trace contextRef="#ctx0" brushRef="#br1" timeOffset="47468.202">32085 7411 1159 0,'0'0'1270'0,"0"0"-950"16,0 0-127-16,0 0 76 0,0 0-59 15,0 0-118-15,0 0-66 0,0 0 2 16,0 0-28-16,0 0 1 0,17 2-1 16,-6-2 3-16,-1-2 39 15,-3 0-14-15,7 1-15 0,-7 0-13 16,3 1-3-16,0 0-13 0,-6 0-3 16,3 0 3-16,-4 4 13 0,1 2-10 15,-4 2 13-15,3-1 18 0,-3 2-18 16,0 0-120-16,0-1-14 0,0-2-32 15,-3 0-45-15,-1-1-111 0,-3 0-69 16,0 0-122-16,-3 3-20 0,-4-2-51 16,4-1 7-16</inkml:trace>
  <inkml:trace contextRef="#ctx0" brushRef="#br1" timeOffset="47746.932">32044 7539 454 0,'0'0'411'0,"0"0"-202"15,0 0-147-15,0 0-10 0,0 0 45 16,0 0-64-16,51-42-14 0,-44 38 21 15,4 0 25-15,-4 2 26 0,-4 1-10 16,0 1-32-16,1 0-26 0,-4 1 64 16,0 5 47-16,0 0-11 15,-4 0-23-15,1 3-15 0,0-1-37 16,-4 0-22-16,3-3 3 0,-3-1 13 16,7-1 7-16,-3 1 6 0,3-1 6 15,-4-3 10-15,4 1 16 0,0-1-54 16,0 0-33-16,0 0-39 0,0 0 7 15,0 0 9-15,4 0 23 0,-1 0 0 16,1 0 39-16,-1-1-39 0,1-2-58 16,3-1-100-16,-4 4-69 0,4-4-91 15,-4 0-241-15,1 0-207 0,-46 24 191 16</inkml:trace>
  <inkml:trace contextRef="#ctx0" brushRef="#br1" timeOffset="48010.325">32061 7445 1349 0,'0'0'1276'16,"0"0"-1021"-16,0 0-98 0,0 0 67 16,0 0-20-16,0 0-160 0,0 0-43 15,0 0-1-15,0 0 32 0,-10 67 18 16,10-45-12-16,-4-2 13 0,1 3-22 15,-1-2-7-15,4-1 15 0,0-2-36 16,-3 1-1-16,3-5-28 0,0-3 25 16,3-2-13-16,1-1-120 0,-1-4-70 15,4-1-30-15,0-3-124 0,0 0-85 16,-4 0-106-16,1 0-110 0,-1 0-431 16</inkml:trace>
  <inkml:trace contextRef="#ctx0" brushRef="#br1" timeOffset="48143.794">32095 7663 357 0,'0'0'1342'0,"0"0"-872"0,0 0-185 16,0 0-56-16,0 0-101 0,0 0-128 15,0 0 0-15,0 0 0 0,0 0 23 16,0 0-11-16,42 21-12 0,-32-21-173 16,1-4-358-16,-1-2-592 0</inkml:trace>
  <inkml:trace contextRef="#ctx0" brushRef="#br1" timeOffset="48463.467">32323 7422 2446 0,'0'0'425'0,"0"0"-345"16,0 0-77-16,0 0 157 0,0 0-4 16,0 0-70-16,0 0-35 0,0 0-9 15,0 0 2-15,52-23 4 0,-42 20 31 16,-3 3 3-16,-4 0-38 0,1 0-42 16,3 0 0-16,-4 4 0 0,0 1 0 15,1 1 54-15,-1 1-34 0,-3 2-22 16,0 0-31-16,0 1-1 0,0-2-62 15,0 1-84-15,0-2-83 0,-7 0-136 16,1-2-314-16,-1-2-515 0</inkml:trace>
  <inkml:trace contextRef="#ctx0" brushRef="#br1" timeOffset="48748.251">32282 7494 1726 0,'0'0'584'0,"0"0"-494"15,0 0 1-15,0 0 80 0,0 0-33 16,0 0-89-16,0 0-49 0,58-8 0 16,-54 8-1-16,2 0-1 0,-6 0-23 15,0 3 5-15,0 1-38 0,-3 4-64 16,-4 0 28-16,-3 5 94 0,-1-1 14 16,1-4 3-16,3 2 131 0,-3-4-55 15,6-1 4-15,1-1 5 0,3-4-34 16,0 0-68-16,0 0-39 0,3 0-6 15,1 0 29-15,3-4 0 0,3 0 3 16,-3-1-22-16,0 0-19 16,-4-2 8-16,4 3-44 0,-3-4-84 15,3 2-65-15,-7 2-186 0,0-4-121 16,3 4-174-16,-65 63 112 0</inkml:trace>
  <inkml:trace contextRef="#ctx0" brushRef="#br1" timeOffset="49883.426">32337 7423 1079 0,'0'0'329'0,"0"0"-88"15,0 0 9-15,0 0 48 0,0 0-103 16,0 0-69-16,0 0-20 0,0 0-12 16,0 0-30-16,0 0-22 15,13-6 16-15,-6 4 16 0,0-2 15 16,4-2-21-16,-1 2-23 0,0 2-10 16,1-1-3-16,-1 3-20 0,-3 0-8 15,3 0 8-15,-3 0-12 0,0 1 1 16,0 6-1-16,-4 0 23 0,4 0 9 15,-7 3 73-15,0 2-10 0,0 0-35 16,-3 2-15-16,-4 1-4 0,0-3-6 16,0-1 9-16,-7 1-25 0,4-2-7 15,-4-1-10-15,4-2-2 0,-4-3-66 16,7-1 12-16,-3-3-37 0,-1 0-36 16,5-3-71-16,-1-1-23 0,3-3-139 15,-3-2-2-15,0 1 18 0,4-2 6 16,3 3 94-16,-3-1-29 0,-1 1 130 15,4 2 107-15,0 0 19 16,0 1-61-16,0 2-23 0,0-2 42 0,0 0 59 16,0 2 31-16,0 0 89 15,0 0 63-15,0 0 19 0,0 2 23 16,0-2-7-16,0 2-43 0,0 0-19 16,0 0-7-16,0 0-35 0,0 0-24 15,0 0 11-15,0 0 31 0,0 0-35 16,0 2-68-16,4 0-29 0,-1 0 0 15,-3 2 70-15,7 1-35 0,-4 3 0 16,4 2-6-16,-3-1 20 0,3 4-8 16,-4 0-18-16,0 1 9 0,-3-2 0 15,0 1 16-15,0-1-3 0,0-3 9 16,0-2 7-16,0 0-23 0,0-3-9 16,-3-3-10-16,3 2 3 0,0-3-19 15,-3 0 16-15,3 0-7 0,0 1 4 16,-4 0-16-16,-3 2-102 0,0 1 35 15,-3-1-3-15,0 1 13 16,-1-1-24-16,4 0 4 0,1-2 0 16,-1 0-10-16,3-1 17 0,1 0-14 15,-1-4-87-15,4-4-289 0,0 1-165 16,4-10-736-16</inkml:trace>
  <inkml:trace contextRef="#ctx0" brushRef="#br1" timeOffset="50089.668">32275 7411 1965 0,'0'0'567'15,"0"0"-277"-15,0 0-69 0,0 0 99 16,0 0-145-16,0 0-134 0,0 0-40 16,-14 51 21-16,14-32 29 0,-7 4 12 15,4 4 9-15,-1-2 20 16,1 2-48-16,3 0-16 0,-4-2-28 15,4-1 0-15,0-1-16 0,0-4-6 16,4-1-201-16,-1-3-85 0,1-3-452 16,-4-3-838-16</inkml:trace>
  <inkml:trace contextRef="#ctx0" brushRef="#br1" timeOffset="50484.503">32040 7839 2030 0,'0'0'644'15,"0"0"-416"-15,0 0-138 0,0 0 163 16,0 0-46-16,0 0-154 0,0 0-53 15,0 0-2-15,-10 56 0 0,7-40 1 16,-1-5-38-16,1 3-110 0,-1-2-126 16,-3-2-163-16,-3-1-297 0,3-1-386 15,-7 0 378-15</inkml:trace>
  <inkml:trace contextRef="#ctx0" brushRef="#br1" timeOffset="50748.259">31758 8030 1372 0,'0'0'1030'0,"0"0"-784"0,0 0-104 16,0 0-62-16,0 0 13 0,0 0 48 15,0 0 19-15,69-21-71 0,-45 13-47 16,3-3-30-16,4 2-10 0,-3 1 11 16,3 1-11-16,-3 0-2 15,3 4 0-15,-4-1-1 0,-3 1 0 0,-3 2-1 16,0 1-9-16,-8 0 11 0,1 0 3 15,-7 0-3-15,0 0-50 0,-4 0-68 16,-3 0-52-16,0 0-32 16,-3 0-36-16,-4 0 41 0,-3 0-296 15,-8 0-320-15,5 0-195 0</inkml:trace>
  <inkml:trace contextRef="#ctx0" brushRef="#br1" timeOffset="50890.38">31909 8001 985 0,'0'0'1546'0,"0"0"-1263"16,0 0-215-16,0 0 22 0,0 0 57 16,0 0-108-16,0 0-39 0,0 0-29 15,0 0-16-15,0 0-283 0,21 44 74 16,-7-44-164-16,0 0-144 0,-1-1-213 16,1-3 28-16</inkml:trace>
  <inkml:trace contextRef="#ctx0" brushRef="#br1" timeOffset="51001.236">32054 8036 290 0,'0'0'763'0,"0"0"-359"16,0 0-219-16,0 0-68 0,0 0-68 16,0 0-49-16,0 0-65 0,0 0-267 15,0 0-143-15,0 0-187 0</inkml:trace>
  <inkml:trace contextRef="#ctx0" brushRef="#br1" timeOffset="51201.331">31768 8147 1103 0,'0'0'518'15,"0"0"-119"-15,0 0-156 0,0 0-26 16,0 0-62-16,0 0-42 0,0 0 54 16,0 0 13-16,0 0-33 0,66-23-55 15,-42 15-38-15,7-2-35 0,3 1-19 16,4 1 0-16,3 0 2 0,1 2-2 16,-1 0-1-16,-3 2 0 0,-7 0-37 15,-3 1-54-15,-8 2-87 16,-6 1-23-16,0 0-30 0,-11 0-65 15,-3 0-95-15,0 0-50 0,-3 1-66 16,-4 3-485-16</inkml:trace>
  <inkml:trace contextRef="#ctx0" brushRef="#br1" timeOffset="51450.057">31858 8202 1653 0,'0'0'1063'0,"0"0"-902"15,0 0-142-15,0 0 99 16,0 0 74-16,0 0-115 0,0 0-51 16,0 0-7-16,3 54-16 0,1-42-3 15,-1-4 1-15,-3 2-2 0,4-5 0 16,-4-2-162-16,3 0-74 0,-3-3-137 15,0 0-277-15,0-3-454 0,0-8 305 0</inkml:trace>
  <inkml:trace contextRef="#ctx0" brushRef="#br1" timeOffset="51655.854">31858 8202 991 0,'79'-29'463'15,"-72"25"-213"-15,0-2 59 0,3 2-27 16,4-3-75-16,0 2-56 0,3-2-32 15,-3 6-32-15,3-1-26 0,0 2-9 16,-3 0-7-16,-4 3-23 0,4 1-3 16,-7 4 10-16,0-1-3 15,-4 0-24-15,1 2-2 0,-4 0-14 16,0-1-24-16,-7 1-49 0,0 0-58 16,-3 0-80-16,-1-3-95 0,-3 0-167 15,4-2-186-15</inkml:trace>
  <inkml:trace contextRef="#ctx0" brushRef="#br1" timeOffset="51913.075">31906 8264 387 0,'0'0'799'16,"0"0"-461"-16,0 0-270 0,0 0-65 15,0 0 159-15,0 0 20 0,59-29-114 16,-35 19-45-16,-4 4-4 0,1-2-19 16,-7 5-18-16,0-1-112 0,-4 4 7 15,-7 0 6-15,1 7-23 0,-4 2 39 16,-7 2-42-16,0 0 78 0,-7 3 65 15,0-1 13-15,-3 0 175 16,7-1 92-16,-4-4-46 0,4 0 42 0,6-4 51 16,1 0-144-16,3-1-176 0,0 1-5 15,7-4-2-15,3 0 90 16,4 0-38-16,0 0-52 0,6-4-55 16,-2-3-71-16,2-1-158 0,-6 0-283 15,7-4-722-15</inkml:trace>
  <inkml:trace contextRef="#ctx0" brushRef="#br1" timeOffset="52785.112">31038 8577 830 0,'0'0'619'16,"0"0"-290"-16,0 0-86 0,0 0 110 15,0 0-55-15,0 0-99 0,0 0-10 16,0 0-48-16,0 0-23 0,0 0-13 16,-14-4 7-16,14 4-18 0,0 0-27 15,-3 0 2-15,3 0 4 16,-4 4 9-16,-3 3 12 0,-3 5-40 15,0 3-13-15,-4 7-26 0,3 8 10 16,-6 1-12-16,7 4-3 0,0 4-10 16,3-1-13-16,3 0 12 0,4-1-2 15,4-4-25-15,6-5 13 0,-3-2-20 16,7-4-38-16,-1-7-62 0,5-2-51 16,-8-7-112-16,11-5-204 0,-11-1-494 15,14-16-391-15</inkml:trace>
  <inkml:trace contextRef="#ctx0" brushRef="#br1" timeOffset="53084.238">31362 8715 1387 0,'0'0'1636'0,"0"0"-1332"0,0 0-190 16,0 0 29-16,0 0 113 0,0 0-149 15,0 0-95-15,0 0-12 0,0 0 57 16,0 0 22-16,69-4 5 0,-45-3-34 16,0 4-38-16,0-2 7 0,0 3-19 15,-7 0-2-15,4 0 2 0,-7 2-3 16,-1 0 3-16,-6 0-69 0,0-2-113 15,-3 2-95-15,-1-1-202 0,-3-3-266 16,0 1-437-16</inkml:trace>
  <inkml:trace contextRef="#ctx0" brushRef="#br1" timeOffset="53262.89">31489 8598 2640 0,'0'0'639'0,"0"0"-391"0,0 0-105 15,0 0 152-15,0 0-174 16,0 0-84-16,-34 65-34 0,27-44 10 16,-4 3-11-16,5 0-1 0,-5 0-1 15,4 0-2-15,0-2-14 0,7 1-85 16,-3-6-116-16,3-1-86 0,0-6-362 16,3-5-711-16</inkml:trace>
  <inkml:trace contextRef="#ctx0" brushRef="#br1" timeOffset="53662.98">31734 8682 1497 0,'0'0'1723'16,"0"0"-1662"-16,0 0-7 0,0 0-54 15,0 0 143-15,0 0-48 0,17 64-6 16,-17-45-13-16,0 2 28 0,0 2 9 15,-3 0-25-15,-4 1-28 0,-4 1-29 16,1-2-12-16,0 3 3 0,-8-3-10 16,5-1-11-16,-5-2-1 0,8-3-11 15,-4-1-48-15,4-8-30 0,3-1-36 16,0-5-4-16,4-2-17 0,-1-2-34 16,1-6-43-16,3-1 69 0,0-4 36 15,0 3 64-15,0 0 54 0,7 0 26 16,0 3 15-16,-4 2 33 0,4 1-10 15,3 1-3-15,1 3-3 0,-1 0-4 16,4 0-6-16,0 0 9 0,3 4-9 16,-3 1-20-16,3 1-2 15,-7-2-1-15,4 2-3 0,-4-2 1 16,1-2-20-16,-5 0 16 0,1-2-19 16,0 0-7-16,-3-4-196 0,-1-4-107 15,-3-2-379-15,4-2-607 0</inkml:trace>
  <inkml:trace contextRef="#ctx0" brushRef="#br1" timeOffset="53813.875">31923 8629 3331 0,'0'0'560'0,"0"0"-506"15,0 0-23-15,0 0-62 0,0 0 31 16,0 0-26-16,0 0-166 0,0 0-408 15,0 0-939-15</inkml:trace>
  <inkml:trace contextRef="#ctx0" brushRef="#br1" timeOffset="54164.405">32202 8697 927 0,'0'0'1649'16,"0"0"-1356"-16,0 0-158 0,0 0 149 15,0 0 82-15,0 0-127 0,0 0-88 16,0 0-35-16,0 0-3 0,0 0-30 16,-13 38-45-16,6-20-4 0,0 5-32 15,0-2 1-15,0 1-3 0,7-3-12 16,0-2-1-16,0-3 1 0,3-3-22 16,8-4-175-16,-1-5-71 0,7-2-197 15,1-9-264-15,-1-1-398 0,7-10-377 0</inkml:trace>
  <inkml:trace contextRef="#ctx0" brushRef="#br1" timeOffset="54305.49">32423 8741 2270 0,'0'0'1181'15,"0"0"-931"-15,0 0-177 0,0 0 75 16,0 0 3-16,0 0-101 0,17 60-25 16,-10-42-24-16,0 1 0 15,-4-1-1-15,4-1-10 0,0-3-170 16,0-2-236-16,-4-7-975 0,1-2-744 0</inkml:trace>
  <inkml:trace contextRef="#ctx0" brushRef="#br1" timeOffset="54896.255">32819 8522 999 0,'0'0'446'0,"0"0"-316"15,0 0-10-15,0 0 53 0,0 0 38 16,0 0-7-16,0 0-30 0,0 0 36 16,0 0 51-16,0 0-21 0,7 0-7 15,-4 0-36-15,-3 0-55 16,0 0-29-16,4 0-31 0,-4 0-4 15,0 0-17-15,0 2-27 0,0-2-5 16,3 0-11-16,-3 1-15 0,4 2 0 16,-1-1 32-16,4 2-10 0,0 0 0 15,-4 0 15-15,4 1 69 0,0 0-60 16,0 0-21-16,0 3-15 0,0-2 5 16,3 2-15-16,-3 1 16 0,0 1-16 15,3 2-2-15,-3-1-1 0,3 5 2 16,-3 0 20-16,0 4-22 0,0-1 12 15,-3 7-12-15,-4 2 2 0,0 2-1 16,-4 4 11-16,-6 2 4 0,-4 3-14 16,-3 3 10-16,-4 2-10 0,-3-2-2 15,-4 3-80-15,1-1-87 0,-1-3-42 16,4-4-152-16,4-10-428 0,-8 4-1007 16</inkml:trace>
  <inkml:trace contextRef="#ctx0" brushRef="#br1" timeOffset="61697.172">30917 6370 95 0,'0'0'528'16,"0"0"-261"-16,0 0-107 0,0 0 29 15,0 0-13-15,0 0-33 0,0 0-29 16,0 0-33-16,0 0-6 0,-3-14-30 16,3 14 49-16,-4-2-13 0,4 1-58 15,0 1-4-15,0-3 7 0,0 2 10 16,0-1-36-16,0 1 39 0,-3 0 42 16,3 1 39-16,-4 0-94 0,1-2-23 15,0 2 23-15,3 0-10 16,-7 0-13-16,0 0 0 0,7 3 30 15,0 0-33-15,-7-1-30 0,3 1 28 16,1-1-30-16,0 1-4 0,-1-1 1 16,4 2 12-16,-3 0 7 0,3-1 0 15,-4-1 13-15,4 2 2 0,-3 2 1 16,-1 0 20-16,1-1 7 0,-1 4-27 16,1 0-1-16,0 0 0 0,-4 0-12 15,7 2-10-15,-4-3 22 0,1 0-31 16,3 0 12-16,-4 2-6 0,1 0 23 15,-1 1 3-15,4-1 12 0,-3 1-11 16,0-1 14-16,-1-2-2 0,4 2-13 16,0-2-13-16,-3 0 0 0,3 0 13 15,-4-1 7-15,4 3 25 0,0 0-16 16,-3-1 7-16,-1 1-4 0,1-1 1 16,-1 1-7-16,-2 1 9 0,6-4-9 15,0 5 7-15,-4-4-1 16,1 3-17-16,-1-1 1 0,1 2-1 15,-1-3 0-15,4 1-1 0,-3 2 25 16,3-2-10-16,-4-1 3 0,4 1-6 16,-3-1-11-16,3 2-1 0,0-3 3 15,0 2-1-15,-3-1-1 0,3-2-1 16,0 1-1-16,-4-1 0 0,4 1 0 16,0 0 0-16,0 0 16 0,0-1-13 15,0 0-3-15,0 0 4 0,0 0 12 16,0 1-3-16,0-2-10 0,0 0-3 15,-3 0-1-15,3-2 1 0,0 0 0 16,0 0 2-16,0-1 21 0,0 1-10 16,0 0-10-16,0 0 10 0,0 0-12 15,0 0 2-15,3 1 10 0,-3-2-10 16,0 3 0-16,4-1 29 0,-4 1 7 16,3 1-16-16,-3-2 31 0,0 1 56 15,0 0-27-15,3 0-41 16,-3-2-26-16,4 0-14 0,-4 0 11 15,0 1-11-15,3 0-2 0,-3-2-16 16,4 1 13-16,-4 2 2 0,7-2 1 16,-7 2 1-16,3-1 2 0,1 1 0 15,-4 0 0-15,0-2 10 0,6-1-12 16,-6 1 0-16,4 3 12 16,-1-3-11-16,1 0 1 0,-4 0 10 0,3 0-12 15,-3 1-1-15,4-2 0 16,-4 0-1-16,3-1 0 0,-3 2 0 15,0 0 1-15</inkml:trace>
</inkml:ink>
</file>

<file path=ppt/ink/ink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1:15:39.43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20647 13275 963 0,'0'0'348'0,"0"0"-217"0,0 0-92 16,0 0-7-16,0 0 79 0,0 0 100 15,0 0-19-15,0 0-24 0,55-2 14 16,-41 0-27-16,0 0-55 16,6-2-16-16,1 1 54 0,0 0-22 15,3-1-46-15,0-1-22 0,4 1-13 16,-1-1-3-16,4 2 4 0,-3-1-5 15,6 3-9-15,-6-1-21 0,3 2 0 16,3 0 34-16,-3 0 48 0,14 2-4 16,-7 2-40-16,14-3-8 0,-11 3-2 15,7 0-7-15,7-2 10 0,4-2 9 16,17 4-10-16,-4-4 11 0,-3 0 5 16,-7 0-16-16,-4 0-2 0,1-4-7 15,3 2-10-15,-3-2 10 0,-1 0 0 16,-3 3 10-16,0-2-10 0,1 2-10 15,-1-1-12-15,-14 1 22 0,0 1-3 16,4 0-6-16,-4-3 2 0,-6 3-13 16,6-1 40-16,-3 1-17 0,4-3 3 15,-5 3-12-15,8 0 2 0,-3 0-18 16,-8 0 3-16,4 0 12 16,7 0-2-16,-11 0 2 0,1 0-14 15,6 0 2-15,-7 3 35 0,4-2-1 16,4 2-9-16,-1-2-6 0,-7 1-20 15,11-1 20-15,0 2 2 0,-4-2-23 16,-3-1 0-16,4 0 3 0,-1 0 8 16,-3 0 3-16,-7 0-14 0,7 3 3 15,-11-3 8-15,8 0 7 16,-4 4-17-16,-4-4 1 0,4 1 18 0,-7-1 23 16,11 2-17-16,-11-2-23 15,10 0 8-15,-9 0-9 0,9 0-1 0,-13 0 0 16,10 0 14-16,-11 0-15 15,4 0 0-15,-3 0 1 0,-7 0 0 16,0-2 0-16,3 2 13 0,-3 0-15 16,-7 0 1-16,3 0-1 0,-3 0 1 15,7 0 1-15,-8 0 1 0,1 0-1 16,0 0 0-16,-3 0 0 0,3 0-2 16,0 0 1-16,3 0-1 0,0 0 0 15,-3 0 0-15,0 0 0 0,0 2 3 16,0-2-3-16,0 0-1 0,6 2 1 15,-2 0 0-15,-4-2 1 0,6 2-1 16,-2-1 1-16,9-1-1 0,-6 1 2 16,0-1-2-16,3 2 0 0,0-1 0 15,-3-1 3-15,0 0-2 0,3 1-1 16,-3 1 0-16,0-1 0 0,6 0 1 16,-2 0-1-16,-5 1 0 0,1-2 1 15,0 0-1-15,-4 1 0 16,-3 0 1-16,-3-1 14 0,-1 2-12 15,-3-2 19-15,0 0 6 0,0 0-26 16,0 0 44-16,-3 0-46 0,3 0-34 16,-4 0-37-16,-3-2-34 0,4 0-18 15,-4-1-29-15,4-1-159 0,3-1-302 16,0 0-816-16,0-11-488 0</inkml:trace>
</inkml:ink>
</file>

<file path=ppt/ink/ink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1:15:42.14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13223 12899 948 0,'0'0'391'16,"0"0"-212"-16,0 0-147 0,0 0 75 15,0 0-64-15,0 0 119 0,0 0 120 16,0 0-158-16,0 0-37 0,41-14-3 16,-34 12-3-16,0 2-17 15,7-2-9-15,-4 0-6 0,4 2-4 16,3-3-16-16,4 2 3 0,-4-1-10 16,3 2 11-16,5 0-33 0,-1 0 12 15,3 0 8-15,1 0 5 0,10 0 133 16,-4 0-53-16,8 0-47 0,13-2-33 15,3-3 26-15,18 0-6 0,-4-3-29 16,-3 1 32-16,-3-1-13 0,-8 4 9 16,1-3-31-16,3 3 6 0,-7 1-17 15,10 1 17-15,-6 0 3 0,-4 2-19 16,4 0 13-16,-4 0 6 0,0 0-3 16,0 4 19-16,0-2-3 0,0 0 9 15,0 1-15-15,1 1-14 0,2-4-13 16,-3 3 17-16,0-3 6 0,4 2-12 15,-4 0 3-15,0-2 6 0,-3 0 3 16,0 0-9-16,-4 0 3 16,-14 2-7-16,-3-1-11 0,-3-1 12 15,6 1-10-15,11 1 9 0,-7 0-12 16,7 1 0-16,-7 0 0 0,6-1 3 16,-9 1 0-16,3-1 22 0,0 1-25 15,0 0 1-15,-1-1 1 0,1 0 10 16,-3-2 7-16,-1 3 29 0,4-2-14 15,-3 2-31-15,-4-3 10 0,7 3 3 16,-11-3-16-16,8 2 15 0,-1-2-15 16,0 2 0-16,4-2 2 0,-7 0 1 15,7 4-1-15,4-1 14 0,-8-2-16 16,4 2 0-16,3-2 1 0,1 2 11 16,6-2-8-16,-7 2-2 0,7-2 1 15,4 2 22-15,10 1-24 0,10-4 2 16,4 4 0-16,-10 0 9 0,-4-1 10 15,-4-2 9-15,4 1 3 16,0 0-18-16,-3-2-14 0,10 0 1 16,-7 2-1-16,-4-2 1 0,4 0-2 15,4 0 2-15,-1 2 0 0,-3-2 19 16,11 0-19-16,-15 0 0 0,8 0 1 16,-4 0-2-16,3-2 1 0,-6 2-2 15,6 0 1-15,-3 0-2 0,0 0 0 16,-7 0 0-16,4 0 0 0,0 0 3 15,-1 2-3-15,1-2 0 0,-4 2 0 16,3-2 2-16,-3 0 10 0,1 2-11 16,-1-2 1-16,-4 2 11 0,5-2-11 15,-12 0-2-15,-2 2 3 0,-1-2-2 16,-3 0 1-16,3 0 20 0,4 0 2 16,-11 0 7-16,8-2-18 15,6 0-12-15,4 0 14 0,-4-2-14 16,-7 0 2-16,8 2 9 0,-5-2-11 15,1 0-2-15,7 0 1 0,-7 1-2 16,-8-2 2-16,12 1 2 0,-5-3-1 16,1 3 1-16,3-2 1 0,-6 1-2 15,-4 0 1-15,7 0-1 0,-1 0-1 16,-6-1 0-16,0 3 8 0,0-3-8 16,3 2 0-16,-6 0 2 0,-1 0-1 15,8 1 0-15,-11-1-2 0,6 0 2 16,-2 1 0-16,-7 0 1 0,9 0-1 15,-9 1 0-15,10-1 0 0,-11 2 0 16,8-2 2-16,3 2-3 0,-11-2 0 16,11 2 0-16,-10 0-1 15,6-1-1-15,1 2-1 0,-8-2 3 16,8 0 0-16,-8 2 1 0,8 0 0 0,-8 0 0 16,8 0 1-16,-1 0-1 15,-3 0-1-15,4 0-1 0,-8 0 1 16,8 0 0-16,3 0 3 0,-7 0-1 15,6 0 0-15,-2 0-1 0,-4 0-1 16,7 0 3-16,-7 0 21 0,3 0-11 16,8 0-13-16,-11 0 0 0,3 0-1 15,4 2 2-15,-7-2 0 0,7 0 1 16,-11 0 1-16,8 0 0 0,3 0-3 16,-11 0 0-16,8 0-1 0,-8 0-1 15,8 0 2-15,-11 0 18 0,7 0-17 16,-7 0-1-16,7 0-1 0,-7 0-2 15,4 0 2-15,-8 0 1 0,8 2 2 16,-7-2-2-16,6 0 3 0,-6 0-3 16,0 0 0-16,10 0 2 0,-11-2-2 15,4 0 2-15,-3 2-2 0,7 0 2 16,-8 0 0-16,4-2 0 0,4 2 7 16,-4-1-9-16,4 1 0 15,-8 0-2-15,8 0 2 0,-4 0 2 16,4 0-1-16,-4 0-1 0,3 0 2 15,-3 0-2-15,4 0 1 0,-1 0-2 16,1 0 2-16,0 0-3 0,-1 0 1 16,1 0 0-16,3 0 0 0,-4 0 2 15,11 0-1-15,-10 0 3 0,6 0-1 16,1-1 0-16,-4-2 1 0,7 3 9 16,-7 0-12-16,0-3 0 0,3 3-9 15,-6 0 7-15,3 0 4 16,-7 0-2-16,3 0 0 0,-3 3 2 15,-3-2 22-15,10 2-23 0,-10-3 1 16,10 3 0-16,-11-3-2 0,8 0 0 16,-4 2 2-16,4-2 1 0,-8 2-3 15,8-2 0-15,-4 0 3 0,-3 0 7 16,6 0-8-16,-6 0-2 0,3 0 1 16,-3 0 0-16,6 0-1 0,-6 0 2 15,0 0-2-15,3 0 0 0,-4 0 0 16,-2 0 0-16,6 0 0 0,-7 0 4 15,4 0-4-15,-1 0 0 0,-3 0 1 16,4 0 1-16,-4 0-1 0,1 0-1 16,-1 0 1-16,4 0 0 0,-4 0 1 15,3 0-2-15,-2 0 1 0,-1 0-1 16,7-2 0-16,-3 2 1 0,-4 0-2 16,4-2 2-16,-1 2 1 0,-6 0-2 15,10 0-1-15,-10-2 0 16,0 1 1-16,-1 1 0 0,-2 0 0 15,-1 0 3-15,-6 0-2 0,-1 0 2 0,0 0 9 16,-3 0-9-16,0 0 10 16,0 0-10-16,0 0 0 0,0 0 18 15,0 0-19-15,0 0 11 0,0 0-12 16,0 0 1-16,0 0 0 0,0 0-1 16,0 0-1-16,0 0-1 0,0 0-1 15,0 0-11-15,0 0 12 0,0 0 1 16,0 0-3-16,0 0 3 0,0 0-2 15,0 0-1-15,0 0 1 0,0 0 2 16,0 0 3-16,0 0 0 0,0 0 0 16,0 0-3-16,0 0 1 0,0 0 1 15,0 0 0-15,0 0-1 0,0 0 2 16,0 0 0-16,0 0-3 0,0 0-1 16,0 0-3-16,0 0-14 0,0 0-3 15,0 0 17-15,0 0-23 0,0 0-13 16,0 0-12-16,0 0-28 0,0 0-4 15,0 0-52-15,-3-1-91 16,-4-2-207-16,-3-4-201 0,3 4-1003 16,34 17 166-16</inkml:trace>
</inkml:ink>
</file>

<file path=ppt/ink/ink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1:15:42.72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20130 13219 1237 0,'0'0'276'16,"0"0"-276"-16,0 0 16 0,0 0 24 15,0 0 96-15,0 0 46 0,0 0-7 16,73-5-38-16,-49 2-2 0,3-1-47 16,4 0-43-16,4-3-19 0,-1 2-24 15,1 1-2-15,9 1 0 0,-2 2 0 16,-1-2-1-16,1 2 1 0,6 0-113 16,-3 0-52-16,-8 0-20 0,5-1 13 15,-4 2-111-15,-18 0-124 0,4-1-627 0</inkml:trace>
</inkml:ink>
</file>

<file path=ppt/ink/ink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1:14:09.706"/>
    </inkml:context>
    <inkml:brush xml:id="br0">
      <inkml:brushProperty name="width" value="0.05292" units="cm"/>
      <inkml:brushProperty name="height" value="0.05292" units="cm"/>
      <inkml:brushProperty name="color" value="#FF0000"/>
    </inkml:brush>
  </inkml:definitions>
  <inkml:trace contextRef="#ctx0" brushRef="#br0">10811 7116 632 0,'0'0'88'0,"0"0"514"0,0 0-345 16,0 0-107-16,0 0-14 0,0 0 17 15,0 0 32-15,0 0-27 0,0 0-12 16,0 0-36-16,-3 0-36 0,3 0-19 16,0 0 3-16,0 0 3 0,0 0-3 15,0 0-10-15,0 0-16 0,0 0-29 16,3 0 10-16,-3 0-11 0,0 0 0 15,0 0-2-15,0 0 0 0,0 0-1 16,0 0-15-16,0 0-10 0,3 2-12 16,-3-2-10-16,4 3 12 15,-1 1 36-15,1 3 10 0,6 0-10 16,0 0 0-16,1-1 0 0,-1 1 6 16,4 0-6-16,-7 0-3 0,3 0-10 15,1-2 10-15,-5 2 2 0,5-3 1 16,-4 2 1-16,-4 0-1 0,4-4-1 15,0 2 0-15,-4-3 0 0,-3 2 1 16,4-2 0-16,-4-1 2 0,0 0 0 16,0 0 14-16,0 0-14 0,0 0-1 15,0 0 2-15,0 2 0 0,3-2 10 16,-3 0-1-16,0 0-12 0,0 0 0 16,0 0-3-16,0 0-10 0,0 0 11 15,0 0 0-15,0 0-1 0,0 0-16 16,0 0 3-16,0 0 3 0,0 0 11 15,0 0 0-15,4 0 2 0,-1 2 2 16,1 0-1-16,2-2 11 0,-2 0-10 16,3 1 1-16,-4-1-1 15,-3 3-2-15,11-3 0 0,-8 1-1 16,4-1 1-16,0 0 3 0,-4 3 0 16,1-3 13-16,6 0-13 0,-3 0 9 15,0 0-12-15,0 0 29 0,0 0 0 16,-1 0-26-16,1 0 10 0,0-3-10 15,4 3 10-15,-5 0-13 0,1 0 1 16,4-1-1-16,-4 1 0 0,-1 0 0 16,5 0-1-16,-1 0 0 0,0 0-2 15,4 0 3-15,0 0 6 0,3 0 49 16,0 0-52-16,4 1 10 0,0 2 6 16,6-2-16-16,-6 2 36 0,3-2 9 15,4-1 12-15,-4 3-5 0,3-3-23 16,-2 0-16-16,2 0-4 0,1 1-9 15,-4-1 20-15,0 0 9 0,0 0-17 16,-3 0-13-16,3 0 0 16,-4 0-2-16,1 0 0 0,3 1 14 15,-3 2-14-15,0-2 13 0,-1 1 3 16,1 1-16-16,3 0-1 0,-7 1 1 16,7 0 13-16,-6-2-12 0,6 1 2 15,-4-1 16-15,-2 1 26 0,2-2-20 16,1 0-3-16,-4 1-9 0,0-2-10 15,4 1 16-15,-4-1-7 0,1 0-8 16,-1 1 11-16,0 0 4 0,-3 1 10 16,0-2-27-16,-1 1 0 0,1 0 0 15,0 1-1-15,-4-2-2 16,7 2 2-16,-6 0-2 0,3-2 1 16,-1 4 0-16,5-4 0 0,-5 2 1 0,1 0-1 15,0 0 3-15,3-1 32 16,-3 0-19-16,3-1-14 0,0 0 11 15,-3 2-12-15,3-2 0 0,1 0-1 16,-1 0 3-16,0 0-3 0,0 0 3 16,1 0 16-16,-5 0-17 0,5 0 0 15,-1 0-2-15,-3 0 0 0,3 0 0 16,0 0 1-16,-3 0 0 0,3-2 2 16,-3 2 0-16,3-1 10 0,-3 0-10 15,3 1 21-15,0-2-24 0,0 1-3 16,1 0 2-16,-5 1 0 0,8 0 1 15,-4-2 0-15,4 2 2 0,-7 0 0 16,3-2 1-16,0 2 25 0,0-2-27 16,4 2 0-16,-4-2 1 0,4 1 16 15,-4 0-18-15,7-1 0 16,-10 0 0-16,7 2 0 0,0-2 0 16,-1 1 0-16,1 0 1 0,0 0 15 15,-1-1-4-15,1 1-10 0,3 0 1 16,0-2 0-16,-3 2 1 0,3-2-3 15,0 2 2-15,0-1 0 0,0-1 13 16,0 0-15-16,-3 1 2 0,3-2 9 16,0 2-9-16,0-1-2 0,-3 0 2 15,0 2-1-15,3-3 16 0,-3 3-2 16,3-3-16-16,-4 1 2 0,4 2 1 16,-6-3-2-16,2 2 1 0,1 0 1 15,-4 2-2-15,0-2 1 0,4 1 1 16,-4 1 0-16,1-3-3 0,-1 3 0 15,0-1 0-15,0 1 2 0,0-3-1 16,1 2 3-16,-1-1-1 0,-3 0 10 16,6 2-12-16,-9-2 0 0,2 2 18 15,1 0-18-15,-3-2 2 16,2 2 8-16,-2 0-11 0,-1 0 0 0,4 0-1 16,-7 0 1-16,3 0-2 15,0 0 2-15,1 0 0 0,-4 0 0 16,3 0 0-16,-3 0 0 0,3 0 0 15,-3 0 0-15,0 0 0 0,0 0 1 16,0 0 0-16,0 0 1 0,0 0-2 16,6 0 0-16,-6 0 4 0,0 0-2 15,3 0 0-15,4 0-1 0,-7 2 11 16,7-2 4-16,-4 0-14 16,1 2-1-16,-1-2 1 0,-3 0-1 0,7 0 0 15,-11 0-1-15,7 0 0 0,-3 0 0 16,0 2 0-16,0 0 1 15,3-2-2-15,1 1 0 0,-4-1 0 16,-1 3 0-16,1-2 1 0,0-1 2 16,0 3-1-16,-3-3 1 0,-1 0-2 15,-3 0 1-15,3 0 1 0,-3 0 1 16,0 0 1-16,0 0 8 0,0 1-10 16,0-1 1-16,0 0 13 0,0 0-13 15,0 0-1-15,0 0 16 0,0 0-18 16,0 0-2-16,0 0-1 0,0 0-9 15,0 0 10-15,0 0 0 0,0 0 1 16,0 0 1-16,0 0 2 0,0 0 0 16,0 0 14-16,0 0-16 0,0 0 0 15,0 0 0-15,0 0 1 0,0 0 0 16,0 0 0-16,0 0 1 0,0 0 0 16,0 0-1-16,0 0 0 0,0 0 0 15,0 0-1-15,0 0 0 0,0 0 0 16,0 0 0-16,0 0 1 15,0 0 1-15,0 0 17 0,0 0-16 16,0 0-2-16,0 0 1 0,0 0 20 16,0 0-19-16,0 0 0 0,7 0-1 15,-7 0 0-15,4 0 1 0,-4 0-2 16,0 0 1-16,0 0 0 0,0 0 1 16,0 0-1-16,0 0 10 0,0 0-9 15,0 0-2-15,0 0 1 0,0 0-1 16,0 0 0-16,0 0 2 0,0 0-1 15,0 0 10-15,0 0-12 0,0 0-1 16,0 0 1-16,0 0 0 0,0 0 0 16,0 0 0-16,0 0 0 0,0 0 2 15,0 0-2-15,0-1 0 0,3-2 9 16,4-2-7-16,0-1 1 16,3-2-2-16,-3 0 0 0,4-1-1 0,-1 0 1 15,-3-2 0-15,0 3-1 16,3-1 3-16,0-1-2 0,-3 2-1 15,4 0 0-15,-8 0 3 0,0 1-2 16,4 1-1-16,-3-2 0 0,-1 5-2 16,-3 2 2-16,4-2 0 0,-1 3 1 15,-3-1 0-15,0 1-1 0,0 0 1 16,0 0-1-16,0-3 0 0,4 2-1 16,-1-2-2-16,-3 2 1 0,7-1 0 15,-7-2 1-15,3 2 1 0,-3 0 0 16,4 0 0-16,3 2-1 0,-7 0 1 15,0 0 0-15,0-2 1 0,3 2-1 16,-3-1-2-16,0-3 2 0,0 4-2 16,4-3 2-16,-1 2 0 0,-3-1-1 15,3 2 0-15,-3-2 2 0,4 0-1 16,-4 2 2-16,0 0 1 0,0 0-2 16,0 0 11-16,0 0-12 0,0 0 0 15,0 0 2-15,0 0-1 16,0 0-1-16,0 0 1 0,0 0 0 0,0 0 2 15,0 0 0-15,0 0-2 16,0 0 12-16,0 0-11 0,0 0-2 16,0 0 3-16,0 0 9 0,0 0-10 15,0 0-2-15,0 0-20 0,0 0-5 16,0 0-12-16,0 0-35 0,0 0-46 16,0 0-59-16,0-2-385 0,-4 0-1241 15,8 6 204-15</inkml:trace>
  <inkml:trace contextRef="#ctx0" brushRef="#br0" timeOffset="1509.912">10715 7616 35 0,'0'0'769'16,"0"0"-397"-16,0 0-297 0,0 0 133 16,0 0 127-16,0 0-124 0,0 0-52 15,0 0-20-15,0 0-29 0,0 4-26 16,0-2-19-16,-7 2 6 0,0 2-26 15,0 1-22-15,-3 1 2 0,-1 0 7 16,-3 0 10-16,8 3 10 0,-5-1-10 16,1-1-26-16,3 2-16 0,-3-3-20 15,-1 1 19-15,8 1-15 0,-4-2-9 16,0 2 8-16,0-3-63 16,4-2-117-16,-1 0-90 0,1-1-171 15,3-1-251-15</inkml:trace>
  <inkml:trace contextRef="#ctx0" brushRef="#br0" timeOffset="1925.101">10542 7625 1413 0,'0'0'430'0,"0"0"-300"0,0 0-46 16,0 0 39-16,0 0 10 0,0 0 6 16,0 0-91-16,0 0-48 0,0 0-74 15,0 0 74-15,7 11 3 0,0-3 75 16,-7 3-13-16,4 0-17 0,-1 7-3 16,-3 2 29-16,0 1-3 0,0 3 29 15,0-1-20-15,0 1-45 0,0-1 10 16,0-3-22-16,0 1-11 0,0-3-10 15,0-1 2-15,3-3 18 0,-3-2 20 16,0-1-23-16,4-1 0 0,-4-2-3 16,3-2-16-16,-3 1 2 0,0-3 1 15,4 0-3-15,-4 0 2 0,0-2 2 16,3 0-3-16,-3 0 2 0,0 0-1 16,0-2 1-16,0 0-3 15,0 0-29-15,4 0-124 0,-4 0 34 16,3 0 32-16,4 0 23 0,0-4-55 15,3-2-97-15,4-3-205 0,0-3-164 16,0 2-194-16</inkml:trace>
  <inkml:trace contextRef="#ctx0" brushRef="#br0" timeOffset="2177.986">10966 7629 2030 0,'0'0'456'0,"0"0"-281"16,0 0-46-16,0 0-30 0,0 0-44 16,0 0-20-16,0 0-35 0,0 0-3 15,0 0-32-15,-55 34 12 16,48-28 10-16,0-1-44 0,4-1-130 0,-4 0-104 15,0-4-127-15,7 0-249 16,0-2-572-16</inkml:trace>
  <inkml:trace contextRef="#ctx0" brushRef="#br0" timeOffset="2458.926">10870 7573 308 0,'0'0'762'0,"0"0"-397"0,0 0-134 15,0 0-29-15,0 0-37 0,0 0-19 16,0 0 55-16,0 0-49 0,0 0-59 16,0 0-12-16,-25 56 6 15,19-39 22-15,2 3-6 0,-6 3-10 16,10 3-4-16,-4 0-6 0,1-2-19 16,3 1-42-16,-4-4-2 0,4-1-8 15,0-1 7-15,4-3-17 0,-1 0 1 16,1-3 19-16,-4 0-3 0,10 0-19 15,0-4-50-15,1 0-26 0,-1-3-20 16,4-2-13-16,0-3-38 0,3-1-52 16,0-4-127-16,0-6-170 0,1-1-99 15,-5 1-459-15</inkml:trace>
  <inkml:trace contextRef="#ctx0" brushRef="#br0" timeOffset="2762.696">11087 7606 1759 0,'0'0'820'0,"0"0"-475"16,0 0-265-16,0 0-45 0,0 0-22 15,0 0-11-15,0 0 1 0,0 0-3 16,0 0 19-16,0 0-15 0,58-8 5 16,-41 4-9-16,1-1-1 0,-1 1 1 15,-3 0 0-15,-1 2-22 0,-2 0-68 16,-4 2-9-16,0 0-24 0,-4 0-41 16,0 0-24-16,-3 0-135 0,0 2-116 15,0 0-101-15,-3 0-145 0</inkml:trace>
  <inkml:trace contextRef="#ctx0" brushRef="#br0" timeOffset="3194.849">11059 7721 1806 0,'0'0'626'0,"0"0"-404"0,0 0-144 15,0 0-36-15,0 0-10 0,0 0 6 16,0 0 17-16,0 0-55 0,0 0 0 16,-3 53-35-16,6-45 22 0,-3-3-10 15,4 2 20-15,-1-5-132 0,-3-1-88 16,3-1 10-16,-3 0-44 16,4 0 1-16,-1-1-21 0,1-5 98 15,-1-2 33-15,1-1 77 0,-1-1 69 16,4-1 10-16,-4 4 49 0,4-3 68 15,-3 2-10-15,3-1-26 0,3 1 17 16,0 2 18-16,1-2-5 0,-1 0 5 16,4 0 4-16,-4 5-55 0,0-1 32 15,1 4-4-15,-4 0 10 0,3 0 3 16,-3 0 13-16,0 0-48 0,0 4-13 16,0 1-40-16,-1-2 27 0,-2 4-26 15,3-2-4-15,-4 2 4 0,1-3 0 16,-4 6-3-16,0-5-26 0,0 1-42 15,0 2-48-15,-4 0 1 0,-3 3-37 16,-3 2-122-16,-4 0-160 0,4-1-226 16,-4-1-180-16</inkml:trace>
  <inkml:trace contextRef="#ctx0" brushRef="#br0" timeOffset="3532.622">11094 7798 1601 0,'0'0'468'16,"0"0"-429"-16,0 0-37 0,0 0-2 16,0 0 55-16,0 0 32 0,0 0-41 15,58-30-30-15,-44 23-16 0,0 2-1 16,-4 2-15-16,-3 2-49 0,-4 1-136 16,-3 0 3-16,0 4-72 0,-7 4 52 15,-3 4 88-15,0 4-128 0,-7 1 11 16,-1 1 221-16,5-3 26 0,-5 1 172 15,5-4 11-15,2-4 51 0,1-3 33 16,6-1 0-16,4-1-20 0,0-3-101 16,0 0-146-16,7 0-23 0,4-4 23 15,2-2 45-15,5-2 7 16,-1-4-52-16,0-1-61 0,4 1-43 0,-7 4 26 16,-1-5 10-16,-2 4-10 15,2 2-36-15,-9 3-81 0,3-3-59 16,-7 2-71-16,3 1-142 0</inkml:trace>
  <inkml:trace contextRef="#ctx0" brushRef="#br0" timeOffset="4188.389">11052 7940 1106 0,'0'0'713'0,"0"0"-392"15,0 0-149-15,0 0-65 0,0 0-10 16,0 0-14-16,0 0-22 0,0 0-61 16,0 0-78-16,0 0 20 0,17 1 58 15,-6-1 45-15,-1 0 13 0,0-1-41 16,4-3 12-16,0 0-29 0,0-1 0 16,0 0-67-16,-4 0-7 0,0 1-13 15,-3 0-4-15,0 0-29 0,-4 0-3 16,1 0 19-16,-1 2-48 15,-3-2-30-15,0 1-20 0,0 1-55 16,0-1-141-16,0 0-358 0</inkml:trace>
  <inkml:trace contextRef="#ctx0" brushRef="#br0" timeOffset="4520.637">11197 7429 1417 0,'0'0'478'16,"0"0"-280"-16,0 0-65 0,0 0 19 15,0 0 9-15,0 0-3 0,0 0-45 16,0 0-71-16,0 0-26 0,0 0 0 15,3 25 42-15,-3-6 6 0,0 9 3 16,0 13 20-16,0 14-43 0,-10 18-21 16,7 6 15-16,-4-3 4 0,3-18 9 15,-3-16 28-15,4-11-15 0,3-4-27 16,0 3-37-16,0 2-13 0,0 0-12 16,0-6-58-16,0-1-22 0,3-9-84 15,1-1-148-15,-1-11-322 16,1-1-426-16</inkml:trace>
  <inkml:trace contextRef="#ctx0" brushRef="#br0" timeOffset="4988.593">11459 7452 1321 0,'0'0'394'16,"0"0"-232"-16,0 0-77 0,0 0 32 16,0 0 32-16,0 0 22 0,0 0-58 15,0 0-89-15,0 0-22 0,0 0-1 16,3 2 25-16,-3 2 0 15,0 0 22-15,0 2-3 0,0 1-19 16,0 1-6-16,0 2-8 0,0-2 11 16,0 2-21-16,0-3 0 0,-3 1-1 15,3 0-1-15,0-3-82 0,-4-2-122 16,4 1-106-16,0-1-90 0,0-2-188 16,-3 2-234-16</inkml:trace>
  <inkml:trace contextRef="#ctx0" brushRef="#br0" timeOffset="5270.713">11348 7635 1599 0,'0'0'406'0,"0"0"-221"0,0 0-23 15,0 0-43-15,0 0-35 0,0 0 0 16,0 0-48-16,0 0 6 0,0 0 6 16,0 0 26-16,52-6-55 15,-41 3 7-15,2-1 0 0,1 2-4 16,-4-2-22-16,1 0 17 0,-4 2-17 16,0 0-25-16,-1 0-120 0,-2-1-81 0,-1 2-62 15,-3-3-195-15,4-1-138 16,-4 2-452-16</inkml:trace>
  <inkml:trace contextRef="#ctx0" brushRef="#br0" timeOffset="5434.28">11428 7624 1007 0,'0'0'661'0,"0"0"-346"16,0 0-156-16,0 0 10 0,0 0-27 15,-52 60-19-15,42-47-39 0,-1 1-65 16,4-1-19-16,1-4-32 0,-1 3-59 15,3-6-138-15,1-1-85 0,3-2-122 16,0-2-189-16,0-1-200 0</inkml:trace>
  <inkml:trace contextRef="#ctx0" brushRef="#br0" timeOffset="5599.824">11424 7688 852 0,'0'0'300'0,"0"0"-33"16,0 0-39-16,0 0-63 0,0 0-6 15,0 0-26-15,59 22-22 0,-52-16-56 16,3-1-26-16,0 1-26 0,-6-2 23 16,3 0-14-16,-4-1-12 15,1 0-159-15,-4-2-110 0,0 0-76 0,0 1-136 16,0-2-201-16</inkml:trace>
  <inkml:trace contextRef="#ctx0" brushRef="#br0" timeOffset="5978.18">11452 7725 841 0,'0'0'762'0,"0"0"-352"16,0 0-122-16,0 0-65 0,0 0-55 15,0 0-36-15,0 0-16 0,0 0-55 16,0 0-58-16,0 0 22 15,-21 59 1-15,7-37 16 0,1 3-20 16,-1 2-19-16,0-3-2 0,0 1 2 16,0-1-3-16,-3-3-31 0,7-2-82 15,-4-1-83-15,4-3-133 0,-1-5-199 16,1 0-220-16,7-4-412 0</inkml:trace>
  <inkml:trace contextRef="#ctx0" brushRef="#br0" timeOffset="6166.486">11355 7859 1627 0,'0'0'711'0,"0"0"-375"0,0 0-185 15,0 0 6-15,0 0 96 0,0 0-55 16,0 0-59-16,59 31-28 0,-42-18-60 16,-3 2-35-16,0 3-4 0,3 0-9 15,-3 1 7-15,3-2-10 16,-3 1-146-16,-4-5-82 0,0 0-149 0,-3-5-368 15,0-1-422-15</inkml:trace>
  <inkml:trace contextRef="#ctx0" brushRef="#br0" timeOffset="6495.406">11686 7616 1805 0,'0'0'719'0,"0"0"-351"0,0 0-157 16,0 0-67-16,0 0-77 0,0 0-67 15,0 0-22-15,0 0-68 0,0 0-79 16,0 0-133-16,4 6 14 0,-1-3-162 16,0 0-229-16,-3-2-424 0</inkml:trace>
  <inkml:trace contextRef="#ctx0" brushRef="#br0" timeOffset="6644.751">11686 7616 976 0,'-3'69'628'0,"3"-66"-293"16,0 2-144-16,0 2-84 15,0-1-82-15,0 3-25 0,3 1-16 16,1 2 14-16,-1 0-14 0,4 0-146 16,-4 1-40-16,1 3 30 0,-4 0-111 15,0 1-26-15,0 2-105 0,-4-3 42 16</inkml:trace>
  <inkml:trace contextRef="#ctx0" brushRef="#br0" timeOffset="6789.637">11624 8013 53 0,'0'0'509'0,"0"0"-43"16,0 0-69-16,0 0-23 0,0 0 38 15,0 0-30-15,-24 50-92 0,24-48-94 16,0-1-69-16,0-1-69 0,0 0-39 16,3 0-19-16,4-3-14 0,4-4 14 15,2-7 0-15,8-6-41 0,3-5-84 16,4-5-93-16,-4-1-136 0,3-4-278 15,-9 10-458-15</inkml:trace>
  <inkml:trace contextRef="#ctx0" brushRef="#br0" timeOffset="7488.383">12013 7497 39 0,'0'0'1957'0,"0"0"-1510"15,0 0-172-15,0 0-76 0,0 0-29 16,0 0-32-16,0 0-36 0,0 0-102 16,0 0-3-16,0 0-77 0,4 4 3 15,-1-4 23-15,1 3 52 0,-1 1-216 16,-3 0-198-16,0 0-258 0,0 0-150 16,-14-27-155-16</inkml:trace>
  <inkml:trace contextRef="#ctx0" brushRef="#br0" timeOffset="7657.563">11876 7622 1897 0,'0'0'499'0,"0"0"-283"0,0 0-116 16,0 0-42-16,0 0-32 0,0 0-26 15,0 0-31-15,0 0-53 0,-21 55-242 16,21-48-108-16,0-3-178 0,0-3-437 15</inkml:trace>
  <inkml:trace contextRef="#ctx0" brushRef="#br0" timeOffset="7915.228">11876 7622 1629 0,'44'-1'361'0,"-40"0"-264"0,3-3 49 16,7 0 35-16,3-2 16 0,3-2-29 15,5 0-39-15,-1-1-46 0,3 1-51 16,-3 0-13-16,0 0 10 0,-3 3-10 16,0 2-12-16,-4 0-7 0,-3 3 0 15,0 0 28-15,-8 0 26 0,1 4-35 16,-3 0 10-16,-1 3 6 0,1-1-13 16,-4 0 7-16,0 1-4 0,0 2-25 15,0 0-18-15,-7 1-39 0,0 0-74 16,0 0-77-16,-3 2-124 0,-1-1-199 15,1-3-265-15</inkml:trace>
  <inkml:trace contextRef="#ctx0" brushRef="#br0" timeOffset="8150.521">11903 7743 2343 0,'0'0'442'0,"0"0"-332"0,0 0-43 15,0 0-32-15,0 0 10 0,0 0 23 16,0 0-33-16,55-22-32 0,-34 16 8 16,-7-1-11-16,3 3-42 15,-3-3-115-15,-4 6-100 0,-3-2-167 16,0 3-267-16,-7 0-484 0</inkml:trace>
  <inkml:trace contextRef="#ctx0" brushRef="#br0" timeOffset="8570.503">11851 7880 1387 0,'0'0'1015'0,"0"0"-843"0,0 0-127 15,0 0-13-15,0 0 4 0,0 0-4 16,0 0 16-16,-3 55-48 0,6-46-35 16,1-1 35-16,3-1-2 0,-4 0-47 15,1-5-70-15,-1 1-33 16,1-3-68-16,-1 0 45 0,4-1-14 16,-4-6-93-16,1-2-50 0,3-3-85 15,0 0 6-15,0-3 65 0,3 3 308 16,-3-4 38-16,3 5 100 0,-3-1 118 15,3 2 37-15,-3-1 81 0,7 3-20 16,-7-2-59-16,7 2 13 0,-4 1-36 16,0 2-33-16,1 1-4 0,-1 1-45 15,0 2-29-15,1 1 28 0,-4 0-10 16,-1 4-41-16,5 0-30 0,-4 4 1 16,0-3-17-16,-1 5-9 0,1 1-17 15,-3 0 11-15,-1-1-1 16,1 2-19-16,-4-1-16 0,0-2-3 15,0-1-48-15,0 0-41 0,-7 1-23 16,0-3-80-16,-3-1-130 0,-1-2-250 16,1-3-234-16,3 0-393 0</inkml:trace>
  <inkml:trace contextRef="#ctx0" brushRef="#br0" timeOffset="8756.682">12007 7712 1636 0,'0'0'578'16,"0"0"-297"-16,0 0-52 0,0 0-68 16,0 0-65-16,0 0-12 0,0 0-20 15,-14 65-49-15,10-48-15 0,4 2-26 16,0 0 7-16,0-1 16 0,0-2-183 16,0 0-127-16,0-1-162 0,-3-3-250 15,-1-4-519-15</inkml:trace>
  <inkml:trace contextRef="#ctx0" brushRef="#br0" timeOffset="9114.948">11893 7913 160 0,'0'0'2304'0,"0"0"-1937"0,0 0-283 15,0 0-84-15,0 0 0 0,0 0 39 16,0 0 50-16,0 0-37 0,55-12-27 15,-38 8-25-15,-3 2-17 0,0-2 16 16,-4 3-102-16,-3 1-44 0,0 0-50 16,-4 0-64-16,-3 1-63 0,0 7 45 15,-7 0 178-15,-3 2 68 0,0 1 33 16,-4 1 13-16,0 0 23 16,4-1 81-16,0-4 110 0,-1-2-9 0,4-3-50 15,7 0-7-15,0-2-22 16,0 0-78-16,0 0-10 0,0 0-51 0,4-2-58 15,-1 0 45-15,8-2 13 16,-1 0 51-16,-3 0-48 0,3-3-3 16,0 3-9-16,-3 1-75 0,4 0 4 15,-8 2-72-15,4 1-36 0,-7 0-94 16,0 1-62-16,0 3-17 0,0 2-258 16,0-3-93-16</inkml:trace>
  <inkml:trace contextRef="#ctx0" brushRef="#br0" timeOffset="9356.219">11831 8102 1395 0,'0'0'423'15,"0"0"-180"-15,0 0-81 0,0 0-107 16,0 0-55-16,0 0-42 0,0 0 10 16,0 0 32-16,0 0-2 0,0 0-35 15,31 0 14-15,-17-8-12 0,-1 1 12 16,1 1 10-16,-3 2 2 0,-1 2 11 15,0 2 65-15,-3 0 23 0,3 0 18 16,-3 0-21-16,4 4 18 0,-1 0-51 16,0 1-10-16,1-2-20 0,-1 1-21 15,4 0 15-15,-4-2-16 0,0-2-124 16,4-4-271-16,-3-3-330 0</inkml:trace>
  <inkml:trace contextRef="#ctx0" brushRef="#br0" timeOffset="9697.184">12382 7546 1781 0,'0'0'545'0,"0"0"-187"0,0 0-75 15,0 0-55-15,0 0-65 0,0 0-62 16,0 0-101-16,0 0-25 0,0 0-23 15,0 0 20-15,-24 45 8 0,20-34-72 16,-2-1-155-16,2 2-151 0,1-2-289 16,-4-5-350-16</inkml:trace>
  <inkml:trace contextRef="#ctx0" brushRef="#br0" timeOffset="9978.454">12313 7640 1825 0,'0'0'354'15,"0"0"-260"-15,0 0-68 0,0 0-23 16,0 0 42-16,0 0 14 0,55-20-23 16,-41 12-36-16,0 3-16 0,0-1-39 15,-4-1-90-15,-3 3-92 0,-4 3-59 16,1-1-16-16,-4 2-37 16,0 0 43-16,0 3 195 0,-4 2 30 15,-3 1 81-15,4-3 221 0,0 3 112 16,-1-2 2-16,1 2-58 0,-1-1 15 15,4 0 29-15,-3 0-56 0,3-1-104 16,-4 1-84-16,4 0-51 0,0 2-26 16,-3 0-16-16,3-4 0 0,0 4-13 15,0-6-129-15,3 3-139 0,1-2-112 16,-1-2-147-16,1 0-271 0</inkml:trace>
  <inkml:trace contextRef="#ctx0" brushRef="#br0" timeOffset="10378.675">12537 7546 1891 0,'0'0'648'0,"0"0"-374"16,0 0-94-16,0 0-109 16,0 0-69-16,0 0-1 0,0 0-1 0,0 0-32 15,0 0-23-15,0 0-141 16,-45 48-58-16,45-48-70 0,0 0-62 15,7 0 165-15,-3 0 221 0,3-4 3 16,-1 1-1-16,1-3 54 0,4 0 5 16,-1 2 73-16,-3 0-50 0,3 0-9 15,1 2-20-15,-5-1-3 0,5 1-10 16,-4-1-29-16,3 0 6 0,0 2-6 16,-3-2-13-16,0 3-2 0,0-4-199 15,-4 4 6-15,1 0 52 0,-4-3-10 16,3 3 7-16,-3 0 58 0,0 0 88 15,0 0 124-15,-3 3 139 0,3-3 13 16,-4 4-120-16,-2-4-7 0,-1 6-29 16,0 0-17-16,0 1-48 0,0 3-55 15,-3-2-6-15,3 3-39 0,0 1-1 16,0 0-44-16,0-2-75 16,0 0 2-16,0 0-57 0,0-1-135 15,4-3-244-15</inkml:trace>
  <inkml:trace contextRef="#ctx0" brushRef="#br0" timeOffset="10666.076">12334 7763 1375 0,'0'0'806'0,"0"0"-473"16,0 0-120-16,0 0-110 0,0 0-51 16,0 0 12-16,0 0 16 0,0 0-32 15,0 0-44-15,-17 58-1 0,17-40 32 16,-4 2-6-16,4 2-16 0,0 0-10 16,0 1-3-16,0-1-10 0,0 0 7 15,-3-3-26-15,3-4-16 0,0-2-41 16,0-4-78-16,0-1-71 0,0-6-150 15,0 0-138-15,0-2-141 0</inkml:trace>
  <inkml:trace contextRef="#ctx0" brushRef="#br0" timeOffset="10976.173">12351 7786 290 0,'0'0'1778'0,"0"0"-1516"0,0 0-81 16,0 0-39-16,0 0-52 0,0 0-28 16,0 0 28-16,0 0-23 0,0 0-32 15,55-47 7-15,-44 41-16 0,2 2 31 16,-2 0 4-16,2 2-3 0,1-1 12 16,-3 4-10-16,2-1 10 0,-2 0 16 15,-1 6-23-15,4 0-18 0,-4 2-26 16,-3 3 6-16,3 2-23 0,-6 2 17 15,-1 5-17-15,-3 1 11 0,0 1-13 16,0 1-22-16,-3-1 3 0,-4 1-10 16,0-3-40-16,0-3-17 0,0-5-51 15,0 1-54-15,0-3-143 16,1-4-292-16,2-5-489 0</inkml:trace>
  <inkml:trace contextRef="#ctx0" brushRef="#br0" timeOffset="11520.737">12320 7863 404 0,'0'0'2260'0,"0"0"-1977"0,0 0-116 16,0 0-78-16,0 0-66 0,0 0-23 15,0 0 0-15,0 0 12 0,0 0-12 16,62-17-19-16,-41 10-51 0,-1 0-26 15,-6 2 9-15,0 3-2 0,-7 0-50 16,0 2-32-16,-7 0-84 16,0 4-108-16,-7 4 194 0,0 0 149 15,-10 7-61-15,3-1 81 0,-3-1 7 16,3-2 97-16,-3 0 74 0,6-3-25 16,4-2 22-16,1-2-1 0,6-2-19 15,0-2-52-15,0 0-103 0,3 0-9 16,4-2-46-16,3-2 55 0,4-4 32 15,0 0-22-15,0-2-10 0,-1 2-45 16,1 1 3-16,-3 0 3 0,-5 4-19 16,1-1-3-16,-3 4 9 0,-1 0-26 15,-3 0-103-15,0 2 64 0,0 3 61 16,-7 2 54-16,0 1-64 0,4 3-106 16,-7-1-56-16,-4 0 55 0,4 1 144 15,-4-1 29-15,3-1 195 0,1-2 30 16,0 0 5-16,6-2 27 0,1-2-89 15,3 1-113-15,0-4-55 0,0 0-19 16,3 0 19-16,4 0 67 16,0 0-34-16,3 0 15 0,1-4-45 15,3 0-2-15,-4 0-1 0,0 0-1 16,1 3-37-16,-5-1-40 0,5 2-25 16,-8 0-20-16,4 2-62 0,-7 2-59 15,0 2-6-15,0 1-95 0,-7 3-134 16,4-5-225-16</inkml:trace>
  <inkml:trace contextRef="#ctx0" brushRef="#br0" timeOffset="11713.372">12241 8163 1698 0,'0'0'593'0,"0"0"-347"16,0 0-101-16,0 0-129 0,0 0 39 15,0 0 116-15,51-20-5 0,-30 9-102 16,3-1-38-16,0 0-26 0,-3 2-2 15,3 0-1-15,-3 1 0 0,-4-1 3 16,0 2-38-16,-3 1-119 16,-7 2-58-16,0 0-114 0,-4 3-216 15,-3-2-180-15,0 1-314 0</inkml:trace>
  <inkml:trace contextRef="#ctx0" brushRef="#br0" timeOffset="11867.659">12379 8071 1125 0,'0'0'816'0,"0"0"-508"16,0 0-117-16,0 0-33 0,-38 62-35 16,31-47-43-16,0 3-44 0,0-6-36 15,4 0-22-15,-1-5-174 0,4-2-108 16,0-3-104-16,4-2-155 0,-1-3-98 16,11-10-22-16</inkml:trace>
  <inkml:trace contextRef="#ctx0" brushRef="#br0" timeOffset="12010.5">12451 8061 1715 0,'0'0'373'0,"0"0"-149"15,0 0 15-15,0 0-78 0,0 67-80 16,0-51-20-16,0 3-61 0,0-6-6 16,0 1-27-16,0-4-102 0,3-2-155 15,1-6-242-15,3-1-295 0</inkml:trace>
  <inkml:trace contextRef="#ctx0" brushRef="#br0" timeOffset="12550.135">12733 7696 2647 0,'0'0'724'0,"0"0"-441"15,0 0-132-15,0 0-91 0,0 0-29 16,0 0 10-16,0 0-12 0,0 0-29 16,0 0-25-16,0 0 24 0,28 0 1 15,-25 0-15-15,4 0 12 0,0 1-15 16,-3 3 17-16,-1 1 0 0,-3 3-21 15,0 3-22-15,-3 2 27 0,-1 4 17 16,-3 0 19-16,-3-1-4 0,3 0-15 16,4-3-1-16,-1-3-24 0,1-2 3 15,3-1 6-15,0-3-6 0,0 1-3 16,0-1 6-16,3-1-3 16,4-1-70-16,0 1 48 0,0 0 12 15,0 1-2-15,0-1 21 0,-4 1 11 16,1 2 0-16,-1-2 2 0,0 4 15 15,-3 0 14-15,0 0-10 0,0 2 16 16,0 0 0-16,0 0-10 0,0 1-24 16,0-1-1-16,0-1 1 0,-3-1 12 15,0 2-11-15,-1-2 11 0,1-1-12 16,-4 2 18-16,-4 0-19 0,1 3-3 16,3-1-28-16,-7 1-4 0,4 1-38 15,-4-2 16-15,4 1-32 16,0-1-54-16,-1-1-88 0,4-4-67 15,-3-1-96-15,3-2-99 0,4-3-54 16,-1 0-153-16</inkml:trace>
  <inkml:trace contextRef="#ctx0" brushRef="#br0" timeOffset="12758.841">12568 8021 700 0,'0'0'814'0,"0"0"-381"0,0 0 36 16,0 0-85-16,0 0-66 0,0 0-21 15,0 0-56-15,0 0-128 0,0 0-28 16,55-24 19-16,-27 16 35 0,3-2-52 16,7-1-18-16,-4 2-29 0,4 2-27 15,-4-1-12-15,-3 3 0 0,0 1-1 16,-3 1-13-16,-4 3-74 0,0 0-76 16,-3 4-25-16,0 0 184 0,-8 0-1036 15,-9-4-1519-15</inkml:trace>
  <inkml:trace contextRef="#ctx0" brushRef="#br0" timeOffset="14234.214">13598 7639 1194 0,'0'0'501'15,"0"0"-192"-15,0 0-72 0,0 0-24 16,0 0 4-16,0 0 5 0,0 0-59 16,0 0-57-16,0 0-42 0,0 0-13 15,4 1-10-15,-4 1 1 0,0 0 5 16,0 5-12-16,-4 3-9 16,-6 6-24-16,3 3 14 0,-7 6-6 15,0 5-9-15,-3 2-1 0,0 4 3 16,-4 3 25-16,4-2 7 0,0 2 3 15,0-2 3-15,3-3-28 0,-3-1 3 16,6-5-15-16,1-4-1 0,3 0-48 16,4-5-21-16,-1-4-30 0,1-4-54 15,-1-3-77-15,4-1-97 0,0-6-184 16,0-1-112-16,4 0-142 0,-1-4-60 16</inkml:trace>
  <inkml:trace contextRef="#ctx0" brushRef="#br0" timeOffset="14551.455">13560 7689 2033 0,'0'0'557'0,"0"0"-287"16,0 0-90-16,0 0-68 0,0 0-32 15,0 0 22-15,0 0 6 0,0 0-73 16,0 0-32-16,0 0 42 0,21 31 12 16,-14-14-3-16,-4 2-29 0,4 5-22 15,0 4 13-15,0-1-15 0,0 4-1 16,0 3 0-16,-4-2-2 0,1-1 1 16,-1 0-18-16,-3-1 6 0,0-5-22 15,0-3-37-15,0 0-55 0,0-5 2 16,0-5-66-16,0-2-101 15,-3-5-183-15,-1-2-171 0,1-3-379 16</inkml:trace>
  <inkml:trace contextRef="#ctx0" brushRef="#br0" timeOffset="14736.48">13443 8032 2722 0,'0'0'488'0,"0"0"-249"0,0 0-144 16,0 0-95-16,0 0 0 0,0 0 37 16,0 0 33-16,66-4-32 0,-39-2-38 15,1-2 0-15,3 2-67 0,-4-5-104 16,-3 4-122-16,1-4-321 0,-12 3-716 16</inkml:trace>
  <inkml:trace contextRef="#ctx0" brushRef="#br0" timeOffset="15061.533">13795 7680 2363 0,'0'0'500'0,"0"0"-279"16,0 0-103-16,0 0 13 0,0 0 60 15,0 0-4-15,0 0-65 0,0 0-65 16,0 0-19-16,3 52 9 0,-10-24-16 16,4 9-28-16,-4 1-3 0,0 5-11 15,0 0-5-15,0-2 13 0,0-2-10 16,7-5-30-16,-7-2-52 0,4-6-34 15,-1-5-96-15,4-3-135 16,0-10-229-16,0-1-391 0,0-6-112 16</inkml:trace>
  <inkml:trace contextRef="#ctx0" brushRef="#br0" timeOffset="15454.972">13774 7729 2305 0,'0'0'494'16,"0"0"-182"-16,0 0-153 0,0 0-69 15,0 0-24-15,0 0 4 0,0 0 3 16,0 0 48-16,27 57-61 0,-16-34-36 16,3 3-23-16,-4-1-1 0,4 3 0 15,-1-1 0-15,-2-1 0 0,-1-1 0 16,-3-2-1-16,0-3-25 0,0 1-15 15,0-3 4-15,3-4-36 0,-10-1-45 16,4-4-41-16,-1-3-125 0,0-2-212 16,1-1-239-16,-4-3-329 15,3 0 323-15</inkml:trace>
  <inkml:trace contextRef="#ctx0" brushRef="#br0" timeOffset="15708.354">13926 7708 2665 0,'0'0'466'0,"0"0"-255"15,0 0-119-15,0 0-25 0,0 0 9 16,0 0 69-16,6 53-44 0,-6-24-60 15,0 8-41-15,0-1-1 0,0 4-2 16,0-2-85-16,-3 0-70 0,3-4-68 16,-3-1-186-16,-1-4-557 15,4-11-383-15</inkml:trace>
  <inkml:trace contextRef="#ctx0" brushRef="#br0" timeOffset="16083.886">14084 7659 2536 0,'0'0'383'0,"0"0"-197"16,0 0-36-16,0 0-9 0,0 0 11 16,0 0 19-16,0 0-73 0,0 0-83 15,0 0-12-15,0 0 53 0,28 23 4 16,-15-13-29-16,5 2-9 0,-8 2-20 15,7 1 1-15,-3 1-1 0,3-1-2 16,-3-1-33-16,-4-2-61 0,4-1-76 16,-4 1-96-16,-6-6-233 0,-1 0-594 15,1-4-267-15</inkml:trace>
  <inkml:trace contextRef="#ctx0" brushRef="#br0" timeOffset="16511.493">14363 7646 1691 0,'0'0'1100'16,"0"0"-895"-16,0 0-51 0,0 0-52 16,0 0-3-16,0 0 38 0,0 0 53 15,0 0-92-15,0 0-98 0,0 0-38 16,-28 17-16-16,15-6 10 0,-1 3 6 15,-10 2 22-15,7 1-6 16,3-3-16-16,0 0-16 0,0 0-3 0,7-5-10 16,0-1 3-16,1-1 7 0,2-4-20 15,1 1 7-15,3-4 15 16,0 2 7-16,0-1-13 0,0-1 6 16,0 0 23-16,0 0 32 0,0 0 41 15,0 0 20-15,0 3 0 0,0-2-13 16,0 3 58-16,3 1-14 0,1 2 4 15,-4 1-13-15,3-1-4 0,0 4-6 16,-3 4 3-16,4 1-3 0,-4 5-16 16,3 1-13-16,-3 2-28 0,4 3-14 15,-4 2-1-15,0 2 0 0,0-2 11 16,0-1-12-16,0-2-1 16,-4-2-62-16,1-7-50 0,-1 0-119 0,1-6-212 15,0-1-706-15,-1-8-689 0</inkml:trace>
</inkml:ink>
</file>

<file path=ppt/ink/ink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1:23:08.34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2887 12910 89 0,'0'0'137'0,"0"0"140"0,0 0 108 16,0 0-258-16,0 0 33 0,0 0 38 16,0 0 33-16,0 0 16 0,0 0-91 15,0 0-3-15,-31-11 12 0,24 11-39 16,7-1 10-16,-3 1 44 0,-1-3-13 15,4 3-22-15,0 0 8 0,0 0-25 16,0 0-36-16,0 0-32 0,0 0-12 16,0 0-29-16,0 0-8 0,0-1-11 15,0 1-22-15,4 0-6 0,-4 0-4 16,0 0-22-16,3 0-10 0,-3 0 1 16,4 0-7-16,-1 0 15 0,4 0 55 15,0 4 2-15,0-3-1 0,3 3 3 16,4 0-4-16,0-1-23 15,-4 1 23-15,4 3 13 0,3-4-13 16,0 1-1-16,-3 0 1 0,7-2 1 16,-1 2 12-16,1-1-13 0,3 0-2 15,-3-2 2-15,3 2-4 0,-3-3 4 16,-1 1 0-16,1 1 4 0,0-2 21 16,-4 0-22-16,3 0-3 0,-2 0 23 15,-1 0-4-15,0 1 22 0,0-1-28 16,-3 0-3-16,7 1 2 0,-4 1-8 15,-3-2-3-15,7 0 1 0,-1 2 33 16,-3 0-10-16,8-2-25 0,-5 0 0 16,-3 0 1-16,11 0 18 0,-7 0 10 15,6-2 3-15,1 0-16 0,3-2-16 16,-4-3 28-16,4 3 1 0,-3-2-28 16,6 0 31-16,-3 0-29 0,-3 1-3 15,0 2 2-15,-1-1 17 0,-6 1-6 16,6-1-13-16,-6 0 0 15,3 3 2-15,-3-2 0 0,-4 2-1 16,7-2 1-16,-10 3 1 0,3-1 13 16,4 1-16-16,-7 0-1 0,-1 0-10 15,1 0 9-15,0 0 2 0,-4 1-2 16,1 2 0-16,-1-3 2 0,4 1 1 16,-1 2 1-16,-2-3-2 0,-1 1 0 15,0-1-1-15,8 0 1 0,-8 0 2 16,4 3 14-16,-4-3-16 15,11 0-1-15,-7 0 1 0,-4 0 17 0,4 0 3 16,6 0-18-16,-6 0-1 16,-3 0 2-16,6 0 0 0,-3 0-1 15,-4 0 10-15,0 0-11 0,4 0 20 16,3 0-18-16,-6 0 10 0,-1 0-1 16,4 0-11-16,-1-3-1 0,1 3 3 15,-3 0 10-15,-1 0-13 0,-3 0-2 16,10 0 2-16,-7 0 0 0,-3 0 1 15,4 0 0-15,-1 0-1 0,7 0 3 16,-3 0 19-16,-4 0-22 0,1 0-2 16,2 0 2-16,1 0 0 0,-4 0 13 15,1 0-11-15,-1 0-1 0,7 0 2 16,-6-1 13-16,-1 1-14 0,0 0 1 16,1-3 15-16,2 3-18 0,-2-1-1 15,-1 1 1-15,-3 0 3 0,0-3-2 16,0 3-1-16,3 0 2 0,-3 0-2 15,3-1-3-15,-6 1 3 0,3 0 2 16,0 0 1-16,0-3-2 16,6 3-1-16,-6-1 0 0,0 1-2 15,0-1 2-15,0 1 0 0,3 0 0 16,-3 0 0-16,7 0 1 0,-4 0-1 16,1 0 2-16,-1 0 1 0,0 0-2 15,7-2-1-15,-3 2 1 0,0 0 1 16,3 0-1-16,0-2 1 0,-3 0 0 15,0 2 0-15,3 0-2 0,0-2 1 16,-3 1-1-16,3 1 0 0,1 0 1 16,-5 0-2-16,5-1 0 0,2 1 0 15,-6 0-1-15,3 0 1 0,4 0-1 16,-4 1-12-16,0-1 13 0,4 0 1 16,-4 3-1-16,1 1-1 0,6 0-14 15,-4 0 1-15,1 3 15 0,0-2 0 16,-4 2 0-16,7-3 0 0,0-1 16 15,-7 1-14-15,8-1 14 0,-8 1-13 16,3-2-3-16,-2 0-2 16,-1 0 2-16,-3 0 1 0,10 0 12 15,-10-2 2-15,-4 0-2 0,7 0-12 16,-7 0 2-16,-3 0-3 0,4 2 0 16,-8-2-1-16,4 0-2 0,-4 0 3 15,11 0 3-15,-7 0 9 0,0 0-10 16,-4 0-2-16,4 0 0 0,0 0 3 15,-7 0 0-15,7 0-3 0,3 0 2 16,-3 0 0-16,0 0-2 0,0 0 1 16,-3 0-1-16,6 0 0 0,-3 0 13 15,0 0-12-15,7 0 2 16,-1 0-3-16,-6-2 0 0,4 2-1 16,-1-2 1-16,4 2 0 0,-4 0-3 15,0-2 3-15,1 2 1 0,-1 0 0 16,4-2-1-16,-4 2 0 0,-3 0-1 15,3 0-3-15,-3 0-8 0,0 0 9 16,7 0 3-16,-7 0-1 0,3 0-1 16,-6 0-1-16,2 0-1 0,-2 0 2 15,-1 0 2-15,1 0 0 0,-1 0 18 16,4 2-16-16,0-2-1 0,-4 0 15 16,4 2-13-16,-3-2-2 0,-1 0 1 15,4 2-1-15,0-2 1 0,-4 2 0 16,4-2-2-16,4 1 3 0,-1 2-3 15,-3-3 2-15,0 0 10 0,0 1-11 16,-4-1 0-16,1 2-2 0,-4-1 1 16,3-1 0-16,0 0 2 0,4 0-2 15,-7 1-1-15,4-1 1 0,-1 0 0 16,1 0 1-16,-1 2 1 0,1-2 1 16,-1 0-1-16,0 0 0 15,1 0-1-15,3 1 1 0,-4-1 0 16,1 0-2-16,3 1 1 0,-1-1 0 15,-2 0 1-15,3 2 10 0,-4-2-9 16,4 0 0-16,-3 0 12 0,-1 0-15 16,0 0-1-16,4 0-12 0,-7 0 13 15,7 0 0-15,4 0-2 0,-5 0 2 16,5 0-2-16,-4 0 2 0,3 2 0 16,0-2 1-16,4 0 12 0,-3 0-13 15,-1 0 1-15,0 0 0 0,-3 0 12 16,7 0 9-16,-4 0-21 0,1 0 2 15,-1 0-1-15,-3 2 60 0,0-2-12 16,3 0-31-16,-3 0-18 0,0 0 1 16,0-2 1-16,0 2-3 0,-1-2 1 15,-2 2-1-15,3 0 0 0,3 0 0 16,0 0 1-16,-3-3 0 0,4 3-1 16,-4-1 0-16,-4 1 0 15,4-2 0-15,-4 2 2 0,8-1 1 16,-8 1 0-16,1 0-3 0,-1 0-1 15,0 0 1-15,1 0 0 0,-1 0 0 16,1 0-3-16,3-1 0 0,-4 1 2 16,4 0-2-16,3-2 2 0,1 2-1 15,-1-1 2-15,-3 1 0 0,3 0 0 16,-3 0 1-16,3-1-2 0,-3 1 0 16,0-2-1-16,0 2 2 0,0-1 0 15,-4 1 1-15,4 0-1 0,-3 0-1 16,-1 0 1-16,1 0-1 0,6 0-1 15,-3 0 0-15,0 0 1 16,0 0 0-16,0 0-1 0,-1 0 1 16,-2 0 1-16,3 0 0 0,0 0 0 15,0 0 1-15,-4 0 0 0,4 1-1 16,-4-1 2-16,1 0-1 0,3 0 0 16,0 0 0-16,-4 0 1 0,4 0 1 15,3 0-2-15,-3 0 1 0,0 0-1 16,0 0 0-16,-4 0 0 0,4 0-1 15,0 0-1-15,-3 0 1 0,6 0 0 16,-3 0-1-16,0 0 1 0,0 0-2 16,0 0 1-16,-1 0 1 0,1 0 1 15,-3 0-1-15,6 0 0 0,-3 0 0 16,3 0 0-16,-3 0 1 0,4 0 1 16,-5 0 0-16,-2-1 0 0,6 1 1 15,-6 0 9-15,-1-2-11 0,1 2 0 16,-1 0-1-16,-3 0 0 15,0 0 0-15,3 0-1 0,1 0 1 16,-1 0-2-16,4 0-1 0,0 0 1 16,-3 0-1-16,2 0-1 0,8 0 3 15,-3 0-1-15,-5 0 2 0,5 0 1 16,-4 0 0-16,-4-2 0 0,1 2 0 16,2 0 1-16,-2 0 0 0,-1 0-1 15,1 0-1-15,-4 0 0 0,0 0-1 16,3 0 1-16,1 0 16 0,-1 0-16 15,1 0-1-15,2 2 1 0,1-2 0 16,-3 2 0-16,-1-2 1 0,1 1 2 16,6 1 0-16,-10-1 1 0,3-1 8 15,1 0 0-15,-4 0-12 0,0 0 1 16,0 0 2-16,3 0-3 0,-3 0 0 16,4 0-3-16,-1 1 1 0,1 1-1 15,-4-1 0-15,7-1 1 0,-1 0 0 16,-2 1 2-16,-1 1-1 0,1-2 0 15,3 0 1-15,0 1 2 16,-7 0-2-16,3 1 0 0,0-2 0 16,1 2 0-16,-1 0 1 0,1-2 0 15,3 0 0-15,0 2 0 0,-4-1-1 16,4 0 0-16,3 1-1 0,-3-1 0 16,0 0 1-16,0 1 1 0,-4-1-1 15,4-1 0-15,-3 1 0 0,-1 0 0 16,-3-1 0-16,4 2 0 0,-4-2-1 15,0 0 0-15,0 0 1 0,3 0 0 16,-3 0 1-16,0 0-1 0,0 0-3 16,0 0-22-16,0 0 10 15,0 0 2-15,0 0 12 0,0 1-33 16,0-1-47-16,0 0-36 0,0 0 7 16,0 0-82-16,-3 2-68 0,-1 0-146 15,1 0-134-15,-4 1-151 0,-21-3-798 0,73-10 1180 16</inkml:trace>
</inkml:ink>
</file>

<file path=ppt/ink/ink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1:23:10.31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2946 13162 23 0,'0'0'603'0,"0"0"-36"15,0 0-319-15,0 0-63 0,0 0 56 16,0 0 60-16,0 0-68 0,0 0-90 15,0 0-34-15,0 0-25 0,0 0-20 16,10 3-6-16,-10-3-3 0,3 0-26 16,-3 0-13-16,0 0-16 0,0 1-20 15,4 1-32-15,-1-2-28 0,1 1 41 16,6 0 39-16,-3 2 19 0,14 1-19 16,-1-3 0-16,-2 1 13 0,9 1 16 15,-10-2-13-15,14-1-1 0,-7 0-14 16,4 0 21-16,-4 0-21 0,0 0 1 15,4 0 40-15,-8 0-41 0,8 0 1 16,-7 0 33-16,6 0-35 0,-9 0-19 16,2 0 19-16,4 0 29 0,-3 0-29 15,7 0 32-15,-8 0-6 16,11 0-26-16,-7 0 2 0,11 2-2 16,-8-2 29-16,8 0-26 0,-8 0 26 15,11 0 3-15,-7 0 0 0,0-2-30 16,7 2 23-16,-7-2 33 0,4 0 9 15,-4 0 22-15,0 1-19 0,7-2-19 16,-11 2-23-16,8-3-12 0,-1 3 0 16,-6-2 0-16,3 0-16 0,-4 3 2 15,-3-2 17-15,4 0 16 0,-11-1-23 16,14 3-11-16,-14-1 3 0,7-1-4 16,-3 4 21-16,-4-2-21 0,4 0-3 15,-4 0-10-15,0 0 26 0,4 0-8 16,-4 0-5-16,-3 0 0 0,7 1 2 15,-4-1 0-15,-7 3-2 0,4-3-2 16,7 1 0-16,-7 2 0 0,-4-3 0 16,7 2 2-16,-3-1-4 0,0 2 3 15,-4-2-2-15,7 3 0 16,-3-3 3-16,0 2 10 0,0-2-10 16,3 1 0-16,0 0 0 0,-7 0 2 15,4 0-2-15,3 0-1 0,1 0 1 16,-5 0 2-16,8 1 14 0,-4-2-16 15,-3 3 1-15,7-1-2 0,-1-3 2 16,-6 4-1-16,10-4 3 0,-3 0 9 16,-4 3-11-16,7-2 12 0,-3-1-1 15,-4 3-11-15,7 1 1 0,-3 0 0 16,7-3-1-16,-4 3 0 0,7 2 0 16,-4-2 12-16,8 1-12 0,-8 1 0 15,4-2-1-15,-3-1 1 16,6 1 2-16,1-3 9 0,-4 2 10 15,3-2-3-15,-3 0 3 0,4-1-9 16,-1 0 25-16,-6 2-1 0,6-2-5 16,-6 0-7-16,6-2-1 0,-10 0-23 15,7 1 10-15,-7-2 9 0,4-1-7 16,-7 1-10-16,6-1 0 0,-6 1 28 16,-1-1-28-16,1 0 12 0,-7 0-14 15,0 2 0-15,6-2 2 0,-6 0 19 16,0 3-20-16,0-3 11 0,3 1-12 15,-7-1 2-15,1 3-2 0,6-2 11 16,-3-1-12-16,-1 4-3 0,1-3 3 16,3 2 1-16,-3-3 0 0,0 1-1 15,0 1-1-15,3-1 1 0,0 0 2 16,-3 1-2-16,-4 0 0 0,11 0 0 16,-4 0 0-16,-3-1-1 0,10 2 1 15,-7-2 0-15,1-1 1 16,9 1 0-16,-6 3 2 0,6-4 0 15,-2 1-1-15,2 0-2 0,1 2 1 16,-4-2 1-16,3 2-2 0,1 0-3 16,-1-2 1-16,-2 3 2 0,2-1-1 15,-3 0 1-15,4-1 4 0,-1 1-1 16,-3-2-2-16,1 3 11 0,2-2-10 16,-6 0 14-16,6 2-14 0,-3-2 10 15,1 1 60-15,-5 0-44 0,1-2-13 16,3 3-15-16,-3-3 1 0,-4 3 8 15,0 0-9-15,0 0-2 0,-3 0-14 16,3 0 16-16,-3 0 0 0,0 0 0 16,3 0 0-16,-3 2 2 0,0-1 13 15,0-1-14-15,-8 1-2 0,12 1-1 16,-5-1 2-16,-6 0 1 0,4 1-1 16,-4-2 1-16,6 0-1 0,-2 3-1 15,-1-2 1-15,0-1 0 16,1 3 1-16,2-2 0 0,1 1 9 0,-3 0-10 15,-1-2 0-15,7 3 2 16,-3-2 0-16,-4-1 20 0,4 3-21 16,0-2 0-16,-4 0 11 0,4 2-9 15,-4-3-3-15,-3 1 3 0,0 1-3 16,7-2 0-16,-7 1 0 0,-7 0-2 16,3-1 2-16,-3 0 2 0,0 0-1 15,0 0-1-15,0 0 0 0,0 0-4 16,4 0-8-16,-4 2 9 0,0-2-9 15,3 0 9-15,-3 0 1 0,0 0-16 16,4 0 15-16,-4 0-56 0,0 0-13 16,0 0 13-16,0 2-3 15,-4-1-65-15,-6 6-68 0,-18 4-188 16,1 1-764-16,-32-4-911 0</inkml:trace>
</inkml:ink>
</file>

<file path=ppt/ink/ink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1:23:12.67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3083 13427 238 0,'0'0'382'0,"0"0"396"0,0 0-404 16,0 0-195-16,0 0 29 0,0 0 5 15,0 0-58-15,0 0-45 0,0 0-55 16,4-1-33-16,-1 1 1 0,-3 0-10 15,0 0 3-15,4 0-14 0,-1 3 17 16,8-2 107-16,-1 2 82 0,4 3-157 16,-1-1-48-16,1-1 35 0,3 1-37 15,4 1-1-15,-4-2 19 0,7 0 35 16,-3 0 4-16,7-1-39 16,-8-1 25-16,1 0-15 0,7 0-5 15,-11 0-23-15,7-2 14 0,-3 0 13 16,-4 0-27-16,4 0 0 0,-8 0-1 15,1 0-1-15,0 0-2 0,7 1 3 16,-8 1 1-16,1-1 18 0,7 2-19 16,-7-3 0-16,-1 3 0 0,8-2-3 15,0 0 3-15,-8 1 3 0,15-2-2 16,-7 4 2-16,-1-4 19 0,8 3 0 16,-7-2 10-16,6-1-21 0,-6 4-11 15,6-4 0-15,-2 3 6 0,2-3 10 16,1 0-4-16,-4 1-12 0,0-1-9 15,-3 0 9-15,10 0 16 0,-14 0 6 16,14 0-8-16,-14 0-12 0,11 0-1 16,-4 0 11-16,-7-1 1 0,10 1 3 15,-9-3 3-15,6 3-18 0,-4-1 11 16,-2 1 1-16,2-3-12 16,-6 3 1-16,0 0-2 0,7 0 3 15,-4 0-3-15,-3 0 7 0,-1 0-4 16,8 0-4-16,-4 0 1 0,-3 0 0 15,3 0 3-15,1 0 9 0,-8 3-12 16,4-3 0-16,6 1 0 0,-6-1 1 16,0 3 0-16,-4-3 3 0,11 0-3 15,-11 0 2-15,4 0 13 0,-4 0-15 16,11 0-1-16,-11 0 2 0,1 0 0 16,2 0 20-16,8 0-19 0,-7 0 16 15,0 0-6-15,3 0-11 0,0 0 0 16,-7 0-1-16,4 0 1 0,7 0-1 15,-7 0 0-15,0 0 10 0,6 1 8 16,-3-1-6-16,1 0-1 0,2 0-12 16,-2 0 0-16,-1 0 2 0,3 0 0 15,-2 0 14-15,-1 0-3 0,7 0 5 16,-7 0-18-16,-3 0-2 16,10 0 2-16,-7 0 1 0,1 0 15 15,6 0-16-15,-4 0 1 0,-6 0-1 16,14 0 1-16,-11 3 0 0,4-3 11 15,3 0-12-15,-7 1 0 0,10-1 0 16,-9 0-1-16,-1 3 1 0,7-3 13 16,-7 0-11-16,4 0 17 15,3 0-16-15,-7 0-1 0,4 0-1 0,0 0 0 16,-4 0 18-16,4 0-3 0,-4 0-16 16,0 0 0-16,4 0 0 15,-8 0 0-15,1 0 1 0,7 0 2 16,-7 0 13-16,-1 0-15 0,1 0 11 15,3 0-10-15,-3 0 0 0,0 0 14 16,3 0-14-16,-3 0 10 0,3 0 4 16,-6 0-13-16,6 0 0 0,-7 0 13 15,4 0-15-15,-4 0 14 0,1 0-11 16,2 0-3-16,1 0-1 0,-7 0-1 16,3 1 1-16,1-1 2 0,9 0-2 15,-6 3 0-15,-3-3 0 0,9 1 0 16,-3-1 2-16,1 3-1 0,-1-3-1 15,4 0 3-15,-4 0 9 0,3 0-10 16,1 0 1-16,-4 0 0 0,4 0 0 16,0 0 31-16,-4 0-31 0,4 4-1 15,-1-4 10-15,-6 0 1 0,7 0-12 16,-4 0 2-16,0 0-1 16,0-4 10-16,1 4-8 0,-5 0-2 0,8 0-2 15,-4 0 3-15,1-3 18 16,-8 2-19-16,11-2 10 0,-4 2-11 15,-3 1-1-15,6-3 12 0,-3 3 1 16,-3 0-10-16,3-1 22 0,-3 1-23 16,3 0 1-16,-10-3 12 0,11 3-13 15,-8-1 13-15,0 1-15 0,4 0 0 16,-7 0 0-16,7 0 0 0,-1-3-2 16,-2 3 2-16,-1 0-3 0,0 0 3 15,8-1 0-15,-5 1-1 0,1 0 1 16,-3-3 1-16,2 3 0 0,1-1 2 15,0 0 8-15,-4 1-11 0,4-2-1 16,-4 2-1-16,1 0 0 0,-1 0 1 16,0 0-2-16,1 0-13 0,2 0 16 15,-2 0 3-15,3 0-2 0,-4 0 2 16,4-2 9-16,0 2-10 0,-1-2-2 16,-2 2 2-16,-1 0-1 0,0 0 1 15,1 0 0-15,-1 0-2 0,0 0 0 16,-6 0-1-16,6 0 1 15,0 0 0-15,-3 0 0 0,0 0 0 16,4 0 1-16,-5 0-1 0,1 0 2 16,4 0-1-16,-1 0 0 0,-3 0 1 15,0 0 0-15,3 0-1 0,-3 0 0 16,7 0 0-16,-7 2 0 0,3-2-2 16,0 2 2-16,1-2-1 0,-4 0 4 15,3 2-3-15,0-1-1 16,-3 0 0-16,0-1 1 0,3 3 0 15,-6-3 1-15,3 1-1 0,3-1 1 16,-3 3-2-16,-4-3 0 0,8 1 0 16,-8-1 1-16,4 3-1 0,0-2 0 15,0 2-1-15,3-3-1 0,0 1 1 16,-3 2-2-16,0-2-7 0,0 2 10 16,0-3 1-16,0 4 1 0,0-4-1 15,0 3 1-15,-4-2-1 0,4-1 0 16,-4 3 1-16,1-3-1 0,3 1-1 15,-4-1 1-15,1 2 0 0,-1-2 0 16,1 2-1-16,-1-2 3 0,4 2-3 16,0-2 1-16,-4 0 1 0,1 2 1 15,-1-2-2-15,-3 0 1 0,4 2-1 16,-4-2 0-16,3 0 0 0,1 0 0 16,-4 0 1-16,3 0 0 0,-3 0-2 15,3 2 2-15,1-2 0 0,-4 0-1 16,3 2-1-16,1-2 4 0,-4 0-2 15,3 0 0-15,4 0 1 0,-7 0-2 16,4 0 0-16,-4 0 0 0,3 0-1 16,-3 0 1-16,0 0 0 15,0 0 0-15,0 0 2 0,0 2 0 16,0-2-3-16,0 0 3 0,0 1-2 16,0-1 1-16,0 0-1 0,0 0 0 15,0 0-1-15,0 0 0 0,0 0 0 16,0 0 3-16,0 0 1 0,0 0-4 15,0 0 0-15,0 0-4 0,-3 0-14 16,3 0 2-16,-4 0-36 0,-3 0-22 16,0 0-41-16,0 0-100 0,-10 0-179 15,-7 0-345-15,10 0-893 0</inkml:trace>
</inkml:ink>
</file>

<file path=ppt/ink/ink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1:23:15.19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3228 13655 232 0,'0'0'45'0,"0"0"659"0,0 0-368 15,0 0-193-15,0 0 26 0,0 0 98 16,0 0-4-16,0 0-56 0,0 0-68 16,10-1-26-16,-10 1-7 0,0 0-9 15,0 0 25-15,4-2-10 16,-4 2-35-16,0 0-32 0,0 0-13 16,0 0-23-16,3 0-9 0,-3 0-22 15,0 0 22-15,4 0 57 0,-4 0-12 16,3 0 6-16,1 0-6 0,-1 0-7 15,7 0-36-15,8 0 0 0,-4 0 11 16,-1 0 7-16,1 0-20 0,7 0-20 16,-4 0 20-16,-3 0 12 0,10 2-9 15,-7-1 6-15,0-1-8 0,7 1-2 16,-10 1 0-16,3-2 1 0,1 0 3 16,-1 4-2-16,-3-4 2 0,6 0 1 15,-2 0-3-15,-8 3 0 0,4-3-1 16,3 1-13-16,0-1 13 0,-7 3 1 15,4-3-1-15,10 1 2 0,-13-1-2 16,6 3 1-16,0-2-1 0,0 3 2 16,-6-1-1-16,9-2 19 0,-6-1-20 15,0 3 0-15,-4-2-2 0,8-1 2 16,-5 2 0-16,-2-2 13 16,-1 2-13-16,0-2 0 0,8 0 0 15,-5 2 14-15,-2-2-14 0,-4 1-22 16,3-1 21-16,7 3 1 0,-7-2 0 15,1 2 3-15,3-2 6 0,6 1-8 16,-3 0-1-16,-3 0-1 0,7 1 1 16,-4-2 24-16,0 2-23 0,4-2-1 15,-4 1 12-15,0-1-12 16,4 0-1-16,-4 1 1 0,1-1 3 0,6 0 10 16,-4 0-13-16,-2 1 0 0,9-2 0 15,-10 0 13-15,8 0-13 0,-1 0-2 16,-7 0 2-16,10 0 15 0,-6 0-15 15,7 0-1-15,-8 0 1 16,11 0 15-16,-7 0-12 0,7 0 19 16,-3 0 61-16,3 0-30 0,-7-2-5 15,11 0-14-15,-11 2-32 0,7-1 20 16,-7-1-19-16,3 2 10 0,-2-2 15 16,2 0-9-16,-6 1-6 0,6 0-12 15,-6-1 2-15,-4 2 9 0,7-1 7 16,-3 1-19-16,-4 0 1 0,7-1 0 15,-10 1 15-15,10 0-16 0,-3 0-1 16,-4-2 1-16,4 2 1 0,-1 0 2 16,-2 0-1-16,2 0 1 0,1 0 0 15,-4 0 9-15,4 2-11 0,-7-1 14 16,3 0-13-16,0-1 0 0,0 2 0 16,-3-2 17-16,0 1-18 0,7-1-1 15,-8 1 19-15,1-1-19 16,7 0 1-16,-7 2-1 0,-1 0 1 15,8 0 2-15,-4-1-1 0,1 1 10 16,-5 0-11-16,11-1 1 0,-6 0-1 16,2 1 2-16,-2 0-3 0,-1 0 2 15,3-2 10-15,1 2 4 0,-7 0-15 16,7-2 11-16,-4 0-10 0,0 0 17 16,0 2-7-16,-3-2-12 0,0 0-1 15,0 1 1-15,3-1 4 0,0 1 8 16,-3 1 0-16,-4-1-9 0,7-1 12 15,-3 3-2-15,0-3-11 0,0 0 19 16,3 4-19-16,-3-4-2 0,0 0 0 16,6 3 3-16,-3-2-1 0,-3-1 10 15,0 2-10-15,10-1 0 0,-7 0 0 16,4-1 20-16,0 0-9 0,-4 0-10 16,7 0 15-16,-3 0-2 0,-4 0-4 15,10-2 22-15,-6 0 38 16,0-2-51-16,-4 4-20 0,0-4 1 15,4 1 0-15,-4 2 11 0,-3-2-12 16,0 0-1-16,3 3 2 0,-3-4 0 16,0 4-2-16,-4-3 1 0,7 2 0 15,-3 1-1-15,-4-3-1 0,1 2 1 16,6-1 1-16,-3 1-1 0,-1 0 0 16,-2 1 0-16,6-3 0 0,-3 2 0 15,-1 0 0-15,-2-1 1 0,6 0 2 16,-3 0 0-16,-4 1-3 0,0 0 2 15,8-1 0-15,-1 0-2 0,-3 2 0 16,-4-2 0-16,11 0 0 0,-8 1 0 16,1-2 1-16,3 2-1 15,1 1 0-15,-5-3 0 0,1 2 2 16,7-1 1-16,-4 0-2 0,-3-1 12 16,7 0-12-16,-4 2 0 0,-3-3 1 15,-4 1 0-15,11-1-2 0,-8 3-1 16,1-3 1-16,0 1 0 0,3 3-2 15,-3-4 0-15,-4 4 1 0,8 0 1 16,-1-3 0-16,-7 3-1 0,0-1 0 16,8-1 0-16,-5 1 1 0,-2 0 1 15,3-1 0-15,-1 1-1 0,-2 0 1 16,2 0-1-16,1-1 0 0,-7 2 1 16,10 0-1-16,-6 0-2 0,-1-1 1 15,0 1-1-15,-6 0 0 0,10 0-1 16,-8 0 3-16,1 0 0 0,0 0-3 15,-3 0 3-15,-1 0 0 16,-3 0 0-16,0 1-2 0,0-1-10 16,0 0 12-16,0 0-1 0,0 0-1 0,0 0-17 15,-3 3-18-15,-8 2-22 16,-9 6-52-16,-11 15-79 0,-28 13-226 16,11-2-605-16,-28-1-721 0</inkml:trace>
</inkml:ink>
</file>

<file path=ppt/ink/ink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1:22:33.896"/>
    </inkml:context>
    <inkml:brush xml:id="br0">
      <inkml:brushProperty name="width" value="0.05292" units="cm"/>
      <inkml:brushProperty name="height" value="0.05292" units="cm"/>
      <inkml:brushProperty name="color" value="#FF0000"/>
    </inkml:brush>
  </inkml:definitions>
  <inkml:trace contextRef="#ctx0" brushRef="#br0">10825 7027 462 0,'0'0'186'0,"0"0"449"0,0 0-384 16,0 0-167-16,0 0 4 0,0 0 81 15,0 0 36-15,0 0-37 0,0 0-67 16,10-2-17-16,-10 2-10 0,0-2 10 16,0 2 16-16,0 0 19 0,0-1-16 15,0 1-29-15,0 0-20 0,0 0-28 16,0 0-13-16,0 0-11 0,0 0 11 16,0 0-10-16,0 0 19 15,0 0-22-15,0 0-11 0,0 0-18 16,0 0-29-16,0 0-13 0,0 0-6 15,0 0-3-15,4 0 12 0,-1 5 66 16,0 2 1-16,1 1-23 0,-1-4 23 16,1 3 2-16,-1 1-1 0,1-2 0 15,-1-1 0-15,1 2 7 0,-4-3 7 16,3 0-14-16,-3-2-13 0,0 0 13 16,3-2-1-16,-3 2 1 0,0 0 0 15,0-2-1-15,0 0-2 0,4 2-10 16,-4-2 10-16,0 1-14 0,0 0 14 15,0-1 1-15,0 0 1 0,0 2 1 16,0-2 0-16,0 0 2 0,0 0-1 16,0 0 12-16,0 0 0 0,0 0 0 15,0 0 0-15,0 0-10 16,0 0 0-16,0 0 10 0,0 0-10 16,0 0 13-16,0 0-12 0,0 0 8 15,0 0-8-15,0 0-1 0,0 0-1 16,0 0-2-16,0 0 0 0,0 0-19 15,0 0-1-15,0 0 4 0,0 0 3 16,0 0 10-16,0 0-23 0,10 0 23 16,-6 0 3-16,-1-2 3 0,4 2 20 15,-3 0-22-15,-1-1-1 0,4 1-3 16,0-1 3-16,0-1 1 0,-4 2 2 16,7-1 13-16,1 1-16 0,-4-3-1 15,3 3 0-15,0-2 1 0,-3 0 1 16,7 2-1-16,-4-3-13 0,1 2 10 15,-1 1 3-15,0 0 0 0,-3-3-31 16,4 3 28-16,-5 0 2 0,1 0-22 16,0 0 21-16,4 0-11 0,-5 3 12 15,5-2-2-15,-1 2-1 0,0-3 4 16,1 0 0-16,-1 3 0 16,0-2 2-16,4 1-2 0,-3 0-10 15,-1 0 10-15,0-1 0 0,1 0-1 16,2 2 1-16,-2-1 0 0,-1-2 2 15,4 2 23-15,0 0-24 0,-1 0 11 16,1 0 20-16,0-2-19 0,0 3 9 16,-1-2-9-16,5-1-10 0,-5 2 13 15,-2-2 7-15,3 2-11 0,-1-2-12 16,1 1-1-16,-3 0 1 0,6 1 2 16,-7-1-2-16,0 0 0 0,1 1 0 15,3 0 0-15,-1 0 1 0,1 1 0 16,-4-3 34-16,4 3-9 15,0-2 6-15,3 0-19 0,-3 1 6 16,3-2 13-16,-3 0-30 0,3 0 10 16,-3 1-8-16,0-1 12 0,0 0 3 15,3 0-18-15,-7 0-1 0,4 0 13 16,0 0-13-16,-1 0 0 0,-2 0 0 16,3 0 2-16,-1 0 1 0,1 0 16 15,0 1-18-15,0-1-1 0,-1 0 0 16,1 2 1-16,0-2 22 0,0 0-1 15,0 2 4-15,-1-1-23 0,1-1 16 16,0 2-18-16,0-1-1 0,3 0 13 16,-7-1-11-16,8 2 17 0,-5-1 4 15,5 0-4-15,-5-1 13 0,1 2-30 16,3-2 17-16,-3 0-1 16,0 2-18-16,0-2 0 0,3 0 0 15,-3 0 16-15,-1 0-3 0,5 0 44 0,-1 0-22 16,0 0-23-16,0 0-11 0,1 0 17 15,-1 0-15-15,0 0-1 16,0 0-2-16,0 2 18 0,-3-2-18 16,3 0 0-16,-3-2 13 0,3 2-12 15,-3 0 12-15,4 0 25 0,-5-2-36 16,1 2-1-16,-4 0 15 0,4 0-15 16,0 0 1-16,3 0 11 0,-3 0-11 15,0 0 0-15,3 0 0 0,-3 0-1 16,0 0 0-16,3 0-1 0,0 0 1 15,-3 0 0-15,3 0 12 0,0 0-13 16,0 0 3-16,4 0 10 0,-4 0-13 16,1-2 13-16,2 1 18 0,-6 0-28 15,7 1 15-15,-8 0-18 0,8 0-2 16,-7 0 2-16,0 0 2 0,3 0-2 16,0 0-12-16,-3 0 12 0,3 0 2 15,0 0-2-15,-3 0 0 16,0 0 17-16,3 0-16 0,-3 0 0 15,0 0-2-15,-4 0 2 0,4 0-1 16,0 0 3-16,-4 0-2 0,4 0 0 16,0 0-1-16,-4 0 0 0,7 0-2 15,-7 0 2-15,4 1 0 0,0-1 3 16,0 0 0-16,0 0-3 0,-1 0 1 16,1 0 0-16,0 0 1 0,-4 0-2 15,4 0 3-15,0-1 25 16,-4 1-12-16,4 0-16 0,0-2-1 0,-1 2 1 15,1 0 8-15,0-1-8 0,0 1-3 16,0 0 2-16,3-1-2 16,-3-1 2-16,-1 2 1 0,5 0 2 15,-8-2 0-15,7 1 0 0,-3 1 0 16,0-2-1-16,-4 0 1 0,7 2 42 16,-6-2-28-16,2 1-16 0,-2 1-1 15,3-1-2-15,-1-1 1 0,1 2 2 16,0-1-1-16,-4 1 1 0,4-1-1 15,0-1 1-15,-4 2 0 0,4 0 3 16,0-2-1-16,-1 2 0 0,-2-2 1 16,-1 2-1-16,0 0 1 0,1 0 1 15,-1 0-2-15,0 0-1 0,-3 0 0 16,0 0 0-16,4 0 24 0,-1 0-9 16,-3 0-16-16,7-2-1 0,-1 2 1 15,-2 0 1-15,-1 0 0 0,4 0 0 16,0 0 0-16,-4 0 0 15,0-1 15-15,1 1-14 0,-5 0 0 16,5 0 0-16,3 0 0 0,-11-1 11 0,4 1-11 16,0 0 42-16,0 0-22 15,0 0-21-15,-4-2 10 0,4 2-10 16,-4 0-1-16,1 0 2 0,3 0-2 16,-4 0 1-16,-3 0 2 0,0 0 10 15,0 0-11-15,0-1 17 0,0 1-17 16,0 0 0-16,0 0 0 0,0 0-2 15,0 0 0-15,0-1-12 0,0 1-7 16,0 0 6-16,0 0 13 0,4 0 3 16,-4 0 0-16,3 0-3 0,1 0 1 15,-4 0 2-15,0 0 8 0,0 0-10 16,0 0-1-16,0 0 0 0,0 0 0 16,3 0 0-16,-3 0 0 0,0 0-3 15,3 0 2-15,1-2-1 0,-1 2 0 16,1 0 2-16,-1-2 1 0,1 2 1 15,-4 0-1-15,3 0-1 0,1-1 2 16,-4 0-1-16,0-1 0 0,0 2-1 16,3 0 0-16,-3 0-12 15,7 0 12-15,-4 0 0 0,-3 0-1 16,0 0 0-16,4 0-1 0,-4 0 0 16,3-1 1-16,4 1 2 0,-3-1-1 15,-1 1 2-15,0-2-2 0,1 2 0 16,-1 0 0-16,4 0 1 0,-7-2-1 15,4 0-1-15,-4 2-1 0,0 0 1 16,0 0 0-16,3 0 1 0,-3 0 1 16,0 0-1-16,0 0 0 0,0 0 0 15,0 0 0-15,0 0 0 0,0 0 0 16,0 0 0-16,0 0 0 0,0 0-1 16,0 0 0-16,0 0 1 15,0 0-1-15,0 0-2 0,0 0 1 16,0 0 2-16,0 0 1 0,0 0 1 15,0 0 1-15,0 0 13 0,0 0 3 16,0 0-7-16,0 0-10 0,0 0 2 16,0 0-4-16,0 0-1 0,0 0-1 15,0 0 0-15,0 0-13 0,0 0 13 16,0-1 2-16,7-3 0 0,-4-2 22 16,4 0-22-16,-3 2 2 0,-1-3 11 15,1 2-13-15,-1-1 0 0,1-2-15 16,-1 0-32-16,0 1-4 0,4-4-40 15,-3 2-13-15,-1 2-47 0,4 0-161 16,-3 2-185-16,2 1-159 0,-2 0-555 16</inkml:trace>
  <inkml:trace contextRef="#ctx0" brushRef="#br0" timeOffset="1202.919">10983 7616 447 0,'0'0'821'0,"0"0"-427"16,0 0-254-16,0 0-53 0,0 0 27 16,0 0 51-16,0 0 4 0,0 0-24 15,0 0-45-15,0-2-29 0,0 2 23 16,0 0 9-16,0 0-17 0,-3 0-43 15,-1 2-43-15,1 0-13 0,0 2-6 16,-4 2-7-16,0 1 1 16,-4 2-11-16,1 2 11 0,-4 4-1 15,-3 0 3-15,0 4-9 0,0-2 0 16,-1 1-7-16,1-2 20 0,7-3-42 16,-4-3-26-16,7-1-49 0,0-2-39 15,0-4-78-15,4-2-189 0,3-1-102 16,-4-2-287-16</inkml:trace>
  <inkml:trace contextRef="#ctx0" brushRef="#br0" timeOffset="1661.282">10783 7625 134 0,'0'0'1072'16,"0"0"-785"-16,0 0-128 0,0 0-32 15,0 0 16-15,0 0 32 0,0 0 19 16,0 0-45-16,0 0-68 0,0 0-33 16,-3-1 20-16,3 1 16 15,0 0-29-15,0 0 25 0,0 0-80 16,0 0-29-16,0 0-19 0,0 0 3 16,0 4-32-16,0 3 2 0,0 4 75 15,3 2 12-15,-3 5-11 0,0-2 11 16,4 3-11-16,-4 0-1 0,0-1 2 15,0-2-2-15,3 1-3 0,1-5 3 16,-1 3-2-16,-3-6 0 0,0 1 1 16,4 1 0-16,-4-4 1 0,0 2 1 15,3-1 12-15,-3-1-13 0,0 3 2 16,0-4 11-16,4 0-13 0,-4 1-14 16,3-1 10-16,-3 0-7 0,0-3 9 15,3 1 2-15,-3-1-12 0,4-1-17 16,-4 0 27-16,3-2 0 0,-3 1-11 15,0-1 0-15,4 0 11 0,-4 0-24 16,0 0-28-16,0 0 31 16,10 0-19-16,-6-1-3 0,2-3-59 15,1 0-35-15,0-5-111 0,7 0-284 16,-7 0-466-16</inkml:trace>
  <inkml:trace contextRef="#ctx0" brushRef="#br0" timeOffset="1908.777">11142 7620 1798 0,'0'0'419'0,"0"0"-335"0,0 0-81 15,0 0-3-15,0 0 29 0,0 0 26 16,0 0-25-16,-48 43-30 0,37-36-49 16,4 0 20-16,4 0 27 0,-1-2-21 15,-2-1-42-15,2 0-145 0,4 0-258 16,0-4-216-16</inkml:trace>
  <inkml:trace contextRef="#ctx0" brushRef="#br0" timeOffset="2188.632">11059 7577 89 0,'0'0'1080'0,"0"0"-764"16,0 0-147-16,0 0-49 16,0 0 20-16,0 0 9 0,0 0-19 15,0 0-62-15,0 0-32 0,0 0 19 16,-24 48 35-16,17-31 17 0,-3 2-20 15,6 2-13-15,1 1-16 0,-4-1-29 16,4 0-6-16,3-2-23 0,0-2-4 16,0-2-15-16,3-1-20 0,4-2 23 15,0 0 15-15,0-4-21 0,3-1-98 16,0-2-9-16,4-2 23 0,0-3-79 16,0 0-84-16,3-11-229 0,-3 6-490 15</inkml:trace>
  <inkml:trace contextRef="#ctx0" brushRef="#br0" timeOffset="2447.965">11266 7553 2319 0,'0'0'536'0,"0"0"-364"16,0 0-172-16,0 0-99 0,0 0 2 16,0 0 97-16,0 0 33 0,0 0-14 15,0 0-6-15,58-15-13 0,-44 11-107 16,-4 1-9-16,1 3 19 0,-1 0-29 16,-3 0-110-16,0 0-124 0,0 0-115 15,-7 0-193-15,0 3-43 0</inkml:trace>
  <inkml:trace contextRef="#ctx0" brushRef="#br0" timeOffset="2896.185">11214 7649 1901 0,'0'0'208'0,"0"0"-208"15,0 0 0-15,0 0 16 0,0 0 36 16,0 0-16-16,-10 59-36 0,10-48-4 16,0-1-12-16,0-1 16 0,0-2 13 15,0 0-13-15,0-3-74 0,0-3-173 16,3 1-117-16,1-2-4 0,-4 0-26 16,0-3 68-16,0-4 133 0,3 0-35 15,-3-1 216-15,0 1 12 16,0-2 182-16,0-1 62 0,4 3-25 0,-4 2-43 15,3-3-10-15,0 0-10 16,1 1-13-16,3-1-16 0,0 0-3 16,0 2-56-16,3-1-16 0,-3 2 17 15,3 1-21-15,0 1 17 0,-3 0-16 16,4 3 19-16,-4 0-29 0,3 0 16 16,-3 3 7-16,0 0 3 0,0 2-26 15,-1 1 32-15,-2-1-29 0,-1 3-6 16,4-1 48-16,-3 1-13 0,-1 2-45 15,-3-2 2-15,0 0-28 0,0 0-22 16,0 0 21-16,0 0-20 0,-3 0-50 16,-4 1-69-16,-4-1-80 0,5-1-176 15,-1-3-239-15</inkml:trace>
  <inkml:trace contextRef="#ctx0" brushRef="#br0" timeOffset="3248.709">11231 7692 722 0,'0'0'1094'0,"0"0"-1026"0,0 0-68 15,0 0-94-15,0 0 94 0,0 0 78 16,0 0-20-16,0 0-58 0,0 0 0 16,52-14-2-16,-42 14-14 0,-6 0-20 15,-1 0-94-15,-3 6-16 0,0 2-50 16,0 1-146-16,-3 2 160 15,-4 2 6-15,-3-1 88 0,-1 0 88 16,1 0 38-16,0-1 53 0,3-3 36 0,0 0-13 16,3-4 105-16,4-2-4 15,0-2-82-15,0 0-78 0,0 0-12 16,4 0 44-16,-1 0-64 0,1-2 16 16,3 0 39-16,3 0 19 0,-3 0-67 15,0-1 2-15,3 0-32 0,-3 1-11 16,-4 1 9-16,1 0-15 0,3-1-68 15,-4 1 14-15,1 0-72 0,-1-1-55 16,0-2-56-16,-3 2-170 0,0-2-378 16</inkml:trace>
  <inkml:trace contextRef="#ctx0" brushRef="#br0" timeOffset="3589.501">11307 7395 931 0,'0'0'791'0,"0"0"-466"0,0 0-234 16,0 0-46-16,0 0 33 0,0 0-10 16,0 0 7-16,0 0-75 0,0 0-61 15,0 0-13-15,0 6 54 0,0 1 20 16,4 2 46-16,-1 3-14 0,-3 4-6 15,3 5 0-15,-3 4-7 0,0 6 10 16,-3 1-6-16,-4 8-4 0,4 0-19 16,-4 4 10-16,3-1-10 0,-3 2-7 15,1 0-5-15,-1-1-1 0,0-4-3 16,3-4 13-16,1-4-19 0,-1-5 2 16,4-5-112-16,0-6 80 0,0-5-49 15,0-5-67-15,0-5-109 0,0-1-133 16,4-4-173-16,-4-4-59 0</inkml:trace>
  <inkml:trace contextRef="#ctx0" brushRef="#br0" timeOffset="3856.237">11176 7887 1305 0,'0'0'442'0,"0"0"-182"0,0 0-88 16,0 0-59-16,0 0-38 0,0 0 28 15,0 0 26-15,0 0-129 0,0 0-9 16,0 0 9-16,38-5 64 0,-24 1-35 16,0 0-3-16,-1 0-25 0,1 0 13 15,-3 1-14-15,-1 3-97 16,-3-3 1-16,3 2-17 0,-3 1-69 15,-4-1-168-15,1-2-229 0,3 2-581 16</inkml:trace>
  <inkml:trace contextRef="#ctx0" brushRef="#br0" timeOffset="4090.194">11476 7507 2351 0,'0'0'410'0,"0"0"-410"0,0 0-45 0,0 0 43 16,0 0 1-16,0 0-15 16,0 0-55-16,0 0 33 0,0 0 34 15,0 0-8-15,7 35-89 0,-7-27-112 16,0 1-209-16,0-1-183 0,-4 0-76 15</inkml:trace>
  <inkml:trace contextRef="#ctx0" brushRef="#br0" timeOffset="4294.063">11393 7643 1313 0,'0'0'442'0,"0"0"-270"0,0 0-146 15,0 0 65-15,0 0 55 0,0 0-33 16,0 0-64-16,52-15-27 0,-42 12-9 15,1 2-12-15,-4-2 32 0,3 2-14 16,-3 1-19-16,3 0 0 0,-3-2 0 16,0 2-1-16,0 0-1 0,-4 0-54 15,4-2-109-15,-3 2-108 16,-1 0-120-16,-3-2-105 0,3 2-167 16</inkml:trace>
  <inkml:trace contextRef="#ctx0" brushRef="#br0" timeOffset="4608.792">11473 7644 1099 0,'0'0'494'0,"0"0"-266"0,0 0-134 15,0 0-32-15,0 0-10 0,0 0 3 16,-49 45 3-16,39-37-51 0,7-1-7 16,-1-3-26-16,1-1 0 0,3-2-3 15,0-1-13-15,0 0-124 0,0 0-91 16,0 0-117-16,7-4 58 15,-1-3 173-15,1 2 9 0,0 1 26 16,0-3 72-16,0 6 34 0,0-1 2 16,0 2 65-16,-4 0 56 0,1 0-23 15,3 2 58-15,-1 2 4 0,1 0-23 16,0-3-30-16,-3 3-35 0,6 0-43 16,-7-1-16-16,4 1-13 0,-3-4 33 15,-1 3-33-15,1-2 2 0,-4 2-2 16,0-2-33-16,0 1-110 0,0-2-69 15,0 0-52-15,0 0-55 0,-4 0-173 16</inkml:trace>
  <inkml:trace contextRef="#ctx0" brushRef="#br0" timeOffset="4777.843">11473 7644 8 0,'20'60'567'0,"-20"-60"-137"16,0 0-179-16,-3 0-78 0,-1 2-92 16,4 4-45-16,-3 3 104 0,-1 1 29 15,-2 4-30-15,2-2-19 16,-3 1-48-16,4 3-11 0,-8-4-16 15,5 3 23-15,-5-3-67 0,4-2 19 16,0 2-18-16,-3 0-4 0,3-3 2 16,-3-1-123-16,-1-1-114 0,5-3-114 15,-5-3-101-15,4-1 87 0,7 0-134 16</inkml:trace>
  <inkml:trace contextRef="#ctx0" brushRef="#br0" timeOffset="4916.289">11400 7804 665 0,'0'0'450'0,"0"0"-82"0,0 0-79 15,0 0-52-15,0 0-45 0,0 0-18 16,48 27-9-16,-37-16-68 0,-4 1-42 16,3 0-39-16,-3 2-13 0,-4-2 17 15,4 1-20-15,-3 0-310 0,-1-1-141 16,4-2-228-16</inkml:trace>
  <inkml:trace contextRef="#ctx0" brushRef="#br0" timeOffset="5754.398">11717 7534 303 0,'0'0'320'0,"0"0"-154"15,0 0-13-15,0 0 13 0,0 0-19 16,0 0-33-16,0 0-29 0,0 0-20 16,0 0 3-16,0 0 26 0,0 0 10 15,0 0-3-15,0 0-13 0,0 0-14 16,0 0-9-16,0 0-6 0,0 0-11 15,0 0-9-15,0 0 0 0,0 0-4 16,0 0 7-16,0 0-3 16,0 0-6-16,0 0-1 0,0 0-13 15,0 0 7-15,0 0-6 0,0 0-18 16,0 0 0-16,0 0-2 0,0 0 0 16,0 0 0-16,0 0-3 0,0 0-10 15,0 0-10-15,0 0 0 0,0 0-6 16,0 0-13-16,0 0-3 0,4 0 45 15,-4 1-3-15,6 3-46 0,-2-1-126 16,-1 1-91-16,-3-1-91 0,0-2-86 16,0 2-150-16,-17-22 109 0</inkml:trace>
  <inkml:trace contextRef="#ctx0" brushRef="#br0" timeOffset="5936.135">11690 7604 1591 0,'0'0'384'0,"0"0"-128"16,0 0-68-16,0 0-66 0,0 0-47 15,0 0-75-15,0 0 0 0,0 0-146 16,0 2-28-16,3 0 21 0,-3 2-61 16,3 0-166-16,1 4-115 0,-4-4-147 15</inkml:trace>
  <inkml:trace contextRef="#ctx0" brushRef="#br0" timeOffset="6130.317">11624 7839 1178 0,'0'0'667'0,"0"0"-378"0,0 0-114 0,0 0 93 16,0 0 3-16,0 0-79 15,0 0-67-15,0 0-115 0,0 0-10 16,0 0-52-16,4 11-5 0,-1-11-1 15,4 0 13-15,0-4 13 0,3-3-90 16,4-4-55-16,3-4-30 0,4-8-298 16,-7 7-276-16</inkml:trace>
  <inkml:trace contextRef="#ctx0" brushRef="#br0" timeOffset="6324.897">11962 7431 1939 0,'0'0'567'0,"0"0"-264"16,0 0-155-16,0 0-52 0,0 0-38 15,0 0-1-15,0 0-57 0,0 0-16 16,0 0-25-16,0 0 21 16,-4 27 4-16,1-19-125 0,-1-1-119 15,-2 2-115-15,-5-1-264 0,4-1-486 16</inkml:trace>
  <inkml:trace contextRef="#ctx0" brushRef="#br0" timeOffset="6499.281">11831 7531 1808 0,'0'0'432'0,"0"0"-209"0,0 0-88 15,0 0-57-15,0 0-46 0,0 0 23 16,0 0-55-16,0 0-25 0,0 0-23 15,0 0-7-15,-14 38-126 16,11-34-91-16,3-2-185 0,0 2-165 16,0-4-151-16</inkml:trace>
  <inkml:trace contextRef="#ctx0" brushRef="#br0" timeOffset="6752.092">11831 7531 307 0,'17'8'361'16,"-14"-12"-110"-16,8 0-32 0,-1 1-63 15,0-3-35-15,8-2 22 0,-1 2-42 16,0 1-36-16,0-1 6 0,1 3 30 16,-1 2-23-16,0-1 9 0,-3 2 27 15,0 0-17-15,-4 0-61 0,0 4 38 16,1 0 10-16,-4 1 0 0,-4 0 35 16,4 2-19-16,-4-1 10 0,1 2-43 15,-1 0-9-15,-3-4-29 16,4 3-14-16,-4-3-15 0,0 0-36 15,0-2-66-15,0 4-33 0,-4-1 6 16,1 0-36-16,-4 0-87 0,3 0-290 16,-2-1-466-16</inkml:trace>
  <inkml:trace contextRef="#ctx0" brushRef="#br0" timeOffset="7199.647">11907 7583 212 0,'0'0'388'0,"0"0"-179"0,0 0-99 16,0 0-48-16,0 0-49 15,0 0-13-15,0 0-32 0,0 0-4 16,0 0-3-16,0 0 16 0,0 0 10 16,0 0-7-16,0 0-19 0,0 0-71 15,0 0-47-15,0 0-91 0</inkml:trace>
  <inkml:trace contextRef="#ctx0" brushRef="#br0" timeOffset="7465.187">11907 7583 127 0,'-45'41'649'0,"45"-41"-274"0,0 0-59 0,0 0-17 16,0 0-20-16,0-2-20 0,3 1-61 15,1 0-160-15,-1 1-37 16,4 0 67-16,0-2 77 0,3 0 3 16,-3 0-61-16,7 0-45 0,-4 1-20 15,1-2-9-15,-1-1-11 0,0 2 20 16,1 1-22-16,-1-1-2 0,-7 1-11 16,4 0 13-16,-3 1-19 0,-4 0-100 15,0 0-112-15,0 0-27 0,0 0-121 16,0 1-206-16,-4 0-203 0,-3 3 92 0</inkml:trace>
  <inkml:trace contextRef="#ctx0" brushRef="#br0" timeOffset="7668.736">11834 7701 1152 0,'0'0'971'0,"0"0"-838"16,0 0-114-16,0 0 14 0,0 0 9 15,0 0-10-15,-17 52 7 0,17-40-39 16,0-1-34-16,0-3 18 16,0 2 16-16,0-3-3 0,0-2-84 15,3-1-137-15,1-1-85 0,-4-3-71 16,3 0-27-16,1-5-20 0,-4 1-107 16</inkml:trace>
  <inkml:trace contextRef="#ctx0" brushRef="#br0" timeOffset="7900.106">11869 7701 298 0,'0'0'463'0,"0"0"-170"16,0 0-32-16,0 0-20 0,0 0-43 16,0 0-29-16,0 0-43 0,58-24-6 15,-51 24-19-15,4-3-30 0,-1 3-10 16,0 0-9-16,1 0-3 16,-5 3 9-16,5-2 3 0,-4 5 10 15,0-1-7-15,-4 2-9 0,4 1-26 16,-4 3 29-16,1-1-16 0,-1 0 31 15,-3 4-56-15,0-4-17 0,0-1-58 16,0 1 26-16,-3-2-29 0,-1 0-36 16,-3-1-64-16,4-2-91 0,-4 0-182 15,0-3-259-15,4-1-478 0</inkml:trace>
  <inkml:trace contextRef="#ctx0" brushRef="#br0" timeOffset="8122.072">11920 7621 101 0,'0'0'1692'0,"0"0"-1355"0,0 0-145 16,0 0-63-16,0 0-6 0,0 0-17 0,0 0-37 16,0 0-67-16,0 0 31 15,0 0 9-15,-3 53-19 0,3-35-23 16,0 0 0-16,0 1-20 0,0 1 20 15,0-4-13-15,0-1-64 0,-3 1-129 16,3-4-85-16,-4-3-212 0,4-1-223 16</inkml:trace>
  <inkml:trace contextRef="#ctx0" brushRef="#br0" timeOffset="8511.842">11841 7760 927 0,'0'0'1415'0,"0"0"-1176"0,0 0-142 15,0 0-97-15,0 0-55 0,0 0 27 16,0 0 28-16,0 0 45 0,0 0-25 16,0 0 12-16,59-11-32 15,-49 9-65-15,0 0-22 0,-3 2-65 16,-7 0-9-16,4 0-57 0,-4 0-74 15,0 6-56-15,-4 0 16 0,-6 2 91 16,0 1-27-16,-1 0 14 0,1 2 68 16,0-4 180-16,-1 0 6 0,4-2 433 15,0-4-48-15,4 0-24 16,3-1 7-16,0 0-20 0,0 0-60 0,0 0-42 16,3 0-55-16,1 0-191 15,3 0-53-15,0 0 53 0,0 0 42 0,3 0-1 16,-3 0-40-16,0 2-2 15,3-1 2-15,-3 2-1 0,-4-1 0 16,4 2-16-16,-3-3-94 0,-1 2-110 16,4-2-100-16,-7-1-239 0,4 0-262 15</inkml:trace>
  <inkml:trace contextRef="#ctx0" brushRef="#br0" timeOffset="9002.711">11800 7928 1527 0,'0'0'634'0,"0"0"-404"0,0 0-188 15,0 0-23-15,0 0-16 0,0 0-2 16,0 0-1-16,0 0-97 15,0 0-100-15,0 0-24 0,-28 35-149 16,39-38 113-16,-1-3-121 0,7-2-147 16</inkml:trace>
  <inkml:trace contextRef="#ctx0" brushRef="#br0" timeOffset="9106.115">11889 7915 251 0,'0'0'408'0,"0"0"-73"0,0 0-22 16,0 0-82-16,0 0-42 0,0 0-11 15,0 0-83-15,0 0-21 0,0 0-32 16,56 33-25-16,-46-29-3 0,-7-4-14 15,8 0-137-15,-4 0-288 0,3-11-857 16</inkml:trace>
  <inkml:trace contextRef="#ctx0" brushRef="#br0" timeOffset="9617.766">12255 7470 1912 0,'0'0'544'0,"0"0"-321"16,0 0-110-16,0 0 12 0,0 0-41 15,0 0-36-15,0 0-48 0,0 0-74 16,0 0 3-16,0 0 49 0,-11 41-84 15,8-32-139-15,-1-1-160 0,-3-1-319 16,7-3-505-16</inkml:trace>
  <inkml:trace contextRef="#ctx0" brushRef="#br0" timeOffset="9792.194">12196 7562 1666 0,'0'0'484'16,"0"0"-254"-16,0 0-36 0,0 0-175 15,0 0-19-15,0 0 0 0,0 0 0 16,0 0 10-16,0 0 19 0,0 0-3 16,52-6-26-16,-42 3-99 0,-3 0-34 15,-4 2-103-15,4-2-141 16,-7 3-107-16,0 0-103 0,0 0-155 16,-79 16 742-16</inkml:trace>
  <inkml:trace contextRef="#ctx0" brushRef="#br0" timeOffset="9941.398">12237 7573 1036 0,'0'0'469'16,"0"0"-118"-16,0 0-40 0,0 0-58 16,0 0-98-16,0 0-92 0,0 0-63 15,0 0 0-15,0 0-1 0,0 0 1 16,0 28-52-16,0-25 14 0,0 1-85 16,4-2-194-16,-1-2-190 0,4 0-131 15</inkml:trace>
  <inkml:trace contextRef="#ctx0" brushRef="#br0" timeOffset="10208.028">12427 7459 706 0,'0'0'1273'0,"0"0"-1049"16,0 0-104-16,0 0-1 15,0 0-44-15,0 0-24 0,0 0-22 16,0 0-29-16,-55 52-35 0,51-45 12 15,-3-1-19-15,4-2-87 0,3-1-101 16,0-3-143-16,0 0-132 0,0 0-26 16,3 0 137-16,1-1 394 0,-1-3 26 15,1 0 140-15,-1 2 43 0,4-2 19 16,-4 0-52-16,4 1-59 0,-3 1-75 16,-1-1-38-16,8 0-4 0,-4 1-15 15,-1-2-70-15,5 0-120 0,-1 0-203 16,-3 0-182-16</inkml:trace>
  <inkml:trace contextRef="#ctx0" brushRef="#br0" timeOffset="10352.661">12427 7459 1085 0,'24'31'774'0,"-24"-30"-424"0,0 1-120 16,0 2-23-16,-3 0-133 0,-1 0-74 0,1 5 0 15,3-1-45-15,-4-2 3 16,1 1 19-16,3 0-148 0,-4 0-104 15,4-2-261-15,-3-1-271 0</inkml:trace>
  <inkml:trace contextRef="#ctx0" brushRef="#br0" timeOffset="10864.637">12206 7680 1095 0,'0'0'567'0,"0"0"-285"16,0 0-58-16,0 0 16 0,0 0-21 15,0 0-25-15,0 0-56 0,0 0-138 16,0 0-3-16,0 0 3 0,0 40 73 16,0-25-47-16,0 2-26 0,0-1-19 15,0 0 19-15,0 0 0 0,0-2 0 16,0-3-2-16,0-1-50 0,0-3-108 15,0-3-56-15,0 0-65 0,0-4-206 16,0 0-268-16</inkml:trace>
  <inkml:trace contextRef="#ctx0" brushRef="#br0" timeOffset="11183.641">12237 7659 1817 0,'0'0'370'0,"0"0"-186"16,0 0-42-16,0 0-6 0,0 0-4 16,0 0-7-16,0 0-58 0,0 0-66 15,0 0 0-15,0 0 63 0,28-11-22 16,-21 10-10-16,3 1-32 0,-3-1 1 16,0 1 2-16,3 0 9 0,-3 0-11 15,0 1 11-15,0 1-11 0,0 2-1 16,0 2 2-16,0-2-1 0,3 2 0 15,-3 2 28-15,0-1-28 16,-4 2 31-16,4 2-7 0,-4-3-22 16,-3 1 17-16,4 3-20 0,-4 0-13 15,0 2-42-15,-4 1 4 0,-2-1-19 16,-1 2-23-16,3-3-42 0,-6 1-94 16,6-3-107-16,-2-3-232 0,-1-3-158 15</inkml:trace>
  <inkml:trace contextRef="#ctx0" brushRef="#br0" timeOffset="11568.752">12227 7729 466 0,'0'0'1845'0,"0"0"-1574"0,0 0-129 15,0 0-49-15,0 0-15 0,0 0-78 16,0 0-84-16,0 0-3 0,0 0 87 16,0 0-3-16,55-17-10 15,-41 11-61-15,0 1-55 0,-4 1-30 16,-3 3 17-16,3-2-10 0,-6 3-50 16,-4 0 11-16,0 4 18 0,-4 3 7 15,-6 1 166-15,0 3-16 0,-1 1 32 16,1-1-9-16,0-2 12 0,-1-1 118 15,4-2-17-15,0-2-9 0,4-3-4 16,3 1-42-16,0-2-65 0,0 0-88 16,0 0 14-16,7-2-23 0,-4 1 96 15,4-2-47-15,0 1-7 0,0 0-30 16,-4-1-71-16,4 0 29 0,-3 2-33 16,-1 1-45-16,-3 0-39 0,0 0-102 15</inkml:trace>
  <inkml:trace contextRef="#ctx0" brushRef="#br0" timeOffset="11758.696">12258 7805 288 0,'0'0'346'16,"0"0"-11"-16,0 0-22 0,0 0-4 16,0 0-78-16,0 0-94 15,0 0-89-15,0 0-6 0,0 0-22 16,0 0-7-16,3 8-13 0,1-8 13 16,3 0-12-16,-4-2 20 0,4 1-21 15,-3 0-2-15,2 1-11 0,1 0-29 16,-3-1 23-16,3 1-1 0,-4 0 7 15,-3 0-29-15,4 0-52 0,-1 0-62 16,-3 0-52-16,0 1-114 0,0 0-164 16,0 2-214-16</inkml:trace>
  <inkml:trace contextRef="#ctx0" brushRef="#br0" timeOffset="11967.25">12158 7958 663 0,'0'0'785'0,"0"0"-362"0,0 0-238 0,0 0-30 16,0 0-97-16,0 0-57 0,0 0 69 16,0 0 53-16,0 0-39 15,0 0 13-15,59-6-52 0,-46 6-32 16,1-2-12-16,0 0 0 0,-4-1 14 16,4 2 17-16,-4-4-29 0,1 1 0 15,-1-1-3-15,-6 0-219 0,2-1-17 16,1 0-88-16,0-2-173 0,-3 2-155 15</inkml:trace>
  <inkml:trace contextRef="#ctx0" brushRef="#br0" timeOffset="12125.661">12292 7881 966 0,'0'0'528'16,"0"0"-255"-16,0 0-94 0,0 0-43 0,0 0-42 15,-48 58 26-15,38-43-36 16,0-1-58-16,-4 3-26 0,7-5-23 15,-3 3 23-15,3-5-32 0,0 0-78 16,3-4-160-16,4-4-191 0,0-2-125 16,0-1-210-16</inkml:trace>
  <inkml:trace contextRef="#ctx0" brushRef="#br0" timeOffset="12270.702">12317 7907 672 0,'0'0'518'0,"0"0"-95"15,0 0-88-15,0 0-160 0,0 56-58 16,0-36-43-16,0-2-68 0,0 2-6 16,0-3-58-16,0-2-152 0,6-2-135 15,-2-4-250-15</inkml:trace>
  <inkml:trace contextRef="#ctx0" brushRef="#br0" timeOffset="12758.514">12516 7640 2425 0,'0'0'538'0,"0"0"-483"0,0 0-55 15,0 0-36-15,0 0 36 0,0 0 36 16,0 0 47-16,0 0-59 0,0 0-24 16,56-20-13-16,-50 18-13 0,-2 2 0 15,-1 0-15-15,-3 0 9 0,0 4 32 16,0 3 12-16,-3 2-10 16,-4 4 45-16,-3 2-6 0,-1 3-41 15,1-1 23-15,0-2-4 0,-1-2-19 16,4-3-1-16,4-3-12 0,0-2-41 15,3 0-1-15,0-4 17 0,0 1-23 16,3-1-58-16,4 0 70 0,0 1 33 16,0-1 15-16,-4 1-15 0,1 2 2 15,2 0 14-15,-2 0 1 0,-4 4 12 16,3 2 26-16,-3 0 19 0,0 5 61 16,0-1-36-16,0 2-12 15,-7 1-36-15,4-2-35 0,0-1-26 16,-1-2 24-16,1-4-40 0,-1 0-67 15,1-1 3-15,-1-2-32 0,1 0-17 16,-1-1-49-16,-2 2-113 0,2-2-184 16,-6-1-131-16,3 1-192 0</inkml:trace>
  <inkml:trace contextRef="#ctx0" brushRef="#br0" timeOffset="12938.844">12389 7895 1468 0,'0'0'445'0,"0"0"-208"16,0 0-10-16,0 0-37 0,52-21-29 16,-39 15 20-16,8 2-43 0,-4-1-68 15,1 1-32-15,6 0-37 0,-4 3-1 16,-2-2 0-16,2 3-10 0,1-1-73 16,-7-2-219-16,3 3-176 0,-7-1-664 15</inkml:trace>
  <inkml:trace contextRef="#ctx0" brushRef="#br0" timeOffset="13584.843">13278 7489 1479 0,'0'0'393'15,"0"0"-127"-15,0 0-30 0,0 0 36 16,0 0 14-16,0 0-14 0,0 0-68 15,0 0-92-15,0 0-33 0,0 0 0 16,-7 10 19-16,0 3-46 0,0 6-52 16,-7 8-12-16,-3 6 8 0,0 4 2 15,3 1-17-15,-3 4 1 0,0-1 18 16,3-3-13-16,0 2 0 0,-3-7-21 16,10-1-39-16,-3-5-105 0,3-6-99 15,7-5-124-15,-7-8-93 16,7-5-226-16,0-3-360 0</inkml:trace>
  <inkml:trace contextRef="#ctx0" brushRef="#br0" timeOffset="13865.925">13247 7508 280 0,'0'0'1548'0,"0"0"-1179"0,0 0-132 15,0 0-69-15,0 0 12 0,0 0 3 16,0 0 0-16,0 0-62 0,0 0-89 16,0 0 6-16,10 38 71 0,-10-18 40 15,4 5-95-15,2 5-26 0,-2 2-27 16,3 0-1-16,-4 3-1 0,4-3-1 16,0-1 2-16,0-1-22 0,-4-4 21 15,4 1 0-15,-3-6-1 0,-1 0-52 16,-3-2-73-16,0-5-39 0,0-3-76 15,0 0-96-15,-3-3-150 0,-1-4-288 16,4-4-608-16</inkml:trace>
  <inkml:trace contextRef="#ctx0" brushRef="#br0" timeOffset="14046.932">13161 7813 2254 0,'0'0'468'16,"0"0"-301"-16,0 0-160 0,0 0-7 16,0 0-45-16,0 0 45 0,0 0 29 15,51 0 3-15,-30 0-32 0,3-4-142 16,-7 0-154-16,1-3-343 0,-5 3-664 16</inkml:trace>
  <inkml:trace contextRef="#ctx0" brushRef="#br0" timeOffset="14750.975">13478 7573 2135 0,'0'0'533'16,"0"0"-221"-16,0 0-113 0,0 0-27 15,0 0 6-15,0 0 3 16,0 0-52-16,0 0-76 0,0 0-53 0,0 0-3 16,0 10 1-16,3-2 2 15,-3 5 31-15,4 1 1 0,-4 0-7 16,0 2-9-16,0-1 9 0,0 4-10 15,0-4 4-15,0 4 1 0,0-2-1 16,-4-1-1-16,1-1-5 0,3 1 2 16,-7-2-2-16,3 0-12 0,-3-1 0 15,4-2-1-15,0 0-2 0,-1 4 0 16,1-7 0-16,-1 4-1 0,4-2-10 16,-3 1 12-16,3-1-11 0,-4-2-1 15,4 1 10-15,0-3-16 0,0 1 18 16,0-2-14-16,0-1 11 0,0 0-15 15,0-4 17-15,0 4-11 0,0-4 11 16,0 0 0-16,0 0 1 0,0 0 1 16,0 0 1-16,0 0 0 0,0 0 2 15,0 0 0-15,0 0 0 16,0 0 0-16,0 0-2 0,0 0 2 16,0 0-1-16,0 0-1 0,0 0 0 15,0 0 1-15,0 0 0 0,0 0-1 16,0 0 1-16,0 0 12 0,0 0-12 15,0 0 13-15,0 0-14 0,0 0 2 16,0 0-3-16,0 0-2 0,0 0-1 16,4 0-12-16,-1 0-11 0,1 0 26 15,6 0 23-15,-3 0-20 0,0 0 0 16,7-4-2-16,-4 2-1 0,4 0-13 16,-4-1-19-16,4 0-9 0,-4 1 4 15,-3 2-23-15,0 0 10 0,0 0 5 16,-4 0-14-16,-3 0-27 15,4 0-24-15,-4 4-43 0,0-2-42 16,0 4-70-16,0-4-167 0,0 0-337 16,0-2-857-16</inkml:trace>
  <inkml:trace contextRef="#ctx0" brushRef="#br0" timeOffset="15267.343">13702 7577 2130 0,'0'0'589'0,"0"0"-329"0,0 0-157 15,0 0-4-15,0 0 3 0,0 0 57 16,0 0-22-16,0 0-112 15,0 0-9-15,0 0-13 0,3 26 48 16,-3-13-23-16,0 3-6 0,0 4-9 16,-3 5 3-16,-1 2-13 0,4 0 19 15,-7 1 0-15,4 0 0 0,-4 2-19 16,3-5 19-16,1-1-3 0,0 0-3 16,-1-3-4-16,1-7-8 0,3-2-4 15,0-3 0-15,0-3 0 0,0-2-4 16,0-4 4-16,0 2 4 0,0-1 24 15,0-1-6-15,3 0-7 0,-3 0-13 16,0 0 2-16,4 0-2 0,-4 0 0 16,0 1 1-16,3-1 9 0,-3 0 1 15,3 0-1-15,1 0-10 0,-1 0-1 16,1 0 2-16,-1 0 12 0,4 0-13 16,3 0 2-16,-3 0-1 0,7-1 13 15,-4 1-15-15,4-1-1 0,-3 1-13 16,-1 0 11-16,0 0-1 15,-3 0-13-15,3 1 15 0,-3 2-2 16,0-1-19-16,0 1-44 0,0 3-72 16,-4-2-77-16,1 0-272 0,-1 0-655 15,-3-4-810-15</inkml:trace>
  <inkml:trace contextRef="#ctx0" brushRef="#br0" timeOffset="124607.6">10715 15178 147 0,'0'0'127'0,"0"0"551"15,0 0-313-15,0 0-150 0,0 0-59 16,0 0-7-16,0 0-35 0,0 0-17 16,0 0-6-16,-4 1 3 0,4-1 3 15,0 0 4-15,0 0-5 0,0 0-5 16,0 0-11-16,0 0-9 0,0 0-10 16,0 0 7-16,0 0-17 0,0 0-3 15,0 0-6-15,0 0-7 0,0 0-3 16,0 0-6-16,0 0 0 0,0 0-7 15,0 0-3-15,0 0 0 0,0 0-4 16,0 0 1-16,0 0 0 0,0 0-10 16,0 0 16-16,-3 2-15 0,3-1-3 15,-4 3-1-15,4-1 0 16,-3 1-1-16,3-1 1 0,-4 1-2 16,4 1 2-16,-3-1-2 0,3 0 2 15,-4 0 0-15,4 2 13 0,-3-1-10 16,3 1-1-16,0-2-1 0,0 2 1 15,0-1 14-15,-3 0-13 0,3 2 9 16,0-1 1-16,-4 0-11 0,4 0 1 16,0 1 0-16,-3-2-1 0,3 3 10 15,0-1-12-15,-4-3 2 0,4 3 0 16,0 0 0-16,-3-3 1 0,3 3-2 16,0-2 2-16,0-1 10 0,-4 3-10 15,4-3 13-15,0 0-3 0,0 4-1 16,-7-2 8-16,7 0-8 0,0 0 4 15,0-1 6-15,0-1-3 0,0 2-6 16,0 0-10-16,0-1 16 0,0 0-16 16,-3-1 13-16,3 1-15 0,0 1 1 15,0 0 2-15,0-2 15 16,0 3-18-16,0-2 11 0,-3 3-9 16,3 0 13-16,0-2-14 0,-4 1 11 0,4 1-10 15,0 0 10-15,-3 0-12 16,3-1 2-16,0 0 10 0,-4 0-12 15,4 1 2-15,-3-2 0 0,3 1 0 16,0 3 10-16,-4-3-12 0,4 0 1 16,-3 0 0-16,3 0-2 0,0-1 0 15,0 2 1-15,-4-1 1 16,4 1 11-16,-3-1-10 0,3-1-3 16,-3-1-1-16,3-1-2 0,0 1 2 0,0 1-1 15,-4-2 1-15,4 0 1 0,0 3-1 16,0-3-1-16,0 0 1 15,-3-1 0-15,3-2 1 0,0 3 0 16,0-1 1-16,0 1 0 0,0-3 1 16,0 3-2-16,0 0 1 0,-4-2 0 15,4 0-1-15,0 2 1 0,0-2-1 16,0-1 1-16,0 2-1 0,0-3-2 16,0 0-1-16,0 0-19 0,0 0-32 15,0 0-32-15,0 0-15 0,0 0-46 16,0 0-60-16,0-1-66 0,0-4-127 15,0-1-216-15,4-4-123 0,-4 5-239 16,-4 32 889-16</inkml:trace>
  <inkml:trace contextRef="#ctx0" brushRef="#br0" timeOffset="125248.002">10697 15240 345 0,'0'0'639'16,"0"0"-161"-16,0 0-247 0,0 0-81 15,0 0 2-15,0 0 27 0,0 0-24 16,0 0-22-16,0 0-27 0,0 0-22 16,-3-2-10-16,3 2 20 0,0 0 5 15,0 0 7-15,0 0-19 0,0 0-20 16,0 0-13-16,0 2-12 0,0 0-17 15,0-2-12-15,0 2-13 16,0 3-2-16,0 0 2 0,3 2 0 16,1 1 28-16,-1 2-5 0,1 1-4 15,-1-1-16-15,1 0-3 0,-4 0 2 16,6 0-1-16,-2 3-1 0,-1-1 19 16,1 6 13-16,-1-2-10 0,1 3-18 15,-1-1-3-15,-3 1 2 0,7 1 32 16,-4 1-4-16,1-1-2 0,-1-1-10 15,1-1-16-15,-4-3 13 16,3-1-13-16,-3-2 16 0,4 1-19 0,-4-3-2 16,0 1 1-16,0-1 1 15,0-2 0-15,0 0-16 0,7-2 3 16,-7 0 1-16,0 1 9 0,0-3-20 16,0 0-11-16,3-1-5 0,-3 1-11 15,0-3-20-15,0 2-7 0,0-3-22 16,0 0-32-16,0 0-29 0,0 0-27 15,0 0-13-15,0 0-62 0,0-4-85 16,0 0-60-16,0 1-172 0,0-1-28 16</inkml:trace>
  <inkml:trace contextRef="#ctx0" brushRef="#br0" timeOffset="125638.675">10604 15558 68 0,'0'0'1141'0,"0"0"-841"16,0 0-134-16,0 0-39 0,0 0 35 16,0 0 10-16,0 0-17 0,0 0-22 15,0 0-33-15,0 0-16 0,18-37-6 16,-15 36-21-16,4-2-21 0,-4-1-10 16,1 4-20-16,3-4-6 0,3 1-2 15,-7 2 1-15,8 1-15 0,-1-3 14 16,-3 3-11-16,0 0 12 0,3 0-38 15,1-1-64-15,-5-2-55 0,5 2-23 16,-1-2-85-16,-3 2-91 0,0-2-291 16,0 1-96-16</inkml:trace>
  <inkml:trace contextRef="#ctx0" brushRef="#br0" timeOffset="129628.475">10029 15314 40 0,'0'0'82'0,"0"0"694"16,0 0-337-16,0 0-178 0,0 0-43 15,0 0 25-15,0 0-32 0,0 0-30 16,0 0-7-16,0 0-16 0,0 2-4 16,0-2 10-16,0 0-7 0,0 0-20 15,0 0-26-15,0 0-10 0,3 0-6 16,-3 0-3-16,0 0-20 15,0 0-19-15,0 0-18 0,0 0-1 16,4 0-21-16,-4 0-10 0,3 0-3 16,-3 0 0-16,4 0-16 0,-1 1-27 15,4 2 2-15,0 1 41 0,7 0 15 16,3 3 7-16,0-1-18 0,4 4-2 16,0 1-2-16,3-2 2 0,-4 5 0 15,1-3 10-15,-4 3-12 0,0-2-15 16,-3 0 15-16,-3-1 0 0,6-1 0 15,-7-1-1-15,-3-2-2 0,0 1 1 16,0-1 2-16,-4-3 4 16,1 0 8-16,-4 0-10 0,0 0 1 15,0-1-1-15,0-2 17 0,0 3-16 16,0-1 10-16,0-3 3 0,0 4-14 16,0-4 0-16,0 0 13 0,0 0-14 15,0 0 12-15,0 0-9 0,0 3 12 16,0-3-14-16,0 0 17 0,-4 0-7 15,4 0 1-15,0 0-1 0,0 1-9 16,-3-1 0-16,3 0-1 0,0 0 0 16,-4 0-1-16,4 0 0 0,0 0-1 15,0 0 0-15,0 3 0 0,-3-3-1 16,3 0 0-16,0 0-1 0,0 0-10 16,0 0 9-16,0 0 0 0,0 0-10 15,0 1 13-15,0-1-2 0,0 0-1 16,0 0 0-16,0 0 3 0,0 0-2 15,0 0 0-15,-4 0 2 0,4 0 0 16,0 0 1-16,0 0-1 16,0 2 0-16,-3-2 1 0,3 0 0 15,0 0-1-15,0 0 2 0,0 2-2 16,-3-2 1-16,3 0-1 0,0 2 0 16,0-2-2-16,0 0 2 0,0 2 1 15,-4-2 1-15,4 0 0 0,0 2 1 16,0-2 10-16,-3 2-11 0,-1 0 0 15,1 0 14-15,-1 1-16 0,-3 1 0 16,1 3 33-16,-1 0-8 0,-7 3-13 16,-3 6 1-16,-1-1-10 0,-2 5 15 15,-4-2 1-15,3 4-4 0,4-3-14 16,-4-2 0-16,4 0 14 0,0-5 4 16,6 2-19-16,-6-2 0 0,10-1-1 15,0-1 0-15,0-4-1 0,4 0-14 16,0-2-2-16,3-1-10 0,-4-2-10 15,4 0-34-15,0 2-63 0,0-2-63 16,7 2-150-16,-4-3-424 0,4 0-853 16</inkml:trace>
  <inkml:trace contextRef="#ctx0" brushRef="#br0" timeOffset="130436.991">9409 15445 461 0,'0'0'153'0,"0"0"261"15,0 0 68-15,0 0-76 0,0 0 12 16,0 0-127-16,0 0-104 0,0 0-42 16,0 0-4-16,10-4-4 0,-10 4-28 15,0 0-20-15,0 0-10 0,0 0-9 16,0 0-7-16,0 0-9 16,0 0-3-16,0 0-14 0,0 0 1 15,0 4-13-15,-7 4-12 0,0 3-12 16,1 0 0-16,-5 6 2 0,-3 1 19 15,1 3-19-15,-1 3-1 0,-3-1-1 16,-4 2 1-16,7 1-2 0,-3-3-13 16,0-1 0-16,6 1-21 0,-2-3 5 15,-1-3 7-15,7 3-19 0,0-5-38 16,0-1-95-16,4-2-113 0,-4-1-168 16,7-3-230-16,-4-1-484 15</inkml:trace>
  <inkml:trace contextRef="#ctx0" brushRef="#br0" timeOffset="130774.103">9223 15464 457 0,'0'0'1265'0,"0"0"-862"16,0 0-147-16,0 0-65 0,0 0 60 16,0 0-49-16,0 0-48 0,0 0-33 15,0 0-25-15,0 0-23 0,-4-2-10 16,4 2 7-16,0 0 0 0,0 0-4 16,4 0-19-16,-4 0-15 0,0 2-23 15,0 3-9-15,10 4-12 0,0 6 12 16,1 2 34-16,9 6-34 15,-2 2-2-15,2 1 0 0,1-3-14 16,0 3-12-16,-1 0 25 0,-6-3 3 16,10 0-120-16,-10 3-42 0,0 0-153 15,-11 0-298-15,8-7-694 0</inkml:trace>
  <inkml:trace contextRef="#ctx0" brushRef="#br0" timeOffset="131925.707">10987 15236 143 0,'0'0'682'16,"0"0"-89"-16,0 0-265 16,0 0-87-16,0 0-5 0,0 0 26 15,0 0-23-15,0 0-33 0,0 0-36 16,0 2-26-16,0 0-20 0,0-2-3 16,0 2-26-16,0-2-19 0,0 0-44 15,0 2-13-15,0-2-4 0,0 0 4 16,0 0-17-16,0 0 11 0,0 0-13 15,0 2 1-15,0-2 2 0,0 0-3 16,0 2-1-16,0 1 1 0,0 3-1 16,0 0 1-16,0 3 3 0,0 4-2 15,0 1 0-15,0 1 0 0,0 6 0 16,0 2 0-16,0 1-1 16,0 4 0-16,0 0 3 0,-4-1-3 15,1-2-16-15,3 2 16 0,-4-7 0 16,4 1-3-16,-3-4-26 0,3 0 17 15,-3-4 10-15,3 0-14 0,0-3 0 16,0-1 15-16,0 0-24 0,0-3-20 16,0 1-37-16,0-2-32 0,0-1-46 15,0-1-51-15,0-2-55 0,0-1-70 16,0 0-59-16,0 0-141 0,0-1-90 16,0-6-130-16</inkml:trace>
  <inkml:trace contextRef="#ctx0" brushRef="#br0" timeOffset="132537.908">10997 15268 316 0,'0'0'134'0,"0"0"-66"16,0 0 229-16,0 0 39 0,0 0-118 15,0 0-59-15,0 0-28 0,0 0-11 16,0 0-10-16,0 0 7 0,0 0 0 15,0 0 3-15,0 0 6 0,0 0 7 16,0 0 2-16,0 0-3 0,0 0-19 16,0 0-20-16,0 0-6 0,0 0-7 15,0 0-23-15,0 0-19 0,0 0-22 16,0 0-15-16,0 0-1 0,0 0 0 16,0 0 3-16,0 0-1 15,0 0 10-15,0 0 8 0,0 0-4 16,0 0 6-16,0 0 3 0,0 0-2 15,0 0-1-15,0 1-6 0,4 1 0 16,-4-1-16-16,3 3 0 0,0-1 0 16,4 5 21-16,-3 1-19 0,3 5 23 15,3 0-12-15,0 3-11 0,4 4-2 16,-4-1-2-16,4 4 2 0,3 0 3 16,-3-1-2-16,0-1 0 15,0-1-1-15,0 0 0 0,-1-5-24 16,1 3 24-16,-4-5 0 0,4 0-1 15,-7-2-2-15,0-3-13 0,0-1 15 16,0-3-2-16,-4-1 0 0,-3-2-10 16,0 0-9-16,0-1-103 0,0-1-57 15,0 0-39-15,0 0-75 0,0-5-73 16,0-3-193-16,0 1-471 0</inkml:trace>
  <inkml:trace contextRef="#ctx0" brushRef="#br0" timeOffset="132801.965">11228 15240 1368 0,'0'0'705'0,"0"0"-429"15,0 0-183-15,0 0 11 0,0 0 54 16,0 0 44-16,0 0-12 0,0 0-50 15,0 0-38-15,0 0-6 16,0 8-23-16,3 2-54 0,-3 7-6 16,4 6 21-16,-4 7 4 0,0 5-38 15,0 4 0-15,0 0-19 0,0-5-76 16,0 1-76-16,0-4-111 0,0-6-194 16,3-5-538-16,1 1-540 0</inkml:trace>
  <inkml:trace contextRef="#ctx0" brushRef="#br0" timeOffset="133273.88">11466 15174 1056 0,'0'0'999'0,"0"0"-659"0,0 0-133 15,0 0 41-15,0 0-4 0,0 0-40 16,0 0-26-16,0 0-35 0,0 0-48 16,0 0-23-16,-14-2-21 0,14 2-14 15,0 0-11-15,3 0-26 0,-3 0-14 16,4 2-5-16,-4 3-19 0,7 5 36 15,0 5 2-15,6 1 2 0,-2 4-1 16,-1 2-1-16,4-2-18 0,-4 1-51 16,0-4-70-16,4-1-121 0,-3-1-150 15,-1-7-277-15,0-1-519 0</inkml:trace>
  <inkml:trace contextRef="#ctx0" brushRef="#br0" timeOffset="133679.063">11738 15223 2567 0,'0'0'457'0,"0"0"-275"16,0 0-118-16,0 0 22 0,0 0-51 16,0 0 0-16,0 0-35 0,0 0-22 15,0 0-35-15,0 0 12 0,-52 35 20 16,38-24 2-16,1 2-2 0,-5 0-1 15,5-1-12-15,-1-2 12 0,3 1 23 16,1-4-26-16,0-1 27 0,6 0-14 16,1-5 0-16,-1 2 3 0,4-3 1 15,0 0-20-15,0 0 3 0,0 0 25 16,0 0-12-16,0 0 16 0,0 0 23 16,0 0 19-16,0 0-4 0,0 0 26 15,0 0-10-15,0 0-2 0,0 4-11 16,4-1-19-16,-4 2-9 0,0 5 48 15,3 3 12-15,-3 9-19 0,4 3 6 16,-4 3 3-16,3 4 7 0,-3 2-20 16,0 1-18-16,4-1 6 0,-4-1-19 15,3 1-19-15,1-6 0 16,-4 1-54-16,6-4-82 0,-6-1-239 16,4-10-376-16,-4-1-833 0</inkml:trace>
  <inkml:trace contextRef="#ctx0" brushRef="#br0" timeOffset="135124.588">12699 15510 684 0,'0'0'36'16,"0"0"781"-16,0 0-485 0,0 0-202 15,0 0 12-15,0 0 62 0,0 0 0 16,0 0-7-16,0 0-11 16,3 0-38-16,-3 0-56 0,0 0-24 15,0 0-17-15,0 0-26 0,0 0-25 16,0 0-29-16,0 0-28 0,4 3-39 15,-1-3-71-15,1 4-61 0,3 4-127 16,0-2-131-16,3 4-226 0,-7-7-327 16,-41-37 892-16</inkml:trace>
  <inkml:trace contextRef="#ctx0" brushRef="#br0" timeOffset="135296.149">12840 15562 1783 0,'0'0'419'0,"0"0"-231"0,0 0-92 16,0 0-57-16,0 0-39 0,0 0-77 15,0 0-69-15,0 0-42 0,0 0 78 16,0 0-182-16,31 0-206 0,-20 0-301 16</inkml:trace>
  <inkml:trace contextRef="#ctx0" brushRef="#br0" timeOffset="135448.992">13099 15548 749 0,'0'0'1419'0,"0"0"-1108"0,0 0-246 16,0 0-65-16,0 0-110 0,0 0-65 16,0 0-13-16,0 0-55 0,0 0-216 15,0 0-271-15</inkml:trace>
  <inkml:trace contextRef="#ctx0" brushRef="#br0" timeOffset="135574.686">13391 15548 2137 0,'0'0'372'0,"0"0"-327"16,0 0-45-16,0 0-74 0,0 0-36 15,0 0-100-15,0 0-375 0,0 0-555 0</inkml:trace>
  <inkml:trace contextRef="#ctx0" brushRef="#br0" timeOffset="150097.992">13912 15257 855 0,'0'0'1086'0,"0"0"-723"16,0 0-233-16,0 0-11 0,0 0 20 15,0 0-4-15,0 0-19 0,0 0-4 16,0 0-41-16,-4 5-43 16,8-5-12-16,-4 0 13 0,0 0 22 15,7 0-25-15,-4-3-14 0,4 2 17 16,3 0 28-16,4-2-25 0,-4 2 13 15,4-2-19-15,0-1-26 0,0 0-1 16,3 0 0-16,0 0 0 0,-3 1-15 16,3 0-6-16,0-1-23 0,-6 0 7 15,-4 1-6-15,3 1-7 0,-3 0 15 16,-4 2 8-16,-3 0-7 0,4 0-10 16,-4 0 10-16,0 0-23 0,0 0-70 15,0 0-37-15,-4 0-31 0,-3 2-34 16,4 0-81-16,-4 0-164 0,4 2-137 15,-1-4-167-15</inkml:trace>
  <inkml:trace contextRef="#ctx0" brushRef="#br0" timeOffset="150419">13963 15254 176 0,'0'0'1031'16,"0"0"-640"-16,0 0-196 0,0 0-13 16,0 0-4-16,0 0-6 0,0 0-30 15,0 0-22-15,0 0-33 0,0 0-23 16,-3 7-16-16,3-5-22 0,0 3-10 16,0 3 13-16,0 2 26 0,0 4 6 15,0 3 3-15,0 1-16 0,-3 2-10 16,-1 2-34-16,4 1 24 0,-3 2-12 15,3-2-16-15,-4-1 0 0,1 0-3 16,3-1-16-16,0-5 6 0,-4-2-109 16,4 1 39-16,0-7-33 0,0 0-67 15,0-2-37-15,0-2-84 16,0-1-157-16,0-1-148 0,0-2-384 16</inkml:trace>
  <inkml:trace contextRef="#ctx0" brushRef="#br0" timeOffset="150718.936">13963 15389 342 0,'0'0'1793'0,"0"0"-1431"0,0 0-220 16,0 0-6-16,0 0-24 0,0 0-88 16,0 0-22-16,0 0-1 0,0 0 31 15,0 0-16-15,45-18-13 0,-31 14 12 16,0 0-15-16,-4 0 0 0,0 0-2 16,1 4-36-16,-4-4-107 0,-4 4-19 15,4 0 5-15,-4 0-28 0,-3 0-46 16,0 0-167-16,0 7-134 0,-3-3-82 15</inkml:trace>
  <inkml:trace contextRef="#ctx0" brushRef="#br0" timeOffset="150898.922">13967 15470 1210 0,'0'0'690'0,"0"0"-385"0,0 0-120 15,0 0-34-15,0 0-57 16,0 0-94-16,0 0-45 0,0 0 13 15,0 0 32-15,0 0 16 0,48-27-16 16,-34 22-12-16,-7 0-75 0,3 2-82 16,-6 2-38-16,2 1-72 0,-6 0-111 15,4 5-60-15,-4-1-156 0</inkml:trace>
  <inkml:trace contextRef="#ctx0" brushRef="#br0" timeOffset="151089.973">13957 15580 1571 0,'0'0'510'0,"0"0"-173"16,0 0-92-16,0 0-78 0,0 0-99 15,0 0-68-15,0 0-52 0,0 0-9 16,0 0 45-16,0 0 15 0,37-22-12 16,-26 15 12-16,3 0-37 0,-1 0-95 15,-9 1-18-15,6-1-44 16,-3-4-93-16,0 4-174 0,0 1-124 15</inkml:trace>
  <inkml:trace contextRef="#ctx0" brushRef="#br0" timeOffset="151318.323">14087 15287 1637 0,'0'0'587'0,"0"0"-257"16,0 0-62-16,0 0-43 0,0 0-40 15,0 0-54-15,0 0-83 16,0 0-37-16,0 0-10 0,0 49 17 16,-3-16 14-16,-4 5-16 0,4 4 0 15,-1 2-16-15,1 0-16 0,-1-1 5 16,1-1 11-16,3-8 0 0,0-3-9 16,0-5-115-16,7-5-81 0,-4-4-196 15,1-6-317-15,-1-6-881 0</inkml:trace>
  <inkml:trace contextRef="#ctx0" brushRef="#br0" timeOffset="151867.93">14260 15379 2063 0,'0'0'389'16,"0"0"-228"-16,0 0-16 0,0 0 90 16,0 0-46-16,0 0-39 0,0 0-20 15,0 0-47-15,0 0-45 0,0 0-19 16,0 2-19-16,3-4 0 0,1 2-35 16,-4-4 0-16,6 4 23 0,1-2 11 15,0 2 1-15,4-2 0 0,-1 0-1 16,-3 2-2-16,0 0 1 0,0 0-1 15,-1 0-11-15,1 0 13 16,0 0 1-16,4 0 0 0,-8 0 0 16,-3 0 0-16,0 0 0 0,3 2-2 15,-3 2 0-15,0 0-46 0,0 2 48 16,-3 2 19-16,0 3 8 0,-8 6-27 16,1 0-19-16,-4 2 0 0,0-1-16 15,-3 1-29-15,3 0-44 0,-3-1-68 16,7-1-10-16,-7-3-10 0,3-4-98 15,3 0-111-15,1-6-122 0,3-4 19 16,0 0-40-16</inkml:trace>
  <inkml:trace contextRef="#ctx0" brushRef="#br0" timeOffset="151994.975">14215 15524 608 0,'0'0'531'0,"0"0"-59"16,0 0-134-16,0 0-88 0,52 5-43 15,-39 3 12-15,1 3-61 0,3-1-10 16,-3 2-26-16,0 1-64 0,0-3-26 15,-1 2-30-15,-2-3-2 0,3-4-42 16,-1-4-247-16,1-1-217 0,-4-3-720 0</inkml:trace>
  <inkml:trace contextRef="#ctx0" brushRef="#br0" timeOffset="152418.014">14728 15204 934 0,'0'0'1214'16,"0"0"-878"-16,0 0-171 0,0 0-1 15,0 0 16-15,0 0-58 0,0 0-39 16,0 0-22-16,0 0-33 0,0 0-28 15,-20 27-16-15,6-14 14 0,0 2-20 16,0 2 20-16,0 1-11 0,1 0 0 16,-5-3-19-16,8 1-25 0,0-4-91 15,3-1-77-15,3-2-42 16,1-3-200-16,3-5-297 0,0-1-437 0</inkml:trace>
  <inkml:trace contextRef="#ctx0" brushRef="#br0" timeOffset="152630.968">14790 15246 1724 0,'0'0'639'0,"0"0"-345"0,0 0-117 15,0 0 25-15,0 0 47 0,0 0-61 16,0 0-99-16,0 0-35 0,0 0-13 16,0 0-28-16,-20 40 2 0,9-26-15 15,1 2-20-15,-7 0-43 0,-4 0-26 16,4 3-9-16,0-4-36 0,-1 3-26 15,1-6 10-15,3 0-24 0,7-3-123 16,1-4-143-16,2-2-151 0,4-3-5 16,0 0-63-16</inkml:trace>
  <inkml:trace contextRef="#ctx0" brushRef="#br0" timeOffset="152795.379">14642 15413 317 0,'0'0'512'0,"0"0"-137"0,0 0-46 15,0 0-50-15,0 0-19 0,0 0-10 16,0 0 21-16,0 0 0 0,0 0-8 15,24 62-78-15,-20-37-99 0,-1 2-42 16,-3 0-40-16,0-1 8 0,0 1-9 16,0-3-3-16,0-4-1 0,0-3-30 15,-3-2-103-15,3-3-74 0,0-4-90 16,0-3-151-16,0-5-258 0,0 0-639 16</inkml:trace>
  <inkml:trace contextRef="#ctx0" brushRef="#br0" timeOffset="153049.803">14883 15234 1223 0,'0'0'1360'0,"0"0"-1160"16,0 0-145-16,0 0-16 0,0 0 47 15,0 0-25-15,0 0-13 0,0 53-29 16,0-38 0-16,0 0-18 0,0 0-2 16,0 1 0-16,0-1 1 0,0-1 1 15,-3-2-1-15,3-5-113 0,-4 1-83 16,4-4-129-16,-3-4-174 0,3 0-295 16,0 0-389-16</inkml:trace>
  <inkml:trace contextRef="#ctx0" brushRef="#br0" timeOffset="153328.765">14900 15224 300 0,'0'0'1914'0,"0"0"-1462"0,0 0-220 16,0 0-117-16,0 0-38 0,0 0 0 16,0 0 9-16,0 0-9 0,0 0-23 15,0 0-22-15,56-28-16 0,-43 23 0 16,-2 1-13-16,-1 3 22 0,0-2-25 15,1 3 0-15,3 0 0 0,-11 0 13 16,4 4-10-16,-4 2 32 0,4 1 19 16,-3 1 6-16,-1 3-22 0,1-2-19 15,-4 5-19-15,0 2-11 0,0-2-27 16,0 1-12-16,-4 1-36 16,-3 1-47-16,4-5-46 0,-4 3-77 15,0-4-111-15,4-2-177 0,-8-3-230 0,8-2-439 16</inkml:trace>
  <inkml:trace contextRef="#ctx0" brushRef="#br0" timeOffset="153578.574">14866 15366 1668 0,'0'0'1193'0,"0"0"-997"0,0 0-97 0,0 0-31 15,0 0-33-15,0 0-35 0,0 0-32 16,0 0 32-16,0 0 13 0,55-28-11 16,-38 20 1-16,1 0 13 15,-5 3-16-15,1-2-70 0,-7 4-17 16,3 0-22-16,-3 2-13 0,-3 0-23 16,-4 1-61-16,3 0-30 0,-3 0-66 15,0 1-68-15,-3 6-47 0,-4-1-91 16,3-2-181-16</inkml:trace>
  <inkml:trace contextRef="#ctx0" brushRef="#br0" timeOffset="153788.384">14873 15421 1779 0,'0'0'661'0,"0"0"-284"16,0 0-104-16,0 0-113 0,0 0-74 15,0 0 0-15,0 0-3 0,0 0-32 16,0 0-31-16,55-21-20 0,-45 17 0 15,4 1 0-15,-7 0-1 16,7-1-1-16,-7 3 1 0,0 1-71 16,0 0-59-16,-4 0-51 0,0 0-61 15,-3 0-89-15,0 4-91 0,0 1-54 16,-6 5-31-16,-1-3-101 0</inkml:trace>
  <inkml:trace contextRef="#ctx0" brushRef="#br0" timeOffset="154007.845">14828 15537 1406 0,'0'0'1185'15,"0"0"-815"-15,0 0-162 0,0 0-102 16,0 0-33-16,0 0-16 0,0 0-12 16,0 0-13-16,0 0-14 0,55-24-18 15,-41 16-1-15,3 1-2 0,-3 3-7 16,0-1 8-16,0 2-47 0,-4-1-85 15,-3 0-51-15,0 1-107 16,-4 2-72-16,-3 1-106 0,0 0-47 0,0 1-125 16,-3 2-166-16</inkml:trace>
  <inkml:trace contextRef="#ctx0" brushRef="#br0" timeOffset="154189.823">14835 15600 1584 0,'0'0'656'0,"0"0"-227"0,0 0-155 15,0 0-79-15,0 0-41 0,0 0-97 16,0 0-54-16,0 0 13 0,52-26-13 16,-39 18-3-16,5-2-32 15,-1-2 1-15,-3 3-84 0,3-1-119 0,-7 2 44 16,1 0-71-16,-1 0-105 16,-3 1-98-16,-4 1-5 0,1 0-52 15,-4 4-115-15</inkml:trace>
  <inkml:trace contextRef="#ctx0" brushRef="#br0" timeOffset="154371.239">14990 15447 1036 0,'0'0'706'15,"0"0"-226"-15,0 0-192 0,0 0-123 16,0 0-85-16,0 0-60 0,0 0 12 16,-10 70-3-16,6-48-7 0,1 1-21 15,-1 3-1-15,4-1-19 0,-3-1-4 16,-4-1 22-16,4 0 0 0,3-3-92 15,-4-3-71-15,-3-3-72 0,4 1-124 16,-1-6-115-16,-2-2-160 0</inkml:trace>
  <inkml:trace contextRef="#ctx0" brushRef="#br0" timeOffset="154529.802">14894 15656 2075 0,'0'0'670'0,"0"0"-538"16,0 0-132-16,0 0-78 0,0 0 78 16,0 0 13-16,0 0-13 0,0 0-122 15,58 19-114-15,-41-20-289 0,-10-2-447 16</inkml:trace>
  <inkml:trace contextRef="#ctx0" brushRef="#br0" timeOffset="154903.203">15345 15283 780 0,'0'0'1348'16,"0"0"-1037"-16,0 0-62 0,0 0-8 16,0 0-10-16,0 0-27 0,0 0-23 15,0 0-58-15,0 0-47 0,0 0-44 16,-31 24 2-16,24-17-2 0,4 3 15 16,-11 6 6-16,3 2 7 0,-2 5-19 15,6 4-21-15,-7 2 5 0,11-1-13 16,-8 1 7-16,11-2-17 15,0 3 0-15,0-7 1 0,4-1 3 16,6-3-6-16,-3-5-28 0,7-1-32 16,3-4-34-16,4-4-41 0,-1-2-48 15,1-3-148-15,3-7-259 0,-3-1-551 16</inkml:trace>
  <inkml:trace contextRef="#ctx0" brushRef="#br0" timeOffset="155399.872">15689 15363 1694 0,'0'0'724'0,"0"0"-373"16,0 0-75-16,0 0-45 0,0 0-37 16,0 0-96-16,0 0-79 0,0 0-6 15,0 0-11-15,0 0 17 0,49-22 16 16,-36 13-19-16,8 1-15 15,3-2 8-15,-7 3-9 0,4-1-1 16,-4 3-1-16,-6 0-102 0,2 2-58 16,-2 0-36-16,-4 1-106 0,-4 0-135 15,4 0-173-15,-7 2-195 0</inkml:trace>
  <inkml:trace contextRef="#ctx0" brushRef="#br0" timeOffset="155686.003">15827 15140 729 0,'0'0'1447'0,"0"0"-1095"16,0 0-71-16,0 0-18 0,0 0-14 16,0 0-80-16,0 0-71 0,0 0-34 15,0 0-33-15,0 0-28 0,-7 8 29 16,4 0 15-16,-4 5-22 0,4 4-9 15,-4 2-13-15,-7 4 13 0,7 6-13 16,-7-1-2-16,4 4-1 0,0 2-15 16,-8 4 2-16,8-1 11 0,-4 2 1 15,7-2 0-15,0-2-40 0,1-2-10 16,-5-3-97-16,8-5-94 0,-1 0-206 16,4-7-152-16,-3-4-378 0,3-7-232 15</inkml:trace>
  <inkml:trace contextRef="#ctx0" brushRef="#br0" timeOffset="155851.558">15796 15444 396 0,'0'0'384'15,"0"0"-315"-15,0 0-69 0,0 0 19 16,52-24-15-16,-38 21-4 0,-4 2-124 15,4 1-124-15,-7 0-150 0</inkml:trace>
  <inkml:trace contextRef="#ctx0" brushRef="#br0" timeOffset="155990.008">15865 15496 125 0,'0'0'750'15,"0"0"-157"-15,0 0-119 0,0 0-114 16,-38 52-63-16,31-44-16 0,7-2-22 16,0-3-89-16,0 0-88 0,0-1-82 15,4 0 4-15,3 2-4 0,3-2 0 16,4-2-58-16,0 0-2 0,6 0-74 15,1-8-97-15,0 0-153 16,-4-2-293-16,10-11-728 0</inkml:trace>
  <inkml:trace contextRef="#ctx0" brushRef="#br0" timeOffset="156491.058">16430 15142 1849 0,'0'0'519'0,"0"0"-283"0,0 0-46 0,0 0 6 15,0 0-23-15,0 0-17 16,0 0-70-16,0 0-48 0,0 0-38 16,-45 63-1-16,28-41-11 0,0 2-1 15,-7 2-9-15,0 0-10 0,3-2 19 16,-3 0-3-16,7-6-41 0,-1-1-116 15,5-3-29-15,6-3-49 0,0-6-82 16,7-5-234-16,0 0-247 0</inkml:trace>
  <inkml:trace contextRef="#ctx0" brushRef="#br0" timeOffset="156680.215">16289 15299 1930 0,'0'0'512'16,"0"0"-360"-16,0 0-10 0,0 0 67 15,-10 56-10-15,6-30-33 0,1 4-42 16,-1 2-35-16,4 4-42 0,-3-2-28 16,-1 4 16-16,1-5-17 15,-1-2-18-15,4-5-60 0,0-4-48 16,0-7-83-16,0-2-74 0,0-5-163 16,4-6-103-16,-1 0-272 0</inkml:trace>
  <inkml:trace contextRef="#ctx0" brushRef="#br0" timeOffset="156918.993">16468 15279 2369 0,'0'0'545'15,"0"0"-343"-15,0 0-129 16,0 0-69-16,0 0 15 0,0 0 35 0,0 0-3 15,69-22-4-15,-52 15-47 16,7-1 0-16,-3 0 0 0,0 2-1 16,-8 1 1-16,1-1-64 0,0 2-60 15,0-1-75-15,-7 1-68 0,-7 0-78 16,0 0-132-16,0 1-196 0,0 1-541 0</inkml:trace>
  <inkml:trace contextRef="#ctx0" brushRef="#br0" timeOffset="157094.863">16575 15148 2169 0,'0'0'614'15,"0"0"-302"-15,0 0-47 0,0 0-68 16,0 0-96-16,0 0-54 0,0 0-47 16,0 0-11-16,-7 64-8 15,7-45 3-15,0 1 3 0,0 1-12 0,0 0-194 16,0-1-151-16,-3-1-310 15,-4-6-454-15</inkml:trace>
  <inkml:trace contextRef="#ctx0" brushRef="#br0" timeOffset="157306.111">16444 15435 271 0,'0'0'2328'0,"0"0"-1929"0,0 0-299 15,0 0-59-15,0 0 30 0,-10 58-17 16,10-45-22-16,0 5 3 0,0-3-32 16,3 1 9-16,0-3-12 0,1-3-26 15,-4-1-25-15,3-4-73 0,-3-1-152 16,7-4-40-16,-3 0-160 0,-1-1-89 16,-3-3-47-16</inkml:trace>
  <inkml:trace contextRef="#ctx0" brushRef="#br0" timeOffset="157601.032">16516 15389 1118 0,'0'0'1082'0,"0"0"-733"15,0 0-56-15,0 0-78 0,0 0-48 16,0 0-62-16,0 0-54 0,0 0-26 16,0 0 10-16,0 0 26 0,35-16 15 15,-21 10 34-15,-4 1-28 0,0-2-12 16,1 3-26-16,2 1-10 15,1-1-15-15,-10 1 3 0,6 2-9 0,-7 1-1 16,4 0-10-16,0 3 0 16,-3 2 17-16,2 2 16 0,-2 5 0 15,3 2 3-15,-4 1-7 0,1 5-30 16,-4-2-1-16,0 3-28 0,0-1 0 16,0-1-4-16,-4 4-3 0,-10-7-18 15,11 3-16-15,-4-3-26 0,-3-2-21 16,3-1-33-16,0-3-131 0,4-1-220 15,-4-4-179-15,-4-1-411 0</inkml:trace>
  <inkml:trace contextRef="#ctx0" brushRef="#br0" timeOffset="157851.216">16496 15468 2016 0,'0'0'553'16,"0"0"-372"-16,0 0-132 0,0 0-49 15,0 0 0-15,0 0 49 0,0 0 8 16,0 0-54-16,58-25-3 0,-41 23-2 16,-6 2 1-16,-4 0-1 0,3 0-11 15,-7 0-106-15,-3 4-64 0,0 3-50 16,0 1-88-16,-10 1 48 0,0 4-215 15,-1-1-46-15,5-1-1 0</inkml:trace>
  <inkml:trace contextRef="#ctx0" brushRef="#br0" timeOffset="158151.03">16509 15551 403 0,'0'0'284'16,"0"0"-66"-16,0 0 30 0,0 0-36 16,0 0-89-16,0 0-38 0,0 0-49 15,0 0-21-15,45-42-14 0,-34 38-2 16,-5 1 1-16,-6 3-59 0,0 0-110 15,0 4-39-15,0 3-11 0,-3 0 63 16,-7 2-20-16,3 1 19 16,-4 2 157-16,1-5 111 0,3 1 157 15,0-2-1-15,4 0-3 0,-1-2 38 16,4-2-13-16,0-2-55 0,0 0-37 16,0 0 29-16,4 0-13 0,-1 0-165 15,-3 0-32-15,7 0-10 0,0-1 30 16,0 0-7-16,3-1-7 0,-3 2-21 15,7-1-1-15,-7 0 2 0,0-1 0 16,-4 1 18-16,1-2-20 0,-1 3-131 16,-3-2-78-16,0-2-75 0,0 2-173 15,0-2-158-15,0 0-449 0</inkml:trace>
  <inkml:trace contextRef="#ctx0" brushRef="#br0" timeOffset="158412.582">16347 15617 1994 0,'0'0'502'0,"0"0"-344"16,0 0-48-16,0 0 25 0,0 0 16 16,0 0-17-16,-20 50-12 0,20-42-46 15,0 3-25-15,0-2 0 0,0 1 12 16,3-2 29-16,1 3-35 0,9-4-16 15,-6 0 12-15,4 1 7 0,6-1-12 16,4-3-17-16,-4-3-31 0,7-1-6 16,4 0-26-16,-1-4-28 15,4-4-62-15,-3 0-132 0,3-6-296 16,-11 6-718-16</inkml:trace>
  <inkml:trace contextRef="#ctx0" brushRef="#br0" timeOffset="158868.028">17102 15355 2671 0,'0'0'590'0,"0"0"-418"16,0 0-71-16,0 0-2 0,0 0-27 15,0 0-24-15,0 0-48 0,0 0 0 16,0 0-29-16,0 0-12 0,-17 30 41 16,10-11 16-16,0 3-3 0,-10-1-13 15,6 1-1-15,-6-2 1 0,3 0-13 16,-6-5 10-16,6-2-32 16,-3-3 3-16,6-5-2 0,-2-2-1 15,6-3-48-15,0-8-76 0,3-2-4 16,1-7-29-16,3-1 2 0,3-4 91 15,4-1 53-15,4 0 46 0,6-1 4 16,-7-1 60-16,7 3 58 0,1 2-22 16,2 1-7-16,-2 5 7 0,-1 3-11 15,3 3-12-15,-6 4-10 0,3 4-7 16,1 3 1-16,-8 9-4 0,4 3 16 16,-4 8 18-16,4 6 1 15,-4 4-4-15,-6 3-25 0,-1 2-19 16,-3-1-41-16,4-2 17 0,-4-3-20 0,0-5-13 15,0-6-153-15,0-5-131 16,-4-4-355-16,4-5-902 0</inkml:trace>
  <inkml:trace contextRef="#ctx0" brushRef="#br0" timeOffset="159579.925">17750 15137 882 0,'0'0'388'0,"0"0"243"16,0 0-336-16,0 0-84 0,0 0-8 15,0 0-19-15,0 0-65 0,0 0-36 16,0 0-22-16,0 0-6 16,7 1-7-16,-7 3-4 0,0 2 14 15,0 1 44-15,0 4-4 0,0 0-69 16,0 1-10-16,3 0-19 0,-3-1-19 16,0-4-45-16,0-2-101 0,0 3-81 15,0-6-82-15,0 2-167 0,0-4-203 16,0 0-420-16</inkml:trace>
  <inkml:trace contextRef="#ctx0" brushRef="#br0" timeOffset="159942.957">17784 15115 1083 0,'0'0'1063'15,"0"0"-872"-15,0 0-59 0,0 0-51 16,0 0-55-16,0 0 3 0,0 0 3 15,0 0 20-15,0 0 38 16,0 0-10-16,38-26-9 0,-24 21 3 16,-7 1 25-16,3-2-3 0,0 2-29 15,4 0-9-15,3 0-1 0,-3 0-6 16,0 1-13-16,0 2-16 0,3-2 0 16,-3 3-21-16,0 0 12 0,-4 0-11 15,7 3-1-15,-10 1 1 0,0 0 17 16,0 3 7-16,0 0 18 0,-4 1 4 15,1 1-1-15,-4 1 6 0,0 0-12 16,0 2-38-16,0 0-1 0,0-1-2 16,-4 1-1-16,1-2-15 0,-4 2 0 15,3-1-28-15,-3-3-29 0,1 3-31 16,2-4-39-16,1-2-51 0,-4 2-127 16,-4-4-152-16,8-1-251 0,0 0-309 15,-4-2 359-15</inkml:trace>
  <inkml:trace contextRef="#ctx0" brushRef="#br0" timeOffset="160298.075">17801 15213 1548 0,'0'0'468'0,"0"0"-251"0,0 0-19 16,0 0 5-16,0 0-32 0,0 0-68 16,0 0-91-16,0 0-8 0,0 0 18 15,0 0 7-15,31-5 38 0,-20 1 23 16,-4 0-26-16,6 0-29 0,-2-3-19 15,6 3-16-15,-7 0 0 0,4 0-1 16,-4 0 1-16,1 1 0 0,-1 2-32 16,-3-2-83-16,-4 3-42 0,1 0-30 15,-1 0-48-15,-3 0-111 0,0 0-83 16,0 4-75-16,-3 0-112 0,-4 4-9 0</inkml:trace>
  <inkml:trace contextRef="#ctx0" brushRef="#br0" timeOffset="160535.069">17777 15299 1764 0,'0'0'580'0,"0"0"-302"0,0 0-4 16,0 0-114-16,0 0-105 0,0 0-38 15,0 0-17-15,0 0 0 0,0 0 15 16,0 0 23-16,42-16-3 0,-29 12-13 15,-2 0-20-15,2-2 13 0,1 2-13 16,-3 1-2-16,6-1 0 0,-10 0-87 16,0 1-70-16,3 2-35 0,-7-1-50 15,4 0-81-15,-3 2-122 0,-4 0-101 16,0 0-168-16</inkml:trace>
  <inkml:trace contextRef="#ctx0" brushRef="#br0" timeOffset="160887.645">17681 15439 1328 0,'0'0'773'16,"0"0"-442"-16,0 0-99 0,0 0-81 15,0 0-70-15,0 0-14 0,0 0-12 16,0 0-4-16,0 0 45 0,0 0 6 16,51-22-3-16,-33 15-26 0,2-1-25 15,4-1-26-15,1-2-6 0,-1 4-16 16,0-1-3-16,3 0-10 0,-9 0 11 16,2 4 0-16,1 0 2 0,-7 1 9 15,0-1-9-15,-4 3-12 16,0 0-61-16,-6-1 9 0,-1 2-44 15,-3 0-17-15,0 0-26 0,0 0-41 16,0 0-37-16,-3 3-56 0,-4 2-42 16,-4 2-93-16,1 1-140 0,-4-4-176 15</inkml:trace>
  <inkml:trace contextRef="#ctx0" brushRef="#br0" timeOffset="161130.419">17767 15430 1368 0,'0'0'549'0,"0"0"-299"0,0 0-23 15,0 0-14-15,0 0-45 0,0 0-59 16,0 0-51-16,0 0-39 0,0 0 0 16,0 0 23-16,-7 52 0 0,4-32 12 15,-1 2-32-15,-3 1-9 16,4 0-10-16,-1-2-1 0,1-1-2 15,-1-2-31-15,4-3-130 0,0 0 14 16,-3-6-43-16,3-3-56 0,0-2-172 16,0-4-170-16,0 0-240 0</inkml:trace>
  <inkml:trace contextRef="#ctx0" brushRef="#br0" timeOffset="161352.49">17767 15513 1590 0,'0'0'711'16,"0"0"-459"-16,0 0-103 0,0 0-93 15,0 0-56-15,0 0-67 0,0 0 53 16,0 0 13-16,0 0 2 0,55-38 17 16,-38 32-18-16,-10 1 0 0,0 2-77 15,0-1-65-15,-4 5-43 0,-3-1-74 16,0 4-69-16,-3 3-66 0,-4 2-39 15,0-3-173-15</inkml:trace>
  <inkml:trace contextRef="#ctx0" brushRef="#br0" timeOffset="161494.346">17767 15513 258 0,'-7'53'720'16,"7"-53"-339"-16,0 0-107 0,3-4-112 16,1 0-97-16,-1 0-52 0,11-3 62 15,-7 1-10-15,0-2-65 0,3 2-4 16,1 0 4-16,-5 2 0 0,5 4-29 15,-4 0-120-15,-7 0-69 0,0 0-114 16,0 7-78-16,0 0-99 16</inkml:trace>
  <inkml:trace contextRef="#ctx0" brushRef="#br0" timeOffset="161666.947">17684 15693 321 0,'0'0'1383'0,"0"0"-1000"15,0 0-253-15,0 0-130 0,0 0-94 16,0 0 94-16,0 0 71 0,0 0-69 16,59-43 28-16,-42 31-30 0,4-2 0 15,-8 1-98-15,5-2-90 0,-5-1-153 16,5 2-121-16,-11 3-187 0</inkml:trace>
  <inkml:trace contextRef="#ctx0" brushRef="#br0" timeOffset="161881.287">17908 15400 1586 0,'0'0'610'0,"0"0"-347"0,0 0-50 16,0 0-30-16,0 0-87 0,0 0-57 16,0 0-10-16,0 0-7 0,-17 65 13 15,13-44 1-15,-6 3 2 0,7 3-16 16,-8 0-9-16,4-2-1 0,1-1-12 15,2-4-16-15,1-5-144 0,3 0-42 16,0-6-43-16,0-6-121 0,0 0-176 16,0-3-438-16,0-3 294 0</inkml:trace>
  <inkml:trace contextRef="#ctx0" brushRef="#br0" timeOffset="162202.811">17932 15497 2251 0,'0'0'591'16,"0"0"-395"-16,0 0-132 15,0 0-64-15,0 0-2 0,0 0 2 16,0 0 29-16,0 0 0 0,0 0-8 16,55-32-20-16,-44 27 14 0,-1 2 7 15,-6 1 10-15,-1 0-13 0,4 2-6 16,0 0 9-16,0 0 36 0,-4 4 5 15,1 0-12-15,-1 0-9 0,4 0-20 16,-7-1 6-16,3 1-27 0,-3 2-1 16,0 0-22-16,0 0-22 0,0 2-4 15,-3 3-12-15,-7 0 9 0,-1 2 0 16,-6 4-55-16,3-1-76 16,-6 2-82-16,-1-1-36 0,4-2-76 15,-4-2-166-15,4-4-5 0,10-3 32 16,-4-4 55-16</inkml:trace>
  <inkml:trace contextRef="#ctx0" brushRef="#br0" timeOffset="162347.443">17922 15584 479 0,'0'0'711'0,"0"0"-223"15,0 0 22-15,0 0-171 0,0 0-58 16,0 0-44-16,0 0-48 0,59 23-84 16,-42-13-44-16,-3 1-45 0,3-2 0 15,7 0-4-15,-7 0 8 0,11-4-20 16,-8-2-121-16,1-3-183 0,7-3-308 15,-15-5-676-15</inkml:trace>
  <inkml:trace contextRef="#ctx0" brushRef="#br0" timeOffset="163970.91">18570 15136 1354 0,'0'0'549'0,"0"0"-234"0,0 0-37 15,0 0-7-15,0 0-43 0,0 0-32 16,0 0-40-16,0 0-42 0,0 0-22 15,0 0 7-15,3-3 17 0,1 3 7 16,-4 0-38-16,0 1-29 0,0-1-8 16,0 2-4-16,0-1 0 15,0-1-4-15,0 3-15 0,0 1-3 16,0 3-10-16,0 6 13 0,0 5-9 16,0 5 6-16,0 6-20 0,0 2 0 15,0 3-1-15,0-1 0 0,-4 1-1 16,4 0 0-16,-3-4-1 0,3-3 1 15,-4-2-1-15,4-5 0 0,0-2-2 16,0-3 3-16,0-3-4 0,0-5 1 16,0-3 1-16,0 0 1 0,0-1-11 15,0-3 12-15,0 0-44 0,0 0-21 16,-3 0-1-16,3 0 13 0,0 0 8 16,0 0-11-16,-7 0 6 0,3-1-29 15,-6-3-47-15,7-1-41 0,-1-2-65 16,1-2-120-16,3-5-354 0,0 6-531 15</inkml:trace>
  <inkml:trace contextRef="#ctx0" brushRef="#br0" timeOffset="164215.3">18484 15351 1657 0,'0'0'795'0,"0"0"-566"0,0 0-61 16,0 0 37-16,0 0-29 0,0 0-52 16,0 0-6-16,0 0-51 0,0 0-36 15,0 0-30-15,-38 28 0 0,24-17 25 16,0 3 2-16,0-1-26 0,4 0-2 16,0 1-12-16,-1-2-7 15,4-3-10-15,4-2-117 0,3-1-163 16,3-5-170-16,8-1-168 0,2 0-101 15</inkml:trace>
  <inkml:trace contextRef="#ctx0" brushRef="#br0" timeOffset="164490.673">18752 15272 2142 0,'0'0'553'0,"0"0"-305"16,0 0-65-16,0 0 2 0,0 0-26 15,0 0-45-15,0 0-35 0,0 0-57 16,0 0 4-16,0 0 2 0,31 56 13 16,-24-36-22-16,7 1-3 15,-4 3-14-15,11-1 10 0,-11 0 1 16,4-1-13-16,-4-1-36 0,8-5-87 15,-12-1-89-15,1-1-53 0,-3-6-167 16,-1-2-276-16,1-4-401 0</inkml:trace>
  <inkml:trace contextRef="#ctx0" brushRef="#br0" timeOffset="165270.816">19369 15046 729 0,'0'0'535'0,"0"0"-177"0,0 0-59 16,0 0-4-16,0 0-33 0,0 0-14 15,0 0-39-15,0 0-35 0,0 0-12 16,0 0-21-16,10 1-11 0,-10 2 0 16,0 1-17-16,0 0-18 0,-10 7-14 15,6 2-27-15,-6 2-23 0,-4 5-28 16,4 1-3-16,-11 3 0 0,-3 1-38 15,4 1-12-15,-5 1-28 0,5-2-23 16,-4-3-16-16,3-2-73 0,11-7-87 16,-1-1-101-16,1-5-136 0,7-6-287 15,3-1-314-15</inkml:trace>
  <inkml:trace contextRef="#ctx0" brushRef="#br0" timeOffset="165471.87">19269 15204 1483 0,'0'0'698'0,"0"0"-332"0,0 0-115 16,0 0-20-16,0 0-7 0,0 0-29 16,0 0-49-16,7 51-20 0,-7-21-31 15,0 5-36-15,0 7-46 0,-4 4-11 16,1 1 0-16,-7 0 0 0,3-1-2 16,0-2 0-16,0-8-60 0,4-4-53 15,-1-9-13-15,1-5-55 0,3-7-84 16,0-9-162-16,3-2-239 0,1-2-150 15,2-17-423-15</inkml:trace>
  <inkml:trace contextRef="#ctx0" brushRef="#br0" timeOffset="165713.039">19441 15224 1524 0,'0'0'1202'0,"0"0"-999"0,0 0-145 16,0 0-39-16,0 0 3 0,0 0 39 16,0 0 42-16,55-19-40 0,-37 14-11 15,-1-4-33-15,7 1-6 0,-3 3-11 16,3-1-4-16,-10 0 4 0,6 3-1 16,-3 0-1-16,-3-1-64 0,-10 3-89 15,6-2-66-15,-7 2-99 0,1-2-187 16,-4 1-109-16,0 0-375 0</inkml:trace>
  <inkml:trace contextRef="#ctx0" brushRef="#br0" timeOffset="165920.86">19603 15078 2217 0,'0'0'812'15,"0"0"-473"-15,0 0-101 0,0 0-23 16,0 0-58-16,0 0-53 0,0 0-35 15,0 0-39-15,0 0-30 0,0 0-31 16,-7 19 6-16,7-9 6 0,0 3 18 16,0 7-2-16,-7 3 2 0,1 0-40 15,-1 4-101-15,-4 0-50 0,4-2-131 16,1 0-324-16,-5-5-415 0,1-6-249 16</inkml:trace>
  <inkml:trace contextRef="#ctx0" brushRef="#br0" timeOffset="166154.903">19472 15344 2482 0,'0'0'624'16,"0"0"-397"-16,0 0-81 0,0 0-9 16,0 0-74-16,0 0-38 0,0 0 4 15,-7 62 15-15,7-43 0 0,0 1-41 16,0 4 32-16,-3-1-10 0,3-2-22 15,-4 3 19-15,4-3-20 0,-3-7 0 16,3 0-2-16,-3-4-42 0,3-5-52 16,0-3-51-16,0-2-81 0,0 0-135 15,0-3-144-15,0-6-104 16,0 1-171-16</inkml:trace>
  <inkml:trace contextRef="#ctx0" brushRef="#br0" timeOffset="166470.273">19500 15335 1700 0,'0'0'697'0,"0"0"-397"16,0 0-94-16,0 0-45 0,0 0-62 15,0 0-45-15,0 0-19 0,0 0 4 16,0 0 5-16,0 0-2 0,48-35 18 16,-41 30 10-16,7-1 38 0,-4 0-17 15,0 2-12-15,8 4-16 0,-11-3-12 16,3 3-4-16,0 0 3 0,-3 0-13 15,7 3 11-15,-7 5-7 0,0 0 6 16,-7 1-7-16,7 4 10 0,-1 2-16 16,-6 4-12-16,4 5-22 0,-4 1-1 15,-4 0-11-15,1 2-10 0,-4-3 3 16,4 1-18-16,-4-5-13 16,0-2-16-16,-3-2-22 0,6-6 9 15,-3-3-15-15,0 1-19 0,4-2-87 16,-4-4-214-16,4-1-236 0,3-1-384 15,-7 0-210-15</inkml:trace>
  <inkml:trace contextRef="#ctx0" brushRef="#br0" timeOffset="166745.927">19476 15425 2234 0,'0'0'633'16,"0"0"-453"-16,0 0-142 0,0 0-36 15,0 0 14-15,0 0 35 0,0 0 16 16,0 0 4-16,51-9-27 16,-33 5-18-16,-5 0-23 0,5 3 10 15,-8-2-13-15,7 2 16 0,-6 0-4 16,-8 1-12-16,4 0-110 0,-7 0-53 15,0 0-61-15,0 0-105 0,0 2-140 16,0 1-64-16,-4 0-164 0</inkml:trace>
  <inkml:trace contextRef="#ctx0" brushRef="#br0" timeOffset="167082.83">19472 15506 305 0,'0'0'1252'0,"0"0"-759"0,0 0-253 16,0 0-165-16,0 0-73 15,0 0 59-15,0 0 27 0,0 0-17 16,62-20-39-16,-44 13-30 0,-8 3-2 16,4 1 0-16,-4 2-36 0,-7 1-51 15,4 0-87-15,-3 0-98 0,-4 4-1 16,-4 3 48-16,-6 4-48 0,0 1-1 16,-1 0-25-16,1 0 139 0,0 0 128 15,-8-2 32-15,8 1 33 0,-4-5 149 16,11-2 161-16,-1 0 73 0,1-4-42 15,3 0-98-15,0 0-49 0,3 0-66 16,1 0-70-16,-4 0-17 0,3 0 77 16,4-1-29-16,4-2-51 0,-5 3-20 15,1-2-12-15,7 1-4 0,-7 0-10 16,0-1-23-16,3 0 1 0,-3 0 9 16,0 2-12-16,-4-4-51 0,4 2-122 15,-3-2-87-15,-1-1-199 16,-3 1-200-16,0 0-447 0</inkml:trace>
  <inkml:trace contextRef="#ctx0" brushRef="#br0" timeOffset="167418.271">19390 15471 1533 0,'0'0'1063'0,"0"0"-857"0,0 0-119 16,0 0 19-16,0 0-3 0,0 0-1 16,0 0-16-16,-4 64 0 0,-3-45-3 15,4 2-26-15,-8 1-6 0,8-1 9 16,0-2-6-16,-4-1-13 0,7-2-16 16,-4-4 13-16,4-2 3 0,0-2-10 15,4 0-9-15,-1-4 32 16,7 0-10-16,8-1-13 0,-5 3-18 15,8-5-10-15,7 0 19 0,-4-1-20 16,3 0 0-16,-2 0 11 0,6-2-10 16,-11-2-3-16,4 0-43 0,-6-1-45 15,-1-2-22-15,3 2-29 0,-6-3-83 16,-7 1-160-16,3-4-343 0,1 7-503 16</inkml:trace>
  <inkml:trace contextRef="#ctx0" brushRef="#br0" timeOffset="167778.042">20048 15343 1343 0,'0'0'777'0,"0"0"-318"16,0 0-143-16,0 0-79 0,0 0-74 16,0 0-71-16,0 0-63 0,0 0-10 15,0 0 41-15,0 0-6 0,51-7 10 16,-40 6-17-16,6-2-13 0,4 1-33 15,-4-2-1-15,-3 2 2 16,-1 0 17-16,5 0-19 0,-8-1-63 16,-7 0-80-16,1-1-64 0,-1 1-103 15,-3-1-305-15,0-4-158 0,0 3-516 16</inkml:trace>
  <inkml:trace contextRef="#ctx0" brushRef="#br0" timeOffset="168200.798">19968 15231 1266 0,'0'0'1299'0,"0"0"-1041"16,0 0-123-16,0 0 9 0,0 0 3 16,0 0-51-16,0 0-33 0,0 0-9 15,0 0-28-15,0 0 15 0,4 19 54 16,3-11 66-16,-4 6-69 15,4 1-36-15,-4 6-15 0,1 2-13 0,-1 4-3 16,-3 0-12-16,0 0 3 0,0-1-13 16,0-4 19-16,-7 0-9 15,1-4-13-15,-1-1-45 0,-4-3-15 16,4-2-21-16,-3-4 2 0,3-1-21 16,7-3-27-16,-7-2-3 0,4-2 3 15,-1 0-49-15,1 0 16 0,3-2 16 16,0-2 144-16,0 2 24 0,3 0-24 15,4-1 0-15,0-1 0 0,0-2 3 16,7 2 38-16,0 0-9 0,-1 4 32 16,-2 0 4-16,6 0-7 15,0 0 22-15,-3 6-16 0,-4-2-23 16,1 4-6-16,6-3-9 0,-3 3-7 16,-4-2-9-16,4-1 6 0,3-1-19 15,-3-3-48-15,-4-1-242 0,1 0-482 16,2-8-745-16</inkml:trace>
  <inkml:trace contextRef="#ctx0" brushRef="#br0" timeOffset="168554.867">20447 15232 802 0,'0'0'772'0,"0"0"-333"0,0 0-80 16,0 0-7-16,0 0-37 15,0 0-43-15,0 0-50 0,0 0-60 16,0 0-49-16,0 0-40 0,4 10 8 15,-4-1-2-15,0 2-53 0,-4 4-4 16,1 4-4-16,-1 2-18 0,4 0-12 16,0-1 9-16,0-3-29 0,0-2-47 15,0-3-31-15,0-4-38 0,0-3-86 16,0-5-110-16,11 0-151 0,-1-9-55 16,4-4-70-16,0 2-419 0</inkml:trace>
  <inkml:trace contextRef="#ctx0" brushRef="#br0" timeOffset="168730.683">20644 15231 1260 0,'0'0'1228'0,"0"0"-810"0,0 0-123 0,0 0-18 15,0 0-49-15,0 0-67 0,0 0-54 16,-4 54-54-16,-6-31-31 16,6 5-5-16,-6 3-14 0,3 2-1 15,0 1 8-15,-3 1-10 0,-4-2-2 16,7-2 1-16,-3-2-100 0,3-3-97 15,4-1-201-15,-4-6-560 0,0-5-398 16</inkml:trace>
  <inkml:trace contextRef="#ctx0" brushRef="#br0" timeOffset="169143.192">20933 15263 881 0,'0'0'1487'0,"0"0"-1077"0,0 0-179 15,0 0 12-15,0 0-17 0,0 0-58 16,0 0-10-16,0 0-73 0,0 0-57 16,0 0-12-16,10 8-15 0,1-8 24 15,-1 0-3-15,11-3 6 0,-1 0-25 16,5-1 32-16,-5-3-34 0,1 1-1 15,6-2-29-15,-9 2-53 16,-5 0-34-16,8 1-26 0,-14-3-77 16,0 2-144-16,0-2-245 0,-7 3-206 15,3-2-437-15</inkml:trace>
  <inkml:trace contextRef="#ctx0" brushRef="#br0" timeOffset="169407.325">21074 15100 2097 0,'0'0'579'0,"0"0"-312"16,0 0-14-16,0 0 5 0,0 0-87 15,0 0-51-15,0 0-35 0,0 0-37 16,0 0-45-16,0 0-3 0,0 13 19 16,0-1 15-16,-3 7-9 0,-4 3 10 15,-7 9-13-15,7 4-7 16,-10 4-14-16,-4 2 2 0,1 2 0 15,-4-2 16-15,3 0-18 0,4-7 0 16,-7 0-1-16,10-6-2 0,0-6-77 16,-3-3-40-16,6-5-58 0,1-1-80 15,3-5-180-15,7-4-179 0,-3-2-437 16,-1-2-266-16</inkml:trace>
  <inkml:trace contextRef="#ctx0" brushRef="#br0" timeOffset="169562.103">20957 15462 473 0,'0'0'1796'0,"0"0"-1334"0,0 0-263 16,0 0-80-16,0 0 82 0,0 0-45 15,0 0 0-15,0 0-86 0,59 51-39 16,-39-33 1-16,-2-5-32 0,9 3 0 16,-3-6-106-16,-3-4-167 0,0-2-449 15,-1-4-892-15</inkml:trace>
  <inkml:trace contextRef="#ctx0" brushRef="#br0" timeOffset="170668.892">17474 14872 267 0,'0'0'656'0,"0"0"-174"16,0 0-212-16,0 0-1 0,0 0 107 15,0 0-43-15,0 0-98 0,0 0-39 16,0 0-23-16,0 0-14 0,0-1-38 16,0 1-23-16,0 0-26 0,0 0-34 15,0 0-37-15,4 0-1 0,-4 0-37 16,6 0-14-16,1 0 26 0,7 2 21 15,-7-2 2-15,7 4 1 0,3-4 1 16,0 2-76-16,-10-2-35 0,3 0 3 16,1 0-20-16,-4 0-77 15,0-2-119-15,3-2-58 0,-3 0-94 16,-7 0-133-16,3 2-425 0</inkml:trace>
  <inkml:trace contextRef="#ctx0" brushRef="#br0" timeOffset="170872.955">17495 14855 72 0,'0'0'1229'0,"0"0"-576"0,0 0-293 16,0 0 5-16,0 0-88 0,0 0-56 16,0 0-39-16,0 0-46 0,0 0-69 15,0 0-45-15,-42 37-22 16,35-25-2-16,1 6-27 0,2-1 7 15,1 4-16-15,3-2 10 0,0 2-14 16,0-4-242-16,3-1-197 0,7-6-636 16,-3-6-424-16</inkml:trace>
  <inkml:trace contextRef="#ctx0" brushRef="#br0" timeOffset="171976.93">21398 15303 1260 0,'0'0'550'15,"0"0"-34"-15,0 0-209 0,0 0-37 16,0 0-4-16,0 0-30 0,0 0-77 15,0 0-86-15,0 0-49 0,-3 3-23 16,6-6 27-16,1 2 13 0,9-2 9 16,-2-1-9-16,-1-2-10 0,7 0-2 15,7-1-10-15,-10-1-17 0,7 2-2 16,3-1 0-16,-10 2 0 0,3-1 0 16,4 2 0-16,-8 0-12 0,-6-1-73 15,4 2-50-15,-4 2-97 0,3 1-84 16,-10 0-191-16,0 5-157 0,-10 3-19 15,3 0-564-15</inkml:trace>
  <inkml:trace contextRef="#ctx0" brushRef="#br0" timeOffset="172182.81">21426 15403 615 0,'0'0'1685'0,"0"0"-1249"15,0 0-230-15,0 0-120 0,0 0-5 16,0 0 11-16,0 0 20 0,0 0-33 15,55-22-28-15,-45 16-32 16,11-2-17-16,3 0 1 0,-10 4 7 0,6-3-8 16,-2 3 9-16,-5 0-11 15,-6 0-42-15,0 3-60 0,0-3-48 16,-3 1-33-16,-4 2-48 0,6-2-143 16,-6-1-106-16,0 1-112 0,0-1-164 15</inkml:trace>
  <inkml:trace contextRef="#ctx0" brushRef="#br0" timeOffset="172446.165">21484 15165 1711 0,'0'0'548'16,"0"0"-238"-16,0 0-78 0,0 0-58 15,0 0-11-15,0 0 10 0,0 0-14 16,0 0-32-16,0 0-29 0,0 0-38 15,4-1-13-15,-1 5-3 0,-3 4-12 16,7 2 21-16,3 5 28 16,-3 3-33-16,7 3-35 0,-4 0-11 15,-3 0-1-15,0 1 2 0,0-2 15 16,0 4-18-16,-7-5-31 0,0 3-108 16,0-1-44-16,-7-1-73 0,-7 3-223 15,4 2-292-15,-4-9-518 0</inkml:trace>
  <inkml:trace contextRef="#ctx0" brushRef="#br0" timeOffset="172569.975">21419 15624 2292 0,'0'0'604'0,"0"0"-453"15,0 0-151-15,0 0-10 0,0 0 10 16,0 0 48-16,0 0-45 0,62 17-3 16,-48-17-64-16,6 0-148 0,8-4-236 15,-18-1-292-15,14-7-884 0</inkml:trace>
  <inkml:trace contextRef="#ctx0" brushRef="#br0" timeOffset="173332.737">21987 15209 683 0,'0'0'521'16,"0"0"-147"-16,0 0-55 0,0 0 34 16,0 0-42-16,0 0-70 0,0 0-48 15,0 0-45-15,0 0-37 0,0 0-21 16,0-5-4-16,0 5 18 0,0 0-12 16,4 0-6-16,-4 0-4 0,0 0-16 15,0 0 6-15,0 0-9 0,0 0-7 16,0 1-11-16,0 2-8 0,0-2-2 15,0 5-1-15,0 3-6 0,0 9 6 16,-4 5-9-16,1 6-25 0,-1 5 0 16,-3 4-3-16,1-1-9 0,-5 1 10 15,8-4 1-15,-1 1-12 16,1-6 13-16,-1-2-1 0,1-5-15 0,3-3-52 16,-3-6-29-16,3-2-35 0,0-5-23 15,0-3-113-15,0-3-240 0,0-3-308 16,3-3-268-16</inkml:trace>
  <inkml:trace contextRef="#ctx0" brushRef="#br0" timeOffset="173536.148">22042 15362 2380 0,'0'0'702'0,"0"0"-443"0,0 0-158 15,0 0-50-15,0 0-51 0,0 0-27 16,0 0 20-16,0 0 7 0,0 0 29 15,0 0-7-15,59-3 0 0,-45-1-22 16,3 4 0-16,0-4-28 0,-10 1-36 16,7-2-76-16,-7 1-10 0,0-1-42 15,0-1-133-15,-4-2-232 0,-3 2-119 16,3-1-499-16</inkml:trace>
  <inkml:trace contextRef="#ctx0" brushRef="#br0" timeOffset="173773.246">22153 15172 2231 0,'0'0'510'0,"0"0"-272"15,0 0-65-15,0 0 19 0,0 0-75 16,0 0-47-16,0 0-13 0,0 0-16 16,0 0-9-16,0 0 9 0,0 11 47 15,0 3 54-15,3 9-70 0,-3 7-31 16,0 6-18-16,0 2-13 0,0 5-9 15,-3 3-2-15,-1-2 2 16,-6 0-2-16,3-4-49 0,-7-5-63 16,11-4-60-16,-4-4-42 0,3-6-218 15,1-5-344-15,3-5-497 0</inkml:trace>
  <inkml:trace contextRef="#ctx0" brushRef="#br0" timeOffset="174203.993">22576 15159 901 0,'0'0'450'16,"0"0"-93"-16,0 0-22 0,0 0 34 16,0 0-75-16,0 0-43 0,0 0-72 15,0 0-51-15,0 0-20 0,0 0-15 16,4-1 11-16,-4 1-2 0,0 1-14 15,0 3-25-15,0 3-19 0,0 6-6 16,0 8-1-16,0 6-21 0,0 7-16 16,0 3 0-16,-4 2-1 0,1 5 1 15,-7-3-2-15,6-2-1 0,1-3-69 16,-4-6-1-16,0-5-31 0,7-5-32 16,-7-5-26-16,7-5-64 0,-3-4-143 15,-1-3-135-15,1-3-210 0,3 0-373 16</inkml:trace>
  <inkml:trace contextRef="#ctx0" brushRef="#br0" timeOffset="174793.688">22432 15367 2008 0,'0'0'457'0,"0"0"-305"16,0 0-52-16,0 0-17 0,0 0-28 15,0 0-29-15,0 0 6 0,0 0 26 16,0 0 12-16,51-22-15 0,-40 17-20 16,2 1-3-16,8-1 0 15,-7 0-10-15,-4 1-21 0,8 0 0 16,-5 3 0-16,-2-2-1 0,-4 3 0 16,3 0 1-16,-7 0-1 0,1 0 3 15,3 0-2-15,-4 0 11 0,-3 0-12 16,0 0 3-16,0 2-2 0,0 0 9 15,-10 4-10-15,6 1-19 0,-6 2 16 16,0 6-35-16,-4-1 18 0,-7 2 8 16,4-1-4-16,0 2-10 0,-4 0 26 15,4-4 0-15,3 0 1 0,-7-2 1 16,11-3-2-16,0-1 0 0,6-3 0 16,1-1-1-16,-1-2-1 0,4-1-36 15,0 0-1-15,0 0 17 0,0 0 9 16,0 0 13-16,0 0 0 0,0 0 3 15,4 0-3-15,-4 0-2 0,3-2-24 16,1-1 26-16,6-2 0 0,7-3 19 16,0 1-19-16,1-6-19 0,9 1 19 15,-6-1-1-15,0 1-1 16,6 3-30-16,-10-1 32 0,4 4-3 16,-7 1 3-16,-4 2 56 0,1 3 12 15,-5 0 44-15,-2 4-26 0,3 2 61 16,-4 2 56-16,-3 4-55 0,0 5-35 15,0 1-34-15,0 2-35 0,0 3-19 16,0-4-15-16,-3 3-10 0,3-5 0 16,0-1-3-16,0-4-22 0,7-1-81 15,0-3-87-15,-1-4-35 0,1-4-87 16,7 0-196-16,3-8-198 0,-6 0-449 16</inkml:trace>
  <inkml:trace contextRef="#ctx0" brushRef="#br0" timeOffset="175093.588">23000 15255 787 0,'0'0'1811'16,"0"0"-1566"-16,0 0-243 0,0 0 47 15,0 0 111-15,0 0-70 0,0 0-42 16,0 0-7-16,0 0 45 0,0 0 13 16,-21 47 41-16,18-31-11 0,0 2-53 15,-1 5-16-15,1-1-29 0,-1 1-15 16,1 0 0-16,-1-1-16 0,-3-2-3 16,4-3 2-16,3-2-2 15,-3-3-32-15,3-4-72 0,0-2-86 16,0-2-58-16,0-4-178 0,0 0-230 15,0 0-354-15</inkml:trace>
  <inkml:trace contextRef="#ctx0" brushRef="#br0" timeOffset="175291.732">23021 15359 2057 0,'0'0'586'15,"0"0"-390"-15,0 0-157 0,0 0 12 16,0 0 29-16,0 0 16 0,62-11-16 15,-45 7 10-15,7-2-62 0,0 0-24 16,-3 2-1-16,3 0 10 0,-7 0-7 16,4 1-6-16,-4-1-89 0,-6 1-68 15,-8 1-61-15,4 1-127 0,-7-3-206 16,0 1-53-16,0-1-377 0</inkml:trace>
  <inkml:trace contextRef="#ctx0" brushRef="#br0" timeOffset="175716.83">23183 15164 939 0,'0'0'1395'0,"0"0"-1107"0,0 0-136 16,0 0 34-16,0 0-10 0,0 0-70 15,0 0-39-15,0 0-4 0,0 0 17 16,0 0 21-16,7 45-15 0,-4-26-7 15,-3 7-25-15,0 1-26 0,0 2-3 16,-3 4-22-16,-1-1 29 0,-3 1-20 16,-3 0 1-16,3-4 3 0,-7-2-1 15,7-3-12-15,-6 2 16 0,-8-7-19 16,7-1-43-16,7-2-83 16,-3-5-3-16,0-3-23 0,-1-5 2 0,8-3 16 15,-1 0-3-15,4-5 18 16,0-2 58-16,0-3-6 0,0-1 54 0,7 1 13 15,4-1 3-15,-1-1 16 16,0 3 4-16,-3 1 25 0,7 0 10 16,0 4 9-16,-4 1-3 0,-3 3 0 15,3 0 10-15,-3 0 9 0,4 1-13 16,2 3-10-16,-2 2-12 0,-1 0-13 16,0 0-33-16,1-2 9 0,2 0-11 15,-2-1-89-15,-1-3-80 0,-3 0-61 16,3 0-143-16,-3-10-349 0,4 5-398 15</inkml:trace>
  <inkml:trace contextRef="#ctx0" brushRef="#br0" timeOffset="175989.845">23396 15179 1820 0,'0'0'764'0,"0"0"-693"0,0 0-71 16,0 0-106-16,0 0 38 0,0 0 7 16,0 0-95-16,0 0-109 0,0 0 40 15,0 0 86-15,42-9 139 0,-39 9 74 16,1 0 141-16,2 0 31 0,-2 0 46 16,-4 2-8-16,3 0-18 0,-3 2-58 15,4 0-86-15,-4 0-56 0,3 3-37 16,1-3-10-16,-4 3-19 0,0 1-79 15,3-3-113-15,-3 1-144 0,0-2-411 16,0 0-517-16</inkml:trace>
  <inkml:trace contextRef="#ctx0" brushRef="#br0" timeOffset="176609.255">23706 15367 336 0,'0'0'1959'0,"0"0"-1572"0,0 0-255 16,0 0-13-16,0 0 86 0,0 0-64 16,0 0-84-16,0 0-57 15,0 0 1-15,0 0 22 0,11 36 21 0,-11-18-12 16,3 2 0-16,-3 8-10 16,0 0-9-16,0 0 3 0,0 2-4 15,0-2-9-15,0-4 10 0,-3 0-10 16,3-3 16-16,-4-2 7 0,1-4-4 15,3-4 44-15,-4-2 54 0,1-1-54 16,0-2-31-16,3-4-4 0,0 0-15 16,0 1 6-16,0-3-3 0,0 1 6 15,-4-1 6-15,4 2-8 0,-3-1 24 16,-1-1 68-16,-6 3-59 0,-4-3-37 16,0 4-19-16,1 2 0 0,-5 0-13 15,-6 2-18-15,4 1-9 0,-8-1-47 16,7 2-43-16,-10-1-46 0,14-1-89 15,0 0-197-15,-4-5-272 0,7 1-889 16</inkml:trace>
  <inkml:trace contextRef="#ctx0" brushRef="#br0" timeOffset="177348.95">24189 15400 2469 0,'0'0'557'0,"0"0"-362"0,0 0-147 15,0 0 3-15,0 0 3 0,0 0 4 16,0 0 24-16,48-23-25 0,-31 13-30 16,11 1-27-16,-4 2 0 0,-7 0-16 15,4 4 16-15,-7 2-111 0,-8 1-90 16,1 0-38-16,-3 4-196 15,-4 3-245-15,0 1-55 0</inkml:trace>
  <inkml:trace contextRef="#ctx0" brushRef="#br0" timeOffset="177534.166">24209 15525 1703 0,'0'0'817'0,"0"0"-440"15,0 0-201-15,0 0-80 0,0 0-10 16,0 0-3-16,0 0-16 0,0 0-32 15,73-35-19-15,-53 24-15 0,1 0 1 16,0 0 8-16,-4 1-10 0,-7 1-140 16,1 1-20-16,2 3-26 0,-9-1-129 15,-1-1-176-15,-3 1-168 0,0 0-486 16</inkml:trace>
  <inkml:trace contextRef="#ctx0" brushRef="#br0" timeOffset="177776.882">24306 15240 2110 0,'0'0'566'0,"0"0"-350"15,0 0-72-15,0 0 99 0,0 0-71 16,0 0-74-16,0 0-50 0,0 0-48 16,0 0-14-16,0 0-5 0,0 0 19 15,3 6 13-15,-3 5 12 0,4 3 19 16,-1 9 26-16,-3 7 72 0,0 13-54 15,-7 16-54-15,-3 9-15 0,0-4-19 16,-8-15-35-16,12-14-65 16,-1-9-61-16,0 1-57 0,0 2-146 15,0-4-166-15,-3-3-160 0,6-10-309 16</inkml:trace>
  <inkml:trace contextRef="#ctx0" brushRef="#br0" timeOffset="178049.914">24526 15369 881 0,'0'0'2138'16,"0"0"-1803"-16,0 0-284 0,0 0-9 15,0 0 21-15,0 0-62 0,0 0 1 16,0 0-1-16,0 0 60 0,18 52-8 15,-15-29-5-15,4 2-4 0,-7 0-22 16,3 2-9-16,-3-1-10 0,0-5-1 16,0-3-2-16,0-4-35 15,0-3-79-15,-3-5-38 0,3-4-36 16,-7-2-90-16,4 0-169 0,-1-4-289 16,1-1-598-16</inkml:trace>
  <inkml:trace contextRef="#ctx0" brushRef="#br0" timeOffset="178336.972">24519 15425 1126 0,'0'0'644'0,"0"0"-251"16,0 0-160-16,0 0-30 0,0 0-3 15,0 0-7-15,0 0-62 0,0 0-16 16,66-58-22-16,-49 49-20 0,11-1 7 16,-11 0 5-16,7 0-6 0,0 2 10 15,-7 1-32-15,11 1-4 0,-11 2-9 16,4 0 3-16,-4 3-9 0,-3 1-7 15,-4 1 7-15,4 6 0 0,-4 1 9 16,-3 6 9-16,-3 6-28 16,-4 3 1-16,0 8-26 0,0 1 15 15,-7 3-17-15,-4-4-1 0,5-4-3 16,-5-2-28-16,4-5-22 0,0-5-22 16,4-5-23-16,0-2-15 0,-1-6-35 15,-3-2-92-15,0 0-162 0,4-8-303 16,-7-4-401-16,6 1 26 0</inkml:trace>
  <inkml:trace contextRef="#ctx0" brushRef="#br0" timeOffset="178555.315">24743 15174 2209 0,'0'0'694'0,"0"0"-326"16,0 0-113-16,0 0-40 0,0 0-105 15,0 0-69-15,-13 60-28 0,13-41-10 16,0 0-1-16,0 4-2 0,0-1 1 16,0 4 1-16,0-2 11 0,0 3-10 15,0-1-3-15,-4-1-63 0,-3-1-47 16,-6-3-32-16,2 2-46 0,1-5-262 16,-4 2-259-16,0-9-464 0</inkml:trace>
  <inkml:trace contextRef="#ctx0" brushRef="#br0" timeOffset="178891.179">24533 15531 1715 0,'0'0'807'0,"0"0"-491"16,0 0-220-16,0 0-70 16,0 0 3-16,0 0 19 0,0 0 10 15,55-21 6-15,-30 13-42 0,-5 3 3 16,-3 0-22-16,8 1-1 0,-5 2-1 15,-6-2-1-15,3 4-19 0,-6 0-32 16,-5 2-97-16,-2 2-16 0,-4 2-74 16,0 2-69-16,-4 3-56 0,-6 1-161 15,-4 4-20-15,-3-1 156 0,7 1 388 16,-4-4 131-16,-7 1 263 0,11-1 39 16,3-2-23-16,0-4 38 0,4-2-25 15,3-1-118-15,0-2-142 0,0-1-150 16,3 0-13-16,4 1-10 0,3-1 10 15,4 0 0-15,3-1-22 0,-3-7-22 16,3 1-98-16,8-4-28 0,-8-4-227 16,7-1-232-16,-7 5-423 0,4-10 332 0</inkml:trace>
  <inkml:trace contextRef="#ctx0" brushRef="#br0" timeOffset="179194.903">25298 15163 2240 0,'0'0'1010'0,"0"0"-825"16,0 0-128-16,0 0 89 0,0 0 31 15,0 0-133-15,0 0-44 0,0 0-26 16,0 0 1-16,0 0 25 15,-3 34 45-15,3-12 43 0,0 3-22 16,-4 7-25-16,-3 2-27 0,0 4 1 16,1-1-2-16,-5 0-11 0,8-3-2 15,-4-4 0-15,3-3-2 0,1-3-14 16,0-5-48-16,-1-3-67 0,1-4-30 16,-1-4-48-16,1-1-100 0,-1-5-195 15,1 0-143-15,-1-2-427 0</inkml:trace>
  <inkml:trace contextRef="#ctx0" brushRef="#br0" timeOffset="179589.218">25178 15268 2498 0,'0'0'666'0,"0"0"-465"0,0 0-150 15,0 0 54-15,0 0 44 0,0 0-80 16,-11 56-25-16,11-40-12 0,0-1-7 16,0 1 9-16,0-1 7 0,0-1-3 15,0-2-10-15,4-2-15 0,-1-2-2 16,1-3-11-16,2-1-37 0,1-2-45 16,7-2-16-16,7 0 23 0,-4-4-30 15,4-7-44-15,6 0-48 0,-3-4 15 16,4 0-127-16,-7-1 64 0,3 2 22 15,-7 4 125-15,-3 0 98 0,-4 3 110 16,4 3 84-16,-7 4 29 0,-4 0 2 16,1 0 37-16,-4 0-26 0,0 2-58 15,0 0-36-15,3 2-45 0,0 3-21 16,-3-2-26-16,4 2-19 0,-1 0-12 16,-3-2-2-16,0 3-17 0,0 0-90 15,-3-1-86-15,-1 1-58 16,-6 2-135-16,0-1-348 0,-4-2-461 15</inkml:trace>
  <inkml:trace contextRef="#ctx0" brushRef="#br0" timeOffset="179974.978">25105 15535 2739 0,'0'0'587'0,"0"0"-422"0,0 0-89 16,0 0 54-16,0 0-13 0,0 0-95 16,0 0-4-16,0 0-5 15,0 0 0-15,-10 64 9 0,6-52-10 16,1 0 26-16,0-2-4 0,-1 1 7 16,4-5 13-16,-3 0 28 0,3-2 27 15,0-1-57-15,0-3-17 0,0 0-4 16,0 0 0-16,3 0-31 0,-3 0-31 15,4 0 15-15,2 0 16 0,8 0 28 16,0-4 12-16,3 0-21 0,0 0-7 16,8-3-9-16,-5 3 0 0,8-2 12 15,-8 1-15-15,-2 0-2 0,9 0-1 16,-13 1 3-16,10 0-3 0,-7 0 1 16,-3 0 2-16,0 0-50 0,3-2-40 15,-7 1-16-15,1 0-50 0,-8-2-77 16,8 1-140-16,-1-2-179 0,-3-2-220 15,0 2-290-15</inkml:trace>
  <inkml:trace contextRef="#ctx0" brushRef="#br0" timeOffset="180121.572">25494 15489 1443 0,'0'0'1225'0,"0"0"-743"0,0 0-147 16,0 0-10-16,0 0-136 0,0 0-159 15,0 0-30-15,-13 55-3 0,13-39 2 16,-4 0 1-16,1 0 0 0,-1-1 0 15,4 1-2-15,0-2-158 0,0-1-89 16,0 0-274-16,0-5-629 0,0-1-669 0</inkml:trace>
  <inkml:trace contextRef="#ctx0" brushRef="#br0" timeOffset="180282.408">26101 15845 3306 0,'0'0'660'0,"0"0"-660"16,0 0-87-16,0 0 43 0,0 0 9 15,0 0-218-15,0 0-190 0,0 0-739 16,0 0-740-16</inkml:trace>
  <inkml:trace contextRef="#ctx0" brushRef="#br0" timeOffset="183400.216">9447 16695 777 0,'0'0'1212'0,"0"0"-943"0,0 0-169 16,0 0 1-16,0 0 53 0,0 0-12 15,0 0-55-15,0 0-45 0,0 0-10 16,0 2-3-16,0-2 6 0,0 0 20 15,0 0-7-15,7 2-3 0,-7-2-4 16,0 0 1-16,0 0 2 0,0 0-5 16,0 0-10-16,0 0-1 0,0 0-6 15,0 4-18-15,-7-2 18 0,3 5-20 16,4-3 17-16,-3 0-17 0,-1 3 11 16,1-2 0-16,0 2 3 15,-1 0 3-15,-3 1-3 0,4 0-4 16,-1 1-9-16,-3 1 13 0,1-1-15 15,-5 1 12-15,8 0 0 0,-4 2-13 16,0 0 15-16,0 1-12 0,-3 2 0 16,-1-1 0-16,1 3 13 0,3-2 9 15,-3 1-12-15,-1-1-11 0,-2 3 10 16,-1-3-8-16,7 1-3 0,-3-1 15 16,3-1-14-16,-4-1-1 0,5 1-1 15,-5-3-2-15,8-2-11 0,-1-1 0 16,1-2 11-16,3-2-11 0,-4 0-6 15,4-1-85-15,-3 1 18 0,0 2-86 16,-1 0-17-16,1 2-13 0,-1-1-62 16,1 0-33-16,-1 0-125 0,1 1-59 15,-1-4-99-15,4 1-216 16</inkml:trace>
  <inkml:trace contextRef="#ctx0" brushRef="#br0" timeOffset="183859.944">9164 16717 293 0,'0'0'1384'0,"0"0"-1033"0,0 0-199 15,0 0-3-15,0 0 84 0,0 0-1 16,0 0-17-16,0 0-64 0,0 0-71 16,0 0-13-16,4-1-16 0,-4 1-1 15,0 0-2-15,0 0-16 0,0 0-13 16,0 0-3-16,0 0-14 0,0 1-2 15,0 0-3-15,3 1-26 0,7 5 29 16,-3 2 17-16,4 3-14 0,2 2 13 16,-2 3-13-16,6 2 8 0,0 0-11 15,0 3-2-15,-3 1 2 0,7 1 0 16,-7 2 14-16,-1 3-14 0,8-2 0 16,-7 1 0-16,0-1 0 0,0-2 1 15,-1 1-2-15,-2-4-49 16,-1-3-65-16,0 0-12 0,1-4-78 15,-4-4-71-15,3-3-205 0,-7-1-220 16,1-7-820-16</inkml:trace>
  <inkml:trace contextRef="#ctx0" brushRef="#br0" timeOffset="184863.082">10026 16697 1359 0,'0'0'436'16,"0"0"-209"-16,0 0-13 0,0 0 71 16,0 0-21-16,0 0-7 0,0 0-26 15,0 0-60-15,0 0-31 0,0 0-4 16,-11 2-7-16,11-2-19 0,0 0-31 16,0 0-19-16,0 0-4 0,0 0 0 15,0 0-9-15,4 0-10 0,-4 0-9 16,0 0-15-16,0 0-1 0,0 0-10 15,3 0-2-15,-3 0 0 16,0 0-1-16,0 0-11 0,4 0-4 16,-4 0-5-16,0 0-20 0,3 0-15 15,4 4-16-15,3-2 41 0,7 5 30 16,1 1 0-16,9 0-1 0,1 3 1 16,-1-2 0-16,1 1-75 0,-1-3 22 15,1 1-8-15,-4-2 8 0,-3 0 19 16,-7-2 10-16,3-1 13 0,-10-1-1 15,6 0 1-15,-9-2 10 0,-1 2 2 16,1-1 3-16,-4-1 15 0,0 0 8 16,0 1-1-16,0-1 0 0,0 0 0 15,0 0 0-15,0 2-6 0,0-2 0 16,0 0 0-16,0 0 3 0,-4 0 3 16,4 0 0-16,0 0 0 0,0 1 4 15,0-1-4-15,0 1-3 16,-3-1-3-16,3 0 3 0,-4 2-4 0,4-2-2 15,-3 4-15-15,0-1 15 16,-4 1-16-16,7 1-2 0,-7 3-10 0,0 1 11 16,-3 5 1-16,-1 3 0 15,-3 3 0-15,-3 3-15 0,0 6 15 16,-4 1 1-16,1 1-1 0,-8 3-2 16,4 1-1-16,0 0 0 0,0-2-9 15,0-4 9-15,10-3-1 0,0-3 1 16,0-7-15-16,7-3 15 0,4-6-47 15,3-4-136-15,0-3-158 0,7-3-680 16,0-3-169-16</inkml:trace>
  <inkml:trace contextRef="#ctx0" brushRef="#br0" timeOffset="185518.618">10728 16687 1192 0,'0'0'517'0,"0"0"-260"16,0 0-36-16,0 0 15 0,0 0-33 15,0 0-13-15,0 0-13 0,0 0-42 16,0 0-23-16,0 0 6 0,4 0-4 16,-4 0-19-16,0 0-16 15,0 0-25-15,0 0-7 0,0 3 4 16,0-2-10-16,0 5-16 0,0 6-9 16,0 3-13-16,-4 11 25 0,-3 3-26 15,1 6-2-15,-1 2-1 0,-4 2-1 16,4 0-1-16,-3 0-25 0,0-4 15 15,-1-1-12-15,5-1-38 0,-5-4-41 16,4-2-45-16,0-7-51 0,1-1-94 16,2-5-118-16,4-6-177 0,0-1-100 15,0-7-543-15</inkml:trace>
  <inkml:trace contextRef="#ctx0" brushRef="#br0" timeOffset="185912.412">10759 16690 1647 0,'0'0'445'0,"0"0"-215"0,0 0-36 16,0 0 28-16,0 0-19 0,0 0-27 15,0 0-23-15,0 0-35 0,0 0-16 16,0 0-4-16,4-4-9 0,-4 4-23 16,0 0-22-16,0 1-19 0,0-1-6 15,3 2-4-15,1 0-15 0,-4 6-25 16,7 2 25-16,-1 5 2 0,5 5 11 16,-1 5-1-16,4 5-10 0,-7 0 1 15,10 0 1-15,-7 4-2 16,1-2 0-16,-1-2-2 0,-3-2-3 0,-7-1 2 15,0-3-40-15,7-2-10 16,-7-3-40-16,0 1-11 0,0-6 4 16,0 0-26-16,0-7-29 0,-7 1-100 15,7-4-40-15,0-1-79 0,0-2-104 16,0-1-42-16,0 0-137 0</inkml:trace>
  <inkml:trace contextRef="#ctx0" brushRef="#br0" timeOffset="186175.522">10670 17011 696 0,'0'0'1718'0,"0"0"-1311"0,0 0-260 16,0 0-108-16,0 0-8 15,0 0-30-15,0 0 20 0,0 0 40 16,0 0 6-16,69-23-41 0,-52 17-8 16,4 0-18-16,-1 2 0 0,4 0 0 15,-3 4 0-15,0-3-141 0,-4 0-86 16,7 1-144-16,-10-2-264 0,0 0-486 16,-1-5 384-16</inkml:trace>
  <inkml:trace contextRef="#ctx0" brushRef="#br0" timeOffset="186473.822">11083 16709 2089 0,'0'0'550'0,"0"0"-331"0,0 0-68 15,0 0 28-15,0 0-16 0,0 0-32 16,0 0-17-16,0 0-38 0,0 0-45 16,0 0-15-16,0 4-16 0,0 3-2 15,0 8 2-15,4 4 0 0,-4 4 16 16,0 4-14-16,0 3-2 0,0 1-30 16,0 0-30-16,0 0-47 0,0-1-43 15,0-3-22-15,0 0-110 0,0-4-117 16,0-1-174-16,0-6-52 15,0-5-375-15</inkml:trace>
  <inkml:trace contextRef="#ctx0" brushRef="#br0" timeOffset="186766.93">11293 16650 346 0,'0'0'2287'15,"0"0"-1898"-15,0 0-267 0,0 0-23 16,0 0 79-16,0 0 0 0,0 0-45 16,0 0-55-16,0 0-40 0,0 0-35 15,4 35 45-15,-4-12 8 0,0 8-25 16,0 1-12-16,0 5-19 0,0 0-1 15,0 4-2-15,0-3-10 0,0 0-5 16,0 2-73-16,0-2-76 16,0-3-55-16,0 1-205 0,0-2-392 15,-4-11-585-15</inkml:trace>
  <inkml:trace contextRef="#ctx0" brushRef="#br0" timeOffset="187592.558">12392 16949 1110 0,'0'0'1762'15,"0"0"-1441"-15,0 0-261 0,0 0-2 16,0 0 28-16,0 0 0 0,0 0-17 16,0 0-69-16,0 0-35 0,4 2-39 15,-1-2-56-15,4 0-171 0,0 0-43 16,3 0-176-16,1 0-260 0,6-2-588 0</inkml:trace>
  <inkml:trace contextRef="#ctx0" brushRef="#br0" timeOffset="187740.968">12654 16921 1815 0,'0'0'454'15,"0"0"-328"-15,0 0-126 0,0 0-22 16,0 0-33-16,0 0-45 0,0 0-65 15,0 0-37-15,0 0-15 0,0 0-128 16,52 18-278-16,-28-24-43 0</inkml:trace>
  <inkml:trace contextRef="#ctx0" brushRef="#br0" timeOffset="187903.667">12895 16906 840 0,'0'0'1237'15,"0"0"-968"-15,0 0-130 0,0 0-22 16,0 0-1-16,0 0-52 15,0 0-61-15,0 0-3 0,0 0-138 16,0 0-56-16,14 4 45 0,-10-4-32 16,3 0-72-16,-1 2-27 0,-2 2-91 15,3-3-39-15,-7 2-53 0,-42-17 117 0</inkml:trace>
  <inkml:trace contextRef="#ctx0" brushRef="#br0" timeOffset="188031.744">13140 16949 848 0,'0'0'0'0,"0"0"-457"16</inkml:trace>
  <inkml:trace contextRef="#ctx0" brushRef="#br0" timeOffset="188994.99">13609 16640 421 0,'0'0'1235'15,"0"0"-929"-15,0 0-86 0,0 0 52 16,0 0 19-16,0 0-82 0,0 0-33 15,0 0-26-15,0 0-29 0,0 0-29 16,0 0-28-16,3-2-14 0,0 2-18 16,4-1-16-16,0-2 19 0,7 0-13 15,-4-1 0-15,4 0-21 0,3-2 1 16,1 2 0-16,-1-4-2 0,0 4 1 16,0 0-2-16,-3 0 1 0,-4 0-22 15,4 4-29-15,-7-3-53 0,3 2-26 16,-10 1-20-16,4 0-38 0,-4 0-89 15,0 0-80-15,0 0-133 0,0 0-30 16,0 0-138-16,0 0-134 0</inkml:trace>
  <inkml:trace contextRef="#ctx0" brushRef="#br0" timeOffset="189256.914">13653 16631 1787 0,'0'0'448'0,"0"0"-244"0,0 0-30 16,0 0 26-16,0 0-4 0,0 0-23 15,0 0-77-15,0 0-65 0,0 0-31 16,0 0-7-16,0 23 7 0,0-8 23 16,0 7-4-16,0 3-16 15,0-1 0-15,-3 5 13 0,3-2-16 16,-4 1 0-16,4-3-2 0,0-3-18 15,0-3-63-15,0-1-32 0,0-6-58 16,0-5-39-16,0-1-98 0,0-2-189 16,0-4-132-16,0 0-510 0</inkml:trace>
  <inkml:trace contextRef="#ctx0" brushRef="#br0" timeOffset="189493.155">13667 16739 1938 0,'0'0'541'0,"0"0"-334"0,0 0-79 15,0 0-38-15,0 0-64 16,0 0-26-16,0 0 0 0,0 0 28 16,0 0 20-16,52-23-22 0,-38 16-26 15,-1 1 0-15,-2 0-1 0,-1 4-153 16,-3 0-17-16,-7 2 13 0,0 0-65 15,0 0-131-15,0 6 4 0,-7 0-15 16,0 6-120-16,0-2-106 0</inkml:trace>
  <inkml:trace contextRef="#ctx0" brushRef="#br0" timeOffset="189656.642">13667 16739 680 0,'10'56'453'0,"-10"-56"-124"0,0 0-52 16,0 0-11-16,4-1-52 0,-1 0-84 15,1-3-88-15,-1 0-17 0,4-2 11 16,3-2-4-16,1 2-28 0,-4 0-4 15,3 1-16-15,-3 1-19 0,3 2 32 16,-6 0 0-16,3 2-36 0,-1 0-29 16,-2 2-104-16,-4 4-49 0,0 2 10 15,0 1-13-15,-4 4-268 0,-2-4-287 16</inkml:trace>
  <inkml:trace contextRef="#ctx0" brushRef="#br0" timeOffset="189800.545">13571 16982 1234 0,'0'0'427'16,"0"0"-216"-16,0 0-107 0,0 0-52 16,0 0-52-16,0 0-85 0,0 0 20 15,0 0 65-15,0 0 20 0,0 0-20 16,55-44-163-16,-38 27-87 0,0 0-115 16,-3 3-231-16</inkml:trace>
  <inkml:trace contextRef="#ctx0" brushRef="#br0" timeOffset="190002.523">13764 16665 10 0,'0'0'1801'0,"0"0"-1356"16,0 0-225-16,0 0-78 0,0 0-49 16,0 0-44-16,0 0 18 0,0 66 49 15,-4-39 22-15,1 4-52 0,3 2-35 16,-4 2-16-16,4 2-9 0,0 0-26 15,0-3-12-15,0-2-29 0,0-4-46 16,0-5-47-16,0-1-165 0,0-9-264 16,0-3-484-16</inkml:trace>
  <inkml:trace contextRef="#ctx0" brushRef="#br0" timeOffset="190753.33">13953 16720 42 0,'0'0'1453'0,"0"0"-1079"0,0 0-63 15,0 0-81-15,0 0 35 0,0 0 11 16,0 0-64-16,0 0-97 0,0 0-35 16,0 0-30-16,-10 4-15 0,13-4-12 15,1 0-20-15,3 0 13 0,-1-4-13 16,5 4 22-16,3-3-9 0,-4 0-14 15,4 2-2-15,3 1 0 0,-3 0-13 16,-4 0 12-16,4 0 1 16,-4 4 0-16,0 3 0 0,1 0 0 15,-8 1 0-15,4-1 12 0,-3 1-10 16,-4 1 14-16,0 1 3 0,-4 1-6 16,-3 1-10-16,-3 2-3 0,-4 2-14 15,-3-1-30-15,-4 5-29 0,1-2-51 16,-8-1-20-16,4 0-64 0,0-3 15 15,3-2 16-15,4-4-1 0,3-6-3 16,4 0-39-16,-1-2-56 0,8-7-115 16,3-2 280-16,0-1 111 0,0-2 114 15,0 3 23-15,7-1 10 0,0 2 35 16,0 2 9-16,3 1 46 0,0 1-46 16,1 4-4-16,-1 0-10 0,0 1-23 15,1 7-48-15,2 1-23 0,1 4 0 16,3 1-28-16,1-1-46 0,-1 1-9 15,-3 1 0-15,3-5 23 0,7 0-23 16,-7-5-169-16,4-5-203 16,0-1-407-16,-8-16-1121 0</inkml:trace>
  <inkml:trace contextRef="#ctx0" brushRef="#br0" timeOffset="191113.878">14480 16592 716 0,'0'0'502'0,"0"0"-228"0,0 0-24 16,0 0 49-16,0 0 34 0,0 0-3 16,0 0-79-16,0 0-62 15,0 0-46-15,0 0-41 0,4 0-25 16,-4 1-11-16,0 2-15 0,0 0 0 16,-11 5-51-16,8 2 0 0,-11 4-35 15,0-1-16-15,0 2-31 0,4-2-7 16,-4-2-13-16,4-1-61 0,3-2-75 15,4-4-87-15,-1 0-138 0,4-4-190 16,0 0-446-16</inkml:trace>
  <inkml:trace contextRef="#ctx0" brushRef="#br0" timeOffset="191341.979">14625 16577 1186 0,'0'0'1126'15,"0"0"-861"-15,0 0-155 0,0 0 38 16,0 0 76-16,0 0-51 0,-21 61-33 16,11-47-38-16,0 2-35 0,-8 1-42 15,1 1-13-15,-4-1-12 0,4-1-1 16,-3-1-34-16,2-1-105 0,1 0-64 16,0-4 9-16,3-1-43 0,7-3 45 15,-3-4-43-15,6-2-89 0,4 0-201 16,0-6-158-16,4-1 65 0</inkml:trace>
  <inkml:trace contextRef="#ctx0" brushRef="#br0" timeOffset="191492.479">14442 16755 165 0,'0'0'222'0,"0"0"49"0,0 0 22 16,0 0-29-16,0 0-23 0,0 0 12 15,0 0-9-15,0 0 25 0,0 0-16 16,45 30-24-16,-45-9-62 16,0 7-74-16,4 0-19 0,-8 3-29 15,8 0 0-15,-4-2-20 0,0-2 10 16,0-1-15-16,0-5-20 0,0 0-2 15,0-9-74-15,0 0-110 0,0-5-75 16,0-3-236-16,-4-1-527 0</inkml:trace>
  <inkml:trace contextRef="#ctx0" brushRef="#br0" timeOffset="191738.104">14690 16646 124 0,'0'0'2417'0,"0"0"-2053"0,0 0-335 0,0 0-9 16,0 0 21-16,0 0 7 16,0 0-28-16,-10 59-8 0,10-46-11 15,0 1-1-15,3 2-32 0,-3-2 4 16,0-1-46-16,7-2-39 0,-7-1-32 15,0-2-22-15,0-2-53 0,0-6-173 16,0 2-283-16</inkml:trace>
  <inkml:trace contextRef="#ctx0" brushRef="#br0" timeOffset="192024.506">14708 16597 2079 0,'0'0'375'0,"0"0"-217"16,0 0-71-16,0 0 36 0,0 0 9 16,0 0-4-16,0 0-32 0,0 0-13 15,0 0-3-15,0 0-26 0,62-39 3 16,-45 36-29-16,-3-1-4 0,-1 1-23 16,-2 3-1-16,2 0 13 0,-2 0-1 15,-1 6 33-15,0-2-20 0,-3 6-6 16,0 0 16-16,0 1-4 0,-3 3-31 15,-1 0 0-15,-3 1-12 0,0-1-45 16,0 0-3-16,0 1-23 0,-7-3-41 16,4 1-23-16,-4-3-74 0,3 0-165 15,-3-2-174-15,1-1-246 0</inkml:trace>
  <inkml:trace contextRef="#ctx0" brushRef="#br0" timeOffset="192267.69">14697 16714 1562 0,'0'0'1419'15,"0"0"-1143"-15,0 0-185 0,0 0-91 16,0 0-3-16,0 0-26 0,0 0 29 16,0 0 16-16,0 0 32 0,55-19-16 15,-37 11-10-15,-1 0-20 0,0 2-2 16,-3 1-45-16,0 0-79 0,-4 2 6 15,-3 2-26-15,0 0-36 0,-7 1-91 16,0 0-33-16,0 4-43 0,-7 2 68 16,3 3-82-16,-9 0-190 15,6-2-62-15</inkml:trace>
  <inkml:trace contextRef="#ctx0" brushRef="#br0" timeOffset="192440.97">14721 16765 759 0,'0'0'433'15,"0"0"-46"-15,0 0 52 16,0 0-53-16,0 0-122 0,0 0-83 0,0 0-95 15,0 0-86-15,0 0 1 16,0 0-1-16,28-3 23 0,-21-1-7 16,3 1-16-16,0 2 1 0,1-2 0 15,-4 2-1-15,3-1-34 0,0 0-75 16,-6 2-52-16,3 0-43 0,-4 0-80 16,-3 0-57-16,0 0-27 0,0 4-71 15,0-3-246-15</inkml:trace>
  <inkml:trace contextRef="#ctx0" brushRef="#br0" timeOffset="192655.545">14659 16870 1263 0,'0'0'657'15,"0"0"-243"-15,0 0-45 0,0 0-48 16,0 0-107-16,0 0-131 0,0 0-83 16,0 0-22-16,0 0 0 0,0 0 22 15,38-12 14-15,-24 7-14 0,3 0-23 16,0-2-18-16,-6 3-20 0,3 1-12 15,-4-1-17-15,0 0-29 0,1 2-52 16,-8 0-9-16,4 2-17 0,-7 0-46 16,0 2-33-16,0 4 12 0,-7 1 43 15,-3 1-124-15,-1 4-141 0,1-3-15 16</inkml:trace>
  <inkml:trace contextRef="#ctx0" brushRef="#br0" timeOffset="192830.716">14639 16964 424 0,'0'0'1004'0,"0"0"-611"16,0 0 3-16,0 0-95 0,0 0-76 15,0 0-112-15,0 0-113 16,0 0 2-16,0 0 14 0,0 0 49 0,34 6 2 16,-13-11-38-16,-7-2 12 15,3 2-37-15,3-2-4 0,-6 0-29 16,3-1 29-16,-3-2-45 0,0 2-38 16,0 3-53-16,-4-1-15 0,-3 2-88 15,0 0-147-15,-4-1-42 0,-3 2-57 16,0-1-285-16</inkml:trace>
  <inkml:trace contextRef="#ctx0" brushRef="#br0" timeOffset="193018.162">14838 16841 1771 0,'0'0'645'16,"0"0"-306"-16,0 0-204 0,0 0-77 16,0 0-55-16,0 0 10 0,0 0 16 15,0 53 3-15,0-31-13 0,-3 1-6 16,3 3 0-16,0 1 3 15,-3-2-13-15,3-1-2 0,-4 1-1 0,4-4-59 16,-3-2-73-16,-1-2-19 0,1-6-133 16,3-1-98-16,-4-5-301 15,1-4-675-15</inkml:trace>
  <inkml:trace contextRef="#ctx0" brushRef="#br0" timeOffset="193178.168">14680 17089 1725 0,'0'0'986'0,"0"0"-986"0,0 0-145 15,0 0 90-15,0 0 36 0,0 0-36 16,0 0-7-16,65 4-128 16,-51-14-291-16,-3 1-618 0</inkml:trace>
  <inkml:trace contextRef="#ctx0" brushRef="#br0" timeOffset="193572.186">15383 16617 1874 0,'0'0'367'0,"0"0"-296"0,0 0 29 16,0 0 117-16,0 0 143 16,0 0-95-16,0 0-77 0,0 0-61 15,0 0-19-15,0 0-26 0,-17 3 3 16,13 1 28-16,1 0-22 0,-4 2-46 15,-4 4-26-15,5 4-7 0,-5 3 4 16,1 7-15-16,0 3 11 0,-4 2 7 16,7 5 6-16,0-1-3 0,0 2-19 15,4-3 8-15,3-1-11 0,7-4-25 16,3-2-43-16,7-5-21 0,-3-3-14 16,3-6-20-16,11-6-69 0,-4-5-161 15,7-5-302-15,-7-4-442 0</inkml:trace>
  <inkml:trace contextRef="#ctx0" brushRef="#br0" timeOffset="193907.282">15634 16687 1758 0,'0'0'545'16,"0"0"-286"-16,0 0-11 0,0 0-33 16,0 0 3-16,0 0-46 0,0 0-51 15,0 0-42-15,0 0-16 16,0 0-12-16,55-8-23 0,-37 4-6 15,6 0-21-15,0-3-1 0,3 3 0 16,-2-4 13-16,2 4-13 0,-3-2-51 16,0 1-82-16,0-1-38 0,-10-2-71 15,3-2-104-15,-3 0-242 0,0 0-198 16,-10 2-640-16</inkml:trace>
  <inkml:trace contextRef="#ctx0" brushRef="#br0" timeOffset="194150.915">15851 16472 1545 0,'0'0'519'0,"0"0"-327"0,0 0 47 15,0 0 9-15,0 0-19 0,0 0-34 16,0 0-35-16,0 0-33 0,0 0-38 16,0 0-13-16,-3 0 3 0,3 4 9 15,-7 4-15-15,4 7-36 0,-4 9-34 16,-4 5 15-16,-2 8-18 15,2 5-22-15,-3-1 22 0,1-1-22 16,-1 2 7-16,4-2-20 0,-4 0-75 16,3-4-39-16,1 0-61 0,0-5-122 15,-1-3-177-15,8-11-256 0,-7 0-873 0</inkml:trace>
  <inkml:trace contextRef="#ctx0" brushRef="#br0" timeOffset="194459.52">15786 16800 1261 0,'0'0'368'16,"0"0"-368"-16,0 0 39 0,0 0-35 16,69-21-1-16,-55 15 10 0,10 2-15 15,-7 0 2-15,0 4-13 0,0 0-75 16,-10 6-7-16,4 4 56 15,-11 3 39-15,0 3 91 0,-11 1 56 16,4 1-4-16,-6 3 113 0,2-1 46 16,1-2-18-16,-7 2 2 0,6-6-11 15,1-1-17-15,3-6-84 0,4 0-95 16,3-4-79-16,0-1-25 0,0 0-25 16,3-2-30-16,7 0 4 0,8 0-19 15,-1-10-77-15,4-1-113 0,6-5-389 16,-10 2-638-16</inkml:trace>
  <inkml:trace contextRef="#ctx0" brushRef="#br0" timeOffset="194870.358">16492 16458 324 0,'0'0'1148'0,"0"0"-836"0,0 0-107 15,0 0 44-15,0 0 78 0,0 0-50 16,0 0-49-16,0 0-43 16,0 0-48-16,0 0-19 0,7 4-13 15,-7 0-4-15,0 2 0 0,-3 2-13 16,-4 4-25-16,-4 6-20 0,-2 1-8 16,-5 3-22-16,-2 1-9 0,-1 2-4 15,0-1-19-15,-3-1-13 0,0-4-15 16,3-1-34-16,4-1-14 0,0-4-28 15,7-6-22-15,3 0-100 0,3-6-239 16,4-1-279-16,0 0-395 0</inkml:trace>
  <inkml:trace contextRef="#ctx0" brushRef="#br0" timeOffset="195066.152">16403 16578 466 0,'0'0'1122'0,"0"0"-807"0,0 0-81 16,0 0 12-16,0 0 61 0,0 0-21 15,0 0-43-15,10 62-16 0,-10-39-75 16,0 4-67-16,0 3-15 0,0 4-17 16,0 1-28-16,0 0-3 15,-4 0-9-15,1 0-13 0,0-4 0 16,-1-1-47-16,-3-7-29 0,4-2-76 16,-1-7-73-16,1 1-146 0,-1-7-247 15,4-3-448-15</inkml:trace>
  <inkml:trace contextRef="#ctx0" brushRef="#br0" timeOffset="195347.601">16602 16562 1918 0,'0'0'1135'0,"0"0"-934"15,0 0-130-15,0 0-52 0,0 0 32 16,0 0 0-16,0 0 3 0,0 0 22 16,52-14-35-16,-31 10-17 0,-7-1-23 15,3 0-2-15,0 2 1 0,0-1-2 16,-3 1 1-16,0-1-15 0,-4 1-60 16,4 1-22-16,-11 0-17 0,1-1-32 15,-1-1 6-15,-3 0-32 0,0-1-94 16,0 0-92-16,0-4-105 0,0 1-86 15,-3 1-458-15</inkml:trace>
  <inkml:trace contextRef="#ctx0" brushRef="#br0" timeOffset="195521.05">16730 16390 150 0,'0'0'1775'0,"0"0"-1302"16,0 0-140-16,0 0-70 0,0 0 19 15,0 0-53-15,0 0-74 0,0 0-60 16,0 0-45-16,0 0-25 0,-7 45-12 15,7-27 3-15,0 3-14 0,-3 1-2 16,3-3-18-16,0 3-4 0,-4-3-95 16,1 2-76-16,-1-2-81 0,-3-2-226 15,0-6-482-15,1 1-474 0</inkml:trace>
  <inkml:trace contextRef="#ctx0" brushRef="#br0" timeOffset="195727.05">16596 16699 1041 0,'0'0'1715'16,"0"0"-1397"-16,0 0-196 0,0 0-74 15,0 0 6-15,-25 56-19 0,25-40 13 16,0-3-13-16,0-1-13 16,0 2-19-16,0-4-3 0,0 0-23 15,0-3 7-15,0-1-86 0,0-4-32 16,0 0-45-16,0-2-82 0,0-2-178 15,0-2-262-15,0-2-508 0</inkml:trace>
  <inkml:trace contextRef="#ctx0" brushRef="#br0" timeOffset="196002.613">16640 16671 1700 0,'0'0'775'15,"0"0"-488"-15,0 0-130 0,0 0-44 16,0 0 21-16,0 0-9 0,0 0-8 15,0 0-18-15,0 0-20 0,0 0-9 16,45-25 9-16,-38 25 0 0,0-2-29 16,0 2-19-16,3 0 1 0,-6 0-1 15,6 2 7-15,-3 2 2 0,-4 2 12 16,4 2-2-16,0 1-10 0,-4 5-6 16,4-1-9-16,-3 4-9 0,-1 2-14 15,1 0 10-15,-4 3-12 0,0-1 0 16,0-1-43-16,0-1-16 0,-4 2-26 15,-3-4-44-15,4 1-28 0,-4-5-58 16,0 1-65-16,0-5-184 0,0-3-221 16,4-2-423-16</inkml:trace>
  <inkml:trace contextRef="#ctx0" brushRef="#br0" timeOffset="196511.658">16613 16786 1884 0,'0'0'1138'0,"0"0"-994"0,0 0-144 15,0 0 0-15,0 0-3 0,0 0 3 16,0 0 25-16,0 0-5 0,55-21-2 16,-41 18-18-16,-4-1-1 0,0 0 0 15,-3 1-54-15,0 3-57 0,-7 0-19 16,0 3-65-16,-3 2 28 0,-4 5 81 15,-4 0-33-15,-2 4-45 0,-1-1 116 16,0-1-38-16,-3 0 41 0,7-1 46 16,-4-4 98-16,7 0 128 0,0-5 20 15,4-1-62-15,3-1-65 0,0 0-49 16,0 0-70-16,6 0-73 0,1-3-40 16,4-1 111-16,-1-2 1 0,0 0-30 15,4 1-50-15,-4 0-9 0,1 1-7 16,-4 1-10-16,-4 2-9 15,1 1-37-15,-4 0-19 0,0 1 162 16,-4 3 10-16,1 4 117 0,-4-1-55 16,-4 0 19-16,1 2 23 0,3-3 19 15,0-2 35-15,4 0-3 0,3 0 48 16,0-4-37-16,0 1-57 0,0-1-45 16,0 0-26-16,0 0-38 0,3 0-3 15,4 2 3-15,-3-1 13 0,3-1-10 16,-4 0-3-16,0 1 0 0,8 1-35 15,-11-2-39-15,3 0-21 0,-3 0-47 16,0 0-63-16,0 0-131 16,0 0-160-16,-3 0-76 0,3 0-451 15</inkml:trace>
  <inkml:trace contextRef="#ctx0" brushRef="#br0" timeOffset="196784.244">16482 16865 1175 0,'0'0'1295'0,"0"0"-1056"0,0 0-120 16,0 0-26-16,0 0 20 0,0 0-14 15,0 0-32-15,0 0 10 0,0 0-13 16,0 0 15-16,7 35 16 0,-4-25 35 16,4 0-7-16,-3 1-41 0,2 1-25 15,1 1-16-15,-7-1-10 0,7 0-9 16,0 0-19-16,0-2 0 0,3-1-1 15,-3-1 1-15,10-2-2 0,-3-2-1 16,7-4-62-16,0 0-36 16,3-4-72-16,7-4-55 0,-7-3-87 15,10 0-267-15,-6 0-473 0,6 2-359 16</inkml:trace>
  <inkml:trace contextRef="#ctx0" brushRef="#br0" timeOffset="197236.987">17178 16710 258 0,'0'0'1997'0,"0"0"-1664"15,0 0-185-15,0 0-23 0,0 0 58 16,0 0-23-16,0 0-38 15,0 0-36-15,0 0-42 0,0 0-22 16,-21 49 20-16,18-31 8 0,-4-2 29 16,3 1 10-16,-3-1-48 0,1-1-3 15,2-1-13-15,-6-2 0 0,-1 0-3 16,1-5 3-16,0 1 0 0,-1 0-25 16,5-4-6-16,-8-4-66 0,7 0-16 15,-3-2-42-15,-1-8-3 0,4 2 50 16,4-7-34-16,-1-1-24 0,4 0 52 15,0-5 63-15,4 1-19 0,6-1 26 16,4-2 18-16,7 1 1 0,-4 6 1 16,4-1 15-16,6 4 29 0,-10 2 0 15,4 5 22-15,3 2-3 16,-7 4-13-16,4 3-3 0,-11 6-7 16,4 4 32-16,-4 3-19 0,1 5-3 15,3 2-4-15,-11 2-12 0,0 2-6 16,-3-3-28-16,0-1-1 0,0-2-16 15,0-5-155-15,0 0-116 0,0-6-336 16,-3-5-665-16</inkml:trace>
  <inkml:trace contextRef="#ctx0" brushRef="#br0" timeOffset="197726.792">17677 16441 1696 0,'0'0'555'15,"0"0"-370"-15,0 0-14 0,0 0 26 16,0 0 15-16,0 0 34 0,0 0-49 16,62-29-38-16,-38 17-80 0,4 4-25 15,0-2-32-15,3 2-22 16,-4 0 0-16,1 1 1 0,-4 3-3 16,0 0 2-16,-10 4-79 0,0-3-13 15,-8 3-73-15,5 0-17 0,-8 0-9 16,1 0-76-16,-4 0-123 0,-7 1 27 15,-4 5-24-15,1-3-260 0</inkml:trace>
  <inkml:trace contextRef="#ctx0" brushRef="#br0" timeOffset="197965.721">17629 16431 1304 0,'0'0'722'0,"0"0"-444"0,0 0-116 16,0 0 48-16,0 0 15 0,0 0-26 16,0 0-7-16,0 0-8 0,0 0-44 15,0 0-55-15,4 12-19 0,-4 0-6 16,0 3 82-16,0 5-51 0,0 3-47 16,0 3-44-16,0-1-1 0,-4 0-17 15,4-5 15-15,0-2-107 0,0-3-132 16,7-2-152-16,-4-5-649 0,8-7-527 0</inkml:trace>
  <inkml:trace contextRef="#ctx0" brushRef="#br0" timeOffset="198626.175">17898 16596 668 0,'0'0'1314'0,"0"0"-967"15,0 0-56-15,0 0-33 0,0 0-21 16,0 0-49-16,0 0-48 0,0 0-57 16,0 0-42-16,0 0-39 0,0 11-1 15,0-3 11-15,0 4-12 0,0-1-1 16,0 1-24-16,3-2 6 0,-3-2-74 15,4-1-78-15,-4-1-40 0,0-2-114 16,0-3-237-16,0-1-85 0,0 0-167 16,0-3 100-16</inkml:trace>
  <inkml:trace contextRef="#ctx0" brushRef="#br0" timeOffset="198952.485">17932 16550 1516 0,'0'0'511'15,"0"0"-317"-15,0 0-71 0,0 0-22 16,0 0-8-16,0 0-15 0,0 0-4 16,0 0-10-16,0 0 17 15,55-40-20-15,-34 32 3 0,-11 0 7 16,11 2-14-16,0 0-25 0,-4 0 26 16,4 2 9-16,-1 2-26 0,-2 2-15 15,2 0-1-15,1 0-9 0,-7 5-3 16,3 0 6-16,0 3 0 0,-7 1-6 15,1 0 6-15,-4 0 6 0,3 3-12 16,-7-2 6-16,4 1-16 0,-7 1 10 16,0 0 3-16,0 1-13 0,-7-1-1 15,4 0-2-15,-7-1-22 0,3 0-3 16,-4-1-36-16,8-3-18 0,-7 0-43 16,-4 1-50-16,7-3-79 0,0-1-126 15,-3-3-207-15,3 1-141 0,0-2-355 16</inkml:trace>
  <inkml:trace contextRef="#ctx0" brushRef="#br0" timeOffset="199225.199">17943 16631 2043 0,'0'0'527'0,"0"0"-423"0,0 0-50 16,0 0-5-16,0 0 18 0,0 0 4 16,0 0 38-16,0 0-3 0,0 0-36 15,65-26-28-15,-55 20-26 16,8 3 19-16,2-1-33 0,-6 1-2 0,3 3 2 16,-6-3-2-16,2 3-23 15,-6 0-92-15,-3 0-36 0,-1 0-64 16,-3 3-56-16,0-3-117 0,0 7-25 15,-3-2-55-15,-1-1-226 0</inkml:trace>
  <inkml:trace contextRef="#ctx0" brushRef="#br0" timeOffset="199431.37">17943 16686 1388 0,'0'0'631'0,"0"0"-304"0,0 0-100 15,0 0-2-15,0 0-64 0,0 0-87 16,0 0-45-16,0 0-27 0,0 0 23 15,0 0 26-15,62-7 4 16,-45 3-42-16,4 2 11 0,-1 1-23 0,1 0 0 16,-4 1-1-16,0 0 0 15,-10 0-57-15,4 0-103 0,-8 1-43 0,4 2-22 16,-7-1-150-16,0 2-54 0,0 1-52 16,-4-1-115-16,-6 5-112 0</inkml:trace>
  <inkml:trace contextRef="#ctx0" brushRef="#br0" timeOffset="200019.043">17860 16849 97 0,'0'0'391'0,"0"0"-68"15,0 0-82-15,0 0-68 16,0 0 9-16,0 0 59 0,0 0 19 15,0 0-17-15,0 0-45 0,0 0-37 16,-7 0-19-16,7 0 0 0,0 0-13 16,0 0-40-16,3 0-47 0,-3 0-7 15,4 0-12-15,-1-1-10 0,8 0 6 16,-4-2 35-16,10 0 23 0,0-1 2 16,4-3-34-16,6 1-43 0,1-1-1 15,-1 2-1-15,1-1-1 0,3 3-1 16,-7 0 1-16,4-1-15 0,-4 4-76 15,-4 0-20-15,-6 0 13 0,-3 0-14 16,-1 0-22-16,-7 0-42 0,-3 0-26 16,0 0-66-16,0 0-16 0,-3 0-66 15,-1 0-196-15</inkml:trace>
  <inkml:trace contextRef="#ctx0" brushRef="#br0" timeOffset="200273.966">17908 16886 1690 0,'0'0'480'0,"0"0"-344"0,0 0-9 16,0 0 53-16,0 0-12 0,0 0-52 15,0 0-42-15,0 0-39 0,0 0-33 16,0 0 14-16,-3 27 26 0,3-15-10 15,0 1-16-15,0 0-16 0,0 0 1 16,0-1-1-16,0 1-35 0,-4-1-116 16,1-2-103-16,3-2-85 0,0-2-174 15,-4-2-160-15</inkml:trace>
  <inkml:trace contextRef="#ctx0" brushRef="#br0" timeOffset="200649.675">17905 16933 1695 0,'0'0'821'0,"0"0"-615"15,0 0-165-15,0 0-41 0,0 0 0 16,0 0-13-16,0 0 13 0,0 0 32 16,0 0-19-16,65-27 12 0,-51 23-24 15,0 0-2-15,-4 2-57 0,-3 0-81 16,-4 2-77-16,-3 0-85 0,0 2-47 15,-3 4 78-15,-4 2 20 0,-3 2-216 16,-4-1 16-16,0 1 450 16,0 0 23-16,4-2-20 0,-4 0 91 15,7-5 154-15,0 1 98 0,4-4-96 16,3 0-5-16,0 0 2 0,0 0-78 16,7 0-130-16,0-4-36 0,0 1 55 15,6-2 10-15,-6 1-51 0,7 0-17 16,-3 0 0-16,-1 2-3 0,0-1 0 15,-3 2-10-15,-3 1 12 0,-1 0-41 16,-3 0-159-16,0 1-7 0,0 4 97 16,-7 2-13-16,4 3-97 0,-11 1-229 15,4 1-13-15</inkml:trace>
  <inkml:trace contextRef="#ctx0" brushRef="#br0" timeOffset="200778.24">17867 17078 385 0,'0'0'616'15,"0"0"-141"-15,0 0-211 16,0 0-105-16,0 0-62 0,0 0-29 0,0 0-68 15,0 0-21-15,0 0 21 16,0 0 32-16,24-6-12 0,-17-4-20 16,7-1-74-16,-1 1-82 0,5-4-55 15,-5 0-91-15,1-1-171 0,0 3-260 16</inkml:trace>
  <inkml:trace contextRef="#ctx0" brushRef="#br0" timeOffset="200948.413">18067 16880 1316 0,'0'0'803'15,"0"0"-457"-15,0 0-94 0,0 0-37 16,0 0-67-16,0 0-72 0,0 0-56 16,-28 59-18-16,21-38 0 0,0-1 0 15,-3 2-2-15,3-3 0 0,4 4 0 16,-4-7-3-16,0-1-67 0,3-1-23 16,1-2-62-16,3-4-60 0,-3-3-138 15,3-4-166-15,0 1-187 16</inkml:trace>
  <inkml:trace contextRef="#ctx0" brushRef="#br0" timeOffset="201327.952">18098 16944 1225 0,'0'0'1084'16,"0"0"-874"-16,0 0-123 0,0 0-52 15,0 0-32-15,0 0 39 0,0 0 41 16,0 0 17-16,58-28-45 0,-37 22-30 15,-11 0-6-15,4 4 4 0,-4 0 6 16,4 0-26-16,-7 2 45 0,-4 2-29 16,1 2-19-16,-4 4 0 0,0 1 25 15,0 5 7-15,-7 3 27 16,-3-1-59-16,-8 4-28 0,1-2-11 16,3 0-34-16,-13-1-20 0,6 0-65 15,-3-1-93-15,3-4-102 0,4-2-78 16,0-3 197-16,7-5 117 0,3-2 97 15,3 0 19-15,4-2 1 0,7-4-59 16,4-2 59-16,9 1 124 0,-6 0 32 16,7 2-9-16,-1 1 51 0,4 2-23 15,1 2-29-15,-8 0-66 0,3 2 27 16,1 2 13-16,-7 1-36 0,0 6-72 16,-1-4 21-16,8 1-33 15,-11 0-113-15,8-2-227 0,2-2-185 0,-13-1-585 16</inkml:trace>
  <inkml:trace contextRef="#ctx0" brushRef="#br0" timeOffset="201756.28">18611 16667 347 0,'0'0'1117'16,"0"0"-817"-16,0 0-57 0,0 0 52 15,0 0-49-15,0 0 5 0,0 0-61 16,0 0-59-16,0 0-32 0,0 0-9 16,-17 6-8-16,17-6-12 15,3 0 0-15,8 0-13 0,-5 0 3 16,1 0 19-16,11-1 38 0,6-3-38 16,-4 0-32-16,15-2-29 0,-8-2-14 15,8 2 13-15,-8-2-16 0,4 0 1 16,-7 3-2-16,1-1-72 0,-12 2-57 15,1 0-25-15,-7 0-39 0,-4 2-78 16,-3 2-146-16,-3-2-51 0,-4 2-253 16,-3-2-587-16</inkml:trace>
  <inkml:trace contextRef="#ctx0" brushRef="#br0" timeOffset="202032.615">18738 16519 1753 0,'0'0'464'16,"0"0"-286"-16,0 0-36 0,0 0 32 16,0 0 19-16,0 0-23 0,0 0-19 15,0 0-11-15,0 0-10 0,0 0-9 16,7-2-4-16,-7 2-23 0,0 0-15 16,0 4-23-16,4 0-9 0,-4 7 1 15,0 3 18-15,0 5-22 0,0 5-7 16,0 3-15-16,-7 4-10 0,0 1 0 15,0 2-12-15,-7-1-13 0,-3 2-15 16,0-6-50-16,3 2-23 0,-10-4 7 16,7-3-32-16,3-3-35 0,-3-3-111 15,0-5-205-15,6-5-236 0,4-4-471 16</inkml:trace>
  <inkml:trace contextRef="#ctx0" brushRef="#br0" timeOffset="202196.925">18673 16796 1489 0,'0'0'715'0,"0"0"-508"0,0 0-33 16,0 0 49-16,0 0-30 0,41 71-62 15,-27-48-38-15,-4 0-26 0,8 3-65 16,2-4 17-16,-6 0-16 0,10-3-3 16,0-4-38-16,-6-3-218 0,6-4-330 15,-11-5-467-15</inkml:trace>
  <inkml:trace contextRef="#ctx0" brushRef="#br0" timeOffset="202777.085">19400 16468 1038 0,'0'0'1161'0,"0"0"-870"0,0 0-136 16,0 0 6-16,0 0 6 0,0 0-39 16,0 0-38-16,0 0-17 0,0 0-25 15,-24 61-16-15,7-42-7 0,-1-2-9 16,1 3 0-16,-10-4-16 0,9 3-19 16,-13-2-45-16,7 0-9 0,0-2-29 15,0-1-39-15,7-1-39 0,-4-4 6 16,7-2 19-16,7-5-172 0,7-2-111 15,0-1 54-15,0-6-53 0,11-2-12 16,-1-1 106-16,7-4 228 0,-3 1 115 16,-4 3 50-16,4 0 191 0,-7 4 56 15,7 0-17-15,-7 5-22 0,-4-2-17 16,-3 3 13-16,4 0 22 0,-4 0 26 16,3 7-21-16,1 0-55 0,-4 6-33 15,3 4-13-15,-3 6 5 0,0 3-42 16,0 3-63-16,0 4-26 15,-3 2-23-15,-1 2-2 0,1-2-26 16,-1 3 10-16,-3-4-13 0,0-1-28 16,-3-3-83-16,0 0-41 0,-1-7-81 15,5 0-156-15,2-5-258 0,1-6-443 16</inkml:trace>
  <inkml:trace contextRef="#ctx0" brushRef="#br0" timeOffset="203105.922">19448 16628 232 0,'0'0'1898'0,"0"0"-1545"0,0 0-207 0,0 0-11 16,0 0 58-16,0 0-33 16,0 0-42-16,0 0-41 0,0 0-4 15,0 0 19-15,48-5-3 0,-37 1-38 16,13-2-39-16,0-2-8 0,-10 2 8 16,6 0-11-16,1 2-1 0,-7 1-2 15,-4 2-77-15,1-3-48 0,-1 4-29 16,-7-3-23-16,1 2-78 15,-4-2-246-15,0 2-159 0,0-2-80 16</inkml:trace>
  <inkml:trace contextRef="#ctx0" brushRef="#br0" timeOffset="203307.873">19583 16493 2024 0,'0'0'522'0,"0"0"-226"16,0 0-39-16,0 0 5 0,0 0-78 15,0 0-57-15,0 0-52 0,0 0-37 16,0 0-38-16,0 0-16 0,3 16 15 16,-3-5 1-16,3 5 26 0,-3 2-25 15,0 5 18-15,0-3-19 0,-3 3-52 16,0 3-109-16,-8-3-74 0,1-1-145 16,3 0-365-16,-3-7-686 0</inkml:trace>
  <inkml:trace contextRef="#ctx0" brushRef="#br0" timeOffset="203524.548">19448 16744 840 0,'0'0'2078'0,"0"0"-1726"0,0 0-288 16,0 0-48-16,0 0 25 0,0 0-28 15,0 0 0-15,-3 60 0 0,3-44-12 16,0 1-1-16,0 3 1 0,0-2 0 15,3 1-2-15,-3-1-30 0,4-1-20 16,-4-2-45-16,0-3-28 0,0-3-27 16,0-2-112-16,0-4-177 0,0-3-102 15,3 0-73-15,-3-3-389 0</inkml:trace>
  <inkml:trace contextRef="#ctx0" brushRef="#br0" timeOffset="203834.179">19490 16779 349 0,'0'0'1709'0,"0"0"-1375"0,0 0-176 16,0 0-26-16,0 0-16 15,0 0-16-15,0 0-10 0,0 0 9 16,0 0 0-16,0 0-19 0,51-47 6 16,-37 39-25-16,0 0 21 0,3 0-18 15,0 3 2-15,-6-1 4 0,2 4-4 16,1 0-3-16,-4 2-9 0,1 0-17 15,-4 0 17-15,-7 6-17 0,3-1 4 16,4 1-2-16,-4 4-8 0,1 2-6 16,-1 2-3-16,-3-1-20 0,4 5 8 15,-4-1-10-15,0 2-16 16,-4 2-9-16,1-2 10 0,-1 2-38 16,-2-1-2-16,-1-2-20 0,0 1-47 15,0-4-23-15,-7 0-100 0,4-4-205 16,-1-3-260-16,5 0-389 0</inkml:trace>
  <inkml:trace contextRef="#ctx0" brushRef="#br0" timeOffset="204105.937">19458 16870 2483 0,'0'0'377'0,"0"0"-364"0,0 0 26 16,0 0-23-16,0 0 112 0,0 0-13 15,59-29-44-15,-45 22-39 0,10-1-16 16,-14 3-15-16,4-2 1 0,3 5-2 16,-3 0 0-16,-10 0-2 15,2 2-59-15,-2 0-41 0,-4 0-49 16,0 0-61-16,0 2-117 0,0 2-83 15,-7 3 94-15,4 1-124 0,-4-2-295 16</inkml:trace>
  <inkml:trace contextRef="#ctx0" brushRef="#br0" timeOffset="204435.053">19500 16898 1000 0,'0'0'570'16,"0"0"-109"-16,0 0-173 0,0 0-94 16,0 0-68-16,0 0-16 0,0 0-20 15,0 0-26-15,0 0-12 0,55-23-33 16,-45 16-18-16,4 2 0 0,-4 1-1 15,4 2-12-15,-10 2 10 0,-1 0-20 16,1 0-75-16,-4 0-51 0,-4 4-33 16,-3 3 59-16,-7 3-24 0,4 1-178 15,0 0-44-15,-4 1 108 16,4 0-17-16,-8-1-42 0,1 0 139 16,7-4 180-16,3 0 285 0,-7-2 93 15,11-2 55-15,3-3-50 0,0 0-104 16,0 0-85-16,0 0-23 0,0 0-42 15,3 0-58-15,4 0-16 0,0 0 6 16,0 0 9-16,0 0-15 0,3 0-20 16,4-3-35-16,0 0 1 0,-4 1-1 15,-3 0 0-15,3-1-56 0,-3 0-28 16,0 2-41-16,-4-2-59 16,4 1-171-16,-7-1-148 0,0 2-108 0,0-2-557 15</inkml:trace>
  <inkml:trace contextRef="#ctx0" brushRef="#br0" timeOffset="204745.163">19334 16938 2046 0,'0'0'450'0,"0"0"-408"16,0 0-19-16,0 0 77 0,0 0 9 15,0 0-2-15,0 0 11 0,0 50-12 16,0-41-16-16,4 1-14 0,-4 0 17 16,0-2 12-16,3 1-26 0,-3 1-6 15,4-3 3-15,-1-2-4 0,1 1-2 16,-1 2-17-16,4-3 10 0,7 2-1 16,-4-3 5-16,0-1-20 0,11 3-6 15,3-4-23-15,-3 0-18 0,7-2 0 16,-8 0-43-16,11 0-35 0,-10-4-55 15,3-4-40-15,4 0-140 16,-11 1-192-16,3-1-563 0,-2-5-334 0</inkml:trace>
  <inkml:trace contextRef="#ctx0" brushRef="#br0" timeOffset="205158.776">20106 16691 1952 0,'0'0'984'0,"0"0"-782"16,0 0-87-16,0 0 6 0,0 0 0 15,0 0-51-15,0 0-35 0,0 0 16 16,52-8-1-16,-31 4-9 0,6-3-16 15,-6-1-22-15,6 4-3 16,-6-1 2-16,0 1-2 0,-1 1-36 16,-6-1-56-16,-7 1-57 0,0-1-77 15,0 1-55-15,-7 1-212 0,0 0-181 16,0-1-3-16</inkml:trace>
  <inkml:trace contextRef="#ctx0" brushRef="#br0" timeOffset="205593.67">20092 16585 1600 0,'0'0'403'0,"0"0"-260"15,0 0-24-15,0 0 34 0,0 0 21 16,0 0-23-16,0 0-9 0,0 0 6 16,0 0-8-16,0 0-21 0,7-3-17 15,-7 6-20-15,0 1-12 0,4-1-22 16,-1 6 28-16,1 7 24 0,-4 1-27 15,0 5-35-15,3 3-26 16,-3-1 7-16,4 3-18 0,-4-1 1 16,0-2 11-16,-4-2-12 0,1-1 11 15,-4-3 4-15,-4-2-16 0,-2 0-9 16,-5-1-73-16,8-1-34 0,-7-2-27 16,0-3-15-16,3-3-24 0,7-2-22 15,0-4-2-15,0 0 7 0,4 0 66 16,3-6 107-16,0-2 7 0,10-1-26 15,0-1 45-15,4-2 22 0,10 2-2 16,-6 1 57-16,2 3-22 0,4 3 48 16,-6 2-16-16,-1 1 7 0,3 1-5 15,-6 4-15-15,0 4 6 0,3 1-16 16,0 0-13-16,-10 2 0 0,7 0-16 16,-4-1-16-16,4 0-3 0,-3-4-3 15,-8-1-13-15,7-4-64 0,1-2-162 16,-4-2-108-16,10-10-368 0,-7 0-452 15</inkml:trace>
  <inkml:trace contextRef="#ctx0" brushRef="#br0" timeOffset="205820.922">20589 16589 2133 0,'0'0'989'16,"0"0"-829"-16,0 0-87 0,0 0 42 15,0 0 24-15,0 0-97 0,0 0-42 16,0 0-13-16,-21 49 13 0,21-39-2 16,0 1 1-16,-4-1 1 0,4 0-1 15,0-2 0-15,-3 0-91 16,3-2-32-16,0-1-45 0,0 1-68 16,0-1-184-16,0-2-146 0,0 1 18 15,0-2-66-15,0 0-171 0</inkml:trace>
  <inkml:trace contextRef="#ctx0" brushRef="#br0" timeOffset="206002.65">20661 16630 710 0,'0'0'492'0,"0"0"-95"16,0 0 28-16,0 0-36 0,0 0-21 16,0 0-127-16,0 0-107 0,0 0-50 15,0 0-8-15,0 0 0 0,21-7 23 16,-21 8 18-16,0 5-9 0,3-2-17 15,-3 8 63-15,0 5-40 0,0 6-39 16,0 9-22-16,-10 15-31 0</inkml:trace>
  <inkml:trace contextRef="#ctx0" brushRef="#br0" timeOffset="207781.568">20733 16687 132 0,'0'0'247'15,"0"0"-194"-15,0 0-18 0,0 0 187 16,0 0-56-16,0 0-45 0,0 0 9 16,0 0-3-16,0 0 23 0,0 0-59 15,-27-22 10-15,27 21 23 0,-4 1-53 16,4 0 88-16,-3 0-6 0,-1-1 6 15,4 1-4-15,0-1-23 0,-7 1 7 16,7 0 13-16,0-2-27 0,0 2-16 16,0 0-13-16,0 0-10 0,-3 0-6 15,3 0-13-15,0 0-19 0,0 0-1 16,0 0-12-16,0 0-9 0,0 0-11 16,0 0 4-16,0 0 4 0,0 0 2 15,0 0 3-15,0 0-2 16,0 0 2-16,0 0 1 0,0 2-10 0,0-2-16 15,0 1-1-15,0-1-1 0,0 1-1 16,0-1-2-16,0 4-1 16,0-1-10-16,0 1 11 0,0 0-11 15,0 4 10-15,0 2-10 0,0 1 13 16,0 1 3-16,0 0-1 0,0 2-2 16,-3 2 1-16,3-1 11 0,-4 2-12 15,4-1-2-15,-3 0 2 0,3-1 2 16,-4 2 11-16,-3-1-11 0,4 0 17 15,3 0-19-15,-4-2-1 0,-2-1 1 16,2-2 0-16,-3 1-1 0,0-3 1 16,4-2-41-16,-1 1-79 0,-2-4-96 15,2 0-126-15,4-4-225 0,0 0-649 16</inkml:trace>
  <inkml:trace contextRef="#ctx0" brushRef="#br0" timeOffset="208373.123">20971 16695 20 0,'0'0'1228'16,"0"0"-162"-16,0 0-759 0,0 0-46 15,0 0 18-15,0 0-94 0,0 0-77 16,0 0-93-16,0 0-15 0,0 0 0 16,21 2 25-16,-8-3 42 0,8-2 9 15,0 0-7-15,3-1-12 0,3-1-29 16,-6-1-5-16,7 3-8 16,-11-2-13-16,4 1 17 0,3 1-19 15,-14-1 2-15,7 0 12 0,0 2-14 16,-6-2-38-16,-4 2-44 0,-7 0-38 15,7-2-35-15,-7 0-46 0,0 1-96 16,0-4-99-16,0 2-187 0,0-1-400 16</inkml:trace>
  <inkml:trace contextRef="#ctx0" brushRef="#br0" timeOffset="208649.788">21185 16488 1809 0,'0'0'590'15,"0"0"-306"-15,0 0 3 0,0 0-51 16,0 0-47-16,0 0-43 0,0 0-35 16,0 0-26-16,0 0-41 0,0 0 0 15,-4-4-12-15,4 4-4 16,0 3-12-16,0 2-15 0,0 4 14 16,-3 7 36-16,-1 4 5 0,1 8 11 15,-8 6-42-15,8 3-23 0,-7 4-2 16,-11 0 0-16,7 3-2 0,0-3-17 15,-3-1-35-15,-3-4 4 0,2-3-38 16,1-4-10-16,0-6-25 0,3-4-25 16,7-6-59-16,-3-3-151 0,6-7-174 15,1-3-227-15,-4 0-400 0</inkml:trace>
  <inkml:trace contextRef="#ctx0" brushRef="#br0" timeOffset="208822.898">21102 16808 1994 0,'0'0'647'0,"0"0"-389"16,0 0-133-16,0 0-54 0,0 0-27 16,0 0 78-16,0 0 15 0,0 0-80 15,58 60-35-15,-44-42-9 0,7 2-12 16,-4-2-1-16,0-1-1 0,7-5-18 16,-6 0-127-16,6-5-65 0,3-4-197 15,-16-2-574-15,16-1-589 0</inkml:trace>
  <inkml:trace contextRef="#ctx0" brushRef="#br0" timeOffset="209171.41">21598 16611 735 0,'0'0'1804'0,"0"0"-1311"0,0 0-209 15,0 0-36-15,0 0-61 0,0 0-65 16,0 0-56-16,0 0-66 0,0 0-3 15,0 0-28-15,21 0 16 0,-4 0 15 16,-3 0 0-16,-1 0-1 0,5-2-1 16,6 2-24-16,-14 0-75 15,4 0-29-15,0 0-15 0,-4 2-72 16,-7 4-196-16,1 0-187 0,-4 3-147 0,-4-3-512 16</inkml:trace>
  <inkml:trace contextRef="#ctx0" brushRef="#br0" timeOffset="209359.422">21598 16735 2109 0,'0'0'621'16,"0"0"-281"-16,0 0-43 0,0 0-53 16,0 0-180-16,0 0-64 0,0 0-46 15,0 0 46-15,0 0 38 0,55-11-22 16,-38 7-3-16,7 0-10 0,-6-3 0 16,2 1 0-16,4 2-3 0,-10-2-66 15,3 2-7-15,-3 0-51 0,0 0-44 16,-7 0-37-16,-7 0-81 0,7 0-104 15,-7 2-77-15,0-1-30 16,0-1-113-16</inkml:trace>
  <inkml:trace contextRef="#ctx0" brushRef="#br0" timeOffset="209719.775">21646 16542 52 0,'0'0'2396'0,"0"0"-1910"0,0 0-166 15,0 0-62-15,0 0-39 0,0 0-59 16,0 0-59-16,0 0-64 0,0 0-37 16,0 0-28-16,0 0-19 0,11 4 47 15,-5 2 12-15,8 2 1 0,3 2-13 16,-3 5 0-16,-3-3-1 0,-1 8 1 16,-3 1-16-16,0 3-75 15,-7 3-63-15,0 1-55 0,-11 1-116 0,1 0-211 16,-4 0-134-16,4-3-10 0,-11-3 97 15,7-5 286-15,4-3 297 16,0-5 392-16,3-4 80 0,-3 0 65 16,6-4-25-16,4 0-50 0,0-1-52 15,0-1-101-15,0 0-138 0,4 0-106 16,2 0-65-16,1 3-50 0,0-2 28 16,0 3 21-16,-3 0 0 0,6 0 1 15,4 0-2-15,-1-2-84 0,1-2-28 16,3 0-74-16,8-6-177 0,-8 1-449 15,3-11-777-15</inkml:trace>
  <inkml:trace contextRef="#ctx0" brushRef="#br0" timeOffset="210170.432">22156 16548 1820 0,'0'0'464'0,"0"0"-270"15,0 0 0-15,0 0 98 16,0 0-32-16,0 0-69 0,0 0-58 16,0 0-19-16,0 0 6 0,0 0 3 15,0 6-20-15,0-4-11 0,0 7-39 16,0 4-22-16,-3 6 7 0,3 7-4 15,-7 6-18-15,-4 4-14 0,-2 4-2 16,6-2-1-16,-4 3-15 0,5-4 14 16,-1-2-10-16,0-1 8 0,0-4-55 15,-3-6-73-15,6-5-50 0,4-5-67 16,0-4-257-16,0-6-258 0,0-2-491 16</inkml:trace>
  <inkml:trace contextRef="#ctx0" brushRef="#br0" timeOffset="210389.103">22259 16706 2844 0,'0'0'522'0,"0"0"-398"0,0 0-111 16,0 0-7-16,0 0 7 0,0 0-13 16,0 0 54-16,0 0-7 15,56 4-18-15,-46-2-4 0,4-2-3 16,6 0-19-16,-6 0 19 0,0-2-20 15,3-2-2-15,-7 1-60 0,1-1-25 16,-8-2-42-16,4 0-42 0,0-2-64 16,-4 1-221-16,1-2-216 0,-4 1-420 15</inkml:trace>
  <inkml:trace contextRef="#ctx0" brushRef="#br0" timeOffset="210606.04">22394 16531 1935 0,'0'0'631'0,"0"0"-251"15,0 0-108-15,0 0-23 0,0 0-43 16,0 0-52-16,0 0-47 0,0 0-47 16,0 0-26-16,0 0-34 0,3 10 0 15,-3 4 27-15,0 8 39 0,0 6 9 16,0 7-19-16,-3 4-34 16,-1 2-19-16,-6 1-3 0,3 0 0 15,-3-1 0-15,-1 0-3 0,-2-6-50 16,6-3-88-16,3-3-82 0,1-4-211 15,-1-7-380-15,1-6-685 0</inkml:trace>
  <inkml:trace contextRef="#ctx0" brushRef="#br0" timeOffset="211037.571">22707 16546 658 0,'0'0'1257'16,"0"0"-839"-16,0 0-191 0,0 0 5 15,0 0 31-15,0 0-17 0,0 0-61 16,0 0-27-16,0 0-50 0,0 0-27 16,7 5-43-16,-7-2-19 0,4 5 19 15,-1 3 34-15,1 8 39 16,-4 6-58-16,3 4-29 0,-3 4-12 0,7 5-12 15,-7-1 0-15,0-1-3 0,0-1 1 16,0-3-33-16,-7-3-52 16,4-5-42-16,3-3-13 0,-4-1-32 15,-3-6-86-15,4-3-159 0,-1-3-112 16,-3-4-199-16,4-3-316 0</inkml:trace>
  <inkml:trace contextRef="#ctx0" brushRef="#br0" timeOffset="211581.666">22632 16704 1011 0,'0'0'758'0,"0"0"-482"0,0 0-104 16,0 0-43-16,0 0 1 0,0 0-17 15,0 0-26-15,0 0 3 0,0 0 7 16,0 0-1-16,41-31 10 15,-17 26 6-15,-14 1-13 0,11 0-39 16,0 0 4-16,-8 3-35 0,5 0-4 16,-1 1-25-16,-7 0 3 0,-3 1-3 15,-3 3 2-15,-4 1 52 0,3 6-25 16,-3-3-26-16,-3 8-3 0,-4 1-19 16,-7 2-16-16,-7 1-19 0,4 0 3 15,-4 0 19-15,-3-1 1 0,4-2 11 16,-8 0 4-16,7-4-12 15,-6 1 28-15,10-7 2 0,-1 1 11 0,5-2 6 16,-1-2 6-16,7-2-4 16,3 0-21-16,1-2 0 0,3 0 0 15,0 0-22-15,0-2-10 0,3 0-25 16,4-2-10-16,0-2 22 0,10 2 42 16,-3-7 3-16,0 3-13 0,10 0-2 15,-3 2 15-15,-1-2 61 0,8 4-4 16,-11 0-9-16,7 1 0 0,-3 4 3 15,-7-1 13-15,3 2-17 0,-3 2 20 16,-4 3 15-16,-3 2 13 0,3 2-10 16,-6 1-9-16,6 2-32 0,-3 0-19 15,0 2-23-15,0-2 0 0,-4-1 9 16,1-3-11-16,6-1-22 0,0-4-120 16,11-4-76-16,-4-1-100 0,14-1-169 15,0-6-138-15,14-3 623 16,-14 0-272-16,14-9-1116 0</inkml:trace>
  <inkml:trace contextRef="#ctx0" brushRef="#br0" timeOffset="211905.578">23272 16671 1129 0,'0'0'280'0,"0"0"16"15,0 0 172-15,0 0 52 0,0 0-125 16,0 0-98-16,0 0-62 0,0 0-52 16,0 0-29-16,0 0-46 0,-3 12-30 15,-4-2-31-15,0 6-44 0,0 3 0 16,-7 7-3-16,-3 1-1 0,3 2-12 15,4 0 1-15,-4-1-1 16,4 1-2-16,3-4-4 0,4-3-117 0,-1-3-40 16,4-5-35-16,0-2-132 15,7-7-238-15,0-3-170 0,0-2-228 16</inkml:trace>
  <inkml:trace contextRef="#ctx0" brushRef="#br0" timeOffset="212117.09">23334 16775 46 0,'0'0'2722'0,"0"0"-2231"16,0 0-345-16,0 0-89 0,0 0-12 15,0 0-45-15,0 0 0 0,0 0 10 16,0 0 37-16,62 0-15 16,-41 2-13-16,-7-2-7 0,10-4-12 15,-3 0 0-15,-8 0-18 0,11 1-51 16,-10-1-39-16,-7 0 22 0,4 0-80 15,-5-2-65-15,5 2-103 0,-8-1-197 16,-3-2-168-16,4 3-446 0</inkml:trace>
  <inkml:trace contextRef="#ctx0" brushRef="#br0" timeOffset="212552.949">23534 16564 893 0,'0'0'805'0,"0"0"-455"0,0 0-94 15,0 0-16-15,0 0 1 0,0 0-29 16,0 0-10-16,0 0-39 0,0 0-30 16,0 0-28-16,-7-4-23 0,7 4-19 15,0 4-19-15,0 4-12 0,0 5 6 16,0 1 28-16,0 6-22 16,0 3-41-16,0 3 9 0,0 2-10 15,0 2 0-15,-3 2 11 0,-4-2-10 16,0 0 10-16,-7 0-13 0,4-3 1 15,3 0 1-15,-7-2 1 0,0-1-3 16,-3-5-25-16,3 0-41 0,-3-1-38 16,0-6-28-16,3-2-20 0,7-5-26 15,4-2 15-15,-1-3 67 0,4-1 36 16,0-6 57-16,4-1-25 0,3-2-53 16,0-2 19-16,6 1 62 0,5-1 1 15,-5 4 41-15,-6 1 3 0,7 3 10 16,0 2-7-16,-4-1 0 0,-3 2 6 15,0 1-9-15,3 0-1 0,1 0-24 16,2 0-4-16,-2 0-15 16,-4 1 18-16,0-1-16 0,6 0-3 15,1 0-51-15,-3-3-118 0,-1-2-59 16,-3 0-214-16,3-3-93 0,7 2-34 16,-10 1-27-16,4-5-128 0</inkml:trace>
  <inkml:trace contextRef="#ctx0" brushRef="#br0" timeOffset="212773.5">23755 16570 2722 0,'0'0'603'0,"0"0"-406"16,0 0-156-16,0 0 35 0,0 0-19 15,0 0-57-15,0 0-32 0,0 0-37 16,0 0-39-16,0 0 35 0,7 0 60 15,-4 0 12-15,0 0-5 0,1 4 6 16,-4-1 0-16,3 1-21 16,-3 1-58-16,7 1-110 0,-7 1-100 15,4-1-224-15,-4 0-311 0,-31-47-655 0</inkml:trace>
  <inkml:trace contextRef="#ctx0" brushRef="#br0" timeOffset="213216.669">23879 16739 85 0,'0'0'2335'0,"0"0"-1951"0,0 0-327 0,0 0-24 16,0 0 69-16,0 0 14 15,0 0-24-15,0 0-34 0,0 0 12 16,0 0 3-16,13 9 16 0,-9-3 28 16,-1 5 7-16,1 5-17 0,3 2-28 15,-4 1-36-15,1 4-21 0,-1 2-3 16,-3-1-18-16,3-2-1 0,-3-1 0 16,0 1 2-16,0-5 0 0,0 2 1 15,0-3 10-15,0-2-11 0,0-1 11 16,0-3 0-16,-3 2-11 0,0-4 1 15,3-2 1-15,0-1 11 0,-4-1-13 16,4 0-1-16,0 0 1 0,-3-2 14 16,-1 2-3-16,1-2-1 0,-4 2-11 15,-7 0 1-15,4 0 1 16,-4 4-3-16,-7 0 0 0,-3 1-1 0,0 0-24 16,-7 0-19-16,10 2-57 0,-10-1-43 15,11-2 11-15,-4 2-41 16,6-1-145-16,8-6-336 0,3 1-645 15</inkml:trace>
  <inkml:trace contextRef="#ctx0" brushRef="#br0" timeOffset="213645.08">24240 16765 372 0,'0'0'2061'0,"0"0"-1600"0,0 0-221 16,0 0-23-16,0 0 15 0,0 0-93 16,0 0-63-16,0 0-38 0,0 0 6 15,0 0 28-15,49-3-3 0,-29-4-24 16,-2 2-33-16,9 1-11 0,-10-2 1 15,7 5-2-15,-10-2-12 16,-3 2-111-16,-1 1-50 0,-7 0-58 0,-3 4-183 16,0 3-204-16,-10 5-79 15,3-5-317-15,-17 13 215 0</inkml:trace>
  <inkml:trace contextRef="#ctx0" brushRef="#br0" timeOffset="213805.403">24192 16924 2224 0,'0'0'1011'0,"0"0"-756"0,0 0-185 15,0 0-29-15,0 0-41 0,0 0-13 16,0 0 13-16,0 0 0 0,55-16 16 16,-34 6-5-16,3 2-10 0,-3-2-2 15,6 0-1-15,-6-1-125 0,-4 1-67 16,4 2-40-16,-11-2-126 0,1 1-199 16,-8 1-94-16,4 4-434 0</inkml:trace>
  <inkml:trace contextRef="#ctx0" brushRef="#br0" timeOffset="214077.946">24289 16638 1937 0,'0'0'984'16,"0"0"-714"-16,0 0-120 0,0 0-23 15,0 0-4-15,0 0-40 0,0 0-36 16,0 0-15-16,0 0-1 0,0 0-12 15,17 2 9-15,-14 4 13 0,4 0-3 16,0 5 9-16,7 5 13 0,-7 4 6 16,0 7 12-16,0 6-21 15,-1 7-26-15,-6 4-10 0,0 2-20 16,0 0-1-16,-3 1 0 0,0-2-1 16,-4-2-12-16,0-4-40 0,3-6-69 15,-3-3-79-15,-3-4-162 0,3-7-402 16,4-4-710-16</inkml:trace>
  <inkml:trace contextRef="#ctx0" brushRef="#br0" timeOffset="214430.122">24630 16767 703 0,'0'0'1382'0,"0"0"-1239"16,0 0-114-16,0 0-29 0,0 0 158 15,0 0 49-15,0 0 22 0,0 0-17 16,0 0 2-16,0 0 40 0,0 43-64 15,0-23-83-15,0 3-47 0,0 2-41 16,-4 3-19-16,4-1-3 0,0 1 0 16,0-2-10-16,0-2 10 0,0-3-7 15,4-5-62-15,-4 0-64 0,3-6-22 16,-3-2-55-16,4-7-146 0,-4 2-221 16,0-3-150-16,0-3-380 0</inkml:trace>
  <inkml:trace contextRef="#ctx0" brushRef="#br0" timeOffset="-214711.599">24695 16744 1125 0,'0'0'1436'0,"0"0"-1117"16,0 0-162-16,0 0-16 0,0 0 25 15,0 0-71-15,0 0-57 0,0 0-15 16,0 0 21-16,0 0 3 0,52-27 17 15,-35 20 27-15,0 2 16 0,1 1-28 16,-1 0-26-16,3 2-6 0,-6-2-5 16,3 3-1-16,4-2-23 0,-7 3 14 15,0 0-17-15,-4 0-13 0,4 4 0 16,-4 1 17-16,0 3 6 0,-3 4-9 16,0 3 8-16,0 4-2 0,0 4 6 15,0 3-9-15,-7 2-7 16,0 3-12-16,0 0 0 0,-7 0-21 15,4-3-20-15,-8-4-18 0,8 0-6 16,-4-7-20-16,-3 0-13 0,3-3-18 16,-7-3-26-16,7-2-57 0,-3-5-88 15,-1 0-165-15,4-4-145 0,-3 0-203 16,0-4-489-16</inkml:trace>
  <inkml:trace contextRef="#ctx0" brushRef="#br0" timeOffset="-214426.407">24861 16537 1444 0,'0'0'653'0,"0"0"-430"16,0 0-138-16,0 0 92 0,0 0 71 15,0 0-81-15,0 0-26 0,0 0 16 16,0 0-1-16,0 0-51 15,0 64-23-15,3-41-13 0,-3 5-15 16,0 1-10-16,0 3-28 0,0 3-16 16,0 1 0-16,0-2 0 0,-3 3 1 15,-4-2 9-15,0 0-10 0,-4-2-50 16,-2-3-19-16,6-5-67 0,0-1-33 16,0-5-47-16,0-3-134 0,4-5-150 15,-1-3-142-15,-3-6-445 0</inkml:trace>
  <inkml:trace contextRef="#ctx0" brushRef="#br0" timeOffset="-214170.395">24626 16952 1144 0,'0'0'1815'16,"0"0"-1543"-16,0 0-199 15,0 0-6-15,0 0 6 0,0 0-25 16,0 0-16-16,0 0 25 0,0 0 13 16,66-27-7-16,-39 18-35 0,-3 1-26 15,7 2 0-15,-3-2-2 0,-7 4 0 16,6 0 0-16,-6 4-40 0,-4 0-61 16,-7 0-96-16,-3 0-61 0,-3 4-101 15,-4 4-194-15,-4 2-34 0,-6-1-165 16</inkml:trace>
  <inkml:trace contextRef="#ctx0" brushRef="#br0" timeOffset="-214032.161">24712 17048 1492 0,'0'0'1082'0,"0"0"-683"15,0 0-102-15,0 0-36 0,0 0-80 16,0 0-93-16,0 0-88 0,0 0-38 16,0 0 38-16,0 0-1 0,66 22 1 15,-39-22-41-15,4-8-101 0,0-3-93 16,4-4-313-16,-14 3-562 0,13-9-575 0</inkml:trace>
  <inkml:trace contextRef="#ctx0" brushRef="#br0" timeOffset="-213422.523">25422 16597 395 0,'0'0'358'15,"0"0"-175"-15,0 0-40 0,0 0 17 16,0 0 22-16,0 0 49 0,0 0-33 15,0 0-16-15,0 0 22 0,0 0 13 16,17-29-4-16,-17 27-13 16,0 2-14-16,0 0 15 0,0 0 10 15,4 0-37-15,-4 0-29 0,0 0-25 16,0 0-14-16,0 2-17 0,0-1-20 16,0 0-16-16,0 3-19 0,0 3 3 15,0 4-12-15,0 6 6 0,0 8-6 16,-4 6-10-16,4 5-14 0,-3 2-1 15,-4 2-3-15,4-2-15 0,3 0 5 16,0-3 11-16,0 0-13 0,-4-3 13 16,4-5-54-16,0 2-25 15,-3-5 0-15,3 1-8 0,-4-4-5 16,4-1 19-16,-3-4-7 0,-1-1-13 16,1-7-57-16,3-2-86 0,-4-4-124 15,4-2-189-15,0 0-160 0,0-5-353 16</inkml:trace>
  <inkml:trace contextRef="#ctx0" brushRef="#br0" timeOffset="-213066.455">25260 16732 1750 0,'0'0'350'16,"0"0"-198"-16,0 0 7 0,0 0 61 16,0 0-50-16,0 0-35 0,0 0 0 15,0 0-7-15,0 0 6 0,0 0 41 16,-3 30-29-16,-4-17-58 16,3 4-6-16,1-1-38 0,0 1-16 15,-1-1-24-15,-3-2-3 0,7-2-1 16,-3 0-16-16,3-2 13 0,0-5 3 15,7 1-3-15,-4-2 3 0,7-2-35 16,1-2-3-16,9 0-6 0,1-8 6 16,0-1 0-16,13-5-6 0,1-3-95 15,-8 2-94-15,11-2-83 0,-10 1-142 16,6 0-118-16,-3 1 0 0,-3 1-33 16,-11 4 38-16</inkml:trace>
  <inkml:trace contextRef="#ctx0" brushRef="#br0" timeOffset="-212909.204">25643 16736 197 0,'0'0'668'0,"0"0"-124"16,0 0 90-16,0 0-58 0,0 0-145 15,0 0-80-15,0 0-56 0,0 0-97 16,0 0-63-16,13 3-52 0,-13 0-54 16,0-1-29-16,4 4-16 0,-4 2 4 15,3-3-1-15,-3 3 11 0,0 0 0 16,4 2 0-16,-4-4-26 16,0 2-89-16,0-3-59 0,0 3-33 15,-4-2-96-15,1 1-196 0,-11 1-262 16,7-4-459-16,-7 6 449 0</inkml:trace>
  <inkml:trace contextRef="#ctx0" brushRef="#br0" timeOffset="-212419.587">25181 17040 1061 0,'0'0'1331'16,"0"0"-1115"-16,0 0-110 0,0 0 84 15,0 0 73-15,0 0-97 0,0 0-70 16,0 0-39-16,0 0 3 0,0 0-6 16,-10 38 9-16,3-25-9 0,-4 2-10 15,8-2-16-15,-4 2-12 0,4-3-3 16,-1 0 2-16,1-3 1 0,3-4-3 15,-4 0-10-15,4-3 13 0,0 1-14 16,0-2-2-16,0-1 1 0,0 0 14 16,4 0 3-16,-1 0-17 0,1 2 2 15,6-2-1-15,4 1 1 0,0-1 28 16,-1 0 0-16,5 0-6 0,6 0 1 16,-7-3-7-16,10-1-17 15,-2 0 1-15,2 1-1 0,1-2 0 16,3-1-1-16,-4 3-1 0,4-5 1 15,-7 0 9-15,11 0 3 0,-11 2-13 16,7 0 0-16,-10-1-2 0,-1 2-11 16,1 2-2-16,-11 1-12 0,-3 0 5 15,0 2 19-15,-3 0-15 0,2 0-17 16,-6 0-37-16,0 0-35 0,0 0-23 16,0 0-44-16,0-2-103 0,-6 0-195 15,6 0-272-15,0 0-460 0,0-6 427 0</inkml:trace>
  <inkml:trace contextRef="#ctx0" brushRef="#br0" timeOffset="-212217.805">25743 16929 2206 0,'0'0'1133'0,"0"0"-894"16,0 0-160-16,0 0 28 0,0 0 41 15,0 0-123-15,0 0-25 0,0 0-1 16,0 0 1-16,-4 63 2 15,1-44 11-15,3 0-10 0,0 2 0 16,-4-2 0-16,4 0-3 0,-3-2-9 16,-1 0-60-16,1-2-86 0,-1-1-57 15,-2-2-148-15,-1-4-380 0,3-1-579 16</inkml:trace>
  <inkml:trace contextRef="#ctx0" brushRef="#br0" timeOffset="-211940.665">26159 17222 2149 0,'0'0'0'0,"0"0"-662"0</inkml:trace>
  <inkml:trace contextRef="#ctx0" brushRef="#br0" timeOffset="-157592.537">9416 17807 721 0,'0'0'391'0,"0"0"-111"0,0 0-121 15,0 0-9-15,0 0 9 0,0 0-26 16,0 0-19-16,0 0-17 0,0 0-10 16,0-8-12-16,0 8-10 15,0-1 9-15,0 1 26 0,0-2-13 16,0 2-36-16,0 0-25 0,0 0-25 16,0 0 3-16,0 0 8 0,0 0-8 15,0 0 12-15,0 0-3 0,0 0-11 16,0 0 1-16,0 0-1 0,0 0 0 15,0 0 1-15,0 0-1 0,0 0-1 16,-4 0 1-16,4 0 27 0,0 0 22 16,-3 0-25-16,3 0-26 0,0 2-2 15,-4-1-14-15,4 0 12 0,0 2-18 16,-3 1-13-16,0 0 32 0,-8 3 3 16,11-2 0-16,-7 3 0 0,4 0 0 15,-4 0 0-15,0-1 0 0,4 1 1 16,-1-2-3-16,-3 2 4 0,4 0 15 15,-8-2-15-15,8 2-2 0,0 0-1 16,-4-1-1-16,3 0 0 16,-3 0-12-16,4 1 14 0,-4 0 4 0,4 3 9 15,-4 0-12-15,-4-4-1 16,8 5 0-16,-1-4-16 0,-2-1 12 16,2 1 1-16,-3 2 6 0,4-3 10 15,-1-1-13-15,-3 1-22 0,4-3-1 16,0 1-6-16,3 0 27 0,-4-2-11 15,-3 2-9-15,7 0-1 0,-3 0-57 16,3 1-11-16,0 2-19 0,0-2-45 16,0 0-85-16,0-1-104 0,0-1-23 15,0-3-63-15,0 0-73 16</inkml:trace>
  <inkml:trace contextRef="#ctx0" brushRef="#br0" timeOffset="-157112.318">9185 17858 3 0,'0'0'506'0,"0"0"-213"0,0 0-6 16,0 0-95-16,0 0 7 0,0 0-1 15,0 0-29-15,0 0-33 0,0 0 4 16,0 0-1-16,-17-19-6 0,17 19-36 16,0 0-36-16,0 0-25 0,0 0-30 15,0 0-6-15,0 0-35 0,0 0-4 16,0 0-6-16,0 2-17 0,0-2 33 16,0 2 29-16,0 0 0 15,0 2 23-15,3 0-4 0,4 0-15 16,-4 1-4-16,4 0-11 0,-3 0 11 15,3 2 2-15,-4 0 1 0,4 0 20 16,3 1-1-16,-6 0-2 0,10-1-1 16,-4 4-17-16,0-3 24 0,1 3-15 15,-1-1-11-15,4 0 0 0,-4 0 2 16,0 2 24-16,1-1-24 0,-1-1 17 16,4 4 10-16,-4-4-25 0,1 1-4 15,-5-3-14-15,5 1 10 0,-8 0-9 16,8 0 11-16,-1-1 2 0,-3 1 0 15,-4 1 39-15,4 1-38 0,0 0-1 16,0 3-26-16,-4-1-83 0,-3 1-128 16,11-1-171-16,-8-3-344 0</inkml:trace>
  <inkml:trace contextRef="#ctx0" brushRef="#br0" timeOffset="-155634.339">10129 17669 72 0,'0'0'1110'0,"0"0"-680"15,0 0-183-15,0 0-26 0,0 0 35 16,0 0-11-16,0 0-48 0,0 0-36 16,0 0-17-16,0 0-13 0,0 0-22 15,-4 3-14-15,4-2-22 0,0-1-9 16,0 0-20-16,0 0-19 0,0 0 0 16,0 2-2-16,-3-2-20 0,0 2 0 15,-1 0-1-15,-3 2-2 0,7 0-28 16,-7 1 15-16,-3 3 10 0,0 2-10 15,-4 2 0-15,-3 2-2 0,-1 1 2 16,1 3 10-16,0-1-12 0,-4 4 14 16,4-5-1-16,0 2-20 15,7-5 20-15,-4 3-14 0,7-6 0 16,0-1 3-16,0-1-9 0,4-3 0 16,3-2-7-16,0-2 7 0,0 2 6 15,0-2 14-15,0-1-1 0,0 0 0 16,0 0 2-16,0 1 1 0,0-1 0 15,0 0 0-15,0 2 4 0,0-2-1 16,0 0-1-16,0 0 1 0,0 0-2 16,0 0-1-16,0 0 0 0,0 0 0 15,0 0 0-15,0 0 0 0,0 0-2 16,0 0 0-16,0 0-1 0,0 0-16 16,0 0 3-16,0 0 15 0,0 0-3 15,0 0-8-15,0 0-7 0,0 0 3 16,3 0-7-16,-3 0 1 0,4 3 22 15,-4 1 13-15,3 1 8 0,4 1-20 16,-4 2 1-16,4 3 36 0,4 1 1 16,-1 2 18-16,0 2-57 15,4-3 0-15,-4 3 13 0,4-1-13 16,-7 0-1-16,10-2 1 0,-6 1 11 16,-5-1-11-16,5 0 0 0,-1-1-28 15,-3-1 27-15,3-2 1 0,-3 1 1 16,0-1 1-16,0 1-2 0,0 0-108 15,0 0-116-15,-4-3-126 0,8 0-310 16,-8-3-539-16</inkml:trace>
  <inkml:trace contextRef="#ctx0" brushRef="#br0" timeOffset="-154658.457">10684 17650 134 0,'0'0'358'0,"0"0"333"0,0 0-391 16,0 0-147-16,0 0-17 0,0 0 23 16,0 0-22-16,0 0-33 0,0 0-14 15,0 0-9-15,0 3-19 0,0-2-7 16,0 2-17-16,0-2-15 0,0 2-7 15,-4 1 10-15,1 6 29 0,-1 0 9 16,1 4-44-16,-8 5-17 0,8 3 0 16,-4 1 12-16,-3 3-15 0,3 1-3 15,-3 2-23-15,3 2 25 0,-4-1 0 16,8-1-18-16,-4-2-7 16,0-1 3-16,4-3-9 0,-1-2-33 15,1-5-44-15,3-3-57 0,0-2-197 16,0-6-209-16,0-3-125 0,3-2 77 15</inkml:trace>
  <inkml:trace contextRef="#ctx0" brushRef="#br0" timeOffset="-154305.525">10670 17683 320 0,'0'0'1277'0,"0"0"-939"16,0 0-209-16,0 0-15 0,0 0 32 16,0 0 28-16,0 0-38 0,0 0-59 15,0 0-60-15,0 0-17 0,0-4-45 16,0 4 0-16,3 0-10 0,1 2 0 16,-4 0 17-16,3 2 36 15,1 0 2-15,-1 1 15 0,4 5 10 16,-4 2 1-16,8 2 0 0,-4 3 1 15,-1 3-25-15,1 0 15 0,0 3-4 16,0 0-9-16,0 2-3 0,0-3 12 16,-4 2-13-16,1-1-13 0,-1-1 3 15,1-1 10-15,-4 0 0 0,0 0-26 16,0-5-77-16,0 2-62 0,0-5-98 16,0-1-71-16,0-2-115 0,0-2-111 15,0-4-109-15</inkml:trace>
  <inkml:trace contextRef="#ctx0" brushRef="#br0" timeOffset="-154061.048">10591 17968 453 0,'0'0'1600'0,"0"0"-1325"0,0 0-181 16,0 0 0-16,0 0 12 0,0 0-67 16,0 0-39-16,0 0-35 0,0 0-52 15,0 0 16-15,13 0 36 0,-2 0 31 16,6 4-15-16,0-2-36 0,4 2-191 16,-1 0-433-16,-2-2-149 0</inkml:trace>
  <inkml:trace contextRef="#ctx0" brushRef="#br0" timeOffset="-153409.924">10987 17696 142 0,'0'0'1'0,"0"0"768"0,0 0-258 16,0 0-218-16,0 0-17 0,0 0 16 15,0 0-40-15,0 0-42 0,0 0-43 16,0 0-39-16,-4 4-51 0,1-1-35 15,3 0-42-15,-4 1-51 0,4 6 15 16,-3 2 14-16,0 4 19 0,-1 4-10 16,1 4-61-16,3-2 74 15,-4 5 2-15,1-1 1 0,3-3-3 16,0 0-45-16,0-1 44 0,0-3-7 16,0-3-5-16,0 0-55 0,0-5-102 15,0 1-105-15,0-2-91 0,0-2-85 16,-4-5-168-16,4 1-111 0</inkml:trace>
  <inkml:trace contextRef="#ctx0" brushRef="#br0" timeOffset="-153124.276">10956 17800 398 0,'0'0'632'16,"0"0"175"-16,0 0-447 0,0 0-185 15,0 0-16-15,0 0 5 0,0 0-54 16,0 0-52-16,0 0-52 0,0 0-6 16,0 2-55-16,0 0-12 0,3 2 39 15,1 4 28-15,3 2 19 0,3-1-9 16,0 5 16-16,1 2 19 0,-1-1-43 16,4 2-2-16,-1-3 0 0,-2 2 0 15,3-4 13-15,-4 3-13 0,4-3 0 16,-4 0-1-16,-3-2-3 0,3-1-79 15,-3-1-91-15,0 2-69 0,-4-5-55 16,4 2-245-16,-3-4-30 16</inkml:trace>
  <inkml:trace contextRef="#ctx0" brushRef="#br0" timeOffset="-152862.601">11200 17703 652 0,'0'0'1182'0,"0"0"-1023"0,0 0-107 16,0 0 26-16,0 0 35 0,0 0-16 15,0 0-19-15,0 0 13 0,-13 68-46 16,9-43 0-16,4 1 0 0,-3 3-23 15,3 0-22-15,-4-2 0 0,4 0-62 16,0 0 60-16,0-2-79 0,0-4-239 16,0-7-248-16,4 1-755 0</inkml:trace>
  <inkml:trace contextRef="#ctx0" brushRef="#br0" timeOffset="-152519.616">11342 17726 1007 0,'0'0'1131'16,"0"0"-817"-16,0 0-198 0,0 0 17 16,0 0 66-16,0 0-58 0,0 0-26 15,0 0-51-15,0 0-51 0,0 0-13 16,-4 6-41-16,8-6-1 0,-1 4 4 16,0 3 38-16,4-1-19 0,0 2 38 15,4 2-3-15,-1 2 3 0,0-2 0 16,1 1-19-16,2 1-234 0,-2-2-168 15,-1-2-308-15,0-3-586 0</inkml:trace>
  <inkml:trace contextRef="#ctx0" brushRef="#br0" timeOffset="-152231.403">11562 17672 49 0,'0'0'1528'0,"0"0"-1206"0,0 0-195 16,0 0-14-16,0 0 7 0,0 0-59 15,0 0-28-15,0 0-11 0,0 0 17 16,0 0 13-16,-10 20 9 0,6-9 7 16,-3 3 55-16,1 0-14 0,-1 2-44 15,-4 0-21-15,1 0-24 0,0-3-4 16,3 2 0-16,0-2-16 0,-3-2-12 15,3-1-4-15,0 0-10 0,0-1-9 16,0-1-23-16,0-1-132 0,4-2-149 16,-1-1-135-16,4-2-186 0,-3-2-83 15</inkml:trace>
  <inkml:trace contextRef="#ctx0" brushRef="#br0" timeOffset="-151993.799">11438 17853 326 0,'0'0'131'16,"0"0"175"-16,0 0 277 0,0 0-212 16,0 0-75-16,0 0-11 0,0 0-17 15,0 0-42-15,0 0-33 0,0 0-14 16,0 1-16-16,0-1-39 0,0 0 0 16,0 3-33-16,0-3-38 0,0 4-53 15,0 0-38-15,0 5 24 0,0 3 14 16,0 1 4-16,0 5 9 0,0 2-13 15,0-1-2-15,0 3-14 0,0-1-25 16,4 0 22-16,-4 0-299 16,3-8-475-16,4 2-981 0</inkml:trace>
  <inkml:trace contextRef="#ctx0" brushRef="#br0" timeOffset="-151565.054">12237 17890 901 0,'0'0'1717'0,"0"0"-1530"16,0 0-181-16,0 0-3 0,0 0-6 15,0 0-45-15,0 0-46 0,0 0-31 16,0 0 95-16,0 0 29 0,38-4-358 16,-17-3-108-16,-4 0-704 0</inkml:trace>
  <inkml:trace contextRef="#ctx0" brushRef="#br0" timeOffset="-151415.751">12537 17854 1091 0,'0'0'1522'16,"0"0"-1315"-16,0 0-127 0,0 0-80 16,0 0-19-16,0 0-161 0,0 0 18 15,0 0 4-15,0 0-212 0,0 0-257 16,14 32-498-16</inkml:trace>
  <inkml:trace contextRef="#ctx0" brushRef="#br0" timeOffset="-151281.822">12764 17858 215 0,'0'0'189'0,"0"0"-185"16,0 0 27-16,0 0-31 16,0 0 0-16,0 0 91 0,0 51 24 15,4-44-75-15,-1-2-40 0,1 1-118 16,3-4-54-16,-4 0 15 0,1-2-45 15</inkml:trace>
  <inkml:trace contextRef="#ctx0" brushRef="#br0" timeOffset="-151150.938">12895 17910 597 0,'0'0'1367'0,"0"0"-1108"15,0 0-174-15,0 0-24 0,0 0-61 16,0 0-129-16,0 0-118 0,0 0-224 15,0 0-613-15</inkml:trace>
  <inkml:trace contextRef="#ctx0" brushRef="#br0" timeOffset="-148853.893">15524 17668 280 0,'0'0'163'0,"0"0"-74"0,0 0 637 16,0 0-267-16,0 0-160 0,0 0-4 15,0 0 9-15,0 0-11 0,0 0-43 16,0 1-34-16,0-1-15 0,0 0-40 15,0 0-26-15,0 3-37 0,0-3 0 16,0 0-17-16,0 0-22 0,0 0 0 16,0 1 4-16,0-1-32 0,0 0 0 15,0 0-10-15,-3 4-21 0,-1 0-2 16,-6 0-13-16,3 2 2 0,0 2-2 16,-7 1 2-16,4 3 13 0,-4-2-12 15,0 0 0-15,4 1 12 0,0-1-13 16,3 0-2-16,-7-2 12 0,7-1-32 15,4-1 1-15,-4 0-41 0,3-2-48 16,1 1-68-16,3-1-128 0,0-3-211 16,0 1-115-16,3-2-137 0,1 0-256 15</inkml:trace>
  <inkml:trace contextRef="#ctx0" brushRef="#br0" timeOffset="-148600.904">15593 17761 829 0,'0'0'447'16,"0"0"151"-16,0 0-380 0,0 0-34 16,0 0 59-16,0 0 21 0,0 0-29 15,0 0-47-15,0 0-44 0,0 0-55 16,-14 23-32-16,11-13-15 0,-14 4 2 15,6 1-22-15,-6 3-21 0,7-2-1 16,-8 3-22-16,5-1-25 0,-1-1-1 16,7-1-35-16,0 0-217 0,0-5-405 15,7-3-941-15</inkml:trace>
  <inkml:trace contextRef="#ctx0" brushRef="#br0" timeOffset="-147672.008">17598 17573 712 0,'0'0'1268'0,"0"0"-837"15,0 0-173-15,0 0 122 0,0 0-70 16,0 0-91-16,0 0-55 0,0 0-22 16,0 0-29-16,0 1-24 0,4-1-8 15,-4 0-75-15,3 0-6 0,4 0-25 16,0-1 6-16,0 0 19 0,3-1 1 15,0 0 2-15,4 2 1 0,0-3-3 16,-4 2 0-16,1-2-1 16,-1 2 0-16,0-1-19 0,4-2-34 15,-7 0 33-15,3 0 4 0,1 0-56 16,-5 0 3-16,-2 0-6 0,-1 3-33 16,4-2-59-16,-7 2-94 0,0 1-165 15,0 0-110-15,0 0-129 0,-7 0-110 16</inkml:trace>
  <inkml:trace contextRef="#ctx0" brushRef="#br0" timeOffset="-147410.744">17598 17562 362 0,'0'0'1372'16,"0"0"-1099"-16,0 0-75 0,0 0 19 15,0 0 2-15,0 0-35 0,0 0-39 16,0 0-8-16,0 0-34 0,0 0-33 16,-3 2-16-16,3-2 10 15,0 2-16-15,0 1-17 0,0 3-18 16,0 5 22-16,0 3 0 0,0 3-32 16,0 2 0-16,-4-2-3 0,4-2-24 15,0-2-5-15,0 1-171 0,0 1-158 16,4-3-197-16,-1-2-616 0</inkml:trace>
  <inkml:trace contextRef="#ctx0" brushRef="#br0" timeOffset="-143283.893">17953 17726 116 0,'0'0'85'0,"0"0"-29"0,0 0-30 16,0 0 9-16,0 0 8 0,0 0 407 15,0 0-189-15,0 0-89 0,0 0 7 16,0 0 7-16,0-8-14 0,0 8-23 15,0 0-16-15,0 0-3 0,0 0-4 16,0-1-3-16,0 1 10 0,0 0 2 16,0 0-6-16,0 0-17 0,0-1-15 15,0 1-5-15,0 0-12 16,0 0-19-16,0 0 0 0,0 0-17 16,0 0-9-16,0 0 13 0,0 0-4 15,0 0 1-15,0 0 5 0,0 0 1 16,0 0 6-16,0 0-13 0,0 2-44 15,0 2-28-15,0 0-10 0,3 1 0 16,-3 0 38-16,4 3-1 0,-4-1 1 16,0 3 0-16,3-2 1 0,1 2-1 15,-1-1 0-15,-3-1 0 0,0-2 10 16,4 0-10-16,-4-2-12 0,0 0-128 16,3-2 4-16,-3-2-30 0,0 2-74 15,0-2-143-15,4 0-99 0,-4 0 30 16,3-4-130-16,0 2-18 0</inkml:trace>
  <inkml:trace contextRef="#ctx0" brushRef="#br0" timeOffset="-142723.882">18005 17619 130 0,'0'0'72'16,"0"0"293"-16,0 0 108 0,0 0-229 15,0 0-104-15,0 0-16 0,0 0 9 16,0 0-9-16,0 0-20 0,0 0-4 16,0-4 4-16,0 4-16 0,3-1-24 15,-3 0-28-15,0-1-20 0,4 0-16 16,-1-1 1-16,0 1 8 15,8-1-9-15,-1-1 0 0,-3 0 5 0,7 0-5 16,-4 2-1-16,4 1-5 0,0-3 6 16,6 1 2-16,-6 1 11 15,3-1-10-15,4-1 13 0,-11 2-15 16,4-1 12-16,0 2 7 0,3 1-7 16,-10 0 22-16,0 0-31 0,3 0-1 15,-3 0 32-15,0 0-15 0,-4 0 2 16,4 0 36-16,-3 4 10 0,-4-2 13 15,3 1-14-15,1 1-25 0,-1 0-29 16,-3 1 6-16,4 0-19 0,-4 3 1 16,3 0 11-16,0 2 12 15,1 1-22-15,-4-1-2 0,0 1 13 16,0-2-13-16,0 1 12 0,0-1-10 16,0-3-2-16,0 2 16 0,0 0-14 15,0-1 1-15,0 1-1 0,0 1 14 16,0 0-13-16,0 0 1 0,-4-1-4 15,1-2 0-15,3 2-17 0,-3-2-111 16,3 0-10-16,0-2-30 0,0-2-36 16,-4 1-65-16,4-2-91 0,0 2-99 15,0-3-115-15,0 1-94 0</inkml:trace>
  <inkml:trace contextRef="#ctx0" brushRef="#br0" timeOffset="-142246.234">18012 17782 121 0,'0'0'228'16,"0"0"-72"-16,0 0 438 0,0 0-275 16,0 0-147-16,0 0 1 0,0 0 15 15,0 0 7-15,0 0-53 0,0 0-77 16,0-3-20-16,0 3-19 0,3-2 0 15,0 0 22-15,4 2 7 0,0-3-13 16,4-1 13-16,2 1-26 0,-2 1-6 16,2-2-11-16,5 2 1 0,-1-1-13 15,-3 0 1-15,-1 1 6 0,8 1-7 16,-7 0-21-16,-7-2 21 0,3 3 3 16,0 0-1-16,-6 0 0 15,6 0-2-15,-6 0-15 0,-1 0-20 16,1 0-56-16,-4 0-51 0,0 0-4 15,3 0-42-15,-3 0-94 0,0 0-79 16,0 0 19-16,0 0-124 0,0 0-187 16</inkml:trace>
  <inkml:trace contextRef="#ctx0" brushRef="#br0" timeOffset="-141940.019">18008 17865 784 0,'0'0'453'16,"0"0"74"-16,0 0-365 0,0 0-16 16,0 0 32-16,0 0-77 0,0 0-30 15,0 0 23-15,0 0-11 0,0 0-15 16,17-5 6-16,-6 2-3 0,6 0-29 15,-7 0-29-15,4-1 23 0,7 0-34 16,-1 0-4-16,-2 0 2 0,2 0-2 16,1 0 2-16,-4 0 0 0,7 3-13 15,-10-1-106-15,-4 0-35 0,4 0-40 16,-4 2 13-16,1-2-59 0,-4 2-121 16,-4 0-65-16,-3 0-184 0</inkml:trace>
  <inkml:trace contextRef="#ctx0" brushRef="#br0" timeOffset="-141497.985">17905 17993 675 0,'0'0'613'0,"0"0"-190"0,0 0-287 0,0 0 46 15,0 0 19-15,0 0-81 16,0 0-36-16,0 0 6 0,0 0 4 15,0 0-46-15,17-1 26 0,-7-2-6 16,7 0-7-16,-6-1 6 0,10-2-38 16,6-2 23-16,-6 1-20 0,10 0-32 15,-7-1 0-15,7 0 9 0,-7 0-9 16,7 1-6-16,-10 0 6 0,6 1 1 16,-10 1-1-16,1-1-12 0,-5 3 10 15,1 0-72-15,-7 0 20 0,-3 3-11 16,-1-2-5-16,-3 2-8 0,0 0-25 15,0 0-52-15,0 0-62 0,-3 4 39 16,-1 0-199-16,-6 1-179 16,-1-1-236-16</inkml:trace>
  <inkml:trace contextRef="#ctx0" brushRef="#br0" timeOffset="-141247.664">18015 17992 267 0,'0'0'1376'0,"0"0"-1080"16,0 0-199-16,0 0 36 0,0 0 23 16,0 0-59-16,0 0-94 0,0 0-3 15,0 0-46-15,0 0 46 0,0 25 19 16,0-14-18-16,0 2-2 0,0 0 0 15,0 1-22-15,0-3-19 16,0 1-178-16,-3-2-147 0,-1-3-284 16</inkml:trace>
  <inkml:trace contextRef="#ctx0" brushRef="#br0" timeOffset="-140890.361">18018 18048 1759 0,'0'0'370'0,"0"0"-347"0,0 0 6 16,0 0 32-16,0 0-61 0,0 0 0 15,0 0 12-15,0 0 16 0,0 0-27 16,0 0-2-16,45-14-22 0,-38 10-77 16,3 1-33-16,-3 0 6 0,0 2-21 15,-3 1 147-15,-4 0-76 0,0 0-54 16,0 0 66-16,0 2 65 0,-7 3 59 15,3-2-36-15,1 1 58 0,-1-1 23 16,1-2-6-16,0 0-27 16,3 1-16-16,0-2 36 0,0 0 32 15,0 0-36-15,0 0-87 0,0 0-26 16,3 0 3-16,-3 0 0 0,3 0 23 16,-3 0-2-16,4 0 1 0,-1 0 0 15,-3 0-22-15,0 0 10 0,0 0-113 16,0 2-46-16,0 0 42 0,0 4-62 15,0 1-81-15,-7 1-118 0,4-2-167 16,3-37 243-16</inkml:trace>
  <inkml:trace contextRef="#ctx0" brushRef="#br0" timeOffset="-140714.438">17936 18191 1068 0,'0'0'424'0,"0"0"-145"0,0 0-22 15,0 0-24-15,0 0-78 0,0 0-71 16,0 0-84-16,0 0 0 0,0 0-64 15,0 0 48-15,13 3 16 0,-6-8 3 16,7 1 20-16,0-2-17 0,7-2-6 16,-11-2-100-16,11 0-75 0,-1-1-117 15,-6-1-33-15,3 0-17 0,-3-3-225 16,3 6-84-16</inkml:trace>
  <inkml:trace contextRef="#ctx0" brushRef="#br0" timeOffset="-140519.66">18177 18005 1076 0,'0'0'504'15,"0"0"-172"-15,0 0 2 0,0 0 5 16,0 0-55-16,0 0-91 0,0 0-91 16,0 0-102-16,0 0-54 15,0 0-17-15,-10 22 71 0,6-9 15 16,-3 3-14-16,4 3-1 0,-1 3 26 16,-3 0-26-16,4-1-19 0,-4 0-17 15,0-1 35-15,4-3-44 0,-1-2-86 16,1-2-130-16,-1-3-79 0,1-5-114 15,3-1-259-15</inkml:trace>
  <inkml:trace contextRef="#ctx0" brushRef="#br0" timeOffset="-140100.403">18232 18044 1920 0,'0'0'692'0,"0"0"-608"0,0 0-68 16,0 0-16-16,0 0-67 0,0 0 67 16,0 0 63-16,0 0 8 0,0 0-13 15,0 0-39-15,59-6 0 0,-49 5-2 16,0 1-5-16,-3 0-8 0,7 0 5 16,-7 0 14-16,0 1-11 15,-4 1-9-15,-3 2 25 0,4 0 72 16,-1 0-33-16,-3 3-38 0,0-1 3 15,-3 3-10-15,-4 2-22 0,3 0-77 16,-10 2-47-16,1 1-21 0,-5-3-70 16,8 1-79-16,-11-3 109 0,4-1-13 15,3-3-13-15,8-4 169 0,-5-1 42 16,1 0-140-16,10-2 140 0,0-4 234 16,0 3-162-16,0-4-46 15,10 2 32-15,1 1 30 0,-5 0 28 16,8 2 59-16,0 0-78 0,3 2-29 15,-3 2 16-15,3 2-23 0,4 4 26 16,-7 2-45-16,6-1-16 0,8 3-25 16,-14-2-1-16,10 0-94 0,0-3-173 15,-3-3-271-15,-1-1-279 0</inkml:trace>
  <inkml:trace contextRef="#ctx0" brushRef="#br0" timeOffset="-139692.698">18794 17808 65 0,'0'0'480'16,"0"0"-171"-16,0 0 50 0,0 0 119 15,0 0-147-15,0 0-117 0,0 0-7 16,0 0 10-16,0 0-18 0,0 0-3 16,-35 0-23-16,39 0-33 0,-4 0-29 15,6 0-19-15,-2 0-44 0,-1 0-45 16,4-1 10-16,0-3 28 0,7 1-3 15,7-1-8-15,-4 0-29 0,0-2-1 16,7 1 1-16,-3-1-1 0,-1 2 0 16,5-4-3-16,-15 4-47 0,7 0-58 15,-3 0-51-15,-7 4-70 0,0-3-117 16,-7 2-38-16,0-1 12 0,-4 1-233 16,1 1-623-16</inkml:trace>
  <inkml:trace contextRef="#ctx0" brushRef="#br0" timeOffset="-139439.206">18852 17653 173 0,'0'0'1578'0,"0"0"-1257"15,0 0-162-15,0 0 16 0,0 0 73 16,0 0-25-16,0 0-44 0,0 0-41 16,0 0-30-16,0 0-38 0,0 1-6 15,4 2-7-15,-4 0-3 16,0 2-3-16,3 3 9 0,-3 2-3 0,0 2-4 15,0 6 4-15,0 1-19 16,0 8-22-16,-7 4-14 0,0 1-2 0,-3 3-1 16,-7-3-65-16,3 0 3 15,-3-1-42-15,6-3-31 0,-6-3-74 16,3-5-36-16,1-4-78 0,6-3-171 16,-4-6-232-16,1 0-101 0,10-9 148 0</inkml:trace>
  <inkml:trace contextRef="#ctx0" brushRef="#br0" timeOffset="-139282.72">18776 17951 1076 0,'0'0'417'0,"0"0"-40"16,0 0-82-16,0 0-62 0,0 0 51 15,0 0 31-15,55 17-71 0,-48-5-41 16,4 1-85-16,2 5-67 0,-2 0-13 16,9 1-38-16,-9-2 0 0,3 0-3 15,6-2 1-15,-3-4-210 0,8-3-178 16,-1-5-131-16,-7-2-630 0</inkml:trace>
  <inkml:trace contextRef="#ctx0" brushRef="#br0" timeOffset="-138890.916">19472 17687 901 0,'0'0'13'0,"0"0"1014"0,0 0-716 15,0 0-71-15,0 0 63 0,0 0-24 16,0 0-80-16,0 0-66 0,0 0-44 16,0 0-41-16,-10 8-48 15,3-3-16-15,0 5-16 0,-3 2 16 16,-7 2-6-16,-4 1 9 0,7 2-2 16,-13 1-14-16,6 0-57 0,-7 1-39 15,8-3-6-15,2-1 6 0,-2-1-65 16,3-3-19-16,10-4-8 0,3-3-143 15,1-4-209-15,3 0-115 0,0-2-20 16</inkml:trace>
  <inkml:trace contextRef="#ctx0" brushRef="#br0" timeOffset="-138708.76">19293 17822 204 0,'0'0'467'0,"0"0"-99"16,0 0-46-16,0 0 17 0,0 0 2 16,0 0-56-16,0 0-65 15,0 0-62-15,0 0-26 0,0 0 73 16,17 21 0-16,-17-4-71 0,4 2-23 15,3 4-44-15,-7 4-20 0,0 2-28 16,0 2 4-16,0 0-23 0,0-1-12 16,0-1 9-16,0-4-16 0,0-2-13 15,0-2-175-15,0-4-112 0,0-5-176 16,0-3-228-16,3-5-424 0</inkml:trace>
  <inkml:trace contextRef="#ctx0" brushRef="#br0" timeOffset="-138450.318">19500 17800 2526 0,'0'0'445'0,"0"0"-368"0,0 0-20 15,0 0 46-15,0 0-103 0,0 0-20 16,0 0 20-16,0 0 64 0,0 0-32 15,0 0-29-15,55-18 0 0,-41 15-5 16,3 0 4-16,0 2-2 0,-6-3 0 16,6 1 0-16,-7 0-2 0,7 1 1 15,-6 0 1-15,-4-2-131 0,3 0-138 16,-7-1-63-16,1 0-189 0,-1-2-236 16</inkml:trace>
  <inkml:trace contextRef="#ctx0" brushRef="#br0" timeOffset="-138261.783">19620 17634 772 0,'0'0'1442'16,"0"0"-1180"-16,0 0-65 0,0 0 131 15,0 0-37-15,0 0-123 0,0 0-95 16,0 0-73-16,0 0-30 0,0 0 1 16,-6 38 13-16,6-27 5 15,0 2 10-15,0 4-11 0,0 1-23 16,0 2 35-16,0-3-112 0,0 3-176 15,0-4-159-15,0 0-223 0,0-5-504 16</inkml:trace>
  <inkml:trace contextRef="#ctx0" brushRef="#br0" timeOffset="-138039.83">19496 17902 1497 0,'0'0'1454'0,"0"0"-1367"15,0 0-65-15,0 0 65 16,0 0-7-16,0 0-70 0,-27 52-10 16,23-40-22-16,4 4 21 0,0-1-18 15,0 3 18-15,0-3-15 0,0 3 15 16,4-5 0-16,-4 1-14 0,0-2-52 16,3-3-100-16,-3-1-23 0,0-3-84 15,0-4-202-15,4-1-109 0,-4 0-67 16,0-2-98-16</inkml:trace>
  <inkml:trace contextRef="#ctx0" brushRef="#br0" timeOffset="-137732.004">19493 17954 1490 0,'0'0'430'0,"0"0"-203"16,0 0-1-16,0 0 33 0,0 0-89 16,0 0-99-16,0 0-29 0,0 0 3 15,0 0-10-15,0 0 7 16,21-19 28-16,-14 15 4 0,3 0 19 15,4 0-1-15,-4 0 26 0,0 1-23 16,1 0-13-16,-1 3-25 0,7-2-10 16,-6 2-6-16,-8 0 0 0,7 0-16 15,1 0-9-15,-4 0-13 0,3 0 10 16,0 2-12-16,-6 2 2 0,-1 0-3 16,4 2 3-16,-4 0 22 0,1 2 16 15,-1 1-22-15,1 2-18 0,-4 2-1 16,0-1-22-16,0 3-13 0,0-1-24 15,0 1-23-15,-4-1-38 0,1-2-35 16,-1 1-36-16,1-3-119 0,0-2-92 16,-1-2-148-16,1-2-224 0,3 0-488 15</inkml:trace>
  <inkml:trace contextRef="#ctx0" brushRef="#br0" timeOffset="-137177.472">19527 18015 2355 0,'0'0'458'15,"0"0"-458"-15,0 0-1 0,0 0-21 16,0 0-23-16,0 0 45 0,0 0 3 16,0 0 13-16,0 0-16 0,56-14-17 15,-43 14-3-15,-2 0 20 0,-4 0 0 16,-4 0-6-16,0 0-42 0,1 4-81 15,-4 2 51-15,0 0 62 0,-7 2 16 16,4 3-58-16,-8-1-20 0,-3 0 23 16,1 2 42-16,2-3 13 15,1-1 39-15,0-2 22 0,-1-4 43 16,8 1 22-16,-1-2-10 0,4-1-26 16,0 0-90-16,0-1-42 0,0-2-103 15,4 1 35-15,-1-2 81 0,8 0-6 16,-8 2-36-16,4-1-43 0,-7 0 20 15,3 3-39-15,-3 0-52 0,4 0 23 16,-4 0-11-16,0 0-2 0,0 2 106 16,0 0 69-16,0 2 59 0,0 0-14 15,-4-2 27-15,4 0 26 0,-3 0-14 16,3 1-9-16,-3 1 0 0,3-3-7 16,-4 3 16-16,1-1 33 0,-1-2-3 15,4 2-1-15,-7-2-6 0,7 2-36 16,0-2-61-16,0-1-8 0,7 2-2 15,-3-2 129-15,6 1-35 0,-7-1-52 16,8 0-29-16,-1 0 12 0,0 0-9 16,4 0 1-16,-3 0-3 15,-11 0-14-15,10 0-2 0,-7 0-27 16,1 0-6-16,-1 0-16 0,-3 0-49 16,0-1-26-16,0 1-59 0,0 0-198 15,0 0-238-15,-3 0-524 0</inkml:trace>
  <inkml:trace contextRef="#ctx0" brushRef="#br0" timeOffset="-136877.683">19365 18087 1800 0,'0'0'335'0,"0"0"-335"0,0 0 0 0,0 0 65 16,0 0 12-16,0 0-5 0,0 0 8 16,0 0 63-16,0 0-24 15,25 64-39-15,-22-50 52 0,0 2-3 16,1-2-81-16,3-1 3 0,0-1 0 16,0-2-3-16,-4 1-19 0,11-4 47 15,-7-2 74-15,6-3-36 0,1 1-79 16,7-3-32-16,-4 0-3 0,7-5-22 15,0-3-102-15,4-1-48 0,0-5-176 16,-1 2-242-16,-3 0-623 0</inkml:trace>
  <inkml:trace contextRef="#ctx0" brushRef="#br0" timeOffset="-136458.575">20079 17886 1105 0,'0'0'1187'0,"0"0"-970"0,0 0-33 16,0 0 73-16,0 0 12 0,0 0-58 0,0 0-110 16,0 0-100-16,0 0 18 15,0 0 41-15,24-7 7 0,-17 4-10 16,6 1-23-16,1-1-21 0,7 0 3 15,-11 0 9-15,11 0-25 0,-4 1-1 16,-3-1 1-16,0-1-1 0,-1 2-21 16,-2 0-79-16,-4-2-86 0,0 2-39 15,-4-2-126-15,-3 2-157 0,0-1-104 16,0 0-511-16</inkml:trace>
  <inkml:trace contextRef="#ctx0" brushRef="#br0" timeOffset="-136070.923">20041 17765 1811 0,'0'0'390'0,"0"0"-241"15,0 0 45-15,0 0 89 0,0 0-58 16,0 0-75-16,0 0-54 0,0 0-42 16,0 0-25-16,0 0-13 0,0 2-15 15,3 4 21-15,1 3 42 16,-1 7 40-16,1 2-12 0,-4 5-35 15,0 3-54-15,3-1 13 0,-3 4-6 16,0-2-10-16,0-1 0 0,-3-1 0 16,3-2 0-16,-7-2-31 0,0-2-23 15,-7-4-31-15,11-1-23 0,-8-4 0 16,8-3 3-16,-1-3 28 0,1-1 23 16,3 0 31-16,0-3 23 15,0 0 43-15,0-7-43 0,7 3 0 16,0-2 0-16,3-1 25 0,4 0-12 15,0-3-13-15,3 3 26 0,3 0-24 16,-2 2 0-16,-1 1 24 0,4 2 2 16,-4 0-8-16,0 2-18 0,4 0 10 15,-4-2-9-15,0 2-3 0,4-2-36 16,-4 2-158-16,-3-4-305 0,6-3-210 16,-6 1-526-16</inkml:trace>
  <inkml:trace contextRef="#ctx0" brushRef="#br0" timeOffset="-135875.994">20444 17818 2436 0,'0'0'695'16,"0"0"-660"-16,0 0-6 0,0 0-26 16,0 0 26-16,0 0-28 0,0 0 15 15,-7 54 9-15,7-42-9 16,-4-2-15-16,4 1-1 0,0-3-19 15,0-1 16-15,0-2-272 0,4-3-124 16,-1-2-323-16,-3 0-463 0,7-10 502 0</inkml:trace>
  <inkml:trace contextRef="#ctx0" brushRef="#br0" timeOffset="-135675.704">20585 17773 2285 0,'0'0'590'16,"0"0"-436"-16,0 0-48 0,0 0-13 15,0 0-20-15,0 0-47 0,0 0 21 16,0 0 11-16,0 0 72 0,0 0 41 16,17 38-55-16,-17-22 7 0,0 6-48 15,0 4-11-15,-3 1-52 0,-1 2 0 16,-2 1-2-16,-5-2-10 16,4 2-25-16,0-1-19 0,1-5-186 0,-1-1-200 15,7-9-684-15,-4 0-879 0</inkml:trace>
  <inkml:trace contextRef="#ctx0" brushRef="#br0" timeOffset="-134955.513">21191 17593 246 0,'0'0'192'0,"0"0"-3"0,0 0 20 0,0 0-1 16,0 0 11-16,0 0 38 15,0 0-23-15,0 0 3 0,0 0 13 16,0 0 21-16,0-1 3 0,0 1-39 16,0 0-21-16,0 0-13 0,0 0-30 15,0 0-44-15,0 0-30 0,0 0-9 16,0 0-6-16,0 0 0 0,0 0-22 15,0 1-10-15,0 5-16 0,0 0-33 16,0 6 0-16,0-1 17 0,0 3 19 16,0 4-6-16,0 5-9 0,0 4 0 15,-6 4 2-15,2 5-24 0,4-1 10 16,-3 0-9-16,-4 0-2 0,3-4 1 16,1-1 0-16,-1-1 0 0,4-5 1 15,-3-1 0-15,3-2 0 0,-3-5 1 16,-1-2-2-16,4-2 0 0,-3-5-1 15,3-1-2-15,-4-1 2 0,4-2-15 16,0-2 13-16,0-1-43 0,0 0-60 16,0-3-38-16,0-3-13 15,0-2-7-15,0-6-290 0,0-5-329 16,0-3-327-16,0 4-172 0</inkml:trace>
  <inkml:trace contextRef="#ctx0" brushRef="#br0" timeOffset="-134776.826">21098 17854 772 0,'0'0'1396'0,"0"0"-1137"16,0 0-26-16,0 0-11 0,0 0-17 15,0 0-96-15,-58 32-17 0,48-24-76 16,-4 1-16-16,7 1-34 0,-4-2 15 16,5 0-16-16,6 1-22 15,-7-3 12-15,7 2-35 0,-4-2-119 16,4 1-169-16,0-4-238 0,0-1-48 15,4-2-112-15</inkml:trace>
  <inkml:trace contextRef="#ctx0" brushRef="#br0" timeOffset="-134619.673">21333 17830 1707 0,'0'0'354'0,"0"0"-40"15,0 0 13-15,0 0-54 0,0 0-55 16,0 0-52-16,48 52-49 0,-45-40-63 15,4 1-54-15,4-3-18 0,-1 0-103 16,0-2-198-16,4-6-199 0,-7-2-488 16,20-14-542-16</inkml:trace>
  <inkml:trace contextRef="#ctx0" brushRef="#br0" timeOffset="-134234.069">21591 17755 2019 0,'0'0'528'16,"0"0"-328"-16,0 0 63 0,0 0 38 16,0 0-79-16,0 0-54 0,0 0-26 15,0 0-38-15,0 0-104 0,0 0 9 16,17 0-9-16,-6-1 16 16,9-2 15-16,-2-1-28 0,2-2 19 15,8 1-22-15,-8-1 0 0,15-2-2 16,-11 0 1-16,4 4-59 0,-15-2-65 15,1 2-17-15,0 0-16 0,-7 3-55 16,0-3-110-16,-7 2-102 0,0-2-96 16,0 0-15-16,0 2 41 0</inkml:trace>
  <inkml:trace contextRef="#ctx0" brushRef="#br0" timeOffset="-134015.166">21725 17617 59 0,'0'0'1627'0,"0"0"-1173"16,0 0-120-16,0 0 78 0,0 0-28 15,0 0-107-15,0 0-71 0,0 0-43 16,0 0-37-16,0 0-31 0,-13-12-33 16,13 12-15-16,0 0-7 0,0 2-15 15,0 2-25-15,3 4-12 0,1 5 12 16,2 1 21-16,-2 1-19 0,-1 1-2 16,1 2 0-16,3 1-3 0,-4 4-40 15,-3 1-10-15,0-3-56 0,0 0-46 16,-3-1-34-16,-11 0-159 0,4 0-224 15,-1-3-406-15,-3-3-333 0</inkml:trace>
  <inkml:trace contextRef="#ctx0" brushRef="#br0" timeOffset="-133895.011">21615 17962 1467 0,'0'0'705'15,"0"0"-285"-15,0 0-50 0,0 0-50 16,0 0-129-16,0 0-137 0,0 0-38 16,0 0 9-16,0 0-24 0,0 0 25 15,38 27-26-15,-28-23-19 0,8-4-57 16,6 0-109-16,-4-1-228 15,5-5-290-15,9-18-953 0</inkml:trace>
  <inkml:trace contextRef="#ctx0" brushRef="#br0" timeOffset="-133572.714">22273 17601 352 0,'0'0'1736'16,"0"0"-1444"-16,0 0-31 0,0 0 68 15,0 0-22-15,0 0-100 0,0 0-52 16,0 0-44-16,0 0-42 0,0 0-38 16,-24 16 1-16,24-13-10 0,0 3-20 15,-3 4 1-15,-1 3 19 0,1-1 6 16,-4 6 4-16,3 2-29 15,1 3 0-15,0 4-6 0,-4 3-10 16,3-1 13-16,1 2-12 0,3-2-1 16,-4-4 1-16,4-1-42 0,0-4-6 15,0-3-25-15,0-3-92 0,4-4-106 16,-4-2-133-16,3-6-220 0,1-1-350 16,-1-2-261-16</inkml:trace>
  <inkml:trace contextRef="#ctx0" brushRef="#br0" timeOffset="-132569.708">22390 17747 388 0,'0'0'1592'0,"0"0"-1345"16,0 0-170-16,0 0 111 0,0 0 86 15,0 0-55-15,0 0-126 0,0 0-42 16,0 0 77-16,0 0-14 0,45 4-28 15,-28-7-22-15,4 0-33 0,-4-2-4 16,0 1-25-16,11-2-2 0,-4-1 0 16,4 0-3-16,-14 1-54 0,-4 2-70 15,-3 2-30-15,0-2-73 0,-4 3-63 16,-3-3-78-16,0 1-83 0,-10-2-105 16,6 1-529-16</inkml:trace>
  <inkml:trace contextRef="#ctx0" brushRef="#br0" timeOffset="-132351.803">22525 17601 1199 0,'0'0'777'0,"0"0"-434"0,0 0-145 15,0 0 40-15,0 0 6 0,0 0-80 16,0 0-46-16,0 0-16 0,0 0-26 16,0 0-18-16,7 6-27 0,-4 1-6 15,-3 3 23-15,4 6 28 0,-1 1 85 16,-3 3-77-16,0 6-40 0,0 3-12 15,0 10-29-15,0-2-3 0,0 2-57 16,-3 0-34-16,-1-4-13 0,-3-2-76 16,4-7-166-16,-1-3-332 15,4-7-389-15,0-8-431 0</inkml:trace>
  <inkml:trace contextRef="#ctx0" brushRef="#br0" timeOffset="-132004.681">22917 17583 205 0,'0'0'2047'0,"0"0"-1801"0,0 0-152 0,0 0 86 16,0 0 84-16,0 0-120 15,0 0-90-15,0 0-15 0,0 0 12 16,0 0-1-16,4-1 11 0,-4 4 37 16,0 1 16-16,0 4-31 0,0 6 11 15,0 2 0-15,0 1-21 0,0 3-36 16,0 3-24-16,0 4-13 0,-4 6 1 16,4-1-1-16,-3 0 0 0,0-4-3 15,3 0-26-15,-4-1 1 0,4-4-25 16,0-1-60-16,-3-3-17 0,3-1-44 15,0-5-106-15,-4 1-166 0,4-6-99 16,0-2-147-16,-7-2-365 0</inkml:trace>
  <inkml:trace contextRef="#ctx0" brushRef="#br0" timeOffset="-131508.495">22831 17796 1953 0,'0'0'635'0,"0"0"-471"0,0 0-109 16,0 0 28-16,0 0-67 0,0 0-16 15,0 0 0-15,0 0 4 0,0 0 53 16,0 0 27-16,52-28-26 0,-35 21-46 16,0 1-10-16,-3 0-2 0,0 1-1 15,7 4-18-15,-11-1-6 0,-3 2 25 16,0 0 2-16,0 3 14 0,-4 4 38 15,-3 0-22-15,0 2-16 0,0 3 10 16,-7 1-1-16,-3 3-12 0,0-1-13 16,-8 5-16-16,-2-2-16 0,2 1 19 15,-6-3-22-15,4 1 15 0,-1-5 20 16,0 0 22-16,8-3 4 0,-1-4-25 16,3-2 0-16,1 1-1 0,10-4-115 15,0 0-74-15,0-4 50 0,7-2-19 16,3-1 71-16,1-4 61 15,-1 2-3-15,4-2-6 0,6-1 22 16,-2 2 13-16,-1 2-13 0,0 0 26 16,0 3 9-16,-6 1 69 0,-1 3 6 15,4 1 22-15,-4 0 22 0,0 4-9 16,-6 4 25-16,3 0 3 0,0 2-49 16,-4 3-60-16,7-1-41 0,1 1-10 15,-1 1-31-15,1 0 28 0,6 0 3 16,7-4-12-16,-3-3 12 0,10-3-102 15,0-4-118-15,3 0-178 16,0-11-314-16,-9 3-545 0</inkml:trace>
  <inkml:trace contextRef="#ctx0" brushRef="#br0" timeOffset="-131238.286">23396 17685 1790 0,'0'0'755'0,"0"0"-526"16,0 0-72-16,0 0 138 0,0 0-41 16,0 0-139-16,0 0-87 0,0 0 1 15,0 0 24-15,-17 56-15 0,7-34-16 16,6 4-22-16,-3-1-20 0,1 2 18 15,2 0-32-15,-3-1 8 0,0-3-135 16,7-3-84-16,0-3-233 16,0-6-311-16,0-4-331 0</inkml:trace>
  <inkml:trace contextRef="#ctx0" brushRef="#br0" timeOffset="-131042.801">23451 17789 2772 0,'0'0'491'0,"0"0"-364"0,0 0-88 16,0 0-20-16,0 0-19 0,0 0-64 16,0 0 61-16,0 0 3 0,0 0 22 15,45-7-9-15,-24 4-10 0,-7-1 19 16,3-2 1-16,4 0-23 0,-4 1-86 16,-3-2-67-16,3 0-68 0,0-2-120 15,-7 0-144-15,1-1-239 0,-4 0-482 16</inkml:trace>
  <inkml:trace contextRef="#ctx0" brushRef="#br0" timeOffset="-130638.339">23603 17589 1323 0,'0'0'1197'16,"0"0"-971"-16,0 0-85 0,0 0 68 15,0 0-8-15,0 0-137 0,0 0-48 16,0 0-13-16,0 0 13 0,0 0 22 15,-3 37-3-15,3-23 6 0,0 3-3 16,0-1-6-16,0 3-7 0,-4 3 10 16,1 4-16-16,-1 2 16 0,1 0-24 15,-4 2-10-15,-3-3 11 16,-8 0 1-16,8-1-12 0,0-3-2 16,-4-1 1-16,-3-5-19 0,3-1-54 15,4-3-44-15,-1-3-4 0,1-2 10 16,0-4 2-16,6-4 35 0,4 0 8 15,0 0 65-15,0-4-46 0,10-4-25 16,-3 0 72-16,4-2 36 0,-1 3-20 16,4-5 6-16,0 4 1 0,-4 2 25 15,0 2 19-15,-3 3-16 0,4 1-29 16,-1 0-6-16,4 0 4 0,-4 7 2 16,-3-3-19-16,0 4-3 0,3 0 13 15,4 0-12-15,-4-1 15 0,-3-1-16 16,3-4-82-16,-6 0-126 0,10-2-165 15,-4-4-86-15,-3-6-217 0,3 3-666 16</inkml:trace>
  <inkml:trace contextRef="#ctx0" brushRef="#br0" timeOffset="-130409.623">23803 17572 2566 0,'0'0'512'0,"0"0"-353"0,0 0-101 16,0 0 47-16,0 0-105 0,0 0 0 16,0 0-96-16,0 0 36 0,0 0-7 15,0 0-32-15,17 17 9 0,-10-17 38 16,3 0 40-16,-6 0-8 0,-1 2 20 16,-3-2 1-16,0 1 19 0,0 0-20 15,0 3-96-15,0 0-55 0,0 0-111 16,-3 2-246-16,-1-3-237 0</inkml:trace>
  <inkml:trace contextRef="#ctx0" brushRef="#br0" timeOffset="-129725.912">24089 17779 2277 0,'0'0'475'0,"0"0"-298"15,0 0 19-15,0 0 100 0,0 0-80 16,0 0-80-16,0 0-45 0,0 0-53 16,0 0-16-16,0 0-21 0,3 2-1 15,-3-1-2-15,0 1-42 16,4 0 3-16,-4 4 41 0,3 2 12 0,-3 3 13 15,4 0-21-15,-4 2 8 16,3 1-12-16,-3 2 0 0,0-3 0 16,7-1 1-16,-7 0 1 0,0-1 0 15,0-1-2-15,0 0 2 0,0-4-2 16,0 1 1-16,0-1 1 0,-7 3 1 16,4-2 9-16,3-1 17 0,-4 2-11 15,-3 2-2-15,4-3 6 0,-4 1-21 16,-3 2 12-16,-1 1-11 0,-6-1 0 15,3 0-2-15,0 2-1 0,-6 0-21 16,6-3-72-16,0 1-39 0,4 0-47 16,-7-2-131-16,6 0-192 0,4-5-176 15,1 4-449-15</inkml:trace>
  <inkml:trace contextRef="#ctx0" brushRef="#br0" timeOffset="-124734.344">24843 17673 377 0,'0'0'1244'0,"0"0"-842"0,0 0-249 16,0 0-40-16,0 0 84 0,0 0 16 15,0 0-45-15,0 0-24 0,0 0-3 16,-3 4 16-16,3-4-20 0,0 0-30 16,0 0 1-16,0 0-7 0,0 0-28 15,0 2-26-15,0-2-22 0,-4 2-13 16,1 2-12-16,0 0-18 0,-8-1-20 15,8 1-3-15,-1 3-31 0,1 0-55 16,-1-1-63-16,1 2-107 16,0 0-262-16,-1 0-228 0,4-1-654 15</inkml:trace>
  <inkml:trace contextRef="#ctx0" brushRef="#br0" timeOffset="-124516.233">24960 17780 1137 0,'0'0'1386'15,"0"0"-1147"-15,0 0-191 16,0 0 74-16,0 0 67 0,0 0-67 16,0 0-78-16,0 0-15 0,0 0-28 15,0 0-1-15,-41 50-1 0,38-37-28 16,-8 2 7-16,1 1 0 0,0-2-20 15,-4 1-160-15,7-2-277 0,4-4-760 16</inkml:trace>
  <inkml:trace contextRef="#ctx0" brushRef="#br0" timeOffset="-123159.724">9492 18472 346 0,'0'0'495'0,"0"0"-237"16,0 0 412-16,0 0-267 0,0 0-109 16,0 0-26-16,0 0-30 0,0 0-84 15,0 0-30-15,0 1-28 0,0 0 2 16,3-1 4-16,-3 0-13 16,0 0-7-16,0 0-3 0,0 0-4 15,0 1 13-15,0-1-6 0,0 3-3 16,0-2-7-16,-7 3-54 0,4 2-18 15,-4-2-18-15,3 4 18 0,-3-2-16 16,-3 5 14-16,-4 1-17 0,4 2 17 16,-4 2-1-16,0 2-13 0,-3 1 15 15,0 0-2-15,0 2-9 0,-4 1-10 16,4-2 0-16,0 1-26 0,-4 1-5 16,7-4-13-16,-3-1 3 0,3-2-28 15,4-2-52-15,3-4-152 0,0-1-301 16,4-6-576-16,3 0 54 0</inkml:trace>
  <inkml:trace contextRef="#ctx0" brushRef="#br0" timeOffset="-122904.974">9247 18572 1791 0,'0'0'496'16,"0"0"-373"-16,0 0 9 0,0 0 110 15,0 0-7-15,0 0-53 0,0 0-22 16,0 0 2-16,0 0-17 0,0 0-31 16,0 3-38-16,0-3-23 0,0 0-50 15,3 0-3-15,1 4-47 0,-1 2 41 16,4 2 6-16,3 4 25 0,4 1 0 16,7 5-25-16,0 3 0 0,-1-1-1 15,8 5-18-15,-4-2-97 0,7-1-179 16,-3-4-395-16,-8-3-714 15</inkml:trace>
  <inkml:trace contextRef="#ctx0" brushRef="#br0" timeOffset="-121094.314">10198 18388 1120 0,'0'0'703'0,"0"0"-398"0,0 0-88 16,0 0 93-16,0 0 28 0,0 0-79 15,0 0-58-15,0 0-27 0,0 0-44 16,0 0-29-16,3 0-23 0,-3 0-6 16,0 0-2-16,0 0-4 0,0 0-10 15,0 0-12-15,0 0-16 0,0 1-25 16,0 0 0-16,0 1-3 0,-3-1-3 15,-4 5-44-15,0 0-18 0,0 2-1 16,-7 2 9-16,1 6 13 0,-1-3 3 16,3 1 0-16,-6 2-28 15,10-1 19-15,-10 2 24 0,0 3 26 0,3-2-3 16,-3 2 0-16,7-5 0 16,-4 1 0-16,0-5-10 0,11-1 1 15,-4 0 10-15,3-4-11 0,1-1-3 16,3-3 4-16,-4 0-4 0,4-1 15 15,0 0 1-15,0-1 0 0,0 0 2 16,0 0-1-16,0 0 0 0,0 0 2 16,0 0-2-16,0 0-1 0,0 0-1 15,0 0-12-15,0 0 11 0,0 0 2 16,4 2 2-16,-1-1 27 0,-3 0-4 16,7 2 0-16,-3 0-3 0,6 3-20 15,0 0-1-15,1 2 2 0,6 3 0 16,-7 1 12-16,14 2 1 0,-3 2 0 15,0-1 6-15,-1 3-22 0,4-3 0 16,-3-1-2-16,-4-2-17 16,0 0-38-16,4-5-44 0,-7 0-175 15,0-4-251-15,-7-3-278 0,3 2-569 16</inkml:trace>
  <inkml:trace contextRef="#ctx0" brushRef="#br0" timeOffset="-120585.812">10763 18439 197 0,'0'0'479'16,"0"0"-130"-16,0 0-17 0,0 0-10 16,0 0 0-16,0 0-27 0,0 0-21 15,0 0-13-15,0 0-36 16,0 0-30-16,0-16-29 0,0 16-7 16,0 0-20-16,0 0-19 0,0 2-39 15,0 0-18-15,0 2-25 0,0 0-38 16,-7 5-13-16,0-1-37 0,0 2-16 15,0 4 35-15,-3 2 15 0,0 3-13 16,-8 4 1-16,5 2-3 0,-1 1 2 16,0-2-53-16,4-3-35 0,-1-1-93 15,8-5-161-15,-4-4-180 0,7-5-231 16,-3-3-439-16</inkml:trace>
  <inkml:trace contextRef="#ctx0" brushRef="#br0" timeOffset="-120237.126">10749 18375 510 0,'0'0'349'0,"0"0"-213"0,0 0 47 15,0 0 61-15,0 0 46 0,0 0 34 16,0 0-48-16,0 0-43 0,0 0 15 15,0 0 6-15,7-7-53 0,-7 9-38 16,0 0-27-16,0 0-25 0,0-1-32 16,0 0-41-16,0-1-16 0,0 3-20 15,3-2-2-15,1 4-5 0,-4 2 5 16,7 3 41-16,-7 5-23 0,10-1 1 16,-7 2-18-16,4 1 3 0,0 3 7 15,0 3-11-15,0 4-1 16,0 3 1-16,0-3-16 0,-7 2-69 15,10-2 3-15,-10-1-66 0,4-3-18 16,-4-3-63-16,3-2-44 0,-3-3-123 16,0-1-223-16,0-6-159 0</inkml:trace>
  <inkml:trace contextRef="#ctx0" brushRef="#br0" timeOffset="-120017.046">10715 18565 2016 0,'0'0'566'16,"0"0"-430"-16,0 0-59 0,0 0 84 16,0 0-149-16,0 0-12 0,0 0-89 15,0 0 63-15,0 0 26 0,0 0 0 16,17 14-84-16,-7-14-64 15,4 3-182-15,-4-3-364 0,14-7-583 0</inkml:trace>
  <inkml:trace contextRef="#ctx0" brushRef="#br0" timeOffset="-119574.322">11142 18435 1358 0,'0'0'556'0,"0"0"-338"0,0 0-21 16,0 0 78-16,0 0-5 0,0 0-80 16,0 0-43-16,0 0-7 0,0 0 29 15,0 0-5-15,0-4-25 0,0 4-26 16,0 2-50-16,0 0-35 0,0 2-28 15,0 1-16-15,0 5-12 16,0 2 26-16,0 0-23 0,0 5 23 0,0 2-11 16,0 4 10-16,0 0-25 15,0 2-10-15,0-1-81 0,0-1-27 16,0-2-82-16,0-5-197 0,0-2-198 16,0-5-590-16</inkml:trace>
  <inkml:trace contextRef="#ctx0" brushRef="#br0" timeOffset="-119352.544">11331 18372 2274 0,'0'0'719'16,"0"0"-543"-16,0 0-109 0,0 0 70 15,0 0-32-15,0 0-70 0,0 0-16 16,0 0 19-16,0 61-9 0,0-42-17 15,-3 4 10-15,-1 5-22 16,4 3-19-16,-3 3-13 0,3 1 19 16,-4 0-228-16,1-2-194 0,3-8-675 15,-3 11-673-15</inkml:trace>
  <inkml:trace contextRef="#ctx0" brushRef="#br0" timeOffset="-118822.644">12189 18655 2132 0,'0'0'488'16,"0"0"-488"-16,0 0-110 0,0 0 46 15,0 0-46-15,0 0-91 0,0 0 74 16,0 0 126-16,0 0-203 0,55-18-278 16,-41 11-244-16</inkml:trace>
  <inkml:trace contextRef="#ctx0" brushRef="#br0" timeOffset="-118538.363">12568 18544 2242 0,'0'0'397'0,"0"0"-284"16,0 0-113-16,0 0-26 0,0 0-90 16,0 0-123-16,0 0 38 0,0 0 46 15,0 0-102-15,0 0-16 0,55 0-75 16,-34-6-27-16,0 1-7 0,-1 0 69 15,-6 1 313-15,3 0 499 0,-3 3-251 16,0 1-245-16,3 0-3 0,-7 0-3 16,4 0 3-16,0 0 75 0,-4 0-3 15,1 0-72-15,-1 1-17 0,-3 2 17 16,3-2 53-16,0 2 70 0,-3-1 70 16,0-1 34-16,-3 2-106 0,-1-2-121 15,1 2-72-15,-1-2-71 0,-3-1-88 16,3 0-434-16</inkml:trace>
  <inkml:trace contextRef="#ctx0" brushRef="#br0" timeOffset="-117562.88">15738 18427 1672 0,'0'0'1122'0,"0"0"-868"15,0 0-56-15,0 0 25 0,0 0-1 16,0 0-52-16,0 0-38 0,0 0-19 16,0 0-16-16,3-2-13 15,-3 2-6-15,0 0 24 0,0 0-12 16,0 2-16-16,-3 0-19 0,-4 0-12 15,3 0-27-15,1 0-16 0,-7 4-7 16,-1 0-14-16,1 1-7 0,0 3 4 16,-8 1 2-16,5-1 0 0,2 0 1 15,4-2-41-15,-6 2-12 0,6-1-31 16,-4-1-14-16,1 4-119 0,3-4-282 16,4-2-506-16,-1-2-262 15</inkml:trace>
  <inkml:trace contextRef="#ctx0" brushRef="#br0" timeOffset="-117379.557">15807 18493 893 0,'0'0'2327'0,"0"0"-1958"16,0 0-214-16,0 0 84 0,0 0-50 15,0 0-65-15,0 0-52 0,0 0-50 16,-25 55-22-16,15-39-22 0,0-1 9 15,-1 3-11-15,5 1-169 0,-12-3-267 16,11-4-1249-16,-10-5-260 0</inkml:trace>
  <inkml:trace contextRef="#ctx0" brushRef="#br0" timeOffset="-116273.972">17577 18448 258 0,'0'0'133'0,"0"0"581"16,0 0-147-16,0 0-282 0,0 0-48 15,0 0 41-15,0 0 19 0,0 0-40 16,0 0-58-16,0 3-40 0,0-3-35 16,0 0-42-16,0 0 1 0,0 0-1 15,4 0-13-15,-4 0-25 0,0 0-31 16,3 0-11-16,-3 0-2 15,0 0-16-15,4 0-15 0,-1 0-1 16,1 0-6-16,3 0 38 0,3 0 1 16,0 0 21-16,-3 0-20 0,7 0-2 15,0 0-25-15,-1-3-12 0,-2 2-30 16,-4-2-15-16,6 2 53 0,-6-1-21 16,7-2-24-16,-7 2-30 0,-4 0-34 15,1 0-54-15,-4 0-149 0,0 0-92 16,0 2-15-16,0 0-37 0,-4-2-130 15,4 2-56-15</inkml:trace>
  <inkml:trace contextRef="#ctx0" brushRef="#br0" timeOffset="-116037.371">17595 18478 643 0,'0'0'304'0,"0"0"454"0,0 0-446 0,0 0-59 16,0 0 15-16,0 0-16 0,0 0-85 15,0 0-42-15,0 0-16 0,0 0-10 16,-7 6 2-16,7-6-2 16,0 0-7-16,0 1-19 0,0-1-26 15,0 2-12-15,0 0-11 0,0 2-24 16,0 2-3-16,0 2-32 0,0 0 10 16,-4 4-7-16,4 2-120 0,0 1-83 15,0 1-56-15,0-1-241 0,0-1-464 16,0-5-403-16</inkml:trace>
  <inkml:trace contextRef="#ctx0" brushRef="#br0" timeOffset="-115433.224">17953 18483 731 0,'0'0'150'0,"0"0"625"16,0 0-492-16,0 0-95 0,0 0 71 15,0 0 13-15,0 0-76 0,0 0-42 16,0 0-13-16,0 0-13 0,0 6-29 15,0-6-49-15,0 0-28 0,0 2-22 16,0 0-29-16,0 2-6 0,0 0 35 16,3 2 3-16,-3 3-3 0,0 0 0 15,0 2 0-15,4 3 0 0,-4-3-102 16,0 0-83-16,0 0-72 16,0-3-117-16,0-2-167 0,0-4-200 15,3-4-446-15</inkml:trace>
  <inkml:trace contextRef="#ctx0" brushRef="#br0" timeOffset="-115075.6">18008 18431 894 0,'0'0'1238'0,"0"0"-863"0,0 0-320 16,0 0 67-16,0 0 30 0,0 0-82 15,0 0-70-15,0 0-23 0,0 0 23 16,0 0 22-16,17-8 43 15,-13 6-1-15,3-2-10 0,0 3-31 16,3-2 25-16,0-1-7 0,-3 1-12 16,0-1 0-16,7 1-13 0,-4 1-14 15,7 1 1-15,-10-1 0 0,7 1 26 16,-4 1-28-16,4 0 1 0,0 0 12 16,-7 3-12-16,3-2 0 0,0 3 4 15,-6 0 10-15,10 1-6 0,-7 0 9 16,-4 1-6-16,0 2 12 0,1 0-23 15,-1 2-2-15,1 1-25 0,-4-1 13 16,0 1 11-16,0-1-14 0,0 0-4 16,-4-2-13-16,1 1-28 0,-1-1-36 15,1 1-74-15,-4 2-42 0,-7-1-23 16,7-3-150-16,-3 4-288 0,3-5-433 16</inkml:trace>
  <inkml:trace contextRef="#ctx0" brushRef="#br0" timeOffset="-114801.735">17977 18528 1157 0,'0'0'1300'0,"0"0"-1103"16,0 0-132-16,0 0-23 0,0 0-20 15,0 0-20-15,0 0 18 0,0 0 21 16,0 0 33-16,0 0-35 0,55-21-20 16,-41 15-6-16,3 1-14 0,0-2 1 15,1 3 0-15,-1 1 0 0,-7-1-105 16,4 0-114-16,-4 2 0 0,-3 0-131 16,0 2-46-16,-3 0-14 0,-4 2-56 15,0 1 3-15</inkml:trace>
  <inkml:trace contextRef="#ctx0" brushRef="#br0" timeOffset="-114616.78">18025 18572 395 0,'0'0'1213'0,"0"0"-898"0,0 0-65 15,0 0 99-15,0 0-20 0,0 0-191 16,0 0-58-16,0 0-70 0,0 0-10 16,0 0-48-16,0 10 41 0,4-10 7 15,3 0 45-15,0 0-29 0,3-3-3 16,0 3-13-16,-3-1-17 15,3-2-2-15,4 3-71 0,0 0-97 0,-4-4-51 16,-3 1-76-16,4 3-140 16,-1-3-90-16,-7 2-218 0</inkml:trace>
  <inkml:trace contextRef="#ctx0" brushRef="#br0" timeOffset="-114341.364">17943 18689 1615 0,'0'0'1198'0,"0"0"-1063"15,0 0-84-15,0 0 59 0,0 0-34 16,0 0-76-16,0 0-41 0,0 0 41 16,0 0 52-16,0 0-1 0,31-6 0 15,-18 2 10-15,8-2-30 0,-7 0-18 16,3 0-12-16,7-2 0 0,-10 0 12 15,7-1-12-15,-1 1-1 0,-2 2-76 16,-5-2-36-16,5 3-45 16,-8-1-58-16,-3 0-68 0,3 2-92 15,-6 2-67-15,-1 0-98 0,-3 2-161 16</inkml:trace>
  <inkml:trace contextRef="#ctx0" brushRef="#br0" timeOffset="-114152.72">18039 18658 1908 0,'0'0'512'0,"0"0"-422"0,0 0-25 15,0 0 6-15,0 0-71 0,0 0 0 16,0 0-16-16,0 0 12 0,0 0 2 16,-17 55 1-16,13-45-2 15,4 4 2-15,-3-2 1 0,3-2-158 16,0 2-33-16,0-3-69 0,-3-3-191 0,3 0-259 15</inkml:trace>
  <inkml:trace contextRef="#ctx0" brushRef="#br0" timeOffset="-113864.685">18036 18747 1239 0,'0'0'722'0,"0"0"-606"0,0 0-116 15,0 0-38-15,0 0 38 0,0 0 58 16,0 0 23-16,0 0-23 0,0 0-3 15,0 0-38-15,38-19-15 0,-32 17-2 16,1-1-26-16,-3 2-146 0,-1 1-23 16,-3 0 78-16,0 0 23 0,0 3-52 15,-3 0-222-15,-4 5 130 16,0-3 238-16,0 3 91 0,0-2 46 16,0 0 7-16,-3-2-5 0,3 2 31 0,7-5 15 15,-3 2-97-15,3-3-48 16,0 0-40-16,0 0-101 0,3 0 75 15,1 0 13-15,-1-3 13 0,7 2-97 16,-3-2-24-16,-7 0-2 0,7 1-79 16,-3 2-170-16,-1-2-276 0</inkml:trace>
  <inkml:trace contextRef="#ctx0" brushRef="#br0" timeOffset="-113711.022">17956 18857 1415 0,'0'0'520'0,"0"0"-274"0,0 0-113 15,0 0-133-15,0 0-13 0,0 0-175 16,0 0 74-16,0 0 114 0,0 0 48 16,0 0-48-16,25-9-87 15,-19 5-89-15,5-1 43 0,-1-3-105 16,-3 2-139-16,0 1-236 0</inkml:trace>
  <inkml:trace contextRef="#ctx0" brushRef="#br0" timeOffset="-113545.807">18122 18717 778 0,'0'0'1219'0,"0"0"-794"0,0 0-83 16,0 0 1-16,0 0-94 0,0 0-125 16,0 0-60-16,0 0-4 0,0 0-9 15,-4 55-49-15,1-38-2 0,-1 0-1 16,1 0-12-16,-4 1 11 0,7-2-1 16,0-1-114-16,0-3-167 0,0 0-300 15,0-6-566-15,0-6-353 0</inkml:trace>
  <inkml:trace contextRef="#ctx0" brushRef="#br0" timeOffset="-113026.89">18208 18692 26 0,'0'0'2021'0,"0"0"-1671"16,0 0-308-16,0 0 26 0,0 0 103 15,0 0 74-15,0 0-50 0,0 0-38 16,0 0-17-16,0 0-48 0,55-9-32 15,-41 7-19-15,-4 0-22 0,-3 2-19 16,3 0 16-16,1 0-16 0,-4 0 3 16,6 0 10-16,-9 0 3 0,-1 0-14 15,1 0 23-15,-1 0-6 0,-3 2-19 16,0 2-16-16,0-2-22 16,0 3 37-16,-3 3-24 0,-4 0-38 0,-4 0-109 15,-2 4-108-15,-1 0-125 16,0-1-242-16,-10 1-136 0,3-3 69 15,11 0 222-15</inkml:trace>
  <inkml:trace contextRef="#ctx0" brushRef="#br0" timeOffset="-112911.1">18198 18778 1034 0,'0'0'390'0,"0"0"-61"0,0 0-5 16,0 0-58-16,58-6-49 0,-48 6-72 16,11 4-68-16,-7 0-38 0,13 2 22 15,-6 2-58-15,0 0-3 0,6-2-222 16,-6-1-289-16,0 1-612 0</inkml:trace>
  <inkml:trace contextRef="#ctx0" brushRef="#br0" timeOffset="-112376.949">18904 18452 1752 0,'0'0'648'0,"0"0"-435"0,0 0 23 15,0 0 135-15,0 0-87 0,0 0-97 16,0 0-55-16,0 0-22 0,0 0-13 16,0 0-17-16,3 16-6 0,-3-10 20 15,0 3-32-15,0 3-22 0,0 2-12 16,0 5-3-16,-3 5-22 0,3 2 9 16,-4 2-11-16,1 2-1 0,3-3 0 15,-4 0-18-15,4-3 17 0,-3-1-1 16,3-5-11-16,-3-1-80 0,-1-3-37 15,4-4-59-15,-3-3-110 0,3-2-292 16,-7-3-399-16,3-1-331 16</inkml:trace>
  <inkml:trace contextRef="#ctx0" brushRef="#br0" timeOffset="-112200.936">18797 18672 2460 0,'0'0'630'0,"0"0"-499"0,0 0-32 16,0 0 45-16,0 0-18 0,0 0-46 16,-59 36-78-16,53-27-2 0,-1 0-23 15,-4-1 4-15,1 2-6 0,3-3-79 16,4-1-276-16,-1-2-234 0,4-2-526 16</inkml:trace>
  <inkml:trace contextRef="#ctx0" brushRef="#br0" timeOffset="-112058.772">19000 18669 1349 0,'0'0'1352'0,"0"0"-1124"15,0 0-151-15,0 0 45 0,0 0 28 16,0 0-86-16,0 0-33 0,35 49-31 16,-32-39-162-16,8-2-326 0,-8-4-593 15,4-7-561-15</inkml:trace>
  <inkml:trace contextRef="#ctx0" brushRef="#br0" timeOffset="-111331.213">19410 18437 303 0,'0'0'193'0,"0"0"-92"16,0 0 472-16,0 0-150 0,0 0-201 16,0 0-11-16,0 0 71 0,0 0 12 15,0 0-69-15,0 0-48 0,11 0-14 16,-11 2 0-16,0 0-23 0,0-2-23 16,0 2-19-16,0 2-19 15,0-3-25-15,0 3-13 0,-4 4-13 16,1 0-9-16,-4 2-18 0,0 0 1 15,0 1-2-15,0 0-2 0,-3 2-55 16,-7 2 4-16,-1 1-13 0,8 2-10 16,-11-3 3-16,4 1-22 0,3-3-48 15,4 1-62-15,-4-4-96 0,4-4-300 16,3-2-139-16,4-3-355 0</inkml:trace>
  <inkml:trace contextRef="#ctx0" brushRef="#br0" timeOffset="-111139.006">19331 18544 395 0,'0'0'267'0,"0"0"450"0,0 0-171 16,0 0-225-16,0 0 9 0,0 0 11 15,0 0-69-15,0 0-90 0,0 0-23 16,0 0 3-16,7 39-43 0,-7-21-97 16,0 5 1-16,0 0-23 0,0 5 2 15,0 0-1-15,0-1-1 0,0 0-27 16,-4 0-114-16,4-3-103 0,0-2-136 15,0-1-283-15,0-8-440 0</inkml:trace>
  <inkml:trace contextRef="#ctx0" brushRef="#br0" timeOffset="-110569.208">19589 18525 540 0,'0'0'388'16,"0"0"-117"-16,0 0-242 0,0 0 202 16,0 0 185-16,0 0-198 0,0 0-53 15,0 0-7-15,0 0 56 0,0 0 24 16,-6-12-26-16,6 12-30 0,0 0-4 16,0 0-13-16,0 0-16 0,0 0-26 15,0 0-26-15,3 0-28 0,-3 0-46 16,0-2-20-16,3 2-3 15,4-1-13-15,0-2 11 0,4 1 1 16,-5-2 1-16,8 0 3 0,3-1-3 16,-3-2 1-16,-3 0-1 0,6 1-71 15,0-2-42-15,-7 2-13 0,-3 0-32 16,4-2-86-16,-5 3-207 0,1-1-205 16,-7 0-143-16,4 2-349 0</inkml:trace>
  <inkml:trace contextRef="#ctx0" brushRef="#br0" timeOffset="-110364.28">19693 18397 1702 0,'0'0'807'0,"0"0"-504"15,0 0-75-15,0 0 73 0,0 0-47 16,0 0-103-16,0 0-53 0,0 0 6 16,0 0 3-16,0 0-41 0,-4 5-35 15,4 0-19-15,0 4-11 0,0 2-2 16,0 3 0-16,-3 1-12 15,3 1-56-15,-4-3-70 0,1-1-43 0,0 0-33 16,-1 2-199-16,1 1-294 0,3-3-527 16</inkml:trace>
  <inkml:trace contextRef="#ctx0" brushRef="#br0" timeOffset="-110150.633">19583 18609 2366 0,'0'0'660'16,"0"0"-557"-16,0 0-100 0,0 0 86 16,0 0-89-16,0 0 4 0,0 0-4 15,0 0 3-15,0 0 16 0,0 54 13 16,3-40-19-16,-3 1 6 0,0 3-3 16,0-5 0-16,0 0-16 0,0 0-17 15,-3-3-95-15,-1-2-96 0,4-4-81 16,0 0-105-16,-3-4-252 0,3 0-410 15</inkml:trace>
  <inkml:trace contextRef="#ctx0" brushRef="#br0" timeOffset="-109805.438">19607 18622 1347 0,'0'0'579'0,"0"0"-303"0,0 0 2 15,0 0 28-15,0 0-29 0,0 0-70 16,0 0-70-16,0 0-48 0,0 0-19 16,0 0-26-16,7-4-15 15,-7 4-10-15,3-2-6 0,0 0-12 16,1 1-1-16,3-3 0 0,0 0 1 16,-4 0 15-16,11 2-1 0,-7-2 4 15,0 2 16-15,0 0 0 0,-1 0 24 16,1 2 23-16,0 0-25 0,-3 2-1 15,6 4-11-15,-3-2-17 0,0 5 0 16,-7-1-25-16,7 4 10 0,-4 0-13 16,1 1-12-16,-1 1-7 0,0 2-40 15,-3 1 5-15,4-1 10 0,-4 2 0 16,0-3-38-16,0 1-53 0,-4-2-58 16,1-1-151-16,3-1-199 0,-3-5-241 15,-1 0-603-15</inkml:trace>
  <inkml:trace contextRef="#ctx0" brushRef="#br0" timeOffset="-109335.7">19610 18689 1987 0,'0'0'1171'0,"0"0"-1171"0,0 0-36 16,0 0 36-16,0 0 20 0,0 0-20 15,0 0-3-15,0 0 0 0,0 0 0 16,0 0 1-16,31-8 1 0,-21 6 0 16,1 2 0-16,-4-2-1 0,-7 2-53 15,3 0-70-15,-3 0 16 0,0 4 83 16,0 2 7-16,0 1-4 0,-3 2 22 16,-4 1-41-16,0 0-19 0,-3 1 61 15,3-1 29-15,-4-3 0 0,8-1-3 16,-4-2-13-16,4 0 16 0,3-4-29 15,0 0 0-15,0 0-51 0,3-2 51 16,0-2 32-16,4 0-6 0,-3 0-25 16,-1 0 10-16,4 1-11 15,-3-1-3-15,2 0 0 0,1 0-14 0,-3 2 16 16,-1 0-15-16,1 2-3 16,-4-2 0-16,3 2 6 0,1 0 12 15,2 0-3-15,-2 0 4 0,-1 0 0 16,4 0 0-16,-3 0 20 0,3 0-17 15,-4 0 20-15,0 0 6 0,-3 0-1 16,4 0-15-16,-4 0 16 0,0 0-25 16,0 2-4-16,-4 0-68 0,1 2-58 15,-7 2-145-15,6-2-150 0,1-1-138 16,-4-1-533-16</inkml:trace>
  <inkml:trace contextRef="#ctx0" brushRef="#br0" timeOffset="-108723.619">19600 18823 226 0,'0'0'1251'15,"0"0"-886"-15,0 0-213 0,0 0 53 16,0 0 89-16,0 0-49 0,0 0-90 16,0 0-75-16,0 0 0 0,0 0 22 15,24 7-9-15,-21-7-26 0,4 1-22 16,0-1-20-16,3 0-9 15,-3 0-16-15,0 0-12 0,-3-1-48 16,-4-2-65-16,3 3-73 0,1-2-50 16,-4 0-74-16,0 2-135 0,0 0-193 15,0 0-422-15</inkml:trace>
  <inkml:trace contextRef="#ctx0" brushRef="#br0" timeOffset="-108383.223">19510 18732 124 0,'0'0'2100'15,"0"0"-1734"-15,0 0-327 0,0 0 60 16,0 0 78-16,0 0-16 0,0 0-59 15,0 0-25-15,0 0-7 0,0 53-9 16,0-40 12-16,0 0 19 0,0-1-10 16,0 0-25-16,0 1-6 0,-3-3-14 15,3 0 1-15,0-2-3 0,0 0-19 16,0-4 6-16,3 2 28 0,4-2-3 16,-3-3-3-16,2 3-29 0,8-1-12 15,-3-2-1-15,-1 2-2 16,7-3 0-16,4 0-38 0,-7 0-31 0,10-3-19 15,3-2-95-15,-6-3-176 16,6-4-608-16,-13 4-236 0</inkml:trace>
  <inkml:trace contextRef="#ctx0" brushRef="#br0" timeOffset="-107889.255">20247 18618 633 0,'0'0'1435'15,"0"0"-1147"-15,0 0-155 0,0 0 64 16,0 0 60-16,0 0-71 0,0 0-62 16,0 0-15-16,0 0-20 0,0 0-29 15,18 2 13-15,-11-2 38 0,-4-4-13 16,11 1-54-16,0 0-25 16,3-1-18-16,-7 1 17 0,7-3-18 15,1 2 0-15,-1 0-81 0,-10-2-68 16,3 2-70-16,-3 0-71 0,0 4-195 15,-7-4-136-15,0 1-6 0,0 0-126 16</inkml:trace>
  <inkml:trace contextRef="#ctx0" brushRef="#br0" timeOffset="-107487.475">20244 18492 912 0,'0'0'1468'0,"0"0"-1258"0,0 0-133 15,0 0 91-15,0 0 69 0,0 0-71 16,0 0-57-16,0 0-26 0,0 0-17 16,0 0-18-16,3 9 12 0,4-4 38 15,-7 2 22-15,4 3-51 16,-1 3-19-16,1 2 4 0,-4 5-29 16,3 0-6-16,-3 2-7 0,0-1 2 15,0 0-14-15,-3-1-30 0,-1-1-4 16,-3-3-32-16,0 2-44 0,-3-5-16 15,-4 3-45-15,7-5-71 0,-6 1-119 16,-1 0-6-16,0-5-12 0,4 0 90 16,3-3 289-16,0-2 20 0,4-2 61 15,3 0-45-15,0 0 3 0,0-5 9 16,10 0 147-16,-3-1-66 0,7 0-64 16,6 2 54-16,-3-2 20 0,-3 1-36 15,10 1 6-15,-6 1-61 0,-1 3 6 16,3 0-39-16,1 0-14 0,-7 0 21 15,7 3-3-15,-4 1-6 0,-7-1 9 16,7 0-22-16,1 0-147 0,-8-3-184 16,-3 0-326-16,3 0-474 0</inkml:trace>
  <inkml:trace contextRef="#ctx0" brushRef="#br0" timeOffset="-107247.421">20647 18518 726 0,'0'0'2305'0,"0"0"-2021"0,0 0-262 16,0 0 80-16,0 0 31 0,0 0-95 16,0 0-34-16,0 0 27 0,0 0-5 15,-3 60-14-15,-1-47-12 0,4 2 2 16,0-3-2-16,0 2 0 15,0-4-59-15,0-1-128 0,0-3-93 16,0-2-215-16,0-4-324 0,4 2-279 16,6-7 351-16</inkml:trace>
  <inkml:trace contextRef="#ctx0" brushRef="#br0" timeOffset="-107075.799">20795 18527 1284 0,'0'0'628'0,"0"0"-184"16,0 0-8-16,0 0-7 0,0 0-110 15,0 0-89-15,0 0-66 0,0 0-51 16,4 62-31-16,-8-37-32 0,1 2-28 16,-1 1-20-16,-3 2 1 0,-3-1 0 15,10-2-3-15,-7 0-18 16,4-5-205-16,-1-5-159 0,1-4-691 0,3-13-736 16</inkml:trace>
  <inkml:trace contextRef="#ctx0" brushRef="#br0" timeOffset="-106372.073">21247 18441 680 0,'0'0'186'0,"0"0"641"0,0 0-408 15,0 0-134-15,0 0 19 0,0 0-9 16,0 0-93-16,0 0-62 0,0 0-16 16,0 0-16-16,0-4-6 0,0 4-27 15,3 0-8-15,-3 0-8 0,0 0 1 16,0 0 9-16,0 0 20 0,0 0 7 15,0 0-27-15,0 2-22 0,0-2-19 16,3 2-10-16,-3 1 1 0,0 5 3 16,4 4 15-16,-4 0 15 0,3 3-21 15,-3 0-9-15,4 6 3 0,-4 2-24 16,3 2 2-16,-3 5-1 0,0-1-1 16,0-2 1-16,0-1-2 0,0-3-1 15,0-1 1-15,-3-3 0 16,3-3-53-16,-4-2-52 0,1-5-19 0,3-1-26 15,-4-3-48-15,4-1-108 16,-3-4-206-16,0 0-141 0,-4 0-693 16,3-17 535-16</inkml:trace>
  <inkml:trace contextRef="#ctx0" brushRef="#br0" timeOffset="-106191.141">21154 18624 1586 0,'0'0'646'15,"0"0"-458"-15,0 0-14 0,0 0 68 16,0 0-18-16,0 0-70 0,0 0-71 16,-52 49-56-16,45-37-27 0,0-1-23 15,0 1-2-15,-3-2-4 0,6 0-112 16,1-1-154-16,0-1-89 0,3-2-99 16,0-2-173-16,0-2-592 0</inkml:trace>
  <inkml:trace contextRef="#ctx0" brushRef="#br0" timeOffset="-106016.816">21433 18569 2138 0,'0'0'508'16,"0"0"-376"-16,0 0 0 0,0 0 95 16,0 0-45-16,0 0-67 0,48 32-64 15,-41-23-32-15,0 1-3 0,3 0-16 16,-3 0-94-16,7-1-157 0,-4-1-218 15,-3-4-639-15,0 0-490 0</inkml:trace>
  <inkml:trace contextRef="#ctx0" brushRef="#br0" timeOffset="-105550.265">21763 18575 2257 0,'0'0'671'0,"0"0"-472"16,0 0-113-16,0 0 38 0,0 0 26 15,0 0 2-15,0 0 6 0,0 0-51 16,0 0-38-16,0 0-25 0,59 0-10 16,-42 0-17-16,4-3-17 0,-4 2 0 15,-3-2 18-15,10 2-18 0,-7-2 0 16,-7 0-89-16,11 0-78 0,-7 0-47 16,-4-2-28-16,-3 1-215 0,0-2-198 15,-4-2-173-15,-3 3-556 0</inkml:trace>
  <inkml:trace contextRef="#ctx0" brushRef="#br0" timeOffset="-105247.972">21908 18460 2011 0,'0'0'770'15,"0"0"-369"-15,0 0-108 16,0 0-21-16,0 0-92 0,0 0-105 16,0 0-75-16,0 0-10 0,0 0-19 15,0 0 11-15,14 18 18 0,-7-11 0 16,-4 1 0-16,-3 0 3 0,4 1 15 15,-1 0-18-15,-3 2-124 0,0 3-78 16,0 2-30-16,0-1-125 0,-7 3-177 16,4-1-108-16,-8 1-83 0,1-2 11 15,-7 1 642-15,6-2 72 0,1-1 672 16,0-2-112-16,-4-4-112 0,7 2 96 16,0-4-110-16,0 0-169 0,4-1-131 15,3-1-105-15,0 0-4 16,3 0 48-16,4 2-35 0,0-2-38 15,7 0-16-15,0 0-60 0,-4-4-41 16,7 0-75-16,7-2-225 0,-10-2-359 16,21-17-740-16</inkml:trace>
  <inkml:trace contextRef="#ctx0" brushRef="#br0" timeOffset="-104936.81">22304 18423 2029 0,'0'0'560'0,"0"0"-386"0,0 0 28 15,0 0 137-15,0 0-53 16,0 0-83-16,0 0-24 0,0 0-3 0,0 0-23 15,0 0-63-15,-3 25-56 16,-1-13-22-16,1 1-12 0,-4 3-2 16,4 5 1-16,-1 2-21 0,-3 5 21 15,0 4-2-15,4-1-40 0,-1 0-94 16,1-3-48-16,0-1-104 0,3-7-321 16,-4-1-539-16,4-9-85 0,4-8 473 0</inkml:trace>
  <inkml:trace contextRef="#ctx0" brushRef="#br0" timeOffset="-104751.157">22397 18579 108 0,'0'0'2988'0,"0"0"-2548"0,0 0-391 16,0 0-48-16,0 0 30 0,0 0-31 16,0 0 0-16,0 0 0 0,0 0 16 15,0 0-4-15,48-1 1 0,-34 1 0 16,0 0-13-16,-4-3-118 15,1 0-63-15,-1-4-119 0,4-2-156 16,-4 1-250-16,-6 2-430 0,-4-7 362 0</inkml:trace>
  <inkml:trace contextRef="#ctx0" brushRef="#br0" timeOffset="-104560.121">22504 18437 183 0,'0'0'2409'15,"0"0"-1914"-15,0 0-303 0,0 0 21 16,0 0 81-16,0 0-89 0,0 0-92 15,0 0-35-15,0 0-3 0,0 0 15 16,0 10-12-16,3-3-23 0,-3 5 35 16,0 2-50-16,0 3-9 0,0 2-29 15,0 7 1-15,-3 4-3 0,0 1-31 16,-4 2-64-16,0-2-57 16,7-2-82-16,-7-3-358 0,3-7-1067 0,1 1-224 15</inkml:trace>
  <inkml:trace contextRef="#ctx0" brushRef="#br0" timeOffset="-104216.594">22762 18410 160 0,'0'0'1941'0,"0"0"-1549"0,0 0-234 15,0 0 68-15,0 0 145 0,0 0-110 16,0 0-74-16,0 0-14 0,0 0 0 16,0 0-47-16,11 11-45 0,-8-3-13 15,-3 4-3-15,0 1-9 0,0 3-25 16,4 2-28-16,-4 4-2 0,0 5 0 15,0 4-2-15,3 2 1 0,-3 0-62 16,0-2-59-16,0 0-25 0,0-2-43 16,0-5-104-16,0-2-248 0,-3-5-274 15,3-5-223-15,-4-4-230 0</inkml:trace>
  <inkml:trace contextRef="#ctx0" brushRef="#br0" timeOffset="-103767.179">22728 18568 1501 0,'0'0'1165'0,"0"0"-1046"15,0 0-103-15,0 0 4 0,0 0 5 16,0 0-25-16,0 0 0 0,0 0 49 16,0 0-4-16,0 0-17 0,34-28-5 15,-23 22 9-15,-4 4-10 0,6-1 7 16,-6 1-6-16,4 2-4 0,-8 0 3 15,1 0 4-15,-4 0 44 0,3 0 26 16,-3 0-26-16,0 3-47 0,0 1-23 16,0 4-3-16,-3 1-26 0,-4 4-6 15,-7 1-28-15,-3 1-14 0,3 2 39 16,-3 3 25-16,-7-3 13 0,6 1 13 16,1-1 127-16,-4-3-60 0,8-2-80 15,2-6-13-15,8 0-51 0,-1-4-137 16,4-2-46-16,7 0 186 0,0-6 61 15,7 0 36-15,3-4-36 0,0 0-4 16,1-1-12-16,6 1 32 16,-7 2-9-16,-3 0 118 0,3 2-16 15,-3 3 3-15,-7 1 0 0,0 2 25 16,-4 2 43-16,4 1-41 0,0 7-57 16,-4-2-47-16,8 3-22 0,-5 0-12 15,1 1-2-15,4-3-16 0,-4 1-72 16,3-2-110-16,11-4-99 0,-4-2-289 15,0-2 300-15,7-2-151 16,24-18-1025-16</inkml:trace>
  <inkml:trace contextRef="#ctx0" brushRef="#br0" timeOffset="-103444.746">23286 18439 2203 0,'0'0'700'0,"0"0"-450"16,0 0-39-16,0 0 135 0,0 0-85 15,0 0-104-15,0 0-41 0,0 0-5 16,0 0-21-16,0 0-25 0,7 19-3 15,-7-9 0-15,-3 4-41 0,-1 0-18 16,-6 5 10-16,6 3-13 0,-3 4-13 16,1 2 11-16,2 1-28 0,1 0-57 15,-1-2-27-15,1-3-13 0,3-4-67 16,0-3-124-16,0-3-208 16,0-6-291-16,3 0-354 0</inkml:trace>
  <inkml:trace contextRef="#ctx0" brushRef="#br0" timeOffset="-103245.782">23410 18560 3008 0,'0'0'558'0,"0"0"-476"16,0 0-78-16,0 0 62 0,0 0-66 16,0 0 0-16,0 0 6 0,0 0 13 15,0 0-3-15,0 0 15 0,59 3-20 16,-49-3-11-16,0 0-44 0,8-7-45 15,-8 3-91-15,0-2-27 0,-3 0-78 16,-7-2-230-16,0-1-250 0,4 2-410 16</inkml:trace>
  <inkml:trace contextRef="#ctx0" brushRef="#br0" timeOffset="-102886.552">23520 18410 2119 0,'0'0'620'0,"0"0"-318"16,0 0-72-16,0 0 66 0,0 0-94 15,0 0-98-15,0 0-38 0,0 0-12 16,0 0 22-16,0 0 39 0,0 3-31 16,4 3-21-16,-4 2-4 0,0 2-10 15,0 4-27-15,0-1-7 16,0 5-15-16,-4 1-1 0,1 3 1 0,-1 6 1 16,-2 0 0-16,-1 2-1 15,0-1 0-15,0-2-37 0,0-1 0 16,0-4-25-16,0-1-16 0,-3-4-9 15,-4-1-19-15,11-7-27 0,-4 0-5 16,3-4 50-16,1-1 9 0,3-4 50 16,0 0 29-16,0 0-16 0,0-2 14 15,0 0-23-15,0-2 25 0,3 2 13 16,-3 0 10-16,4 0-23 0,-1 0 3 16,1 2 19-16,3-2 3 0,3 1-12 15,0-2-13-15,-3 2 2 0,3-5-2 16,4 0-9-16,0-4-153 0,0 1-192 15,-4-1-250-15,4-6-148 0,0 8-278 16,6-22 280-16</inkml:trace>
  <inkml:trace contextRef="#ctx0" brushRef="#br0" timeOffset="-102687.856">23710 18385 274 0,'0'0'2873'0,"0"0"-2358"16,0 0-357-16,0 0-32 0,0 0 81 15,0 0-136-15,0 0-71 0,0 0-19 16,0 0 19-16,0 0-15 0,-4 3-7 16,4-3 6-16,0 2 1 0,4-2-4 15,-4 0-12-15,0 0-27 0,3 2-1 16,1-2-51-16,-4 0-95 0,3 1-183 16,4 0-321-16,-7 1-416 0,4-2-308 15,-25-11 1433-15</inkml:trace>
  <inkml:trace contextRef="#ctx0" brushRef="#br0" timeOffset="-102201.925">24072 18476 2205 0,'0'0'491'0,"0"0"-298"0,0 0 32 15,0 0 141-15,0 0-112 0,0 0-103 16,0 0-29-16,0 0-8 0,0 0-30 15,0 0-37-15,10 13-10 16,-7-7-9-16,1 2 9 0,-4 3-6 16,7 0 0-16,0 6-18 0,-4 1 12 15,7 4-25-15,-6 1 15 0,3 0-14 16,-4 0 15-16,1-1 8 0,-4-3-21 16,0-1 19-16,0-2 46 0,0-1 34 15,-4-3-38-15,1-2-27 0,-4-2-9 16,0-1-7-16,-3 1 4 0,-1-2-13 15,1 1-10-15,-4 0 10 0,-6-1-12 16,2 2-14-16,-2-1-11 0,-5 1-11 16,8-2-4-16,-10 1-31 0,9-1-37 15,-2 1 3-15,-1 0-28 0,7-3-116 16,4 0-236-16,3 0-737 0,11-6-713 0</inkml:trace>
  <inkml:trace contextRef="#ctx0" brushRef="#br0" timeOffset="-101730.23">24985 18448 1279 0,'0'0'1219'0,"0"0"-932"0,0 0-36 16,0 0 116-16,0 0-34 0,0 0-144 15,0 0-28-15,0 0-62 0,0 0-33 16,0 0-35-16,-45 37-13 0,31-26-17 15,4-2-2-15,-1 1 0 0,1 2-21 16,-7-1-6-16,6 3-19 0,5-1-116 16,-1 0-250-16,3-4-388 15,1-1-613-15</inkml:trace>
  <inkml:trace contextRef="#ctx0" brushRef="#br0" timeOffset="-101535.03">25040 18546 2846 0,'0'0'770'15,"0"0"-568"-15,0 0-120 0,0 0 65 16,0 0-6-16,0 0-94 0,-28 53-44 16,21-42 16-16,0 6-19 0,-6 0-3 15,6-2-16-15,0 3-77 0,-4-3-156 16,5 1-385-16,-1-7-967 0</inkml:trace>
</inkml:ink>
</file>

<file path=ppt/ink/ink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8-22T01:33:51.207"/>
    </inkml:context>
    <inkml:brush xml:id="br0">
      <inkml:brushProperty name="width" value="0.05292" units="cm"/>
      <inkml:brushProperty name="height" value="0.05292" units="cm"/>
      <inkml:brushProperty name="color" value="#FF0000"/>
    </inkml:brush>
  </inkml:definitions>
  <inkml:trace contextRef="#ctx0" brushRef="#br0">16213 5737 59 0,'0'0'36'0,"0"0"345"0,0 0-29 16,0 0-221-16,0 0-56 0,0 0 3 16,0 0 19-16,0 0 11 0,0 0-20 15,0 2-20-15,0-2-35 16,0 0-31-16,0 0 14 0,0 0 7 16,0 0 3-16,0 0-7 0,0 0-2 15,0 2 2-15,0-2 1 0,0 0 2 16,0 1-2-16,0-1 3 0,0 0-4 15,0 0-6-15,0 1-11 0,0-1-1 16,0 0-1-16,0 0-3 0,0 2-16 16,0-2-1-16,0 1-16 0,0 0 4 15,0 1 29-15,0 1-17 0,0 2 20 16,0 1 13-16,0 0 2 0,0 2-15 16,-3-2-13-16,3 2 11 15,0-1-1-15,0 3 0 0,0 1 3 16,0-1 0-16,0 0-13 0,0 0 1 15,0 2 12-15,-4-1 23 0,4 1-21 16,0-1-2-16,0-1 1 0,0 2-1 16,-3 0 3-16,3-2 17 0,0 1-1 15,-4 2 1-15,4-3-17 0,0 2 23 16,0-2-23-16,0 2 13 0,0-2-1 16,0 1-13-16,-3 3 16 0,3-2 1 15,0 1 20-15,0 1-3 0,0 2-10 16,0-1-3-16,0-1 0 0,-4 2-4 15,4-3-16-15,-3 2 40 0,3-1-14 16,-3 0-13-16,3 3-3 0,0-3-12 16,0 4 12-16,0-2-11 0,-4 0 21 15,4 2-10-15,-3 0-11 0,3 0 1 16,-7 3-3-16,7-3 26 0,0 1-13 16,0-1-13-16,0 1-1 15,0-1 1-15,0-1 0 0,0 1 16 0,0 2 1 16,0-3 2-16,0 1-3 15,0 0-13-15,0 0 39 0,0 0-39 16,-4 2 39-16,4-2-10 0,0 0-9 16,0-1-10-16,0 0 13 0,0 0-1 15,0 1 1-15,0 0-6 0,0 0 25 16,0-2 26-16,0 4-32 0,0-1-17 16,0-1-6-16,0 1-12 0,0 2 12 15,0-1-13-15,0-1 13 0,0-1-13 16,0 2 30-16,-3-1-30 0,3 1 17 15,0 1 9-15,-4 0 6 0,4 3-6 16,0-1-28-16,0-1 0 0,0 3 2 16,-3-2-2-16,3 1 69 0,-3 1-54 15,3 1 0-15,-4-3-13 0,1 1-3 16,3 1 1-16,0-1 0 16,-4 1 0-16,4 0 63 0,0-1-64 15,-3 1-14-15,3-1 11 0,0 1-16 16,0-1 17-16,0 1 2 0,0-1 4 15,0 1-4-15,0-1-1 0,0-1-3 16,3 2-8-16,-3-2 11 0,4 3-12 16,-4-3 12-16,0 2 1 0,3 2 0 15,-3-1 0-15,0 1-15 0,0 3 15 16,0-5 0-16,0 2-4 0,0-1 4 16,0 1-1-16,0-3 0 0,0 1 2 15,0-1-1-15,0 1 1 0,0-4 1 16,0 3-2-16,0-1 1 0,0 0-1 15,0 3 0-15,0-3 1 16,0-1 1-16,0 2-2 0,0 1-11 0,0-2 11 16,0-1 39-16,0 2-11 15,0 0-28-15,0 0-3 0,0 1-10 16,0 2 13-16,0 0 36 0,0 4-19 16,-3 0-16-16,3 0-1 0,0 1 16 15,-4 1 3-15,4 3-6 0,0-1-13 16,-3-2 1-16,3 1-1 0,0-2-1 15,0 0 1-15,0-2 0 0,0 1 58 16,0 0-49-16,0 2-7 0,0-3-2 16,0 3 13-16,-4 0-11 0,4-1 11 15,0 2 5-15,-3-4-17 0,3 3-1 16,-4-2 0-16,4-1 45 0,0 5-32 16,0-2-10-16,0 2-1 15,0-2 31-15,0 1-32 0,0-1-1 0,-3-2 0 16,3 2 0-16,-3-4 32 0,3 2-30 15,0-1-1-15,0-1 0 16,0 0 12-16,-7 2-10 0,7 1 0 0,0-3 16 16,0 2 7-16,-4-2-23 15,4-1-2-15,0 2-1 0,0-2-3 16,0 0-8-16,0 1 9 0,-3-2 4 16,3 3 18-16,-4-2 22 0,4 0-42 15,-3-1 0-15,3 0-1 0,-4 1-2 16,4 0 3-16,-3-3 16 0,0-2-13 15,-1-1 17-15,1-3-17 0,3-2-1 16,0 0-1-16,-4-2-1 0,4-3-1 16,0 0-1-16,0-1 1 0,-3-1-2 15,3-2-13-15,0-4-38 0,0 0-1 16,0-4-53-16,0 0-167 0,0-4-111 16,3-9-103-16,1-15-112 0,-1 2-83 15</inkml:trace>
  <inkml:trace contextRef="#ctx0" brushRef="#br0" timeOffset="7385.499">16434 5742 437 0,'0'0'303'0,"0"0"33"16,0 0-102-16,0 0 4 0,0 0 6 15,0 0 3-15,0 0-50 0,0 0-12 16,0 0-17-16,0 0-1 0,0 0-51 16,-28-26-39-16,28 25-25 0,0 1 2 15,0 0 1-15,0-1-14 0,0 1 7 16,0 0-10-16,0 0-35 15,0 0-3-15,0-2-23 0,3 2-12 16,1 0-32-16,-1 0-16 0,4 0 9 16,4 0 42-16,9 0 31 0,-6 0 1 15,10 0-1-15,4 0 0 0,-1 2-1 16,1-2 1-16,3 0 1 0,-4 0 1 16,4 1-1-16,-3-1 0 0,-4 0 0 15,4 1 3-15,-8 1 0 0,8-2-3 16,-11 4-1-16,4-4-2 0,-1 2 1 15,-2-2 1-15,-1 1 1 0,4-1 4 16,-8 0-4-16,8 0 3 0,0 0 9 16,-1 0-12-16,-2 0-3 0,2-1 3 15,-2-1 3-15,6-2-2 0,-11 4-2 16,1-3 2-16,3 2-4 16,1-2 6-16,-8 3 0 0,0-3-2 15,4 2-1-15,0 1 0 0,-4-1 0 16,1-1 0-16,-1 1-1 0,4 1 2 15,3-1 1-15,-3 0-2 0,-1-1 0 16,8 1 1-16,-7-1 1 0,3 0 1 16,7 0-1-16,-10 1-2 0,3-2 0 15,0 3 1-15,4-1-1 0,-4-2 0 16,-3 3 2-16,7 0-1 0,-11 0-2 16,7-1 2-16,4 1-1 0,-7 0 1 15,0 0-1-15,-1 0 0 0,8 0 19 16,-11 0-16-16,4 1-1 0,7-1 2 15,-7 0 18-15,3 3-6 0,7-3-13 16,0 0 116-16,11 0-11 0,-4-3-44 16,10 2-22-16,4-5-17 0,-1 0-23 15,1 0 1-15,0-2 13 0,0 1-12 16,0 1 7-16,6 0-11 0,-6-2 0 16,-4 0-2-16,4 3 3 0,-3-1-2 15,6 2 2-15,-14 0 11 16,8 0-11-16,-5 3 0 0,5 0 1 15,-8 1 0-15,1 0 0 0,-1 0 14 16,1 2-13-16,3 2-3 0,-11 1 1 16,4-1 11-16,0-1-11 0,0 0 0 15,4 1 2-15,-8-1 16 0,8-2-17 16,-8 3 18-16,8-2-20 0,-8-2 0 16,4 0 12-16,-3 2 7 0,3-2-16 15,-4 0 0-15,4 0-2 0,0 0 1 16,-3 0 0-16,6 0 1 0,-10 0 0 15,11 0-1-15,-8 2 8 0,8 0-10 16,-4 0 0-16,0 0 9 16,7 2-7-16,-4-4-2 0,1 3-3 15,3 0 3-15,-4-2 16 0,1 2-14 16,6-2 0-16,-7 3 0 0,4-3 18 16,7 2-17-16,-11-1 32 0,8 0 7 15,-1 2-39-15,0-2-3 0,-6 0 0 16,6 1 0-16,1 0 0 0,-8 1-7 15,7-3 4-15,1 3 3 0,3-2 2 16,-8 2 0-16,8-1 1 0,0-1-3 16,7 2 0-16,10-3 0 0,7 2 2 15,6-3-1-15,-9 0 11 0,-8 0-9 16,-2 0 0-16,-1 0-2 0,-4 0-1 16,1 0-2-16,-14 0 0 0,-11 0 4 15,8 0-4-15,-1 0 1 0,8 0-1 16,9 0 1-16,1 0-16 0,3 0 17 15,-7 0 4-15,1 0-1 16,6 1-1-16,-14-1 1 0,14 0-1 16,7-2-1-16,0-1 1 0,11-3 39 15,-1-1-38-15,-3 1-1 0,-11-2-2 16,-16 1 1-16,-1 1 11 0,-6 0-11 16,-8 1-1-16,11-2 0 0,7 0-1 15,3-3-18-15,-7 2 18 0,11-1 0 16,-7 1-9-16,3 2 10 0,4-1 0 15,-7 0 0-15,3 0-1 0,-7 0 1 16,4 0 0-16,3 1 0 0,0 2-2 16,-3-2 2-16,-7 1 0 0,3 2 0 15,8-1 3-15,-8 0-3 0,-7 0-1 16,8 3-2-16,3-3 3 0,-4 1 16 16,-3 2-15-16,3-2 1 0,1 2-1 15,2-1-1-15,-9 0 1 0,6 0-1 16,4 2 2-16,-4 0 0 0,-3-2-2 15,7 0 2-15,0 0 1 16,0 0-1-16,-1-1-1 0,-2 2-1 16,2-2 1-16,5 2-1 0,-8 0 1 15,4 0-2-15,-4-1 1 0,0 2-1 16,4 0 1-16,-3 0 2 0,-8 0 0 16,7 0 13-16,1 2-14 0,-11-1 1 15,10 0 0-15,-3 2 0 0,-7-2 0 16,10-1 1-16,1 1-2 0,-4-1 1 15,-4 1-2-15,7-1 0 0,-3 2-3 16,-7-2 2-16,11 0 1 0,-15 1 0 16,11-1-1-16,0 1-5 0,-7 1 5 15,3-2 2-15,1 2-2 0,-4 0 2 16,3 0 20-16,-3 2-18 16,4-3-3-16,-4 3-1 0,0 0 1 15,3-1-16-15,-6 0 16 0,10-1 0 16,-4 2 2-16,-3 0 1 0,4-1-2 15,-4 0-1-15,3-1 0 0,-6 1-1 16,6 0 1-16,-6-3 2 0,-1 4-2 16,-6-2 0-16,6 0 0 0,-9 2-1 15,6-2 1-15,-4 1-2 0,-6 0-2 16,7-2 4-16,-7 3 4 0,-1-1-4 16,1-2 0-16,3 3-2 0,-3-2 1 15,-3 1 1-15,-1 0 0 0,11-2 0 16,-8 0 1-16,-2 1-1 0,3 0 2 15,6-1-2-15,-6 2 0 0,0-2-2 16,3 0 2-16,0 1-2 0,-3-2-10 16,-4 1 12-16,11 0-1 15,-7-1 0-15,-4 2-1 0,4-2-19 0,7 2 21 16,-4-1 11-16,-3-1-11 16,6 0 0-16,-6 0-2 0,3 0 1 15,4 0 1-15,-4 0-1 0,0 0-1 16,4 0 1-16,-4 0 0 0,0 0 1 15,4 0-2-15,0 0 1 0,-4 0-2 16,11 0-9-16,-11 0 12 0,10 0-1 16,-2 0 1-16,-1 0 0 0,0 0-1 15,-4 0-1-15,11 0 1 0,-6 0-2 16,6 0 0-16,-4 0 1 0,8 0 2 16,-4 0-2-16,3-1 1 0,4 2-1 15,-4-2-14-15,1 1 14 0,3-1-1 16,-7 1-10-16,10 0 12 0,-3 0 0 15,0 0-1-15,0 0 0 16,0 0-14-16,0-1 15 0,-1 1-15 0,8-2 16 16,-3 2-25-16,-5-1-146 15,1 1 133-15,0-1 24 0,0 1 13 16,-3 0 1-16,-1 0-1 0,-6 0 1 16,6 1 0-16,-6-1-1 0,-1 3 1 15,1-1 2-15,-4-1 7 0,-3 3-9 16,6-2-12-16,-3 0 12 0,0 1-1 15,0-2-1-15,1 1-10 0,-5 1 12 16,1 0 0-16,0-2 0 0,-1 2-3 16,-6-2-9-16,10 0 11 0,-7 1 2 15,-3-2 11-15,7 2-12 0,-4-1-2 16,-3 0 2-16,7 1 1 0,-4-1 0 16,0-1 0-16,0 0-1 0,4 3 2 15,-4-3-1-15,4 1 0 16,-4-1 0-16,0 0-1 0,4 0-2 15,-4 1 1-15,0-1 1 0,4 2 0 16,-7-1-1-16,6-1 2 0,-2 1-2 16,-1 2 2-16,0-3-2 0,-7 2 1 15,15 0 0-15,-8 0-1 0,-3 2-32 16,10-2 32-16,-4 0 1 0,-2-1 0 16,2 3 2-16,4-1-2 0,-6-2-1 15,6 2 0-15,-7 0 0 0,11-1 0 16,-8 0-13-16,1 1 14 0,3-1 11 15,-7 2-11-15,11-1 0 0,-4-2-1 16,0 3 1-16,0-1 8 0,0-1-8 16,0 3-14-16,0-2 14 0,1 1 0 15,-5-1-1-15,11 1-2 16,-10 0 0-16,0 0-12 0,3 1 15 0,-7-1 0 16,11 1 0-16,-8-1-1 15,1 1 0-15,0-1 1 0,-1 1-1 16,8 2-15-16,-8-2 16 0,5 0 2 15,-1 0-1-15,0 2 1 0,-4-3-2 16,1 0-1-16,3 2 1 0,-3-3 0 16,-11 1 0-16,11 0 1 0,-11 2-1 15,4-3 0-15,-7 1-50 0,-4-1-58 16,1-3 72-16,3 4 24 0,-7-4 8 16,0 0 4-16,0 0 1 0,0 0 25 15,0 0 6-15,0 0 0 0,0 0 9 16,0 0 1-16,0 0-10 0,0 0-3 15,0 0-28-15,0 0-1 0,0 0-23 16,-7 0 7-16,7 0 16 0,0 0 12 16,0 0-12-16,0 0-2 0,0 0-33 15,0 0-13-15,0 0 0 0,0 0 6 16,0 0-5-16,0 0-18 0,0 0-28 16,0 0-80-16,0 0-47 0,0 0-100 15,0 0-124-15,0 0-236 16,0 0-418-16</inkml:trace>
  <inkml:trace contextRef="#ctx0" brushRef="#br0" timeOffset="9463.685">29060 5863 212 0,'0'0'362'15,"0"0"-173"-15,0 0 16 0,0 0-87 16,0 0-24-16,0 0 4 0,0 0 16 16,0 0-17-16,0 0 11 0,0 0-37 15,0 0-71-15,0 0 0 0,0 0 30 16,0 0-30-16,4 0-2 0,-4 0 2 16,10 0 10-16,-3 0 19 0,0 2-26 15,3-2 10-15,0 3 26 0,-3-2-20 16,7 2-16-16,3 1 23 0,-3-2-23 15,-3 0 0-15,6 2 10 16,-3-2 0-16,3-1-2 0,-7 2-10 16,7-1-2-16,-6 0 2 0,6 0 21 15,-10-1-22-15,13 3 0 0,-9 0 12 16,3-1-12-16,-4 0-16 0,7 1 14 16,-3 0 1-16,3 0 2 0,0 2 0 15,1 0-1-15,-5-1-1 0,5 1-123 16,2-1 102-16,-6 2-51 0,3 1 71 15,-3-2-19-15,3 2-18 0,-6-3 28 16,2 3 9-16,-9 0-9 0,10-2 11 16,-4 0 0-16,-3 2 0 0,0-1 0 15,-4 1-1-15,4 0 1 16,-7-2 4-16,4 4 18 0,-4-2-22 16,3 3 17-16,-3 1 9 0,0 0 13 15,0 1-13-15,0 3-4 0,-3-1 4 16,3 0 4-16,-4 0-4 0,4 2-26 15,-3-1 1-15,3 0 5 0,-4 0-2 16,4 1 25-16,-3-1-10 0,-1 3-18 16,1-2 1-16,3 1 37 0,-4 0-36 15,4 1 32-15,-3 1-15 0,3 1 28 16,0 0-48-16,-4 1 33 0,1-2-7 16,3 1 26-16,-3 1-30 0,3-3 1 15,0 2 39-15,-4-2-7 0,4 2-52 16,0-2-2-16,0 1 12 15,0 0 6-15,0-2 46 0,0 0-65 0,0 0 0 16,0 1 2-16,0-1 5 0,0 2-5 16,0-4-2-16,0 5 2 15,0-3 12-15,0-1 5 0,-3 1-19 16,-4 1 23-16,7-1 9 0,-4 1 7 0,4-3 55 16,0 0-57-16,0 1-37 15,0 1 0-15,0-1 41 0,0 1-6 16,0-1-15-16,0 1 14 0,0 1-34 15,0 0-3-15,0 0 1 0,4 0 2 16,-4 1 0-16,0-1 2 0,0 1 11 16,0 1-13-16,0 0 2 0,0-1-2 15,0 1 1-15,-4 1-1 0,4-2 3 16,0 1-1-16,0 2 2 0,0-1 12 16,0 1 3-16,0-1-16 0,0 1-3 15,-3 0 0-15,3 1 0 0,-4 0-2 16,4 0 0-16,-3 0 2 0,0 0 0 15,-1 3 3-15,-3-2 7 0,4-1-7 16,-1 2 7-16,1 0 25 0,-4 0-22 16,4-2-13-16,-4 2 2 15,3 0 36-15,4 0-37 0,0-2-1 16,-3 0-3-16,-1 0 2 0,4 0 1 16,0-1-32-16,0-2 0 0,0 1 13 15,0-1-7-15,0-1 26 0,0-1 1 16,0-1 15-16,0 2-15 0,0-1 28 15,0 2 32-15,0-1-26 0,0 1-34 16,-3-1 12-16,3-1 0 0,-4 3-13 16,1-3 13-16,3 3-12 0,-3-6 2 15,3 4 31-15,-4-3-32 0,4 0 48 16,0 1-22-16,-3-1-11 0,3 0-14 16,0 1-3-16,0 2 0 15,0-3 1-15,-4 1 1 0,4 2 1 16,0-1-3-16,-3 1 1 0,3-2 1 15,-4 3 1-15,4 0-1 0,-3-3 1 16,-1 2-3-16,4 1-3 0,-6-2 2 16,6-1-2-16,-4 1 2 0,4-1 1 15,0 2-3-15,0-5 2 0,0 1-1 16,0 1 1-16,0-1 1 0,0-1-1 16,0 1 1-16,0-1 0 0,-3 2 2 15,-1 0 10-15,1 1-10 0,-1 1-2 16,1-1 0-16,-1 0 1 0,1-1-1 15,3 3-1-15,-3-3-3 0,-1 2 2 16,1-3-1-16,-1 2-16 0,4-6 17 16,-3 5 0-16,3-5-2 0,0 4 1 15,0-1-13-15,-4-3 15 0,4 2-1 16,0 1 1-16,0 0-1 0,-7 0 0 16,7 1 2-16,0-1-1 0,-3 2 1 15,3 2 0-15,0-1-1 16,0 2 1-16,-3 1 0 0,-1 0-12 15,1 2-7-15,-1-1 6 0,1 0-3 16,-1-3 16-16,1 0-1 0,-1 2 0 16,1-3 1-16,3 3-1 0,-3-2 1 15,-4-1 0-15,3 1 0 0,-3 1-2 16,4-3 2-16,3 4 2 0,-4-1-1 16,1 0-1-16,0-1 1 0,-1-1 1 15,1 2-2-15,-1 0 1 0,1-1 0 16,-1-1 1-16,1 0 0 0,-1 0 2 15,1-1-4-15,0 0 2 0,3-1 30 16,-4-1-31-16,-3 1 2 0,4-1-2 16,3-1 0-16,0 1 2 0,-4 1 0 15,4-2 0-15,-3 1-1 0,3 1 26 16,-4-6 68-16,1 4-22 0,3-1-43 16,-3-2-31-16,-1 2 0 15,1 1 0-15,3 0-2 0,0 2 0 16,-4-1 0-16,4 0-1 0,-3 1-13 15,-1 1 14-15,1-3-11 0,3-1-111 16,-4-3 76-16,4-4-35 0,0-2-219 16,0-4 28-16,0-2-154 0,0-8-274 15,-3-10-89-15,3 5 209 0</inkml:trace>
  <inkml:trace contextRef="#ctx0" brushRef="#br0" timeOffset="12448.012">16503 10393 724 0,'0'0'316'0,"0"0"-124"0,0 0-78 15,0 0 3-15,0 0 13 0,0 0-6 16,0 0-33-16,0 0-3 0,0 0 29 16,20-4-53-16,-9 4-5 0,2 0-23 15,8-2-14-15,-4 1-2 0,7 0 6 16,4-1 3-16,-1 2-13 0,8-1 3 15,-1 0-19-15,4 0 4 0,-3 0 15 16,9-2-18-16,-6 0-1 16,7-1 16-16,0-2-14 0,10-1-2 15,7-1 3-15,14-2-3 0,0 4 1 16,-14 1 24-16,-14 1-25 0,-10 4 117 16,-14 0-117-16,14 0 36 0,-4 0-33 15,15 0-6-15,-5 3 6 0,1-2-3 16,3-1 3-16,-10 4-3 0,7-2-1 15,0 1-22-15,-4-1 23 0,4 1 15 16,-7 0-14-16,0-1-2 0,3 0-4 16,4 2 2-16,-7-4 6 15,0 0-3-15,6 0 0 0,-9 0 16 16,6-3-15-16,-3 0-1 0,-3-1 0 16,2 0 1-16,1-1-1 0,-3-1 23 15,6 1-20-15,-3-3-1 0,3 1-2 16,-10 3 0-16,7-3 0 0,0 2 13 15,-7-2-11-15,7 3 12 0,-3-6-13 16,2 2 0-16,1 1 35 0,-3-1-4 16,3 0-6-16,3 0-24 0,-3 1 21 15,0 2-21-15,0-1 14 0,3 0-14 16,-3 3-2-16,0-1 3 0,3-2 0 16,-6 4 1-16,6 0-3 0,-3-2 12 15,3 2 6-15,-6 0-19 0,-1-1 0 16,11 2 3-16,-14-1 10 0,7-1 3 15,3 2 0-15,-10-2-14 0,7 2 18 16,0-2-1-16,-4-1 0 0,8 0-1 16,-1 3-17-16,0-2 21 0,-3 3 13 15,4 0-16-15,2 0-19 16,-2 0 3-16,-4 0-2 0,3 0 1 16,4 0-1-16,-4 3 15 0,-3-2-15 15,3-1 21-15,4 3-22 0,-3-2 16 16,-5-1-16-16,5 3 16 0,6-3-16 15,-7 1 11-15,1-1-10 0,-1 0-1 16,4 0 1-16,0 0 15 0,-1 0-14 16,-2 0 14-16,-1 0-3 0,4 0 0 15,0 3 54-15,-7-2-54 0,6 3-10 16,1-3-1-16,-3 3 11 0,-5 0-10 16,8-2 9-16,-3 2-12 0,6 0 0 15,-3 1 13-15,-4-1-11 0,4 0-1 16,3-2 12-16,0 2-11 0,7-1 0 15,-3 0 14-15,-4 1 3 0,11-4-6 16,-1 2-11-16,11-1 14 0,7 2-3 16,-7-3 21-16,-10 0 5 0,-4 0-38 15,-7 0 21-15,-14 0-9 16,15 0-10-16,6-3-1 0,7 2 1 16,13-1 16-16,-9-4-17 0,-7 4-2 15,-1-2 4-15,1 1-1 0,3 2 16 16,-4-3-18-16,1 1 0 0,-1 2 2 15,-3-3 10-15,7 3-13 0,-6 1-2 16,-1-2 2-16,0 2 3 0,0 0-1 16,-7-2 1-16,7 2-2 0,-3 0 0 15,3 0 12-15,-3 0-10 0,0 2 10 16,-8-2 12-16,-2 0-6 16,-11 0-3-16,0 2-16 0,7-1 3 15,-1-1-1-15,12 0 14 0,2 1-16 16,1 1 1-16,-4-2-1 0,0 1 1 15,-3-1 15-15,0 1-13 0,3-1-3 16,-3 0 0-16,3 2 1 0,1-2 1 16,-5 0-2-16,-2 1 3 0,6-1-3 15,-3 0 0-15,-1 0 0 0,1 0 12 16,-7 0-12-16,7-1-1 0,0 1 1 16,0-2 1-16,-1 2 0 0,-2-1 0 15,2 1 17-15,5 0-6 0,-5-1-12 16,1-1 0-16,0 2 1 0,-7-1 17 15,10 1 27-15,-6 0-27 0,-1-1 14 16,0 1-16-16,4 0-14 0,-4-2 17 16,4 2-19-16,-7 0 0 0,3 0 0 15,4 0 0-15,0 0 0 0,0 0 1 16,-4 2 0-16,4-2-1 0,0 0 0 16,-1 0 1-16,-2 1 0 15,-1-1 11-15,7 1-12 0,-6 1 0 16,-1-1 0-16,-3 0-1 0,3 2 1 15,-3-2 0-15,-7 2 0 0,11-1 4 16,-8 0-4-16,-3 0 3 0,7 0 0 16,-4-1-3-16,-3 2 1 0,4-3 0 15,-4 1 15-15,10 0-1 0,-6 1 57 16,-1-2-40-16,7 0-29 0,-3 0 0 16,4 0 11-16,-4 0-11 0,-1 0-3 15,5-3 1-15,-4 0-1 0,3 1 2 16,-3-2-1-16,0 1-1 0,0 2-1 15,0-3 1-15,-1 3 2 0,1-2-2 16,-3-1 2-16,-1 3-1 0,4-1-1 16,-3 0 0-16,-4 0 2 0,7 0 0 15,-1 0 0-15,-6-1-2 0,7 2 0 16,-7-1 2-16,4-1-2 0,-4 3 2 16,-4-1 0-16,8-2-2 0,-11 3 3 15,7-1-3-15,-7 1 1 16,11 0 10-16,-15 0-11 0,15-3 0 15,-11 3 0-15,7-1 1 0,-7 1 1 16,7-3 0-16,-10 3-2 0,10 0 0 16,-11 0 0-16,8 0 0 0,-4 0 0 15,3 0 2-15,-2 0 1 0,-1 0-3 16,0 0 1-16,3 0 1 0,-2 0-1 16,-5 0 0-16,8 0 1 0,-8 0-2 15,-2 0 0-15,2 3 0 0,-2-2 0 16,-1 2 0-16,3-2 0 0,-6 2 1 15,0-2-1-15,7 2 1 16,-8-1 13-16,1 0 2 0,0 0-14 16,-4 0 0-16,4 1 0 0,-4 0-2 15,1-3 3-15,-1 3 10 0,0-2-13 16,1 2-1-16,-4-3 1 0,3 1 2 16,-3 1 0-16,-4-1-1 0,11-1 0 15,-7 0 1-15,0 1 1 0,0 1-2 16,0-1 2-16,3-1-3 0,-7 0 2 15,11 1 14-15,-7-1-13 0,3 1 0 16,1-1-2-16,-1 0 0 0,4 2 1 16,-4-2 0-16,1 0 1 0,2 0-1 15,-6 0-1-15,7 0 0 0,0 0 1 16,-7 0-1-16,7 1 0 0,-8-1 2 16,15 0 13-16,-7 1-14 0,0-1 66 15,-7 0-24-15,10 2-41 0,-3-2-1 16,-4 0-1-16,4 2 0 15,-4-2 2-15,4 2-3 0,0-1-1 16,-1 2-2-16,-6-3 3 0,10 2-2 0,-6-1 2 16,-1 2 1-16,0-3-1 15,-6 1-2-15,10 2 0 0,-11-3-1 16,4 0 3-16,-4 0-1 0,1 2 0 16,-1 0-1-16,1-2 1 0,-1 0 0 15,1 0 0-15,-1 2 1 0,1-1-1 16,-1-1 1-16,-3 3 0 0,3-2 0 15,4-1 1-15,-3 1 0 0,-4-1-1 16,3 2 1-16,1-2 1 0,-4 0 0 16,0 0-1-16,0 0 1 0,0 0 0 15,0 0 0-15,0 0 0 0,0 1 0 16,0-1 0-16,0 0 1 0,0 0 0 16,0 0 9-16,0 0-12 0,0 0 0 15,0 0 0-15,0 0-1 0,0 0-1 16,0 0-13-16,0 0-1 0,0 0-5 15,0 0-57-15,0 0-41 16,0 1-16-16,0 3-82 0,3 3-29 16,1-1-287-16,-4-2-530 0,-4-14-878 0,1-2 1941 15</inkml:trace>
  <inkml:trace contextRef="#ctx0" brushRef="#br0" timeOffset="22649.723">21670 4849 636 0,'0'0'169'0,"0"0"535"0,0 0-385 16,0 0-134-16,0 0-7 0,0 0 19 15,0 0-12-15,0 0-31 0,0 0-57 16,4 0-39-16,-4 0-10 0,0 0 10 15,0 0 16-15,0 0-10 0,3 0-20 16,-3 0-12-16,0 0-3 0,0 0-13 16,0 2-3-16,0-2 3 0,0 0 0 15,0 2 3-15,0-2 9 0,0 2 33 16,0-2 18-16,0 4-44 0,0 0-35 16,0 1-8-16,0 5 8 0,0 4 16 15,0 5-4-15,0 2-12 0,0 1 2 16,-3 2-2-16,-1-1 13 0,1 1-12 15,-1 0-1-15,1 0 0 0,0-2-2 16,-1 1-10-16,4-2 12 0,-7 0 0 16,7-2-2-16,-3 0-17 0,-1-1 16 15,1-2 2-15,3-4-18 0,-4 0 3 16,4-1-3-16,0-1 17 0,0-1-1 16,0-3-32-16,0 0-207 15,0 0-2-15,0-2-139 0,4-2-190 16,-1-1-257-16</inkml:trace>
  <inkml:trace contextRef="#ctx0" brushRef="#br0" timeOffset="23219.297">21980 4939 2007 0,'0'0'383'0,"0"0"-174"15,0 0 14-15,0 0-40 0,0 0-65 16,0 0 4-16,0 0-26 0,0 0-61 15,0 0-33-15,0 0 1 0,-13 8-3 16,2-1-26-16,8 1-5 0,-1 2 2 16,-3 2-3-16,4 2 6 0,0-1 4 15,-1 3 0-15,4-3 2 0,0 0 8 16,0 1-14-16,0-2-3 0,0-1 13 16,0 0 16-16,7-1 0 15,-4-1-16-15,4-3 15 0,-3 2-34 0,6-2-32 16,-6-2 25-16,2 0-51 15,1-3 9-15,0-1-58 0,4 0 20 16,-1-3 83-16,4-7-13 0,0-4-13 16,-1-4-54-16,1-3-89 0,7-4-29 15,-7-1-4-15,-4 1 56 0,0 2 129 16,4 3 56-16,-11 3 118 0,-3 6 126 16,0 2-14-16,0 3 82 0,0 2-37 15,-3 2-30-15,-11 0-16 0,7 2-53 16,-3 0-61-16,3 0-80 0,-10 0-32 15,0 0-4-15,3 0 2 0,7 2 13 16,-3 0-14-16,3 0-45 0,-4 0-19 16,11-2 4-16,0 2-129 0,0-2-133 15,0 2-196-15,0 2-197 0,7-4-44 16</inkml:trace>
  <inkml:trace contextRef="#ctx0" brushRef="#br0" timeOffset="23595.54">22373 4894 2647 0,'0'0'526'16,"0"0"-353"-16,0 0-46 0,0 0 13 15,0 0-55-15,0 0-28 0,0 0-13 16,0 0-28-16,0 0-16 0,0 0 0 16,-34 10 9-16,23-5-9 0,1 1-13 15,3 2-12-15,-3 2 6 0,-4 2 7 16,7-1-7-16,0 5 16 0,0-4-23 16,4 4 25-16,-1 1-1 0,1-2 2 15,0 1 3-15,-1-2 1 0,4-3 5 16,4 1-9-16,2-3 0 15,-2 0 16-15,6 0-16 0,11-3-12 16,-4 1 0-16,0-3-17 0,7-3 10 16,-3-1-38-16,0 0-22 0,-1-1-105 15,-2-3-59-15,2-3-213 0,-2 2-247 16,-1-7-961-16</inkml:trace>
  <inkml:trace contextRef="#ctx0" brushRef="#br0" timeOffset="25401.727">22835 4832 1267 0,'0'0'1111'16,"0"0"-905"-16,0 0-57 0,0 0 5 16,0 0-13-16,0 0-32 0,0 0-16 15,0 0-29-15,0 0-26 0,-17 10 10 16,17-10 22-16,0 0 57 0,0 0-13 15,0 0-29-15,0 0-29 0,3 0-24 16,-3 0-19-16,3 0-10 0,-3-1-1 16,4-1-2-16,-1 2-2 0,1-1 2 15,10 0 0-15,-4 0 1 0,4-1-1 16,3 1 0-16,0 0 0 0,0 1 0 16,1 0-3-16,-1 0-1 0,0 4 1 15,-10-1-12-15,7 3 15 16,-1 2-2-16,-2 0 4 0,-4 3 6 15,-4 0-6-15,4 4-2 0,-7 0 22 16,4 3-9-16,-4-2-13 0,0 3 3 16,-4-3 31-16,4 2-9 0,-10 3 4 15,-1-3 21-15,-2 1-18 0,2-2-10 16,1-2-20-16,0-2 0 0,3-1-2 16,0-2-1-16,-4-3-27 0,8-3-77 15,0-4-23-15,3 0-81 0,0 0-261 16,0-8-583-16,3 0-341 0</inkml:trace>
  <inkml:trace contextRef="#ctx0" brushRef="#br0" timeOffset="25686.849">23083 4705 3004 0,'0'0'507'0,"0"0"-288"0,0 0-68 16,0 0-4-16,0 0-30 0,0 0-5 15,0 0 3-15,0 0-62 0,0 0-16 16,0 0-37-16,-28 35 0 0,15-16-19 16,2 0 17-16,-3 4-10 0,-3 0-1 15,3 0 10-15,4 0-25 0,-4-2 0 16,-3-1 1-16,10-2 2 0,-3 0-66 15,6-2-36-15,1-2-41 0,-4-4-131 16,7-2-307-16,0-4-392 16,0-2-141-16</inkml:trace>
  <inkml:trace contextRef="#ctx0" brushRef="#br0" timeOffset="25902.426">23197 4747 3165 0,'0'0'461'0,"0"0"-353"16,0 0-108-16,0 0-13 0,0 0-47 16,0 0 0-16,0 0 12 0,0 0-184 15,0 0-116-15,0 0-119 0,37 36-145 16,-23-36-78-16,-7 0-402 15</inkml:trace>
  <inkml:trace contextRef="#ctx0" brushRef="#br0" timeOffset="26024.016">23307 4773 964 0,'0'0'1524'0,"0"0"-881"0,0 0-204 15,0 0-110-15,0 0-115 0,0 0-102 16,0 0-73-16,0 0-39 0,0 0-31 16,0 0-28-16,7 11 3 0,0-7 40 15,-4 0-126-15,4 1-81 0,7-1-272 16,-7-1-773-16,-1-3-530 0,-57-31 1622 0</inkml:trace>
  <inkml:trace contextRef="#ctx0" brushRef="#br0" timeOffset="27388.051">23892 4759 282 0,'0'0'218'15,"0"0"-22"-15,0 0-86 0,0 0 31 16,0 0-24-16,0 0 7 0,0 0 52 16,0 0 9-16,0 0-45 0,-20 2 45 15,20-2 65-15,-4 0-7 0,4 0-14 16,0 0-6-16,0 0-8 0,0 0-20 16,0 0-13-16,0 0 2 0,0 0-23 15,0 0-70-15,4 0-28 0,-4 0-10 16,3 0-21-16,-3 0-10 0,0 0-10 15,0 0-12-15,4 0 0 0,-4 0-12 16,3 0-23-16,-3 0-12 0,10 0-1 16,-3 2 48-16,4 0 19 0,-1 0-16 15,0 4-1-15,8-4-2 0,-5 3 1 16,-2 0 1-16,-1 2-2 16,0 1-1-16,4 0 1 0,-4-1 0 0,-3 2 1 15,-3-1 1-15,3 2 17 0,-7-1 3 16,0 1-3-16,0 3-16 15,0 1 31-15,-4 2-15 0,-3 3 0 16,0-3 1-16,-3 5 2 0,-7-1 0 16,7 0-20-16,-4-2 1 0,0 1 9 15,-3 0-10-15,3 0 1 0,4-4-3 16,-8 0-4-16,5-3-52 0,2-3-33 16,1-3-27-16,3-2-51 0,0 2-143 15,-7-6-176-15,8 0-221 0,-1-2-496 16</inkml:trace>
  <inkml:trace contextRef="#ctx0" brushRef="#br0" timeOffset="27638.781">23875 4779 1159 0,'0'0'1822'0,"0"0"-1473"15,0 0-187-15,0 0-48 16,0 0-19-16,0 0-26 0,0 0 20 16,0 0-30-16,-10 57-55 0,3-30-1 15,0 2-3-15,0 2-13 0,0-4-6 16,0 0-3-16,7-3-19 0,-3 0-50 16,3-5-73-16,0-1-75 0,0-5-199 15,0-3-110-15,3-4-46 0,-3-3-190 16</inkml:trace>
  <inkml:trace contextRef="#ctx0" brushRef="#br0" timeOffset="28023.645">23768 4584 290 0,'0'0'1441'15,"0"0"-1123"-15,0 0-110 0,0 0 34 16,0 0-58-16,0 0-48 0,0 0 18 16,0 0-10-16,0 0-19 0,0 0 12 15,-6 1 18-15,2 3-25 0,4 2-130 16,-3 2-19-16,-1 0-16 0,4-1 4 15,-3 1 9-15,3 0-13 0,0-2 9 16,0 0 4-16,0-2 6 16,0-1 0-16,0 0 13 0,0-3-60 15,0 0-55-15,0 0 70 0,0 0 48 16,0 0 1-16,0 0-1 0,0 0-16 16,0 0 0-16,0 0 0 0,0 0-22 15,0-2-97-15,0 1-203 0,7 0-293 16,-4-1 17-16,1 1-364 0,-18 8 549 0</inkml:trace>
  <inkml:trace contextRef="#ctx0" brushRef="#br0" timeOffset="28493.667">24282 4694 2595 0,'0'0'441'16,"0"0"-182"-16,0 0 24 0,0 0-87 15,0 0-61-15,0 0-13 0,0 0-46 16,0 0-38-16,0 0-23 0,0 0 4 15,-17 32 31-15,6-5-50 0,4 4-12 16,-6 7 8-16,-5 3-11 0,5 0-4 16,6-2-9-16,-4 0 0 0,1-4 6 15,7-6 3-15,-1-2-76 0,-3-6-24 16,7-4-73-16,0-6-224 0,0-4-171 16,11-6-213-16,-8-1-564 0</inkml:trace>
  <inkml:trace contextRef="#ctx0" brushRef="#br0" timeOffset="28742.123">24327 4695 2368 0,'0'0'782'0,"0"0"-505"15,0 0-175-15,0 0-23 0,0 0-12 16,0 0-4-16,0 0 13 0,0 68-10 15,6-44-41-15,-2 3-24 0,-4 1 2 16,3 3-3-16,-3 0 0 0,0 0-22 16,4-2 9-16,-4-1-24 0,3-1-17 15,-3-2-66-15,4-3-48 0,-4-3-125 16,0-5-59-16,0-1-67 0,0-3-181 16,-4-3-483-16,-3-4 335 0</inkml:trace>
  <inkml:trace contextRef="#ctx0" brushRef="#br0" timeOffset="28918.093">24251 4939 2047 0,'0'0'1292'0,"0"0"-1158"0,0 0-134 15,0 0-79-15,0 0 15 0,0 0 64 16,55 4 2-16,-28-4-2 0,-2-2-176 15,-1-4-254-15,3 0-617 0,-6-10-632 0</inkml:trace>
  <inkml:trace contextRef="#ctx0" brushRef="#br0" timeOffset="29361.298">24575 4712 2418 0,'0'0'1141'0,"0"0"-917"0,0 0-89 16,0 0 4-16,0 0-23 0,0 0-38 15,0 0 0-15,0 0-38 0,0 0-38 16,0 0 13-16,-18 66-14 0,5-34 2 16,6 1 12-16,0 2-15 0,-4 0-24 15,5-2 21-15,-1-2 1 0,0-3 1 16,0-3 1-16,3-3 22 0,4-4-10 16,-3-5-9-16,3-5 0 0,0-1 0 15,0-2 10-15,3 0 2 16,1-2 16-16,6 1-29 0,-3-2-2 15,3 1 4-15,1-1 17 0,3-2-18 16,3 0 16-16,0 0-17 0,-3 0 9 16,3 0-10-16,0 0-2 0,-3-2-50 15,-4 0 1-15,-3 0-55 0,7 1-29 16,-4-2-133-16,-3 0-219 0,-3 1-628 16,-1-6-540-16</inkml:trace>
  <inkml:trace contextRef="#ctx0" brushRef="#br0" timeOffset="29932.36">24843 4739 2178 0,'0'0'327'0,"0"0"-192"16,0 0 36-16,0 0-30 0,0 0-38 15,0 0-23-15,0 0-22 0,0 0-20 16,0 0 0-16,0 0 29 0,0-3 73 15,0 3-10-15,0 0-57 16,0 0-16-16,0 0 9 0,0 0 3 16,0 0-6-16,0 0-10 0,0 0-15 15,0 0-3-15,0 0-3 0,0 0-1 16,0 0-9-16,0 0 0 0,0 7-10 16,0 5-12-16,0 6 16 0,-3 5-13 15,-1 4 9-15,1 3-9 0,-7 3-3 16,6 0-11-16,-6-2 8 0,6-1 3 15,4-5 0-15,-3 0 19 0,0-5 9 16,-1-3-7-16,4-3 38 0,0-2-31 16,0-4-27-16,0-4 0 0,4-1 15 15,-1 0 12-15,0-2-1 0,4 0-26 16,0 1 0-16,4-2 1 0,-1 0 1 16,0 0 9-16,1 0-9 0,-1 0 10 15,7 0-11-15,-3-2-2 0,0 2 0 16,-4 0 0-16,7 0-12 15,-3 0 12-15,0 3-140 0,-4 1-44 16,7 0-193-16,-6-2-580 0,-4 1-769 0</inkml:trace>
  <inkml:trace contextRef="#ctx0" brushRef="#br0" timeOffset="31046.901">25319 4640 946 0,'0'0'813'16,"0"0"-252"-16,0 0-228 0,0 0-98 15,0 0-36-15,0 0 9 0,0 0-59 16,0 0-37-16,0 0-30 0,7 0 0 15,-7 0 3-15,0 2 3 0,0-2-16 16,0 6-12-16,0 4-18 0,-7 6 11 16,3 8-9-16,-6 8-16 0,3 13-3 15,-7 12-24-15,-6-3-1 0,9-7 0 16,1-4-35-16,3-10 13 0,-7 6 4 16,1 3 5-16,2 0-9 15,4-5 10-15,-3-3-39 0,3-2-12 16,0-4 0-16,0-7-78 0,-3-3-115 15,10-9-104-15,0-6-173 0,0-3-534 16,3-10-495-16</inkml:trace>
  <inkml:trace contextRef="#ctx0" brushRef="#br0" timeOffset="31372.005">25329 4706 1941 0,'0'0'748'16,"0"0"-475"-16,0 0-151 0,0 0-23 15,0 0 10-15,0 0-17 0,0 0 16 16,0 0-32-16,0 0-38 0,0 0 0 16,4 0 13-16,-4 2 2 15,3 2-40-15,0 2 6 0,1 6 3 16,3 4 35-16,0 5-10 0,0 4-3 15,-1 5 0-15,5 1-13 0,-8 3-31 16,4 2 1-16,-3-1-2 0,-1-2 1 16,0 1-2-16,-3-3 0 0,0-6-17 15,0-1 18-15,0-4 0 0,0-5-43 16,0-2-69-16,0-5-76 0,0-2-94 16,0-3-196-16,0-3-238 0,-3 0-456 15</inkml:trace>
  <inkml:trace contextRef="#ctx0" brushRef="#br0" timeOffset="31564.44">25246 5005 2662 0,'0'0'1018'15,"0"0"-974"-15,0 0-44 16,0 0-85-16,0 0 50 0,0 0 35 0,56 4 25 15,-39-4-25-15,10 0-44 16,-3 0-172-16,7-4-222 0,-13 2-615 16,13-7-672-16</inkml:trace>
  <inkml:trace contextRef="#ctx0" brushRef="#br0" timeOffset="32149.5">25791 4734 1387 0,'0'0'1151'0,"0"0"-893"0,0 0 21 16,0 0 9-16,0 0-72 0,0 0-52 16,0 0-9-16,0 0-33 0,0 0-24 15,0 0-2-15,-11 8 41 0,1-3-68 16,-4 1-54-16,4 2-12 0,0 4 22 15,-1-1-3-15,-2 3-21 16,-1-2 1-16,7 3 1 0,0-4-1 16,0 0 0-16,0 1-2 0,4-3-1 15,-1-1-11-15,1-1 10 0,3 1-10 16,-4-1 10-16,4 0 2 0,0 1 0 16,0 0-1-16,0-2-1 0,4 2 0 15,3-1 1-15,0 1 1 0,0-2-16 16,3 2-5-16,4-2 8 0,3 0 11 15,0-1 2-15,-3-2-3 0,3 1 0 16,0 2 0-16,-6-2 0 0,-1 1 0 16,-3 0-8-16,0 0 11 0,0 3 3 15,-7 1 10-15,0 5-10 0,0 2 28 16,-14 7-12-16,4 1-4 0,-4 1 3 16,-3 0-18-16,-4-2-13 0,4 0-49 15,-1-2-56-15,1-8-84 0,10-3-224 16,0-5-784-16,4-5-965 0</inkml:trace>
  <inkml:trace contextRef="#ctx0" brushRef="#br0" timeOffset="32579.435">26104 4578 2454 0,'0'0'461'0,"0"0"-365"15,0 0-9-15,0 0 9 0,0 0-26 16,0 0-19-16,0 0-10 0,0 0-37 15,0 0-2-15,0 0 17 0,4 11 22 16,-4-7 42-16,3 4 94 0,-3 2-95 16,0-1-41-16,0 1 3 0,0 0-9 15,-3 2-13-15,-4-2 6 0,3 1 3 16,-6-1-5-16,3 0-11 0,0-1 4 16,0-3-16-16,-3 1 13 0,3-2-16 15,0-3-26-15,-3 0 10 0,6-2-3 16,1 0-15-16,0 0-42 0,3 0-18 15,0 0 15-15,0-2 22 0,0 2-28 16,0 0-58-16,0 0-61 0,0-2-120 16,3 2-166-16,4-2-48 0,-4 2-266 15</inkml:trace>
  <inkml:trace contextRef="#ctx0" brushRef="#br0" timeOffset="33732.248">26625 4882 2580 0,'0'0'601'15,"0"0"-381"-15,0 0-125 0,0 0 7 16,0 0-7-16,0 0-61 0,0 0-34 16,0 0-41-16,0 0 7 0,0 0 34 15,-4 49 22-15,4-27-3 0,0-1-16 16,-3 1 0-16,-1-1 13 16,-3-2 0-16,0-2-1 0,1 0 7 15,-5-6 19-15,1-2 0 0,6 0 0 16,-6-1 16-16,0-3-35 0,-1-2-9 15,1-2-13-15,0-1-56 0,-1-5-54 16,4-5 9-16,-3-1 3 0,7-2 3 16,-8-4 12-16,11 1 45 0,-3-1 32 15,3 1 6-15,3-1 12 0,4 3 11 16,4-2-7-16,2-1 9 0,1 2 0 16,7 0-5-16,-1 2-1 0,1 1-18 15,7 3 49-15,-8 4-15 0,8 3-6 16,-7 2 2-16,-4 4 20 0,4 6-4 15,-8 5 32-15,-2 5-13 16,-4 2 12-16,-4 7 17 0,4-1-39 16,-7 0-25-16,0 2-28 0,-10-6 13 15,10 1-16-15,-4-7-31 0,1-5-145 16,3-5-126-16,0-5-709 0,0-8-1005 0</inkml:trace>
  <inkml:trace contextRef="#ctx0" brushRef="#br0" timeOffset="34170.348">27117 4716 2764 0,'0'0'570'0,"0"0"-240"0,0 0-62 15,0 0-42-15,0 0-110 0,0 0-67 16,0 0-49-16,0 0-15 0,0 0-7 16,-17 64 10-16,17-46-7 0,0 0 7 15,7-2-23-15,-4 1-125 0,8-3 0 16,-4-3-61-16,6-3-204 15,-2-2-253-15,2-4-132 0,-2-2-360 16</inkml:trace>
  <inkml:trace contextRef="#ctx0" brushRef="#br0" timeOffset="34395.198">27255 4833 1589 0,'0'0'756'0,"0"0"-323"0,0 0-138 15,0 0-23-15,0 0-126 0,0 0-19 16,0 0 18-16,-65 41-19 0,47-19 6 15,-6 3-12-15,0 1-2 0,0 5-6 16,0 0-35-16,10-1-27 0,0-2-16 16,4-2-6-16,6-3-25 15,4-5 0-15,0-2-3 0,7-3-50 16,7-3-27-16,0-3 6 0,7 0-4 16,-1-7 10-16,4 0 0 0,7 0-39 15,-10-6-50-15,14-4-89 0,-11-1-173 16,0 0-381-16,3-8-808 0</inkml:trace>
  <inkml:trace contextRef="#ctx0" brushRef="#br0" timeOffset="34712.514">27458 4842 3064 0,'0'0'617'16,"0"0"-437"-16,0 0-146 0,0 0 35 15,0 0-28-15,0 0-39 0,0 0 33 16,48-5-20-16,-27 2-15 0,0 1-3 15,-4 1 3-15,-7 1-20 0,4 0 8 16,-7 1-158-16,-3 4-60 0,-4 1-37 16,-4 6-78-16,-6 2-118 0,-8 1-192 15,5 5-112-15,-5-7-234 0</inkml:trace>
  <inkml:trace contextRef="#ctx0" brushRef="#br0" timeOffset="34854.58">27417 5004 1032 0,'0'0'778'0,"0"0"-207"15,0 0-97-15,0 0-80 0,0 0-142 16,0 0-142-16,0 0-65 0,0 0-45 15,0 0 0-15,0 0 3 0,48-6 25 16,-20-2-2-16,-8-2-26 16,4 0-41-16,1-2-58 0,-12 1-15 15,8 0-42-15,-7 2-93 0,-4-1-140 0,-6 2-190 16,-4 3-181-16,0-1-566 16</inkml:trace>
  <inkml:trace contextRef="#ctx0" brushRef="#br0" timeOffset="35100.56">27541 4729 833 0,'0'0'2130'0,"0"0"-1749"16,0 0-83-16,0 0-27 0,0 0-51 16,0 0-89-16,0 0-50 0,0 0-34 15,0 0-47-15,0 0-14 16,0 11-8-16,3-2 16 0,1 5 6 15,6 3 13-15,-3 5 5 0,-4 1-16 16,4 1-2-16,4 3-14 0,-8-2 1 16,-3 1 12-16,0-2-58 0,-3 1-84 15,-8-3-61-15,4-1-115 0,-6 0-263 16,-5-3-228-16,1-5-491 0</inkml:trace>
  <inkml:trace contextRef="#ctx0" brushRef="#br0" timeOffset="35222.134">27451 5148 1336 0,'0'0'806'0,"0"0"-176"0,0 0-165 15,0 0-181-15,0 0-142 0,0 0-22 16,0 0 0-16,0 0-42 0,0 0-43 16,31 51-35-16,-20-46-25 0,-1-3-79 15,0-2-66-15,8 0-182 0,-8-2-415 16,0-8-866-16</inkml:trace>
  <inkml:trace contextRef="#ctx0" brushRef="#br0" timeOffset="36574.124">28009 4904 1087 0,'0'0'566'0,"0"0"-355"0,0 0-104 15,0 0 72-15,0 0 96 0,0 0-33 16,0 0-58-16,0 0-65 0,0 0-1 16,0 0 20-16,4 15 47 0,-4-5-8 15,0 4-50-15,0 5-36 0,-4 0-15 16,1 1-7-16,-4 0-13 16,-3-1-15-16,-1-3-12 0,-6-1-13 15,10-2 3-15,-6-3-17 0,2 0 13 16,1-3-13-16,-4-3-2 0,7-4 0 15,4 0-59-15,-4-4-39 0,3-6 13 16,1-2-16-16,0-6-12 0,3-1 30 16,3-4 39-16,7-1 13 0,-3 1-4 15,10 1 12-15,1 1 22 0,-1 5 1 16,0 2 3-16,4 5 48 0,-1 3 16 16,1 6 12-16,-4 0-19 0,1 10-6 15,2 5 12-15,-6 5-13 0,3 7 19 16,-10 1-18-16,7 4-26 0,-7 0-2 15,0-1-10-15,-4-3-13 0,-3-3 12 16,0-4-15-16,0-4-3 0,0-6-230 16,0-1-232-16,-3-10-1292 0</inkml:trace>
  <inkml:trace contextRef="#ctx0" brushRef="#br0" timeOffset="38134.115">28936 4778 111 0,'0'0'1441'0,"0"0"-1099"16,0 0-132-16,0 0 20 0,0 0 26 15,0 0-63-15,0 0-39 0,0 0-16 16,0 0-3-16,4-4 11 0,-4 4 7 16,0 0-7-16,0 0-11 15,0 0-18-15,0 0-14 0,3 0-11 16,-3 0-8-16,0 0-18 0,0 1-19 16,0-1-7-16,0 2-12 0,0-1 3 15,0-1-28-15,0 3 12 0,0 5 4 16,0 4-17-16,-7 6 10 0,4 8-9 15,-4 5-3-15,3 4-10 0,-6 1-5 16,-4 1 2-16,11 2 13 0,-4 0-15 16,0-6 3-16,4 2 11 0,-4-4 0 15,3-5 1-15,1-1-1 0,3-8-11 16,-4 0 11-16,4-7-1 0,0-1-11 16,0-5-30-16,0-2 3 0,0-2-26 15,0 0 4-15,0 0 6 0,0 0-2 16,0-2 21-16,0-4 21 0,-3-4-3 15,3-3-3-15,-3-2 10 16,3-4-1-16,-11 0 10 0,8-1-10 16,3 2-21-16,-7 3 18 0,0 2 16 15,0 3 44-15,0 3-9 0,0 4 9 16,-3 0-41-16,0 2 34 0,6 1 11 16,-6 0-16-16,3 0-14 0,0 2 1 15,0 3 15-15,4 3-20 0,-11 1-13 16,11 4-2-16,3-1 1 0,0 4 0 15,0 1 3-15,0-2 28 0,0 3 4 16,0-2-7-16,3-2-7 0,4 0-8 16,0-1 8-16,0 2-18 0,0-5 15 15,-4 0-17-15,4 0-1 0,3-6-22 16,-6 0-37-16,13-4-43 0,0 0-31 16,0-10-20-16,7-5-100 0,1-4-160 15,-1-3-272-15,-4 3-473 0</inkml:trace>
  <inkml:trace contextRef="#ctx0" brushRef="#br0" timeOffset="38582.865">29102 5130 2339 0,'0'0'731'16,"0"0"-456"-16,0 0-183 0,0 0 13 15,0 0-20-15,0 0-37 0,0 0-18 16,0 0-30-16,0 0-3 0,0 0 0 16,3 4-22-16,0-2 25 0,1-2 3 15,-1 3 29-15,11-2-14 0,-3 1-5 16,-5-2-10-16,5 0 16 0,-1 0-6 16,-6-3-12-16,-1-2 0 15,4 1-1-15,-4 0 0 0,1 0 3 16,-4-1 19-16,0 0 3 0,0 0 7 15,0-1-10-15,-4 0 9 0,-6 1 4 16,7 1-13-16,-1 1 0 0,-6 1-10 16,-1 2 19-16,1 0-11 0,0 0 12 15,-1 0-4-15,-2 3-7 0,2 2-5 16,4 0 21-16,0 2 4 0,1 3-7 16,-5-1-32-16,8 3-2 0,-1 2-3 15,1 2-9-15,3 2 10 0,0 1-1 16,3 0 2-16,4 0 1 0,-3-3 14 15,13 1-4-15,-7-3-10 0,7-4-31 16,-6-4-25-16,10-5-40 0,-4-1-75 16,-3-10-116-16,10-4-171 0,0-4-324 15,-14 1-514-15</inkml:trace>
  <inkml:trace contextRef="#ctx0" brushRef="#br0" timeOffset="39142.11">29436 4992 1982 0,'0'0'502'0,"0"0"-321"16,0 0-78-16,0 0 74 0,0 0 9 15,0 0-81-15,0 0 58 0,0 0 43 16,0 0-76-16,0 0-36 0,48-5-12 16,-38 4-4-16,-3-1-24 0,-3 0-28 15,9 1-1-15,-6 0-13 0,0 1-8 16,0 0 9-16,-3-2-13 16,-1 2 0-16,0 0 2 0,-3 0 1 15,0 2 16-15,0 2 0 0,0 2 49 16,0 3 44-16,0 5-50 0,0 2-18 15,-6 1-26-15,-5 3-5 0,1-3-13 16,-7 1-27-16,6-4-1 0,-6 0-22 16,3-4-18-16,-3-5-29 0,7-1 4 15,-4-4-43-15,7-2-118 0,-3-8-63 16,-1-2-44-16,8-4-44 0,3 1 69 16,0-3 135-16,0 1 136 0,0-1 65 15,0 4 26-15,3 1 110 16,-3 5 32-16,7 4 1 0,-3 1-2 15,-1 3 68-15,-3 0 50 0,0 0-21 16,0 7-77-16,4 3-48 0,-4 10 37 0,0 7-28 16,-4 8-58-16,-3 4-40 15,-3 5-3-15,7 0-26 0,-4-1-8 16,0-6-12-16,0-2-1 0,0-4 0 16,7-7-3-16,-3-5-97 0,3-5-77 15,0-8-107-15,3-4-376 0,0-2-800 16,4-10-223-16</inkml:trace>
  <inkml:trace contextRef="#ctx0" brushRef="#br0" timeOffset="39469.028">29587 5132 111 0,'0'0'2722'15,"0"0"-2335"-15,0 0-272 0,0 0-32 16,0 0 50-16,0 0-60 0,0 0-41 16,0 0 31-16,0 0 35 0,0 0-7 15,59-10-19-15,-42 8-34 0,0-1-16 16,1 1-20-16,2 0-1 0,-2 1-1 15,-5 1 0-15,1 0 2 0,-4-1-1 16,-3 1-1-16,0 0-90 0,-3-3-86 16,-4 2-55-16,0-5-87 0,0 0-256 15,0 2-490-15,0-3-529 0</inkml:trace>
  <inkml:trace contextRef="#ctx0" brushRef="#br0" timeOffset="39661.424">29722 4978 1501 0,'0'0'1634'0,"0"0"-1267"0,0 0-121 16,0 0-44-16,0 0 8 0,0 0-110 15,0 0-41-15,0 0-40 0,0 0 9 16,-7 54-7-16,3-23 1 0,-2 7-22 16,-1 1 0-16,3 1-2 0,-3-2-13 15,4-3 13-15,-1-1-20 0,4-6-96 16,0-2-89-16,0-7-161 0,0-1-442 15,0-9-839-15</inkml:trace>
  <inkml:trace contextRef="#ctx0" brushRef="#br0" timeOffset="40479.047">30025 5044 1141 0,'0'0'326'16,"0"0"-157"-16,0 0-49 0,0 0 52 16,0 0-3-16,0 0 6 0,0 0-7 15,0 0 26-15,0 0 12 0,0 0-1 16,3 0 3-16,-3 0-13 0,0 0-21 16,0 0-26-16,0 0-28 0,0 0-13 15,0 0-15-15,0 1-24 0,0 0-12 16,0 3-3-16,0 4-21 0,0 1 2 15,0 8 18-15,0 7-18 16,0 4-15-16,-3 3-18 0,-1 1-1 16,1 2-12-16,-4 0 12 0,4-5 0 15,-4-1 1-15,3-3 2 0,1-4-3 16,-1-5 3-16,1-4-2 0,0-2 1 16,-1-4-2-16,4-5-9 0,0-1-66 15,0 0-24-15,0-5-20 0,0-4-13 16,0-5-3-16,4-6 15 0,2-6 51 15,1-1 18-15,-3-1 16 0,6-2 16 16,0-1 4-16,1 4 12 0,-1 0-13 16,0 4 15-16,-6 0 1 0,10 5 42 15,-7 4 27-15,-1 2-5 0,1 4 2 16,0 2 3-16,0 2-18 0,-3 3 2 16,-1-1 16-16,4 2-21 0,-4 0-14 15,4 0 10-15,0 6 12 0,0 1-6 16,3 6 25-16,-3 6 5 0,0 5-24 15,-7 0-10-15,11 6-18 16,-11-1-26-16,0-1 14 0,0-1-6 0,-4-3-10 16,-3-3-3-16,7-1-53 15,-3-3-77-15,-1-6-63 0,4-3-118 16,0-2-339-16,0-4-808 0,4-4-289 0</inkml:trace>
  <inkml:trace contextRef="#ctx0" brushRef="#br0" timeOffset="40854.398">30400 5086 3300 0,'0'0'529'0,"0"0"-362"16,0 0-94-16,0 0 55 0,-20 50-69 15,16-32-56-15,4 1-3 0,0-1-6 16,0 1 6-16,0 3 19 0,4-6 9 16,3 3-4-16,-7-6-24 0,10 0 1 15,-3-4-1-15,3-5-31 0,1-4-65 16,2 0-1-16,5-8 5 0,-5-6 30 16,8-3 11-16,-7-4-8 0,0-3 18 15,-1-4 3-15,-2-1 37 0,-1-4 1 16,-3-2 1-16,-4 1-1 0,1 3-1 15,-4 7 1-15,0 6 31 0,-4 8 42 16,-6 4 8-16,-4 6-24 0,-3 3-13 16,-7 8-44-16,10 6-16 15,-10 1-18-15,7 5-29 0,0 1-88 0,3 0-169 16,0-3-390-16,4-6-690 16</inkml:trace>
  <inkml:trace contextRef="#ctx0" brushRef="#br0" timeOffset="41234.287">30742 5157 1634 0,'0'0'1772'0,"0"0"-1436"0,0 0-144 16,0 0 3-16,0 0 14 0,0 0-129 15,0 0-73-15,0 0-7 0,0 0-22 16,0 0 19-16,27-1 1 0,-10-3 2 16,-3 1-2-16,3 2 0 0,1-3-82 15,-1 0-22-15,-3 0-25 0,3-3-137 16,-7-5-274-16,4 0-499 0,-7 4-299 16</inkml:trace>
  <inkml:trace contextRef="#ctx0" brushRef="#br0" timeOffset="41471.809">30897 5001 46 0,'0'0'2752'16,"0"0"-2204"-16,0 0-202 0,0 0-29 15,0 0-91-15,-52 51-136 0,42-36-68 16,3-1-22-16,7 3 2 0,-4 0 20 16,1 0 6-16,-1-1-13 0,4-1-12 15,0 1 10-15,0-1-12 0,4 1-1 16,-4-2 1-16,3-3-1 0,1-2-1 15,-4-1-83-15,7-4-22 0,-1 0-43 16,1-3-47-16,0-1-91 0,4 0-91 16,2 0-52-16,-9-4-141 0,10-1 84 15,-4 0 19-15,-3-2-51 0,3 2 47 16</inkml:trace>
  <inkml:trace contextRef="#ctx0" brushRef="#br0" timeOffset="41654.196">30934 5220 292 0,'0'0'672'0,"0"0"-115"15,0 0-122-15,0 0-20 0,0 0-44 16,0 0-33-16,0 0-64 15,-62 8-51-15,45 2-40 0,-3 0 37 16,-1 5-34-16,-3 2-49 0,0 1-26 16,0 6-2-16,-1-4-26 0,12 2-55 15,-1 0-27-15,4-3-1 0,3-1-19 16,7-1 4-16,0-4-7 0,7 0-15 16,3-3-21-16,7-2-39 0,7-6 8 15,7-2-52-15,4-6-38 0,-4-10-92 16,10-3-269-16,-10 1-661 0,7-11-695 0</inkml:trace>
  <inkml:trace contextRef="#ctx0" brushRef="#br0" timeOffset="43087.041">30139 5790 2094 0,'0'0'656'0,"0"0"-393"15,0 0-87-15,0 0 54 0,0 0-78 16,0 0-72-16,0 0 14 0,0 0 39 16,0 0-17-16,58-19-40 0,-41 13-20 15,4 2-34-15,-7-1-10 0,7 0-12 16,-4 1 1-16,0 2 1 15,0 0-1-15,-6 0-1 0,2 0 0 0,-2 2-66 16,-8 0-88-16,1 0-57 0,-4 0-39 16,0 0-139-16,0 0-168 15,-4 0-130-15,-3 3-346 0</inkml:trace>
  <inkml:trace contextRef="#ctx0" brushRef="#br0" timeOffset="43274.036">30221 5761 2232 0,'0'0'623'0,"0"0"-277"16,0 0-91-16,0 0-1 0,0 0-141 16,0 0-82-16,-13 59-12 0,6-33 0 15,3 6-3-15,-3 1-13 0,0 4 17 16,1-1-19-16,2-3-2 0,-3-2-36 16,7-3-29-16,-3-6-76 15,3-3-57-15,0-4-94 0,0-8-192 0,0-3-204 16,0-1-328-16</inkml:trace>
  <inkml:trace contextRef="#ctx0" brushRef="#br0" timeOffset="43756.846">30228 5890 1418 0,'0'0'1631'0,"0"0"-1398"0,0 0-195 16,0 0-25-16,0 0 6 0,0 0-6 15,0 0 6-15,0 0-19 0,0 0 0 16,55-2 2-16,-48 2-2 0,-3 0-17 16,-1 3-75-16,-3 2-58 0,0 1 5 15,-7 3 56-15,0 5-24 0,-6 0-90 16,2-2-20-16,-3 3 51 0,4-4 33 16,-4-3 103-16,14 0 36 0,-3-4 0 15,3-2 52-15,0-2-49 0,0 0-3 16,3-4 0-16,8 0 68 0,-1-3 127 15,0-1-69-15,8 2-65 16,-12-2-41-16,12 2-1 0,-8 4-19 16,-3 2-19-16,0 0 18 0,-4 0-16 15,1 5-83-15,-4 2-6 0,-7 4 5 16,-4 3-77-16,1 3-235 0,-4-2 13 16,-3 4 107-16,0-1 113 0,0-2 79 15,-1-1-45-15,-2 1-21 0,6-2 141 16,-3-1 26-16,6-1 264 0,1-5 160 15,3-2-69-15,0-1 13 0,7-4-92 16,0 1-150-16,0-1-67 0,0 0 22 16,0 0-17-16,4-1-47 0,3 0 15 15,-4-5 71-15,7-2-2 16,4-1-44-16,-3-4-57 0,6-1-62 0,-3-4-119 16,-1 0-62-16,1-3-143 0,0-1-177 15,-4 5-225-15</inkml:trace>
  <inkml:trace contextRef="#ctx0" brushRef="#br0" timeOffset="43935.476">30345 5825 1237 0,'0'0'1008'0,"0"0"-562"15,0 0-112-15,0 0-56 0,0 0-122 16,0 0-83-16,-13 67 0 0,6-36 28 16,0 4 16-16,-4 0-19 0,8 4-36 15,-4-1-21-15,4 1-29 0,-4 1 0 16,7-5-12-16,-4-1-50 15,4-5-47-15,0-5-83 0,0-1-99 16,0-9-181-16,0-4-259 0,0-4-483 16</inkml:trace>
  <inkml:trace contextRef="#ctx0" brushRef="#br0" timeOffset="44246.102">30480 5869 3009 0,'0'0'539'16,"0"0"-355"-16,0 0-134 0,0 0-6 15,0 0-44-15,0 0-50 0,0 0 50 16,0 0 31-16,0 0-6 0,0 0 1 16,62-4-7-16,-52 4 3 0,-3 0 0 15,0 1-7-15,-4 3 1 0,4 2 0 16,-7 0 59-16,0 4 85 0,0 4-76 15,0 5-25-15,-10 2-28 16,-4 1-3-16,4 3-28 0,-11 1-57 16,-3-1-5-16,0-2-34 0,-7 1-29 15,7-3-55-15,-7-1-57 0,10-5-96 16,4-7 45-16,0-5-14 0,17-3-218 16,0-5-481-16,0-6 277 0</inkml:trace>
  <inkml:trace contextRef="#ctx0" brushRef="#br0" timeOffset="44353.7">30387 6076 308 0,'0'0'489'0,"0"0"-20"0,55-24 38 15,-41 24-7-15,-1 0-67 0,1 4-96 16,0 4-113-16,0 3-96 0,3-1-36 16,0 4-48-16,0-1-22 0,4-1-18 15,3-1-4-15,-7-4-61 0,8-6-238 16,-5-1-263-16,-6-4-691 0</inkml:trace>
  <inkml:trace contextRef="#ctx0" brushRef="#br0" timeOffset="44545.397">30893 5831 718 0,'0'0'0'0,"0"0"-251"16</inkml:trace>
  <inkml:trace contextRef="#ctx0" brushRef="#br0" timeOffset="44928.782">31007 5666 2211 0,'0'0'508'0,"0"0"-196"0,0 0-60 15,0 0 34-15,0 0-134 16,-52 40-61-16,35-28-46 0,3 2-14 0,0-1-12 16,4-2-4-16,0-1-15 15,3-1-3-15,3-1-22 0,1-3-31 16,3-1-89-16,0-4-39 0,0 2-71 15,3-2-168-15,1 0-187 0,6-6-29 16,0 1-156-16,4-8 8 0</inkml:trace>
  <inkml:trace contextRef="#ctx0" brushRef="#br0" timeOffset="45270.886">31083 5698 293 0,'0'0'2318'0,"0"0"-1698"15,0 0-330-15,0 0-85 0,0 0 28 16,0 0-148-16,0 0-53 0,-31 55-7 15,17-37 0-15,-3-1-3 0,-4 3-19 16,0-1 13-16,1-1-15 0,-1-2-1 16,4-1-31-16,-1-1-58 15,5-5-46-15,2-3-22 0,1-1-30 0,3-4-73 16,4-1-118-16,3-1-154 16,0-5-233-16,7-3 87 0,-1-2 268 15,5-1 367-15,3 0 43 0,-4 1 238 16,-3 4 43-16,3 2 41 0,0 1 62 15,-6 4-4-15,3 0 31 0,-4 0-70 16,1 2-26-16,-1 5-54 0,4 7-52 16,-4 4-32-16,4 5-70 0,-3 5-32 15,-1 5-24-15,-3 0-35 0,0 2-4 16,0-1 1-16,-3-3-13 16,-1-5 1-16,1-4-1 0,3-4-61 0,-4-6-76 15,4-4-84-15,0-2-134 0,0-6-400 16,0 0-650-16</inkml:trace>
  <inkml:trace contextRef="#ctx0" brushRef="#br0" timeOffset="45485.434">31155 5761 2541 0,'0'0'1264'0,"0"0"-1082"15,0 0-153-15,0 0 15 0,-21 53-17 16,18-38-27-16,3 1-25 0,0-4 23 16,0 1 1-16,-4 1-47 0,4-4-30 15,-3-4-38-15,-1-1-58 0,1-1-153 16,0-2-266-16,3-2-193 0,-4 0-277 16</inkml:trace>
  <inkml:trace contextRef="#ctx0" brushRef="#br0" timeOffset="45727.05">31183 5712 1216 0,'0'0'663'0,"0"0"-209"0,0 0-85 15,0 0-29-15,0 0-106 0,0 0-56 16,0 0-35-16,0 0-29 0,51-33-36 16,-40 29-5-16,-1 2-10 0,0 0-10 15,1 2-9-15,-1 0-6 0,0 0-12 16,1 2-14-16,-5 5 25 0,5 4 16 15,-4-1 41-15,-4 4-29 0,1 5-37 16,-4-1-28-16,0 3 0 0,0 0-19 16,0-4-58-16,-7-1-35 0,0-1-46 15,3-4-90-15,-6-1-180 0,0-1-274 16,3-4-623-16</inkml:trace>
  <inkml:trace contextRef="#ctx0" brushRef="#br0" timeOffset="46332.034">31148 5800 2824 0,'0'0'471'16,"0"0"-357"-16,0 0-88 0,0 0 57 16,0 0-49-16,0 0-15 0,52-17-18 15,-38 14-1-15,-1 0-15 0,-2 1-8 16,-8 2-31-16,4 0-6 0,-7 0-32 15,0 0-7-15,0 5 16 16,-3 1 81-16,-4 2-21 0,-4 2-50 16,1 0 24-16,0-1 24 0,-1-1 7 15,1 0 18-15,7-5 25 0,-1 0 1 16,4-3 3-16,0 0-29 0,0 0 0 16,4 0-13-16,-1-3 10 0,4 0 3 15,3-3 22-15,1 0 14 0,-5-1-33 16,5 1-3-16,-1 0-26 0,-3 2-25 15,-4 4-7-15,4-2 29 0,-3 2 26 16,-4 0 0-16,3 0-65 0,-3 4-3 16,0 1 36-16,0 2-13 0,-3 0-49 15,-1 1-64-15,1 0-11 0,-1-3-23 16,-2 2-12-16,2-3-21 0,-6 4 105 16,3 0 103-16,-3-1 20 0,-1 1 14 15,-3 0 6-15,1 1 9 0,-5 3 17 16,5-2 9-16,-1 0-13 0,-3-1 85 15,3 1 129-15,3-3 29 0,5-2-75 16,2-3-93-16,4 0-62 16,0-2-55-16,7 0 0 0,0 0 13 15,3-2 52-15,4-2 73 0,0-2-39 16,0 0-22-16,-1 2 9 0,-2-2-6 16,3 1 6-16,-4-1-41 0,0 2 12 15,1 0-22-15,-1 2-22 0,0 1-13 16,-3 0-3-16,0 1 2 0,-4 0 0 15,1 1-1-15,-4 2-93 0,0 1-80 16,0 2-14-16,0 0-26 0,-10 4-178 16,3 2-197-16,-7 1-106 0,-3 2-57 15</inkml:trace>
  <inkml:trace contextRef="#ctx0" brushRef="#br0" timeOffset="46508.788">31124 6052 384 0,'0'0'613'16,"0"0"-102"-16,0 0-56 0,0 0 18 15,0 0-60-15,0 0-109 0,0 0-77 16,0 0-87-16,0 0-68 0,-17 19-30 15,20-20-17-15,7-2 35 0,1-1 35 16,-1 1-45-16,4-5-31 0,0 2-7 16,3 0-9-16,-3-2-3 15,0 3 0-15,3-1-2 0,-3 0-29 16,-1 0-57-16,-2 1-57 0,-1 0-55 16,-3-3-97-16,0 2-223 0,-4-2-267 15,-3 3-312-15,0-1 370 0</inkml:trace>
  <inkml:trace contextRef="#ctx0" brushRef="#br0" timeOffset="46701.82">31282 5923 408 0,'0'0'1554'0,"0"0"-997"16,0 0-113-16,0 0-63 0,0 0-51 15,0 0-103-15,0 0-86 0,0 0-56 16,0 0-41-16,0 0-7 16,0 8 1-16,0 3-20 0,0 5 10 15,-3 6-6-15,0 1-21 0,-1 2 0 16,1 3-1-16,-1 1-3 0,1-1 1 15,-4 1-1-15,3-2-10 0,-2-4-71 16,-1 0-69-16,-4-4-64 0,1-2-166 16,0-2-324-16,-1-4-503 0,-6-2-331 0</inkml:trace>
  <inkml:trace contextRef="#ctx0" brushRef="#br0" timeOffset="46843.537">31158 6192 2910 0,'0'0'641'0,"0"0"-473"0,0 0-133 16,0 0 9-16,0 0-44 0,0 0-19 16,0 0 17-16,0 0 2 0,0 0-202 15,56 26-219-15,-50-26-795 0,5-7-722 16</inkml:trace>
  <inkml:trace contextRef="#ctx0" brushRef="#br0" timeOffset="85009.528">30518 6710 874 0,'0'0'186'16,"0"0"-125"-16,0 0 223 0,0 0 54 16,0 0-117-16,0 0-65 0,0 0-20 15,0 0-4-15,0 0 11 0,0-2 5 16,0 2-16-16,0 0-29 0,0 0-10 15,0 0-6-15,0 0 2 0,0 0-9 16,0 0-7-16,0 0-15 0,0 0-8 16,0 0-8-16,0 0-14 0,0 0-12 15,0 0-13-15,0 0-2 0,0 0-1 16,0 0-15-16,3 4-8 0,0 2-7 16,-3 6 30-16,4 1 0 15,-4 4 2-15,3 2 1 0,1 2 16 0,-1 0-19 16,-3-1 0-16,0 2 3 15,0-3 15-15,0 0-17 0,0-2-1 16,0-2 3-16,0 1 8 0,0-3-11 16,0-2-16-16,0 1 14 0,0-2 2 15,0-1 0-15,0 0 0 0,-3-1-19 16,3-2-41-16,0 1-71 0,-4-2-32 16,4-2-32-16,0 1-101 15,0-1-144-15,0-3-164 0,-3 0-109 0</inkml:trace>
  <inkml:trace contextRef="#ctx0" brushRef="#br0" timeOffset="85444.514">30383 6948 1838 0,'0'0'519'16,"0"0"-328"-16,0 0-152 0,0 0 99 16,0 0-19-16,0 0-51 0,0 0-68 15,0 0-7-15,0 0 7 0,0 0 52 16,14 25 18-16,-11-14 17 0,4-1-7 16,0 3-29-16,-3-2-13 0,3 1-6 15,-1 0-10-15,-2-2-20 0,3-1 30 16,0 1 0-16,0-1-30 0,-1 0 23 15,1-1-24-15,0-1-1 16,4 1 22-16,-5-2 22 0,5 0 7 16,-1-2 66-16,0 0-28 0,1-1-39 15,-4 0-3-15,0-2-9 0,-4-1 0 16,4 0 6-16,-4 0 9 0,1 0-11 16,-4 0 2-16,0 0-1 0,3 0-9 15,-3 0 7-15,0 0-1 0,0 0-12 16,4-4 7-16,-1-1-17 0,1-4-18 15,6-4-18-15,0-5-57 0,-3-3-47 16,14-6-44-16,-7-2-89 0,6-2-209 16,-6 7-607-16,7-13-653 0</inkml:trace>
  <inkml:trace contextRef="#ctx0" brushRef="#br0" timeOffset="89080.181">30056 7626 928 0,'0'0'671'0,"0"0"-255"0,0 0-102 16,0 0 19-16,0 0-21 15,0 0-75-15,0 0-59 0,0 0-31 16,0 0-11-16,0 0-20 0,0 0-24 15,7 0-14-15,-7 0-21 0,0 0-16 16,3 0-3-16,-3 0-7 0,0 0-12 16,0 0-4-16,0 0 10 0,4 0-22 15,-4-1 16-15,0 1-3 0,3-1-15 16,-3 1 2-16,7-3 0 0,-4 2 9 16,4-3 1-16,0 2-13 0,0 0 0 15,0-2 1-15,3 2-1 0,1-1 0 16,-1 1 0-16,0-1 0 0,1 2 1 15,-8-2-1-15,11 3-12 0,-7-3 9 16,0 2 3-16,0 1 0 0,3 1 0 16,-3-1 0-16,-4 0-12 0,4 0 12 15,0 0 0-15,0 0-3 0,-4 0 1 16,1 0-1-16,-1 3 3 0,1 0-1 16,-1-1 0-16,1 1 1 0,-1 1 2 15,1 1 10-15,-4 0 7 0,3 3-4 16,0 0-11-16,-3 2 17 15,0-1-2-15,0 3-17 0,0-1 26 16,0 0 0-16,0 4-16 0,0-3 13 16,0 4-6-16,-6 1 2 0,-1-3-5 15,-4 4-13-15,4-1 19 0,-3-1-10 16,-4 2-9-16,7 0 0 0,-6-1-1 16,2 1-1-16,-2-2 0 0,2 0-1 15,-3 2-1-15,4-4 0 0,0 0 1 16,-4 0 0-16,7-4 0 0,0 0 1 15,0-6-1-15,4 3-1 0,-1-6 0 16,4 2 1-16,0-2-3 0,0-1 0 16,0 0 1-16,0 0 2 0,0 0 0 15,0 0 3-15,0 0-2 16,0 0-1-16,0 0 1 0,0 0 2 0,0 0 10 16,0-1-1-16,0 1-10 15,4 0 10-15,-4 0-9 0,0-3 0 16,0 3 53-16,3 0-13 0,4-1-40 0,0-2-2 15,7-1 12-15,3-4-1 16,4 0-9-16,-1 0 0 0,8 1-1 16,-4-1-2-16,4 2 1 0,-4-2-1 15,0 4-1-15,-3 0 0 0,-1 4-2 16,-6-1 2-16,0 1-2 0,-7 0 0 16,3 0 3-16,-3 0-1 0,0 0 0 15,-4 0-1-15,-3 1 0 0,4 0 2 16,-1 2 0-16,-3-3 0 15,0 1 3-15,4 0-3 0,-4 1-1 16,0-2-73-16,0 0-47 0,3 0-49 16,4 0-128-16,-4-5-235 0,8-3-507 15,-8 2-362-15</inkml:trace>
  <inkml:trace contextRef="#ctx0" brushRef="#br0" timeOffset="90279.723">30659 7607 1894 0,'0'0'612'0,"0"0"-364"0,0 0-103 16,0 0 89-16,0 0-61 0,0 0-72 15,0 0-24-15,0 0 18 0,0 0 38 16,0 0-10-16,0-1-13 0,0 1-4 15,0 0-8-15,0 0-17 0,0 0-9 16,0 0 2-16,0 0-6 0,0 0-18 16,0 0-19-16,0 0-7 0,0 0-5 15,0 0-7-15,0 0-9 0,0 0-3 16,0 0 1-16,0 0 2 0,0 0 0 16,0 1 9-16,-4 3-12 0,1-1-1 15,0 1-1-15,-4 0-1 0,3 2-12 16,1 0 14-16,-4-1 2 0,3 3-1 15,-3 0 1-15,4-2 1 0,-4 2 0 16,7-3-2-16,-3 5-3 16,-1-2-8-16,1 1 11 0,-4 0 0 15,3 2-2-15,1 0 1 0,0-2-1 16,-1-1-1-16,4 3 2 0,-3-2-1 16,-1 0 1-16,4-1 1 0,0 0 1 15,-3 2-1-15,3-3-1 0,0 1-2 16,0 1 3-16,0-2 0 0,0 1 1 15,3 0 0-15,-3 1 17 0,4-1-15 16,-1 0 0-16,-3-2 10 0,4 2-13 16,-4-2 2-16,3 1 1 0,0-1-1 15,1-2 10-15,-1 2-11 16,1 0 1-16,-1-3 17 0,1 3-16 16,-1-4 12-16,-3 2-12 0,7-2 0 15,0 1 9-15,0 0-9 0,0-1-3 16,-4 0 2-16,4-2-2 0,0 2-1 15,0-2 1-15,-4 0 0 0,4 0 0 16,0 0 2-16,0 0-2 0,0 0 0 16,0 0 2-16,0 0-2 0,0-2 1 15,-1 0 13-15,5 0-13 0,-4 0-1 16,0 0 13-16,-4-2-11 0,4 1 0 16,0 1 0-16,0-1-1 0,0-1 11 15,-7 1-10-15,6 0 0 0,1-1 1 16,-3 1-1-16,-1 1 0 0,-3 0 2 15,4-1-1-15,-1 2-3 0,-3-3 1 16,4 0 14-16,-1 0-15 16,4 0 2-16,-4-1 0 0,1-1 0 0,-1-1-1 15,1 0-1-15,-4 3 0 16,7-3 1-16,-4 2 0 0,0-2 1 16,-3 3 0-16,4 0 10 0,-1-3-11 15,-3 2 0-15,4-1-1 0,-4 0-1 16,3-1 1-16,-3 0-1 0,0 2-1 15,4-1 0-15,-4 0 1 0,3 0-1 16,-3-2 0-16,0 5 1 0,0-4 1 16,4 0 1-16,-4 1-1 0,0-3 3 15,0 3-2-15,0-1-1 0,0-2-1 16,0 3 0-16,0-3 1 0,0 4-1 16,0-3-2-16,0 2 3 0,0-2-3 15,0 1 3-15,-4 3-1 0,4-2 2 16,-3 1-1-16,-1 0 0 0,1 1-1 15,-1 0-14-15,1-2 12 0,-4 1-25 16,-3 1 11-16,3 0 17 0,-4 0 3 16,1 0 8-16,0 0-11 0,-7 2-2 15,6-3 2-15,-3 2 0 16,4 0 0-16,-4 2-2 0,7 1-10 16,-6 0-7-16,2 3-2 0,1 2-7 15,0 3-46-15,-1 2-37 0,1 2-94 16,0 2-285-16,3-4-1148 0,3-1-484 15</inkml:trace>
  <inkml:trace contextRef="#ctx0" brushRef="#br0" timeOffset="160958.085">13770 7046 59 0,'0'0'985'0,"0"0"-200"16,0 0-510-16,0 0-184 0,0 0-45 15,0 0 38-15,0 0 52 0,0 0 38 16,0 0-23-16,-37 2-54 0,33-4-17 16,4 2 0-16,0 0 4 0,-3 0 11 15,3 0 4-15,0 0-19 0,-4-2-4 16,4 2-9-16,0-2-16 0,-3 2-4 15,-1 0-6-15,4 0-3 0,-7-2-6 16,4 1-1-16,-4 0-6 0,0-1-3 16,4 1 4-16,-4 0-1 0,0-2 0 15,0 2 9-15,0-3 1 0,-3 3 9 16,3-2-13-16,-3-1-8 0,-1 3-7 16,-2-1 15-16,2-1-12 0,1 2-1 15,-4-3-2-15,4 1-14 0,-1 0 14 16,-2 1-13-16,6 0 0 0,-7 0 0 15,7 1 13-15,-3-2-13 16,6 1 15-16,-3 0-2 0,1 1-14 16,2 0 0-16,1-2 11 0,-8 1 5 15,4-1-18-15,1-1 2 0,-1 1 1 16,-4 0-2-16,4 0 26 0,1-2-27 16,-8 2 0-16,3-1 12 0,1-2-12 15,3 2 3-15,-3-1 12 0,-1 1-2 16,5-1-1-16,-1 2 4 0,0-4 24 15,0 2 37-15,0 1-52 0,-3-2-24 16,6 0-1-16,-6-1 0 0,3 1 12 16,0-1-11-16,-3-2-1 0,3 1 0 15,-3 1 0-15,-1-4 0 0,4 2 0 16,-3 0 1-16,0 0 0 0,-1 2-1 16,1-1 0-16,3-2-3 0,0 3-9 15,0-1 0-15,0 3 12 16,4-1-2-16,-4-2-1 0,4 3-10 15,-4-3 1-15,3 2 0 0,1 1 12 16,-4-2-2-16,4 0 0 0,-1 3 0 16,-3-2 0-16,4-1 1 0,-4 0 0 15,3 1 1-15,1-1-1 0,0 3 0 16,-1-4 1-16,-6 2 0 0,10-2-1 16,-7 1 1-16,3-1-2 0,1 0-14 15,-4 1 16-15,4-1 1 0,-1-1-1 16,-3 2-4-16,4-1 4 0,-1-2 0 15,1 2-1-15,0 1-11 16,-1 2 11-16,4-2-1 0,-3-1 0 0,3 0-1 16,0 0 1-16,-7 1 0 15,7-3-22-15,0 2 23 0,-4-4 0 16,4 3-1-16,0-3-1 0,0 4-1 16,0-2-11-16,0-2-1 0,0 0 13 15,0 1 0-15,4-1-15 0,-4-2 5 16,7 1 10-16,-4-1 1 0,1-1-13 15,2-1 13-15,1 1-14 0,-3-2 4 16,6 0 8-16,0 2-8 0,1-3 9 16,-4 1-10-16,6-1 10 0,-2 2-12 15,3-1 1-15,-4 1 14 0,0 2 13 16,4-1-10-16,0 1 12 0,-4-2-13 16,4 3 0-16,0-1 2 0,3-1 11 15,-7 1-13-15,4 2-1 0,0-2-1 16,0 2 0-16,-1 2 0 0,-2-1 0 15,-1 3-1-15,4 0-1 0,-4 0 2 16,0 1 0-16,1-1 1 16,3 0 1-16,-8 0-2 0,8 2 0 15,-3-1 2-15,6-1-2 0,-3 1 3 16,-1 1-3-16,5-2 0 0,-1 2 0 16,0-2 2-16,4 0 10 0,-4 2-12 15,0-1-1-15,4 2 1 0,-7 0 2 16,-1 3-1-16,5-2-1 0,-5 0 2 15,1 1-1-15,0 3 1 0,0-1-2 16,0-1 0-16,-1 2 0 0,1-2 2 16,0 2-1-16,-4 0-1 0,7 0 0 15,-6 0 3-15,3 2-2 0,-1 1 1 16,5 0-1-16,-5 1 1 0,5 0 0 16,-5-2-1-16,1 2 0 0,0 1 1 15,0 0 10-15,-4 0-9 0,4-1 10 16,0 2 2-16,-4 1-2 0,4 1-11 15,-7-2 0-15,3 2-1 0,0 1 0 16,4 0 2-16,0 1-3 0,-7-1 0 16,3 3 0-16,4-2 2 15,-4 2 0-15,-3-3-2 0,3 2 1 16,1 0-1-16,-4 1-1 0,3 1 1 16,-3 0 1-16,0-2 2 0,3 2 0 15,-3 1 0-15,0-1 13 0,-4 1-15 16,4 2 11-16,0-3 1 0,-3 1-13 15,2 0 2-15,-2 0 0 0,-1 1 0 16,4-1 10-16,-3 0-12 0,-4 1 2 16,3-1 11-16,-3 2-11 0,0 1 0 15,4-3 10-15,-4 5-10 0,0-1 14 16,0 1-4-16,0-1 4 0,-4 1-14 16,1 2 1-16,3-1 0 15,-4 1 9-15,-3-2-11 0,4 2-1 16,-1-3-1-16,-2 1 0 0,-1 2 0 15,0 1 1-15,0-1 0 0,0 0 0 16,0 1 2-16,-3 0-2 0,-1-1 2 16,1-1-1-16,0 3 1 0,-1-1-1 15,1-3 0-15,0 1 2 0,-4-1 9 16,4 0-11-16,-1-1 0 0,-6 1 1 16,3-1 1-16,1 2 9 0,-1-2-9 15,-7-2 0-15,0 1 15 0,1 1-16 16,-8-3 1-16,7 1 10 0,-13-1-12 15,6 1 0-15,-9-1-1 0,-8 1-28 16,-14 2-80-16,-10-1-53 0,0-5-73 16,11-8-315-16,20-4-902 0,7-10-646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51844991-7012-4E61-8D14-B6D680B08E2A}" type="datetimeFigureOut">
              <a:rPr kumimoji="1" lang="ja-JP" altLang="en-US" smtClean="0"/>
              <a:t>2023/8/23</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FF0B5440-E786-401E-891D-C6F40E61BCB9}" type="slidenum">
              <a:rPr kumimoji="1" lang="ja-JP" altLang="en-US" smtClean="0"/>
              <a:t>‹#›</a:t>
            </a:fld>
            <a:endParaRPr kumimoji="1" lang="ja-JP" altLang="en-US"/>
          </a:p>
        </p:txBody>
      </p:sp>
    </p:spTree>
    <p:extLst>
      <p:ext uri="{BB962C8B-B14F-4D97-AF65-F5344CB8AC3E}">
        <p14:creationId xmlns:p14="http://schemas.microsoft.com/office/powerpoint/2010/main" val="411056051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顧客</a:t>
            </a:r>
          </a:p>
        </p:txBody>
      </p:sp>
      <p:sp>
        <p:nvSpPr>
          <p:cNvPr id="4" name="スライド番号プレースホルダー 3"/>
          <p:cNvSpPr>
            <a:spLocks noGrp="1"/>
          </p:cNvSpPr>
          <p:nvPr>
            <p:ph type="sldNum" sz="quarter" idx="5"/>
          </p:nvPr>
        </p:nvSpPr>
        <p:spPr/>
        <p:txBody>
          <a:bodyPr/>
          <a:lstStyle/>
          <a:p>
            <a:fld id="{FF0B5440-E786-401E-891D-C6F40E61BCB9}" type="slidenum">
              <a:rPr kumimoji="1" lang="ja-JP" altLang="en-US" smtClean="0"/>
              <a:t>1</a:t>
            </a:fld>
            <a:endParaRPr kumimoji="1" lang="ja-JP" altLang="en-US"/>
          </a:p>
        </p:txBody>
      </p:sp>
    </p:spTree>
    <p:extLst>
      <p:ext uri="{BB962C8B-B14F-4D97-AF65-F5344CB8AC3E}">
        <p14:creationId xmlns:p14="http://schemas.microsoft.com/office/powerpoint/2010/main" val="2123522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更新頻度が少なく、参照をよく行うデータのデータベースとして有用</a:t>
            </a:r>
            <a:endParaRPr kumimoji="1" lang="en-US" altLang="ja-JP" dirty="0"/>
          </a:p>
          <a:p>
            <a:r>
              <a:rPr kumimoji="1" lang="ja-JP" altLang="en-US" dirty="0"/>
              <a:t>ログデータや</a:t>
            </a:r>
            <a:r>
              <a:rPr kumimoji="1" lang="en-US" altLang="ja-JP" dirty="0" err="1"/>
              <a:t>IoT</a:t>
            </a:r>
            <a:r>
              <a:rPr kumimoji="1" lang="ja-JP" altLang="en-US" dirty="0"/>
              <a:t>で収集したデータの記録など</a:t>
            </a:r>
            <a:endParaRPr kumimoji="1" lang="en-US" altLang="ja-JP" dirty="0"/>
          </a:p>
          <a:p>
            <a:r>
              <a:rPr kumimoji="1" lang="en-US" altLang="ja-JP" dirty="0"/>
              <a:t>JavaScript</a:t>
            </a:r>
            <a:r>
              <a:rPr kumimoji="1" lang="ja-JP" altLang="en-US" dirty="0"/>
              <a:t>で出てきた</a:t>
            </a:r>
            <a:r>
              <a:rPr kumimoji="1" lang="en-US" altLang="ja-JP" dirty="0"/>
              <a:t>JSON</a:t>
            </a:r>
            <a:r>
              <a:rPr kumimoji="1" lang="ja-JP" altLang="en-US" dirty="0"/>
              <a:t>もこれに含まれる</a:t>
            </a:r>
            <a:r>
              <a:rPr kumimoji="1" lang="en-US" altLang="ja-JP" dirty="0"/>
              <a:t>(</a:t>
            </a:r>
            <a:r>
              <a:rPr kumimoji="1" lang="ja-JP" altLang="en-US" dirty="0"/>
              <a:t>ドキュメント型</a:t>
            </a:r>
            <a:r>
              <a:rPr kumimoji="1" lang="en-US" altLang="ja-JP" dirty="0"/>
              <a:t>NoSQL)</a:t>
            </a:r>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15</a:t>
            </a:fld>
            <a:endParaRPr kumimoji="1" lang="ja-JP" altLang="en-US"/>
          </a:p>
        </p:txBody>
      </p:sp>
    </p:spTree>
    <p:extLst>
      <p:ext uri="{BB962C8B-B14F-4D97-AF65-F5344CB8AC3E}">
        <p14:creationId xmlns:p14="http://schemas.microsoft.com/office/powerpoint/2010/main" val="172891808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③で</a:t>
            </a:r>
            <a:r>
              <a:rPr kumimoji="1" lang="en-US" altLang="ja-JP" dirty="0"/>
              <a:t>COMMIT</a:t>
            </a:r>
            <a:r>
              <a:rPr kumimoji="1" lang="ja-JP" altLang="en-US" dirty="0"/>
              <a:t>　④で</a:t>
            </a:r>
            <a:r>
              <a:rPr kumimoji="1" lang="en-US" altLang="ja-JP" dirty="0"/>
              <a:t>COMMIT</a:t>
            </a:r>
          </a:p>
          <a:p>
            <a:endParaRPr kumimoji="1" lang="ja-JP" altLang="en-US" dirty="0"/>
          </a:p>
        </p:txBody>
      </p:sp>
      <p:sp>
        <p:nvSpPr>
          <p:cNvPr id="4" name="スライド番号プレースホルダー 3"/>
          <p:cNvSpPr>
            <a:spLocks noGrp="1"/>
          </p:cNvSpPr>
          <p:nvPr>
            <p:ph type="sldNum" sz="quarter" idx="5"/>
          </p:nvPr>
        </p:nvSpPr>
        <p:spPr/>
        <p:txBody>
          <a:bodyPr/>
          <a:lstStyle/>
          <a:p>
            <a:fld id="{FF0B5440-E786-401E-891D-C6F40E61BCB9}" type="slidenum">
              <a:rPr kumimoji="1" lang="ja-JP" altLang="en-US" smtClean="0"/>
              <a:t>221</a:t>
            </a:fld>
            <a:endParaRPr kumimoji="1" lang="ja-JP" altLang="en-US"/>
          </a:p>
        </p:txBody>
      </p:sp>
    </p:spTree>
    <p:extLst>
      <p:ext uri="{BB962C8B-B14F-4D97-AF65-F5344CB8AC3E}">
        <p14:creationId xmlns:p14="http://schemas.microsoft.com/office/powerpoint/2010/main" val="174373675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今回はやらないが　明示的にロックを宣言することもでき　行・表・データベース単位でロックできる</a:t>
            </a:r>
          </a:p>
        </p:txBody>
      </p:sp>
      <p:sp>
        <p:nvSpPr>
          <p:cNvPr id="4" name="スライド番号プレースホルダー 3"/>
          <p:cNvSpPr>
            <a:spLocks noGrp="1"/>
          </p:cNvSpPr>
          <p:nvPr>
            <p:ph type="sldNum" sz="quarter" idx="5"/>
          </p:nvPr>
        </p:nvSpPr>
        <p:spPr/>
        <p:txBody>
          <a:bodyPr/>
          <a:lstStyle/>
          <a:p>
            <a:fld id="{FF0B5440-E786-401E-891D-C6F40E61BCB9}" type="slidenum">
              <a:rPr kumimoji="1" lang="ja-JP" altLang="en-US" smtClean="0"/>
              <a:t>222</a:t>
            </a:fld>
            <a:endParaRPr kumimoji="1" lang="ja-JP" altLang="en-US"/>
          </a:p>
        </p:txBody>
      </p:sp>
    </p:spTree>
    <p:extLst>
      <p:ext uri="{BB962C8B-B14F-4D97-AF65-F5344CB8AC3E}">
        <p14:creationId xmlns:p14="http://schemas.microsoft.com/office/powerpoint/2010/main" val="2156824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クライアントは</a:t>
            </a:r>
            <a:r>
              <a:rPr kumimoji="1" lang="en-US" altLang="ja-JP" dirty="0"/>
              <a:t>SQL</a:t>
            </a:r>
            <a:r>
              <a:rPr kumimoji="1" lang="ja-JP" altLang="en-US" dirty="0"/>
              <a:t>文という</a:t>
            </a:r>
            <a:r>
              <a:rPr kumimoji="1" lang="en-US" altLang="ja-JP" dirty="0"/>
              <a:t>DB</a:t>
            </a:r>
            <a:r>
              <a:rPr kumimoji="1" lang="ja-JP" altLang="en-US" dirty="0"/>
              <a:t>に問い合わせを行う言語を使い </a:t>
            </a:r>
            <a:r>
              <a:rPr kumimoji="1" lang="en-US" altLang="ja-JP" dirty="0"/>
              <a:t>DB</a:t>
            </a:r>
            <a:r>
              <a:rPr kumimoji="1" lang="ja-JP" altLang="en-US" dirty="0"/>
              <a:t>を操作する</a:t>
            </a:r>
            <a:endParaRPr kumimoji="1" lang="en-US" altLang="ja-JP" dirty="0"/>
          </a:p>
          <a:p>
            <a:r>
              <a:rPr kumimoji="1" lang="ja-JP" altLang="en-US" dirty="0"/>
              <a:t>直接操作するわけではなく操作はサーバーを介して</a:t>
            </a:r>
            <a:r>
              <a:rPr kumimoji="1" lang="en-US" altLang="ja-JP" dirty="0"/>
              <a:t>RDBMS</a:t>
            </a:r>
            <a:r>
              <a:rPr kumimoji="1" lang="ja-JP" altLang="en-US" dirty="0"/>
              <a:t>が代理で行う</a:t>
            </a:r>
            <a:endParaRPr kumimoji="1" lang="en-US" altLang="ja-JP" dirty="0"/>
          </a:p>
          <a:p>
            <a:endParaRPr kumimoji="1" lang="en-US" altLang="ja-JP" dirty="0"/>
          </a:p>
          <a:p>
            <a:r>
              <a:rPr kumimoji="1" lang="ja-JP" altLang="en-US" dirty="0"/>
              <a:t>今回はクライアント</a:t>
            </a:r>
            <a:r>
              <a:rPr kumimoji="1" lang="en-US" altLang="ja-JP" dirty="0"/>
              <a:t>PC</a:t>
            </a:r>
            <a:r>
              <a:rPr kumimoji="1" lang="ja-JP" altLang="en-US" dirty="0"/>
              <a:t>に</a:t>
            </a:r>
            <a:r>
              <a:rPr kumimoji="1" lang="en-US" altLang="ja-JP" dirty="0"/>
              <a:t>DB</a:t>
            </a:r>
            <a:r>
              <a:rPr kumimoji="1" lang="ja-JP" altLang="en-US" dirty="0"/>
              <a:t>サーバーを立てて扱うので クライアントとサーバは同じ</a:t>
            </a:r>
            <a:r>
              <a:rPr kumimoji="1" lang="en-US" altLang="ja-JP" dirty="0"/>
              <a:t>PC</a:t>
            </a:r>
            <a:r>
              <a:rPr kumimoji="1" lang="ja-JP" altLang="en-US" dirty="0"/>
              <a:t>で完結する。</a:t>
            </a:r>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18</a:t>
            </a:fld>
            <a:endParaRPr kumimoji="1" lang="ja-JP" altLang="en-US"/>
          </a:p>
        </p:txBody>
      </p:sp>
    </p:spTree>
    <p:extLst>
      <p:ext uri="{BB962C8B-B14F-4D97-AF65-F5344CB8AC3E}">
        <p14:creationId xmlns:p14="http://schemas.microsoft.com/office/powerpoint/2010/main" val="937127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MariaDB</a:t>
            </a:r>
            <a:r>
              <a:rPr kumimoji="1" lang="ja-JP" altLang="en-US" dirty="0"/>
              <a:t>は</a:t>
            </a:r>
            <a:r>
              <a:rPr kumimoji="1" lang="en-US" altLang="ja-JP" dirty="0"/>
              <a:t>MySQL</a:t>
            </a:r>
            <a:r>
              <a:rPr kumimoji="1" lang="ja-JP" altLang="en-US" dirty="0"/>
              <a:t>からの派生</a:t>
            </a:r>
            <a:r>
              <a:rPr kumimoji="1" lang="en-US" altLang="ja-JP" dirty="0"/>
              <a:t>DB</a:t>
            </a:r>
            <a:r>
              <a:rPr kumimoji="1" lang="ja-JP" altLang="en-US" dirty="0"/>
              <a:t>だが、</a:t>
            </a:r>
            <a:r>
              <a:rPr kumimoji="1" lang="en-US" altLang="ja-JP" dirty="0"/>
              <a:t>MySQL</a:t>
            </a:r>
            <a:r>
              <a:rPr kumimoji="1" lang="ja-JP" altLang="en-US" dirty="0"/>
              <a:t>とほぼ同一の機能を持つため、同一視される。</a:t>
            </a:r>
            <a:endParaRPr kumimoji="1" lang="en-US" altLang="ja-JP"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19</a:t>
            </a:fld>
            <a:endParaRPr kumimoji="1" lang="ja-JP" altLang="en-US"/>
          </a:p>
        </p:txBody>
      </p:sp>
    </p:spTree>
    <p:extLst>
      <p:ext uri="{BB962C8B-B14F-4D97-AF65-F5344CB8AC3E}">
        <p14:creationId xmlns:p14="http://schemas.microsoft.com/office/powerpoint/2010/main" val="1157451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クロスプラットフォーム：</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Windows</a:t>
            </a:r>
            <a:r>
              <a:rPr kumimoji="1" lang="ja-JP" altLang="en-US" sz="1200" b="0" i="0" kern="1200" dirty="0">
                <a:solidFill>
                  <a:schemeClr val="tx1"/>
                </a:solidFill>
                <a:effectLst/>
                <a:latin typeface="+mn-lt"/>
                <a:ea typeface="+mn-ea"/>
                <a:cs typeface="+mn-cs"/>
              </a:rPr>
              <a:t>や</a:t>
            </a:r>
            <a:r>
              <a:rPr kumimoji="1" lang="en-US" altLang="ja-JP" sz="1200" b="0" i="0" kern="1200" dirty="0" err="1">
                <a:solidFill>
                  <a:schemeClr val="tx1"/>
                </a:solidFill>
                <a:effectLst/>
                <a:latin typeface="+mn-lt"/>
                <a:ea typeface="+mn-ea"/>
                <a:cs typeface="+mn-cs"/>
              </a:rPr>
              <a:t>macOS</a:t>
            </a:r>
            <a:r>
              <a:rPr kumimoji="1" lang="ja-JP" altLang="en-US" sz="1200" b="0" i="0" kern="1200" dirty="0">
                <a:solidFill>
                  <a:schemeClr val="tx1"/>
                </a:solidFill>
                <a:effectLst/>
                <a:latin typeface="+mn-lt"/>
                <a:ea typeface="+mn-ea"/>
                <a:cs typeface="+mn-cs"/>
              </a:rPr>
              <a:t>など異なるプラットフォーム上で、同じ仕様のアプリケーションを動作させるプログラムのこと</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マルチプラットフォームとも</a:t>
            </a:r>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20</a:t>
            </a:fld>
            <a:endParaRPr kumimoji="1" lang="ja-JP" altLang="en-US"/>
          </a:p>
        </p:txBody>
      </p:sp>
    </p:spTree>
    <p:extLst>
      <p:ext uri="{BB962C8B-B14F-4D97-AF65-F5344CB8AC3E}">
        <p14:creationId xmlns:p14="http://schemas.microsoft.com/office/powerpoint/2010/main" val="4272671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22</a:t>
            </a:fld>
            <a:endParaRPr kumimoji="1" lang="ja-JP" altLang="en-US"/>
          </a:p>
        </p:txBody>
      </p:sp>
    </p:spTree>
    <p:extLst>
      <p:ext uri="{BB962C8B-B14F-4D97-AF65-F5344CB8AC3E}">
        <p14:creationId xmlns:p14="http://schemas.microsoft.com/office/powerpoint/2010/main" val="3814470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30</a:t>
            </a:fld>
            <a:endParaRPr kumimoji="1" lang="ja-JP" altLang="en-US"/>
          </a:p>
        </p:txBody>
      </p:sp>
    </p:spTree>
    <p:extLst>
      <p:ext uri="{BB962C8B-B14F-4D97-AF65-F5344CB8AC3E}">
        <p14:creationId xmlns:p14="http://schemas.microsoft.com/office/powerpoint/2010/main" val="1892793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32</a:t>
            </a:fld>
            <a:endParaRPr kumimoji="1" lang="ja-JP" altLang="en-US"/>
          </a:p>
        </p:txBody>
      </p:sp>
    </p:spTree>
    <p:extLst>
      <p:ext uri="{BB962C8B-B14F-4D97-AF65-F5344CB8AC3E}">
        <p14:creationId xmlns:p14="http://schemas.microsoft.com/office/powerpoint/2010/main" val="1221223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35</a:t>
            </a:fld>
            <a:endParaRPr kumimoji="1" lang="ja-JP" altLang="en-US"/>
          </a:p>
        </p:txBody>
      </p:sp>
    </p:spTree>
    <p:extLst>
      <p:ext uri="{BB962C8B-B14F-4D97-AF65-F5344CB8AC3E}">
        <p14:creationId xmlns:p14="http://schemas.microsoft.com/office/powerpoint/2010/main" val="26393904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37</a:t>
            </a:fld>
            <a:endParaRPr kumimoji="1" lang="ja-JP" altLang="en-US"/>
          </a:p>
        </p:txBody>
      </p:sp>
    </p:spTree>
    <p:extLst>
      <p:ext uri="{BB962C8B-B14F-4D97-AF65-F5344CB8AC3E}">
        <p14:creationId xmlns:p14="http://schemas.microsoft.com/office/powerpoint/2010/main" val="31464680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最後のカラム名指定に</a:t>
            </a:r>
            <a:r>
              <a:rPr kumimoji="1" lang="ja-JP" altLang="en-US" baseline="0" dirty="0"/>
              <a:t> </a:t>
            </a:r>
            <a:r>
              <a:rPr kumimoji="1" lang="en-US" altLang="ja-JP" baseline="0" dirty="0"/>
              <a:t>, </a:t>
            </a:r>
            <a:r>
              <a:rPr kumimoji="1" lang="ja-JP" altLang="en-US" baseline="0" dirty="0"/>
              <a:t>は要らない</a:t>
            </a:r>
            <a:endParaRPr kumimoji="1" lang="en-US" altLang="ja-JP" dirty="0"/>
          </a:p>
          <a:p>
            <a:endParaRPr kumimoji="1" lang="en-US" altLang="ja-JP" dirty="0"/>
          </a:p>
          <a:p>
            <a:r>
              <a:rPr kumimoji="1" lang="ja-JP" altLang="en-US" dirty="0"/>
              <a:t>＊を使わないべきなのは 大きくは保守性・安全性にかかわるため。</a:t>
            </a:r>
            <a:endParaRPr kumimoji="1" lang="en-US" altLang="ja-JP" dirty="0"/>
          </a:p>
          <a:p>
            <a:endParaRPr kumimoji="1" lang="en-US" altLang="ja-JP" dirty="0"/>
          </a:p>
          <a:p>
            <a:r>
              <a:rPr kumimoji="1" lang="ja-JP" altLang="en-US" dirty="0"/>
              <a:t>*を使うと</a:t>
            </a:r>
            <a:r>
              <a:rPr kumimoji="1" lang="en-US" altLang="ja-JP" dirty="0"/>
              <a:t>SELECT</a:t>
            </a:r>
            <a:r>
              <a:rPr kumimoji="1" lang="ja-JP" altLang="en-US" dirty="0"/>
              <a:t>するカラム名がマジックナンバー化する。顧客に見せてはいけないデータを拾ってしまうことも・・・</a:t>
            </a:r>
            <a:endParaRPr kumimoji="1" lang="en-US" altLang="ja-JP" dirty="0"/>
          </a:p>
          <a:p>
            <a:endParaRPr kumimoji="1" lang="en-US" altLang="ja-JP" dirty="0"/>
          </a:p>
          <a:p>
            <a:r>
              <a:rPr kumimoji="1" lang="en-US" altLang="ja-JP" dirty="0"/>
              <a:t>DB</a:t>
            </a:r>
            <a:r>
              <a:rPr kumimoji="1" lang="ja-JP" altLang="en-US" dirty="0"/>
              <a:t>の設計変更があり列が増減した際、検索結果が変化する。</a:t>
            </a:r>
            <a:endParaRPr kumimoji="1" lang="en-US" altLang="ja-JP" dirty="0"/>
          </a:p>
          <a:p>
            <a:r>
              <a:rPr kumimoji="1" lang="en-US" altLang="ja-JP" dirty="0"/>
              <a:t>DB</a:t>
            </a:r>
            <a:r>
              <a:rPr kumimoji="1" lang="ja-JP" altLang="en-US" dirty="0"/>
              <a:t>にアクセスするプログラムで*を使っていると予期せぬデータを拾ったりしてバグの原因になる、</a:t>
            </a:r>
            <a:endParaRPr kumimoji="1" lang="en-US" altLang="ja-JP"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41</a:t>
            </a:fld>
            <a:endParaRPr kumimoji="1" lang="ja-JP" altLang="en-US"/>
          </a:p>
        </p:txBody>
      </p:sp>
    </p:spTree>
    <p:extLst>
      <p:ext uri="{BB962C8B-B14F-4D97-AF65-F5344CB8AC3E}">
        <p14:creationId xmlns:p14="http://schemas.microsoft.com/office/powerpoint/2010/main" val="1263573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3</a:t>
            </a:fld>
            <a:endParaRPr kumimoji="1" lang="ja-JP" altLang="en-US"/>
          </a:p>
        </p:txBody>
      </p:sp>
    </p:spTree>
    <p:extLst>
      <p:ext uri="{BB962C8B-B14F-4D97-AF65-F5344CB8AC3E}">
        <p14:creationId xmlns:p14="http://schemas.microsoft.com/office/powerpoint/2010/main" val="15652375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AS</a:t>
            </a:r>
            <a:r>
              <a:rPr kumimoji="1" lang="ja-JP" altLang="en-US" dirty="0"/>
              <a:t>は省略可能だが、別名なのかカラム名なのかがわかりにくくなるため基本は付ける</a:t>
            </a:r>
            <a:endParaRPr kumimoji="1" lang="en-US" altLang="ja-JP" dirty="0"/>
          </a:p>
          <a:p>
            <a:endParaRPr kumimoji="1" lang="en-US" altLang="ja-JP" dirty="0"/>
          </a:p>
          <a:p>
            <a:r>
              <a:rPr kumimoji="1" lang="ja-JP" altLang="en-US" dirty="0"/>
              <a:t>例 </a:t>
            </a:r>
            <a:r>
              <a:rPr kumimoji="1" lang="en-US" altLang="ja-JP" dirty="0"/>
              <a:t>SELECT</a:t>
            </a:r>
            <a:r>
              <a:rPr kumimoji="1" lang="en-US" altLang="ja-JP" baseline="0" dirty="0"/>
              <a:t> </a:t>
            </a:r>
            <a:r>
              <a:rPr kumimoji="1" lang="en-US" altLang="ja-JP" baseline="0" dirty="0" err="1"/>
              <a:t>empno</a:t>
            </a:r>
            <a:r>
              <a:rPr kumimoji="1" lang="en-US" altLang="ja-JP" baseline="0" dirty="0"/>
              <a:t>, number, </a:t>
            </a:r>
            <a:r>
              <a:rPr kumimoji="1" lang="en-US" altLang="ja-JP" baseline="0" dirty="0" err="1"/>
              <a:t>ename</a:t>
            </a:r>
            <a:r>
              <a:rPr kumimoji="1" lang="en-US" altLang="ja-JP" baseline="0" dirty="0"/>
              <a:t> </a:t>
            </a:r>
            <a:r>
              <a:rPr kumimoji="1" lang="en-US" altLang="ja-JP" baseline="0" dirty="0" err="1"/>
              <a:t>empname</a:t>
            </a:r>
            <a:r>
              <a:rPr kumimoji="1" lang="en-US" altLang="ja-JP" baseline="0" dirty="0"/>
              <a:t> FROM emp;</a:t>
            </a:r>
            <a:endParaRPr kumimoji="1" lang="ja-JP" altLang="en-US"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43</a:t>
            </a:fld>
            <a:endParaRPr kumimoji="1" lang="ja-JP" altLang="en-US"/>
          </a:p>
        </p:txBody>
      </p:sp>
    </p:spTree>
    <p:extLst>
      <p:ext uri="{BB962C8B-B14F-4D97-AF65-F5344CB8AC3E}">
        <p14:creationId xmlns:p14="http://schemas.microsoft.com/office/powerpoint/2010/main" val="13815079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44</a:t>
            </a:fld>
            <a:endParaRPr kumimoji="1" lang="ja-JP" altLang="en-US"/>
          </a:p>
        </p:txBody>
      </p:sp>
    </p:spTree>
    <p:extLst>
      <p:ext uri="{BB962C8B-B14F-4D97-AF65-F5344CB8AC3E}">
        <p14:creationId xmlns:p14="http://schemas.microsoft.com/office/powerpoint/2010/main" val="20021193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全部大文字派・全部小文字派もいるので派閥間争いが度々起きる。</a:t>
            </a:r>
            <a:endParaRPr kumimoji="1" lang="en-US" altLang="ja-JP" dirty="0"/>
          </a:p>
          <a:p>
            <a:r>
              <a:rPr kumimoji="1" lang="ja-JP" altLang="en-US" dirty="0"/>
              <a:t>そのプロジェクト内で定められたコーディングルールに基づいて記述を行う</a:t>
            </a:r>
            <a:endParaRPr kumimoji="1" lang="en-US" altLang="ja-JP" dirty="0"/>
          </a:p>
          <a:p>
            <a:endParaRPr kumimoji="1" lang="en-US" altLang="ja-JP" dirty="0"/>
          </a:p>
          <a:p>
            <a:r>
              <a:rPr kumimoji="1" lang="en-US" altLang="ja-JP" dirty="0" err="1"/>
              <a:t>phpMyadmin</a:t>
            </a:r>
            <a:r>
              <a:rPr kumimoji="1" lang="ja-JP" altLang="en-US" dirty="0"/>
              <a:t>においては</a:t>
            </a:r>
            <a:r>
              <a:rPr kumimoji="1" lang="en-US" altLang="ja-JP" dirty="0"/>
              <a:t>;</a:t>
            </a:r>
            <a:r>
              <a:rPr kumimoji="1" lang="ja-JP" altLang="en-US" dirty="0"/>
              <a:t>が無くても動く。　これは</a:t>
            </a:r>
            <a:r>
              <a:rPr kumimoji="1" lang="en-US" altLang="ja-JP" dirty="0" err="1"/>
              <a:t>phpMyadmin</a:t>
            </a:r>
            <a:r>
              <a:rPr kumimoji="1" lang="ja-JP" altLang="en-US" dirty="0"/>
              <a:t>が勝手に</a:t>
            </a:r>
            <a:r>
              <a:rPr kumimoji="1" lang="en-US" altLang="ja-JP" dirty="0"/>
              <a:t>;</a:t>
            </a:r>
            <a:r>
              <a:rPr kumimoji="1" lang="ja-JP" altLang="en-US" dirty="0"/>
              <a:t>をつけて実行している</a:t>
            </a:r>
            <a:endParaRPr kumimoji="1" lang="en-US" altLang="ja-JP"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45</a:t>
            </a:fld>
            <a:endParaRPr kumimoji="1" lang="ja-JP" altLang="en-US"/>
          </a:p>
        </p:txBody>
      </p:sp>
    </p:spTree>
    <p:extLst>
      <p:ext uri="{BB962C8B-B14F-4D97-AF65-F5344CB8AC3E}">
        <p14:creationId xmlns:p14="http://schemas.microsoft.com/office/powerpoint/2010/main" val="35174347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SQL</a:t>
            </a:r>
            <a:r>
              <a:rPr kumimoji="1" lang="ja-JP" altLang="en-US" dirty="0"/>
              <a:t>は単体で扱うのではなく　アプリの中に埋め込むイメージ</a:t>
            </a:r>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46</a:t>
            </a:fld>
            <a:endParaRPr kumimoji="1" lang="ja-JP" altLang="en-US"/>
          </a:p>
        </p:txBody>
      </p:sp>
    </p:spTree>
    <p:extLst>
      <p:ext uri="{BB962C8B-B14F-4D97-AF65-F5344CB8AC3E}">
        <p14:creationId xmlns:p14="http://schemas.microsoft.com/office/powerpoint/2010/main" val="31474469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47</a:t>
            </a:fld>
            <a:endParaRPr kumimoji="1" lang="ja-JP" altLang="en-US"/>
          </a:p>
        </p:txBody>
      </p:sp>
    </p:spTree>
    <p:extLst>
      <p:ext uri="{BB962C8B-B14F-4D97-AF65-F5344CB8AC3E}">
        <p14:creationId xmlns:p14="http://schemas.microsoft.com/office/powerpoint/2010/main" val="37418373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Font typeface="Wingdings" panose="05000000000000000000" pitchFamily="2" charset="2"/>
              <a:buNone/>
            </a:pPr>
            <a:r>
              <a:rPr kumimoji="1" lang="en-US" altLang="ja-JP" dirty="0"/>
              <a:t>&gt;</a:t>
            </a:r>
            <a:r>
              <a:rPr kumimoji="1" lang="ja-JP" altLang="en-US" dirty="0"/>
              <a:t>だいなり</a:t>
            </a:r>
            <a:endParaRPr kumimoji="1" lang="en-US" altLang="ja-JP" dirty="0"/>
          </a:p>
          <a:p>
            <a:pPr marL="0" indent="0">
              <a:buFont typeface="Wingdings" panose="05000000000000000000" pitchFamily="2" charset="2"/>
              <a:buNone/>
            </a:pPr>
            <a:r>
              <a:rPr kumimoji="1" lang="en-US" altLang="ja-JP" dirty="0"/>
              <a:t>&lt;</a:t>
            </a:r>
            <a:r>
              <a:rPr kumimoji="1" lang="ja-JP" altLang="en-US" dirty="0"/>
              <a:t>しょうなり</a:t>
            </a:r>
            <a:endParaRPr kumimoji="1" lang="en-US" altLang="ja-JP" dirty="0"/>
          </a:p>
          <a:p>
            <a:pPr marL="0" indent="0">
              <a:buFont typeface="Wingdings" panose="05000000000000000000" pitchFamily="2" charset="2"/>
              <a:buNone/>
            </a:pPr>
            <a:endParaRPr kumimoji="1" lang="en-US" altLang="ja-JP" dirty="0"/>
          </a:p>
          <a:p>
            <a:pPr marL="0" indent="0">
              <a:buFont typeface="Wingdings" panose="05000000000000000000" pitchFamily="2" charset="2"/>
              <a:buNone/>
            </a:pPr>
            <a:endParaRPr kumimoji="1" lang="ja-JP" altLang="en-US"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49</a:t>
            </a:fld>
            <a:endParaRPr kumimoji="1" lang="ja-JP" altLang="en-US"/>
          </a:p>
        </p:txBody>
      </p:sp>
    </p:spTree>
    <p:extLst>
      <p:ext uri="{BB962C8B-B14F-4D97-AF65-F5344CB8AC3E}">
        <p14:creationId xmlns:p14="http://schemas.microsoft.com/office/powerpoint/2010/main" val="41671428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関係演算子とも</a:t>
            </a:r>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50</a:t>
            </a:fld>
            <a:endParaRPr kumimoji="1" lang="ja-JP" altLang="en-US"/>
          </a:p>
        </p:txBody>
      </p:sp>
    </p:spTree>
    <p:extLst>
      <p:ext uri="{BB962C8B-B14F-4D97-AF65-F5344CB8AC3E}">
        <p14:creationId xmlns:p14="http://schemas.microsoft.com/office/powerpoint/2010/main" val="1918211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7A31ED43-7436-4394-996F-653D9E870FB2}" type="slidenum">
              <a:rPr kumimoji="1" lang="ja-JP" altLang="en-US" smtClean="0"/>
              <a:pPr/>
              <a:t>51</a:t>
            </a:fld>
            <a:endParaRPr kumimoji="1" lang="ja-JP" altLang="en-US"/>
          </a:p>
        </p:txBody>
      </p:sp>
    </p:spTree>
    <p:extLst>
      <p:ext uri="{BB962C8B-B14F-4D97-AF65-F5344CB8AC3E}">
        <p14:creationId xmlns:p14="http://schemas.microsoft.com/office/powerpoint/2010/main" val="25011620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ea typeface="Tahoma" panose="020B0604030504040204" pitchFamily="34" charset="0"/>
              </a:rPr>
              <a:t>SQL</a:t>
            </a:r>
            <a:r>
              <a:rPr kumimoji="1" lang="ja-JP" altLang="en-US" dirty="0"/>
              <a:t>では</a:t>
            </a:r>
            <a:r>
              <a:rPr kumimoji="1" lang="en-US" altLang="ja-JP" dirty="0">
                <a:ea typeface="Tahoma" panose="020B0604030504040204" pitchFamily="34" charset="0"/>
              </a:rPr>
              <a:t>FROM</a:t>
            </a:r>
            <a:r>
              <a:rPr kumimoji="1" lang="ja-JP" altLang="en-US" dirty="0"/>
              <a:t>句を指定しないことで計算結果を表示できる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試しに以下を実行すると </a:t>
            </a:r>
            <a:r>
              <a:rPr kumimoji="1" lang="en-US" altLang="ja-JP" dirty="0"/>
              <a:t>WHERE</a:t>
            </a:r>
            <a:r>
              <a:rPr kumimoji="1" lang="ja-JP" altLang="en-US" dirty="0"/>
              <a:t>の結果がすべて偽という扱いになり、どのレコードも抽出されない。</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ea typeface="Tahoma" panose="020B060403050404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ea typeface="Tahoma" panose="020B0604030504040204" pitchFamily="34" charset="0"/>
              </a:rPr>
              <a:t>SELECT	* </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ea typeface="Tahoma" panose="020B0604030504040204" pitchFamily="34" charset="0"/>
              </a:rPr>
              <a:t>FROM	</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ea typeface="Tahoma" panose="020B0604030504040204" pitchFamily="34" charset="0"/>
              </a:rPr>
              <a:t>		</a:t>
            </a:r>
            <a:r>
              <a:rPr kumimoji="1" lang="en-US" altLang="ja-JP" dirty="0" err="1">
                <a:ea typeface="Tahoma" panose="020B0604030504040204" pitchFamily="34" charset="0"/>
              </a:rPr>
              <a:t>emp</a:t>
            </a:r>
            <a:endParaRPr kumimoji="1" lang="en-US" altLang="ja-JP" dirty="0">
              <a:ea typeface="Tahoma" panose="020B060403050404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ea typeface="Tahoma" panose="020B0604030504040204" pitchFamily="34" charset="0"/>
              </a:rPr>
              <a:t>WHERE	</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ea typeface="Tahoma" panose="020B0604030504040204" pitchFamily="34" charset="0"/>
              </a:rPr>
              <a:t>		0</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ea typeface="Tahoma" panose="020B0604030504040204" pitchFamily="34" charset="0"/>
              </a:rPr>
              <a:t>;</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ea typeface="Tahoma" panose="020B0604030504040204" pitchFamily="34" charset="0"/>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53</a:t>
            </a:fld>
            <a:endParaRPr kumimoji="1" lang="ja-JP" altLang="en-US"/>
          </a:p>
        </p:txBody>
      </p:sp>
    </p:spTree>
    <p:extLst>
      <p:ext uri="{BB962C8B-B14F-4D97-AF65-F5344CB8AC3E}">
        <p14:creationId xmlns:p14="http://schemas.microsoft.com/office/powerpoint/2010/main" val="1635904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54</a:t>
            </a:fld>
            <a:endParaRPr kumimoji="1" lang="ja-JP" altLang="en-US"/>
          </a:p>
        </p:txBody>
      </p:sp>
    </p:spTree>
    <p:extLst>
      <p:ext uri="{BB962C8B-B14F-4D97-AF65-F5344CB8AC3E}">
        <p14:creationId xmlns:p14="http://schemas.microsoft.com/office/powerpoint/2010/main" val="4055802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データベースとは</a:t>
            </a:r>
            <a:endParaRPr kumimoji="1" lang="en-US" altLang="ja-JP" dirty="0"/>
          </a:p>
          <a:p>
            <a:r>
              <a:rPr kumimoji="1" lang="ja-JP" altLang="en-US" dirty="0"/>
              <a:t>広義ではただのデータの集まり</a:t>
            </a:r>
            <a:endParaRPr kumimoji="1" lang="en-US" altLang="ja-JP" dirty="0"/>
          </a:p>
          <a:p>
            <a:endParaRPr kumimoji="1" lang="en-US" altLang="ja-JP" dirty="0"/>
          </a:p>
          <a:p>
            <a:endParaRPr kumimoji="1" lang="en-US" altLang="ja-JP" dirty="0"/>
          </a:p>
          <a:p>
            <a:r>
              <a:rPr kumimoji="1" lang="en-US" altLang="ja-JP" dirty="0"/>
              <a:t>DBMS </a:t>
            </a:r>
            <a:r>
              <a:rPr kumimoji="1" lang="ja-JP" altLang="en-US" dirty="0"/>
              <a:t>→ </a:t>
            </a:r>
            <a:r>
              <a:rPr kumimoji="1" lang="en-US" altLang="ja-JP" dirty="0"/>
              <a:t>Data Base Management System </a:t>
            </a:r>
            <a:r>
              <a:rPr kumimoji="1" lang="ja-JP" altLang="en-US" dirty="0"/>
              <a:t>→ データベース管理システム</a:t>
            </a:r>
            <a:endParaRPr kumimoji="1" lang="en-US" altLang="ja-JP"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7</a:t>
            </a:fld>
            <a:endParaRPr kumimoji="1" lang="ja-JP" altLang="en-US"/>
          </a:p>
        </p:txBody>
      </p:sp>
    </p:spTree>
    <p:extLst>
      <p:ext uri="{BB962C8B-B14F-4D97-AF65-F5344CB8AC3E}">
        <p14:creationId xmlns:p14="http://schemas.microsoft.com/office/powerpoint/2010/main" val="31728472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1000</a:t>
            </a:r>
            <a:r>
              <a:rPr kumimoji="1" lang="en-US" altLang="ja-JP" baseline="0" dirty="0"/>
              <a:t> &lt;= </a:t>
            </a:r>
            <a:r>
              <a:rPr kumimoji="1" lang="en-US" altLang="ja-JP" baseline="0" dirty="0" err="1"/>
              <a:t>sal</a:t>
            </a:r>
            <a:r>
              <a:rPr kumimoji="1" lang="en-US" altLang="ja-JP" baseline="0" dirty="0"/>
              <a:t> &lt; 2000</a:t>
            </a:r>
          </a:p>
          <a:p>
            <a:endParaRPr kumimoji="1" lang="en-US" altLang="ja-JP" baseline="0" dirty="0"/>
          </a:p>
          <a:p>
            <a:r>
              <a:rPr kumimoji="1" lang="ja-JP" altLang="en-US" baseline="0" dirty="0"/>
              <a:t>計算式は左から順番</a:t>
            </a:r>
            <a:endParaRPr kumimoji="1" lang="en-US" altLang="ja-JP" baseline="0" dirty="0"/>
          </a:p>
          <a:p>
            <a:r>
              <a:rPr kumimoji="1" lang="en-US" altLang="ja-JP" baseline="0" dirty="0"/>
              <a:t>1000</a:t>
            </a:r>
            <a:r>
              <a:rPr kumimoji="1" lang="ja-JP" altLang="en-US" baseline="0" dirty="0"/>
              <a:t>と</a:t>
            </a:r>
            <a:r>
              <a:rPr kumimoji="1" lang="en-US" altLang="ja-JP" baseline="0" dirty="0" err="1"/>
              <a:t>sal</a:t>
            </a:r>
            <a:r>
              <a:rPr kumimoji="1" lang="ja-JP" altLang="en-US" baseline="0" dirty="0"/>
              <a:t>が比較され、必ず　</a:t>
            </a:r>
            <a:r>
              <a:rPr kumimoji="1" lang="en-US" altLang="ja-JP" baseline="0" dirty="0"/>
              <a:t>0</a:t>
            </a:r>
            <a:r>
              <a:rPr kumimoji="1" lang="ja-JP" altLang="en-US" baseline="0" dirty="0"/>
              <a:t>か１の値が出る</a:t>
            </a:r>
            <a:endParaRPr kumimoji="1" lang="en-US" altLang="ja-JP" baseline="0" dirty="0"/>
          </a:p>
          <a:p>
            <a:r>
              <a:rPr kumimoji="1" lang="ja-JP" altLang="en-US" baseline="0" dirty="0"/>
              <a:t>その値と</a:t>
            </a:r>
            <a:r>
              <a:rPr kumimoji="1" lang="en-US" altLang="ja-JP" baseline="0" dirty="0"/>
              <a:t>2000</a:t>
            </a:r>
            <a:r>
              <a:rPr kumimoji="1" lang="ja-JP" altLang="en-US" baseline="0" dirty="0"/>
              <a:t>が比較されるため　</a:t>
            </a:r>
            <a:r>
              <a:rPr kumimoji="1" lang="en-US" altLang="ja-JP" baseline="0" dirty="0"/>
              <a:t>0</a:t>
            </a:r>
            <a:r>
              <a:rPr kumimoji="1" lang="ja-JP" altLang="en-US" baseline="0" dirty="0"/>
              <a:t>＜</a:t>
            </a:r>
            <a:r>
              <a:rPr kumimoji="1" lang="en-US" altLang="ja-JP" baseline="0" dirty="0"/>
              <a:t>2000</a:t>
            </a:r>
            <a:r>
              <a:rPr kumimoji="1" lang="ja-JP" altLang="en-US" baseline="0" dirty="0"/>
              <a:t>　真</a:t>
            </a:r>
            <a:endParaRPr kumimoji="1" lang="en-US" altLang="ja-JP" baseline="0" dirty="0"/>
          </a:p>
          <a:p>
            <a:r>
              <a:rPr kumimoji="1" lang="ja-JP" altLang="en-US" baseline="0" dirty="0"/>
              <a:t>　　　　　　　　　　　　　　　　　　　　</a:t>
            </a:r>
            <a:r>
              <a:rPr kumimoji="1" lang="en-US" altLang="ja-JP" baseline="0" dirty="0"/>
              <a:t>1</a:t>
            </a:r>
            <a:r>
              <a:rPr kumimoji="1" lang="ja-JP" altLang="en-US" baseline="0" dirty="0"/>
              <a:t>＜</a:t>
            </a:r>
            <a:r>
              <a:rPr kumimoji="1" lang="en-US" altLang="ja-JP" baseline="0" dirty="0"/>
              <a:t>2000</a:t>
            </a:r>
            <a:r>
              <a:rPr kumimoji="1" lang="ja-JP" altLang="en-US" baseline="0" dirty="0"/>
              <a:t>　真　ですべてのレコードが出てくる</a:t>
            </a:r>
            <a:endParaRPr kumimoji="1" lang="ja-JP" altLang="en-US"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55</a:t>
            </a:fld>
            <a:endParaRPr kumimoji="1" lang="ja-JP" altLang="en-US"/>
          </a:p>
        </p:txBody>
      </p:sp>
    </p:spTree>
    <p:extLst>
      <p:ext uri="{BB962C8B-B14F-4D97-AF65-F5344CB8AC3E}">
        <p14:creationId xmlns:p14="http://schemas.microsoft.com/office/powerpoint/2010/main" val="34313182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417918A-5961-404D-A929-791B00F322C2}" type="slidenum">
              <a:rPr kumimoji="1" lang="ja-JP" altLang="en-US" smtClean="0"/>
              <a:t>58</a:t>
            </a:fld>
            <a:endParaRPr kumimoji="1" lang="ja-JP" altLang="en-US"/>
          </a:p>
        </p:txBody>
      </p:sp>
    </p:spTree>
    <p:extLst>
      <p:ext uri="{BB962C8B-B14F-4D97-AF65-F5344CB8AC3E}">
        <p14:creationId xmlns:p14="http://schemas.microsoft.com/office/powerpoint/2010/main" val="28380023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F417918A-5961-404D-A929-791B00F322C2}" type="slidenum">
              <a:rPr kumimoji="1" lang="ja-JP" altLang="en-US" smtClean="0"/>
              <a:t>60</a:t>
            </a:fld>
            <a:endParaRPr kumimoji="1" lang="ja-JP" altLang="en-US"/>
          </a:p>
        </p:txBody>
      </p:sp>
    </p:spTree>
    <p:extLst>
      <p:ext uri="{BB962C8B-B14F-4D97-AF65-F5344CB8AC3E}">
        <p14:creationId xmlns:p14="http://schemas.microsoft.com/office/powerpoint/2010/main" val="21276298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F417918A-5961-404D-A929-791B00F322C2}" type="slidenum">
              <a:rPr kumimoji="1" lang="ja-JP" altLang="en-US" smtClean="0"/>
              <a:t>61</a:t>
            </a:fld>
            <a:endParaRPr kumimoji="1" lang="ja-JP" altLang="en-US"/>
          </a:p>
        </p:txBody>
      </p:sp>
    </p:spTree>
    <p:extLst>
      <p:ext uri="{BB962C8B-B14F-4D97-AF65-F5344CB8AC3E}">
        <p14:creationId xmlns:p14="http://schemas.microsoft.com/office/powerpoint/2010/main" val="3066171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デジタル回路で重要なのはこの入力がどうなったら出力されるのかということ。</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つまり、出力の条件を考えるのがデジタル回路のミソ</a:t>
            </a:r>
            <a:endParaRPr lang="en-US" altLang="ja-JP" dirty="0"/>
          </a:p>
          <a:p>
            <a:r>
              <a:rPr kumimoji="1" lang="ja-JP" altLang="en-US" dirty="0"/>
              <a:t>そして、この条件を考える演算こそが論理演算</a:t>
            </a:r>
            <a:endParaRPr kumimoji="1" lang="en-US" altLang="ja-JP" dirty="0"/>
          </a:p>
          <a:p>
            <a:r>
              <a:rPr kumimoji="1" lang="en-US" altLang="ja-JP" dirty="0"/>
              <a:t>※</a:t>
            </a:r>
            <a:r>
              <a:rPr kumimoji="1" lang="ja-JP" altLang="en-US" dirty="0" err="1"/>
              <a:t>ー</a:t>
            </a:r>
            <a:r>
              <a:rPr kumimoji="1" lang="ja-JP" altLang="en-US" dirty="0"/>
              <a:t>ーー</a:t>
            </a:r>
            <a:r>
              <a:rPr kumimoji="1" lang="ja-JP" altLang="en-US" dirty="0" err="1"/>
              <a:t>ーーーーーーーーーーーーーーーーーーーーーーーーーーーーーーーーー</a:t>
            </a:r>
            <a:endParaRPr kumimoji="1" lang="en-US" altLang="ja-JP" dirty="0"/>
          </a:p>
          <a:p>
            <a:r>
              <a:rPr kumimoji="1" lang="en-US" altLang="ja-JP" dirty="0"/>
              <a:t>AND</a:t>
            </a:r>
            <a:r>
              <a:rPr kumimoji="1" lang="ja-JP" altLang="en-US" dirty="0"/>
              <a:t>演算、</a:t>
            </a:r>
            <a:r>
              <a:rPr kumimoji="1" lang="en-US" altLang="ja-JP" dirty="0"/>
              <a:t>OR</a:t>
            </a:r>
            <a:r>
              <a:rPr kumimoji="1" lang="ja-JP" altLang="en-US" dirty="0"/>
              <a:t>演算、</a:t>
            </a:r>
            <a:r>
              <a:rPr kumimoji="1" lang="en-US" altLang="ja-JP" dirty="0"/>
              <a:t>NOT</a:t>
            </a:r>
            <a:r>
              <a:rPr kumimoji="1" lang="ja-JP" altLang="en-US" dirty="0"/>
              <a:t>演算の</a:t>
            </a:r>
            <a:r>
              <a:rPr kumimoji="1" lang="en-US" altLang="ja-JP" dirty="0"/>
              <a:t>3</a:t>
            </a:r>
            <a:r>
              <a:rPr kumimoji="1" lang="ja-JP" altLang="en-US" dirty="0" err="1"/>
              <a:t>つを</a:t>
            </a:r>
            <a:r>
              <a:rPr kumimoji="1" lang="ja-JP" altLang="en-US" dirty="0"/>
              <a:t>活用することで、多くのシステムを作成可能となる。</a:t>
            </a:r>
          </a:p>
        </p:txBody>
      </p:sp>
      <p:sp>
        <p:nvSpPr>
          <p:cNvPr id="4" name="スライド番号プレースホルダー 3"/>
          <p:cNvSpPr>
            <a:spLocks noGrp="1"/>
          </p:cNvSpPr>
          <p:nvPr>
            <p:ph type="sldNum" sz="quarter" idx="10"/>
          </p:nvPr>
        </p:nvSpPr>
        <p:spPr/>
        <p:txBody>
          <a:bodyPr/>
          <a:lstStyle/>
          <a:p>
            <a:fld id="{F417918A-5961-404D-A929-791B00F322C2}" type="slidenum">
              <a:rPr kumimoji="1" lang="ja-JP" altLang="en-US" smtClean="0"/>
              <a:t>62</a:t>
            </a:fld>
            <a:endParaRPr kumimoji="1" lang="ja-JP" altLang="en-US"/>
          </a:p>
        </p:txBody>
      </p:sp>
    </p:spTree>
    <p:extLst>
      <p:ext uri="{BB962C8B-B14F-4D97-AF65-F5344CB8AC3E}">
        <p14:creationId xmlns:p14="http://schemas.microsoft.com/office/powerpoint/2010/main" val="6923151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64</a:t>
            </a:fld>
            <a:endParaRPr kumimoji="1" lang="ja-JP" altLang="en-US"/>
          </a:p>
        </p:txBody>
      </p:sp>
    </p:spTree>
    <p:extLst>
      <p:ext uri="{BB962C8B-B14F-4D97-AF65-F5344CB8AC3E}">
        <p14:creationId xmlns:p14="http://schemas.microsoft.com/office/powerpoint/2010/main" val="17874854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空文字列と</a:t>
            </a:r>
            <a:r>
              <a:rPr kumimoji="1" lang="en-US" altLang="ja-JP" dirty="0"/>
              <a:t>NULL</a:t>
            </a:r>
          </a:p>
          <a:p>
            <a:endParaRPr kumimoji="1" lang="en-US" altLang="ja-JP" dirty="0"/>
          </a:p>
          <a:p>
            <a:r>
              <a:rPr kumimoji="1" lang="ja-JP" altLang="en-US" dirty="0"/>
              <a:t>空文字列はあくまでも「空の文字列が</a:t>
            </a:r>
            <a:r>
              <a:rPr kumimoji="1" lang="en-US" altLang="ja-JP" dirty="0"/>
              <a:t>【</a:t>
            </a:r>
            <a:r>
              <a:rPr kumimoji="1" lang="ja-JP" altLang="en-US" dirty="0"/>
              <a:t>ある</a:t>
            </a:r>
            <a:r>
              <a:rPr kumimoji="1" lang="en-US" altLang="ja-JP" dirty="0"/>
              <a:t>】</a:t>
            </a:r>
            <a:r>
              <a:rPr kumimoji="1" lang="ja-JP" altLang="en-US" dirty="0"/>
              <a:t>」状態である</a:t>
            </a:r>
            <a:endParaRPr kumimoji="1" lang="en-US" altLang="ja-JP" dirty="0"/>
          </a:p>
          <a:p>
            <a:r>
              <a:rPr kumimoji="1" lang="ja-JP" altLang="en-US" dirty="0"/>
              <a:t>そのため後述する </a:t>
            </a:r>
            <a:r>
              <a:rPr kumimoji="1" lang="en-US" altLang="ja-JP" dirty="0"/>
              <a:t>COUNT</a:t>
            </a:r>
            <a:r>
              <a:rPr kumimoji="1" lang="ja-JP" altLang="en-US" dirty="0"/>
              <a:t>関数などを使用するとカウントされる</a:t>
            </a:r>
            <a:endParaRPr kumimoji="1" lang="en-US" altLang="ja-JP" dirty="0"/>
          </a:p>
          <a:p>
            <a:r>
              <a:rPr kumimoji="1" lang="en-US" altLang="ja-JP" dirty="0"/>
              <a:t>NULL</a:t>
            </a:r>
            <a:r>
              <a:rPr kumimoji="1" lang="ja-JP" altLang="en-US" dirty="0"/>
              <a:t>の場合データそのものが存在しないため通常の関数など影響を受けない</a:t>
            </a:r>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65</a:t>
            </a:fld>
            <a:endParaRPr kumimoji="1" lang="ja-JP" altLang="en-US"/>
          </a:p>
        </p:txBody>
      </p:sp>
    </p:spTree>
    <p:extLst>
      <p:ext uri="{BB962C8B-B14F-4D97-AF65-F5344CB8AC3E}">
        <p14:creationId xmlns:p14="http://schemas.microsoft.com/office/powerpoint/2010/main" val="23265582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66</a:t>
            </a:fld>
            <a:endParaRPr kumimoji="1" lang="ja-JP" altLang="en-US"/>
          </a:p>
        </p:txBody>
      </p:sp>
    </p:spTree>
    <p:extLst>
      <p:ext uri="{BB962C8B-B14F-4D97-AF65-F5344CB8AC3E}">
        <p14:creationId xmlns:p14="http://schemas.microsoft.com/office/powerpoint/2010/main" val="27401176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F0B5440-E786-401E-891D-C6F40E61BCB9}" type="slidenum">
              <a:rPr kumimoji="1" lang="ja-JP" altLang="en-US" smtClean="0"/>
              <a:t>67</a:t>
            </a:fld>
            <a:endParaRPr kumimoji="1" lang="ja-JP" altLang="en-US"/>
          </a:p>
        </p:txBody>
      </p:sp>
    </p:spTree>
    <p:extLst>
      <p:ext uri="{BB962C8B-B14F-4D97-AF65-F5344CB8AC3E}">
        <p14:creationId xmlns:p14="http://schemas.microsoft.com/office/powerpoint/2010/main" val="37570312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68</a:t>
            </a:fld>
            <a:endParaRPr kumimoji="1" lang="ja-JP" altLang="en-US"/>
          </a:p>
        </p:txBody>
      </p:sp>
    </p:spTree>
    <p:extLst>
      <p:ext uri="{BB962C8B-B14F-4D97-AF65-F5344CB8AC3E}">
        <p14:creationId xmlns:p14="http://schemas.microsoft.com/office/powerpoint/2010/main" val="218458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データベースの身近な例は</a:t>
            </a:r>
            <a:r>
              <a:rPr kumimoji="1" lang="en-US" altLang="ja-JP" dirty="0"/>
              <a:t>Amazon</a:t>
            </a:r>
            <a:r>
              <a:rPr kumimoji="1" lang="ja-JP" altLang="en-US" dirty="0"/>
              <a:t>なんかがわかりやすい</a:t>
            </a:r>
            <a:endParaRPr kumimoji="1" lang="en-US" altLang="ja-JP" dirty="0"/>
          </a:p>
          <a:p>
            <a:endParaRPr kumimoji="1" lang="en-US" altLang="ja-JP" dirty="0"/>
          </a:p>
          <a:p>
            <a:r>
              <a:rPr kumimoji="1" lang="en-US" altLang="ja-JP" dirty="0"/>
              <a:t>Amazon</a:t>
            </a:r>
            <a:r>
              <a:rPr kumimoji="1" lang="ja-JP" altLang="en-US" dirty="0"/>
              <a:t>商品ページにはその商品の様々な情報</a:t>
            </a:r>
            <a:r>
              <a:rPr kumimoji="1" lang="en-US" altLang="ja-JP" dirty="0"/>
              <a:t>(</a:t>
            </a:r>
            <a:r>
              <a:rPr kumimoji="1" lang="ja-JP" altLang="en-US" dirty="0"/>
              <a:t>データ</a:t>
            </a:r>
            <a:r>
              <a:rPr kumimoji="1" lang="en-US" altLang="ja-JP" dirty="0"/>
              <a:t>)</a:t>
            </a:r>
            <a:r>
              <a:rPr kumimoji="1" lang="ja-JP" altLang="en-US" dirty="0"/>
              <a:t>が乗っている</a:t>
            </a:r>
            <a:endParaRPr kumimoji="1" lang="en-US" altLang="ja-JP" dirty="0"/>
          </a:p>
          <a:p>
            <a:r>
              <a:rPr kumimoji="1" lang="en-US" altLang="ja-JP" dirty="0"/>
              <a:t>1.</a:t>
            </a:r>
            <a:r>
              <a:rPr kumimoji="1" lang="ja-JP" altLang="en-US" dirty="0"/>
              <a:t>値段</a:t>
            </a:r>
            <a:endParaRPr kumimoji="1" lang="en-US" altLang="ja-JP" dirty="0"/>
          </a:p>
          <a:p>
            <a:r>
              <a:rPr kumimoji="1" lang="en-US" altLang="ja-JP" dirty="0"/>
              <a:t>2.</a:t>
            </a:r>
            <a:r>
              <a:rPr kumimoji="1" lang="ja-JP" altLang="en-US" dirty="0"/>
              <a:t>在庫の有無</a:t>
            </a:r>
            <a:endParaRPr kumimoji="1" lang="en-US" altLang="ja-JP" dirty="0"/>
          </a:p>
          <a:p>
            <a:r>
              <a:rPr kumimoji="1" lang="en-US" altLang="ja-JP" dirty="0"/>
              <a:t>3.</a:t>
            </a:r>
            <a:r>
              <a:rPr kumimoji="1" lang="ja-JP" altLang="en-US" dirty="0"/>
              <a:t>商品分類</a:t>
            </a:r>
            <a:endParaRPr kumimoji="1" lang="en-US" altLang="ja-JP" dirty="0"/>
          </a:p>
          <a:p>
            <a:r>
              <a:rPr kumimoji="1" lang="en-US" altLang="ja-JP" dirty="0"/>
              <a:t>4.</a:t>
            </a:r>
            <a:r>
              <a:rPr kumimoji="1" lang="ja-JP" altLang="en-US" dirty="0"/>
              <a:t>著者</a:t>
            </a:r>
            <a:endParaRPr kumimoji="1" lang="en-US" altLang="ja-JP" dirty="0"/>
          </a:p>
          <a:p>
            <a:r>
              <a:rPr kumimoji="1" lang="en-US" altLang="ja-JP" dirty="0"/>
              <a:t>5.Java</a:t>
            </a:r>
            <a:r>
              <a:rPr kumimoji="1" lang="ja-JP" altLang="en-US" dirty="0"/>
              <a:t>と検索したら出てくる</a:t>
            </a:r>
            <a:endParaRPr kumimoji="1" lang="en-US" altLang="ja-JP" dirty="0"/>
          </a:p>
          <a:p>
            <a:endParaRPr kumimoji="1" lang="en-US" altLang="ja-JP" dirty="0"/>
          </a:p>
          <a:p>
            <a:r>
              <a:rPr kumimoji="1" lang="ja-JP" altLang="en-US" dirty="0"/>
              <a:t>これらはデータベースにこの本の情報が載っており 管理されているので ちゃんと検索に引っかかって出てきてくれる。</a:t>
            </a:r>
            <a:endParaRPr kumimoji="1" lang="en-US" altLang="ja-JP" dirty="0"/>
          </a:p>
          <a:p>
            <a:r>
              <a:rPr kumimoji="1" lang="ja-JP" altLang="en-US" dirty="0"/>
              <a:t>在庫の状況も少なくなってくると 「あと</a:t>
            </a:r>
            <a:r>
              <a:rPr kumimoji="1" lang="en-US" altLang="ja-JP" dirty="0"/>
              <a:t>5</a:t>
            </a:r>
            <a:r>
              <a:rPr kumimoji="1" lang="ja-JP" altLang="en-US" dirty="0"/>
              <a:t>」のような表示になるが、これもデータベースで在庫管理が行われているから</a:t>
            </a:r>
            <a:endParaRPr kumimoji="1" lang="en-US" altLang="ja-JP" dirty="0"/>
          </a:p>
          <a:p>
            <a:endParaRPr kumimoji="1" lang="en-US" altLang="ja-JP" dirty="0"/>
          </a:p>
          <a:p>
            <a:r>
              <a:rPr kumimoji="1" lang="ja-JP" altLang="en-US" dirty="0"/>
              <a:t>→</a:t>
            </a:r>
            <a:r>
              <a:rPr kumimoji="1" lang="en-US" altLang="ja-JP" dirty="0"/>
              <a:t>EC</a:t>
            </a:r>
            <a:r>
              <a:rPr kumimoji="1" lang="ja-JP" altLang="en-US" dirty="0"/>
              <a:t>サイトやアカウント情報を記録するアプリなど、そのユーザが増えれば増えるほどユーザにまつわる情報は増えていき管理できなくなる。</a:t>
            </a:r>
            <a:endParaRPr kumimoji="1" lang="en-US" altLang="ja-JP" dirty="0"/>
          </a:p>
          <a:p>
            <a:r>
              <a:rPr kumimoji="1" lang="ja-JP" altLang="en-US" dirty="0"/>
              <a:t> そのため</a:t>
            </a:r>
            <a:r>
              <a:rPr kumimoji="1" lang="en-US" altLang="ja-JP" dirty="0"/>
              <a:t>DB</a:t>
            </a:r>
            <a:r>
              <a:rPr kumimoji="1" lang="ja-JP" altLang="en-US" dirty="0"/>
              <a:t>の導入が必須。</a:t>
            </a:r>
            <a:endParaRPr kumimoji="1" lang="en-US" altLang="ja-JP"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8</a:t>
            </a:fld>
            <a:endParaRPr kumimoji="1" lang="ja-JP" altLang="en-US"/>
          </a:p>
        </p:txBody>
      </p:sp>
    </p:spTree>
    <p:extLst>
      <p:ext uri="{BB962C8B-B14F-4D97-AF65-F5344CB8AC3E}">
        <p14:creationId xmlns:p14="http://schemas.microsoft.com/office/powerpoint/2010/main" val="8924676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69</a:t>
            </a:fld>
            <a:endParaRPr kumimoji="1" lang="ja-JP" altLang="en-US"/>
          </a:p>
        </p:txBody>
      </p:sp>
    </p:spTree>
    <p:extLst>
      <p:ext uri="{BB962C8B-B14F-4D97-AF65-F5344CB8AC3E}">
        <p14:creationId xmlns:p14="http://schemas.microsoft.com/office/powerpoint/2010/main" val="19429854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71</a:t>
            </a:fld>
            <a:endParaRPr kumimoji="1" lang="ja-JP" altLang="en-US"/>
          </a:p>
        </p:txBody>
      </p:sp>
    </p:spTree>
    <p:extLst>
      <p:ext uri="{BB962C8B-B14F-4D97-AF65-F5344CB8AC3E}">
        <p14:creationId xmlns:p14="http://schemas.microsoft.com/office/powerpoint/2010/main" val="38441700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a:t>
            </a:r>
            <a:r>
              <a:rPr kumimoji="1" lang="ja-JP" altLang="en-US" dirty="0"/>
              <a:t>文字目から検索？</a:t>
            </a:r>
            <a:endParaRPr kumimoji="1" lang="en-US" altLang="ja-JP" dirty="0"/>
          </a:p>
          <a:p>
            <a:r>
              <a:rPr kumimoji="1" lang="ja-JP" altLang="en-US" dirty="0"/>
              <a:t>例 </a:t>
            </a:r>
            <a:r>
              <a:rPr kumimoji="1" lang="en-US" altLang="ja-JP" dirty="0"/>
              <a:t>8</a:t>
            </a:r>
            <a:r>
              <a:rPr kumimoji="1" lang="ja-JP" altLang="en-US" dirty="0"/>
              <a:t>文字のコードで最初の２文字が地域を表し 次の</a:t>
            </a:r>
            <a:r>
              <a:rPr kumimoji="1" lang="en-US" altLang="ja-JP" dirty="0"/>
              <a:t>4</a:t>
            </a:r>
            <a:r>
              <a:rPr kumimoji="1" lang="ja-JP" altLang="en-US" dirty="0"/>
              <a:t>文字が年 次の２文字が月を表したものを </a:t>
            </a:r>
            <a:r>
              <a:rPr kumimoji="1" lang="en-US" altLang="ja-JP" dirty="0"/>
              <a:t>code</a:t>
            </a:r>
            <a:r>
              <a:rPr kumimoji="1" lang="ja-JP" altLang="en-US" dirty="0"/>
              <a:t>カラムとして定義</a:t>
            </a:r>
            <a:endParaRPr kumimoji="1" lang="en-US" altLang="ja-JP" dirty="0"/>
          </a:p>
          <a:p>
            <a:r>
              <a:rPr kumimoji="1" lang="ja-JP" altLang="en-US" dirty="0"/>
              <a:t>  </a:t>
            </a:r>
            <a:r>
              <a:rPr kumimoji="1" lang="ja-JP" altLang="en-US" baseline="0" dirty="0"/>
              <a:t> 全国の </a:t>
            </a:r>
            <a:r>
              <a:rPr kumimoji="1" lang="en-US" altLang="ja-JP" baseline="0" dirty="0"/>
              <a:t>2015</a:t>
            </a:r>
            <a:r>
              <a:rPr kumimoji="1" lang="ja-JP" altLang="en-US" baseline="0" dirty="0"/>
              <a:t>年のレコードを抽出したいなら </a:t>
            </a:r>
            <a:r>
              <a:rPr kumimoji="1" lang="en-US" altLang="ja-JP" baseline="0" dirty="0"/>
              <a:t>_ _2015 _ _</a:t>
            </a:r>
            <a:r>
              <a:rPr kumimoji="1" lang="ja-JP" altLang="en-US" baseline="0" dirty="0"/>
              <a:t>とすればよい</a:t>
            </a:r>
            <a:endParaRPr kumimoji="1" lang="en-US" altLang="ja-JP"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72</a:t>
            </a:fld>
            <a:endParaRPr kumimoji="1" lang="ja-JP" altLang="en-US"/>
          </a:p>
        </p:txBody>
      </p:sp>
    </p:spTree>
    <p:extLst>
      <p:ext uri="{BB962C8B-B14F-4D97-AF65-F5344CB8AC3E}">
        <p14:creationId xmlns:p14="http://schemas.microsoft.com/office/powerpoint/2010/main" val="41110423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74</a:t>
            </a:fld>
            <a:endParaRPr kumimoji="1" lang="ja-JP" altLang="en-US"/>
          </a:p>
        </p:txBody>
      </p:sp>
    </p:spTree>
    <p:extLst>
      <p:ext uri="{BB962C8B-B14F-4D97-AF65-F5344CB8AC3E}">
        <p14:creationId xmlns:p14="http://schemas.microsoft.com/office/powerpoint/2010/main" val="35317451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3. </a:t>
            </a:r>
            <a:r>
              <a:rPr kumimoji="1" lang="ja-JP" altLang="en-US" dirty="0"/>
              <a:t>一円単位の端数がある→末尾が</a:t>
            </a:r>
            <a:r>
              <a:rPr kumimoji="1" lang="en-US" altLang="ja-JP" dirty="0"/>
              <a:t>0</a:t>
            </a:r>
            <a:r>
              <a:rPr kumimoji="1" lang="ja-JP" altLang="en-US" dirty="0"/>
              <a:t>ではない</a:t>
            </a:r>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76</a:t>
            </a:fld>
            <a:endParaRPr kumimoji="1" lang="ja-JP" altLang="en-US"/>
          </a:p>
        </p:txBody>
      </p:sp>
    </p:spTree>
    <p:extLst>
      <p:ext uri="{BB962C8B-B14F-4D97-AF65-F5344CB8AC3E}">
        <p14:creationId xmlns:p14="http://schemas.microsoft.com/office/powerpoint/2010/main" val="7668625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REGEXP </a:t>
            </a:r>
            <a:r>
              <a:rPr kumimoji="1" lang="en-US" altLang="ja-JP" dirty="0" err="1"/>
              <a:t>RegularExpression</a:t>
            </a:r>
            <a:endParaRPr kumimoji="1" lang="ja-JP" altLang="en-US"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81</a:t>
            </a:fld>
            <a:endParaRPr kumimoji="1" lang="ja-JP" altLang="en-US"/>
          </a:p>
        </p:txBody>
      </p:sp>
    </p:spTree>
    <p:extLst>
      <p:ext uri="{BB962C8B-B14F-4D97-AF65-F5344CB8AC3E}">
        <p14:creationId xmlns:p14="http://schemas.microsoft.com/office/powerpoint/2010/main" val="1788132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職種は </a:t>
            </a:r>
            <a:r>
              <a:rPr kumimoji="1" lang="en-US" altLang="ja-JP" dirty="0"/>
              <a:t>CLERK</a:t>
            </a:r>
            <a:r>
              <a:rPr kumimoji="1" lang="ja-JP" altLang="en-US" dirty="0"/>
              <a:t> </a:t>
            </a:r>
            <a:r>
              <a:rPr kumimoji="1" lang="en-US" altLang="ja-JP" dirty="0"/>
              <a:t>SALESMAN</a:t>
            </a:r>
            <a:r>
              <a:rPr kumimoji="1" lang="ja-JP" altLang="en-US" dirty="0"/>
              <a:t> </a:t>
            </a:r>
            <a:r>
              <a:rPr kumimoji="1" lang="en-US" altLang="ja-JP" dirty="0"/>
              <a:t>MANAGER ANALYST</a:t>
            </a:r>
            <a:r>
              <a:rPr kumimoji="1" lang="ja-JP" altLang="en-US" dirty="0"/>
              <a:t> </a:t>
            </a:r>
            <a:r>
              <a:rPr kumimoji="1" lang="en-US" altLang="ja-JP" dirty="0"/>
              <a:t>PRESIDENT</a:t>
            </a:r>
            <a:r>
              <a:rPr kumimoji="1" lang="ja-JP" altLang="en-US" dirty="0"/>
              <a:t> の</a:t>
            </a:r>
            <a:r>
              <a:rPr kumimoji="1" lang="en-US" altLang="ja-JP" dirty="0"/>
              <a:t>5</a:t>
            </a:r>
            <a:r>
              <a:rPr kumimoji="1" lang="ja-JP" altLang="en-US" dirty="0"/>
              <a:t>種類であるとわかる</a:t>
            </a:r>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83</a:t>
            </a:fld>
            <a:endParaRPr kumimoji="1" lang="ja-JP" altLang="en-US"/>
          </a:p>
        </p:txBody>
      </p:sp>
    </p:spTree>
    <p:extLst>
      <p:ext uri="{BB962C8B-B14F-4D97-AF65-F5344CB8AC3E}">
        <p14:creationId xmlns:p14="http://schemas.microsoft.com/office/powerpoint/2010/main" val="39909059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ORDER</a:t>
            </a:r>
            <a:r>
              <a:rPr kumimoji="1" lang="ja-JP" altLang="en-US" dirty="0"/>
              <a:t> </a:t>
            </a:r>
            <a:r>
              <a:rPr kumimoji="1" lang="en-US" altLang="ja-JP" dirty="0"/>
              <a:t>BY</a:t>
            </a:r>
            <a:r>
              <a:rPr kumimoji="1" lang="ja-JP" altLang="en-US" dirty="0"/>
              <a:t> と組み合わせるのは 並び順が明確でないとテキトーな順番で並んでいるデータを上から</a:t>
            </a:r>
            <a:r>
              <a:rPr kumimoji="1" lang="en-US" altLang="ja-JP" dirty="0"/>
              <a:t>LIMIT</a:t>
            </a:r>
            <a:r>
              <a:rPr kumimoji="1" lang="ja-JP" altLang="en-US" dirty="0"/>
              <a:t>分取得してしまうから。</a:t>
            </a:r>
            <a:endParaRPr kumimoji="1" lang="en-US" altLang="ja-JP" dirty="0"/>
          </a:p>
          <a:p>
            <a:endParaRPr kumimoji="1" lang="en-US" altLang="ja-JP" dirty="0"/>
          </a:p>
          <a:p>
            <a:r>
              <a:rPr kumimoji="1" lang="en-US" altLang="ja-JP" dirty="0"/>
              <a:t>OFFSET</a:t>
            </a:r>
            <a:r>
              <a:rPr kumimoji="1" lang="ja-JP" altLang="en-US" dirty="0"/>
              <a:t> 件数 でその分のデータを読み飛ばすこともできる。</a:t>
            </a:r>
          </a:p>
        </p:txBody>
      </p:sp>
      <p:sp>
        <p:nvSpPr>
          <p:cNvPr id="4" name="スライド番号プレースホルダー 3"/>
          <p:cNvSpPr>
            <a:spLocks noGrp="1"/>
          </p:cNvSpPr>
          <p:nvPr>
            <p:ph type="sldNum" sz="quarter" idx="5"/>
          </p:nvPr>
        </p:nvSpPr>
        <p:spPr/>
        <p:txBody>
          <a:bodyPr/>
          <a:lstStyle/>
          <a:p>
            <a:fld id="{FF0B5440-E786-401E-891D-C6F40E61BCB9}" type="slidenum">
              <a:rPr kumimoji="1" lang="ja-JP" altLang="en-US" smtClean="0"/>
              <a:t>87</a:t>
            </a:fld>
            <a:endParaRPr kumimoji="1" lang="ja-JP" altLang="en-US"/>
          </a:p>
        </p:txBody>
      </p:sp>
    </p:spTree>
    <p:extLst>
      <p:ext uri="{BB962C8B-B14F-4D97-AF65-F5344CB8AC3E}">
        <p14:creationId xmlns:p14="http://schemas.microsoft.com/office/powerpoint/2010/main" val="25511684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計算結果表示用のカラムはテーブルに作成されるわけではない。</a:t>
            </a:r>
            <a:endParaRPr kumimoji="1" lang="en-US" altLang="ja-JP" dirty="0"/>
          </a:p>
          <a:p>
            <a:r>
              <a:rPr kumimoji="1" lang="ja-JP" altLang="en-US" dirty="0"/>
              <a:t>列別名と同じであくまで表示する際の一時的な処理となる。</a:t>
            </a:r>
          </a:p>
        </p:txBody>
      </p:sp>
      <p:sp>
        <p:nvSpPr>
          <p:cNvPr id="4" name="スライド番号プレースホルダー 3"/>
          <p:cNvSpPr>
            <a:spLocks noGrp="1"/>
          </p:cNvSpPr>
          <p:nvPr>
            <p:ph type="sldNum" sz="quarter" idx="5"/>
          </p:nvPr>
        </p:nvSpPr>
        <p:spPr/>
        <p:txBody>
          <a:bodyPr/>
          <a:lstStyle/>
          <a:p>
            <a:fld id="{FF0B5440-E786-401E-891D-C6F40E61BCB9}" type="slidenum">
              <a:rPr kumimoji="1" lang="ja-JP" altLang="en-US" smtClean="0"/>
              <a:t>88</a:t>
            </a:fld>
            <a:endParaRPr kumimoji="1" lang="ja-JP" altLang="en-US"/>
          </a:p>
        </p:txBody>
      </p:sp>
    </p:spTree>
    <p:extLst>
      <p:ext uri="{BB962C8B-B14F-4D97-AF65-F5344CB8AC3E}">
        <p14:creationId xmlns:p14="http://schemas.microsoft.com/office/powerpoint/2010/main" val="2609142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割る</a:t>
            </a:r>
            <a:r>
              <a:rPr kumimoji="1" lang="en-US" altLang="ja-JP" dirty="0"/>
              <a:t>0</a:t>
            </a:r>
            <a:r>
              <a:rPr kumimoji="1" lang="ja-JP" altLang="en-US" dirty="0"/>
              <a:t>をやってみる</a:t>
            </a:r>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89</a:t>
            </a:fld>
            <a:endParaRPr kumimoji="1" lang="ja-JP" altLang="en-US"/>
          </a:p>
        </p:txBody>
      </p:sp>
    </p:spTree>
    <p:extLst>
      <p:ext uri="{BB962C8B-B14F-4D97-AF65-F5344CB8AC3E}">
        <p14:creationId xmlns:p14="http://schemas.microsoft.com/office/powerpoint/2010/main" val="1566703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Web</a:t>
            </a:r>
            <a:r>
              <a:rPr kumimoji="1" lang="ja-JP" altLang="en-US" dirty="0"/>
              <a:t>アプリは三層構成をとる</a:t>
            </a:r>
            <a:endParaRPr kumimoji="1" lang="en-US" altLang="ja-JP" dirty="0"/>
          </a:p>
          <a:p>
            <a:endParaRPr kumimoji="1" lang="en-US" altLang="ja-JP" dirty="0"/>
          </a:p>
          <a:p>
            <a:r>
              <a:rPr kumimoji="1" lang="ja-JP" altLang="en-US" dirty="0"/>
              <a:t>ユーザが直接触れ合う部分を   </a:t>
            </a:r>
            <a:r>
              <a:rPr kumimoji="1" lang="en-US" altLang="ja-JP" dirty="0"/>
              <a:t>	</a:t>
            </a:r>
            <a:r>
              <a:rPr kumimoji="1" lang="ja-JP" altLang="en-US" dirty="0"/>
              <a:t>プレゼンテーション層</a:t>
            </a:r>
            <a:endParaRPr kumimoji="1" lang="en-US" altLang="ja-JP" dirty="0"/>
          </a:p>
          <a:p>
            <a:r>
              <a:rPr kumimoji="1" lang="ja-JP" altLang="en-US" dirty="0"/>
              <a:t>実際に何か処理を行う部分を</a:t>
            </a:r>
            <a:r>
              <a:rPr kumimoji="1" lang="en-US" altLang="ja-JP" dirty="0"/>
              <a:t>	</a:t>
            </a:r>
            <a:r>
              <a:rPr kumimoji="1" lang="ja-JP" altLang="en-US" dirty="0"/>
              <a:t>アプリケーション層</a:t>
            </a:r>
            <a:endParaRPr kumimoji="1" lang="en-US" altLang="ja-JP" dirty="0"/>
          </a:p>
          <a:p>
            <a:r>
              <a:rPr kumimoji="1" lang="ja-JP" altLang="en-US" dirty="0"/>
              <a:t>データ処理や保管を行う部分を</a:t>
            </a:r>
            <a:r>
              <a:rPr kumimoji="1" lang="en-US" altLang="ja-JP" dirty="0"/>
              <a:t>	</a:t>
            </a:r>
            <a:r>
              <a:rPr kumimoji="1" lang="ja-JP" altLang="en-US" baseline="0" dirty="0"/>
              <a:t>データ層</a:t>
            </a:r>
            <a:endParaRPr kumimoji="1" lang="en-US" altLang="ja-JP" baseline="0" dirty="0"/>
          </a:p>
          <a:p>
            <a:endParaRPr kumimoji="1" lang="en-US" altLang="ja-JP" baseline="0" dirty="0"/>
          </a:p>
          <a:p>
            <a:endParaRPr kumimoji="1" lang="ja-JP" altLang="en-US"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9</a:t>
            </a:fld>
            <a:endParaRPr kumimoji="1" lang="ja-JP" altLang="en-US"/>
          </a:p>
        </p:txBody>
      </p:sp>
    </p:spTree>
    <p:extLst>
      <p:ext uri="{BB962C8B-B14F-4D97-AF65-F5344CB8AC3E}">
        <p14:creationId xmlns:p14="http://schemas.microsoft.com/office/powerpoint/2010/main" val="4687524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デフォルト値→ どの条件にも当てはまらなかったら返す値</a:t>
            </a:r>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91</a:t>
            </a:fld>
            <a:endParaRPr kumimoji="1" lang="ja-JP" altLang="en-US"/>
          </a:p>
        </p:txBody>
      </p:sp>
    </p:spTree>
    <p:extLst>
      <p:ext uri="{BB962C8B-B14F-4D97-AF65-F5344CB8AC3E}">
        <p14:creationId xmlns:p14="http://schemas.microsoft.com/office/powerpoint/2010/main" val="31238166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SELECT	</a:t>
            </a:r>
            <a:r>
              <a:rPr kumimoji="1" lang="en-US" altLang="ja-JP" dirty="0" err="1"/>
              <a:t>empno</a:t>
            </a:r>
            <a:r>
              <a:rPr kumimoji="1" lang="en-US" altLang="ja-JP" dirty="0"/>
              <a:t>,</a:t>
            </a:r>
          </a:p>
          <a:p>
            <a:r>
              <a:rPr kumimoji="1" lang="en-US" altLang="ja-JP" dirty="0"/>
              <a:t>	</a:t>
            </a:r>
            <a:r>
              <a:rPr kumimoji="1" lang="en-US" altLang="ja-JP" dirty="0" err="1"/>
              <a:t>ename</a:t>
            </a:r>
            <a:r>
              <a:rPr kumimoji="1" lang="en-US" altLang="ja-JP" dirty="0"/>
              <a:t>,</a:t>
            </a:r>
          </a:p>
          <a:p>
            <a:r>
              <a:rPr kumimoji="1" lang="en-US" altLang="ja-JP" dirty="0"/>
              <a:t>            	</a:t>
            </a:r>
            <a:r>
              <a:rPr kumimoji="1" lang="en-US" altLang="ja-JP" dirty="0" err="1"/>
              <a:t>sal</a:t>
            </a:r>
            <a:r>
              <a:rPr kumimoji="1" lang="en-US" altLang="ja-JP" dirty="0"/>
              <a:t>,        </a:t>
            </a:r>
          </a:p>
          <a:p>
            <a:r>
              <a:rPr kumimoji="1" lang="en-US" altLang="ja-JP" dirty="0"/>
              <a:t>CASE WHEN </a:t>
            </a:r>
            <a:r>
              <a:rPr kumimoji="1" lang="en-US" altLang="ja-JP" dirty="0" err="1"/>
              <a:t>sal</a:t>
            </a:r>
            <a:r>
              <a:rPr kumimoji="1" lang="en-US" altLang="ja-JP" dirty="0"/>
              <a:t> &gt;= 3000 THEN </a:t>
            </a:r>
            <a:r>
              <a:rPr kumimoji="1" lang="en-US" altLang="ja-JP" dirty="0" err="1"/>
              <a:t>sal</a:t>
            </a:r>
            <a:r>
              <a:rPr kumimoji="1" lang="en-US" altLang="ja-JP" dirty="0"/>
              <a:t> - 500</a:t>
            </a:r>
          </a:p>
          <a:p>
            <a:r>
              <a:rPr kumimoji="1" lang="en-US" altLang="ja-JP" dirty="0"/>
              <a:t>    </a:t>
            </a:r>
            <a:r>
              <a:rPr kumimoji="1" lang="en-US" altLang="ja-JP" baseline="0" dirty="0"/>
              <a:t>     </a:t>
            </a:r>
            <a:r>
              <a:rPr kumimoji="1" lang="en-US" altLang="ja-JP" dirty="0"/>
              <a:t>WHEN </a:t>
            </a:r>
            <a:r>
              <a:rPr kumimoji="1" lang="en-US" altLang="ja-JP" dirty="0" err="1"/>
              <a:t>sal</a:t>
            </a:r>
            <a:r>
              <a:rPr kumimoji="1" lang="en-US" altLang="ja-JP" dirty="0"/>
              <a:t> &lt; 3000 AND </a:t>
            </a:r>
            <a:r>
              <a:rPr kumimoji="1" lang="en-US" altLang="ja-JP" dirty="0" err="1"/>
              <a:t>sal</a:t>
            </a:r>
            <a:r>
              <a:rPr kumimoji="1" lang="en-US" altLang="ja-JP" dirty="0"/>
              <a:t> &gt;= 1000 THEN </a:t>
            </a:r>
            <a:r>
              <a:rPr kumimoji="1" lang="en-US" altLang="ja-JP" dirty="0" err="1"/>
              <a:t>sal</a:t>
            </a:r>
            <a:r>
              <a:rPr kumimoji="1" lang="en-US" altLang="ja-JP" dirty="0"/>
              <a:t> - 250</a:t>
            </a:r>
          </a:p>
          <a:p>
            <a:r>
              <a:rPr kumimoji="1" lang="en-US" altLang="ja-JP" dirty="0"/>
              <a:t>         WHEN </a:t>
            </a:r>
            <a:r>
              <a:rPr kumimoji="1" lang="en-US" altLang="ja-JP" dirty="0" err="1"/>
              <a:t>sal</a:t>
            </a:r>
            <a:r>
              <a:rPr kumimoji="1" lang="en-US" altLang="ja-JP" dirty="0"/>
              <a:t> &lt; 1000 THEN </a:t>
            </a:r>
            <a:r>
              <a:rPr kumimoji="1" lang="en-US" altLang="ja-JP" dirty="0" err="1"/>
              <a:t>sal</a:t>
            </a:r>
            <a:r>
              <a:rPr kumimoji="1" lang="en-US" altLang="ja-JP" dirty="0"/>
              <a:t> - 100</a:t>
            </a:r>
          </a:p>
          <a:p>
            <a:r>
              <a:rPr kumimoji="1" lang="en-US" altLang="ja-JP" dirty="0"/>
              <a:t>         ELSE 'ERROR'</a:t>
            </a:r>
          </a:p>
          <a:p>
            <a:r>
              <a:rPr kumimoji="1" lang="en-US" altLang="ja-JP" dirty="0"/>
              <a:t>END  AS </a:t>
            </a:r>
            <a:r>
              <a:rPr kumimoji="1" lang="ja-JP" altLang="en-US" dirty="0"/>
              <a:t>改定後の給与</a:t>
            </a:r>
          </a:p>
          <a:p>
            <a:r>
              <a:rPr kumimoji="1" lang="en-US" altLang="ja-JP" dirty="0"/>
              <a:t>FROM	</a:t>
            </a:r>
            <a:r>
              <a:rPr kumimoji="1" lang="en-US" altLang="ja-JP" dirty="0" err="1"/>
              <a:t>emp</a:t>
            </a:r>
            <a:r>
              <a:rPr kumimoji="1" lang="en-US" altLang="ja-JP" dirty="0"/>
              <a:t>;</a:t>
            </a:r>
            <a:endParaRPr kumimoji="1" lang="ja-JP" altLang="en-US"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92</a:t>
            </a:fld>
            <a:endParaRPr kumimoji="1" lang="ja-JP" altLang="en-US"/>
          </a:p>
        </p:txBody>
      </p:sp>
    </p:spTree>
    <p:extLst>
      <p:ext uri="{BB962C8B-B14F-4D97-AF65-F5344CB8AC3E}">
        <p14:creationId xmlns:p14="http://schemas.microsoft.com/office/powerpoint/2010/main" val="1681480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SELECT	</a:t>
            </a:r>
            <a:r>
              <a:rPr kumimoji="1" lang="en-US" altLang="ja-JP" dirty="0" err="1"/>
              <a:t>empno</a:t>
            </a:r>
            <a:r>
              <a:rPr kumimoji="1" lang="en-US" altLang="ja-JP" dirty="0"/>
              <a:t>,</a:t>
            </a:r>
          </a:p>
          <a:p>
            <a:r>
              <a:rPr kumimoji="1" lang="en-US" altLang="ja-JP" dirty="0"/>
              <a:t>		</a:t>
            </a:r>
            <a:r>
              <a:rPr kumimoji="1" lang="en-US" altLang="ja-JP" dirty="0" err="1"/>
              <a:t>ename</a:t>
            </a:r>
            <a:r>
              <a:rPr kumimoji="1" lang="en-US" altLang="ja-JP" dirty="0"/>
              <a:t>,</a:t>
            </a:r>
          </a:p>
          <a:p>
            <a:r>
              <a:rPr kumimoji="1" lang="en-US" altLang="ja-JP" dirty="0"/>
              <a:t>        </a:t>
            </a:r>
            <a:r>
              <a:rPr kumimoji="1" lang="en-US" altLang="ja-JP" dirty="0" err="1"/>
              <a:t>sal</a:t>
            </a:r>
            <a:r>
              <a:rPr kumimoji="1" lang="en-US" altLang="ja-JP" dirty="0"/>
              <a:t>,        </a:t>
            </a:r>
          </a:p>
          <a:p>
            <a:r>
              <a:rPr kumimoji="1" lang="en-US" altLang="ja-JP" dirty="0"/>
              <a:t>CASE WHEN </a:t>
            </a:r>
            <a:r>
              <a:rPr kumimoji="1" lang="en-US" altLang="ja-JP" dirty="0" err="1"/>
              <a:t>sal</a:t>
            </a:r>
            <a:r>
              <a:rPr kumimoji="1" lang="en-US" altLang="ja-JP" dirty="0"/>
              <a:t> &gt;= 3000 AND (</a:t>
            </a:r>
            <a:r>
              <a:rPr kumimoji="1" lang="en-US" altLang="ja-JP" dirty="0" err="1"/>
              <a:t>sal</a:t>
            </a:r>
            <a:r>
              <a:rPr kumimoji="1" lang="en-US" altLang="ja-JP" dirty="0"/>
              <a:t> - 500) &gt; 0 THEN </a:t>
            </a:r>
            <a:r>
              <a:rPr kumimoji="1" lang="en-US" altLang="ja-JP" dirty="0" err="1"/>
              <a:t>sal</a:t>
            </a:r>
            <a:r>
              <a:rPr kumimoji="1" lang="en-US" altLang="ja-JP" dirty="0"/>
              <a:t> - 500</a:t>
            </a:r>
          </a:p>
          <a:p>
            <a:r>
              <a:rPr kumimoji="1" lang="en-US" altLang="ja-JP" dirty="0"/>
              <a:t>     WHEN </a:t>
            </a:r>
            <a:r>
              <a:rPr kumimoji="1" lang="en-US" altLang="ja-JP" dirty="0" err="1"/>
              <a:t>sal</a:t>
            </a:r>
            <a:r>
              <a:rPr kumimoji="1" lang="en-US" altLang="ja-JP" dirty="0"/>
              <a:t> &gt;= 1000 AND (</a:t>
            </a:r>
            <a:r>
              <a:rPr kumimoji="1" lang="en-US" altLang="ja-JP" dirty="0" err="1"/>
              <a:t>sal</a:t>
            </a:r>
            <a:r>
              <a:rPr kumimoji="1" lang="en-US" altLang="ja-JP" dirty="0"/>
              <a:t> - 250) &gt; 0 THEN </a:t>
            </a:r>
            <a:r>
              <a:rPr kumimoji="1" lang="en-US" altLang="ja-JP" dirty="0" err="1"/>
              <a:t>sal</a:t>
            </a:r>
            <a:r>
              <a:rPr kumimoji="1" lang="en-US" altLang="ja-JP" dirty="0"/>
              <a:t> - 250</a:t>
            </a:r>
          </a:p>
          <a:p>
            <a:r>
              <a:rPr kumimoji="1" lang="en-US" altLang="ja-JP" dirty="0"/>
              <a:t>     WHEN </a:t>
            </a:r>
            <a:r>
              <a:rPr kumimoji="1" lang="en-US" altLang="ja-JP" dirty="0" err="1"/>
              <a:t>sal</a:t>
            </a:r>
            <a:r>
              <a:rPr kumimoji="1" lang="en-US" altLang="ja-JP" dirty="0"/>
              <a:t> &lt; 1000  AND (</a:t>
            </a:r>
            <a:r>
              <a:rPr kumimoji="1" lang="en-US" altLang="ja-JP" dirty="0" err="1"/>
              <a:t>sal</a:t>
            </a:r>
            <a:r>
              <a:rPr kumimoji="1" lang="en-US" altLang="ja-JP" dirty="0"/>
              <a:t> - 100) &gt; 0 THEN </a:t>
            </a:r>
            <a:r>
              <a:rPr kumimoji="1" lang="en-US" altLang="ja-JP" dirty="0" err="1"/>
              <a:t>sal</a:t>
            </a:r>
            <a:r>
              <a:rPr kumimoji="1" lang="en-US" altLang="ja-JP" dirty="0"/>
              <a:t> - 100</a:t>
            </a:r>
          </a:p>
          <a:p>
            <a:r>
              <a:rPr kumimoji="1" lang="en-US" altLang="ja-JP" dirty="0"/>
              <a:t>     ELSE 'ERROR'</a:t>
            </a:r>
          </a:p>
          <a:p>
            <a:r>
              <a:rPr kumimoji="1" lang="en-US" altLang="ja-JP" dirty="0"/>
              <a:t>END  AS </a:t>
            </a:r>
            <a:r>
              <a:rPr kumimoji="1" lang="ja-JP" altLang="en-US" dirty="0"/>
              <a:t>改定後の給与</a:t>
            </a:r>
          </a:p>
          <a:p>
            <a:r>
              <a:rPr kumimoji="1" lang="en-US" altLang="ja-JP" dirty="0"/>
              <a:t>FROM	</a:t>
            </a:r>
            <a:r>
              <a:rPr kumimoji="1" lang="en-US" altLang="ja-JP" dirty="0" err="1"/>
              <a:t>emp</a:t>
            </a:r>
            <a:r>
              <a:rPr kumimoji="1" lang="en-US" altLang="ja-JP" dirty="0"/>
              <a:t>;</a:t>
            </a:r>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93</a:t>
            </a:fld>
            <a:endParaRPr kumimoji="1" lang="ja-JP" altLang="en-US"/>
          </a:p>
        </p:txBody>
      </p:sp>
    </p:spTree>
    <p:extLst>
      <p:ext uri="{BB962C8B-B14F-4D97-AF65-F5344CB8AC3E}">
        <p14:creationId xmlns:p14="http://schemas.microsoft.com/office/powerpoint/2010/main" val="3095932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99</a:t>
            </a:fld>
            <a:endParaRPr kumimoji="1" lang="ja-JP" altLang="en-US"/>
          </a:p>
        </p:txBody>
      </p:sp>
    </p:spTree>
    <p:extLst>
      <p:ext uri="{BB962C8B-B14F-4D97-AF65-F5344CB8AC3E}">
        <p14:creationId xmlns:p14="http://schemas.microsoft.com/office/powerpoint/2010/main" val="15523006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文字列は</a:t>
            </a:r>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102</a:t>
            </a:fld>
            <a:endParaRPr kumimoji="1" lang="ja-JP" altLang="en-US"/>
          </a:p>
        </p:txBody>
      </p:sp>
    </p:spTree>
    <p:extLst>
      <p:ext uri="{BB962C8B-B14F-4D97-AF65-F5344CB8AC3E}">
        <p14:creationId xmlns:p14="http://schemas.microsoft.com/office/powerpoint/2010/main" val="14679141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104</a:t>
            </a:fld>
            <a:endParaRPr kumimoji="1" lang="ja-JP" altLang="en-US"/>
          </a:p>
        </p:txBody>
      </p:sp>
    </p:spTree>
    <p:extLst>
      <p:ext uri="{BB962C8B-B14F-4D97-AF65-F5344CB8AC3E}">
        <p14:creationId xmlns:p14="http://schemas.microsoft.com/office/powerpoint/2010/main" val="14571035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tinyint</a:t>
            </a:r>
            <a:r>
              <a:rPr kumimoji="1" lang="ja-JP" altLang="en-US" dirty="0"/>
              <a:t>は</a:t>
            </a:r>
            <a:r>
              <a:rPr kumimoji="1" lang="en-US" altLang="ja-JP" dirty="0"/>
              <a:t>(1)</a:t>
            </a:r>
            <a:r>
              <a:rPr kumimoji="1" lang="ja-JP" altLang="en-US" dirty="0"/>
              <a:t>とするとブーリアン型になるので注意</a:t>
            </a:r>
            <a:endParaRPr kumimoji="1" lang="en-US" altLang="ja-JP" dirty="0"/>
          </a:p>
          <a:p>
            <a:endParaRPr kumimoji="1" lang="en-US" altLang="ja-JP" dirty="0"/>
          </a:p>
          <a:p>
            <a:r>
              <a:rPr kumimoji="1" lang="ja-JP" altLang="en-US" sz="1200" b="0" i="0" kern="1200" dirty="0">
                <a:solidFill>
                  <a:schemeClr val="tx1"/>
                </a:solidFill>
                <a:effectLst/>
                <a:latin typeface="+mn-lt"/>
                <a:ea typeface="+mn-ea"/>
                <a:cs typeface="+mn-cs"/>
              </a:rPr>
              <a:t>データの文字の大小関係を比較する場合の基準となるものを、照合順序（</a:t>
            </a:r>
            <a:r>
              <a:rPr kumimoji="1" lang="en-US" altLang="ja-JP" sz="1200" b="0" i="0" kern="1200" dirty="0">
                <a:solidFill>
                  <a:schemeClr val="tx1"/>
                </a:solidFill>
                <a:effectLst/>
                <a:latin typeface="+mn-lt"/>
                <a:ea typeface="+mn-ea"/>
                <a:cs typeface="+mn-cs"/>
              </a:rPr>
              <a:t>Collation</a:t>
            </a:r>
            <a:r>
              <a:rPr kumimoji="1" lang="ja-JP" altLang="en-US" sz="1200" b="0" i="0" kern="1200" dirty="0">
                <a:solidFill>
                  <a:schemeClr val="tx1"/>
                </a:solidFill>
                <a:effectLst/>
                <a:latin typeface="+mn-lt"/>
                <a:ea typeface="+mn-ea"/>
                <a:cs typeface="+mn-cs"/>
              </a:rPr>
              <a:t>）と呼んでいます。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例えば、アルファベットの「</a:t>
            </a:r>
            <a:r>
              <a:rPr kumimoji="1" lang="en-US" altLang="ja-JP" sz="1200" b="0" i="0" kern="1200" dirty="0">
                <a:solidFill>
                  <a:schemeClr val="tx1"/>
                </a:solidFill>
                <a:effectLst/>
                <a:latin typeface="+mn-lt"/>
                <a:ea typeface="+mn-ea"/>
                <a:cs typeface="+mn-cs"/>
              </a:rPr>
              <a:t>a</a:t>
            </a:r>
            <a:r>
              <a:rPr kumimoji="1" lang="ja-JP" altLang="en-US" sz="1200" b="0" i="0" kern="1200" dirty="0">
                <a:solidFill>
                  <a:schemeClr val="tx1"/>
                </a:solidFill>
                <a:effectLst/>
                <a:latin typeface="+mn-lt"/>
                <a:ea typeface="+mn-ea"/>
                <a:cs typeface="+mn-cs"/>
              </a:rPr>
              <a:t>」「</a:t>
            </a:r>
            <a:r>
              <a:rPr kumimoji="1" lang="en-US" altLang="ja-JP" sz="1200" b="0" i="0" kern="1200" dirty="0">
                <a:solidFill>
                  <a:schemeClr val="tx1"/>
                </a:solidFill>
                <a:effectLst/>
                <a:latin typeface="+mn-lt"/>
                <a:ea typeface="+mn-ea"/>
                <a:cs typeface="+mn-cs"/>
              </a:rPr>
              <a:t>A</a:t>
            </a:r>
            <a:r>
              <a:rPr kumimoji="1" lang="ja-JP" altLang="en-US" sz="1200" b="0" i="0" kern="1200" dirty="0">
                <a:solidFill>
                  <a:schemeClr val="tx1"/>
                </a:solidFill>
                <a:effectLst/>
                <a:latin typeface="+mn-lt"/>
                <a:ea typeface="+mn-ea"/>
                <a:cs typeface="+mn-cs"/>
              </a:rPr>
              <a:t>」、かなの「あ」「ア」「ｱ」を小さいほうから順に並べたらどう並ぶか、</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漢字の「川」「皮」ではどちらが大きいのかなどの、文字の大小関係を決めているものになります。</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106</a:t>
            </a:fld>
            <a:endParaRPr kumimoji="1" lang="ja-JP" altLang="en-US"/>
          </a:p>
        </p:txBody>
      </p:sp>
    </p:spTree>
    <p:extLst>
      <p:ext uri="{BB962C8B-B14F-4D97-AF65-F5344CB8AC3E}">
        <p14:creationId xmlns:p14="http://schemas.microsoft.com/office/powerpoint/2010/main" val="38320052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実数は全部</a:t>
            </a:r>
            <a:r>
              <a:rPr kumimoji="1" lang="en-US" altLang="ja-JP" dirty="0"/>
              <a:t>DECIMAL</a:t>
            </a:r>
            <a:r>
              <a:rPr kumimoji="1" lang="ja-JP" altLang="en-US" dirty="0"/>
              <a:t>でよくね？</a:t>
            </a:r>
            <a:endParaRPr kumimoji="1" lang="en-US" altLang="ja-JP" dirty="0"/>
          </a:p>
          <a:p>
            <a:r>
              <a:rPr kumimoji="1" lang="ja-JP" altLang="en-US" dirty="0"/>
              <a:t>→コンピュータは浮動小数点</a:t>
            </a:r>
            <a:r>
              <a:rPr kumimoji="1" lang="en-US" altLang="ja-JP" dirty="0"/>
              <a:t>(DOUBLE)</a:t>
            </a:r>
            <a:r>
              <a:rPr kumimoji="1" lang="ja-JP" altLang="en-US" dirty="0" err="1"/>
              <a:t>のほうが</a:t>
            </a:r>
            <a:r>
              <a:rPr kumimoji="1" lang="ja-JP" altLang="en-US" dirty="0"/>
              <a:t>扱いやすい</a:t>
            </a:r>
            <a:endParaRPr kumimoji="1" lang="en-US" altLang="ja-JP" dirty="0"/>
          </a:p>
          <a:p>
            <a:r>
              <a:rPr kumimoji="1" lang="ja-JP" altLang="en-US" dirty="0"/>
              <a:t>→</a:t>
            </a:r>
            <a:r>
              <a:rPr kumimoji="1" lang="en-US" altLang="ja-JP" dirty="0"/>
              <a:t>DECIMAL</a:t>
            </a:r>
            <a:r>
              <a:rPr kumimoji="1" lang="ja-JP" altLang="en-US" dirty="0"/>
              <a:t>は処理速度の遅さがネックとなる</a:t>
            </a:r>
            <a:endParaRPr kumimoji="1" lang="en-US" altLang="ja-JP" dirty="0"/>
          </a:p>
          <a:p>
            <a:endParaRPr kumimoji="1" lang="en-US" altLang="ja-JP" dirty="0"/>
          </a:p>
          <a:p>
            <a:r>
              <a:rPr kumimoji="1" lang="ja-JP" altLang="en-US" dirty="0"/>
              <a:t>なんで</a:t>
            </a:r>
            <a:r>
              <a:rPr kumimoji="1" lang="en-US" altLang="ja-JP" dirty="0"/>
              <a:t>DECIMAL</a:t>
            </a:r>
            <a:r>
              <a:rPr kumimoji="1" lang="ja-JP" altLang="en-US" dirty="0"/>
              <a:t>は誤差がでないん？</a:t>
            </a:r>
            <a:endParaRPr kumimoji="1" lang="en-US" altLang="ja-JP" dirty="0"/>
          </a:p>
          <a:p>
            <a:r>
              <a:rPr kumimoji="1" lang="ja-JP" altLang="en-US" dirty="0"/>
              <a:t>→値の保存方法の違い</a:t>
            </a:r>
            <a:endParaRPr kumimoji="1" lang="en-US" altLang="ja-JP" dirty="0"/>
          </a:p>
          <a:p>
            <a:r>
              <a:rPr kumimoji="1" lang="en-US" altLang="ja-JP" dirty="0"/>
              <a:t>DOUBLE</a:t>
            </a:r>
            <a:r>
              <a:rPr kumimoji="1" lang="ja-JP" altLang="en-US" dirty="0"/>
              <a:t>は小数点付き２進数で値を保存する。</a:t>
            </a:r>
            <a:endParaRPr kumimoji="1" lang="en-US" altLang="ja-JP" dirty="0"/>
          </a:p>
          <a:p>
            <a:endParaRPr kumimoji="1" lang="en-US" altLang="ja-JP" dirty="0"/>
          </a:p>
          <a:p>
            <a:r>
              <a:rPr kumimoji="1" lang="ja-JP" altLang="en-US" sz="1200" b="0" i="0" kern="1200" dirty="0">
                <a:solidFill>
                  <a:schemeClr val="tx1"/>
                </a:solidFill>
                <a:effectLst/>
                <a:latin typeface="+mn-lt"/>
                <a:ea typeface="+mn-ea"/>
                <a:cs typeface="+mn-cs"/>
              </a:rPr>
              <a:t>小数点付き２進数→小数点付き</a:t>
            </a:r>
            <a:r>
              <a:rPr kumimoji="1" lang="en-US" altLang="ja-JP" sz="1200" b="0" i="0" kern="1200" dirty="0">
                <a:solidFill>
                  <a:schemeClr val="tx1"/>
                </a:solidFill>
                <a:effectLst/>
                <a:latin typeface="+mn-lt"/>
                <a:ea typeface="+mn-ea"/>
                <a:cs typeface="+mn-cs"/>
              </a:rPr>
              <a:t>10</a:t>
            </a:r>
            <a:r>
              <a:rPr kumimoji="1" lang="ja-JP" altLang="en-US" sz="1200" b="0" i="0" kern="1200" dirty="0">
                <a:solidFill>
                  <a:schemeClr val="tx1"/>
                </a:solidFill>
                <a:effectLst/>
                <a:latin typeface="+mn-lt"/>
                <a:ea typeface="+mn-ea"/>
                <a:cs typeface="+mn-cs"/>
              </a:rPr>
              <a:t>進数の小数点以下が</a:t>
            </a:r>
            <a:r>
              <a:rPr kumimoji="1" lang="en-US" altLang="ja-JP" sz="1200" b="0" i="0" kern="1200" dirty="0">
                <a:solidFill>
                  <a:schemeClr val="tx1"/>
                </a:solidFill>
                <a:effectLst/>
                <a:latin typeface="+mn-lt"/>
                <a:ea typeface="+mn-ea"/>
                <a:cs typeface="+mn-cs"/>
              </a:rPr>
              <a:t>0</a:t>
            </a:r>
            <a:r>
              <a:rPr kumimoji="1" lang="ja-JP" altLang="en-US" sz="1200" b="0" i="0" kern="1200" dirty="0">
                <a:solidFill>
                  <a:schemeClr val="tx1"/>
                </a:solidFill>
                <a:effectLst/>
                <a:latin typeface="+mn-lt"/>
                <a:ea typeface="+mn-ea"/>
                <a:cs typeface="+mn-cs"/>
              </a:rPr>
              <a:t>になるまで２倍し続けると変換できる。</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例</a:t>
            </a:r>
            <a:r>
              <a:rPr kumimoji="1" lang="en-US" altLang="ja-JP" sz="1200" b="0" i="0" kern="1200" dirty="0">
                <a:solidFill>
                  <a:schemeClr val="tx1"/>
                </a:solidFill>
                <a:effectLst/>
                <a:latin typeface="+mn-lt"/>
                <a:ea typeface="+mn-ea"/>
                <a:cs typeface="+mn-cs"/>
              </a:rPr>
              <a:t>	0d0.75</a:t>
            </a:r>
          </a:p>
          <a:p>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	0.75</a:t>
            </a:r>
          </a:p>
          <a:p>
            <a:r>
              <a:rPr kumimoji="1" lang="en-US" altLang="ja-JP" sz="1200" b="0" i="0" kern="1200" dirty="0">
                <a:solidFill>
                  <a:schemeClr val="tx1"/>
                </a:solidFill>
                <a:effectLst/>
                <a:latin typeface="+mn-lt"/>
                <a:ea typeface="+mn-ea"/>
                <a:cs typeface="+mn-cs"/>
              </a:rPr>
              <a:t>	1.5</a:t>
            </a:r>
          </a:p>
          <a:p>
            <a:r>
              <a:rPr kumimoji="1" lang="en-US" altLang="ja-JP" sz="1200" b="0" i="0" kern="1200" dirty="0">
                <a:solidFill>
                  <a:schemeClr val="tx1"/>
                </a:solidFill>
                <a:effectLst/>
                <a:latin typeface="+mn-lt"/>
                <a:ea typeface="+mn-ea"/>
                <a:cs typeface="+mn-cs"/>
              </a:rPr>
              <a:t>	1.0</a:t>
            </a:r>
          </a:p>
          <a:p>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0d0.75 </a:t>
            </a:r>
            <a:r>
              <a:rPr kumimoji="1" lang="ja-JP" altLang="en-US" sz="1200" b="0" i="0" kern="1200" dirty="0">
                <a:solidFill>
                  <a:schemeClr val="tx1"/>
                </a:solidFill>
                <a:effectLst/>
                <a:latin typeface="+mn-lt"/>
                <a:ea typeface="+mn-ea"/>
                <a:cs typeface="+mn-cs"/>
              </a:rPr>
              <a:t>→ </a:t>
            </a:r>
            <a:r>
              <a:rPr kumimoji="1" lang="en-US" altLang="ja-JP" sz="1200" b="0" i="0" kern="1200" dirty="0">
                <a:solidFill>
                  <a:schemeClr val="tx1"/>
                </a:solidFill>
                <a:effectLst/>
                <a:latin typeface="+mn-lt"/>
                <a:ea typeface="+mn-ea"/>
                <a:cs typeface="+mn-cs"/>
              </a:rPr>
              <a:t>0b0.011	</a:t>
            </a:r>
            <a:r>
              <a:rPr kumimoji="1" lang="ja-JP" altLang="en-US" sz="1200" b="0" i="0" kern="1200" dirty="0">
                <a:solidFill>
                  <a:schemeClr val="tx1"/>
                </a:solidFill>
                <a:effectLst/>
                <a:latin typeface="+mn-lt"/>
                <a:ea typeface="+mn-ea"/>
                <a:cs typeface="+mn-cs"/>
              </a:rPr>
              <a:t>   </a:t>
            </a:r>
            <a:endParaRPr kumimoji="1" lang="en-US" altLang="ja-JP" sz="1200" b="0" i="0" kern="1200" dirty="0">
              <a:solidFill>
                <a:schemeClr val="tx1"/>
              </a:solidFill>
              <a:effectLst/>
              <a:latin typeface="+mn-lt"/>
              <a:ea typeface="+mn-ea"/>
              <a:cs typeface="+mn-cs"/>
            </a:endParaRPr>
          </a:p>
          <a:p>
            <a:endParaRPr kumimoji="1" lang="en-US" altLang="ja-JP" sz="1200" b="1" i="1"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小数によっては循環する</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例</a:t>
            </a:r>
            <a:r>
              <a:rPr kumimoji="1" lang="en-US" altLang="ja-JP" sz="1200" b="0" i="0" kern="1200" dirty="0">
                <a:solidFill>
                  <a:schemeClr val="tx1"/>
                </a:solidFill>
                <a:effectLst/>
                <a:latin typeface="+mn-lt"/>
                <a:ea typeface="+mn-ea"/>
                <a:cs typeface="+mn-cs"/>
              </a:rPr>
              <a:t>	0d0.3</a:t>
            </a:r>
          </a:p>
          <a:p>
            <a:r>
              <a:rPr kumimoji="1" lang="en-US" altLang="ja-JP" sz="1200" b="0" i="0" kern="1200" dirty="0">
                <a:solidFill>
                  <a:schemeClr val="tx1"/>
                </a:solidFill>
                <a:effectLst/>
                <a:latin typeface="+mn-lt"/>
                <a:ea typeface="+mn-ea"/>
                <a:cs typeface="+mn-cs"/>
              </a:rPr>
              <a:t>	0.3</a:t>
            </a:r>
          </a:p>
          <a:p>
            <a:r>
              <a:rPr kumimoji="1" lang="en-US" altLang="ja-JP" sz="1200" b="0" i="0" kern="1200" dirty="0">
                <a:solidFill>
                  <a:schemeClr val="tx1"/>
                </a:solidFill>
                <a:effectLst/>
                <a:latin typeface="+mn-lt"/>
                <a:ea typeface="+mn-ea"/>
                <a:cs typeface="+mn-cs"/>
              </a:rPr>
              <a:t>	0.6</a:t>
            </a:r>
          </a:p>
          <a:p>
            <a:r>
              <a:rPr kumimoji="1" lang="en-US" altLang="ja-JP" sz="1200" b="0" i="0" kern="1200" dirty="0">
                <a:solidFill>
                  <a:schemeClr val="tx1"/>
                </a:solidFill>
                <a:effectLst/>
                <a:latin typeface="+mn-lt"/>
                <a:ea typeface="+mn-ea"/>
                <a:cs typeface="+mn-cs"/>
              </a:rPr>
              <a:t>	1.2</a:t>
            </a:r>
          </a:p>
          <a:p>
            <a:r>
              <a:rPr kumimoji="1" lang="en-US" altLang="ja-JP" sz="1200" b="0" i="0" kern="1200" dirty="0">
                <a:solidFill>
                  <a:schemeClr val="tx1"/>
                </a:solidFill>
                <a:effectLst/>
                <a:latin typeface="+mn-lt"/>
                <a:ea typeface="+mn-ea"/>
                <a:cs typeface="+mn-cs"/>
              </a:rPr>
              <a:t>	0.4</a:t>
            </a:r>
          </a:p>
          <a:p>
            <a:r>
              <a:rPr kumimoji="1" lang="en-US" altLang="ja-JP" sz="1200" b="0" i="0" kern="1200" dirty="0">
                <a:solidFill>
                  <a:schemeClr val="tx1"/>
                </a:solidFill>
                <a:effectLst/>
                <a:latin typeface="+mn-lt"/>
                <a:ea typeface="+mn-ea"/>
                <a:cs typeface="+mn-cs"/>
              </a:rPr>
              <a:t>	0.8</a:t>
            </a:r>
          </a:p>
          <a:p>
            <a:r>
              <a:rPr kumimoji="1" lang="en-US" altLang="ja-JP" sz="1200" b="0" i="0" kern="1200" dirty="0">
                <a:solidFill>
                  <a:schemeClr val="tx1"/>
                </a:solidFill>
                <a:effectLst/>
                <a:latin typeface="+mn-lt"/>
                <a:ea typeface="+mn-ea"/>
                <a:cs typeface="+mn-cs"/>
              </a:rPr>
              <a:t>	1.6</a:t>
            </a:r>
          </a:p>
          <a:p>
            <a:r>
              <a:rPr kumimoji="1" lang="en-US" altLang="ja-JP" sz="1200" b="0" i="0" kern="1200" dirty="0">
                <a:solidFill>
                  <a:schemeClr val="tx1"/>
                </a:solidFill>
                <a:effectLst/>
                <a:latin typeface="+mn-lt"/>
                <a:ea typeface="+mn-ea"/>
                <a:cs typeface="+mn-cs"/>
              </a:rPr>
              <a:t>	1.2</a:t>
            </a:r>
          </a:p>
          <a:p>
            <a:r>
              <a:rPr kumimoji="1" lang="en-US" altLang="ja-JP" sz="1200" b="0" i="0" kern="1200" dirty="0">
                <a:solidFill>
                  <a:schemeClr val="tx1"/>
                </a:solidFill>
                <a:effectLst/>
                <a:latin typeface="+mn-lt"/>
                <a:ea typeface="+mn-ea"/>
                <a:cs typeface="+mn-cs"/>
              </a:rPr>
              <a:t>	0.4</a:t>
            </a:r>
          </a:p>
          <a:p>
            <a:r>
              <a:rPr kumimoji="1" lang="en-US" altLang="ja-JP" sz="1200" b="0" i="0" kern="1200" dirty="0">
                <a:solidFill>
                  <a:schemeClr val="tx1"/>
                </a:solidFill>
                <a:effectLst/>
                <a:latin typeface="+mn-lt"/>
                <a:ea typeface="+mn-ea"/>
                <a:cs typeface="+mn-cs"/>
              </a:rPr>
              <a:t>	0.8</a:t>
            </a:r>
          </a:p>
          <a:p>
            <a:r>
              <a:rPr kumimoji="1" lang="en-US" altLang="ja-JP" sz="1200" b="0" i="0" kern="1200" dirty="0">
                <a:solidFill>
                  <a:schemeClr val="tx1"/>
                </a:solidFill>
                <a:effectLst/>
                <a:latin typeface="+mn-lt"/>
                <a:ea typeface="+mn-ea"/>
                <a:cs typeface="+mn-cs"/>
              </a:rPr>
              <a:t>	1.6</a:t>
            </a:r>
          </a:p>
          <a:p>
            <a:r>
              <a:rPr kumimoji="1" lang="en-US" altLang="ja-JP" sz="1200" b="0" i="0" kern="1200" dirty="0">
                <a:solidFill>
                  <a:schemeClr val="tx1"/>
                </a:solidFill>
                <a:effectLst/>
                <a:latin typeface="+mn-lt"/>
                <a:ea typeface="+mn-ea"/>
                <a:cs typeface="+mn-cs"/>
              </a:rPr>
              <a:t>	1.2</a:t>
            </a:r>
          </a:p>
          <a:p>
            <a:r>
              <a:rPr kumimoji="1" lang="ja-JP" altLang="en-US" sz="1200" b="0" i="0" kern="1200" dirty="0">
                <a:solidFill>
                  <a:schemeClr val="tx1"/>
                </a:solidFill>
                <a:effectLst/>
                <a:latin typeface="+mn-lt"/>
                <a:ea typeface="+mn-ea"/>
                <a:cs typeface="+mn-cs"/>
              </a:rPr>
              <a:t>これ以降</a:t>
            </a:r>
            <a:r>
              <a:rPr kumimoji="1" lang="en-US" altLang="ja-JP" sz="1200" b="0" i="0" kern="1200" dirty="0">
                <a:solidFill>
                  <a:schemeClr val="tx1"/>
                </a:solidFill>
                <a:effectLst/>
                <a:latin typeface="+mn-lt"/>
                <a:ea typeface="+mn-ea"/>
                <a:cs typeface="+mn-cs"/>
              </a:rPr>
              <a:t>0.4</a:t>
            </a:r>
            <a:r>
              <a:rPr kumimoji="1" lang="ja-JP" altLang="en-US" sz="1200" b="0" i="0" kern="1200" dirty="0">
                <a:solidFill>
                  <a:schemeClr val="tx1"/>
                </a:solidFill>
                <a:effectLst/>
                <a:latin typeface="+mn-lt"/>
                <a:ea typeface="+mn-ea"/>
                <a:cs typeface="+mn-cs"/>
              </a:rPr>
              <a:t>→</a:t>
            </a:r>
            <a:r>
              <a:rPr kumimoji="1" lang="en-US" altLang="ja-JP" sz="1200" b="0" i="0" kern="1200" dirty="0">
                <a:solidFill>
                  <a:schemeClr val="tx1"/>
                </a:solidFill>
                <a:effectLst/>
                <a:latin typeface="+mn-lt"/>
                <a:ea typeface="+mn-ea"/>
                <a:cs typeface="+mn-cs"/>
              </a:rPr>
              <a:t>0.8</a:t>
            </a:r>
            <a:r>
              <a:rPr kumimoji="1" lang="ja-JP" altLang="en-US" sz="1200" b="0" i="0" kern="1200" dirty="0">
                <a:solidFill>
                  <a:schemeClr val="tx1"/>
                </a:solidFill>
                <a:effectLst/>
                <a:latin typeface="+mn-lt"/>
                <a:ea typeface="+mn-ea"/>
                <a:cs typeface="+mn-cs"/>
              </a:rPr>
              <a:t>→</a:t>
            </a:r>
            <a:r>
              <a:rPr kumimoji="1" lang="en-US" altLang="ja-JP" sz="1200" b="0" i="0" kern="1200" dirty="0">
                <a:solidFill>
                  <a:schemeClr val="tx1"/>
                </a:solidFill>
                <a:effectLst/>
                <a:latin typeface="+mn-lt"/>
                <a:ea typeface="+mn-ea"/>
                <a:cs typeface="+mn-cs"/>
              </a:rPr>
              <a:t>1.6</a:t>
            </a:r>
            <a:r>
              <a:rPr kumimoji="1" lang="ja-JP" altLang="en-US" sz="1200" b="0" i="0" kern="1200" dirty="0">
                <a:solidFill>
                  <a:schemeClr val="tx1"/>
                </a:solidFill>
                <a:effectLst/>
                <a:latin typeface="+mn-lt"/>
                <a:ea typeface="+mn-ea"/>
                <a:cs typeface="+mn-cs"/>
              </a:rPr>
              <a:t>→</a:t>
            </a:r>
            <a:r>
              <a:rPr kumimoji="1" lang="en-US" altLang="ja-JP" sz="1200" b="0" i="0" kern="1200" dirty="0">
                <a:solidFill>
                  <a:schemeClr val="tx1"/>
                </a:solidFill>
                <a:effectLst/>
                <a:latin typeface="+mn-lt"/>
                <a:ea typeface="+mn-ea"/>
                <a:cs typeface="+mn-cs"/>
              </a:rPr>
              <a:t>1.2</a:t>
            </a:r>
          </a:p>
          <a:p>
            <a:r>
              <a:rPr kumimoji="1" lang="ja-JP" altLang="en-US" sz="1200" b="0" i="0" kern="1200" dirty="0">
                <a:solidFill>
                  <a:schemeClr val="tx1"/>
                </a:solidFill>
                <a:effectLst/>
                <a:latin typeface="+mn-lt"/>
                <a:ea typeface="+mn-ea"/>
                <a:cs typeface="+mn-cs"/>
              </a:rPr>
              <a:t>この循環は無限に行われるが、データ型の大きさは有限。よって必ず丸め込みが発生し誤差が生じる。</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一方、</a:t>
            </a:r>
            <a:r>
              <a:rPr kumimoji="1" lang="en-US" altLang="ja-JP" sz="1200" b="0" i="0" kern="1200" dirty="0">
                <a:solidFill>
                  <a:schemeClr val="tx1"/>
                </a:solidFill>
                <a:effectLst/>
                <a:latin typeface="+mn-lt"/>
                <a:ea typeface="+mn-ea"/>
                <a:cs typeface="+mn-cs"/>
              </a:rPr>
              <a:t>DECIMAL</a:t>
            </a:r>
            <a:r>
              <a:rPr kumimoji="1" lang="ja-JP" altLang="en-US" sz="1200" b="0" i="0" kern="1200" dirty="0">
                <a:solidFill>
                  <a:schemeClr val="tx1"/>
                </a:solidFill>
                <a:effectLst/>
                <a:latin typeface="+mn-lt"/>
                <a:ea typeface="+mn-ea"/>
                <a:cs typeface="+mn-cs"/>
              </a:rPr>
              <a:t>は</a:t>
            </a:r>
            <a:r>
              <a:rPr kumimoji="1" lang="en-US" altLang="ja-JP" sz="1200" b="0" i="0" kern="1200" dirty="0">
                <a:solidFill>
                  <a:schemeClr val="tx1"/>
                </a:solidFill>
                <a:effectLst/>
                <a:latin typeface="+mn-lt"/>
                <a:ea typeface="+mn-ea"/>
                <a:cs typeface="+mn-cs"/>
              </a:rPr>
              <a:t>0.75</a:t>
            </a:r>
            <a:r>
              <a:rPr kumimoji="1" lang="ja-JP" altLang="en-US" sz="1200" b="0" i="0" kern="1200" dirty="0">
                <a:solidFill>
                  <a:schemeClr val="tx1"/>
                </a:solidFill>
                <a:effectLst/>
                <a:latin typeface="+mn-lt"/>
                <a:ea typeface="+mn-ea"/>
                <a:cs typeface="+mn-cs"/>
              </a:rPr>
              <a:t>→</a:t>
            </a:r>
            <a:r>
              <a:rPr kumimoji="1" lang="en-US" altLang="ja-JP" sz="1200" b="0" i="0" kern="1200" dirty="0">
                <a:solidFill>
                  <a:schemeClr val="tx1"/>
                </a:solidFill>
                <a:effectLst/>
                <a:latin typeface="+mn-lt"/>
                <a:ea typeface="+mn-ea"/>
                <a:cs typeface="+mn-cs"/>
              </a:rPr>
              <a:t>75*10^-2</a:t>
            </a:r>
            <a:r>
              <a:rPr kumimoji="1" lang="ja-JP" altLang="en-US" sz="1200" b="0" i="0" kern="1200" dirty="0">
                <a:solidFill>
                  <a:schemeClr val="tx1"/>
                </a:solidFill>
                <a:effectLst/>
                <a:latin typeface="+mn-lt"/>
                <a:ea typeface="+mn-ea"/>
                <a:cs typeface="+mn-cs"/>
              </a:rPr>
              <a:t>として格納する。</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107</a:t>
            </a:fld>
            <a:endParaRPr kumimoji="1" lang="ja-JP" altLang="en-US"/>
          </a:p>
        </p:txBody>
      </p:sp>
    </p:spTree>
    <p:extLst>
      <p:ext uri="{BB962C8B-B14F-4D97-AF65-F5344CB8AC3E}">
        <p14:creationId xmlns:p14="http://schemas.microsoft.com/office/powerpoint/2010/main" val="30629951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型はあくまでも代表例であり、これだけではない。</a:t>
            </a:r>
            <a:endParaRPr kumimoji="1" lang="en-US" altLang="ja-JP" dirty="0"/>
          </a:p>
          <a:p>
            <a:r>
              <a:rPr kumimoji="1" lang="ja-JP" altLang="en-US" dirty="0"/>
              <a:t>使用する</a:t>
            </a:r>
            <a:r>
              <a:rPr kumimoji="1" lang="en-US" altLang="ja-JP" dirty="0"/>
              <a:t>RDBMS</a:t>
            </a:r>
            <a:r>
              <a:rPr kumimoji="1" lang="ja-JP" altLang="en-US" dirty="0"/>
              <a:t>によって型名が異なることもあるが大まかには </a:t>
            </a:r>
            <a:r>
              <a:rPr kumimoji="1" lang="en-US" altLang="ja-JP" dirty="0"/>
              <a:t>INT</a:t>
            </a:r>
            <a:r>
              <a:rPr kumimoji="1" lang="ja-JP" altLang="en-US" dirty="0"/>
              <a:t> </a:t>
            </a:r>
            <a:r>
              <a:rPr kumimoji="1" lang="en-US" altLang="ja-JP" dirty="0"/>
              <a:t>DOUBLE</a:t>
            </a:r>
            <a:r>
              <a:rPr kumimoji="1" lang="ja-JP" altLang="en-US" dirty="0"/>
              <a:t> </a:t>
            </a:r>
            <a:r>
              <a:rPr kumimoji="1" lang="en-US" altLang="ja-JP" dirty="0"/>
              <a:t>DECIMAL</a:t>
            </a:r>
            <a:r>
              <a:rPr kumimoji="1" lang="ja-JP" altLang="en-US" dirty="0"/>
              <a:t> </a:t>
            </a:r>
            <a:r>
              <a:rPr kumimoji="1" lang="en-US" altLang="ja-JP" dirty="0"/>
              <a:t>CHAR</a:t>
            </a:r>
            <a:r>
              <a:rPr kumimoji="1" lang="ja-JP" altLang="en-US" dirty="0"/>
              <a:t> </a:t>
            </a:r>
            <a:r>
              <a:rPr kumimoji="1" lang="en-US" altLang="ja-JP" dirty="0"/>
              <a:t>DATE</a:t>
            </a:r>
            <a:r>
              <a:rPr kumimoji="1" lang="ja-JP" altLang="en-US" dirty="0"/>
              <a:t>がわかれば</a:t>
            </a:r>
            <a:r>
              <a:rPr kumimoji="1" lang="en-US" altLang="ja-JP" dirty="0"/>
              <a:t>OK</a:t>
            </a:r>
            <a:r>
              <a:rPr kumimoji="1" lang="ja-JP" altLang="en-US" dirty="0" err="1"/>
              <a:t>。</a:t>
            </a:r>
            <a:endParaRPr kumimoji="1" lang="ja-JP" altLang="en-US"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109</a:t>
            </a:fld>
            <a:endParaRPr kumimoji="1" lang="ja-JP" altLang="en-US"/>
          </a:p>
        </p:txBody>
      </p:sp>
    </p:spTree>
    <p:extLst>
      <p:ext uri="{BB962C8B-B14F-4D97-AF65-F5344CB8AC3E}">
        <p14:creationId xmlns:p14="http://schemas.microsoft.com/office/powerpoint/2010/main" val="22540533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SELECT	</a:t>
            </a:r>
            <a:r>
              <a:rPr kumimoji="1" lang="ja-JP" altLang="en-US" dirty="0"/>
              <a:t>文字</a:t>
            </a:r>
            <a:r>
              <a:rPr kumimoji="1" lang="en-US" altLang="ja-JP" dirty="0"/>
              <a:t>,</a:t>
            </a:r>
          </a:p>
          <a:p>
            <a:r>
              <a:rPr kumimoji="1" lang="en-US" altLang="ja-JP" dirty="0"/>
              <a:t>		CHAR(</a:t>
            </a:r>
          </a:p>
          <a:p>
            <a:r>
              <a:rPr kumimoji="1" lang="en-US" altLang="ja-JP" dirty="0"/>
              <a:t>    		(SELECT ASCII(</a:t>
            </a:r>
            <a:r>
              <a:rPr kumimoji="1" lang="ja-JP" altLang="en-US" dirty="0"/>
              <a:t>文字</a:t>
            </a:r>
            <a:r>
              <a:rPr kumimoji="1" lang="en-US" altLang="ja-JP" dirty="0"/>
              <a:t>) </a:t>
            </a:r>
          </a:p>
          <a:p>
            <a:r>
              <a:rPr kumimoji="1" lang="en-US" altLang="ja-JP" dirty="0"/>
              <a:t>         	FROM test </a:t>
            </a:r>
          </a:p>
          <a:p>
            <a:r>
              <a:rPr kumimoji="1" lang="en-US" altLang="ja-JP" dirty="0"/>
              <a:t>         	WHERE </a:t>
            </a:r>
            <a:r>
              <a:rPr kumimoji="1" lang="en-US" altLang="ja-JP" dirty="0" err="1"/>
              <a:t>prnum</a:t>
            </a:r>
            <a:r>
              <a:rPr kumimoji="1" lang="en-US" altLang="ja-JP" dirty="0"/>
              <a:t> = 1) + 0x20</a:t>
            </a:r>
          </a:p>
          <a:p>
            <a:r>
              <a:rPr kumimoji="1" lang="en-US" altLang="ja-JP" dirty="0"/>
              <a:t>        )AS </a:t>
            </a:r>
            <a:r>
              <a:rPr kumimoji="1" lang="ja-JP" altLang="en-US" dirty="0"/>
              <a:t>小文字</a:t>
            </a:r>
          </a:p>
          <a:p>
            <a:r>
              <a:rPr kumimoji="1" lang="en-US" altLang="ja-JP" dirty="0"/>
              <a:t>FROM	test</a:t>
            </a:r>
          </a:p>
          <a:p>
            <a:r>
              <a:rPr kumimoji="1" lang="en-US" altLang="ja-JP" dirty="0"/>
              <a:t>WHERE	</a:t>
            </a:r>
            <a:r>
              <a:rPr kumimoji="1" lang="en-US" altLang="ja-JP" dirty="0" err="1"/>
              <a:t>prnum</a:t>
            </a:r>
            <a:r>
              <a:rPr kumimoji="1" lang="en-US" altLang="ja-JP" dirty="0"/>
              <a:t> = 1</a:t>
            </a:r>
          </a:p>
          <a:p>
            <a:r>
              <a:rPr kumimoji="1" lang="en-US" altLang="ja-JP" dirty="0"/>
              <a:t>;</a:t>
            </a:r>
            <a:endParaRPr kumimoji="1" lang="ja-JP" altLang="en-US"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116</a:t>
            </a:fld>
            <a:endParaRPr kumimoji="1" lang="ja-JP" altLang="en-US"/>
          </a:p>
        </p:txBody>
      </p:sp>
    </p:spTree>
    <p:extLst>
      <p:ext uri="{BB962C8B-B14F-4D97-AF65-F5344CB8AC3E}">
        <p14:creationId xmlns:p14="http://schemas.microsoft.com/office/powerpoint/2010/main" val="2432694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WEB</a:t>
            </a:r>
            <a:r>
              <a:rPr kumimoji="1" lang="ja-JP" altLang="en-US" dirty="0"/>
              <a:t>やアプリで利用できるデータベースは一般的に データベースサーバ上に作られる</a:t>
            </a:r>
            <a:endParaRPr kumimoji="1" lang="en-US" altLang="ja-JP"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10</a:t>
            </a:fld>
            <a:endParaRPr kumimoji="1" lang="ja-JP" altLang="en-US"/>
          </a:p>
        </p:txBody>
      </p:sp>
    </p:spTree>
    <p:extLst>
      <p:ext uri="{BB962C8B-B14F-4D97-AF65-F5344CB8AC3E}">
        <p14:creationId xmlns:p14="http://schemas.microsoft.com/office/powerpoint/2010/main" val="29127336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IFNULL()</a:t>
            </a:r>
            <a:r>
              <a:rPr kumimoji="1" lang="ja-JP" altLang="en-US" dirty="0"/>
              <a:t>も紹介していいかも</a:t>
            </a:r>
          </a:p>
        </p:txBody>
      </p:sp>
      <p:sp>
        <p:nvSpPr>
          <p:cNvPr id="4" name="スライド番号プレースホルダー 3"/>
          <p:cNvSpPr>
            <a:spLocks noGrp="1"/>
          </p:cNvSpPr>
          <p:nvPr>
            <p:ph type="sldNum" sz="quarter" idx="5"/>
          </p:nvPr>
        </p:nvSpPr>
        <p:spPr/>
        <p:txBody>
          <a:bodyPr/>
          <a:lstStyle/>
          <a:p>
            <a:fld id="{FF0B5440-E786-401E-891D-C6F40E61BCB9}" type="slidenum">
              <a:rPr kumimoji="1" lang="ja-JP" altLang="en-US" smtClean="0"/>
              <a:t>123</a:t>
            </a:fld>
            <a:endParaRPr kumimoji="1" lang="ja-JP" altLang="en-US"/>
          </a:p>
        </p:txBody>
      </p:sp>
    </p:spTree>
    <p:extLst>
      <p:ext uri="{BB962C8B-B14F-4D97-AF65-F5344CB8AC3E}">
        <p14:creationId xmlns:p14="http://schemas.microsoft.com/office/powerpoint/2010/main" val="22162183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切り上げには</a:t>
            </a:r>
            <a:r>
              <a:rPr kumimoji="1" lang="en-US" altLang="ja-JP" dirty="0"/>
              <a:t>CEILNG(</a:t>
            </a:r>
            <a:r>
              <a:rPr kumimoji="1" lang="ja-JP" altLang="en-US" dirty="0"/>
              <a:t>数値</a:t>
            </a:r>
            <a:r>
              <a:rPr kumimoji="1" lang="en-US" altLang="ja-JP" dirty="0"/>
              <a:t>)</a:t>
            </a:r>
          </a:p>
          <a:p>
            <a:r>
              <a:rPr kumimoji="1" lang="ja-JP" altLang="en-US" dirty="0"/>
              <a:t>数値以上で最小の整数を返す</a:t>
            </a:r>
            <a:endParaRPr kumimoji="1" lang="en-US" altLang="ja-JP" dirty="0"/>
          </a:p>
          <a:p>
            <a:endParaRPr kumimoji="1" lang="en-US" altLang="ja-JP" dirty="0"/>
          </a:p>
          <a:p>
            <a:r>
              <a:rPr kumimoji="1" lang="ja-JP" altLang="en-US" dirty="0"/>
              <a:t>小数点第</a:t>
            </a:r>
            <a:r>
              <a:rPr kumimoji="1" lang="en-US" altLang="ja-JP" dirty="0"/>
              <a:t>2</a:t>
            </a:r>
            <a:r>
              <a:rPr kumimoji="1" lang="ja-JP" altLang="en-US" dirty="0"/>
              <a:t>位以下で切り上げたいなら</a:t>
            </a:r>
            <a:endParaRPr kumimoji="1" lang="en-US" altLang="ja-JP" dirty="0"/>
          </a:p>
          <a:p>
            <a:r>
              <a:rPr kumimoji="1" lang="en-US" altLang="ja-JP" dirty="0"/>
              <a:t>CEILING(1.12 *10)/10;</a:t>
            </a:r>
            <a:r>
              <a:rPr kumimoji="1" lang="ja-JP" altLang="en-US" dirty="0"/>
              <a:t> のように重みで掛けたあと割ることで取得できる</a:t>
            </a:r>
            <a:endParaRPr kumimoji="1" lang="en-US" altLang="ja-JP" dirty="0"/>
          </a:p>
          <a:p>
            <a:endParaRPr kumimoji="1" lang="en-US" altLang="ja-JP" dirty="0"/>
          </a:p>
          <a:p>
            <a:r>
              <a:rPr kumimoji="1" lang="en-US" altLang="ja-JP" dirty="0"/>
              <a:t>TRUNCATE</a:t>
            </a:r>
            <a:r>
              <a:rPr kumimoji="1" lang="ja-JP" altLang="en-US" dirty="0"/>
              <a:t> </a:t>
            </a:r>
            <a:r>
              <a:rPr kumimoji="1" lang="en-US" altLang="ja-JP" dirty="0"/>
              <a:t>-1</a:t>
            </a:r>
            <a:r>
              <a:rPr kumimoji="1" lang="ja-JP" altLang="en-US" dirty="0"/>
              <a:t> １の位 </a:t>
            </a:r>
            <a:r>
              <a:rPr kumimoji="1" lang="en-US" altLang="ja-JP" dirty="0"/>
              <a:t>-2</a:t>
            </a:r>
            <a:r>
              <a:rPr kumimoji="1" lang="ja-JP" altLang="en-US" dirty="0"/>
              <a:t> </a:t>
            </a:r>
            <a:r>
              <a:rPr kumimoji="1" lang="en-US" altLang="ja-JP" dirty="0"/>
              <a:t>10</a:t>
            </a:r>
            <a:r>
              <a:rPr kumimoji="1" lang="ja-JP" altLang="en-US" dirty="0"/>
              <a:t>の位・・・</a:t>
            </a:r>
          </a:p>
        </p:txBody>
      </p:sp>
      <p:sp>
        <p:nvSpPr>
          <p:cNvPr id="4" name="スライド番号プレースホルダー 3"/>
          <p:cNvSpPr>
            <a:spLocks noGrp="1"/>
          </p:cNvSpPr>
          <p:nvPr>
            <p:ph type="sldNum" sz="quarter" idx="5"/>
          </p:nvPr>
        </p:nvSpPr>
        <p:spPr/>
        <p:txBody>
          <a:bodyPr/>
          <a:lstStyle/>
          <a:p>
            <a:fld id="{FF0B5440-E786-401E-891D-C6F40E61BCB9}" type="slidenum">
              <a:rPr kumimoji="1" lang="ja-JP" altLang="en-US" smtClean="0"/>
              <a:t>124</a:t>
            </a:fld>
            <a:endParaRPr kumimoji="1" lang="ja-JP" altLang="en-US"/>
          </a:p>
        </p:txBody>
      </p:sp>
    </p:spTree>
    <p:extLst>
      <p:ext uri="{BB962C8B-B14F-4D97-AF65-F5344CB8AC3E}">
        <p14:creationId xmlns:p14="http://schemas.microsoft.com/office/powerpoint/2010/main" val="9229500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endParaRPr kumimoji="1" lang="en-US" altLang="ja-JP" dirty="0"/>
          </a:p>
          <a:p>
            <a:r>
              <a:rPr kumimoji="1" lang="en-US" altLang="ja-JP" dirty="0"/>
              <a:t>SELECT </a:t>
            </a:r>
            <a:r>
              <a:rPr kumimoji="1" lang="en-US" altLang="ja-JP" dirty="0" err="1"/>
              <a:t>empno</a:t>
            </a:r>
            <a:r>
              <a:rPr kumimoji="1" lang="en-US" altLang="ja-JP" dirty="0"/>
              <a:t>, </a:t>
            </a:r>
          </a:p>
          <a:p>
            <a:r>
              <a:rPr kumimoji="1" lang="en-US" altLang="ja-JP" dirty="0"/>
              <a:t>CASE</a:t>
            </a:r>
          </a:p>
          <a:p>
            <a:r>
              <a:rPr kumimoji="1" lang="en-US" altLang="ja-JP" dirty="0"/>
              <a:t>    	WHEN	MOD(empno,2) = 1 THEN '</a:t>
            </a:r>
            <a:r>
              <a:rPr kumimoji="1" lang="ja-JP" altLang="en-US" dirty="0"/>
              <a:t>奇数グループ</a:t>
            </a:r>
            <a:r>
              <a:rPr kumimoji="1" lang="en-US" altLang="ja-JP" dirty="0"/>
              <a:t>'</a:t>
            </a:r>
          </a:p>
          <a:p>
            <a:r>
              <a:rPr kumimoji="1" lang="en-US" altLang="ja-JP" dirty="0"/>
              <a:t>    	ELSE	'</a:t>
            </a:r>
            <a:r>
              <a:rPr kumimoji="1" lang="ja-JP" altLang="en-US" dirty="0"/>
              <a:t>偶数グループ</a:t>
            </a:r>
            <a:r>
              <a:rPr kumimoji="1" lang="en-US" altLang="ja-JP" dirty="0"/>
              <a:t>'</a:t>
            </a:r>
          </a:p>
          <a:p>
            <a:r>
              <a:rPr kumimoji="1" lang="en-US" altLang="ja-JP" dirty="0"/>
              <a:t>END		AS </a:t>
            </a:r>
            <a:r>
              <a:rPr kumimoji="1" lang="ja-JP" altLang="en-US" dirty="0"/>
              <a:t>グループ</a:t>
            </a:r>
          </a:p>
          <a:p>
            <a:endParaRPr kumimoji="1" lang="ja-JP" altLang="en-US" dirty="0"/>
          </a:p>
          <a:p>
            <a:r>
              <a:rPr kumimoji="1" lang="en-US" altLang="ja-JP" dirty="0"/>
              <a:t>FROM `emp` WHERE 1</a:t>
            </a:r>
            <a:endParaRPr kumimoji="1" lang="ja-JP" altLang="en-US" dirty="0"/>
          </a:p>
        </p:txBody>
      </p:sp>
      <p:sp>
        <p:nvSpPr>
          <p:cNvPr id="4" name="スライド番号プレースホルダー 3"/>
          <p:cNvSpPr>
            <a:spLocks noGrp="1"/>
          </p:cNvSpPr>
          <p:nvPr>
            <p:ph type="sldNum" sz="quarter" idx="5"/>
          </p:nvPr>
        </p:nvSpPr>
        <p:spPr/>
        <p:txBody>
          <a:bodyPr/>
          <a:lstStyle/>
          <a:p>
            <a:fld id="{FF0B5440-E786-401E-891D-C6F40E61BCB9}" type="slidenum">
              <a:rPr kumimoji="1" lang="ja-JP" altLang="en-US" smtClean="0"/>
              <a:t>126</a:t>
            </a:fld>
            <a:endParaRPr kumimoji="1" lang="ja-JP" altLang="en-US"/>
          </a:p>
        </p:txBody>
      </p:sp>
    </p:spTree>
    <p:extLst>
      <p:ext uri="{BB962C8B-B14F-4D97-AF65-F5344CB8AC3E}">
        <p14:creationId xmlns:p14="http://schemas.microsoft.com/office/powerpoint/2010/main" val="28643666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SELECT COALESCE(</a:t>
            </a:r>
            <a:r>
              <a:rPr kumimoji="1" lang="en-US" altLang="ja-JP" dirty="0" err="1"/>
              <a:t>ename</a:t>
            </a:r>
            <a:r>
              <a:rPr kumimoji="1" lang="en-US" altLang="ja-JP" dirty="0"/>
              <a:t>,'</a:t>
            </a:r>
            <a:r>
              <a:rPr kumimoji="1" lang="ja-JP" altLang="en-US" dirty="0"/>
              <a:t>未入力</a:t>
            </a:r>
            <a:r>
              <a:rPr kumimoji="1" lang="en-US" altLang="ja-JP" dirty="0"/>
              <a:t>') FROM emp;</a:t>
            </a:r>
            <a:endParaRPr kumimoji="1" lang="ja-JP" altLang="en-US" dirty="0"/>
          </a:p>
        </p:txBody>
      </p:sp>
      <p:sp>
        <p:nvSpPr>
          <p:cNvPr id="4" name="スライド番号プレースホルダー 3"/>
          <p:cNvSpPr>
            <a:spLocks noGrp="1"/>
          </p:cNvSpPr>
          <p:nvPr>
            <p:ph type="sldNum" sz="quarter" idx="5"/>
          </p:nvPr>
        </p:nvSpPr>
        <p:spPr/>
        <p:txBody>
          <a:bodyPr/>
          <a:lstStyle/>
          <a:p>
            <a:fld id="{FF0B5440-E786-401E-891D-C6F40E61BCB9}" type="slidenum">
              <a:rPr kumimoji="1" lang="ja-JP" altLang="en-US" smtClean="0"/>
              <a:t>129</a:t>
            </a:fld>
            <a:endParaRPr kumimoji="1" lang="ja-JP" altLang="en-US"/>
          </a:p>
        </p:txBody>
      </p:sp>
    </p:spTree>
    <p:extLst>
      <p:ext uri="{BB962C8B-B14F-4D97-AF65-F5344CB8AC3E}">
        <p14:creationId xmlns:p14="http://schemas.microsoft.com/office/powerpoint/2010/main" val="8525443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SELECT AVG(COALESCE(</a:t>
            </a:r>
            <a:r>
              <a:rPr kumimoji="1" lang="en-US" altLang="ja-JP" dirty="0" err="1"/>
              <a:t>sal</a:t>
            </a:r>
            <a:r>
              <a:rPr kumimoji="1" lang="en-US" altLang="ja-JP" dirty="0"/>
              <a:t>, 0 )</a:t>
            </a:r>
            <a:r>
              <a:rPr kumimoji="1" lang="ja-JP" altLang="en-US" dirty="0"/>
              <a:t>・・・などとすることで</a:t>
            </a:r>
            <a:r>
              <a:rPr kumimoji="1" lang="en-US" altLang="ja-JP" dirty="0"/>
              <a:t>NULL</a:t>
            </a:r>
            <a:r>
              <a:rPr kumimoji="1" lang="ja-JP" altLang="en-US" dirty="0"/>
              <a:t>を</a:t>
            </a:r>
            <a:r>
              <a:rPr kumimoji="1" lang="en-US" altLang="ja-JP" dirty="0"/>
              <a:t>0</a:t>
            </a:r>
            <a:r>
              <a:rPr kumimoji="1" lang="ja-JP" altLang="en-US" dirty="0"/>
              <a:t>として集計させることもできる。</a:t>
            </a:r>
          </a:p>
        </p:txBody>
      </p:sp>
      <p:sp>
        <p:nvSpPr>
          <p:cNvPr id="4" name="スライド番号プレースホルダー 3"/>
          <p:cNvSpPr>
            <a:spLocks noGrp="1"/>
          </p:cNvSpPr>
          <p:nvPr>
            <p:ph type="sldNum" sz="quarter" idx="5"/>
          </p:nvPr>
        </p:nvSpPr>
        <p:spPr/>
        <p:txBody>
          <a:bodyPr/>
          <a:lstStyle/>
          <a:p>
            <a:fld id="{FF0B5440-E786-401E-891D-C6F40E61BCB9}" type="slidenum">
              <a:rPr kumimoji="1" lang="ja-JP" altLang="en-US" smtClean="0"/>
              <a:t>135</a:t>
            </a:fld>
            <a:endParaRPr kumimoji="1" lang="ja-JP" altLang="en-US"/>
          </a:p>
        </p:txBody>
      </p:sp>
    </p:spTree>
    <p:extLst>
      <p:ext uri="{BB962C8B-B14F-4D97-AF65-F5344CB8AC3E}">
        <p14:creationId xmlns:p14="http://schemas.microsoft.com/office/powerpoint/2010/main" val="21995047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DBMS</a:t>
            </a:r>
            <a:r>
              <a:rPr kumimoji="1" lang="ja-JP" altLang="en-US" dirty="0"/>
              <a:t>によってはエラーだったり</a:t>
            </a:r>
          </a:p>
        </p:txBody>
      </p:sp>
      <p:sp>
        <p:nvSpPr>
          <p:cNvPr id="4" name="スライド番号プレースホルダー 3"/>
          <p:cNvSpPr>
            <a:spLocks noGrp="1"/>
          </p:cNvSpPr>
          <p:nvPr>
            <p:ph type="sldNum" sz="quarter" idx="5"/>
          </p:nvPr>
        </p:nvSpPr>
        <p:spPr/>
        <p:txBody>
          <a:bodyPr/>
          <a:lstStyle/>
          <a:p>
            <a:fld id="{FF0B5440-E786-401E-891D-C6F40E61BCB9}" type="slidenum">
              <a:rPr kumimoji="1" lang="ja-JP" altLang="en-US" smtClean="0"/>
              <a:t>136</a:t>
            </a:fld>
            <a:endParaRPr kumimoji="1" lang="ja-JP" altLang="en-US"/>
          </a:p>
        </p:txBody>
      </p:sp>
    </p:spTree>
    <p:extLst>
      <p:ext uri="{BB962C8B-B14F-4D97-AF65-F5344CB8AC3E}">
        <p14:creationId xmlns:p14="http://schemas.microsoft.com/office/powerpoint/2010/main" val="5946369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SELECT COUNT(</a:t>
            </a:r>
            <a:r>
              <a:rPr kumimoji="1" lang="en-US" altLang="ja-JP" dirty="0" err="1"/>
              <a:t>sal</a:t>
            </a:r>
            <a:r>
              <a:rPr kumimoji="1" lang="en-US" altLang="ja-JP" dirty="0"/>
              <a:t>) FROM emp</a:t>
            </a:r>
          </a:p>
          <a:p>
            <a:r>
              <a:rPr kumimoji="1" lang="en-US" altLang="ja-JP" dirty="0"/>
              <a:t>WHERE </a:t>
            </a:r>
            <a:r>
              <a:rPr kumimoji="1" lang="en-US" altLang="ja-JP" dirty="0" err="1"/>
              <a:t>sal</a:t>
            </a:r>
            <a:r>
              <a:rPr kumimoji="1" lang="en-US" altLang="ja-JP" dirty="0"/>
              <a:t> &gt;= 1500</a:t>
            </a:r>
            <a:endParaRPr kumimoji="1" lang="ja-JP" altLang="en-US" dirty="0"/>
          </a:p>
        </p:txBody>
      </p:sp>
      <p:sp>
        <p:nvSpPr>
          <p:cNvPr id="4" name="スライド番号プレースホルダー 3"/>
          <p:cNvSpPr>
            <a:spLocks noGrp="1"/>
          </p:cNvSpPr>
          <p:nvPr>
            <p:ph type="sldNum" sz="quarter" idx="5"/>
          </p:nvPr>
        </p:nvSpPr>
        <p:spPr/>
        <p:txBody>
          <a:bodyPr/>
          <a:lstStyle/>
          <a:p>
            <a:fld id="{FF0B5440-E786-401E-891D-C6F40E61BCB9}" type="slidenum">
              <a:rPr kumimoji="1" lang="ja-JP" altLang="en-US" smtClean="0"/>
              <a:t>137</a:t>
            </a:fld>
            <a:endParaRPr kumimoji="1" lang="ja-JP" altLang="en-US"/>
          </a:p>
        </p:txBody>
      </p:sp>
    </p:spTree>
    <p:extLst>
      <p:ext uri="{BB962C8B-B14F-4D97-AF65-F5344CB8AC3E}">
        <p14:creationId xmlns:p14="http://schemas.microsoft.com/office/powerpoint/2010/main" val="41625784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800" b="1" kern="100" dirty="0">
                <a:effectLst/>
                <a:latin typeface="Century" panose="02040604050505020304" pitchFamily="18" charset="0"/>
                <a:ea typeface="ＭＳ 明朝" panose="02020609040205080304" pitchFamily="17" charset="-128"/>
                <a:cs typeface="Times New Roman" panose="02020603050405020304" pitchFamily="18" charset="0"/>
              </a:rPr>
              <a:t>SELECT </a:t>
            </a:r>
            <a:r>
              <a:rPr lang="en-US" altLang="ja-JP" sz="1800" b="1" kern="100" dirty="0" err="1">
                <a:effectLst/>
                <a:latin typeface="Century" panose="02040604050505020304" pitchFamily="18" charset="0"/>
                <a:ea typeface="ＭＳ 明朝" panose="02020609040205080304" pitchFamily="17" charset="-128"/>
                <a:cs typeface="Times New Roman" panose="02020603050405020304" pitchFamily="18" charset="0"/>
              </a:rPr>
              <a:t>deptno,count</a:t>
            </a:r>
            <a:r>
              <a:rPr lang="en-US" altLang="ja-JP" sz="1800" b="1" kern="100" dirty="0">
                <a:effectLst/>
                <a:latin typeface="Century" panose="02040604050505020304" pitchFamily="18" charset="0"/>
                <a:ea typeface="ＭＳ 明朝" panose="02020609040205080304" pitchFamily="17" charset="-128"/>
                <a:cs typeface="Times New Roman" panose="02020603050405020304" pitchFamily="18" charset="0"/>
              </a:rPr>
              <a:t>(*) FROM emp GROUP BY </a:t>
            </a:r>
            <a:r>
              <a:rPr lang="en-US" altLang="ja-JP" sz="1800" b="1" kern="100" dirty="0" err="1">
                <a:effectLst/>
                <a:latin typeface="Century" panose="02040604050505020304" pitchFamily="18" charset="0"/>
                <a:ea typeface="ＭＳ 明朝" panose="02020609040205080304" pitchFamily="17" charset="-128"/>
                <a:cs typeface="Times New Roman" panose="02020603050405020304" pitchFamily="18" charset="0"/>
              </a:rPr>
              <a:t>deptno</a:t>
            </a:r>
            <a:r>
              <a:rPr lang="en-US" altLang="ja-JP" sz="1800" b="1" kern="100" dirty="0">
                <a:effectLst/>
                <a:latin typeface="Century" panose="02040604050505020304" pitchFamily="18" charset="0"/>
                <a:ea typeface="ＭＳ 明朝" panose="02020609040205080304" pitchFamily="17" charset="-128"/>
                <a:cs typeface="Times New Roman" panose="02020603050405020304" pitchFamily="18" charset="0"/>
              </a:rPr>
              <a:t>;</a:t>
            </a:r>
            <a:endParaRPr kumimoji="1" lang="ja-JP" altLang="en-US" dirty="0"/>
          </a:p>
        </p:txBody>
      </p:sp>
      <p:sp>
        <p:nvSpPr>
          <p:cNvPr id="4" name="スライド番号プレースホルダー 3"/>
          <p:cNvSpPr>
            <a:spLocks noGrp="1"/>
          </p:cNvSpPr>
          <p:nvPr>
            <p:ph type="sldNum" sz="quarter" idx="5"/>
          </p:nvPr>
        </p:nvSpPr>
        <p:spPr/>
        <p:txBody>
          <a:bodyPr/>
          <a:lstStyle/>
          <a:p>
            <a:fld id="{FF0B5440-E786-401E-891D-C6F40E61BCB9}" type="slidenum">
              <a:rPr kumimoji="1" lang="ja-JP" altLang="en-US" smtClean="0"/>
              <a:t>138</a:t>
            </a:fld>
            <a:endParaRPr kumimoji="1" lang="ja-JP" altLang="en-US"/>
          </a:p>
        </p:txBody>
      </p:sp>
    </p:spTree>
    <p:extLst>
      <p:ext uri="{BB962C8B-B14F-4D97-AF65-F5344CB8AC3E}">
        <p14:creationId xmlns:p14="http://schemas.microsoft.com/office/powerpoint/2010/main" val="40404798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SELECT	job, TRUNCATE(AVG(</a:t>
            </a:r>
            <a:r>
              <a:rPr kumimoji="1" lang="en-US" altLang="ja-JP" dirty="0" err="1"/>
              <a:t>sal</a:t>
            </a:r>
            <a:r>
              <a:rPr kumimoji="1" lang="en-US" altLang="ja-JP" dirty="0"/>
              <a:t>),0) FROM emp</a:t>
            </a:r>
          </a:p>
          <a:p>
            <a:r>
              <a:rPr kumimoji="1" lang="en-US" altLang="ja-JP" dirty="0"/>
              <a:t>WHERE	</a:t>
            </a:r>
            <a:r>
              <a:rPr kumimoji="1" lang="en-US" altLang="ja-JP" dirty="0" err="1"/>
              <a:t>hiredate</a:t>
            </a:r>
            <a:r>
              <a:rPr kumimoji="1" lang="en-US" altLang="ja-JP" dirty="0"/>
              <a:t> &gt;= '1981-09-01'</a:t>
            </a:r>
          </a:p>
          <a:p>
            <a:r>
              <a:rPr kumimoji="1" lang="en-US" altLang="ja-JP" dirty="0"/>
              <a:t>GROUP BY	job</a:t>
            </a:r>
          </a:p>
          <a:p>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FF0B5440-E786-401E-891D-C6F40E61BCB9}" type="slidenum">
              <a:rPr kumimoji="1" lang="ja-JP" altLang="en-US" smtClean="0"/>
              <a:t>140</a:t>
            </a:fld>
            <a:endParaRPr kumimoji="1" lang="ja-JP" altLang="en-US"/>
          </a:p>
        </p:txBody>
      </p:sp>
    </p:spTree>
    <p:extLst>
      <p:ext uri="{BB962C8B-B14F-4D97-AF65-F5344CB8AC3E}">
        <p14:creationId xmlns:p14="http://schemas.microsoft.com/office/powerpoint/2010/main" val="22976463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なら集計関数よりも遅い条件付けを作ればええやん！！でできたのが </a:t>
            </a:r>
            <a:r>
              <a:rPr kumimoji="1" lang="en-US" altLang="ja-JP" dirty="0"/>
              <a:t>HAVING</a:t>
            </a:r>
            <a:endParaRPr kumimoji="1" lang="ja-JP" altLang="en-US" dirty="0"/>
          </a:p>
        </p:txBody>
      </p:sp>
      <p:sp>
        <p:nvSpPr>
          <p:cNvPr id="4" name="スライド番号プレースホルダー 3"/>
          <p:cNvSpPr>
            <a:spLocks noGrp="1"/>
          </p:cNvSpPr>
          <p:nvPr>
            <p:ph type="sldNum" sz="quarter" idx="5"/>
          </p:nvPr>
        </p:nvSpPr>
        <p:spPr/>
        <p:txBody>
          <a:bodyPr/>
          <a:lstStyle/>
          <a:p>
            <a:fld id="{FF0B5440-E786-401E-891D-C6F40E61BCB9}" type="slidenum">
              <a:rPr kumimoji="1" lang="ja-JP" altLang="en-US" smtClean="0"/>
              <a:t>142</a:t>
            </a:fld>
            <a:endParaRPr kumimoji="1" lang="ja-JP" altLang="en-US"/>
          </a:p>
        </p:txBody>
      </p:sp>
    </p:spTree>
    <p:extLst>
      <p:ext uri="{BB962C8B-B14F-4D97-AF65-F5344CB8AC3E}">
        <p14:creationId xmlns:p14="http://schemas.microsoft.com/office/powerpoint/2010/main" val="3948493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ツリー構造は </a:t>
            </a:r>
            <a:r>
              <a:rPr kumimoji="1" lang="en-US" altLang="ja-JP" dirty="0"/>
              <a:t>PC</a:t>
            </a:r>
            <a:r>
              <a:rPr kumimoji="1" lang="ja-JP" altLang="en-US" dirty="0"/>
              <a:t>で目的のファイルにたどり着くためにフォルダを経由していくのと同じ構造</a:t>
            </a:r>
            <a:endParaRPr kumimoji="1" lang="en-US" altLang="ja-JP" dirty="0"/>
          </a:p>
          <a:p>
            <a:r>
              <a:rPr kumimoji="1" lang="ja-JP" altLang="en-US" dirty="0"/>
              <a:t>あるファイルにたどり着くためには決められた順にフォルダを開いていく必要がある。</a:t>
            </a:r>
            <a:endParaRPr kumimoji="1" lang="en-US" altLang="ja-JP" dirty="0"/>
          </a:p>
          <a:p>
            <a:endParaRPr kumimoji="1" lang="en-US" altLang="ja-JP" dirty="0"/>
          </a:p>
          <a:p>
            <a:r>
              <a:rPr lang="ja-JP" altLang="en-US" dirty="0"/>
              <a:t>標準</a:t>
            </a:r>
            <a:endParaRPr lang="en-US" altLang="ja-JP" dirty="0"/>
          </a:p>
          <a:p>
            <a:r>
              <a:rPr lang="ja-JP" altLang="en-US" dirty="0"/>
              <a:t>データベースとしては柔軟性がなくあまり使用されない</a:t>
            </a:r>
            <a:endParaRPr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12</a:t>
            </a:fld>
            <a:endParaRPr kumimoji="1" lang="ja-JP" altLang="en-US"/>
          </a:p>
        </p:txBody>
      </p:sp>
    </p:spTree>
    <p:extLst>
      <p:ext uri="{BB962C8B-B14F-4D97-AF65-F5344CB8AC3E}">
        <p14:creationId xmlns:p14="http://schemas.microsoft.com/office/powerpoint/2010/main" val="2563941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SELECT </a:t>
            </a:r>
            <a:r>
              <a:rPr kumimoji="1" lang="en-US" altLang="ja-JP" dirty="0" err="1"/>
              <a:t>deptno</a:t>
            </a:r>
            <a:r>
              <a:rPr kumimoji="1" lang="en-US" altLang="ja-JP" dirty="0"/>
              <a:t> , AVG(</a:t>
            </a:r>
            <a:r>
              <a:rPr kumimoji="1" lang="en-US" altLang="ja-JP" dirty="0" err="1"/>
              <a:t>sal</a:t>
            </a:r>
            <a:r>
              <a:rPr kumimoji="1" lang="en-US" altLang="ja-JP" dirty="0"/>
              <a:t>) FROM emp</a:t>
            </a:r>
          </a:p>
          <a:p>
            <a:r>
              <a:rPr kumimoji="1" lang="en-US" altLang="ja-JP" dirty="0"/>
              <a:t>GROUP BY </a:t>
            </a:r>
            <a:r>
              <a:rPr kumimoji="1" lang="en-US" altLang="ja-JP" dirty="0" err="1"/>
              <a:t>deptno</a:t>
            </a:r>
            <a:endParaRPr kumimoji="1" lang="en-US" altLang="ja-JP" dirty="0"/>
          </a:p>
          <a:p>
            <a:r>
              <a:rPr kumimoji="1" lang="en-US" altLang="ja-JP" dirty="0"/>
              <a:t>HAVING AVG(</a:t>
            </a:r>
            <a:r>
              <a:rPr kumimoji="1" lang="en-US" altLang="ja-JP" dirty="0" err="1"/>
              <a:t>sal</a:t>
            </a:r>
            <a:r>
              <a:rPr kumimoji="1" lang="en-US" altLang="ja-JP" dirty="0"/>
              <a:t>) &gt; 2500</a:t>
            </a:r>
          </a:p>
          <a:p>
            <a:endParaRPr kumimoji="1" lang="en-US" altLang="ja-JP" dirty="0"/>
          </a:p>
          <a:p>
            <a:r>
              <a:rPr kumimoji="1" lang="en-US" altLang="ja-JP" dirty="0"/>
              <a:t>SELECT </a:t>
            </a:r>
            <a:r>
              <a:rPr kumimoji="1" lang="en-US" altLang="ja-JP" dirty="0" err="1"/>
              <a:t>deptno,COUNT</a:t>
            </a:r>
            <a:r>
              <a:rPr kumimoji="1" lang="en-US" altLang="ja-JP" dirty="0"/>
              <a:t>(</a:t>
            </a:r>
            <a:r>
              <a:rPr kumimoji="1" lang="en-US" altLang="ja-JP" dirty="0" err="1"/>
              <a:t>deptno</a:t>
            </a:r>
            <a:r>
              <a:rPr kumimoji="1" lang="en-US" altLang="ja-JP" dirty="0"/>
              <a:t>) FROM emp</a:t>
            </a:r>
          </a:p>
          <a:p>
            <a:r>
              <a:rPr kumimoji="1" lang="en-US" altLang="ja-JP" dirty="0"/>
              <a:t>WHERE	</a:t>
            </a:r>
            <a:r>
              <a:rPr kumimoji="1" lang="en-US" altLang="ja-JP" dirty="0" err="1"/>
              <a:t>sal</a:t>
            </a:r>
            <a:r>
              <a:rPr kumimoji="1" lang="en-US" altLang="ja-JP" dirty="0"/>
              <a:t> &gt;= 2000</a:t>
            </a:r>
          </a:p>
          <a:p>
            <a:r>
              <a:rPr kumimoji="1" lang="en-US" altLang="ja-JP" dirty="0"/>
              <a:t>GROUP BY </a:t>
            </a:r>
            <a:r>
              <a:rPr kumimoji="1" lang="en-US" altLang="ja-JP" dirty="0" err="1"/>
              <a:t>deptno</a:t>
            </a:r>
            <a:endParaRPr kumimoji="1" lang="en-US" altLang="ja-JP" dirty="0"/>
          </a:p>
          <a:p>
            <a:r>
              <a:rPr kumimoji="1" lang="en-US" altLang="ja-JP" dirty="0"/>
              <a:t>HAVING COUNT(</a:t>
            </a:r>
            <a:r>
              <a:rPr kumimoji="1" lang="en-US" altLang="ja-JP" dirty="0" err="1"/>
              <a:t>deptno</a:t>
            </a:r>
            <a:r>
              <a:rPr kumimoji="1" lang="en-US" altLang="ja-JP" dirty="0"/>
              <a:t>) &gt;= 3</a:t>
            </a:r>
            <a:endParaRPr kumimoji="1" lang="ja-JP" altLang="en-US" dirty="0"/>
          </a:p>
        </p:txBody>
      </p:sp>
      <p:sp>
        <p:nvSpPr>
          <p:cNvPr id="4" name="スライド番号プレースホルダー 3"/>
          <p:cNvSpPr>
            <a:spLocks noGrp="1"/>
          </p:cNvSpPr>
          <p:nvPr>
            <p:ph type="sldNum" sz="quarter" idx="5"/>
          </p:nvPr>
        </p:nvSpPr>
        <p:spPr/>
        <p:txBody>
          <a:bodyPr/>
          <a:lstStyle/>
          <a:p>
            <a:fld id="{FF0B5440-E786-401E-891D-C6F40E61BCB9}" type="slidenum">
              <a:rPr kumimoji="1" lang="ja-JP" altLang="en-US" smtClean="0"/>
              <a:t>145</a:t>
            </a:fld>
            <a:endParaRPr kumimoji="1" lang="ja-JP" altLang="en-US"/>
          </a:p>
        </p:txBody>
      </p:sp>
    </p:spTree>
    <p:extLst>
      <p:ext uri="{BB962C8B-B14F-4D97-AF65-F5344CB8AC3E}">
        <p14:creationId xmlns:p14="http://schemas.microsoft.com/office/powerpoint/2010/main" val="42235125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WHERE</a:t>
            </a:r>
            <a:r>
              <a:rPr kumimoji="1" lang="ja-JP" altLang="en-US" dirty="0"/>
              <a:t>に</a:t>
            </a:r>
            <a:r>
              <a:rPr kumimoji="1" lang="en-US" altLang="ja-JP" dirty="0"/>
              <a:t>AVG</a:t>
            </a:r>
            <a:r>
              <a:rPr kumimoji="1" lang="ja-JP" altLang="en-US" dirty="0"/>
              <a:t>は使えない</a:t>
            </a:r>
            <a:endParaRPr kumimoji="1" lang="en-US" altLang="ja-JP" dirty="0"/>
          </a:p>
          <a:p>
            <a:r>
              <a:rPr kumimoji="1" lang="en-US" altLang="ja-JP" dirty="0"/>
              <a:t>HAVING</a:t>
            </a:r>
            <a:r>
              <a:rPr kumimoji="1" lang="ja-JP" altLang="en-US" dirty="0"/>
              <a:t>にする・・・なにでグループ化？</a:t>
            </a:r>
          </a:p>
        </p:txBody>
      </p:sp>
      <p:sp>
        <p:nvSpPr>
          <p:cNvPr id="4" name="スライド番号プレースホルダー 3"/>
          <p:cNvSpPr>
            <a:spLocks noGrp="1"/>
          </p:cNvSpPr>
          <p:nvPr>
            <p:ph type="sldNum" sz="quarter" idx="5"/>
          </p:nvPr>
        </p:nvSpPr>
        <p:spPr/>
        <p:txBody>
          <a:bodyPr/>
          <a:lstStyle/>
          <a:p>
            <a:fld id="{FF0B5440-E786-401E-891D-C6F40E61BCB9}" type="slidenum">
              <a:rPr kumimoji="1" lang="ja-JP" altLang="en-US" smtClean="0"/>
              <a:t>147</a:t>
            </a:fld>
            <a:endParaRPr kumimoji="1" lang="ja-JP" altLang="en-US"/>
          </a:p>
        </p:txBody>
      </p:sp>
    </p:spTree>
    <p:extLst>
      <p:ext uri="{BB962C8B-B14F-4D97-AF65-F5344CB8AC3E}">
        <p14:creationId xmlns:p14="http://schemas.microsoft.com/office/powerpoint/2010/main" val="58941565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SQL</a:t>
            </a:r>
            <a:r>
              <a:rPr kumimoji="1" lang="ja-JP" altLang="en-US" dirty="0"/>
              <a:t>文２回打つ？面倒・・・</a:t>
            </a:r>
          </a:p>
        </p:txBody>
      </p:sp>
      <p:sp>
        <p:nvSpPr>
          <p:cNvPr id="4" name="スライド番号プレースホルダー 3"/>
          <p:cNvSpPr>
            <a:spLocks noGrp="1"/>
          </p:cNvSpPr>
          <p:nvPr>
            <p:ph type="sldNum" sz="quarter" idx="5"/>
          </p:nvPr>
        </p:nvSpPr>
        <p:spPr/>
        <p:txBody>
          <a:bodyPr/>
          <a:lstStyle/>
          <a:p>
            <a:fld id="{FF0B5440-E786-401E-891D-C6F40E61BCB9}" type="slidenum">
              <a:rPr kumimoji="1" lang="ja-JP" altLang="en-US" smtClean="0"/>
              <a:t>148</a:t>
            </a:fld>
            <a:endParaRPr kumimoji="1" lang="ja-JP" altLang="en-US"/>
          </a:p>
        </p:txBody>
      </p:sp>
    </p:spTree>
    <p:extLst>
      <p:ext uri="{BB962C8B-B14F-4D97-AF65-F5344CB8AC3E}">
        <p14:creationId xmlns:p14="http://schemas.microsoft.com/office/powerpoint/2010/main" val="38590288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やっていること自体は今までの</a:t>
            </a:r>
            <a:r>
              <a:rPr kumimoji="1" lang="en-US" altLang="ja-JP" dirty="0"/>
              <a:t>SQL</a:t>
            </a:r>
            <a:r>
              <a:rPr kumimoji="1" lang="ja-JP" altLang="en-US" dirty="0"/>
              <a:t>を組み合わせただけ。</a:t>
            </a:r>
            <a:endParaRPr kumimoji="1" lang="en-US" altLang="ja-JP" dirty="0"/>
          </a:p>
          <a:p>
            <a:endParaRPr kumimoji="1" lang="en-US" altLang="ja-JP" dirty="0"/>
          </a:p>
          <a:p>
            <a:r>
              <a:rPr kumimoji="1" lang="ja-JP" altLang="en-US" dirty="0"/>
              <a:t>各々の</a:t>
            </a:r>
            <a:r>
              <a:rPr kumimoji="1" lang="en-US" altLang="ja-JP" dirty="0"/>
              <a:t>SQL</a:t>
            </a:r>
            <a:r>
              <a:rPr kumimoji="1" lang="ja-JP" altLang="en-US" dirty="0"/>
              <a:t>文を１つずつ作って後から組み立てれば簡単に作れる。</a:t>
            </a:r>
          </a:p>
        </p:txBody>
      </p:sp>
      <p:sp>
        <p:nvSpPr>
          <p:cNvPr id="4" name="スライド番号プレースホルダー 3"/>
          <p:cNvSpPr>
            <a:spLocks noGrp="1"/>
          </p:cNvSpPr>
          <p:nvPr>
            <p:ph type="sldNum" sz="quarter" idx="5"/>
          </p:nvPr>
        </p:nvSpPr>
        <p:spPr/>
        <p:txBody>
          <a:bodyPr/>
          <a:lstStyle/>
          <a:p>
            <a:fld id="{FF0B5440-E786-401E-891D-C6F40E61BCB9}" type="slidenum">
              <a:rPr kumimoji="1" lang="ja-JP" altLang="en-US" smtClean="0"/>
              <a:t>149</a:t>
            </a:fld>
            <a:endParaRPr kumimoji="1" lang="ja-JP" altLang="en-US"/>
          </a:p>
        </p:txBody>
      </p:sp>
    </p:spTree>
    <p:extLst>
      <p:ext uri="{BB962C8B-B14F-4D97-AF65-F5344CB8AC3E}">
        <p14:creationId xmlns:p14="http://schemas.microsoft.com/office/powerpoint/2010/main" val="37967299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まずは 副問い合わせ部分が実行</a:t>
            </a:r>
            <a:endParaRPr kumimoji="1" lang="en-US" altLang="ja-JP" dirty="0"/>
          </a:p>
          <a:p>
            <a:r>
              <a:rPr kumimoji="1" lang="ja-JP" altLang="en-US" dirty="0"/>
              <a:t>その後 副問い合わせによって化けた値を②の</a:t>
            </a:r>
            <a:r>
              <a:rPr kumimoji="1" lang="en-US" altLang="ja-JP" dirty="0"/>
              <a:t>SQL</a:t>
            </a:r>
            <a:r>
              <a:rPr kumimoji="1" lang="ja-JP" altLang="en-US" dirty="0"/>
              <a:t>が使う</a:t>
            </a:r>
            <a:endParaRPr kumimoji="1" lang="en-US" altLang="ja-JP" dirty="0"/>
          </a:p>
          <a:p>
            <a:endParaRPr kumimoji="1" lang="en-US" altLang="ja-JP" dirty="0"/>
          </a:p>
          <a:p>
            <a:r>
              <a:rPr kumimoji="1" lang="ja-JP" altLang="en-US" dirty="0"/>
              <a:t>ちなみに １側をサブクエリ ２側をメインクエリとよぶこともある</a:t>
            </a:r>
          </a:p>
        </p:txBody>
      </p:sp>
      <p:sp>
        <p:nvSpPr>
          <p:cNvPr id="4" name="スライド番号プレースホルダー 3"/>
          <p:cNvSpPr>
            <a:spLocks noGrp="1"/>
          </p:cNvSpPr>
          <p:nvPr>
            <p:ph type="sldNum" sz="quarter" idx="5"/>
          </p:nvPr>
        </p:nvSpPr>
        <p:spPr/>
        <p:txBody>
          <a:bodyPr/>
          <a:lstStyle/>
          <a:p>
            <a:fld id="{FF0B5440-E786-401E-891D-C6F40E61BCB9}" type="slidenum">
              <a:rPr kumimoji="1" lang="ja-JP" altLang="en-US" smtClean="0"/>
              <a:t>150</a:t>
            </a:fld>
            <a:endParaRPr kumimoji="1" lang="ja-JP" altLang="en-US"/>
          </a:p>
        </p:txBody>
      </p:sp>
    </p:spTree>
    <p:extLst>
      <p:ext uri="{BB962C8B-B14F-4D97-AF65-F5344CB8AC3E}">
        <p14:creationId xmlns:p14="http://schemas.microsoft.com/office/powerpoint/2010/main" val="75889384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F0B5440-E786-401E-891D-C6F40E61BCB9}" type="slidenum">
              <a:rPr kumimoji="1" lang="ja-JP" altLang="en-US" smtClean="0"/>
              <a:t>151</a:t>
            </a:fld>
            <a:endParaRPr kumimoji="1" lang="ja-JP" altLang="en-US"/>
          </a:p>
        </p:txBody>
      </p:sp>
    </p:spTree>
    <p:extLst>
      <p:ext uri="{BB962C8B-B14F-4D97-AF65-F5344CB8AC3E}">
        <p14:creationId xmlns:p14="http://schemas.microsoft.com/office/powerpoint/2010/main" val="259171333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SELECT		</a:t>
            </a:r>
            <a:r>
              <a:rPr kumimoji="1" lang="en-US" altLang="ja-JP" dirty="0" err="1"/>
              <a:t>empno</a:t>
            </a:r>
            <a:r>
              <a:rPr kumimoji="1" lang="en-US" altLang="ja-JP" dirty="0"/>
              <a:t>,</a:t>
            </a:r>
          </a:p>
          <a:p>
            <a:r>
              <a:rPr kumimoji="1" lang="en-US" altLang="ja-JP" dirty="0"/>
              <a:t>			</a:t>
            </a:r>
            <a:r>
              <a:rPr kumimoji="1" lang="en-US" altLang="ja-JP" dirty="0" err="1"/>
              <a:t>ename</a:t>
            </a:r>
            <a:r>
              <a:rPr kumimoji="1" lang="en-US" altLang="ja-JP" dirty="0"/>
              <a:t>,</a:t>
            </a:r>
          </a:p>
          <a:p>
            <a:r>
              <a:rPr kumimoji="1" lang="en-US" altLang="ja-JP" dirty="0"/>
              <a:t>            </a:t>
            </a:r>
            <a:r>
              <a:rPr kumimoji="1" lang="en-US" altLang="ja-JP" dirty="0" err="1"/>
              <a:t>sal</a:t>
            </a:r>
            <a:endParaRPr kumimoji="1" lang="en-US" altLang="ja-JP" dirty="0"/>
          </a:p>
          <a:p>
            <a:r>
              <a:rPr kumimoji="1" lang="en-US" altLang="ja-JP" dirty="0"/>
              <a:t>FROM		emp</a:t>
            </a:r>
          </a:p>
          <a:p>
            <a:r>
              <a:rPr kumimoji="1" lang="en-US" altLang="ja-JP" dirty="0"/>
              <a:t>WHERE		</a:t>
            </a:r>
            <a:r>
              <a:rPr kumimoji="1" lang="en-US" altLang="ja-JP" dirty="0" err="1"/>
              <a:t>sal</a:t>
            </a:r>
            <a:r>
              <a:rPr kumimoji="1" lang="en-US" altLang="ja-JP" dirty="0"/>
              <a:t> = (SELECT 	MAX(</a:t>
            </a:r>
            <a:r>
              <a:rPr kumimoji="1" lang="en-US" altLang="ja-JP" dirty="0" err="1"/>
              <a:t>sal</a:t>
            </a:r>
            <a:r>
              <a:rPr kumimoji="1" lang="en-US" altLang="ja-JP" dirty="0"/>
              <a:t>)</a:t>
            </a:r>
          </a:p>
          <a:p>
            <a:r>
              <a:rPr kumimoji="1" lang="en-US" altLang="ja-JP" dirty="0"/>
              <a:t>                   FROM		emp</a:t>
            </a:r>
          </a:p>
          <a:p>
            <a:r>
              <a:rPr kumimoji="1" lang="en-US" altLang="ja-JP" dirty="0"/>
              <a:t>                   )</a:t>
            </a:r>
          </a:p>
          <a:p>
            <a:r>
              <a:rPr kumimoji="1" lang="en-US" altLang="ja-JP" dirty="0"/>
              <a:t>;</a:t>
            </a:r>
          </a:p>
          <a:p>
            <a:endParaRPr kumimoji="1" lang="en-US" altLang="ja-JP" dirty="0"/>
          </a:p>
          <a:p>
            <a:endParaRPr kumimoji="1" lang="en-US" altLang="ja-JP" dirty="0"/>
          </a:p>
          <a:p>
            <a:r>
              <a:rPr kumimoji="1" lang="en-US" altLang="ja-JP" dirty="0"/>
              <a:t>UPDATE `emp` SET  </a:t>
            </a:r>
            <a:r>
              <a:rPr kumimoji="1" lang="en-US" altLang="ja-JP" dirty="0" err="1"/>
              <a:t>sal</a:t>
            </a:r>
            <a:r>
              <a:rPr kumimoji="1" lang="en-US" altLang="ja-JP" dirty="0"/>
              <a:t> =(SELECT SUM(</a:t>
            </a:r>
            <a:r>
              <a:rPr kumimoji="1" lang="en-US" altLang="ja-JP" dirty="0" err="1"/>
              <a:t>sal</a:t>
            </a:r>
            <a:r>
              <a:rPr kumimoji="1" lang="en-US" altLang="ja-JP" dirty="0"/>
              <a:t>)</a:t>
            </a:r>
          </a:p>
          <a:p>
            <a:r>
              <a:rPr kumimoji="1" lang="en-US" altLang="ja-JP" dirty="0"/>
              <a:t>                                      FROM emp</a:t>
            </a:r>
          </a:p>
          <a:p>
            <a:r>
              <a:rPr kumimoji="1" lang="en-US" altLang="ja-JP" dirty="0"/>
              <a:t>                                      )</a:t>
            </a:r>
          </a:p>
          <a:p>
            <a:r>
              <a:rPr kumimoji="1" lang="en-US" altLang="ja-JP" dirty="0"/>
              <a:t>WHERE </a:t>
            </a:r>
            <a:r>
              <a:rPr kumimoji="1" lang="en-US" altLang="ja-JP" dirty="0" err="1"/>
              <a:t>empno</a:t>
            </a:r>
            <a:r>
              <a:rPr kumimoji="1" lang="en-US" altLang="ja-JP" dirty="0"/>
              <a:t> = 9999</a:t>
            </a:r>
          </a:p>
          <a:p>
            <a:r>
              <a:rPr kumimoji="1" lang="en-US" altLang="ja-JP" dirty="0"/>
              <a:t>;</a:t>
            </a:r>
          </a:p>
          <a:p>
            <a:endParaRPr kumimoji="1" lang="ja-JP" altLang="en-US" dirty="0"/>
          </a:p>
        </p:txBody>
      </p:sp>
      <p:sp>
        <p:nvSpPr>
          <p:cNvPr id="4" name="スライド番号プレースホルダー 3"/>
          <p:cNvSpPr>
            <a:spLocks noGrp="1"/>
          </p:cNvSpPr>
          <p:nvPr>
            <p:ph type="sldNum" sz="quarter" idx="5"/>
          </p:nvPr>
        </p:nvSpPr>
        <p:spPr/>
        <p:txBody>
          <a:bodyPr/>
          <a:lstStyle/>
          <a:p>
            <a:fld id="{FF0B5440-E786-401E-891D-C6F40E61BCB9}" type="slidenum">
              <a:rPr kumimoji="1" lang="ja-JP" altLang="en-US" smtClean="0"/>
              <a:t>152</a:t>
            </a:fld>
            <a:endParaRPr kumimoji="1" lang="ja-JP" altLang="en-US"/>
          </a:p>
        </p:txBody>
      </p:sp>
    </p:spTree>
    <p:extLst>
      <p:ext uri="{BB962C8B-B14F-4D97-AF65-F5344CB8AC3E}">
        <p14:creationId xmlns:p14="http://schemas.microsoft.com/office/powerpoint/2010/main" val="18238663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F0B5440-E786-401E-891D-C6F40E61BCB9}" type="slidenum">
              <a:rPr kumimoji="1" lang="ja-JP" altLang="en-US" smtClean="0"/>
              <a:t>155</a:t>
            </a:fld>
            <a:endParaRPr kumimoji="1" lang="ja-JP" altLang="en-US"/>
          </a:p>
        </p:txBody>
      </p:sp>
    </p:spTree>
    <p:extLst>
      <p:ext uri="{BB962C8B-B14F-4D97-AF65-F5344CB8AC3E}">
        <p14:creationId xmlns:p14="http://schemas.microsoft.com/office/powerpoint/2010/main" val="173786980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SMITH</a:t>
            </a:r>
            <a:r>
              <a:rPr kumimoji="1" lang="ja-JP" altLang="en-US" dirty="0"/>
              <a:t>の</a:t>
            </a:r>
            <a:r>
              <a:rPr kumimoji="1" lang="en-US" altLang="ja-JP" dirty="0" err="1"/>
              <a:t>deptno</a:t>
            </a:r>
            <a:r>
              <a:rPr kumimoji="1" lang="ja-JP" altLang="en-US" dirty="0"/>
              <a:t>は</a:t>
            </a:r>
            <a:r>
              <a:rPr kumimoji="1" lang="en-US" altLang="ja-JP" dirty="0"/>
              <a:t>20 dept</a:t>
            </a:r>
            <a:r>
              <a:rPr kumimoji="1" lang="ja-JP" altLang="en-US" dirty="0"/>
              <a:t>テーブルを見ると</a:t>
            </a:r>
            <a:r>
              <a:rPr kumimoji="1" lang="en-US" altLang="ja-JP" dirty="0" err="1"/>
              <a:t>deptno</a:t>
            </a:r>
            <a:r>
              <a:rPr kumimoji="1" lang="en-US" altLang="ja-JP" dirty="0"/>
              <a:t>=20</a:t>
            </a:r>
            <a:r>
              <a:rPr kumimoji="1" lang="ja-JP" altLang="en-US" dirty="0"/>
              <a:t>は </a:t>
            </a:r>
            <a:r>
              <a:rPr kumimoji="1" lang="en-US" altLang="ja-JP" dirty="0"/>
              <a:t>DNAME = RESEARCH LOC = DALLAS</a:t>
            </a:r>
            <a:r>
              <a:rPr kumimoji="1" lang="ja-JP" altLang="en-US" dirty="0"/>
              <a:t>となる</a:t>
            </a:r>
          </a:p>
        </p:txBody>
      </p:sp>
      <p:sp>
        <p:nvSpPr>
          <p:cNvPr id="4" name="スライド番号プレースホルダー 3"/>
          <p:cNvSpPr>
            <a:spLocks noGrp="1"/>
          </p:cNvSpPr>
          <p:nvPr>
            <p:ph type="sldNum" sz="quarter" idx="5"/>
          </p:nvPr>
        </p:nvSpPr>
        <p:spPr/>
        <p:txBody>
          <a:bodyPr/>
          <a:lstStyle/>
          <a:p>
            <a:fld id="{FF0B5440-E786-401E-891D-C6F40E61BCB9}" type="slidenum">
              <a:rPr kumimoji="1" lang="ja-JP" altLang="en-US" smtClean="0"/>
              <a:t>161</a:t>
            </a:fld>
            <a:endParaRPr kumimoji="1" lang="ja-JP" altLang="en-US"/>
          </a:p>
        </p:txBody>
      </p:sp>
    </p:spTree>
    <p:extLst>
      <p:ext uri="{BB962C8B-B14F-4D97-AF65-F5344CB8AC3E}">
        <p14:creationId xmlns:p14="http://schemas.microsoft.com/office/powerpoint/2010/main" val="268294860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フィールドが他のフィールドと連動している場合</a:t>
            </a:r>
            <a:endParaRPr kumimoji="1" lang="en-US" altLang="ja-JP" dirty="0"/>
          </a:p>
          <a:p>
            <a:r>
              <a:rPr kumimoji="1" lang="ja-JP" altLang="en-US" dirty="0"/>
              <a:t>今回は２カラム分だが</a:t>
            </a:r>
            <a:endParaRPr kumimoji="1" lang="en-US" altLang="ja-JP" dirty="0"/>
          </a:p>
          <a:p>
            <a:r>
              <a:rPr kumimoji="1" lang="en-US" altLang="ja-JP" dirty="0"/>
              <a:t>3</a:t>
            </a:r>
            <a:r>
              <a:rPr kumimoji="1" lang="ja-JP" altLang="en-US" dirty="0"/>
              <a:t>か所・</a:t>
            </a:r>
            <a:r>
              <a:rPr kumimoji="1" lang="en-US" altLang="ja-JP" dirty="0"/>
              <a:t>4</a:t>
            </a:r>
            <a:r>
              <a:rPr kumimoji="1" lang="ja-JP" altLang="en-US" dirty="0"/>
              <a:t>か所となってくると更新し忘れが頻発する</a:t>
            </a:r>
          </a:p>
        </p:txBody>
      </p:sp>
      <p:sp>
        <p:nvSpPr>
          <p:cNvPr id="4" name="スライド番号プレースホルダー 3"/>
          <p:cNvSpPr>
            <a:spLocks noGrp="1"/>
          </p:cNvSpPr>
          <p:nvPr>
            <p:ph type="sldNum" sz="quarter" idx="5"/>
          </p:nvPr>
        </p:nvSpPr>
        <p:spPr/>
        <p:txBody>
          <a:bodyPr/>
          <a:lstStyle/>
          <a:p>
            <a:fld id="{FF0B5440-E786-401E-891D-C6F40E61BCB9}" type="slidenum">
              <a:rPr kumimoji="1" lang="ja-JP" altLang="en-US" smtClean="0"/>
              <a:t>164</a:t>
            </a:fld>
            <a:endParaRPr kumimoji="1" lang="ja-JP" altLang="en-US"/>
          </a:p>
        </p:txBody>
      </p:sp>
    </p:spTree>
    <p:extLst>
      <p:ext uri="{BB962C8B-B14F-4D97-AF65-F5344CB8AC3E}">
        <p14:creationId xmlns:p14="http://schemas.microsoft.com/office/powerpoint/2010/main" val="1659934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13</a:t>
            </a:fld>
            <a:endParaRPr kumimoji="1" lang="ja-JP" altLang="en-US"/>
          </a:p>
        </p:txBody>
      </p:sp>
    </p:spTree>
    <p:extLst>
      <p:ext uri="{BB962C8B-B14F-4D97-AF65-F5344CB8AC3E}">
        <p14:creationId xmlns:p14="http://schemas.microsoft.com/office/powerpoint/2010/main" val="374151861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そのため人間が見やすいようにテーブルの結合がある</a:t>
            </a:r>
          </a:p>
        </p:txBody>
      </p:sp>
      <p:sp>
        <p:nvSpPr>
          <p:cNvPr id="4" name="スライド番号プレースホルダー 3"/>
          <p:cNvSpPr>
            <a:spLocks noGrp="1"/>
          </p:cNvSpPr>
          <p:nvPr>
            <p:ph type="sldNum" sz="quarter" idx="5"/>
          </p:nvPr>
        </p:nvSpPr>
        <p:spPr/>
        <p:txBody>
          <a:bodyPr/>
          <a:lstStyle/>
          <a:p>
            <a:fld id="{FF0B5440-E786-401E-891D-C6F40E61BCB9}" type="slidenum">
              <a:rPr kumimoji="1" lang="ja-JP" altLang="en-US" smtClean="0"/>
              <a:t>165</a:t>
            </a:fld>
            <a:endParaRPr kumimoji="1" lang="ja-JP" altLang="en-US"/>
          </a:p>
        </p:txBody>
      </p:sp>
    </p:spTree>
    <p:extLst>
      <p:ext uri="{BB962C8B-B14F-4D97-AF65-F5344CB8AC3E}">
        <p14:creationId xmlns:p14="http://schemas.microsoft.com/office/powerpoint/2010/main" val="307905603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結合は左側の表に一行ずつ右側のレコードをくっつけていく</a:t>
            </a:r>
            <a:endParaRPr kumimoji="1" lang="en-US" altLang="ja-JP" dirty="0"/>
          </a:p>
          <a:p>
            <a:r>
              <a:rPr kumimoji="1" lang="ja-JP" altLang="en-US" dirty="0"/>
              <a:t>単純に左右の表が合体するわけではない</a:t>
            </a:r>
          </a:p>
        </p:txBody>
      </p:sp>
      <p:sp>
        <p:nvSpPr>
          <p:cNvPr id="4" name="スライド番号プレースホルダー 3"/>
          <p:cNvSpPr>
            <a:spLocks noGrp="1"/>
          </p:cNvSpPr>
          <p:nvPr>
            <p:ph type="sldNum" sz="quarter" idx="5"/>
          </p:nvPr>
        </p:nvSpPr>
        <p:spPr/>
        <p:txBody>
          <a:bodyPr/>
          <a:lstStyle/>
          <a:p>
            <a:fld id="{FF0B5440-E786-401E-891D-C6F40E61BCB9}" type="slidenum">
              <a:rPr kumimoji="1" lang="ja-JP" altLang="en-US" smtClean="0"/>
              <a:t>166</a:t>
            </a:fld>
            <a:endParaRPr kumimoji="1" lang="ja-JP" altLang="en-US"/>
          </a:p>
        </p:txBody>
      </p:sp>
    </p:spTree>
    <p:extLst>
      <p:ext uri="{BB962C8B-B14F-4D97-AF65-F5344CB8AC3E}">
        <p14:creationId xmlns:p14="http://schemas.microsoft.com/office/powerpoint/2010/main" val="251045289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FROM </a:t>
            </a:r>
            <a:r>
              <a:rPr kumimoji="1" lang="ja-JP" altLang="en-US" dirty="0"/>
              <a:t>側を 左表</a:t>
            </a:r>
            <a:endParaRPr kumimoji="1" lang="en-US" altLang="ja-JP" dirty="0"/>
          </a:p>
          <a:p>
            <a:r>
              <a:rPr kumimoji="1" lang="en-US" altLang="ja-JP" dirty="0"/>
              <a:t>JOIN</a:t>
            </a:r>
            <a:r>
              <a:rPr kumimoji="1" lang="ja-JP" altLang="en-US" dirty="0"/>
              <a:t>でつなぐ側を 右表 と便宜的に呼ぶ</a:t>
            </a:r>
          </a:p>
        </p:txBody>
      </p:sp>
      <p:sp>
        <p:nvSpPr>
          <p:cNvPr id="4" name="スライド番号プレースホルダー 3"/>
          <p:cNvSpPr>
            <a:spLocks noGrp="1"/>
          </p:cNvSpPr>
          <p:nvPr>
            <p:ph type="sldNum" sz="quarter" idx="5"/>
          </p:nvPr>
        </p:nvSpPr>
        <p:spPr/>
        <p:txBody>
          <a:bodyPr/>
          <a:lstStyle/>
          <a:p>
            <a:fld id="{FF0B5440-E786-401E-891D-C6F40E61BCB9}" type="slidenum">
              <a:rPr kumimoji="1" lang="ja-JP" altLang="en-US" smtClean="0"/>
              <a:t>168</a:t>
            </a:fld>
            <a:endParaRPr kumimoji="1" lang="ja-JP" altLang="en-US"/>
          </a:p>
        </p:txBody>
      </p:sp>
    </p:spTree>
    <p:extLst>
      <p:ext uri="{BB962C8B-B14F-4D97-AF65-F5344CB8AC3E}">
        <p14:creationId xmlns:p14="http://schemas.microsoft.com/office/powerpoint/2010/main" val="160884724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en-US" altLang="ja-JP" dirty="0" err="1"/>
              <a:t>sal</a:t>
            </a:r>
            <a:r>
              <a:rPr kumimoji="1" lang="ja-JP" altLang="en-US" dirty="0"/>
              <a:t>が</a:t>
            </a:r>
            <a:r>
              <a:rPr kumimoji="1" lang="en-US" altLang="ja-JP" dirty="0"/>
              <a:t>800</a:t>
            </a:r>
            <a:r>
              <a:rPr kumimoji="1" lang="ja-JP" altLang="en-US" dirty="0"/>
              <a:t>なら</a:t>
            </a:r>
            <a:r>
              <a:rPr kumimoji="1" lang="en-US" altLang="ja-JP" dirty="0"/>
              <a:t>GRADE</a:t>
            </a:r>
            <a:r>
              <a:rPr kumimoji="1" lang="ja-JP" altLang="en-US" dirty="0"/>
              <a:t>は</a:t>
            </a:r>
            <a:r>
              <a:rPr kumimoji="1" lang="en-US" altLang="ja-JP" dirty="0"/>
              <a:t>1</a:t>
            </a:r>
            <a:endParaRPr kumimoji="1" lang="ja-JP" altLang="en-US" dirty="0"/>
          </a:p>
        </p:txBody>
      </p:sp>
      <p:sp>
        <p:nvSpPr>
          <p:cNvPr id="4" name="スライド番号プレースホルダー 3"/>
          <p:cNvSpPr>
            <a:spLocks noGrp="1"/>
          </p:cNvSpPr>
          <p:nvPr>
            <p:ph type="sldNum" sz="quarter" idx="5"/>
          </p:nvPr>
        </p:nvSpPr>
        <p:spPr/>
        <p:txBody>
          <a:bodyPr/>
          <a:lstStyle/>
          <a:p>
            <a:fld id="{FF0B5440-E786-401E-891D-C6F40E61BCB9}" type="slidenum">
              <a:rPr kumimoji="1" lang="ja-JP" altLang="en-US" smtClean="0"/>
              <a:t>169</a:t>
            </a:fld>
            <a:endParaRPr kumimoji="1" lang="ja-JP" altLang="en-US"/>
          </a:p>
        </p:txBody>
      </p:sp>
    </p:spTree>
    <p:extLst>
      <p:ext uri="{BB962C8B-B14F-4D97-AF65-F5344CB8AC3E}">
        <p14:creationId xmlns:p14="http://schemas.microsoft.com/office/powerpoint/2010/main" val="373410071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非等価結合は</a:t>
            </a:r>
            <a:r>
              <a:rPr kumimoji="1" lang="en-US" altLang="ja-JP" dirty="0"/>
              <a:t>DB</a:t>
            </a:r>
            <a:r>
              <a:rPr kumimoji="1" lang="ja-JP" altLang="en-US" dirty="0"/>
              <a:t>に負担がかかる</a:t>
            </a:r>
          </a:p>
        </p:txBody>
      </p:sp>
      <p:sp>
        <p:nvSpPr>
          <p:cNvPr id="4" name="スライド番号プレースホルダー 3"/>
          <p:cNvSpPr>
            <a:spLocks noGrp="1"/>
          </p:cNvSpPr>
          <p:nvPr>
            <p:ph type="sldNum" sz="quarter" idx="5"/>
          </p:nvPr>
        </p:nvSpPr>
        <p:spPr/>
        <p:txBody>
          <a:bodyPr/>
          <a:lstStyle/>
          <a:p>
            <a:fld id="{FF0B5440-E786-401E-891D-C6F40E61BCB9}" type="slidenum">
              <a:rPr kumimoji="1" lang="ja-JP" altLang="en-US" smtClean="0"/>
              <a:t>170</a:t>
            </a:fld>
            <a:endParaRPr kumimoji="1" lang="ja-JP" altLang="en-US"/>
          </a:p>
        </p:txBody>
      </p:sp>
    </p:spTree>
    <p:extLst>
      <p:ext uri="{BB962C8B-B14F-4D97-AF65-F5344CB8AC3E}">
        <p14:creationId xmlns:p14="http://schemas.microsoft.com/office/powerpoint/2010/main" val="25358176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AUTO_INCREMENT </a:t>
            </a:r>
            <a:endParaRPr kumimoji="1" lang="ja-JP" altLang="en-US" dirty="0"/>
          </a:p>
        </p:txBody>
      </p:sp>
      <p:sp>
        <p:nvSpPr>
          <p:cNvPr id="4" name="スライド番号プレースホルダー 3"/>
          <p:cNvSpPr>
            <a:spLocks noGrp="1"/>
          </p:cNvSpPr>
          <p:nvPr>
            <p:ph type="sldNum" sz="quarter" idx="5"/>
          </p:nvPr>
        </p:nvSpPr>
        <p:spPr/>
        <p:txBody>
          <a:bodyPr/>
          <a:lstStyle/>
          <a:p>
            <a:fld id="{FF0B5440-E786-401E-891D-C6F40E61BCB9}" type="slidenum">
              <a:rPr kumimoji="1" lang="ja-JP" altLang="en-US" smtClean="0"/>
              <a:t>191</a:t>
            </a:fld>
            <a:endParaRPr kumimoji="1" lang="ja-JP" altLang="en-US"/>
          </a:p>
        </p:txBody>
      </p:sp>
    </p:spTree>
    <p:extLst>
      <p:ext uri="{BB962C8B-B14F-4D97-AF65-F5344CB8AC3E}">
        <p14:creationId xmlns:p14="http://schemas.microsoft.com/office/powerpoint/2010/main" val="288130248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どうなる？　</a:t>
            </a:r>
            <a:r>
              <a:rPr kumimoji="1" lang="en-US" altLang="ja-JP" dirty="0" err="1"/>
              <a:t>uriage</a:t>
            </a:r>
            <a:r>
              <a:rPr kumimoji="1" lang="ja-JP" altLang="en-US" dirty="0"/>
              <a:t>から</a:t>
            </a:r>
            <a:r>
              <a:rPr kumimoji="1" lang="en-US" altLang="ja-JP" dirty="0"/>
              <a:t>num</a:t>
            </a:r>
            <a:r>
              <a:rPr kumimoji="1" lang="ja-JP" altLang="en-US" dirty="0"/>
              <a:t>が削除できなくなる</a:t>
            </a:r>
            <a:endParaRPr kumimoji="1" lang="en-US" altLang="ja-JP" dirty="0"/>
          </a:p>
          <a:p>
            <a:r>
              <a:rPr kumimoji="1" lang="ja-JP" altLang="en-US" dirty="0"/>
              <a:t>また</a:t>
            </a:r>
            <a:r>
              <a:rPr kumimoji="1" lang="en-US" altLang="ja-JP" dirty="0"/>
              <a:t> </a:t>
            </a:r>
            <a:r>
              <a:rPr kumimoji="1" lang="en-US" altLang="ja-JP" dirty="0" err="1"/>
              <a:t>shohin</a:t>
            </a:r>
            <a:r>
              <a:rPr kumimoji="1" lang="ja-JP" altLang="en-US" dirty="0"/>
              <a:t>テーブルも削除できなくなる。</a:t>
            </a:r>
            <a:endParaRPr kumimoji="1" lang="en-US" altLang="ja-JP" dirty="0"/>
          </a:p>
          <a:p>
            <a:endParaRPr kumimoji="1" lang="en-US" altLang="ja-JP" dirty="0"/>
          </a:p>
          <a:p>
            <a:r>
              <a:rPr kumimoji="1" lang="ja-JP" altLang="en-US" dirty="0"/>
              <a:t>参照整合性の確保</a:t>
            </a:r>
          </a:p>
        </p:txBody>
      </p:sp>
      <p:sp>
        <p:nvSpPr>
          <p:cNvPr id="4" name="スライド番号プレースホルダー 3"/>
          <p:cNvSpPr>
            <a:spLocks noGrp="1"/>
          </p:cNvSpPr>
          <p:nvPr>
            <p:ph type="sldNum" sz="quarter" idx="5"/>
          </p:nvPr>
        </p:nvSpPr>
        <p:spPr/>
        <p:txBody>
          <a:bodyPr/>
          <a:lstStyle/>
          <a:p>
            <a:fld id="{FF0B5440-E786-401E-891D-C6F40E61BCB9}" type="slidenum">
              <a:rPr kumimoji="1" lang="ja-JP" altLang="en-US" smtClean="0"/>
              <a:t>198</a:t>
            </a:fld>
            <a:endParaRPr kumimoji="1" lang="ja-JP" altLang="en-US"/>
          </a:p>
        </p:txBody>
      </p:sp>
    </p:spTree>
    <p:extLst>
      <p:ext uri="{BB962C8B-B14F-4D97-AF65-F5344CB8AC3E}">
        <p14:creationId xmlns:p14="http://schemas.microsoft.com/office/powerpoint/2010/main" val="314468013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振り込みという処理では</a:t>
            </a:r>
            <a:endParaRPr kumimoji="1" lang="en-US" altLang="ja-JP" dirty="0"/>
          </a:p>
          <a:p>
            <a:endParaRPr kumimoji="1" lang="en-US" altLang="ja-JP" dirty="0"/>
          </a:p>
          <a:p>
            <a:r>
              <a:rPr kumimoji="1" lang="en-US" altLang="ja-JP" dirty="0"/>
              <a:t>A</a:t>
            </a:r>
            <a:r>
              <a:rPr kumimoji="1" lang="ja-JP" altLang="en-US" dirty="0"/>
              <a:t>の口座から </a:t>
            </a:r>
            <a:r>
              <a:rPr kumimoji="1" lang="en-US" altLang="ja-JP" dirty="0"/>
              <a:t>-10000</a:t>
            </a:r>
            <a:r>
              <a:rPr kumimoji="1" lang="ja-JP" altLang="en-US" dirty="0"/>
              <a:t>する</a:t>
            </a:r>
            <a:endParaRPr kumimoji="1" lang="en-US" altLang="ja-JP" dirty="0"/>
          </a:p>
          <a:p>
            <a:r>
              <a:rPr kumimoji="1" lang="en-US" altLang="ja-JP" dirty="0"/>
              <a:t>B</a:t>
            </a:r>
            <a:r>
              <a:rPr kumimoji="1" lang="ja-JP" altLang="en-US" dirty="0"/>
              <a:t>の口座に   </a:t>
            </a:r>
            <a:r>
              <a:rPr kumimoji="1" lang="en-US" altLang="ja-JP" dirty="0"/>
              <a:t>+10000</a:t>
            </a:r>
            <a:r>
              <a:rPr kumimoji="1" lang="ja-JP" altLang="en-US" dirty="0"/>
              <a:t>する</a:t>
            </a:r>
            <a:endParaRPr kumimoji="1" lang="en-US" altLang="ja-JP" dirty="0"/>
          </a:p>
          <a:p>
            <a:r>
              <a:rPr kumimoji="1" lang="ja-JP" altLang="en-US" dirty="0"/>
              <a:t>の２つが達成されないと「振り込み成功」と言えない</a:t>
            </a:r>
            <a:endParaRPr kumimoji="1" lang="en-US" altLang="ja-JP" dirty="0"/>
          </a:p>
          <a:p>
            <a:r>
              <a:rPr kumimoji="1" lang="ja-JP" altLang="en-US" dirty="0"/>
              <a:t>そのため、この２つは トランザクションとして扱う必要がある</a:t>
            </a:r>
            <a:endParaRPr kumimoji="1" lang="en-US" altLang="ja-JP"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201</a:t>
            </a:fld>
            <a:endParaRPr kumimoji="1" lang="ja-JP" altLang="en-US"/>
          </a:p>
        </p:txBody>
      </p:sp>
    </p:spTree>
    <p:extLst>
      <p:ext uri="{BB962C8B-B14F-4D97-AF65-F5344CB8AC3E}">
        <p14:creationId xmlns:p14="http://schemas.microsoft.com/office/powerpoint/2010/main" val="160107102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shell</a:t>
            </a:r>
            <a:r>
              <a:rPr kumimoji="1" lang="en-US" altLang="ja-JP" baseline="0" dirty="0"/>
              <a:t> </a:t>
            </a:r>
            <a:r>
              <a:rPr kumimoji="1" lang="ja-JP" altLang="en-US" baseline="0" dirty="0"/>
              <a:t>を</a:t>
            </a:r>
            <a:r>
              <a:rPr kumimoji="1" lang="en-US" altLang="ja-JP" baseline="0" dirty="0"/>
              <a:t>2</a:t>
            </a:r>
            <a:r>
              <a:rPr kumimoji="1" lang="ja-JP" altLang="en-US" baseline="0" dirty="0"/>
              <a:t>つ立ち上げて検証</a:t>
            </a:r>
            <a:endParaRPr kumimoji="1" lang="en-US" altLang="ja-JP" baseline="0" dirty="0"/>
          </a:p>
          <a:p>
            <a:endParaRPr kumimoji="1" lang="en-US" altLang="ja-JP" baseline="0" dirty="0"/>
          </a:p>
          <a:p>
            <a:r>
              <a:rPr kumimoji="1" lang="en-US" altLang="ja-JP" baseline="0" dirty="0"/>
              <a:t>SET AUTOCOMMIT = 0;</a:t>
            </a:r>
          </a:p>
          <a:p>
            <a:endParaRPr kumimoji="1" lang="en-US" altLang="ja-JP" baseline="0" dirty="0"/>
          </a:p>
          <a:p>
            <a:r>
              <a:rPr kumimoji="1" lang="ja-JP" altLang="en-US" baseline="0" dirty="0"/>
              <a:t>①</a:t>
            </a:r>
            <a:r>
              <a:rPr kumimoji="1" lang="en-US" altLang="ja-JP" baseline="0" dirty="0"/>
              <a:t>BEGIN;</a:t>
            </a:r>
          </a:p>
          <a:p>
            <a:r>
              <a:rPr kumimoji="1" lang="en-US" altLang="ja-JP" baseline="0" dirty="0"/>
              <a:t>   INSERT INTO </a:t>
            </a:r>
            <a:r>
              <a:rPr kumimoji="1" lang="en-US" altLang="ja-JP" baseline="0" dirty="0" err="1"/>
              <a:t>emp</a:t>
            </a:r>
            <a:r>
              <a:rPr kumimoji="1" lang="en-US" altLang="ja-JP" baseline="0" dirty="0"/>
              <a:t>(</a:t>
            </a:r>
            <a:r>
              <a:rPr kumimoji="1" lang="en-US" altLang="ja-JP" baseline="0" dirty="0" err="1"/>
              <a:t>empno</a:t>
            </a:r>
            <a:r>
              <a:rPr kumimoji="1" lang="en-US" altLang="ja-JP" baseline="0" dirty="0"/>
              <a:t>)</a:t>
            </a:r>
          </a:p>
          <a:p>
            <a:r>
              <a:rPr kumimoji="1" lang="en-US" altLang="ja-JP" baseline="0" dirty="0"/>
              <a:t>   VALUE(10000);</a:t>
            </a:r>
          </a:p>
          <a:p>
            <a:r>
              <a:rPr kumimoji="1" lang="en-US" altLang="ja-JP" baseline="0" dirty="0"/>
              <a:t>   </a:t>
            </a:r>
          </a:p>
          <a:p>
            <a:r>
              <a:rPr kumimoji="1" lang="en-US" altLang="ja-JP" baseline="0" dirty="0"/>
              <a:t>   SELECT * FROM </a:t>
            </a:r>
            <a:r>
              <a:rPr kumimoji="1" lang="en-US" altLang="ja-JP" baseline="0" dirty="0" err="1"/>
              <a:t>emp</a:t>
            </a:r>
            <a:r>
              <a:rPr kumimoji="1" lang="en-US" altLang="ja-JP" baseline="0" dirty="0"/>
              <a:t>;</a:t>
            </a:r>
          </a:p>
          <a:p>
            <a:endParaRPr kumimoji="1" lang="en-US" altLang="ja-JP" baseline="0" dirty="0"/>
          </a:p>
          <a:p>
            <a:r>
              <a:rPr kumimoji="1" lang="ja-JP" altLang="en-US" baseline="0" dirty="0"/>
              <a:t>②</a:t>
            </a:r>
            <a:r>
              <a:rPr kumimoji="1" lang="en-US" altLang="ja-JP" baseline="0" dirty="0"/>
              <a:t>SELECT *FROM </a:t>
            </a:r>
            <a:r>
              <a:rPr kumimoji="1" lang="en-US" altLang="ja-JP" baseline="0" dirty="0" err="1"/>
              <a:t>emp</a:t>
            </a:r>
            <a:r>
              <a:rPr kumimoji="1" lang="en-US" altLang="ja-JP" baseline="0" dirty="0"/>
              <a:t>;</a:t>
            </a:r>
          </a:p>
          <a:p>
            <a:endParaRPr kumimoji="1" lang="en-US" altLang="ja-JP" baseline="0" dirty="0"/>
          </a:p>
          <a:p>
            <a:r>
              <a:rPr kumimoji="1" lang="ja-JP" altLang="en-US" baseline="0" dirty="0"/>
              <a:t>① </a:t>
            </a:r>
            <a:r>
              <a:rPr kumimoji="1" lang="en-US" altLang="ja-JP" baseline="0" dirty="0"/>
              <a:t>COMMIT;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aseline="0" dirty="0"/>
              <a:t>②</a:t>
            </a:r>
            <a:r>
              <a:rPr kumimoji="1" lang="en-US" altLang="ja-JP" baseline="0" dirty="0"/>
              <a:t>SELECT *FROM </a:t>
            </a:r>
            <a:r>
              <a:rPr kumimoji="1" lang="en-US" altLang="ja-JP" baseline="0" dirty="0" err="1"/>
              <a:t>emp</a:t>
            </a:r>
            <a:r>
              <a:rPr kumimoji="1" lang="en-US" altLang="ja-JP" baseline="0" dirty="0"/>
              <a:t>;</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baseline="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aseline="0" dirty="0"/>
              <a:t>① </a:t>
            </a:r>
            <a:r>
              <a:rPr kumimoji="1" lang="en-US" altLang="ja-JP" baseline="0" dirty="0"/>
              <a:t>DELETE FROM </a:t>
            </a:r>
            <a:r>
              <a:rPr kumimoji="1" lang="en-US" altLang="ja-JP" baseline="0" dirty="0" err="1"/>
              <a:t>emp</a:t>
            </a:r>
            <a:endParaRPr kumimoji="1" lang="en-US" altLang="ja-JP" baseline="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a:t>    WHERE </a:t>
            </a:r>
            <a:r>
              <a:rPr kumimoji="1" lang="en-US" altLang="ja-JP" baseline="0" dirty="0" err="1"/>
              <a:t>empno</a:t>
            </a:r>
            <a:r>
              <a:rPr kumimoji="1" lang="en-US" altLang="ja-JP" baseline="0" dirty="0"/>
              <a:t> = 10000;</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a:t>    </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a:t>    SELECT *FROM </a:t>
            </a:r>
            <a:r>
              <a:rPr kumimoji="1" lang="en-US" altLang="ja-JP" baseline="0" dirty="0" err="1"/>
              <a:t>emp</a:t>
            </a:r>
            <a:r>
              <a:rPr kumimoji="1" lang="en-US" altLang="ja-JP" baseline="0" dirty="0"/>
              <a:t>;</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baseline="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aseline="0" dirty="0"/>
              <a:t>②</a:t>
            </a:r>
            <a:r>
              <a:rPr kumimoji="1" lang="en-US" altLang="ja-JP" baseline="0" dirty="0"/>
              <a:t> SELECT *FROM </a:t>
            </a:r>
            <a:r>
              <a:rPr kumimoji="1" lang="en-US" altLang="ja-JP" baseline="0" dirty="0" err="1"/>
              <a:t>emp</a:t>
            </a:r>
            <a:r>
              <a:rPr kumimoji="1" lang="en-US" altLang="ja-JP" baseline="0" dirty="0"/>
              <a:t>;</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baseline="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aseline="0" dirty="0"/>
              <a:t>①</a:t>
            </a:r>
            <a:r>
              <a:rPr kumimoji="1" lang="en-US" altLang="ja-JP" baseline="0" dirty="0"/>
              <a:t>ROLLBACK;</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baseline="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a:t> SELECT *FROM </a:t>
            </a:r>
            <a:r>
              <a:rPr kumimoji="1" lang="en-US" altLang="ja-JP" baseline="0" dirty="0" err="1"/>
              <a:t>emp</a:t>
            </a:r>
            <a:r>
              <a:rPr kumimoji="1" lang="en-US" altLang="ja-JP" baseline="0" dirty="0"/>
              <a:t>;</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baseline="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aseline="0" dirty="0"/>
              <a:t>②</a:t>
            </a:r>
            <a:r>
              <a:rPr kumimoji="1" lang="en-US" altLang="ja-JP" baseline="0" dirty="0"/>
              <a:t> SELECT *FROM </a:t>
            </a:r>
            <a:r>
              <a:rPr kumimoji="1" lang="en-US" altLang="ja-JP" baseline="0" dirty="0" err="1"/>
              <a:t>emp</a:t>
            </a:r>
            <a:r>
              <a:rPr kumimoji="1" lang="en-US" altLang="ja-JP" baseline="0" dirty="0"/>
              <a:t>;</a:t>
            </a:r>
          </a:p>
          <a:p>
            <a:endParaRPr kumimoji="1" lang="en-US" altLang="ja-JP" baseline="0" dirty="0"/>
          </a:p>
          <a:p>
            <a:endParaRPr kumimoji="1" lang="ja-JP" altLang="en-US"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205</a:t>
            </a:fld>
            <a:endParaRPr kumimoji="1" lang="ja-JP" altLang="en-US"/>
          </a:p>
        </p:txBody>
      </p:sp>
    </p:spTree>
    <p:extLst>
      <p:ext uri="{BB962C8B-B14F-4D97-AF65-F5344CB8AC3E}">
        <p14:creationId xmlns:p14="http://schemas.microsoft.com/office/powerpoint/2010/main" val="319474415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F0B5440-E786-401E-891D-C6F40E61BCB9}" type="slidenum">
              <a:rPr kumimoji="1" lang="ja-JP" altLang="en-US" smtClean="0"/>
              <a:t>207</a:t>
            </a:fld>
            <a:endParaRPr kumimoji="1" lang="ja-JP" altLang="en-US"/>
          </a:p>
        </p:txBody>
      </p:sp>
    </p:spTree>
    <p:extLst>
      <p:ext uri="{BB962C8B-B14F-4D97-AF65-F5344CB8AC3E}">
        <p14:creationId xmlns:p14="http://schemas.microsoft.com/office/powerpoint/2010/main" val="38596111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表を 行ごとに見ることで まとまりのあるデータとして管理できる</a:t>
            </a:r>
            <a:endParaRPr kumimoji="1" lang="en-US" altLang="ja-JP" dirty="0"/>
          </a:p>
          <a:p>
            <a:r>
              <a:rPr kumimoji="1" lang="ja-JP" altLang="en-US" dirty="0"/>
              <a:t>社員番号</a:t>
            </a:r>
            <a:r>
              <a:rPr kumimoji="1" lang="en-US" altLang="ja-JP" dirty="0"/>
              <a:t>10001</a:t>
            </a:r>
            <a:r>
              <a:rPr kumimoji="1" lang="ja-JP" altLang="en-US" dirty="0"/>
              <a:t>番の人は </a:t>
            </a:r>
            <a:r>
              <a:rPr kumimoji="1" lang="en-US" altLang="ja-JP" dirty="0"/>
              <a:t>A</a:t>
            </a:r>
            <a:r>
              <a:rPr kumimoji="1" lang="ja-JP" altLang="en-US" dirty="0"/>
              <a:t>さん だとわかる</a:t>
            </a:r>
            <a:endParaRPr kumimoji="1" lang="en-US" altLang="ja-JP" dirty="0"/>
          </a:p>
          <a:p>
            <a:r>
              <a:rPr kumimoji="1" lang="ja-JP" altLang="en-US" dirty="0"/>
              <a:t>部署コードをたどれば 営業部に所属していることがわかる。</a:t>
            </a:r>
            <a:endParaRPr kumimoji="1" lang="en-US" altLang="ja-JP" dirty="0"/>
          </a:p>
          <a:p>
            <a:endParaRPr kumimoji="1" lang="en-US" altLang="ja-JP" dirty="0"/>
          </a:p>
          <a:p>
            <a:r>
              <a:rPr kumimoji="1" lang="ja-JP" altLang="en-US" dirty="0"/>
              <a:t>データの整合性を保つ処理が入るので動作は低速といえる</a:t>
            </a:r>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FF0B5440-E786-401E-891D-C6F40E61BCB9}" type="slidenum">
              <a:rPr kumimoji="1" lang="ja-JP" altLang="en-US" smtClean="0"/>
              <a:t>14</a:t>
            </a:fld>
            <a:endParaRPr kumimoji="1" lang="ja-JP" altLang="en-US"/>
          </a:p>
        </p:txBody>
      </p:sp>
    </p:spTree>
    <p:extLst>
      <p:ext uri="{BB962C8B-B14F-4D97-AF65-F5344CB8AC3E}">
        <p14:creationId xmlns:p14="http://schemas.microsoft.com/office/powerpoint/2010/main" val="84855087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F0B5440-E786-401E-891D-C6F40E61BCB9}" type="slidenum">
              <a:rPr kumimoji="1" lang="ja-JP" altLang="en-US" smtClean="0"/>
              <a:t>208</a:t>
            </a:fld>
            <a:endParaRPr kumimoji="1" lang="ja-JP" altLang="en-US"/>
          </a:p>
        </p:txBody>
      </p:sp>
    </p:spTree>
    <p:extLst>
      <p:ext uri="{BB962C8B-B14F-4D97-AF65-F5344CB8AC3E}">
        <p14:creationId xmlns:p14="http://schemas.microsoft.com/office/powerpoint/2010/main" val="35196165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F0B5440-E786-401E-891D-C6F40E61BCB9}" type="slidenum">
              <a:rPr kumimoji="1" lang="ja-JP" altLang="en-US" smtClean="0"/>
              <a:t>209</a:t>
            </a:fld>
            <a:endParaRPr kumimoji="1" lang="ja-JP" altLang="en-US"/>
          </a:p>
        </p:txBody>
      </p:sp>
    </p:spTree>
    <p:extLst>
      <p:ext uri="{BB962C8B-B14F-4D97-AF65-F5344CB8AC3E}">
        <p14:creationId xmlns:p14="http://schemas.microsoft.com/office/powerpoint/2010/main" val="43623776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F0B5440-E786-401E-891D-C6F40E61BCB9}" type="slidenum">
              <a:rPr kumimoji="1" lang="ja-JP" altLang="en-US" smtClean="0"/>
              <a:t>211</a:t>
            </a:fld>
            <a:endParaRPr kumimoji="1" lang="ja-JP" altLang="en-US"/>
          </a:p>
        </p:txBody>
      </p:sp>
    </p:spTree>
    <p:extLst>
      <p:ext uri="{BB962C8B-B14F-4D97-AF65-F5344CB8AC3E}">
        <p14:creationId xmlns:p14="http://schemas.microsoft.com/office/powerpoint/2010/main" val="27694143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F0B5440-E786-401E-891D-C6F40E61BCB9}" type="slidenum">
              <a:rPr kumimoji="1" lang="ja-JP" altLang="en-US" smtClean="0"/>
              <a:t>212</a:t>
            </a:fld>
            <a:endParaRPr kumimoji="1" lang="ja-JP" altLang="en-US"/>
          </a:p>
        </p:txBody>
      </p:sp>
    </p:spTree>
    <p:extLst>
      <p:ext uri="{BB962C8B-B14F-4D97-AF65-F5344CB8AC3E}">
        <p14:creationId xmlns:p14="http://schemas.microsoft.com/office/powerpoint/2010/main" val="287525237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F0B5440-E786-401E-891D-C6F40E61BCB9}" type="slidenum">
              <a:rPr kumimoji="1" lang="ja-JP" altLang="en-US" smtClean="0"/>
              <a:t>213</a:t>
            </a:fld>
            <a:endParaRPr kumimoji="1" lang="ja-JP" altLang="en-US"/>
          </a:p>
        </p:txBody>
      </p:sp>
    </p:spTree>
    <p:extLst>
      <p:ext uri="{BB962C8B-B14F-4D97-AF65-F5344CB8AC3E}">
        <p14:creationId xmlns:p14="http://schemas.microsoft.com/office/powerpoint/2010/main" val="332654497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F0B5440-E786-401E-891D-C6F40E61BCB9}" type="slidenum">
              <a:rPr kumimoji="1" lang="ja-JP" altLang="en-US" smtClean="0"/>
              <a:t>214</a:t>
            </a:fld>
            <a:endParaRPr kumimoji="1" lang="ja-JP" altLang="en-US"/>
          </a:p>
        </p:txBody>
      </p:sp>
    </p:spTree>
    <p:extLst>
      <p:ext uri="{BB962C8B-B14F-4D97-AF65-F5344CB8AC3E}">
        <p14:creationId xmlns:p14="http://schemas.microsoft.com/office/powerpoint/2010/main" val="23038725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F0B5440-E786-401E-891D-C6F40E61BCB9}" type="slidenum">
              <a:rPr kumimoji="1" lang="ja-JP" altLang="en-US" smtClean="0"/>
              <a:t>215</a:t>
            </a:fld>
            <a:endParaRPr kumimoji="1" lang="ja-JP" altLang="en-US"/>
          </a:p>
        </p:txBody>
      </p:sp>
    </p:spTree>
    <p:extLst>
      <p:ext uri="{BB962C8B-B14F-4D97-AF65-F5344CB8AC3E}">
        <p14:creationId xmlns:p14="http://schemas.microsoft.com/office/powerpoint/2010/main" val="347547810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F0B5440-E786-401E-891D-C6F40E61BCB9}" type="slidenum">
              <a:rPr kumimoji="1" lang="ja-JP" altLang="en-US" smtClean="0"/>
              <a:t>216</a:t>
            </a:fld>
            <a:endParaRPr kumimoji="1" lang="ja-JP" altLang="en-US"/>
          </a:p>
        </p:txBody>
      </p:sp>
    </p:spTree>
    <p:extLst>
      <p:ext uri="{BB962C8B-B14F-4D97-AF65-F5344CB8AC3E}">
        <p14:creationId xmlns:p14="http://schemas.microsoft.com/office/powerpoint/2010/main" val="87639492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F0B5440-E786-401E-891D-C6F40E61BCB9}" type="slidenum">
              <a:rPr kumimoji="1" lang="ja-JP" altLang="en-US" smtClean="0"/>
              <a:t>217</a:t>
            </a:fld>
            <a:endParaRPr kumimoji="1" lang="ja-JP" altLang="en-US"/>
          </a:p>
        </p:txBody>
      </p:sp>
    </p:spTree>
    <p:extLst>
      <p:ext uri="{BB962C8B-B14F-4D97-AF65-F5344CB8AC3E}">
        <p14:creationId xmlns:p14="http://schemas.microsoft.com/office/powerpoint/2010/main" val="168783310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F0B5440-E786-401E-891D-C6F40E61BCB9}" type="slidenum">
              <a:rPr kumimoji="1" lang="ja-JP" altLang="en-US" smtClean="0"/>
              <a:t>219</a:t>
            </a:fld>
            <a:endParaRPr kumimoji="1" lang="ja-JP" altLang="en-US"/>
          </a:p>
        </p:txBody>
      </p:sp>
    </p:spTree>
    <p:extLst>
      <p:ext uri="{BB962C8B-B14F-4D97-AF65-F5344CB8AC3E}">
        <p14:creationId xmlns:p14="http://schemas.microsoft.com/office/powerpoint/2010/main" val="2534153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a:prstGeom prst="rect">
            <a:avLst/>
          </a:prstGeom>
          <a:noFill/>
        </p:spPr>
        <p:txBody>
          <a:bodyPr anchor="ctr">
            <a:noAutofit/>
          </a:bodyPr>
          <a:lstStyle>
            <a:lvl1pPr algn="ctr">
              <a:defRPr sz="10000" cap="none" spc="800" baseline="0">
                <a:solidFill>
                  <a:schemeClr val="tx1"/>
                </a:solidFill>
                <a:latin typeface="Tahoma" panose="020B0604030504040204" pitchFamily="34" charset="0"/>
                <a:cs typeface="Tahoma" panose="020B0604030504040204" pitchFamily="34" charset="0"/>
              </a:defRPr>
            </a:lvl1pPr>
          </a:lstStyle>
          <a:p>
            <a:r>
              <a:rPr lang="ja-JP" altLang="en-US" dirty="0"/>
              <a:t>マスター タイトルの書式設定</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290EAB61-F494-49C4-8D0F-6366D0243EE7}" type="datetime1">
              <a:rPr kumimoji="1" lang="ja-JP" altLang="en-US" smtClean="0"/>
              <a:t>2023/8/23</a:t>
            </a:fld>
            <a:endParaRPr kumimoji="1" lang="ja-JP" alt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kumimoji="1" lang="ja-JP" altLang="en-US"/>
          </a:p>
        </p:txBody>
      </p:sp>
      <p:sp>
        <p:nvSpPr>
          <p:cNvPr id="6" name="Slide Number Placeholder 5"/>
          <p:cNvSpPr>
            <a:spLocks noGrp="1"/>
          </p:cNvSpPr>
          <p:nvPr>
            <p:ph type="sldNum" sz="quarter" idx="12"/>
          </p:nvPr>
        </p:nvSpPr>
        <p:spPr>
          <a:xfrm>
            <a:off x="10820400" y="0"/>
            <a:ext cx="1371600" cy="874800"/>
          </a:xfrm>
        </p:spPr>
        <p:txBody>
          <a:bodyPr/>
          <a:lstStyle>
            <a:lvl1pPr>
              <a:defRPr baseline="0">
                <a:solidFill>
                  <a:schemeClr val="accent1">
                    <a:lumMod val="50000"/>
                  </a:schemeClr>
                </a:solidFill>
              </a:defRPr>
            </a:lvl1pPr>
          </a:lstStyle>
          <a:p>
            <a:fld id="{5A94AD81-C81A-455B-A87B-15031EE15849}" type="slidenum">
              <a:rPr kumimoji="1" lang="ja-JP" altLang="en-US" smtClean="0"/>
              <a:t>‹#›</a:t>
            </a:fld>
            <a:endParaRPr kumimoji="1" lang="ja-JP" alt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82489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809625"/>
          </a:xfrm>
          <a:prstGeom prst="rect">
            <a:avLst/>
          </a:prstGeom>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8965C15-7736-43DD-B1EF-6B4952F89CA0}" type="datetime1">
              <a:rPr kumimoji="1" lang="ja-JP" altLang="en-US" smtClean="0"/>
              <a:t>2023/8/23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A94AD81-C81A-455B-A87B-15031EE15849}" type="slidenum">
              <a:rPr kumimoji="1" lang="ja-JP" altLang="en-US" smtClean="0"/>
              <a:t>‹#›</a:t>
            </a:fld>
            <a:endParaRPr kumimoji="1" lang="ja-JP" altLang="en-US"/>
          </a:p>
        </p:txBody>
      </p:sp>
    </p:spTree>
    <p:extLst>
      <p:ext uri="{BB962C8B-B14F-4D97-AF65-F5344CB8AC3E}">
        <p14:creationId xmlns:p14="http://schemas.microsoft.com/office/powerpoint/2010/main" val="335573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a:prstGeom prst="rect">
            <a:avLst/>
          </a:prstGeo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9D38EFD-BCBC-4CFB-B07E-90D382196AE9}" type="datetime1">
              <a:rPr kumimoji="1" lang="ja-JP" altLang="en-US" smtClean="0"/>
              <a:t>2023/8/23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A94AD81-C81A-455B-A87B-15031EE15849}" type="slidenum">
              <a:rPr kumimoji="1" lang="ja-JP" altLang="en-US" smtClean="0"/>
              <a:t>‹#›</a:t>
            </a:fld>
            <a:endParaRPr kumimoji="1" lang="ja-JP" altLang="en-US"/>
          </a:p>
        </p:txBody>
      </p:sp>
    </p:spTree>
    <p:extLst>
      <p:ext uri="{BB962C8B-B14F-4D97-AF65-F5344CB8AC3E}">
        <p14:creationId xmlns:p14="http://schemas.microsoft.com/office/powerpoint/2010/main" val="211055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タイトルとコンテンツ">
    <p:spTree>
      <p:nvGrpSpPr>
        <p:cNvPr id="1" name=""/>
        <p:cNvGrpSpPr/>
        <p:nvPr/>
      </p:nvGrpSpPr>
      <p:grpSpPr>
        <a:xfrm>
          <a:off x="0" y="0"/>
          <a:ext cx="0" cy="0"/>
          <a:chOff x="0" y="0"/>
          <a:chExt cx="0" cy="0"/>
        </a:xfrm>
      </p:grpSpPr>
      <p:sp>
        <p:nvSpPr>
          <p:cNvPr id="9" name="タイトル 8"/>
          <p:cNvSpPr>
            <a:spLocks noGrp="1"/>
          </p:cNvSpPr>
          <p:nvPr>
            <p:ph type="title"/>
          </p:nvPr>
        </p:nvSpPr>
        <p:spPr/>
        <p:txBody>
          <a:bodyPr/>
          <a:lstStyle>
            <a:lvl1pPr>
              <a:defRPr cap="none" baseline="0"/>
            </a:lvl1pPr>
          </a:lstStyle>
          <a:p>
            <a:r>
              <a:rPr kumimoji="1" lang="ja-JP" altLang="en-US" dirty="0"/>
              <a:t>マスター タイトルの書式設定</a:t>
            </a:r>
          </a:p>
        </p:txBody>
      </p:sp>
      <p:sp>
        <p:nvSpPr>
          <p:cNvPr id="3" name="Content Placeholder 2"/>
          <p:cNvSpPr>
            <a:spLocks noGrp="1"/>
          </p:cNvSpPr>
          <p:nvPr>
            <p:ph idx="1"/>
          </p:nvPr>
        </p:nvSpPr>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p:txBody>
          <a:bodyPr/>
          <a:lstStyle/>
          <a:p>
            <a:fld id="{4170C2F8-A07B-42E1-833F-8958A227F2B8}" type="datetime1">
              <a:rPr kumimoji="1" lang="ja-JP" altLang="en-US" smtClean="0"/>
              <a:t>2023/8/23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A94AD81-C81A-455B-A87B-15031EE15849}" type="slidenum">
              <a:rPr kumimoji="1" lang="ja-JP" altLang="en-US" smtClean="0"/>
              <a:t>‹#›</a:t>
            </a:fld>
            <a:endParaRPr kumimoji="1" lang="ja-JP" altLang="en-US"/>
          </a:p>
        </p:txBody>
      </p:sp>
    </p:spTree>
    <p:extLst>
      <p:ext uri="{BB962C8B-B14F-4D97-AF65-F5344CB8AC3E}">
        <p14:creationId xmlns:p14="http://schemas.microsoft.com/office/powerpoint/2010/main" val="1231032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a:prstGeom prst="rect">
            <a:avLst/>
          </a:prstGeom>
        </p:spPr>
        <p:txBody>
          <a:bodyPr anchor="b">
            <a:normAutofit/>
          </a:bodyPr>
          <a:lstStyle>
            <a:lvl1pPr>
              <a:defRPr sz="8400" spc="800" baseline="0">
                <a:solidFill>
                  <a:schemeClr val="bg1"/>
                </a:solidFill>
              </a:defRPr>
            </a:lvl1pPr>
          </a:lstStyle>
          <a:p>
            <a:r>
              <a:rPr lang="ja-JP" altLang="en-US" dirty="0"/>
              <a:t>マスター タイトルの書式設定</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0" i="0" cap="none" spc="4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dirty="0"/>
              <a:t>マスター テキストの書式設定</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F69782AC-FF04-4531-8D9E-B3BD73298E86}" type="datetime1">
              <a:rPr kumimoji="1" lang="ja-JP" altLang="en-US" smtClean="0"/>
              <a:t>2023/8/23</a:t>
            </a:fld>
            <a:endParaRPr kumimoji="1" lang="ja-JP" alt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kumimoji="1" lang="ja-JP" altLang="en-US"/>
          </a:p>
        </p:txBody>
      </p:sp>
      <p:sp>
        <p:nvSpPr>
          <p:cNvPr id="6" name="Slide Number Placeholder 5"/>
          <p:cNvSpPr>
            <a:spLocks noGrp="1"/>
          </p:cNvSpPr>
          <p:nvPr>
            <p:ph type="sldNum" sz="quarter" idx="12"/>
          </p:nvPr>
        </p:nvSpPr>
        <p:spPr>
          <a:xfrm>
            <a:off x="10820400" y="0"/>
            <a:ext cx="1371600" cy="874800"/>
          </a:xfrm>
        </p:spPr>
        <p:txBody>
          <a:bodyPr/>
          <a:lstStyle>
            <a:lvl1pPr>
              <a:defRPr baseline="0">
                <a:solidFill>
                  <a:schemeClr val="tx2"/>
                </a:solidFill>
              </a:defRPr>
            </a:lvl1pPr>
          </a:lstStyle>
          <a:p>
            <a:fld id="{5A94AD81-C81A-455B-A87B-15031EE15849}" type="slidenum">
              <a:rPr kumimoji="1" lang="ja-JP" altLang="en-US" smtClean="0"/>
              <a:t>‹#›</a:t>
            </a:fld>
            <a:endParaRPr kumimoji="1" lang="ja-JP" alt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57188310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 つのコンテンツ">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kumimoji="1" lang="ja-JP" altLang="en-US"/>
              <a:t>マスター タイトルの書式設定</a:t>
            </a:r>
            <a:endParaRPr kumimoji="1" lang="ja-JP" altLang="en-US" dirty="0"/>
          </a:p>
        </p:txBody>
      </p:sp>
      <p:sp>
        <p:nvSpPr>
          <p:cNvPr id="3" name="Content Placeholder 2"/>
          <p:cNvSpPr>
            <a:spLocks noGrp="1"/>
          </p:cNvSpPr>
          <p:nvPr>
            <p:ph sz="half" idx="1"/>
          </p:nvPr>
        </p:nvSpPr>
        <p:spPr>
          <a:xfrm>
            <a:off x="1257300" y="2286000"/>
            <a:ext cx="4800600" cy="3619500"/>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94319E65-C9AF-42C9-950C-2571E0003500}" type="datetime1">
              <a:rPr kumimoji="1" lang="ja-JP" altLang="en-US" smtClean="0"/>
              <a:t>2023/8/23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A94AD81-C81A-455B-A87B-15031EE15849}" type="slidenum">
              <a:rPr kumimoji="1" lang="ja-JP" altLang="en-US" smtClean="0"/>
              <a:t>‹#›</a:t>
            </a:fld>
            <a:endParaRPr kumimoji="1" lang="ja-JP" altLang="en-US"/>
          </a:p>
        </p:txBody>
      </p:sp>
    </p:spTree>
    <p:extLst>
      <p:ext uri="{BB962C8B-B14F-4D97-AF65-F5344CB8AC3E}">
        <p14:creationId xmlns:p14="http://schemas.microsoft.com/office/powerpoint/2010/main" val="416213147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10" name="タイトル 9"/>
          <p:cNvSpPr>
            <a:spLocks noGrp="1"/>
          </p:cNvSpPr>
          <p:nvPr>
            <p:ph type="title"/>
          </p:nvPr>
        </p:nvSpPr>
        <p:spPr/>
        <p:txBody>
          <a:bodyPr/>
          <a:lstStyle/>
          <a:p>
            <a:r>
              <a:rPr kumimoji="1" lang="ja-JP" altLang="en-US"/>
              <a:t>マスター タイトルの書式設定</a:t>
            </a:r>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257300" y="2909102"/>
            <a:ext cx="4800600" cy="299639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633864" y="2909102"/>
            <a:ext cx="4800600" cy="299639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6231E5D-C7E1-486C-AD91-85931C1F625C}" type="datetime1">
              <a:rPr kumimoji="1" lang="ja-JP" altLang="en-US" smtClean="0"/>
              <a:t>2023/8/23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5A94AD81-C81A-455B-A87B-15031EE15849}" type="slidenum">
              <a:rPr kumimoji="1" lang="ja-JP" altLang="en-US" smtClean="0"/>
              <a:t>‹#›</a:t>
            </a:fld>
            <a:endParaRPr kumimoji="1" lang="ja-JP" altLang="en-US"/>
          </a:p>
        </p:txBody>
      </p:sp>
    </p:spTree>
    <p:extLst>
      <p:ext uri="{BB962C8B-B14F-4D97-AF65-F5344CB8AC3E}">
        <p14:creationId xmlns:p14="http://schemas.microsoft.com/office/powerpoint/2010/main" val="2460779535"/>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マスター タイトルの書式設定</a:t>
            </a:r>
          </a:p>
        </p:txBody>
      </p:sp>
      <p:sp>
        <p:nvSpPr>
          <p:cNvPr id="3" name="Date Placeholder 2"/>
          <p:cNvSpPr>
            <a:spLocks noGrp="1"/>
          </p:cNvSpPr>
          <p:nvPr>
            <p:ph type="dt" sz="half" idx="10"/>
          </p:nvPr>
        </p:nvSpPr>
        <p:spPr/>
        <p:txBody>
          <a:bodyPr/>
          <a:lstStyle/>
          <a:p>
            <a:fld id="{35CE695F-03EA-45E4-9971-885B2DC034DC}" type="datetime1">
              <a:rPr kumimoji="1" lang="ja-JP" altLang="en-US" smtClean="0"/>
              <a:t>2023/8/23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5A94AD81-C81A-455B-A87B-15031EE15849}" type="slidenum">
              <a:rPr kumimoji="1" lang="ja-JP" altLang="en-US" smtClean="0"/>
              <a:t>‹#›</a:t>
            </a:fld>
            <a:endParaRPr kumimoji="1" lang="ja-JP" altLang="en-US"/>
          </a:p>
        </p:txBody>
      </p:sp>
    </p:spTree>
    <p:extLst>
      <p:ext uri="{BB962C8B-B14F-4D97-AF65-F5344CB8AC3E}">
        <p14:creationId xmlns:p14="http://schemas.microsoft.com/office/powerpoint/2010/main" val="978354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白紙">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ja-JP" altLang="en-US"/>
              <a:t>マスター タイトルの書式設定</a:t>
            </a:r>
          </a:p>
        </p:txBody>
      </p:sp>
      <p:sp>
        <p:nvSpPr>
          <p:cNvPr id="2" name="Date Placeholder 1"/>
          <p:cNvSpPr>
            <a:spLocks noGrp="1"/>
          </p:cNvSpPr>
          <p:nvPr>
            <p:ph type="dt" sz="half" idx="10"/>
          </p:nvPr>
        </p:nvSpPr>
        <p:spPr/>
        <p:txBody>
          <a:bodyPr/>
          <a:lstStyle/>
          <a:p>
            <a:fld id="{34455E89-2526-4A06-9BCC-EFED7529C95C}" type="datetime1">
              <a:rPr kumimoji="1" lang="ja-JP" altLang="en-US" smtClean="0"/>
              <a:t>2023/8/23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5A94AD81-C81A-455B-A87B-15031EE15849}" type="slidenum">
              <a:rPr kumimoji="1" lang="ja-JP" altLang="en-US" smtClean="0"/>
              <a:t>‹#›</a:t>
            </a:fld>
            <a:endParaRPr kumimoji="1" lang="ja-JP" altLang="en-US"/>
          </a:p>
        </p:txBody>
      </p:sp>
    </p:spTree>
    <p:extLst>
      <p:ext uri="{BB962C8B-B14F-4D97-AF65-F5344CB8AC3E}">
        <p14:creationId xmlns:p14="http://schemas.microsoft.com/office/powerpoint/2010/main" val="3210851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a:prstGeom prst="rect">
            <a:avLst/>
          </a:prstGeom>
        </p:spPr>
        <p:txBody>
          <a:bodyPr anchor="b">
            <a:normAutofit/>
          </a:bodyPr>
          <a:lstStyle>
            <a:lvl1pPr>
              <a:lnSpc>
                <a:spcPct val="100000"/>
              </a:lnSpc>
              <a:defRPr sz="1900" b="1" i="0" cap="all" spc="300" baseline="0">
                <a:solidFill>
                  <a:schemeClr val="accent1"/>
                </a:solidFill>
                <a:latin typeface="+mn-lt"/>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765051" y="6375679"/>
            <a:ext cx="1233355" cy="348462"/>
          </a:xfrm>
        </p:spPr>
        <p:txBody>
          <a:bodyPr/>
          <a:lstStyle/>
          <a:p>
            <a:fld id="{EB8076C1-A306-452A-AE46-7B2ED21D10E0}" type="datetime1">
              <a:rPr kumimoji="1" lang="ja-JP" altLang="en-US" smtClean="0"/>
              <a:t>2023/8/23</a:t>
            </a:fld>
            <a:endParaRPr kumimoji="1" lang="ja-JP" altLang="en-US"/>
          </a:p>
        </p:txBody>
      </p:sp>
      <p:sp>
        <p:nvSpPr>
          <p:cNvPr id="6" name="Footer Placeholder 5"/>
          <p:cNvSpPr>
            <a:spLocks noGrp="1"/>
          </p:cNvSpPr>
          <p:nvPr>
            <p:ph type="ftr" sz="quarter" idx="11"/>
          </p:nvPr>
        </p:nvSpPr>
        <p:spPr>
          <a:xfrm>
            <a:off x="2103620" y="6375679"/>
            <a:ext cx="3482179" cy="345796"/>
          </a:xfrm>
        </p:spPr>
        <p:txBody>
          <a:bodyPr/>
          <a:lstStyle/>
          <a:p>
            <a:endParaRPr kumimoji="1" lang="ja-JP" altLang="en-US"/>
          </a:p>
        </p:txBody>
      </p:sp>
      <p:sp>
        <p:nvSpPr>
          <p:cNvPr id="7" name="Slide Number Placeholder 6"/>
          <p:cNvSpPr>
            <a:spLocks noGrp="1"/>
          </p:cNvSpPr>
          <p:nvPr>
            <p:ph type="sldNum" sz="quarter" idx="12"/>
          </p:nvPr>
        </p:nvSpPr>
        <p:spPr>
          <a:xfrm>
            <a:off x="5691014" y="6375679"/>
            <a:ext cx="1232456" cy="345796"/>
          </a:xfrm>
        </p:spPr>
        <p:txBody>
          <a:bodyPr/>
          <a:lstStyle/>
          <a:p>
            <a:fld id="{5A94AD81-C81A-455B-A87B-15031EE15849}" type="slidenum">
              <a:rPr kumimoji="1" lang="ja-JP" altLang="en-US" smtClean="0"/>
              <a:t>‹#›</a:t>
            </a:fld>
            <a:endParaRPr kumimoji="1" lang="ja-JP" alt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9954114"/>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a:prstGeom prst="rect">
            <a:avLst/>
          </a:prstGeom>
        </p:spPr>
        <p:txBody>
          <a:bodyPr anchor="b">
            <a:normAutofit/>
          </a:bodyPr>
          <a:lstStyle>
            <a:lvl1pPr>
              <a:lnSpc>
                <a:spcPct val="100000"/>
              </a:lnSpc>
              <a:defRPr sz="1900" b="1" i="0" spc="300" baseline="0">
                <a:solidFill>
                  <a:schemeClr val="accent1"/>
                </a:solidFill>
                <a:latin typeface="+mn-lt"/>
              </a:defRPr>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765950" y="6375679"/>
            <a:ext cx="1232456" cy="348462"/>
          </a:xfrm>
        </p:spPr>
        <p:txBody>
          <a:bodyPr/>
          <a:lstStyle/>
          <a:p>
            <a:fld id="{24DB807D-92BF-4B8F-98EC-2BA080D3830B}" type="datetime1">
              <a:rPr kumimoji="1" lang="ja-JP" altLang="en-US" smtClean="0"/>
              <a:t>2023/8/23</a:t>
            </a:fld>
            <a:endParaRPr kumimoji="1" lang="ja-JP" altLang="en-US"/>
          </a:p>
        </p:txBody>
      </p:sp>
      <p:sp>
        <p:nvSpPr>
          <p:cNvPr id="6" name="Footer Placeholder 5"/>
          <p:cNvSpPr>
            <a:spLocks noGrp="1"/>
          </p:cNvSpPr>
          <p:nvPr>
            <p:ph type="ftr" sz="quarter" idx="11"/>
          </p:nvPr>
        </p:nvSpPr>
        <p:spPr>
          <a:xfrm>
            <a:off x="2103621" y="6375679"/>
            <a:ext cx="3482178" cy="345796"/>
          </a:xfrm>
        </p:spPr>
        <p:txBody>
          <a:bodyPr/>
          <a:lstStyle/>
          <a:p>
            <a:endParaRPr kumimoji="1" lang="ja-JP" altLang="en-US"/>
          </a:p>
        </p:txBody>
      </p:sp>
      <p:sp>
        <p:nvSpPr>
          <p:cNvPr id="7" name="Slide Number Placeholder 6"/>
          <p:cNvSpPr>
            <a:spLocks noGrp="1"/>
          </p:cNvSpPr>
          <p:nvPr>
            <p:ph type="sldNum" sz="quarter" idx="12"/>
          </p:nvPr>
        </p:nvSpPr>
        <p:spPr>
          <a:xfrm>
            <a:off x="5687568" y="6375679"/>
            <a:ext cx="1234440" cy="345796"/>
          </a:xfrm>
        </p:spPr>
        <p:txBody>
          <a:bodyPr/>
          <a:lstStyle/>
          <a:p>
            <a:fld id="{5A94AD81-C81A-455B-A87B-15031EE15849}" type="slidenum">
              <a:rPr kumimoji="1" lang="ja-JP" altLang="en-US" smtClean="0"/>
              <a:t>‹#›</a:t>
            </a:fld>
            <a:endParaRPr kumimoji="1" lang="ja-JP" altLang="en-US"/>
          </a:p>
        </p:txBody>
      </p:sp>
    </p:spTree>
    <p:extLst>
      <p:ext uri="{BB962C8B-B14F-4D97-AF65-F5344CB8AC3E}">
        <p14:creationId xmlns:p14="http://schemas.microsoft.com/office/powerpoint/2010/main" val="2466956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タイトル プレースホルダー 6"/>
          <p:cNvSpPr>
            <a:spLocks noGrp="1"/>
          </p:cNvSpPr>
          <p:nvPr>
            <p:ph type="title"/>
          </p:nvPr>
        </p:nvSpPr>
        <p:spPr>
          <a:xfrm>
            <a:off x="0" y="1"/>
            <a:ext cx="12192000" cy="874914"/>
          </a:xfrm>
          <a:prstGeom prst="rect">
            <a:avLst/>
          </a:prstGeom>
          <a:solidFill>
            <a:srgbClr val="F3FEFF"/>
          </a:solidFill>
        </p:spPr>
        <p:txBody>
          <a:bodyPr vert="horz" lIns="91440" tIns="45720" rIns="91440" bIns="45720" rtlCol="0" anchor="ctr">
            <a:normAutofit/>
          </a:bodyPr>
          <a:lstStyle/>
          <a:p>
            <a:r>
              <a:rPr kumimoji="1" lang="ja-JP" altLang="en-US" dirty="0"/>
              <a:t>マスター タイトルの書式設定</a:t>
            </a:r>
          </a:p>
        </p:txBody>
      </p:sp>
      <p:sp>
        <p:nvSpPr>
          <p:cNvPr id="3" name="Text Placeholder 2"/>
          <p:cNvSpPr>
            <a:spLocks noGrp="1"/>
          </p:cNvSpPr>
          <p:nvPr>
            <p:ph type="body" idx="1"/>
          </p:nvPr>
        </p:nvSpPr>
        <p:spPr>
          <a:xfrm>
            <a:off x="1251678" y="1200151"/>
            <a:ext cx="10178322" cy="4679442"/>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latin typeface="Tahoma" panose="020B0604030504040204" pitchFamily="34" charset="0"/>
                <a:ea typeface="UD デジタル 教科書体 NK-R" panose="02020400000000000000" pitchFamily="18" charset="-128"/>
                <a:cs typeface="Tahoma" panose="020B0604030504040204" pitchFamily="34" charset="0"/>
              </a:defRPr>
            </a:lvl1pPr>
          </a:lstStyle>
          <a:p>
            <a:fld id="{C44EFB7B-1C87-4989-AF0A-03781D6C8F59}" type="datetime1">
              <a:rPr lang="ja-JP" altLang="en-US" smtClean="0"/>
              <a:pPr/>
              <a:t>2023/8/23</a:t>
            </a:fld>
            <a:endParaRPr lang="ja-JP" alt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latin typeface="Tahoma" panose="020B0604030504040204" pitchFamily="34" charset="0"/>
                <a:ea typeface="UD デジタル 教科書体 NK-R" panose="02020400000000000000" pitchFamily="18" charset="-128"/>
                <a:cs typeface="Tahoma" panose="020B0604030504040204" pitchFamily="34" charset="0"/>
              </a:defRPr>
            </a:lvl1pPr>
          </a:lstStyle>
          <a:p>
            <a:endParaRPr lang="ja-JP" altLang="en-US"/>
          </a:p>
        </p:txBody>
      </p:sp>
      <p:sp>
        <p:nvSpPr>
          <p:cNvPr id="6" name="Slide Number Placeholder 5"/>
          <p:cNvSpPr>
            <a:spLocks noGrp="1"/>
          </p:cNvSpPr>
          <p:nvPr>
            <p:ph type="sldNum" sz="quarter" idx="4"/>
          </p:nvPr>
        </p:nvSpPr>
        <p:spPr>
          <a:xfrm>
            <a:off x="10820400" y="-1"/>
            <a:ext cx="1371600" cy="874915"/>
          </a:xfrm>
          <a:prstGeom prst="rect">
            <a:avLst/>
          </a:prstGeom>
        </p:spPr>
        <p:txBody>
          <a:bodyPr vert="horz" lIns="91440" tIns="45720" rIns="91440" bIns="45720" rtlCol="0" anchor="ctr"/>
          <a:lstStyle>
            <a:lvl1pPr algn="r">
              <a:defRPr sz="40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stStyle>
          <a:p>
            <a:fld id="{5A94AD81-C81A-455B-A87B-15031EE15849}" type="slidenum">
              <a:rPr lang="ja-JP" altLang="en-US" smtClean="0"/>
              <a:pPr/>
              <a:t>‹#›</a:t>
            </a:fld>
            <a:endParaRPr lang="ja-JP" altLang="en-US" dirty="0"/>
          </a:p>
        </p:txBody>
      </p:sp>
    </p:spTree>
    <p:extLst>
      <p:ext uri="{BB962C8B-B14F-4D97-AF65-F5344CB8AC3E}">
        <p14:creationId xmlns:p14="http://schemas.microsoft.com/office/powerpoint/2010/main" val="5395775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5100" kern="1200" cap="all" spc="200" baseline="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customXml" Target="../ink/ink3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customXml" Target="../ink/ink3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customXml" Target="../ink/ink3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customXml" Target="../ink/ink4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8" Type="http://schemas.openxmlformats.org/officeDocument/2006/relationships/customXml" Target="../ink/ink43.xml"/><Relationship Id="rId13" Type="http://schemas.openxmlformats.org/officeDocument/2006/relationships/image" Target="../media/image106.png"/><Relationship Id="rId18" Type="http://schemas.openxmlformats.org/officeDocument/2006/relationships/customXml" Target="../ink/ink48.xml"/><Relationship Id="rId26" Type="http://schemas.openxmlformats.org/officeDocument/2006/relationships/customXml" Target="../ink/ink52.xml"/><Relationship Id="rId3" Type="http://schemas.openxmlformats.org/officeDocument/2006/relationships/image" Target="../media/image550.png"/><Relationship Id="rId21" Type="http://schemas.openxmlformats.org/officeDocument/2006/relationships/image" Target="../media/image110.png"/><Relationship Id="rId7" Type="http://schemas.openxmlformats.org/officeDocument/2006/relationships/image" Target="../media/image103.png"/><Relationship Id="rId12" Type="http://schemas.openxmlformats.org/officeDocument/2006/relationships/customXml" Target="../ink/ink45.xml"/><Relationship Id="rId17" Type="http://schemas.openxmlformats.org/officeDocument/2006/relationships/image" Target="../media/image108.png"/><Relationship Id="rId25" Type="http://schemas.openxmlformats.org/officeDocument/2006/relationships/image" Target="../media/image112.png"/><Relationship Id="rId2" Type="http://schemas.openxmlformats.org/officeDocument/2006/relationships/notesSlide" Target="../notesSlides/notesSlide57.xml"/><Relationship Id="rId16" Type="http://schemas.openxmlformats.org/officeDocument/2006/relationships/customXml" Target="../ink/ink47.xml"/><Relationship Id="rId20" Type="http://schemas.openxmlformats.org/officeDocument/2006/relationships/customXml" Target="../ink/ink49.xml"/><Relationship Id="rId29"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customXml" Target="../ink/ink42.xml"/><Relationship Id="rId11" Type="http://schemas.openxmlformats.org/officeDocument/2006/relationships/image" Target="../media/image105.png"/><Relationship Id="rId24" Type="http://schemas.openxmlformats.org/officeDocument/2006/relationships/customXml" Target="../ink/ink51.xml"/><Relationship Id="rId5" Type="http://schemas.openxmlformats.org/officeDocument/2006/relationships/image" Target="../media/image102.png"/><Relationship Id="rId15" Type="http://schemas.openxmlformats.org/officeDocument/2006/relationships/image" Target="../media/image107.png"/><Relationship Id="rId23" Type="http://schemas.openxmlformats.org/officeDocument/2006/relationships/image" Target="../media/image111.png"/><Relationship Id="rId28" Type="http://schemas.openxmlformats.org/officeDocument/2006/relationships/customXml" Target="../ink/ink53.xml"/><Relationship Id="rId10" Type="http://schemas.openxmlformats.org/officeDocument/2006/relationships/customXml" Target="../ink/ink44.xml"/><Relationship Id="rId19" Type="http://schemas.openxmlformats.org/officeDocument/2006/relationships/image" Target="../media/image109.png"/><Relationship Id="rId4" Type="http://schemas.openxmlformats.org/officeDocument/2006/relationships/customXml" Target="../ink/ink41.xml"/><Relationship Id="rId9" Type="http://schemas.openxmlformats.org/officeDocument/2006/relationships/image" Target="../media/image104.png"/><Relationship Id="rId14" Type="http://schemas.openxmlformats.org/officeDocument/2006/relationships/customXml" Target="../ink/ink46.xml"/><Relationship Id="rId22" Type="http://schemas.openxmlformats.org/officeDocument/2006/relationships/customXml" Target="../ink/ink50.xml"/><Relationship Id="rId27" Type="http://schemas.openxmlformats.org/officeDocument/2006/relationships/image" Target="../media/image11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customXml" Target="../ink/ink5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customXml" Target="../ink/ink5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1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customXml" Target="../ink/ink5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customXml" Target="../ink/ink57.xm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24.xml.rels><?xml version="1.0" encoding="UTF-8" standalone="yes"?>
<Relationships xmlns="http://schemas.openxmlformats.org/package/2006/relationships"><Relationship Id="rId3" Type="http://schemas.openxmlformats.org/officeDocument/2006/relationships/customXml" Target="../ink/ink58.xml"/><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2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customXml" Target="../ink/ink5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customXml" Target="../ink/ink60.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customXml" Target="../ink/ink61.xml"/><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customXml" Target="../ink/ink6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customXml" Target="../ink/ink6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customXml" Target="../ink/ink6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customXml" Target="../ink/ink65.xml"/><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136.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36.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customXml" Target="../ink/ink66.xml"/><Relationship Id="rId5" Type="http://schemas.openxmlformats.org/officeDocument/2006/relationships/image" Target="../media/image135.png"/><Relationship Id="rId4" Type="http://schemas.openxmlformats.org/officeDocument/2006/relationships/image" Target="../media/image129.png"/></Relationships>
</file>

<file path=ppt/slides/_rels/slide137.xml.rels><?xml version="1.0" encoding="UTF-8" standalone="yes"?>
<Relationships xmlns="http://schemas.openxmlformats.org/package/2006/relationships"><Relationship Id="rId3" Type="http://schemas.openxmlformats.org/officeDocument/2006/relationships/customXml" Target="../ink/ink67.xml"/><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13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customXml" Target="../ink/ink6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customXml" Target="../ink/ink69.xml"/><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14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customXml" Target="../ink/ink70.xml"/><Relationship Id="rId7" Type="http://schemas.openxmlformats.org/officeDocument/2006/relationships/customXml" Target="../ink/ink72.xm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customXml" Target="../ink/ink71.xml"/><Relationship Id="rId10" Type="http://schemas.openxmlformats.org/officeDocument/2006/relationships/image" Target="../media/image145.png"/><Relationship Id="rId4" Type="http://schemas.openxmlformats.org/officeDocument/2006/relationships/image" Target="../media/image142.png"/><Relationship Id="rId9" Type="http://schemas.openxmlformats.org/officeDocument/2006/relationships/customXml" Target="../ink/ink73.xml"/></Relationships>
</file>

<file path=ppt/slides/_rels/slide14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customXml" Target="../ink/ink74.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customXml" Target="../ink/ink75.xml"/><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customXml" Target="../ink/ink76.xml"/><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customXml" Target="../ink/ink77.xml"/><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customXml" Target="../ink/ink78.xml"/><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51.xml.rels><?xml version="1.0" encoding="UTF-8" standalone="yes"?>
<Relationships xmlns="http://schemas.openxmlformats.org/package/2006/relationships"><Relationship Id="rId3" Type="http://schemas.openxmlformats.org/officeDocument/2006/relationships/customXml" Target="../ink/ink79.xml"/><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152.xml.rels><?xml version="1.0" encoding="UTF-8" standalone="yes"?>
<Relationships xmlns="http://schemas.openxmlformats.org/package/2006/relationships"><Relationship Id="rId3" Type="http://schemas.openxmlformats.org/officeDocument/2006/relationships/customXml" Target="../ink/ink80.xml"/><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customXml" Target="../ink/ink81.xml"/><Relationship Id="rId1" Type="http://schemas.openxmlformats.org/officeDocument/2006/relationships/slideLayout" Target="../slideLayouts/slideLayout2.xml"/><Relationship Id="rId5" Type="http://schemas.openxmlformats.org/officeDocument/2006/relationships/image" Target="../media/image155.png"/><Relationship Id="rId4" Type="http://schemas.openxmlformats.org/officeDocument/2006/relationships/customXml" Target="../ink/ink82.xml"/></Relationships>
</file>

<file path=ppt/slides/_rels/slide155.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customXml" Target="../ink/ink83.xml"/><Relationship Id="rId7" Type="http://schemas.openxmlformats.org/officeDocument/2006/relationships/customXml" Target="../ink/ink85.xml"/><Relationship Id="rId12" Type="http://schemas.openxmlformats.org/officeDocument/2006/relationships/image" Target="../media/image160.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157.png"/><Relationship Id="rId11" Type="http://schemas.openxmlformats.org/officeDocument/2006/relationships/customXml" Target="../ink/ink87.xml"/><Relationship Id="rId5" Type="http://schemas.openxmlformats.org/officeDocument/2006/relationships/customXml" Target="../ink/ink84.xml"/><Relationship Id="rId10" Type="http://schemas.openxmlformats.org/officeDocument/2006/relationships/image" Target="../media/image159.png"/><Relationship Id="rId4" Type="http://schemas.openxmlformats.org/officeDocument/2006/relationships/image" Target="../media/image156.png"/><Relationship Id="rId9" Type="http://schemas.openxmlformats.org/officeDocument/2006/relationships/customXml" Target="../ink/ink86.xml"/></Relationships>
</file>

<file path=ppt/slides/_rels/slide156.xml.rels><?xml version="1.0" encoding="UTF-8" standalone="yes"?>
<Relationships xmlns="http://schemas.openxmlformats.org/package/2006/relationships"><Relationship Id="rId8" Type="http://schemas.openxmlformats.org/officeDocument/2006/relationships/customXml" Target="../ink/ink91.xml"/><Relationship Id="rId13"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3.png"/><Relationship Id="rId12" Type="http://schemas.openxmlformats.org/officeDocument/2006/relationships/customXml" Target="../ink/ink93.xml"/><Relationship Id="rId2" Type="http://schemas.openxmlformats.org/officeDocument/2006/relationships/customXml" Target="../ink/ink88.xml"/><Relationship Id="rId1" Type="http://schemas.openxmlformats.org/officeDocument/2006/relationships/slideLayout" Target="../slideLayouts/slideLayout2.xml"/><Relationship Id="rId6" Type="http://schemas.openxmlformats.org/officeDocument/2006/relationships/customXml" Target="../ink/ink90.xml"/><Relationship Id="rId11" Type="http://schemas.openxmlformats.org/officeDocument/2006/relationships/image" Target="../media/image165.png"/><Relationship Id="rId5" Type="http://schemas.openxmlformats.org/officeDocument/2006/relationships/image" Target="../media/image162.png"/><Relationship Id="rId10" Type="http://schemas.openxmlformats.org/officeDocument/2006/relationships/customXml" Target="../ink/ink92.xml"/><Relationship Id="rId4" Type="http://schemas.openxmlformats.org/officeDocument/2006/relationships/customXml" Target="../ink/ink89.xml"/><Relationship Id="rId9" Type="http://schemas.openxmlformats.org/officeDocument/2006/relationships/image" Target="../media/image164.png"/></Relationships>
</file>

<file path=ppt/slides/_rels/slide157.xml.rels><?xml version="1.0" encoding="UTF-8" standalone="yes"?>
<Relationships xmlns="http://schemas.openxmlformats.org/package/2006/relationships"><Relationship Id="rId8" Type="http://schemas.openxmlformats.org/officeDocument/2006/relationships/customXml" Target="../ink/ink97.xml"/><Relationship Id="rId3" Type="http://schemas.openxmlformats.org/officeDocument/2006/relationships/image" Target="../media/image167.png"/><Relationship Id="rId7" Type="http://schemas.openxmlformats.org/officeDocument/2006/relationships/image" Target="../media/image169.png"/><Relationship Id="rId2" Type="http://schemas.openxmlformats.org/officeDocument/2006/relationships/customXml" Target="../ink/ink94.xml"/><Relationship Id="rId1" Type="http://schemas.openxmlformats.org/officeDocument/2006/relationships/slideLayout" Target="../slideLayouts/slideLayout2.xml"/><Relationship Id="rId6" Type="http://schemas.openxmlformats.org/officeDocument/2006/relationships/customXml" Target="../ink/ink96.xml"/><Relationship Id="rId11" Type="http://schemas.openxmlformats.org/officeDocument/2006/relationships/image" Target="../media/image171.png"/><Relationship Id="rId5" Type="http://schemas.openxmlformats.org/officeDocument/2006/relationships/image" Target="../media/image168.png"/><Relationship Id="rId10" Type="http://schemas.openxmlformats.org/officeDocument/2006/relationships/customXml" Target="../ink/ink98.xml"/><Relationship Id="rId4" Type="http://schemas.openxmlformats.org/officeDocument/2006/relationships/customXml" Target="../ink/ink95.xml"/><Relationship Id="rId9" Type="http://schemas.openxmlformats.org/officeDocument/2006/relationships/image" Target="../media/image170.png"/></Relationships>
</file>

<file path=ppt/slides/_rels/slide15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customXml" Target="../ink/ink99.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customXml" Target="../ink/ink10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8" Type="http://schemas.openxmlformats.org/officeDocument/2006/relationships/image" Target="../media/image177.png"/><Relationship Id="rId13" Type="http://schemas.openxmlformats.org/officeDocument/2006/relationships/customXml" Target="../ink/ink105.xml"/><Relationship Id="rId18" Type="http://schemas.openxmlformats.org/officeDocument/2006/relationships/image" Target="../media/image182.png"/><Relationship Id="rId3" Type="http://schemas.openxmlformats.org/officeDocument/2006/relationships/image" Target="../media/image174.png"/><Relationship Id="rId7" Type="http://schemas.openxmlformats.org/officeDocument/2006/relationships/customXml" Target="../ink/ink102.xml"/><Relationship Id="rId12" Type="http://schemas.openxmlformats.org/officeDocument/2006/relationships/image" Target="../media/image179.png"/><Relationship Id="rId17" Type="http://schemas.openxmlformats.org/officeDocument/2006/relationships/customXml" Target="../ink/ink107.xml"/><Relationship Id="rId2" Type="http://schemas.openxmlformats.org/officeDocument/2006/relationships/notesSlide" Target="../notesSlides/notesSlide78.xml"/><Relationship Id="rId16" Type="http://schemas.openxmlformats.org/officeDocument/2006/relationships/image" Target="../media/image181.png"/><Relationship Id="rId20" Type="http://schemas.openxmlformats.org/officeDocument/2006/relationships/image" Target="../media/image183.png"/><Relationship Id="rId1" Type="http://schemas.openxmlformats.org/officeDocument/2006/relationships/slideLayout" Target="../slideLayouts/slideLayout2.xml"/><Relationship Id="rId6" Type="http://schemas.openxmlformats.org/officeDocument/2006/relationships/image" Target="../media/image176.png"/><Relationship Id="rId11" Type="http://schemas.openxmlformats.org/officeDocument/2006/relationships/customXml" Target="../ink/ink104.xml"/><Relationship Id="rId5" Type="http://schemas.openxmlformats.org/officeDocument/2006/relationships/customXml" Target="../ink/ink101.xml"/><Relationship Id="rId15" Type="http://schemas.openxmlformats.org/officeDocument/2006/relationships/customXml" Target="../ink/ink106.xml"/><Relationship Id="rId10" Type="http://schemas.openxmlformats.org/officeDocument/2006/relationships/image" Target="../media/image178.png"/><Relationship Id="rId19" Type="http://schemas.openxmlformats.org/officeDocument/2006/relationships/customXml" Target="../ink/ink108.xml"/><Relationship Id="rId4" Type="http://schemas.openxmlformats.org/officeDocument/2006/relationships/image" Target="../media/image175.png"/><Relationship Id="rId9" Type="http://schemas.openxmlformats.org/officeDocument/2006/relationships/customXml" Target="../ink/ink103.xml"/><Relationship Id="rId14" Type="http://schemas.openxmlformats.org/officeDocument/2006/relationships/image" Target="../media/image180.png"/></Relationships>
</file>

<file path=ppt/slides/_rels/slide162.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8" Type="http://schemas.openxmlformats.org/officeDocument/2006/relationships/customXml" Target="../ink/ink111.xml"/><Relationship Id="rId13" Type="http://schemas.openxmlformats.org/officeDocument/2006/relationships/image" Target="../media/image189.png"/><Relationship Id="rId3" Type="http://schemas.openxmlformats.org/officeDocument/2006/relationships/image" Target="../media/image175.png"/><Relationship Id="rId7" Type="http://schemas.openxmlformats.org/officeDocument/2006/relationships/image" Target="../media/image186.png"/><Relationship Id="rId12" Type="http://schemas.openxmlformats.org/officeDocument/2006/relationships/customXml" Target="../ink/ink113.xml"/><Relationship Id="rId17" Type="http://schemas.openxmlformats.org/officeDocument/2006/relationships/image" Target="../media/image191.png"/><Relationship Id="rId2" Type="http://schemas.openxmlformats.org/officeDocument/2006/relationships/image" Target="../media/image184.png"/><Relationship Id="rId16" Type="http://schemas.openxmlformats.org/officeDocument/2006/relationships/customXml" Target="../ink/ink115.xml"/><Relationship Id="rId1" Type="http://schemas.openxmlformats.org/officeDocument/2006/relationships/slideLayout" Target="../slideLayouts/slideLayout2.xml"/><Relationship Id="rId6" Type="http://schemas.openxmlformats.org/officeDocument/2006/relationships/customXml" Target="../ink/ink110.xml"/><Relationship Id="rId11" Type="http://schemas.openxmlformats.org/officeDocument/2006/relationships/image" Target="../media/image188.png"/><Relationship Id="rId5" Type="http://schemas.openxmlformats.org/officeDocument/2006/relationships/image" Target="../media/image185.png"/><Relationship Id="rId15" Type="http://schemas.openxmlformats.org/officeDocument/2006/relationships/image" Target="../media/image190.png"/><Relationship Id="rId10" Type="http://schemas.openxmlformats.org/officeDocument/2006/relationships/customXml" Target="../ink/ink112.xml"/><Relationship Id="rId4" Type="http://schemas.openxmlformats.org/officeDocument/2006/relationships/customXml" Target="../ink/ink109.xml"/><Relationship Id="rId9" Type="http://schemas.openxmlformats.org/officeDocument/2006/relationships/image" Target="../media/image187.png"/><Relationship Id="rId14" Type="http://schemas.openxmlformats.org/officeDocument/2006/relationships/customXml" Target="../ink/ink114.xml"/></Relationships>
</file>

<file path=ppt/slides/_rels/slide16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92.png"/></Relationships>
</file>

<file path=ppt/slides/_rels/slide165.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194.png"/><Relationship Id="rId4" Type="http://schemas.openxmlformats.org/officeDocument/2006/relationships/image" Target="../media/image175.png"/></Relationships>
</file>

<file path=ppt/slides/_rels/slide167.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customXml" Target="../ink/ink116.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8" Type="http://schemas.openxmlformats.org/officeDocument/2006/relationships/image" Target="../media/image198.png"/><Relationship Id="rId13" Type="http://schemas.openxmlformats.org/officeDocument/2006/relationships/customXml" Target="../ink/ink122.xml"/><Relationship Id="rId18" Type="http://schemas.openxmlformats.org/officeDocument/2006/relationships/image" Target="../media/image203.png"/><Relationship Id="rId26" Type="http://schemas.openxmlformats.org/officeDocument/2006/relationships/image" Target="../media/image207.png"/><Relationship Id="rId3" Type="http://schemas.openxmlformats.org/officeDocument/2006/relationships/customXml" Target="../ink/ink117.xml"/><Relationship Id="rId21" Type="http://schemas.openxmlformats.org/officeDocument/2006/relationships/customXml" Target="../ink/ink126.xml"/><Relationship Id="rId7" Type="http://schemas.openxmlformats.org/officeDocument/2006/relationships/customXml" Target="../ink/ink119.xml"/><Relationship Id="rId12" Type="http://schemas.openxmlformats.org/officeDocument/2006/relationships/image" Target="../media/image200.png"/><Relationship Id="rId17" Type="http://schemas.openxmlformats.org/officeDocument/2006/relationships/customXml" Target="../ink/ink124.xml"/><Relationship Id="rId25" Type="http://schemas.openxmlformats.org/officeDocument/2006/relationships/customXml" Target="../ink/ink128.xml"/><Relationship Id="rId2" Type="http://schemas.openxmlformats.org/officeDocument/2006/relationships/notesSlide" Target="../notesSlides/notesSlide82.xml"/><Relationship Id="rId16" Type="http://schemas.openxmlformats.org/officeDocument/2006/relationships/image" Target="../media/image202.png"/><Relationship Id="rId20" Type="http://schemas.openxmlformats.org/officeDocument/2006/relationships/image" Target="../media/image204.png"/><Relationship Id="rId29" Type="http://schemas.openxmlformats.org/officeDocument/2006/relationships/customXml" Target="../ink/ink130.xml"/><Relationship Id="rId1" Type="http://schemas.openxmlformats.org/officeDocument/2006/relationships/slideLayout" Target="../slideLayouts/slideLayout2.xml"/><Relationship Id="rId6" Type="http://schemas.openxmlformats.org/officeDocument/2006/relationships/image" Target="../media/image197.png"/><Relationship Id="rId11" Type="http://schemas.openxmlformats.org/officeDocument/2006/relationships/customXml" Target="../ink/ink121.xml"/><Relationship Id="rId24" Type="http://schemas.openxmlformats.org/officeDocument/2006/relationships/image" Target="../media/image206.png"/><Relationship Id="rId32" Type="http://schemas.openxmlformats.org/officeDocument/2006/relationships/image" Target="../media/image210.png"/><Relationship Id="rId5" Type="http://schemas.openxmlformats.org/officeDocument/2006/relationships/customXml" Target="../ink/ink118.xml"/><Relationship Id="rId15" Type="http://schemas.openxmlformats.org/officeDocument/2006/relationships/customXml" Target="../ink/ink123.xml"/><Relationship Id="rId23" Type="http://schemas.openxmlformats.org/officeDocument/2006/relationships/customXml" Target="../ink/ink127.xml"/><Relationship Id="rId28" Type="http://schemas.openxmlformats.org/officeDocument/2006/relationships/image" Target="../media/image208.png"/><Relationship Id="rId10" Type="http://schemas.openxmlformats.org/officeDocument/2006/relationships/image" Target="../media/image199.png"/><Relationship Id="rId19" Type="http://schemas.openxmlformats.org/officeDocument/2006/relationships/customXml" Target="../ink/ink125.xml"/><Relationship Id="rId31" Type="http://schemas.openxmlformats.org/officeDocument/2006/relationships/customXml" Target="../ink/ink131.xml"/><Relationship Id="rId4" Type="http://schemas.openxmlformats.org/officeDocument/2006/relationships/image" Target="../media/image196.png"/><Relationship Id="rId9" Type="http://schemas.openxmlformats.org/officeDocument/2006/relationships/customXml" Target="../ink/ink120.xml"/><Relationship Id="rId14" Type="http://schemas.openxmlformats.org/officeDocument/2006/relationships/image" Target="../media/image201.png"/><Relationship Id="rId22" Type="http://schemas.openxmlformats.org/officeDocument/2006/relationships/image" Target="../media/image205.png"/><Relationship Id="rId27" Type="http://schemas.openxmlformats.org/officeDocument/2006/relationships/customXml" Target="../ink/ink129.xml"/><Relationship Id="rId30" Type="http://schemas.openxmlformats.org/officeDocument/2006/relationships/image" Target="../media/image209.png"/></Relationships>
</file>

<file path=ppt/slides/_rels/slide16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212.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3" Type="http://schemas.openxmlformats.org/officeDocument/2006/relationships/customXml" Target="../ink/ink137.xml"/><Relationship Id="rId18" Type="http://schemas.openxmlformats.org/officeDocument/2006/relationships/image" Target="../media/image220.png"/><Relationship Id="rId26" Type="http://schemas.openxmlformats.org/officeDocument/2006/relationships/image" Target="../media/image224.png"/><Relationship Id="rId3" Type="http://schemas.openxmlformats.org/officeDocument/2006/relationships/customXml" Target="../ink/ink132.xml"/><Relationship Id="rId21" Type="http://schemas.openxmlformats.org/officeDocument/2006/relationships/customXml" Target="../ink/ink141.xml"/><Relationship Id="rId34" Type="http://schemas.openxmlformats.org/officeDocument/2006/relationships/image" Target="../media/image228.png"/><Relationship Id="rId7" Type="http://schemas.openxmlformats.org/officeDocument/2006/relationships/customXml" Target="../ink/ink134.xml"/><Relationship Id="rId12" Type="http://schemas.openxmlformats.org/officeDocument/2006/relationships/image" Target="../media/image217.png"/><Relationship Id="rId17" Type="http://schemas.openxmlformats.org/officeDocument/2006/relationships/customXml" Target="../ink/ink139.xml"/><Relationship Id="rId25" Type="http://schemas.openxmlformats.org/officeDocument/2006/relationships/customXml" Target="../ink/ink143.xml"/><Relationship Id="rId33" Type="http://schemas.openxmlformats.org/officeDocument/2006/relationships/customXml" Target="../ink/ink147.xml"/><Relationship Id="rId2" Type="http://schemas.openxmlformats.org/officeDocument/2006/relationships/notesSlide" Target="../notesSlides/notesSlide84.xml"/><Relationship Id="rId16" Type="http://schemas.openxmlformats.org/officeDocument/2006/relationships/image" Target="../media/image219.png"/><Relationship Id="rId20" Type="http://schemas.openxmlformats.org/officeDocument/2006/relationships/image" Target="../media/image221.png"/><Relationship Id="rId29" Type="http://schemas.openxmlformats.org/officeDocument/2006/relationships/customXml" Target="../ink/ink145.xml"/><Relationship Id="rId1" Type="http://schemas.openxmlformats.org/officeDocument/2006/relationships/slideLayout" Target="../slideLayouts/slideLayout2.xml"/><Relationship Id="rId6" Type="http://schemas.openxmlformats.org/officeDocument/2006/relationships/image" Target="../media/image214.png"/><Relationship Id="rId11" Type="http://schemas.openxmlformats.org/officeDocument/2006/relationships/customXml" Target="../ink/ink136.xml"/><Relationship Id="rId24" Type="http://schemas.openxmlformats.org/officeDocument/2006/relationships/image" Target="../media/image223.png"/><Relationship Id="rId32" Type="http://schemas.openxmlformats.org/officeDocument/2006/relationships/image" Target="../media/image227.png"/><Relationship Id="rId5" Type="http://schemas.openxmlformats.org/officeDocument/2006/relationships/customXml" Target="../ink/ink133.xml"/><Relationship Id="rId15" Type="http://schemas.openxmlformats.org/officeDocument/2006/relationships/customXml" Target="../ink/ink138.xml"/><Relationship Id="rId23" Type="http://schemas.openxmlformats.org/officeDocument/2006/relationships/customXml" Target="../ink/ink142.xml"/><Relationship Id="rId28" Type="http://schemas.openxmlformats.org/officeDocument/2006/relationships/image" Target="../media/image225.png"/><Relationship Id="rId36" Type="http://schemas.openxmlformats.org/officeDocument/2006/relationships/image" Target="../media/image229.png"/><Relationship Id="rId10" Type="http://schemas.openxmlformats.org/officeDocument/2006/relationships/image" Target="../media/image216.png"/><Relationship Id="rId19" Type="http://schemas.openxmlformats.org/officeDocument/2006/relationships/customXml" Target="../ink/ink140.xml"/><Relationship Id="rId31" Type="http://schemas.openxmlformats.org/officeDocument/2006/relationships/customXml" Target="../ink/ink146.xml"/><Relationship Id="rId4" Type="http://schemas.openxmlformats.org/officeDocument/2006/relationships/image" Target="../media/image213.png"/><Relationship Id="rId9" Type="http://schemas.openxmlformats.org/officeDocument/2006/relationships/customXml" Target="../ink/ink135.xml"/><Relationship Id="rId14" Type="http://schemas.openxmlformats.org/officeDocument/2006/relationships/image" Target="../media/image218.png"/><Relationship Id="rId22" Type="http://schemas.openxmlformats.org/officeDocument/2006/relationships/image" Target="../media/image222.png"/><Relationship Id="rId27" Type="http://schemas.openxmlformats.org/officeDocument/2006/relationships/customXml" Target="../ink/ink144.xml"/><Relationship Id="rId30" Type="http://schemas.openxmlformats.org/officeDocument/2006/relationships/image" Target="../media/image226.png"/><Relationship Id="rId35" Type="http://schemas.openxmlformats.org/officeDocument/2006/relationships/customXml" Target="../ink/ink148.xml"/><Relationship Id="rId8" Type="http://schemas.openxmlformats.org/officeDocument/2006/relationships/image" Target="../media/image215.png"/></Relationships>
</file>

<file path=ppt/slides/_rels/slide17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customXml" Target="../ink/ink149.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customXml" Target="../ink/ink150.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2.xml"/><Relationship Id="rId4" Type="http://schemas.openxmlformats.org/officeDocument/2006/relationships/image" Target="../media/image175.png"/></Relationships>
</file>

<file path=ppt/slides/_rels/slide174.xml.rels><?xml version="1.0" encoding="UTF-8" standalone="yes"?>
<Relationships xmlns="http://schemas.openxmlformats.org/package/2006/relationships"><Relationship Id="rId8" Type="http://schemas.openxmlformats.org/officeDocument/2006/relationships/customXml" Target="../ink/ink154.xml"/><Relationship Id="rId13" Type="http://schemas.openxmlformats.org/officeDocument/2006/relationships/image" Target="../media/image239.png"/><Relationship Id="rId18" Type="http://schemas.openxmlformats.org/officeDocument/2006/relationships/customXml" Target="../ink/ink159.xml"/><Relationship Id="rId3" Type="http://schemas.openxmlformats.org/officeDocument/2006/relationships/image" Target="../media/image234.png"/><Relationship Id="rId21" Type="http://schemas.openxmlformats.org/officeDocument/2006/relationships/image" Target="../media/image243.png"/><Relationship Id="rId7" Type="http://schemas.openxmlformats.org/officeDocument/2006/relationships/image" Target="../media/image236.png"/><Relationship Id="rId12" Type="http://schemas.openxmlformats.org/officeDocument/2006/relationships/customXml" Target="../ink/ink156.xml"/><Relationship Id="rId17" Type="http://schemas.openxmlformats.org/officeDocument/2006/relationships/image" Target="../media/image241.png"/><Relationship Id="rId2" Type="http://schemas.openxmlformats.org/officeDocument/2006/relationships/customXml" Target="../ink/ink151.xml"/><Relationship Id="rId16" Type="http://schemas.openxmlformats.org/officeDocument/2006/relationships/customXml" Target="../ink/ink158.xml"/><Relationship Id="rId20" Type="http://schemas.openxmlformats.org/officeDocument/2006/relationships/customXml" Target="../ink/ink160.xml"/><Relationship Id="rId1" Type="http://schemas.openxmlformats.org/officeDocument/2006/relationships/slideLayout" Target="../slideLayouts/slideLayout2.xml"/><Relationship Id="rId6" Type="http://schemas.openxmlformats.org/officeDocument/2006/relationships/customXml" Target="../ink/ink153.xml"/><Relationship Id="rId11" Type="http://schemas.openxmlformats.org/officeDocument/2006/relationships/image" Target="../media/image238.png"/><Relationship Id="rId5" Type="http://schemas.openxmlformats.org/officeDocument/2006/relationships/image" Target="../media/image235.png"/><Relationship Id="rId15" Type="http://schemas.openxmlformats.org/officeDocument/2006/relationships/image" Target="../media/image240.png"/><Relationship Id="rId10" Type="http://schemas.openxmlformats.org/officeDocument/2006/relationships/customXml" Target="../ink/ink155.xml"/><Relationship Id="rId19" Type="http://schemas.openxmlformats.org/officeDocument/2006/relationships/image" Target="../media/image242.png"/><Relationship Id="rId4" Type="http://schemas.openxmlformats.org/officeDocument/2006/relationships/customXml" Target="../ink/ink152.xml"/><Relationship Id="rId9" Type="http://schemas.openxmlformats.org/officeDocument/2006/relationships/image" Target="../media/image237.png"/><Relationship Id="rId14" Type="http://schemas.openxmlformats.org/officeDocument/2006/relationships/customXml" Target="../ink/ink157.xml"/></Relationships>
</file>

<file path=ppt/slides/_rels/slide175.xml.rels><?xml version="1.0" encoding="UTF-8" standalone="yes"?>
<Relationships xmlns="http://schemas.openxmlformats.org/package/2006/relationships"><Relationship Id="rId8" Type="http://schemas.openxmlformats.org/officeDocument/2006/relationships/image" Target="../media/image247.png"/><Relationship Id="rId3" Type="http://schemas.openxmlformats.org/officeDocument/2006/relationships/image" Target="../media/image245.png"/><Relationship Id="rId7" Type="http://schemas.openxmlformats.org/officeDocument/2006/relationships/customXml" Target="../ink/ink162.xml"/><Relationship Id="rId2" Type="http://schemas.openxmlformats.org/officeDocument/2006/relationships/image" Target="../media/image244.png"/><Relationship Id="rId1" Type="http://schemas.openxmlformats.org/officeDocument/2006/relationships/slideLayout" Target="../slideLayouts/slideLayout2.xml"/><Relationship Id="rId6" Type="http://schemas.openxmlformats.org/officeDocument/2006/relationships/image" Target="../media/image246.png"/><Relationship Id="rId5" Type="http://schemas.openxmlformats.org/officeDocument/2006/relationships/customXml" Target="../ink/ink161.xml"/><Relationship Id="rId10" Type="http://schemas.openxmlformats.org/officeDocument/2006/relationships/image" Target="../media/image248.png"/><Relationship Id="rId4" Type="http://schemas.openxmlformats.org/officeDocument/2006/relationships/image" Target="../media/image175.png"/><Relationship Id="rId9" Type="http://schemas.openxmlformats.org/officeDocument/2006/relationships/customXml" Target="../ink/ink163.xml"/></Relationships>
</file>

<file path=ppt/slides/_rels/slide176.xml.rels><?xml version="1.0" encoding="UTF-8" standalone="yes"?>
<Relationships xmlns="http://schemas.openxmlformats.org/package/2006/relationships"><Relationship Id="rId8" Type="http://schemas.openxmlformats.org/officeDocument/2006/relationships/customXml" Target="../ink/ink167.xml"/><Relationship Id="rId3" Type="http://schemas.openxmlformats.org/officeDocument/2006/relationships/image" Target="../media/image249.png"/><Relationship Id="rId7" Type="http://schemas.openxmlformats.org/officeDocument/2006/relationships/image" Target="../media/image251.png"/><Relationship Id="rId2" Type="http://schemas.openxmlformats.org/officeDocument/2006/relationships/customXml" Target="../ink/ink164.xml"/><Relationship Id="rId1" Type="http://schemas.openxmlformats.org/officeDocument/2006/relationships/slideLayout" Target="../slideLayouts/slideLayout2.xml"/><Relationship Id="rId6" Type="http://schemas.openxmlformats.org/officeDocument/2006/relationships/customXml" Target="../ink/ink166.xml"/><Relationship Id="rId11" Type="http://schemas.openxmlformats.org/officeDocument/2006/relationships/image" Target="../media/image253.png"/><Relationship Id="rId5" Type="http://schemas.openxmlformats.org/officeDocument/2006/relationships/image" Target="../media/image250.png"/><Relationship Id="rId10" Type="http://schemas.openxmlformats.org/officeDocument/2006/relationships/customXml" Target="../ink/ink168.xml"/><Relationship Id="rId4" Type="http://schemas.openxmlformats.org/officeDocument/2006/relationships/customXml" Target="../ink/ink165.xml"/><Relationship Id="rId9" Type="http://schemas.openxmlformats.org/officeDocument/2006/relationships/image" Target="../media/image252.png"/></Relationships>
</file>

<file path=ppt/slides/_rels/slide177.xml.rels><?xml version="1.0" encoding="UTF-8" standalone="yes"?>
<Relationships xmlns="http://schemas.openxmlformats.org/package/2006/relationships"><Relationship Id="rId8" Type="http://schemas.openxmlformats.org/officeDocument/2006/relationships/image" Target="../media/image256.png"/><Relationship Id="rId3" Type="http://schemas.openxmlformats.org/officeDocument/2006/relationships/image" Target="../media/image244.png"/><Relationship Id="rId7" Type="http://schemas.openxmlformats.org/officeDocument/2006/relationships/customXml" Target="../ink/ink170.xml"/><Relationship Id="rId2"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55.png"/><Relationship Id="rId5" Type="http://schemas.openxmlformats.org/officeDocument/2006/relationships/customXml" Target="../ink/ink169.xml"/><Relationship Id="rId4" Type="http://schemas.openxmlformats.org/officeDocument/2006/relationships/image" Target="../media/image175.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2.png"/><Relationship Id="rId4" Type="http://schemas.microsoft.com/office/2007/relationships/hdphoto" Target="../media/hdphoto1.wdp"/></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8" Type="http://schemas.openxmlformats.org/officeDocument/2006/relationships/customXml" Target="../ink/ink174.xml"/><Relationship Id="rId13" Type="http://schemas.openxmlformats.org/officeDocument/2006/relationships/image" Target="../media/image262.png"/><Relationship Id="rId3" Type="http://schemas.openxmlformats.org/officeDocument/2006/relationships/image" Target="../media/image257.png"/><Relationship Id="rId7" Type="http://schemas.openxmlformats.org/officeDocument/2006/relationships/image" Target="../media/image259.png"/><Relationship Id="rId12" Type="http://schemas.openxmlformats.org/officeDocument/2006/relationships/customXml" Target="../ink/ink176.xml"/><Relationship Id="rId17" Type="http://schemas.openxmlformats.org/officeDocument/2006/relationships/image" Target="../media/image264.png"/><Relationship Id="rId2" Type="http://schemas.openxmlformats.org/officeDocument/2006/relationships/customXml" Target="../ink/ink171.xml"/><Relationship Id="rId16" Type="http://schemas.openxmlformats.org/officeDocument/2006/relationships/customXml" Target="../ink/ink178.xml"/><Relationship Id="rId1" Type="http://schemas.openxmlformats.org/officeDocument/2006/relationships/slideLayout" Target="../slideLayouts/slideLayout2.xml"/><Relationship Id="rId6" Type="http://schemas.openxmlformats.org/officeDocument/2006/relationships/customXml" Target="../ink/ink173.xml"/><Relationship Id="rId11" Type="http://schemas.openxmlformats.org/officeDocument/2006/relationships/image" Target="../media/image261.png"/><Relationship Id="rId5" Type="http://schemas.openxmlformats.org/officeDocument/2006/relationships/image" Target="../media/image258.png"/><Relationship Id="rId15" Type="http://schemas.openxmlformats.org/officeDocument/2006/relationships/image" Target="../media/image263.png"/><Relationship Id="rId10" Type="http://schemas.openxmlformats.org/officeDocument/2006/relationships/customXml" Target="../ink/ink175.xml"/><Relationship Id="rId4" Type="http://schemas.openxmlformats.org/officeDocument/2006/relationships/customXml" Target="../ink/ink172.xml"/><Relationship Id="rId9" Type="http://schemas.openxmlformats.org/officeDocument/2006/relationships/image" Target="../media/image260.png"/><Relationship Id="rId14" Type="http://schemas.openxmlformats.org/officeDocument/2006/relationships/customXml" Target="../ink/ink177.xml"/></Relationships>
</file>

<file path=ppt/slides/_rels/slide184.xml.rels><?xml version="1.0" encoding="UTF-8" standalone="yes"?>
<Relationships xmlns="http://schemas.openxmlformats.org/package/2006/relationships"><Relationship Id="rId8" Type="http://schemas.openxmlformats.org/officeDocument/2006/relationships/customXml" Target="../ink/ink182.xml"/><Relationship Id="rId13" Type="http://schemas.openxmlformats.org/officeDocument/2006/relationships/image" Target="../media/image270.png"/><Relationship Id="rId18" Type="http://schemas.openxmlformats.org/officeDocument/2006/relationships/customXml" Target="../ink/ink187.xml"/><Relationship Id="rId26" Type="http://schemas.openxmlformats.org/officeDocument/2006/relationships/customXml" Target="../ink/ink191.xml"/><Relationship Id="rId3" Type="http://schemas.openxmlformats.org/officeDocument/2006/relationships/image" Target="../media/image265.png"/><Relationship Id="rId21" Type="http://schemas.openxmlformats.org/officeDocument/2006/relationships/image" Target="../media/image274.png"/><Relationship Id="rId7" Type="http://schemas.openxmlformats.org/officeDocument/2006/relationships/image" Target="../media/image267.png"/><Relationship Id="rId12" Type="http://schemas.openxmlformats.org/officeDocument/2006/relationships/customXml" Target="../ink/ink184.xml"/><Relationship Id="rId17" Type="http://schemas.openxmlformats.org/officeDocument/2006/relationships/image" Target="../media/image272.png"/><Relationship Id="rId25" Type="http://schemas.openxmlformats.org/officeDocument/2006/relationships/image" Target="../media/image276.png"/><Relationship Id="rId2" Type="http://schemas.openxmlformats.org/officeDocument/2006/relationships/customXml" Target="../ink/ink179.xml"/><Relationship Id="rId16" Type="http://schemas.openxmlformats.org/officeDocument/2006/relationships/customXml" Target="../ink/ink186.xml"/><Relationship Id="rId20" Type="http://schemas.openxmlformats.org/officeDocument/2006/relationships/customXml" Target="../ink/ink188.xml"/><Relationship Id="rId1" Type="http://schemas.openxmlformats.org/officeDocument/2006/relationships/slideLayout" Target="../slideLayouts/slideLayout2.xml"/><Relationship Id="rId6" Type="http://schemas.openxmlformats.org/officeDocument/2006/relationships/customXml" Target="../ink/ink181.xml"/><Relationship Id="rId11" Type="http://schemas.openxmlformats.org/officeDocument/2006/relationships/image" Target="../media/image269.png"/><Relationship Id="rId24" Type="http://schemas.openxmlformats.org/officeDocument/2006/relationships/customXml" Target="../ink/ink190.xml"/><Relationship Id="rId5" Type="http://schemas.openxmlformats.org/officeDocument/2006/relationships/image" Target="../media/image266.png"/><Relationship Id="rId15" Type="http://schemas.openxmlformats.org/officeDocument/2006/relationships/image" Target="../media/image271.png"/><Relationship Id="rId23" Type="http://schemas.openxmlformats.org/officeDocument/2006/relationships/image" Target="../media/image275.png"/><Relationship Id="rId10" Type="http://schemas.openxmlformats.org/officeDocument/2006/relationships/customXml" Target="../ink/ink183.xml"/><Relationship Id="rId19" Type="http://schemas.openxmlformats.org/officeDocument/2006/relationships/image" Target="../media/image273.png"/><Relationship Id="rId4" Type="http://schemas.openxmlformats.org/officeDocument/2006/relationships/customXml" Target="../ink/ink180.xml"/><Relationship Id="rId9" Type="http://schemas.openxmlformats.org/officeDocument/2006/relationships/image" Target="../media/image268.png"/><Relationship Id="rId14" Type="http://schemas.openxmlformats.org/officeDocument/2006/relationships/customXml" Target="../ink/ink185.xml"/><Relationship Id="rId22" Type="http://schemas.openxmlformats.org/officeDocument/2006/relationships/customXml" Target="../ink/ink189.xml"/><Relationship Id="rId27" Type="http://schemas.openxmlformats.org/officeDocument/2006/relationships/image" Target="../media/image277.png"/></Relationships>
</file>

<file path=ppt/slides/_rels/slide185.xml.rels><?xml version="1.0" encoding="UTF-8" standalone="yes"?>
<Relationships xmlns="http://schemas.openxmlformats.org/package/2006/relationships"><Relationship Id="rId8" Type="http://schemas.openxmlformats.org/officeDocument/2006/relationships/customXml" Target="../ink/ink195.xml"/><Relationship Id="rId13" Type="http://schemas.openxmlformats.org/officeDocument/2006/relationships/image" Target="../media/image283.png"/><Relationship Id="rId18" Type="http://schemas.openxmlformats.org/officeDocument/2006/relationships/customXml" Target="../ink/ink200.xml"/><Relationship Id="rId3" Type="http://schemas.openxmlformats.org/officeDocument/2006/relationships/image" Target="../media/image278.png"/><Relationship Id="rId21" Type="http://schemas.openxmlformats.org/officeDocument/2006/relationships/image" Target="../media/image272.png"/><Relationship Id="rId7" Type="http://schemas.openxmlformats.org/officeDocument/2006/relationships/image" Target="../media/image280.png"/><Relationship Id="rId12" Type="http://schemas.openxmlformats.org/officeDocument/2006/relationships/customXml" Target="../ink/ink197.xml"/><Relationship Id="rId17" Type="http://schemas.openxmlformats.org/officeDocument/2006/relationships/image" Target="../media/image285.png"/><Relationship Id="rId25" Type="http://schemas.openxmlformats.org/officeDocument/2006/relationships/image" Target="../media/image288.png"/><Relationship Id="rId2" Type="http://schemas.openxmlformats.org/officeDocument/2006/relationships/customXml" Target="../ink/ink192.xml"/><Relationship Id="rId16" Type="http://schemas.openxmlformats.org/officeDocument/2006/relationships/customXml" Target="../ink/ink199.xml"/><Relationship Id="rId20" Type="http://schemas.openxmlformats.org/officeDocument/2006/relationships/customXml" Target="../ink/ink201.xml"/><Relationship Id="rId1" Type="http://schemas.openxmlformats.org/officeDocument/2006/relationships/slideLayout" Target="../slideLayouts/slideLayout2.xml"/><Relationship Id="rId6" Type="http://schemas.openxmlformats.org/officeDocument/2006/relationships/customXml" Target="../ink/ink194.xml"/><Relationship Id="rId11" Type="http://schemas.openxmlformats.org/officeDocument/2006/relationships/image" Target="../media/image282.png"/><Relationship Id="rId24" Type="http://schemas.openxmlformats.org/officeDocument/2006/relationships/customXml" Target="../ink/ink203.xml"/><Relationship Id="rId5" Type="http://schemas.openxmlformats.org/officeDocument/2006/relationships/image" Target="../media/image279.png"/><Relationship Id="rId15" Type="http://schemas.openxmlformats.org/officeDocument/2006/relationships/image" Target="../media/image284.png"/><Relationship Id="rId23" Type="http://schemas.openxmlformats.org/officeDocument/2006/relationships/image" Target="../media/image287.png"/><Relationship Id="rId10" Type="http://schemas.openxmlformats.org/officeDocument/2006/relationships/customXml" Target="../ink/ink196.xml"/><Relationship Id="rId19" Type="http://schemas.openxmlformats.org/officeDocument/2006/relationships/image" Target="../media/image286.png"/><Relationship Id="rId4" Type="http://schemas.openxmlformats.org/officeDocument/2006/relationships/customXml" Target="../ink/ink193.xml"/><Relationship Id="rId9" Type="http://schemas.openxmlformats.org/officeDocument/2006/relationships/image" Target="../media/image281.png"/><Relationship Id="rId14" Type="http://schemas.openxmlformats.org/officeDocument/2006/relationships/customXml" Target="../ink/ink198.xml"/><Relationship Id="rId22" Type="http://schemas.openxmlformats.org/officeDocument/2006/relationships/customXml" Target="../ink/ink20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8" Type="http://schemas.openxmlformats.org/officeDocument/2006/relationships/customXml" Target="../ink/ink207.xml"/><Relationship Id="rId13" Type="http://schemas.openxmlformats.org/officeDocument/2006/relationships/image" Target="../media/image294.png"/><Relationship Id="rId3" Type="http://schemas.openxmlformats.org/officeDocument/2006/relationships/image" Target="../media/image289.png"/><Relationship Id="rId7" Type="http://schemas.openxmlformats.org/officeDocument/2006/relationships/image" Target="../media/image291.png"/><Relationship Id="rId12" Type="http://schemas.openxmlformats.org/officeDocument/2006/relationships/customXml" Target="../ink/ink209.xml"/><Relationship Id="rId2" Type="http://schemas.openxmlformats.org/officeDocument/2006/relationships/customXml" Target="../ink/ink204.xml"/><Relationship Id="rId1" Type="http://schemas.openxmlformats.org/officeDocument/2006/relationships/slideLayout" Target="../slideLayouts/slideLayout2.xml"/><Relationship Id="rId6" Type="http://schemas.openxmlformats.org/officeDocument/2006/relationships/customXml" Target="../ink/ink206.xml"/><Relationship Id="rId11" Type="http://schemas.openxmlformats.org/officeDocument/2006/relationships/image" Target="../media/image293.png"/><Relationship Id="rId5" Type="http://schemas.openxmlformats.org/officeDocument/2006/relationships/image" Target="../media/image290.png"/><Relationship Id="rId10" Type="http://schemas.openxmlformats.org/officeDocument/2006/relationships/customXml" Target="../ink/ink208.xml"/><Relationship Id="rId4" Type="http://schemas.openxmlformats.org/officeDocument/2006/relationships/customXml" Target="../ink/ink205.xml"/><Relationship Id="rId9" Type="http://schemas.openxmlformats.org/officeDocument/2006/relationships/image" Target="../media/image292.png"/></Relationships>
</file>

<file path=ppt/slides/_rels/slide191.xml.rels><?xml version="1.0" encoding="UTF-8" standalone="yes"?>
<Relationships xmlns="http://schemas.openxmlformats.org/package/2006/relationships"><Relationship Id="rId3" Type="http://schemas.openxmlformats.org/officeDocument/2006/relationships/customXml" Target="../ink/ink210.xml"/><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295.png"/></Relationships>
</file>

<file path=ppt/slides/_rels/slide192.xml.rels><?xml version="1.0" encoding="UTF-8" standalone="yes"?>
<Relationships xmlns="http://schemas.openxmlformats.org/package/2006/relationships"><Relationship Id="rId8" Type="http://schemas.openxmlformats.org/officeDocument/2006/relationships/customXml" Target="../ink/ink214.xml"/><Relationship Id="rId13" Type="http://schemas.openxmlformats.org/officeDocument/2006/relationships/image" Target="../media/image301.png"/><Relationship Id="rId18" Type="http://schemas.openxmlformats.org/officeDocument/2006/relationships/customXml" Target="../ink/ink219.xml"/><Relationship Id="rId26" Type="http://schemas.openxmlformats.org/officeDocument/2006/relationships/customXml" Target="../ink/ink223.xml"/><Relationship Id="rId3" Type="http://schemas.openxmlformats.org/officeDocument/2006/relationships/image" Target="../media/image296.png"/><Relationship Id="rId21" Type="http://schemas.openxmlformats.org/officeDocument/2006/relationships/image" Target="../media/image305.png"/><Relationship Id="rId7" Type="http://schemas.openxmlformats.org/officeDocument/2006/relationships/image" Target="../media/image298.png"/><Relationship Id="rId12" Type="http://schemas.openxmlformats.org/officeDocument/2006/relationships/customXml" Target="../ink/ink216.xml"/><Relationship Id="rId17" Type="http://schemas.openxmlformats.org/officeDocument/2006/relationships/image" Target="../media/image303.png"/><Relationship Id="rId25" Type="http://schemas.openxmlformats.org/officeDocument/2006/relationships/image" Target="../media/image307.png"/><Relationship Id="rId2" Type="http://schemas.openxmlformats.org/officeDocument/2006/relationships/customXml" Target="../ink/ink211.xml"/><Relationship Id="rId16" Type="http://schemas.openxmlformats.org/officeDocument/2006/relationships/customXml" Target="../ink/ink218.xml"/><Relationship Id="rId20" Type="http://schemas.openxmlformats.org/officeDocument/2006/relationships/customXml" Target="../ink/ink220.xml"/><Relationship Id="rId29" Type="http://schemas.openxmlformats.org/officeDocument/2006/relationships/image" Target="../media/image309.png"/><Relationship Id="rId1" Type="http://schemas.openxmlformats.org/officeDocument/2006/relationships/slideLayout" Target="../slideLayouts/slideLayout2.xml"/><Relationship Id="rId6" Type="http://schemas.openxmlformats.org/officeDocument/2006/relationships/customXml" Target="../ink/ink213.xml"/><Relationship Id="rId11" Type="http://schemas.openxmlformats.org/officeDocument/2006/relationships/image" Target="../media/image300.png"/><Relationship Id="rId24" Type="http://schemas.openxmlformats.org/officeDocument/2006/relationships/customXml" Target="../ink/ink222.xml"/><Relationship Id="rId5" Type="http://schemas.openxmlformats.org/officeDocument/2006/relationships/image" Target="../media/image297.png"/><Relationship Id="rId15" Type="http://schemas.openxmlformats.org/officeDocument/2006/relationships/image" Target="../media/image302.png"/><Relationship Id="rId23" Type="http://schemas.openxmlformats.org/officeDocument/2006/relationships/image" Target="../media/image306.png"/><Relationship Id="rId28" Type="http://schemas.openxmlformats.org/officeDocument/2006/relationships/customXml" Target="../ink/ink224.xml"/><Relationship Id="rId10" Type="http://schemas.openxmlformats.org/officeDocument/2006/relationships/customXml" Target="../ink/ink215.xml"/><Relationship Id="rId19" Type="http://schemas.openxmlformats.org/officeDocument/2006/relationships/image" Target="../media/image304.png"/><Relationship Id="rId31" Type="http://schemas.openxmlformats.org/officeDocument/2006/relationships/image" Target="../media/image310.png"/><Relationship Id="rId4" Type="http://schemas.openxmlformats.org/officeDocument/2006/relationships/customXml" Target="../ink/ink212.xml"/><Relationship Id="rId9" Type="http://schemas.openxmlformats.org/officeDocument/2006/relationships/image" Target="../media/image299.png"/><Relationship Id="rId14" Type="http://schemas.openxmlformats.org/officeDocument/2006/relationships/customXml" Target="../ink/ink217.xml"/><Relationship Id="rId22" Type="http://schemas.openxmlformats.org/officeDocument/2006/relationships/customXml" Target="../ink/ink221.xml"/><Relationship Id="rId27" Type="http://schemas.openxmlformats.org/officeDocument/2006/relationships/image" Target="../media/image308.png"/><Relationship Id="rId30" Type="http://schemas.openxmlformats.org/officeDocument/2006/relationships/customXml" Target="../ink/ink225.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customXml" Target="../ink/ink22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customXml" Target="../ink/ink227.xml"/><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312.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3" Type="http://schemas.openxmlformats.org/officeDocument/2006/relationships/image" Target="../media/image313.png"/><Relationship Id="rId7" Type="http://schemas.openxmlformats.org/officeDocument/2006/relationships/image" Target="../media/image317.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316.png"/><Relationship Id="rId5" Type="http://schemas.openxmlformats.org/officeDocument/2006/relationships/image" Target="../media/image315.png"/><Relationship Id="rId4" Type="http://schemas.openxmlformats.org/officeDocument/2006/relationships/image" Target="../media/image314.png"/></Relationships>
</file>

<file path=ppt/slides/_rels/slide202.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313.png"/><Relationship Id="rId1" Type="http://schemas.openxmlformats.org/officeDocument/2006/relationships/slideLayout" Target="../slideLayouts/slideLayout2.xml"/><Relationship Id="rId6" Type="http://schemas.openxmlformats.org/officeDocument/2006/relationships/image" Target="../media/image319.png"/><Relationship Id="rId5" Type="http://schemas.openxmlformats.org/officeDocument/2006/relationships/image" Target="../media/image317.png"/><Relationship Id="rId4" Type="http://schemas.openxmlformats.org/officeDocument/2006/relationships/image" Target="../media/image318.png"/></Relationships>
</file>

<file path=ppt/slides/_rels/slide203.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313.png"/><Relationship Id="rId1" Type="http://schemas.openxmlformats.org/officeDocument/2006/relationships/slideLayout" Target="../slideLayouts/slideLayout2.xml"/><Relationship Id="rId6" Type="http://schemas.openxmlformats.org/officeDocument/2006/relationships/image" Target="../media/image319.png"/><Relationship Id="rId5" Type="http://schemas.openxmlformats.org/officeDocument/2006/relationships/image" Target="../media/image317.png"/><Relationship Id="rId4" Type="http://schemas.openxmlformats.org/officeDocument/2006/relationships/image" Target="../media/image318.png"/></Relationships>
</file>

<file path=ppt/slides/_rels/slide204.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313.png"/><Relationship Id="rId1" Type="http://schemas.openxmlformats.org/officeDocument/2006/relationships/slideLayout" Target="../slideLayouts/slideLayout2.xml"/><Relationship Id="rId6" Type="http://schemas.openxmlformats.org/officeDocument/2006/relationships/image" Target="../media/image319.png"/><Relationship Id="rId5" Type="http://schemas.openxmlformats.org/officeDocument/2006/relationships/image" Target="../media/image317.png"/><Relationship Id="rId4" Type="http://schemas.openxmlformats.org/officeDocument/2006/relationships/image" Target="../media/image318.png"/></Relationships>
</file>

<file path=ppt/slides/_rels/slide205.xml.rels><?xml version="1.0" encoding="UTF-8" standalone="yes"?>
<Relationships xmlns="http://schemas.openxmlformats.org/package/2006/relationships"><Relationship Id="rId13" Type="http://schemas.openxmlformats.org/officeDocument/2006/relationships/customXml" Target="../ink/ink233.xml"/><Relationship Id="rId18" Type="http://schemas.openxmlformats.org/officeDocument/2006/relationships/image" Target="../media/image327.png"/><Relationship Id="rId26" Type="http://schemas.openxmlformats.org/officeDocument/2006/relationships/image" Target="../media/image331.png"/><Relationship Id="rId39" Type="http://schemas.openxmlformats.org/officeDocument/2006/relationships/customXml" Target="../ink/ink246.xml"/><Relationship Id="rId21" Type="http://schemas.openxmlformats.org/officeDocument/2006/relationships/customXml" Target="../ink/ink237.xml"/><Relationship Id="rId34" Type="http://schemas.openxmlformats.org/officeDocument/2006/relationships/image" Target="../media/image335.png"/><Relationship Id="rId42" Type="http://schemas.openxmlformats.org/officeDocument/2006/relationships/image" Target="../media/image339.png"/><Relationship Id="rId47" Type="http://schemas.openxmlformats.org/officeDocument/2006/relationships/customXml" Target="../ink/ink250.xml"/><Relationship Id="rId50" Type="http://schemas.openxmlformats.org/officeDocument/2006/relationships/image" Target="../media/image343.png"/><Relationship Id="rId7" Type="http://schemas.openxmlformats.org/officeDocument/2006/relationships/customXml" Target="../ink/ink230.xml"/><Relationship Id="rId2" Type="http://schemas.openxmlformats.org/officeDocument/2006/relationships/notesSlide" Target="../notesSlides/notesSlide88.xml"/><Relationship Id="rId16" Type="http://schemas.openxmlformats.org/officeDocument/2006/relationships/image" Target="../media/image326.png"/><Relationship Id="rId29" Type="http://schemas.openxmlformats.org/officeDocument/2006/relationships/customXml" Target="../ink/ink241.xml"/><Relationship Id="rId11" Type="http://schemas.openxmlformats.org/officeDocument/2006/relationships/customXml" Target="../ink/ink232.xml"/><Relationship Id="rId24" Type="http://schemas.openxmlformats.org/officeDocument/2006/relationships/image" Target="../media/image330.png"/><Relationship Id="rId32" Type="http://schemas.openxmlformats.org/officeDocument/2006/relationships/image" Target="../media/image334.png"/><Relationship Id="rId37" Type="http://schemas.openxmlformats.org/officeDocument/2006/relationships/customXml" Target="../ink/ink245.xml"/><Relationship Id="rId40" Type="http://schemas.openxmlformats.org/officeDocument/2006/relationships/image" Target="../media/image338.png"/><Relationship Id="rId45" Type="http://schemas.openxmlformats.org/officeDocument/2006/relationships/customXml" Target="../ink/ink249.xml"/><Relationship Id="rId5" Type="http://schemas.openxmlformats.org/officeDocument/2006/relationships/customXml" Target="../ink/ink229.xml"/><Relationship Id="rId15" Type="http://schemas.openxmlformats.org/officeDocument/2006/relationships/customXml" Target="../ink/ink234.xml"/><Relationship Id="rId23" Type="http://schemas.openxmlformats.org/officeDocument/2006/relationships/customXml" Target="../ink/ink238.xml"/><Relationship Id="rId28" Type="http://schemas.openxmlformats.org/officeDocument/2006/relationships/image" Target="../media/image332.png"/><Relationship Id="rId36" Type="http://schemas.openxmlformats.org/officeDocument/2006/relationships/image" Target="../media/image336.png"/><Relationship Id="rId49" Type="http://schemas.openxmlformats.org/officeDocument/2006/relationships/customXml" Target="../ink/ink251.xml"/><Relationship Id="rId10" Type="http://schemas.openxmlformats.org/officeDocument/2006/relationships/image" Target="../media/image323.png"/><Relationship Id="rId19" Type="http://schemas.openxmlformats.org/officeDocument/2006/relationships/customXml" Target="../ink/ink236.xml"/><Relationship Id="rId31" Type="http://schemas.openxmlformats.org/officeDocument/2006/relationships/customXml" Target="../ink/ink242.xml"/><Relationship Id="rId44" Type="http://schemas.openxmlformats.org/officeDocument/2006/relationships/image" Target="../media/image340.png"/><Relationship Id="rId52" Type="http://schemas.openxmlformats.org/officeDocument/2006/relationships/image" Target="../media/image344.png"/><Relationship Id="rId4" Type="http://schemas.openxmlformats.org/officeDocument/2006/relationships/image" Target="../media/image320.png"/><Relationship Id="rId9" Type="http://schemas.openxmlformats.org/officeDocument/2006/relationships/customXml" Target="../ink/ink231.xml"/><Relationship Id="rId14" Type="http://schemas.openxmlformats.org/officeDocument/2006/relationships/image" Target="../media/image325.png"/><Relationship Id="rId22" Type="http://schemas.openxmlformats.org/officeDocument/2006/relationships/image" Target="../media/image329.png"/><Relationship Id="rId27" Type="http://schemas.openxmlformats.org/officeDocument/2006/relationships/customXml" Target="../ink/ink240.xml"/><Relationship Id="rId30" Type="http://schemas.openxmlformats.org/officeDocument/2006/relationships/image" Target="../media/image333.png"/><Relationship Id="rId35" Type="http://schemas.openxmlformats.org/officeDocument/2006/relationships/customXml" Target="../ink/ink244.xml"/><Relationship Id="rId43" Type="http://schemas.openxmlformats.org/officeDocument/2006/relationships/customXml" Target="../ink/ink248.xml"/><Relationship Id="rId48" Type="http://schemas.openxmlformats.org/officeDocument/2006/relationships/image" Target="../media/image342.png"/><Relationship Id="rId8" Type="http://schemas.openxmlformats.org/officeDocument/2006/relationships/image" Target="../media/image322.png"/><Relationship Id="rId51" Type="http://schemas.openxmlformats.org/officeDocument/2006/relationships/customXml" Target="../ink/ink252.xml"/><Relationship Id="rId3" Type="http://schemas.openxmlformats.org/officeDocument/2006/relationships/customXml" Target="../ink/ink228.xml"/><Relationship Id="rId12" Type="http://schemas.openxmlformats.org/officeDocument/2006/relationships/image" Target="../media/image324.png"/><Relationship Id="rId17" Type="http://schemas.openxmlformats.org/officeDocument/2006/relationships/customXml" Target="../ink/ink235.xml"/><Relationship Id="rId25" Type="http://schemas.openxmlformats.org/officeDocument/2006/relationships/customXml" Target="../ink/ink239.xml"/><Relationship Id="rId33" Type="http://schemas.openxmlformats.org/officeDocument/2006/relationships/customXml" Target="../ink/ink243.xml"/><Relationship Id="rId38" Type="http://schemas.openxmlformats.org/officeDocument/2006/relationships/image" Target="../media/image337.png"/><Relationship Id="rId46" Type="http://schemas.openxmlformats.org/officeDocument/2006/relationships/image" Target="../media/image341.png"/><Relationship Id="rId20" Type="http://schemas.openxmlformats.org/officeDocument/2006/relationships/image" Target="../media/image328.png"/><Relationship Id="rId41" Type="http://schemas.openxmlformats.org/officeDocument/2006/relationships/customXml" Target="../ink/ink247.xml"/><Relationship Id="rId1" Type="http://schemas.openxmlformats.org/officeDocument/2006/relationships/slideLayout" Target="../slideLayouts/slideLayout2.xml"/><Relationship Id="rId6" Type="http://schemas.openxmlformats.org/officeDocument/2006/relationships/image" Target="../media/image321.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319.png"/><Relationship Id="rId5" Type="http://schemas.openxmlformats.org/officeDocument/2006/relationships/image" Target="../media/image317.png"/><Relationship Id="rId4" Type="http://schemas.openxmlformats.org/officeDocument/2006/relationships/image" Target="../media/image314.png"/></Relationships>
</file>

<file path=ppt/slides/_rels/slide208.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319.png"/><Relationship Id="rId5" Type="http://schemas.openxmlformats.org/officeDocument/2006/relationships/image" Target="../media/image317.png"/><Relationship Id="rId4" Type="http://schemas.openxmlformats.org/officeDocument/2006/relationships/image" Target="../media/image314.png"/></Relationships>
</file>

<file path=ppt/slides/_rels/slide209.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319.png"/><Relationship Id="rId5" Type="http://schemas.openxmlformats.org/officeDocument/2006/relationships/image" Target="../media/image317.png"/><Relationship Id="rId4" Type="http://schemas.openxmlformats.org/officeDocument/2006/relationships/image" Target="../media/image3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313.png"/><Relationship Id="rId7" Type="http://schemas.openxmlformats.org/officeDocument/2006/relationships/image" Target="../media/image345.pn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319.png"/><Relationship Id="rId5" Type="http://schemas.openxmlformats.org/officeDocument/2006/relationships/image" Target="../media/image317.png"/><Relationship Id="rId4" Type="http://schemas.openxmlformats.org/officeDocument/2006/relationships/image" Target="../media/image314.png"/></Relationships>
</file>

<file path=ppt/slides/_rels/slide212.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319.png"/><Relationship Id="rId5" Type="http://schemas.openxmlformats.org/officeDocument/2006/relationships/image" Target="../media/image317.png"/><Relationship Id="rId4" Type="http://schemas.openxmlformats.org/officeDocument/2006/relationships/image" Target="../media/image314.png"/></Relationships>
</file>

<file path=ppt/slides/_rels/slide213.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319.png"/><Relationship Id="rId5" Type="http://schemas.openxmlformats.org/officeDocument/2006/relationships/image" Target="../media/image317.png"/><Relationship Id="rId4" Type="http://schemas.openxmlformats.org/officeDocument/2006/relationships/image" Target="../media/image314.png"/></Relationships>
</file>

<file path=ppt/slides/_rels/slide214.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319.png"/><Relationship Id="rId5" Type="http://schemas.openxmlformats.org/officeDocument/2006/relationships/image" Target="../media/image317.png"/><Relationship Id="rId4" Type="http://schemas.openxmlformats.org/officeDocument/2006/relationships/image" Target="../media/image314.png"/></Relationships>
</file>

<file path=ppt/slides/_rels/slide215.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319.png"/><Relationship Id="rId5" Type="http://schemas.openxmlformats.org/officeDocument/2006/relationships/image" Target="../media/image317.png"/><Relationship Id="rId4" Type="http://schemas.openxmlformats.org/officeDocument/2006/relationships/image" Target="../media/image314.png"/></Relationships>
</file>

<file path=ppt/slides/_rels/slide216.xml.rels><?xml version="1.0" encoding="UTF-8" standalone="yes"?>
<Relationships xmlns="http://schemas.openxmlformats.org/package/2006/relationships"><Relationship Id="rId3" Type="http://schemas.openxmlformats.org/officeDocument/2006/relationships/image" Target="../media/image313.png"/><Relationship Id="rId7" Type="http://schemas.openxmlformats.org/officeDocument/2006/relationships/image" Target="../media/image346.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319.png"/><Relationship Id="rId5" Type="http://schemas.openxmlformats.org/officeDocument/2006/relationships/image" Target="../media/image317.png"/><Relationship Id="rId4" Type="http://schemas.openxmlformats.org/officeDocument/2006/relationships/image" Target="../media/image314.png"/></Relationships>
</file>

<file path=ppt/slides/_rels/slide217.xml.rels><?xml version="1.0" encoding="UTF-8" standalone="yes"?>
<Relationships xmlns="http://schemas.openxmlformats.org/package/2006/relationships"><Relationship Id="rId8" Type="http://schemas.openxmlformats.org/officeDocument/2006/relationships/customXml" Target="../ink/ink253.xml"/><Relationship Id="rId13" Type="http://schemas.openxmlformats.org/officeDocument/2006/relationships/image" Target="../media/image349.png"/><Relationship Id="rId3" Type="http://schemas.openxmlformats.org/officeDocument/2006/relationships/image" Target="../media/image313.png"/><Relationship Id="rId7" Type="http://schemas.openxmlformats.org/officeDocument/2006/relationships/image" Target="../media/image346.png"/><Relationship Id="rId12" Type="http://schemas.openxmlformats.org/officeDocument/2006/relationships/customXml" Target="../ink/ink255.xml"/><Relationship Id="rId17" Type="http://schemas.openxmlformats.org/officeDocument/2006/relationships/image" Target="../media/image351.png"/><Relationship Id="rId2" Type="http://schemas.openxmlformats.org/officeDocument/2006/relationships/notesSlide" Target="../notesSlides/notesSlide98.xml"/><Relationship Id="rId16" Type="http://schemas.openxmlformats.org/officeDocument/2006/relationships/customXml" Target="../ink/ink257.xml"/><Relationship Id="rId1" Type="http://schemas.openxmlformats.org/officeDocument/2006/relationships/slideLayout" Target="../slideLayouts/slideLayout2.xml"/><Relationship Id="rId6" Type="http://schemas.openxmlformats.org/officeDocument/2006/relationships/image" Target="../media/image319.png"/><Relationship Id="rId11" Type="http://schemas.openxmlformats.org/officeDocument/2006/relationships/image" Target="../media/image348.png"/><Relationship Id="rId5" Type="http://schemas.openxmlformats.org/officeDocument/2006/relationships/image" Target="../media/image317.png"/><Relationship Id="rId15" Type="http://schemas.openxmlformats.org/officeDocument/2006/relationships/image" Target="../media/image350.png"/><Relationship Id="rId10" Type="http://schemas.openxmlformats.org/officeDocument/2006/relationships/customXml" Target="../ink/ink254.xml"/><Relationship Id="rId4" Type="http://schemas.openxmlformats.org/officeDocument/2006/relationships/image" Target="../media/image314.png"/><Relationship Id="rId9" Type="http://schemas.openxmlformats.org/officeDocument/2006/relationships/image" Target="../media/image347.png"/><Relationship Id="rId14" Type="http://schemas.openxmlformats.org/officeDocument/2006/relationships/customXml" Target="../ink/ink25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customXml" Target="../ink/ink258.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354.emf"/><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localhost:8080/phpmyadmin/"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customXml" Target="../ink/ink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customXml" Target="../ink/ink6.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customXml" Target="../ink/ink10.xml"/><Relationship Id="rId7" Type="http://schemas.openxmlformats.org/officeDocument/2006/relationships/customXml" Target="../ink/ink12.xml"/><Relationship Id="rId12"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customXml" Target="../ink/ink14.xml"/><Relationship Id="rId5" Type="http://schemas.openxmlformats.org/officeDocument/2006/relationships/customXml" Target="../ink/ink11.xml"/><Relationship Id="rId10" Type="http://schemas.openxmlformats.org/officeDocument/2006/relationships/image" Target="../media/image50.png"/><Relationship Id="rId4" Type="http://schemas.openxmlformats.org/officeDocument/2006/relationships/image" Target="../media/image47.png"/><Relationship Id="rId9" Type="http://schemas.openxmlformats.org/officeDocument/2006/relationships/customXml" Target="../ink/ink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5.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customXml" Target="../ink/ink1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customXml" Target="../ink/ink1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customXml" Target="../ink/ink2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customXml" Target="../ink/ink2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customXml" Target="../ink/ink23.xml"/><Relationship Id="rId4" Type="http://schemas.openxmlformats.org/officeDocument/2006/relationships/hyperlink" Target="https://twitter.com/raysato/status/833650208642719744?s=20&amp;t=vECzelZnFIVHgQ0EuphcBQ" TargetMode="Externa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9.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customXml" Target="../ink/ink2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customXml" Target="../ink/ink2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customXml" Target="../ink/ink2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8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customXml" Target="../ink/ink3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customXml" Target="../ink/ink31.xml"/></Relationships>
</file>

<file path=ppt/slides/_rels/slide8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customXml" Target="../ink/ink3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9.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customXml" Target="../ink/ink34.xm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9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customXml" Target="../ink/ink35.xml"/><Relationship Id="rId4" Type="http://schemas.openxmlformats.org/officeDocument/2006/relationships/image" Target="../media/image90.png"/></Relationships>
</file>

<file path=ppt/slides/_rels/slide9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customXml" Target="../ink/ink3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dirty="0"/>
              <a:t>データベース・</a:t>
            </a:r>
            <a:r>
              <a:rPr kumimoji="1" lang="en-US" altLang="ja-JP" dirty="0"/>
              <a:t>SQL</a:t>
            </a:r>
            <a:endParaRPr kumimoji="1" lang="ja-JP" altLang="en-US" dirty="0"/>
          </a:p>
        </p:txBody>
      </p:sp>
      <p:sp>
        <p:nvSpPr>
          <p:cNvPr id="3" name="サブタイトル 2"/>
          <p:cNvSpPr>
            <a:spLocks noGrp="1"/>
          </p:cNvSpPr>
          <p:nvPr>
            <p:ph type="subTitle" idx="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a:t>
            </a:fld>
            <a:endParaRPr kumimoji="1" lang="ja-JP" altLang="en-US"/>
          </a:p>
        </p:txBody>
      </p:sp>
    </p:spTree>
    <p:extLst>
      <p:ext uri="{BB962C8B-B14F-4D97-AF65-F5344CB8AC3E}">
        <p14:creationId xmlns:p14="http://schemas.microsoft.com/office/powerpoint/2010/main" val="37398381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Web</a:t>
            </a:r>
            <a:r>
              <a:rPr lang="ja-JP" altLang="en-US" dirty="0"/>
              <a:t>と</a:t>
            </a:r>
            <a:r>
              <a:rPr lang="en-US" altLang="ja-JP" dirty="0"/>
              <a:t>DB</a:t>
            </a:r>
            <a:r>
              <a:rPr lang="ja-JP" altLang="en-US" dirty="0"/>
              <a:t>：各サーバの役割</a:t>
            </a:r>
            <a:endParaRPr kumimoji="1" lang="ja-JP" altLang="en-US" dirty="0"/>
          </a:p>
        </p:txBody>
      </p:sp>
      <p:sp>
        <p:nvSpPr>
          <p:cNvPr id="3" name="コンテンツ プレースホルダー 2"/>
          <p:cNvSpPr>
            <a:spLocks noGrp="1"/>
          </p:cNvSpPr>
          <p:nvPr>
            <p:ph idx="1"/>
          </p:nvPr>
        </p:nvSpPr>
        <p:spPr>
          <a:xfrm>
            <a:off x="838199" y="1099596"/>
            <a:ext cx="10715171" cy="5758404"/>
          </a:xfrm>
        </p:spPr>
        <p:txBody>
          <a:bodyPr>
            <a:normAutofit lnSpcReduction="10000"/>
          </a:bodyPr>
          <a:lstStyle/>
          <a:p>
            <a:pPr marL="0" indent="0">
              <a:buNone/>
            </a:pPr>
            <a:r>
              <a:rPr lang="en-US" altLang="ja-JP" dirty="0">
                <a:ea typeface="Tahoma" panose="020B0604030504040204" pitchFamily="34" charset="0"/>
              </a:rPr>
              <a:t>Web</a:t>
            </a:r>
            <a:r>
              <a:rPr lang="ja-JP" altLang="en-US" dirty="0"/>
              <a:t>サーバ</a:t>
            </a:r>
            <a:br>
              <a:rPr lang="en-US" altLang="ja-JP" dirty="0"/>
            </a:br>
            <a:r>
              <a:rPr lang="en-US" altLang="ja-JP" sz="3200" dirty="0"/>
              <a:t>	</a:t>
            </a:r>
            <a:r>
              <a:rPr lang="ja-JP" altLang="en-US" sz="3200" dirty="0"/>
              <a:t>クライアントからの</a:t>
            </a:r>
            <a:r>
              <a:rPr lang="en-US" altLang="ja-JP" sz="3200" dirty="0">
                <a:ea typeface="Tahoma" panose="020B0604030504040204" pitchFamily="34" charset="0"/>
              </a:rPr>
              <a:t>HTTP</a:t>
            </a:r>
            <a:r>
              <a:rPr lang="ja-JP" altLang="en-US" sz="3200" dirty="0"/>
              <a:t>リクエストを受け付け</a:t>
            </a:r>
            <a:br>
              <a:rPr lang="en-US" altLang="ja-JP" sz="3200" dirty="0">
                <a:ea typeface="Tahoma" panose="020B0604030504040204" pitchFamily="34" charset="0"/>
              </a:rPr>
            </a:br>
            <a:r>
              <a:rPr lang="en-US" altLang="ja-JP" sz="3200" dirty="0">
                <a:ea typeface="Tahoma" panose="020B0604030504040204" pitchFamily="34" charset="0"/>
              </a:rPr>
              <a:t>	Web</a:t>
            </a:r>
            <a:r>
              <a:rPr lang="ja-JP" altLang="en-US" sz="3200" dirty="0">
                <a:latin typeface="UD デジタル 教科書体 NK-R" panose="02020400000000000000" pitchFamily="18" charset="-128"/>
              </a:rPr>
              <a:t>ページの</a:t>
            </a:r>
            <a:r>
              <a:rPr lang="ja-JP" altLang="en-US" sz="3200" dirty="0"/>
              <a:t>データ</a:t>
            </a:r>
            <a:r>
              <a:rPr lang="en-US" altLang="ja-JP" sz="3200" dirty="0"/>
              <a:t>(html</a:t>
            </a:r>
            <a:r>
              <a:rPr lang="ja-JP" altLang="en-US" sz="3200" dirty="0"/>
              <a:t>や画像等</a:t>
            </a:r>
            <a:r>
              <a:rPr lang="en-US" altLang="ja-JP" sz="3200" dirty="0"/>
              <a:t>)</a:t>
            </a:r>
            <a:r>
              <a:rPr lang="ja-JP" altLang="en-US" sz="3200" dirty="0"/>
              <a:t>を返す</a:t>
            </a:r>
            <a:endParaRPr lang="en-US" altLang="ja-JP" sz="3200" dirty="0"/>
          </a:p>
          <a:p>
            <a:pPr marL="0" indent="0">
              <a:buNone/>
            </a:pPr>
            <a:endParaRPr lang="en-US" altLang="ja-JP" sz="3200" dirty="0">
              <a:ea typeface="Tahoma" panose="020B0604030504040204" pitchFamily="34" charset="0"/>
            </a:endParaRPr>
          </a:p>
          <a:p>
            <a:pPr marL="0" indent="0">
              <a:buNone/>
            </a:pPr>
            <a:r>
              <a:rPr lang="ja-JP" altLang="en-US" dirty="0"/>
              <a:t>アプリケーションサーバ</a:t>
            </a:r>
            <a:br>
              <a:rPr lang="en-US" altLang="ja-JP" dirty="0">
                <a:ea typeface="Tahoma" panose="020B0604030504040204" pitchFamily="34" charset="0"/>
              </a:rPr>
            </a:br>
            <a:r>
              <a:rPr lang="en-US" altLang="ja-JP" dirty="0">
                <a:ea typeface="Tahoma" panose="020B0604030504040204" pitchFamily="34" charset="0"/>
              </a:rPr>
              <a:t>	</a:t>
            </a:r>
            <a:r>
              <a:rPr lang="en-US" altLang="ja-JP" sz="3200" dirty="0">
                <a:ea typeface="Tahoma" panose="020B0604030504040204" pitchFamily="34" charset="0"/>
              </a:rPr>
              <a:t>Java</a:t>
            </a:r>
            <a:r>
              <a:rPr lang="ja-JP" altLang="en-US" sz="3200" dirty="0"/>
              <a:t>等で作ったアプリケーションを動作させる</a:t>
            </a:r>
            <a:endParaRPr lang="en-US" altLang="ja-JP" sz="3200" dirty="0"/>
          </a:p>
          <a:p>
            <a:pPr marL="0" indent="0">
              <a:buNone/>
            </a:pPr>
            <a:endParaRPr lang="en-US" altLang="ja-JP" sz="3200" dirty="0">
              <a:ea typeface="Tahoma" panose="020B0604030504040204" pitchFamily="34" charset="0"/>
            </a:endParaRPr>
          </a:p>
          <a:p>
            <a:pPr marL="0" indent="0">
              <a:lnSpc>
                <a:spcPct val="100000"/>
              </a:lnSpc>
              <a:buNone/>
            </a:pPr>
            <a:r>
              <a:rPr lang="ja-JP" altLang="en-US" dirty="0"/>
              <a:t>データベースサーバ</a:t>
            </a:r>
            <a:br>
              <a:rPr lang="en-US" altLang="ja-JP" dirty="0">
                <a:ea typeface="Tahoma" panose="020B0604030504040204" pitchFamily="34" charset="0"/>
              </a:rPr>
            </a:br>
            <a:r>
              <a:rPr lang="en-US" altLang="ja-JP" dirty="0">
                <a:ea typeface="Tahoma" panose="020B0604030504040204" pitchFamily="34" charset="0"/>
              </a:rPr>
              <a:t>	</a:t>
            </a:r>
            <a:r>
              <a:rPr lang="ja-JP" altLang="en-US" sz="3200" dirty="0"/>
              <a:t>大量のデータを保管し</a:t>
            </a:r>
            <a:br>
              <a:rPr lang="en-US" altLang="ja-JP" sz="3200" dirty="0"/>
            </a:br>
            <a:r>
              <a:rPr lang="en-US" altLang="ja-JP" sz="3200" dirty="0"/>
              <a:t>	</a:t>
            </a:r>
            <a:r>
              <a:rPr lang="ja-JP" altLang="en-US" sz="3200" dirty="0"/>
              <a:t>アプリケーションへ適切なデータを提供する</a:t>
            </a:r>
          </a:p>
          <a:p>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10</a:t>
            </a:fld>
            <a:endParaRPr kumimoji="1" lang="ja-JP" altLang="en-US"/>
          </a:p>
        </p:txBody>
      </p:sp>
    </p:spTree>
    <p:extLst>
      <p:ext uri="{BB962C8B-B14F-4D97-AF65-F5344CB8AC3E}">
        <p14:creationId xmlns:p14="http://schemas.microsoft.com/office/powerpoint/2010/main" val="3339064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データの挿入</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100</a:t>
            </a:fld>
            <a:endParaRPr kumimoji="1" lang="ja-JP" altLang="en-US"/>
          </a:p>
        </p:txBody>
      </p:sp>
      <p:grpSp>
        <p:nvGrpSpPr>
          <p:cNvPr id="5" name="グループ化 4">
            <a:extLst>
              <a:ext uri="{FF2B5EF4-FFF2-40B4-BE49-F238E27FC236}">
                <a16:creationId xmlns:a16="http://schemas.microsoft.com/office/drawing/2014/main" id="{CB0F6AAC-7CB8-4E52-A3F7-4D608C0CEBCE}"/>
              </a:ext>
            </a:extLst>
          </p:cNvPr>
          <p:cNvGrpSpPr/>
          <p:nvPr/>
        </p:nvGrpSpPr>
        <p:grpSpPr>
          <a:xfrm>
            <a:off x="924045" y="1682448"/>
            <a:ext cx="9896355" cy="1384360"/>
            <a:chOff x="612016" y="5218824"/>
            <a:chExt cx="10181582" cy="688491"/>
          </a:xfrm>
        </p:grpSpPr>
        <p:sp>
          <p:nvSpPr>
            <p:cNvPr id="6" name="正方形/長方形 6">
              <a:extLst>
                <a:ext uri="{FF2B5EF4-FFF2-40B4-BE49-F238E27FC236}">
                  <a16:creationId xmlns:a16="http://schemas.microsoft.com/office/drawing/2014/main" id="{BB9C593D-9567-4827-9103-7688E3CF234A}"/>
                </a:ext>
              </a:extLst>
            </p:cNvPr>
            <p:cNvSpPr/>
            <p:nvPr/>
          </p:nvSpPr>
          <p:spPr>
            <a:xfrm>
              <a:off x="612016" y="5218824"/>
              <a:ext cx="10181582" cy="688491"/>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7" name="コンテンツ プレースホルダー 2">
              <a:extLst>
                <a:ext uri="{FF2B5EF4-FFF2-40B4-BE49-F238E27FC236}">
                  <a16:creationId xmlns:a16="http://schemas.microsoft.com/office/drawing/2014/main" id="{5CD07F05-B99E-4D24-97B8-FE7DF96AD409}"/>
                </a:ext>
              </a:extLst>
            </p:cNvPr>
            <p:cNvSpPr txBox="1">
              <a:spLocks/>
            </p:cNvSpPr>
            <p:nvPr/>
          </p:nvSpPr>
          <p:spPr>
            <a:xfrm>
              <a:off x="854751" y="5266337"/>
              <a:ext cx="9938847" cy="6241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INSERT INTO </a:t>
              </a:r>
              <a:r>
                <a:rPr lang="ja-JP" altLang="en-US" dirty="0">
                  <a:latin typeface="Tahoma" panose="020B0604030504040204" pitchFamily="34" charset="0"/>
                  <a:cs typeface="Tahoma" panose="020B0604030504040204" pitchFamily="34" charset="0"/>
                </a:rPr>
                <a:t>テーブル名</a:t>
              </a:r>
              <a:r>
                <a:rPr lang="en-US" altLang="ja-JP" dirty="0">
                  <a:latin typeface="Tahoma" panose="020B0604030504040204" pitchFamily="34" charset="0"/>
                  <a:ea typeface="Tahoma" panose="020B0604030504040204" pitchFamily="34" charset="0"/>
                  <a:cs typeface="Tahoma" panose="020B0604030504040204" pitchFamily="34" charset="0"/>
                </a:rPr>
                <a:t>(</a:t>
              </a:r>
              <a:r>
                <a:rPr lang="ja-JP" altLang="en-US" dirty="0">
                  <a:solidFill>
                    <a:srgbClr val="FF0000"/>
                  </a:solidFill>
                  <a:latin typeface="Tahoma" panose="020B0604030504040204" pitchFamily="34" charset="0"/>
                  <a:cs typeface="Tahoma" panose="020B0604030504040204" pitchFamily="34" charset="0"/>
                </a:rPr>
                <a:t>カラム名</a:t>
              </a:r>
              <a:r>
                <a:rPr lang="en-US" altLang="ja-JP" dirty="0">
                  <a:latin typeface="Tahoma" panose="020B0604030504040204" pitchFamily="34" charset="0"/>
                  <a:ea typeface="Tahoma" panose="020B0604030504040204" pitchFamily="34" charset="0"/>
                  <a:cs typeface="Tahoma" panose="020B0604030504040204" pitchFamily="34" charset="0"/>
                </a:rPr>
                <a:t>,</a:t>
              </a:r>
              <a:r>
                <a:rPr lang="ja-JP" altLang="en-US" dirty="0">
                  <a:solidFill>
                    <a:srgbClr val="0070C0"/>
                  </a:solidFill>
                  <a:latin typeface="Tahoma" panose="020B0604030504040204" pitchFamily="34" charset="0"/>
                  <a:cs typeface="Tahoma" panose="020B0604030504040204" pitchFamily="34" charset="0"/>
                </a:rPr>
                <a:t>カラム名</a:t>
              </a:r>
              <a:r>
                <a:rPr lang="ja-JP" altLang="en-US" dirty="0">
                  <a:solidFill>
                    <a:schemeClr val="accent3">
                      <a:lumMod val="75000"/>
                    </a:schemeClr>
                  </a:solidFill>
                  <a:latin typeface="Tahoma" panose="020B0604030504040204" pitchFamily="34" charset="0"/>
                  <a:cs typeface="Tahoma" panose="020B0604030504040204" pitchFamily="34" charset="0"/>
                </a:rPr>
                <a:t>・・・</a:t>
              </a:r>
              <a:r>
                <a:rPr lang="en-US" altLang="ja-JP" dirty="0">
                  <a:latin typeface="Tahoma" panose="020B0604030504040204" pitchFamily="34" charset="0"/>
                  <a:ea typeface="Tahoma" panose="020B0604030504040204" pitchFamily="34" charset="0"/>
                  <a:cs typeface="Tahoma" panose="020B0604030504040204" pitchFamily="34" charset="0"/>
                </a:rPr>
                <a:t>)</a:t>
              </a: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VALUES(</a:t>
              </a:r>
              <a:r>
                <a:rPr lang="ja-JP" altLang="en-US" dirty="0">
                  <a:solidFill>
                    <a:srgbClr val="FF0000"/>
                  </a:solidFill>
                  <a:latin typeface="Tahoma" panose="020B0604030504040204" pitchFamily="34" charset="0"/>
                  <a:cs typeface="Tahoma" panose="020B0604030504040204" pitchFamily="34" charset="0"/>
                </a:rPr>
                <a:t>値</a:t>
              </a:r>
              <a:r>
                <a:rPr lang="en-US" altLang="ja-JP" dirty="0">
                  <a:latin typeface="Tahoma" panose="020B0604030504040204" pitchFamily="34" charset="0"/>
                  <a:ea typeface="Tahoma" panose="020B0604030504040204" pitchFamily="34" charset="0"/>
                  <a:cs typeface="Tahoma" panose="020B0604030504040204" pitchFamily="34" charset="0"/>
                </a:rPr>
                <a:t>,</a:t>
              </a:r>
              <a:r>
                <a:rPr lang="ja-JP" altLang="en-US" dirty="0">
                  <a:solidFill>
                    <a:srgbClr val="0070C0"/>
                  </a:solidFill>
                  <a:latin typeface="Tahoma" panose="020B0604030504040204" pitchFamily="34" charset="0"/>
                  <a:cs typeface="Tahoma" panose="020B0604030504040204" pitchFamily="34" charset="0"/>
                </a:rPr>
                <a:t>値</a:t>
              </a:r>
              <a:r>
                <a:rPr lang="ja-JP" altLang="en-US" dirty="0">
                  <a:solidFill>
                    <a:schemeClr val="accent3">
                      <a:lumMod val="75000"/>
                    </a:schemeClr>
                  </a:solidFill>
                  <a:latin typeface="Tahoma" panose="020B0604030504040204" pitchFamily="34" charset="0"/>
                  <a:cs typeface="Tahoma" panose="020B0604030504040204" pitchFamily="34" charset="0"/>
                </a:rPr>
                <a:t>・・・</a:t>
              </a:r>
              <a:r>
                <a:rPr lang="en-US" altLang="ja-JP" dirty="0">
                  <a:latin typeface="Tahoma" panose="020B0604030504040204" pitchFamily="34" charset="0"/>
                  <a:ea typeface="Tahoma" panose="020B0604030504040204" pitchFamily="34" charset="0"/>
                  <a:cs typeface="Tahoma" panose="020B0604030504040204" pitchFamily="34" charset="0"/>
                </a:rPr>
                <a:t>);</a:t>
              </a:r>
            </a:p>
          </p:txBody>
        </p:sp>
      </p:grpSp>
      <p:sp>
        <p:nvSpPr>
          <p:cNvPr id="8" name="コンテンツ プレースホルダー 2"/>
          <p:cNvSpPr>
            <a:spLocks noGrp="1"/>
          </p:cNvSpPr>
          <p:nvPr>
            <p:ph idx="1"/>
          </p:nvPr>
        </p:nvSpPr>
        <p:spPr>
          <a:xfrm>
            <a:off x="648182" y="3472404"/>
            <a:ext cx="11204294" cy="3009418"/>
          </a:xfrm>
        </p:spPr>
        <p:txBody>
          <a:bodyPr>
            <a:normAutofit/>
          </a:bodyPr>
          <a:lstStyle/>
          <a:p>
            <a:pPr marL="0" indent="0">
              <a:buNone/>
            </a:pPr>
            <a:r>
              <a:rPr lang="ja-JP" altLang="en-US" dirty="0"/>
              <a:t>指定したテーブル・カラムに対してデータを挿入する。</a:t>
            </a:r>
            <a:endParaRPr lang="en-US" altLang="ja-JP" dirty="0">
              <a:ea typeface="Tahoma" panose="020B0604030504040204" pitchFamily="34" charset="0"/>
            </a:endParaRPr>
          </a:p>
          <a:p>
            <a:pPr marL="0" indent="0">
              <a:buNone/>
            </a:pPr>
            <a:r>
              <a:rPr lang="ja-JP" altLang="en-US" dirty="0"/>
              <a:t>データベースに</a:t>
            </a:r>
            <a:br>
              <a:rPr lang="en-US" altLang="ja-JP" dirty="0">
                <a:ea typeface="Tahoma" panose="020B0604030504040204" pitchFamily="34" charset="0"/>
              </a:rPr>
            </a:br>
            <a:r>
              <a:rPr lang="ja-JP" altLang="en-US" dirty="0">
                <a:solidFill>
                  <a:srgbClr val="FF0000"/>
                </a:solidFill>
              </a:rPr>
              <a:t>新しい情報を追加したいとき</a:t>
            </a:r>
            <a:r>
              <a:rPr lang="ja-JP" altLang="en-US" dirty="0"/>
              <a:t>に使用する。</a:t>
            </a:r>
            <a:endParaRPr lang="en-US" altLang="ja-JP" dirty="0">
              <a:ea typeface="Tahoma" panose="020B0604030504040204" pitchFamily="34" charset="0"/>
            </a:endParaRPr>
          </a:p>
          <a:p>
            <a:pPr marL="0" indent="0">
              <a:buNone/>
            </a:pPr>
            <a:r>
              <a:rPr lang="en-US" altLang="ja-JP" dirty="0">
                <a:ea typeface="Tahoma" panose="020B0604030504040204" pitchFamily="34" charset="0"/>
              </a:rPr>
              <a:t>(</a:t>
            </a:r>
            <a:r>
              <a:rPr lang="ja-JP" altLang="en-US" dirty="0"/>
              <a:t>アカウントの新規登録・新入荷した商品情報・・・</a:t>
            </a:r>
            <a:r>
              <a:rPr lang="en-US" altLang="ja-JP" dirty="0" err="1">
                <a:ea typeface="Tahoma" panose="020B0604030504040204" pitchFamily="34" charset="0"/>
              </a:rPr>
              <a:t>etc</a:t>
            </a:r>
            <a:r>
              <a:rPr lang="en-US" altLang="ja-JP" dirty="0">
                <a:ea typeface="Tahoma" panose="020B0604030504040204" pitchFamily="34" charset="0"/>
              </a:rPr>
              <a:t>)</a:t>
            </a:r>
          </a:p>
        </p:txBody>
      </p:sp>
      <mc:AlternateContent xmlns:mc="http://schemas.openxmlformats.org/markup-compatibility/2006" xmlns:p14="http://schemas.microsoft.com/office/powerpoint/2010/main">
        <mc:Choice Requires="p14">
          <p:contentPart p14:bwMode="auto" r:id="rId2">
            <p14:nvContentPartPr>
              <p14:cNvPr id="3" name="インク 2">
                <a:extLst>
                  <a:ext uri="{FF2B5EF4-FFF2-40B4-BE49-F238E27FC236}">
                    <a16:creationId xmlns:a16="http://schemas.microsoft.com/office/drawing/2014/main" id="{D3F6F647-FD0A-418D-BC09-06BDB161E493}"/>
                  </a:ext>
                </a:extLst>
              </p14:cNvPr>
              <p14:cNvContentPartPr/>
              <p14:nvPr/>
            </p14:nvContentPartPr>
            <p14:xfrm>
              <a:off x="1211760" y="2209680"/>
              <a:ext cx="7394760" cy="678600"/>
            </p14:xfrm>
          </p:contentPart>
        </mc:Choice>
        <mc:Fallback xmlns="">
          <p:pic>
            <p:nvPicPr>
              <p:cNvPr id="3" name="インク 2">
                <a:extLst>
                  <a:ext uri="{FF2B5EF4-FFF2-40B4-BE49-F238E27FC236}">
                    <a16:creationId xmlns:a16="http://schemas.microsoft.com/office/drawing/2014/main" id="{D3F6F647-FD0A-418D-BC09-06BDB161E493}"/>
                  </a:ext>
                </a:extLst>
              </p:cNvPr>
              <p:cNvPicPr/>
              <p:nvPr/>
            </p:nvPicPr>
            <p:blipFill>
              <a:blip r:embed="rId3"/>
              <a:stretch>
                <a:fillRect/>
              </a:stretch>
            </p:blipFill>
            <p:spPr>
              <a:xfrm>
                <a:off x="1202400" y="2200320"/>
                <a:ext cx="7413480" cy="697320"/>
              </a:xfrm>
              <a:prstGeom prst="rect">
                <a:avLst/>
              </a:prstGeom>
            </p:spPr>
          </p:pic>
        </mc:Fallback>
      </mc:AlternateContent>
    </p:spTree>
    <p:extLst>
      <p:ext uri="{BB962C8B-B14F-4D97-AF65-F5344CB8AC3E}">
        <p14:creationId xmlns:p14="http://schemas.microsoft.com/office/powerpoint/2010/main" val="237235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データの挿入</a:t>
            </a:r>
            <a:r>
              <a:rPr kumimoji="1" lang="en-US" altLang="ja-JP" dirty="0"/>
              <a:t>2</a:t>
            </a:r>
            <a:endParaRPr kumimoji="1" lang="ja-JP" altLang="en-US" dirty="0"/>
          </a:p>
        </p:txBody>
      </p:sp>
      <p:sp>
        <p:nvSpPr>
          <p:cNvPr id="3" name="コンテンツ プレースホルダー 2"/>
          <p:cNvSpPr>
            <a:spLocks noGrp="1"/>
          </p:cNvSpPr>
          <p:nvPr>
            <p:ph idx="1"/>
          </p:nvPr>
        </p:nvSpPr>
        <p:spPr>
          <a:xfrm>
            <a:off x="935461" y="3320159"/>
            <a:ext cx="10924030" cy="2942096"/>
          </a:xfrm>
        </p:spPr>
        <p:txBody>
          <a:bodyPr>
            <a:normAutofit/>
          </a:bodyPr>
          <a:lstStyle/>
          <a:p>
            <a:pPr marL="0" indent="0">
              <a:buNone/>
            </a:pPr>
            <a:r>
              <a:rPr kumimoji="1" lang="ja-JP" altLang="en-US" dirty="0"/>
              <a:t>全てのカラムにデータを追加する場合は</a:t>
            </a:r>
            <a:br>
              <a:rPr kumimoji="1" lang="en-US" altLang="ja-JP" dirty="0"/>
            </a:br>
            <a:r>
              <a:rPr kumimoji="1" lang="ja-JP" altLang="en-US" dirty="0"/>
              <a:t>カラム指定は不要</a:t>
            </a:r>
            <a:endParaRPr kumimoji="1" lang="en-US" altLang="ja-JP" dirty="0"/>
          </a:p>
          <a:p>
            <a:pPr marL="0" indent="0">
              <a:buNone/>
            </a:pPr>
            <a:r>
              <a:rPr lang="ja-JP" altLang="en-US" dirty="0"/>
              <a:t>この時</a:t>
            </a:r>
            <a:r>
              <a:rPr lang="en-US" altLang="ja-JP" dirty="0"/>
              <a:t>VALUES</a:t>
            </a:r>
            <a:r>
              <a:rPr lang="ja-JP" altLang="en-US" dirty="0" err="1"/>
              <a:t>には</a:t>
            </a:r>
            <a:br>
              <a:rPr lang="en-US" altLang="ja-JP" dirty="0"/>
            </a:br>
            <a:r>
              <a:rPr lang="ja-JP" altLang="en-US" dirty="0">
                <a:solidFill>
                  <a:srgbClr val="FF0000"/>
                </a:solidFill>
              </a:rPr>
              <a:t>カラム順</a:t>
            </a:r>
            <a:r>
              <a:rPr lang="en-US" altLang="ja-JP" dirty="0">
                <a:solidFill>
                  <a:srgbClr val="FF0000"/>
                </a:solidFill>
              </a:rPr>
              <a:t>(SELECT * </a:t>
            </a:r>
            <a:r>
              <a:rPr lang="ja-JP" altLang="en-US" dirty="0">
                <a:solidFill>
                  <a:srgbClr val="FF0000"/>
                </a:solidFill>
              </a:rPr>
              <a:t>で表示される順</a:t>
            </a:r>
            <a:r>
              <a:rPr lang="en-US" altLang="ja-JP" dirty="0">
                <a:solidFill>
                  <a:srgbClr val="FF0000"/>
                </a:solidFill>
              </a:rPr>
              <a:t>)</a:t>
            </a:r>
            <a:r>
              <a:rPr lang="ja-JP" altLang="en-US" dirty="0"/>
              <a:t>にデータを入れる</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101</a:t>
            </a:fld>
            <a:endParaRPr kumimoji="1" lang="ja-JP" altLang="en-US"/>
          </a:p>
        </p:txBody>
      </p:sp>
      <p:grpSp>
        <p:nvGrpSpPr>
          <p:cNvPr id="5" name="グループ化 4">
            <a:extLst>
              <a:ext uri="{FF2B5EF4-FFF2-40B4-BE49-F238E27FC236}">
                <a16:creationId xmlns:a16="http://schemas.microsoft.com/office/drawing/2014/main" id="{CB0F6AAC-7CB8-4E52-A3F7-4D608C0CEBCE}"/>
              </a:ext>
            </a:extLst>
          </p:cNvPr>
          <p:cNvGrpSpPr/>
          <p:nvPr/>
        </p:nvGrpSpPr>
        <p:grpSpPr>
          <a:xfrm>
            <a:off x="1076445" y="1405357"/>
            <a:ext cx="9896355" cy="1384360"/>
            <a:chOff x="612016" y="5218824"/>
            <a:chExt cx="10181582" cy="688491"/>
          </a:xfrm>
        </p:grpSpPr>
        <p:sp>
          <p:nvSpPr>
            <p:cNvPr id="6" name="正方形/長方形 6">
              <a:extLst>
                <a:ext uri="{FF2B5EF4-FFF2-40B4-BE49-F238E27FC236}">
                  <a16:creationId xmlns:a16="http://schemas.microsoft.com/office/drawing/2014/main" id="{BB9C593D-9567-4827-9103-7688E3CF234A}"/>
                </a:ext>
              </a:extLst>
            </p:cNvPr>
            <p:cNvSpPr/>
            <p:nvPr/>
          </p:nvSpPr>
          <p:spPr>
            <a:xfrm>
              <a:off x="612016" y="5218824"/>
              <a:ext cx="10181582" cy="688491"/>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7" name="コンテンツ プレースホルダー 2">
              <a:extLst>
                <a:ext uri="{FF2B5EF4-FFF2-40B4-BE49-F238E27FC236}">
                  <a16:creationId xmlns:a16="http://schemas.microsoft.com/office/drawing/2014/main" id="{5CD07F05-B99E-4D24-97B8-FE7DF96AD409}"/>
                </a:ext>
              </a:extLst>
            </p:cNvPr>
            <p:cNvSpPr txBox="1">
              <a:spLocks/>
            </p:cNvSpPr>
            <p:nvPr/>
          </p:nvSpPr>
          <p:spPr>
            <a:xfrm>
              <a:off x="854751" y="5266337"/>
              <a:ext cx="9938847" cy="6241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INSERT INTO </a:t>
              </a:r>
              <a:r>
                <a:rPr lang="ja-JP" altLang="en-US" dirty="0">
                  <a:latin typeface="Tahoma" panose="020B0604030504040204" pitchFamily="34" charset="0"/>
                  <a:cs typeface="Tahoma" panose="020B0604030504040204" pitchFamily="34" charset="0"/>
                </a:rPr>
                <a:t>テーブル名</a:t>
              </a:r>
              <a:endParaRPr lang="en-US" altLang="ja-JP" dirty="0">
                <a:latin typeface="Tahoma" panose="020B0604030504040204" pitchFamily="34" charset="0"/>
                <a:ea typeface="Tahoma" panose="020B0604030504040204" pitchFamily="34" charset="0"/>
                <a:cs typeface="Tahoma" panose="020B0604030504040204" pitchFamily="34" charset="0"/>
              </a:endParaRP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VALUES(</a:t>
              </a:r>
              <a:r>
                <a:rPr lang="ja-JP" altLang="en-US" dirty="0">
                  <a:solidFill>
                    <a:srgbClr val="FF0000"/>
                  </a:solidFill>
                  <a:latin typeface="Tahoma" panose="020B0604030504040204" pitchFamily="34" charset="0"/>
                  <a:cs typeface="Tahoma" panose="020B0604030504040204" pitchFamily="34" charset="0"/>
                </a:rPr>
                <a:t>値</a:t>
              </a:r>
              <a:r>
                <a:rPr lang="en-US" altLang="ja-JP" dirty="0">
                  <a:latin typeface="Tahoma" panose="020B0604030504040204" pitchFamily="34" charset="0"/>
                  <a:ea typeface="Tahoma" panose="020B0604030504040204" pitchFamily="34" charset="0"/>
                  <a:cs typeface="Tahoma" panose="020B0604030504040204" pitchFamily="34" charset="0"/>
                </a:rPr>
                <a:t>,</a:t>
              </a:r>
              <a:r>
                <a:rPr lang="ja-JP" altLang="en-US" dirty="0">
                  <a:solidFill>
                    <a:srgbClr val="0070C0"/>
                  </a:solidFill>
                  <a:latin typeface="Tahoma" panose="020B0604030504040204" pitchFamily="34" charset="0"/>
                  <a:cs typeface="Tahoma" panose="020B0604030504040204" pitchFamily="34" charset="0"/>
                </a:rPr>
                <a:t>値</a:t>
              </a:r>
              <a:r>
                <a:rPr lang="ja-JP" altLang="en-US" dirty="0">
                  <a:solidFill>
                    <a:schemeClr val="accent3">
                      <a:lumMod val="75000"/>
                    </a:schemeClr>
                  </a:solidFill>
                  <a:latin typeface="Tahoma" panose="020B0604030504040204" pitchFamily="34" charset="0"/>
                  <a:cs typeface="Tahoma" panose="020B0604030504040204" pitchFamily="34" charset="0"/>
                </a:rPr>
                <a:t>・・・</a:t>
              </a:r>
              <a:r>
                <a:rPr lang="en-US" altLang="ja-JP" dirty="0">
                  <a:latin typeface="Tahoma" panose="020B0604030504040204" pitchFamily="34" charset="0"/>
                  <a:ea typeface="Tahoma" panose="020B0604030504040204" pitchFamily="34" charset="0"/>
                  <a:cs typeface="Tahoma" panose="020B0604030504040204" pitchFamily="34" charset="0"/>
                </a:rPr>
                <a:t>);</a:t>
              </a:r>
            </a:p>
          </p:txBody>
        </p:sp>
      </p:grpSp>
      <mc:AlternateContent xmlns:mc="http://schemas.openxmlformats.org/markup-compatibility/2006" xmlns:p14="http://schemas.microsoft.com/office/powerpoint/2010/main">
        <mc:Choice Requires="p14">
          <p:contentPart p14:bwMode="auto" r:id="rId2">
            <p14:nvContentPartPr>
              <p14:cNvPr id="8" name="インク 7">
                <a:extLst>
                  <a:ext uri="{FF2B5EF4-FFF2-40B4-BE49-F238E27FC236}">
                    <a16:creationId xmlns:a16="http://schemas.microsoft.com/office/drawing/2014/main" id="{CAF31B81-D287-4BA9-A91A-5CF6C8EDBA5A}"/>
                  </a:ext>
                </a:extLst>
              </p14:cNvPr>
              <p14:cNvContentPartPr/>
              <p14:nvPr/>
            </p14:nvContentPartPr>
            <p14:xfrm>
              <a:off x="1053000" y="3832200"/>
              <a:ext cx="5373360" cy="761760"/>
            </p14:xfrm>
          </p:contentPart>
        </mc:Choice>
        <mc:Fallback xmlns="">
          <p:pic>
            <p:nvPicPr>
              <p:cNvPr id="8" name="インク 7">
                <a:extLst>
                  <a:ext uri="{FF2B5EF4-FFF2-40B4-BE49-F238E27FC236}">
                    <a16:creationId xmlns:a16="http://schemas.microsoft.com/office/drawing/2014/main" id="{CAF31B81-D287-4BA9-A91A-5CF6C8EDBA5A}"/>
                  </a:ext>
                </a:extLst>
              </p:cNvPr>
              <p:cNvPicPr/>
              <p:nvPr/>
            </p:nvPicPr>
            <p:blipFill>
              <a:blip r:embed="rId3"/>
              <a:stretch>
                <a:fillRect/>
              </a:stretch>
            </p:blipFill>
            <p:spPr>
              <a:xfrm>
                <a:off x="1043640" y="3822840"/>
                <a:ext cx="5392080" cy="780480"/>
              </a:xfrm>
              <a:prstGeom prst="rect">
                <a:avLst/>
              </a:prstGeom>
            </p:spPr>
          </p:pic>
        </mc:Fallback>
      </mc:AlternateContent>
    </p:spTree>
    <p:extLst>
      <p:ext uri="{BB962C8B-B14F-4D97-AF65-F5344CB8AC3E}">
        <p14:creationId xmlns:p14="http://schemas.microsoft.com/office/powerpoint/2010/main" val="10550919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練習</a:t>
            </a:r>
            <a:r>
              <a:rPr kumimoji="1" lang="en-US" altLang="ja-JP" dirty="0"/>
              <a:t>8</a:t>
            </a:r>
            <a:endParaRPr kumimoji="1" lang="ja-JP" altLang="en-US" dirty="0"/>
          </a:p>
        </p:txBody>
      </p:sp>
      <p:sp>
        <p:nvSpPr>
          <p:cNvPr id="3" name="コンテンツ プレースホルダー 2"/>
          <p:cNvSpPr>
            <a:spLocks noGrp="1"/>
          </p:cNvSpPr>
          <p:nvPr>
            <p:ph idx="1"/>
          </p:nvPr>
        </p:nvSpPr>
        <p:spPr>
          <a:xfrm>
            <a:off x="520861" y="1620981"/>
            <a:ext cx="10909139" cy="4258611"/>
          </a:xfrm>
        </p:spPr>
        <p:txBody>
          <a:bodyPr/>
          <a:lstStyle/>
          <a:p>
            <a:pPr marL="742950" indent="-742950">
              <a:buFont typeface="+mj-lt"/>
              <a:buAutoNum type="arabicPeriod"/>
            </a:pPr>
            <a:r>
              <a:rPr lang="en-US" altLang="ja-JP" dirty="0" err="1"/>
              <a:t>emp</a:t>
            </a:r>
            <a:r>
              <a:rPr lang="ja-JP" altLang="en-US" dirty="0"/>
              <a:t>テーブル</a:t>
            </a:r>
            <a:r>
              <a:rPr kumimoji="1" lang="ja-JP" altLang="en-US" dirty="0"/>
              <a:t>に以下のデータを追加してください</a:t>
            </a:r>
            <a:endParaRPr kumimoji="1" lang="en-US" altLang="ja-JP" dirty="0"/>
          </a:p>
          <a:p>
            <a:pPr marL="742950" indent="-742950">
              <a:buFont typeface="+mj-lt"/>
              <a:buAutoNum type="arabicPeriod"/>
            </a:pPr>
            <a:endParaRPr lang="en-US" altLang="ja-JP" dirty="0"/>
          </a:p>
          <a:p>
            <a:pPr marL="742950" indent="-742950">
              <a:buFont typeface="+mj-lt"/>
              <a:buAutoNum type="arabicPeriod"/>
            </a:pPr>
            <a:endParaRPr kumimoji="1" lang="en-US" altLang="ja-JP" dirty="0"/>
          </a:p>
          <a:p>
            <a:pPr marL="742950" indent="-742950">
              <a:buFont typeface="+mj-lt"/>
              <a:buAutoNum type="arabicPeriod"/>
            </a:pPr>
            <a:r>
              <a:rPr lang="ja-JP" altLang="en-US" dirty="0"/>
              <a:t>続けて以下のデータも追加してください</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102</a:t>
            </a:fld>
            <a:endParaRPr kumimoji="1" lang="ja-JP" altLang="en-US"/>
          </a:p>
        </p:txBody>
      </p:sp>
      <p:graphicFrame>
        <p:nvGraphicFramePr>
          <p:cNvPr id="8" name="表 7"/>
          <p:cNvGraphicFramePr>
            <a:graphicFrameLocks noGrp="1"/>
          </p:cNvGraphicFramePr>
          <p:nvPr>
            <p:extLst>
              <p:ext uri="{D42A27DB-BD31-4B8C-83A1-F6EECF244321}">
                <p14:modId xmlns:p14="http://schemas.microsoft.com/office/powerpoint/2010/main" val="2747739850"/>
              </p:ext>
            </p:extLst>
          </p:nvPr>
        </p:nvGraphicFramePr>
        <p:xfrm>
          <a:off x="2351590" y="2243775"/>
          <a:ext cx="7488820" cy="741680"/>
        </p:xfrm>
        <a:graphic>
          <a:graphicData uri="http://schemas.openxmlformats.org/drawingml/2006/table">
            <a:tbl>
              <a:tblPr firstCol="1" bandRow="1">
                <a:tableStyleId>{5C22544A-7EE6-4342-B048-85BDC9FD1C3A}</a:tableStyleId>
              </a:tblPr>
              <a:tblGrid>
                <a:gridCol w="1467862">
                  <a:extLst>
                    <a:ext uri="{9D8B030D-6E8A-4147-A177-3AD203B41FA5}">
                      <a16:colId xmlns:a16="http://schemas.microsoft.com/office/drawing/2014/main" val="158933420"/>
                    </a:ext>
                  </a:extLst>
                </a:gridCol>
                <a:gridCol w="2671155">
                  <a:extLst>
                    <a:ext uri="{9D8B030D-6E8A-4147-A177-3AD203B41FA5}">
                      <a16:colId xmlns:a16="http://schemas.microsoft.com/office/drawing/2014/main" val="379002786"/>
                    </a:ext>
                  </a:extLst>
                </a:gridCol>
                <a:gridCol w="3349803">
                  <a:extLst>
                    <a:ext uri="{9D8B030D-6E8A-4147-A177-3AD203B41FA5}">
                      <a16:colId xmlns:a16="http://schemas.microsoft.com/office/drawing/2014/main" val="3696253664"/>
                    </a:ext>
                  </a:extLst>
                </a:gridCol>
              </a:tblGrid>
              <a:tr h="370840">
                <a:tc>
                  <a:txBody>
                    <a:bodyPr/>
                    <a:lstStyle/>
                    <a:p>
                      <a:pPr algn="ct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カラム</a:t>
                      </a:r>
                    </a:p>
                  </a:txBody>
                  <a:tcPr anchor="ctr"/>
                </a:tc>
                <a:tc>
                  <a:txBody>
                    <a:bodyPr/>
                    <a:lstStyle/>
                    <a:p>
                      <a:r>
                        <a:rPr kumimoji="1" lang="en-US" altLang="ja-JP" dirty="0" err="1">
                          <a:latin typeface="Tahoma" panose="020B0604030504040204" pitchFamily="34" charset="0"/>
                          <a:ea typeface="Tahoma" panose="020B0604030504040204" pitchFamily="34" charset="0"/>
                          <a:cs typeface="Tahoma" panose="020B0604030504040204" pitchFamily="34" charset="0"/>
                        </a:rPr>
                        <a:t>empno</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en-US" altLang="ja-JP" dirty="0" err="1">
                          <a:latin typeface="Tahoma" panose="020B0604030504040204" pitchFamily="34" charset="0"/>
                          <a:ea typeface="Tahoma" panose="020B0604030504040204" pitchFamily="34" charset="0"/>
                          <a:cs typeface="Tahoma" panose="020B0604030504040204" pitchFamily="34" charset="0"/>
                        </a:rPr>
                        <a:t>ename</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725549930"/>
                  </a:ext>
                </a:extLst>
              </a:tr>
              <a:tr h="370840">
                <a:tc>
                  <a:txBody>
                    <a:bodyPr/>
                    <a:lstStyle/>
                    <a:p>
                      <a:pPr algn="ctr"/>
                      <a:r>
                        <a:rPr kumimoji="1" lang="ja-JP" altLang="en-US">
                          <a:latin typeface="Tahoma" panose="020B0604030504040204" pitchFamily="34" charset="0"/>
                          <a:ea typeface="UD デジタル 教科書体 NK-R" panose="02020400000000000000" pitchFamily="18" charset="-128"/>
                          <a:cs typeface="Tahoma" panose="020B0604030504040204" pitchFamily="34" charset="0"/>
                        </a:rPr>
                        <a:t>値</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r>
                        <a:rPr kumimoji="1" lang="en-US" altLang="ja-JP" dirty="0">
                          <a:latin typeface="Tahoma" panose="020B0604030504040204" pitchFamily="34" charset="0"/>
                          <a:ea typeface="Tahoma" panose="020B0604030504040204" pitchFamily="34" charset="0"/>
                          <a:cs typeface="Tahoma" panose="020B0604030504040204" pitchFamily="34" charset="0"/>
                        </a:rPr>
                        <a:t>10xx(xx</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は出席番号</a:t>
                      </a:r>
                      <a:r>
                        <a:rPr kumimoji="1" lang="en-US" altLang="ja-JP" dirty="0">
                          <a:latin typeface="Tahoma" panose="020B0604030504040204" pitchFamily="34" charset="0"/>
                          <a:ea typeface="Tahoma" panose="020B0604030504040204" pitchFamily="34" charset="0"/>
                          <a:cs typeface="Tahoma" panose="020B0604030504040204" pitchFamily="34" charset="0"/>
                        </a:rPr>
                        <a:t>)</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自分の苗字</a:t>
                      </a:r>
                    </a:p>
                  </a:txBody>
                  <a:tcPr/>
                </a:tc>
                <a:extLst>
                  <a:ext uri="{0D108BD9-81ED-4DB2-BD59-A6C34878D82A}">
                    <a16:rowId xmlns:a16="http://schemas.microsoft.com/office/drawing/2014/main" val="3108371238"/>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1765063668"/>
              </p:ext>
            </p:extLst>
          </p:nvPr>
        </p:nvGraphicFramePr>
        <p:xfrm>
          <a:off x="610263" y="4443691"/>
          <a:ext cx="10971474" cy="741680"/>
        </p:xfrm>
        <a:graphic>
          <a:graphicData uri="http://schemas.openxmlformats.org/drawingml/2006/table">
            <a:tbl>
              <a:tblPr firstCol="1" bandRow="1">
                <a:tableStyleId>{5C22544A-7EE6-4342-B048-85BDC9FD1C3A}</a:tableStyleId>
              </a:tblPr>
              <a:tblGrid>
                <a:gridCol w="891474">
                  <a:extLst>
                    <a:ext uri="{9D8B030D-6E8A-4147-A177-3AD203B41FA5}">
                      <a16:colId xmlns:a16="http://schemas.microsoft.com/office/drawing/2014/main" val="158933420"/>
                    </a:ext>
                  </a:extLst>
                </a:gridCol>
                <a:gridCol w="1260000">
                  <a:extLst>
                    <a:ext uri="{9D8B030D-6E8A-4147-A177-3AD203B41FA5}">
                      <a16:colId xmlns:a16="http://schemas.microsoft.com/office/drawing/2014/main" val="379002786"/>
                    </a:ext>
                  </a:extLst>
                </a:gridCol>
                <a:gridCol w="1260000">
                  <a:extLst>
                    <a:ext uri="{9D8B030D-6E8A-4147-A177-3AD203B41FA5}">
                      <a16:colId xmlns:a16="http://schemas.microsoft.com/office/drawing/2014/main" val="3887360990"/>
                    </a:ext>
                  </a:extLst>
                </a:gridCol>
                <a:gridCol w="1260000">
                  <a:extLst>
                    <a:ext uri="{9D8B030D-6E8A-4147-A177-3AD203B41FA5}">
                      <a16:colId xmlns:a16="http://schemas.microsoft.com/office/drawing/2014/main" val="439795565"/>
                    </a:ext>
                  </a:extLst>
                </a:gridCol>
                <a:gridCol w="1260000">
                  <a:extLst>
                    <a:ext uri="{9D8B030D-6E8A-4147-A177-3AD203B41FA5}">
                      <a16:colId xmlns:a16="http://schemas.microsoft.com/office/drawing/2014/main" val="2717662836"/>
                    </a:ext>
                  </a:extLst>
                </a:gridCol>
                <a:gridCol w="1260000">
                  <a:extLst>
                    <a:ext uri="{9D8B030D-6E8A-4147-A177-3AD203B41FA5}">
                      <a16:colId xmlns:a16="http://schemas.microsoft.com/office/drawing/2014/main" val="3289798952"/>
                    </a:ext>
                  </a:extLst>
                </a:gridCol>
                <a:gridCol w="1260000">
                  <a:extLst>
                    <a:ext uri="{9D8B030D-6E8A-4147-A177-3AD203B41FA5}">
                      <a16:colId xmlns:a16="http://schemas.microsoft.com/office/drawing/2014/main" val="2376372462"/>
                    </a:ext>
                  </a:extLst>
                </a:gridCol>
                <a:gridCol w="1260000">
                  <a:extLst>
                    <a:ext uri="{9D8B030D-6E8A-4147-A177-3AD203B41FA5}">
                      <a16:colId xmlns:a16="http://schemas.microsoft.com/office/drawing/2014/main" val="3345362839"/>
                    </a:ext>
                  </a:extLst>
                </a:gridCol>
                <a:gridCol w="1260000">
                  <a:extLst>
                    <a:ext uri="{9D8B030D-6E8A-4147-A177-3AD203B41FA5}">
                      <a16:colId xmlns:a16="http://schemas.microsoft.com/office/drawing/2014/main" val="563951911"/>
                    </a:ext>
                  </a:extLst>
                </a:gridCol>
              </a:tblGrid>
              <a:tr h="370840">
                <a:tc>
                  <a:txBody>
                    <a:bodyPr/>
                    <a:lstStyle/>
                    <a:p>
                      <a:pPr algn="ct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カラム</a:t>
                      </a:r>
                    </a:p>
                  </a:txBody>
                  <a:tcPr anchor="ctr"/>
                </a:tc>
                <a:tc>
                  <a:txBody>
                    <a:bodyPr/>
                    <a:lstStyle/>
                    <a:p>
                      <a:pPr algn="ctr"/>
                      <a:r>
                        <a:rPr kumimoji="1" lang="en-US" altLang="ja-JP" dirty="0" err="1">
                          <a:latin typeface="Tahoma" panose="020B0604030504040204" pitchFamily="34" charset="0"/>
                          <a:ea typeface="Tahoma" panose="020B0604030504040204" pitchFamily="34" charset="0"/>
                          <a:cs typeface="Tahoma" panose="020B0604030504040204" pitchFamily="34" charset="0"/>
                        </a:rPr>
                        <a:t>empno</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r>
                        <a:rPr kumimoji="1" lang="en-US" altLang="ja-JP" dirty="0" err="1">
                          <a:latin typeface="Tahoma" panose="020B0604030504040204" pitchFamily="34" charset="0"/>
                          <a:ea typeface="Tahoma" panose="020B0604030504040204" pitchFamily="34" charset="0"/>
                          <a:cs typeface="Tahoma" panose="020B0604030504040204" pitchFamily="34" charset="0"/>
                        </a:rPr>
                        <a:t>ename</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spcAft>
                          <a:spcPts val="0"/>
                        </a:spcAft>
                      </a:pPr>
                      <a:r>
                        <a:rPr lang="en-US" altLang="ja-JP" sz="1800" b="0" kern="100" dirty="0">
                          <a:effectLst/>
                          <a:latin typeface="Tahoma" panose="020B0604030504040204" pitchFamily="34" charset="0"/>
                          <a:ea typeface="UD デジタル 教科書体 NK-R" panose="02020400000000000000" pitchFamily="18" charset="-128"/>
                          <a:cs typeface="Tahoma" panose="020B0604030504040204" pitchFamily="34" charset="0"/>
                        </a:rPr>
                        <a:t>job</a:t>
                      </a:r>
                      <a:endParaRPr lang="ja-JP" sz="1800" b="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8580" marR="68580" marT="0" marB="0" anchor="ctr"/>
                </a:tc>
                <a:tc>
                  <a:txBody>
                    <a:bodyPr/>
                    <a:lstStyle/>
                    <a:p>
                      <a:pPr algn="ctr">
                        <a:spcAft>
                          <a:spcPts val="0"/>
                        </a:spcAft>
                      </a:pPr>
                      <a:r>
                        <a:rPr lang="en-US" altLang="ja-JP" sz="1800" b="0" kern="100" dirty="0" err="1">
                          <a:effectLst/>
                          <a:latin typeface="Tahoma" panose="020B0604030504040204" pitchFamily="34" charset="0"/>
                          <a:ea typeface="Tahoma" panose="020B0604030504040204" pitchFamily="34" charset="0"/>
                          <a:cs typeface="Tahoma" panose="020B0604030504040204" pitchFamily="34" charset="0"/>
                        </a:rPr>
                        <a:t>mgr</a:t>
                      </a:r>
                      <a:endParaRPr lang="ja-JP" sz="1800" b="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8580" marR="68580" marT="0" marB="0" anchor="ctr"/>
                </a:tc>
                <a:tc>
                  <a:txBody>
                    <a:bodyPr/>
                    <a:lstStyle/>
                    <a:p>
                      <a:pPr algn="ctr">
                        <a:spcAft>
                          <a:spcPts val="0"/>
                        </a:spcAft>
                      </a:pPr>
                      <a:r>
                        <a:rPr lang="en-US" sz="1800" b="0" kern="100" dirty="0" err="1">
                          <a:effectLst/>
                          <a:latin typeface="Tahoma" panose="020B0604030504040204" pitchFamily="34" charset="0"/>
                          <a:ea typeface="Tahoma" panose="020B0604030504040204" pitchFamily="34" charset="0"/>
                          <a:cs typeface="Tahoma" panose="020B0604030504040204" pitchFamily="34" charset="0"/>
                        </a:rPr>
                        <a:t>hiredate</a:t>
                      </a:r>
                      <a:endParaRPr lang="ja-JP" sz="1800" b="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8580" marR="68580" marT="0" marB="0" anchor="ctr"/>
                </a:tc>
                <a:tc>
                  <a:txBody>
                    <a:bodyPr/>
                    <a:lstStyle/>
                    <a:p>
                      <a:pPr algn="ctr">
                        <a:spcAft>
                          <a:spcPts val="0"/>
                        </a:spcAft>
                      </a:pPr>
                      <a:r>
                        <a:rPr lang="en-US" altLang="ja-JP" sz="1800" b="0" kern="100" dirty="0" err="1">
                          <a:effectLst/>
                          <a:latin typeface="Tahoma" panose="020B0604030504040204" pitchFamily="34" charset="0"/>
                          <a:ea typeface="Tahoma" panose="020B0604030504040204" pitchFamily="34" charset="0"/>
                          <a:cs typeface="Tahoma" panose="020B0604030504040204" pitchFamily="34" charset="0"/>
                        </a:rPr>
                        <a:t>sal</a:t>
                      </a:r>
                      <a:endParaRPr lang="ja-JP" sz="1800" b="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8580" marR="68580" marT="0" marB="0" anchor="ctr"/>
                </a:tc>
                <a:tc>
                  <a:txBody>
                    <a:bodyPr/>
                    <a:lstStyle/>
                    <a:p>
                      <a:pPr algn="ctr">
                        <a:spcAft>
                          <a:spcPts val="0"/>
                        </a:spcAft>
                      </a:pPr>
                      <a:r>
                        <a:rPr lang="en-US" altLang="ja-JP" sz="1800" b="0" kern="100" dirty="0" err="1">
                          <a:effectLst/>
                          <a:latin typeface="Tahoma" panose="020B0604030504040204" pitchFamily="34" charset="0"/>
                          <a:ea typeface="Tahoma" panose="020B0604030504040204" pitchFamily="34" charset="0"/>
                          <a:cs typeface="Tahoma" panose="020B0604030504040204" pitchFamily="34" charset="0"/>
                        </a:rPr>
                        <a:t>comm</a:t>
                      </a:r>
                      <a:endParaRPr lang="ja-JP" sz="1800" b="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8580" marR="68580" marT="0" marB="0" anchor="ctr"/>
                </a:tc>
                <a:tc>
                  <a:txBody>
                    <a:bodyPr/>
                    <a:lstStyle/>
                    <a:p>
                      <a:pPr algn="ctr">
                        <a:spcAft>
                          <a:spcPts val="0"/>
                        </a:spcAft>
                      </a:pPr>
                      <a:r>
                        <a:rPr lang="en-US" altLang="ja-JP" sz="1800" b="0" kern="100" dirty="0" err="1">
                          <a:effectLst/>
                          <a:latin typeface="Tahoma" panose="020B0604030504040204" pitchFamily="34" charset="0"/>
                          <a:ea typeface="Tahoma" panose="020B0604030504040204" pitchFamily="34" charset="0"/>
                          <a:cs typeface="Tahoma" panose="020B0604030504040204" pitchFamily="34" charset="0"/>
                        </a:rPr>
                        <a:t>deptno</a:t>
                      </a:r>
                      <a:endParaRPr lang="ja-JP" sz="1800" b="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8580" marR="68580" marT="0" marB="0" anchor="ctr"/>
                </a:tc>
                <a:extLst>
                  <a:ext uri="{0D108BD9-81ED-4DB2-BD59-A6C34878D82A}">
                    <a16:rowId xmlns:a16="http://schemas.microsoft.com/office/drawing/2014/main" val="725549930"/>
                  </a:ext>
                </a:extLst>
              </a:tr>
              <a:tr h="370840">
                <a:tc>
                  <a:txBody>
                    <a:bodyPr/>
                    <a:lstStyle/>
                    <a:p>
                      <a:pPr algn="ctr"/>
                      <a:r>
                        <a:rPr kumimoji="1" lang="ja-JP" altLang="en-US">
                          <a:latin typeface="Tahoma" panose="020B0604030504040204" pitchFamily="34" charset="0"/>
                          <a:ea typeface="UD デジタル 教科書体 NK-R" panose="02020400000000000000" pitchFamily="18" charset="-128"/>
                          <a:cs typeface="Tahoma" panose="020B0604030504040204" pitchFamily="34" charset="0"/>
                        </a:rPr>
                        <a:t>値</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r>
                        <a:rPr kumimoji="1" lang="en-US" altLang="ja-JP" dirty="0">
                          <a:latin typeface="Tahoma" panose="020B0604030504040204" pitchFamily="34" charset="0"/>
                          <a:ea typeface="Tahoma" panose="020B0604030504040204" pitchFamily="34" charset="0"/>
                          <a:cs typeface="Tahoma" panose="020B0604030504040204" pitchFamily="34" charset="0"/>
                        </a:rPr>
                        <a:t>20xx</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r>
                        <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rPr>
                        <a:t>自分の名前</a:t>
                      </a:r>
                    </a:p>
                  </a:txBody>
                  <a:tcPr anchor="ctr"/>
                </a:tc>
                <a:tc>
                  <a:txBody>
                    <a:bodyPr/>
                    <a:lstStyle/>
                    <a:p>
                      <a:pPr algn="ct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ANALYST</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NULL</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今日</a:t>
                      </a:r>
                    </a:p>
                  </a:txBody>
                  <a:tcPr anchor="ctr"/>
                </a:tc>
                <a:tc>
                  <a:txBody>
                    <a:bodyPr/>
                    <a:lstStyle/>
                    <a:p>
                      <a:pPr algn="ct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900</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NULL</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20</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3108371238"/>
                  </a:ext>
                </a:extLst>
              </a:tr>
            </a:tbl>
          </a:graphicData>
        </a:graphic>
      </p:graphicFrame>
    </p:spTree>
    <p:extLst>
      <p:ext uri="{BB962C8B-B14F-4D97-AF65-F5344CB8AC3E}">
        <p14:creationId xmlns:p14="http://schemas.microsoft.com/office/powerpoint/2010/main" val="11246571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INSERT</a:t>
            </a:r>
            <a:r>
              <a:rPr kumimoji="1" lang="ja-JP" altLang="en-US" dirty="0"/>
              <a:t>句の注意</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103</a:t>
            </a:fld>
            <a:endParaRPr kumimoji="1" lang="ja-JP" altLang="en-US"/>
          </a:p>
        </p:txBody>
      </p:sp>
      <p:sp>
        <p:nvSpPr>
          <p:cNvPr id="6" name="コンテンツ プレースホルダー 2"/>
          <p:cNvSpPr>
            <a:spLocks noGrp="1"/>
          </p:cNvSpPr>
          <p:nvPr>
            <p:ph idx="1"/>
          </p:nvPr>
        </p:nvSpPr>
        <p:spPr>
          <a:xfrm>
            <a:off x="335666" y="1203766"/>
            <a:ext cx="11528384" cy="5393803"/>
          </a:xfrm>
        </p:spPr>
        <p:txBody>
          <a:bodyPr>
            <a:normAutofit/>
          </a:bodyPr>
          <a:lstStyle/>
          <a:p>
            <a:pPr lvl="0"/>
            <a:r>
              <a:rPr lang="ja-JP" altLang="ja-JP" dirty="0"/>
              <a:t>指定する</a:t>
            </a:r>
            <a:r>
              <a:rPr lang="ja-JP" altLang="en-US" dirty="0"/>
              <a:t>カラム</a:t>
            </a:r>
            <a:r>
              <a:rPr lang="ja-JP" altLang="ja-JP" dirty="0"/>
              <a:t>の数と値の数は同じでなければならない。</a:t>
            </a:r>
          </a:p>
          <a:p>
            <a:pPr lvl="0">
              <a:lnSpc>
                <a:spcPct val="100000"/>
              </a:lnSpc>
            </a:pPr>
            <a:r>
              <a:rPr lang="ja-JP" altLang="ja-JP" dirty="0"/>
              <a:t>指定する</a:t>
            </a:r>
            <a:r>
              <a:rPr lang="ja-JP" altLang="en-US" dirty="0"/>
              <a:t>カラム</a:t>
            </a:r>
            <a:r>
              <a:rPr lang="ja-JP" altLang="ja-JP" dirty="0"/>
              <a:t>の</a:t>
            </a:r>
            <a:r>
              <a:rPr lang="ja-JP" altLang="ja-JP" dirty="0">
                <a:solidFill>
                  <a:srgbClr val="FF0000"/>
                </a:solidFill>
              </a:rPr>
              <a:t>データ型</a:t>
            </a:r>
            <a:r>
              <a:rPr lang="ja-JP" altLang="ja-JP" dirty="0"/>
              <a:t>と値のデータ型は</a:t>
            </a:r>
            <a:br>
              <a:rPr lang="en-US" altLang="ja-JP" dirty="0"/>
            </a:br>
            <a:r>
              <a:rPr lang="ja-JP" altLang="ja-JP" dirty="0"/>
              <a:t>同じでなければならない。</a:t>
            </a:r>
          </a:p>
          <a:p>
            <a:pPr lvl="0"/>
            <a:r>
              <a:rPr lang="ja-JP" altLang="ja-JP" dirty="0"/>
              <a:t>値は、指定する</a:t>
            </a:r>
            <a:r>
              <a:rPr lang="ja-JP" altLang="en-US" dirty="0"/>
              <a:t>カラム</a:t>
            </a:r>
            <a:r>
              <a:rPr lang="ja-JP" altLang="ja-JP" dirty="0"/>
              <a:t>のデータ型の大きさを</a:t>
            </a:r>
            <a:br>
              <a:rPr lang="en-US" altLang="ja-JP" dirty="0"/>
            </a:br>
            <a:r>
              <a:rPr lang="ja-JP" altLang="ja-JP" dirty="0"/>
              <a:t>超えることができない。</a:t>
            </a:r>
          </a:p>
          <a:p>
            <a:pPr lvl="0"/>
            <a:r>
              <a:rPr lang="ja-JP" altLang="ja-JP" dirty="0"/>
              <a:t>値に文字値や日付値を指定する際には、</a:t>
            </a:r>
            <a:br>
              <a:rPr lang="en-US" altLang="ja-JP" dirty="0"/>
            </a:br>
            <a:r>
              <a:rPr lang="en-US" altLang="ja-JP" dirty="0"/>
              <a:t>’ (</a:t>
            </a:r>
            <a:r>
              <a:rPr lang="ja-JP" altLang="ja-JP" dirty="0"/>
              <a:t>シングルクォーテーション</a:t>
            </a:r>
            <a:r>
              <a:rPr lang="en-US" altLang="ja-JP" dirty="0"/>
              <a:t>)</a:t>
            </a:r>
            <a:r>
              <a:rPr lang="ja-JP" altLang="ja-JP" dirty="0"/>
              <a:t>で囲む。</a:t>
            </a:r>
          </a:p>
        </p:txBody>
      </p:sp>
      <mc:AlternateContent xmlns:mc="http://schemas.openxmlformats.org/markup-compatibility/2006" xmlns:p14="http://schemas.microsoft.com/office/powerpoint/2010/main">
        <mc:Choice Requires="p14">
          <p:contentPart p14:bwMode="auto" r:id="rId2">
            <p14:nvContentPartPr>
              <p14:cNvPr id="3" name="インク 2">
                <a:extLst>
                  <a:ext uri="{FF2B5EF4-FFF2-40B4-BE49-F238E27FC236}">
                    <a16:creationId xmlns:a16="http://schemas.microsoft.com/office/drawing/2014/main" id="{0D669229-27CC-4066-AC7C-08EC9EE1A3AA}"/>
                  </a:ext>
                </a:extLst>
              </p14:cNvPr>
              <p14:cNvContentPartPr/>
              <p14:nvPr/>
            </p14:nvContentPartPr>
            <p14:xfrm>
              <a:off x="8771040" y="1955880"/>
              <a:ext cx="291960" cy="2369520"/>
            </p14:xfrm>
          </p:contentPart>
        </mc:Choice>
        <mc:Fallback xmlns="">
          <p:pic>
            <p:nvPicPr>
              <p:cNvPr id="3" name="インク 2">
                <a:extLst>
                  <a:ext uri="{FF2B5EF4-FFF2-40B4-BE49-F238E27FC236}">
                    <a16:creationId xmlns:a16="http://schemas.microsoft.com/office/drawing/2014/main" id="{0D669229-27CC-4066-AC7C-08EC9EE1A3AA}"/>
                  </a:ext>
                </a:extLst>
              </p:cNvPr>
              <p:cNvPicPr/>
              <p:nvPr/>
            </p:nvPicPr>
            <p:blipFill>
              <a:blip r:embed="rId3"/>
              <a:stretch>
                <a:fillRect/>
              </a:stretch>
            </p:blipFill>
            <p:spPr>
              <a:xfrm>
                <a:off x="8761680" y="1946520"/>
                <a:ext cx="310680" cy="2388240"/>
              </a:xfrm>
              <a:prstGeom prst="rect">
                <a:avLst/>
              </a:prstGeom>
            </p:spPr>
          </p:pic>
        </mc:Fallback>
      </mc:AlternateContent>
    </p:spTree>
    <p:extLst>
      <p:ext uri="{BB962C8B-B14F-4D97-AF65-F5344CB8AC3E}">
        <p14:creationId xmlns:p14="http://schemas.microsoft.com/office/powerpoint/2010/main" val="3268517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カラムとデータ型</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104</a:t>
            </a:fld>
            <a:endParaRPr kumimoji="1" lang="ja-JP" altLang="en-US"/>
          </a:p>
        </p:txBody>
      </p:sp>
      <p:pic>
        <p:nvPicPr>
          <p:cNvPr id="5" name="図 4"/>
          <p:cNvPicPr>
            <a:picLocks noChangeAspect="1"/>
          </p:cNvPicPr>
          <p:nvPr/>
        </p:nvPicPr>
        <p:blipFill rotWithShape="1">
          <a:blip r:embed="rId3"/>
          <a:srcRect l="39792" t="32286" r="5416" b="57428"/>
          <a:stretch/>
        </p:blipFill>
        <p:spPr>
          <a:xfrm>
            <a:off x="152399" y="1142999"/>
            <a:ext cx="11875909" cy="1219201"/>
          </a:xfrm>
          <a:prstGeom prst="rect">
            <a:avLst/>
          </a:prstGeom>
        </p:spPr>
      </p:pic>
      <p:sp>
        <p:nvSpPr>
          <p:cNvPr id="6" name="コンテンツ プレースホルダー 2"/>
          <p:cNvSpPr>
            <a:spLocks noGrp="1"/>
          </p:cNvSpPr>
          <p:nvPr>
            <p:ph idx="1"/>
          </p:nvPr>
        </p:nvSpPr>
        <p:spPr>
          <a:xfrm>
            <a:off x="335666" y="2828925"/>
            <a:ext cx="11528384" cy="2095500"/>
          </a:xfrm>
        </p:spPr>
        <p:txBody>
          <a:bodyPr>
            <a:normAutofit/>
          </a:bodyPr>
          <a:lstStyle/>
          <a:p>
            <a:pPr marL="0" lvl="0" indent="0">
              <a:buNone/>
            </a:pPr>
            <a:r>
              <a:rPr lang="en-US" altLang="ja-JP" dirty="0" err="1">
                <a:ea typeface="Tahoma" panose="020B0604030504040204" pitchFamily="34" charset="0"/>
              </a:rPr>
              <a:t>empno,mgr,sal,comm,deptno</a:t>
            </a:r>
            <a:r>
              <a:rPr lang="en-US" altLang="ja-JP" dirty="0">
                <a:ea typeface="Tahoma" panose="020B0604030504040204" pitchFamily="34" charset="0"/>
              </a:rPr>
              <a:t>	</a:t>
            </a:r>
            <a:r>
              <a:rPr lang="ja-JP" altLang="en-US" dirty="0"/>
              <a:t>➡</a:t>
            </a:r>
            <a:r>
              <a:rPr lang="en-US" altLang="ja-JP" dirty="0">
                <a:ea typeface="Tahoma" panose="020B0604030504040204" pitchFamily="34" charset="0"/>
              </a:rPr>
              <a:t>	</a:t>
            </a:r>
            <a:r>
              <a:rPr lang="ja-JP" altLang="en-US" dirty="0"/>
              <a:t>数値が入るカラム</a:t>
            </a:r>
            <a:endParaRPr lang="en-US" altLang="ja-JP" dirty="0">
              <a:ea typeface="Tahoma" panose="020B0604030504040204" pitchFamily="34" charset="0"/>
            </a:endParaRPr>
          </a:p>
          <a:p>
            <a:pPr marL="0" lvl="0" indent="0">
              <a:buNone/>
            </a:pPr>
            <a:r>
              <a:rPr lang="en-US" altLang="ja-JP" dirty="0" err="1">
                <a:ea typeface="Tahoma" panose="020B0604030504040204" pitchFamily="34" charset="0"/>
              </a:rPr>
              <a:t>ename,job</a:t>
            </a:r>
            <a:r>
              <a:rPr lang="en-US" altLang="ja-JP" dirty="0">
                <a:ea typeface="Tahoma" panose="020B0604030504040204" pitchFamily="34" charset="0"/>
              </a:rPr>
              <a:t>					</a:t>
            </a:r>
            <a:r>
              <a:rPr lang="ja-JP" altLang="en-US" dirty="0"/>
              <a:t>➡</a:t>
            </a:r>
            <a:r>
              <a:rPr lang="en-US" altLang="ja-JP" dirty="0">
                <a:ea typeface="Tahoma" panose="020B0604030504040204" pitchFamily="34" charset="0"/>
              </a:rPr>
              <a:t>	</a:t>
            </a:r>
            <a:r>
              <a:rPr lang="ja-JP" altLang="en-US" dirty="0"/>
              <a:t>文字が入るカラム</a:t>
            </a:r>
            <a:endParaRPr lang="en-US" altLang="ja-JP" dirty="0">
              <a:ea typeface="Tahoma" panose="020B0604030504040204" pitchFamily="34" charset="0"/>
            </a:endParaRPr>
          </a:p>
          <a:p>
            <a:pPr marL="0" lvl="0" indent="0">
              <a:buNone/>
            </a:pPr>
            <a:r>
              <a:rPr lang="en-US" altLang="ja-JP" dirty="0" err="1">
                <a:ea typeface="Tahoma" panose="020B0604030504040204" pitchFamily="34" charset="0"/>
              </a:rPr>
              <a:t>hiredate</a:t>
            </a:r>
            <a:r>
              <a:rPr lang="en-US" altLang="ja-JP" dirty="0">
                <a:ea typeface="Tahoma" panose="020B0604030504040204" pitchFamily="34" charset="0"/>
              </a:rPr>
              <a:t>						</a:t>
            </a:r>
            <a:r>
              <a:rPr lang="ja-JP" altLang="en-US" dirty="0"/>
              <a:t>➡</a:t>
            </a:r>
            <a:r>
              <a:rPr lang="en-US" altLang="ja-JP" dirty="0">
                <a:ea typeface="Tahoma" panose="020B0604030504040204" pitchFamily="34" charset="0"/>
              </a:rPr>
              <a:t>	</a:t>
            </a:r>
            <a:r>
              <a:rPr lang="ja-JP" altLang="en-US" dirty="0"/>
              <a:t>日付が入るカラム</a:t>
            </a:r>
            <a:endParaRPr lang="en-US" altLang="ja-JP" dirty="0">
              <a:ea typeface="Tahoma" panose="020B0604030504040204" pitchFamily="34" charset="0"/>
            </a:endParaRPr>
          </a:p>
        </p:txBody>
      </p:sp>
      <p:sp>
        <p:nvSpPr>
          <p:cNvPr id="7" name="コンテンツ プレースホルダー 2"/>
          <p:cNvSpPr txBox="1">
            <a:spLocks/>
          </p:cNvSpPr>
          <p:nvPr/>
        </p:nvSpPr>
        <p:spPr>
          <a:xfrm>
            <a:off x="1173885" y="5200650"/>
            <a:ext cx="9856084" cy="150109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latin typeface="Tahoma" panose="020B0604030504040204" pitchFamily="34" charset="0"/>
                <a:cs typeface="Tahoma" panose="020B0604030504040204" pitchFamily="34" charset="0"/>
              </a:rPr>
              <a:t>カラムにはそれぞれ入るべき値の種類が存在する。</a:t>
            </a:r>
            <a:endParaRPr lang="en-US" altLang="ja-JP" dirty="0">
              <a:latin typeface="Tahoma" panose="020B0604030504040204" pitchFamily="34" charset="0"/>
              <a:ea typeface="Tahoma" panose="020B0604030504040204" pitchFamily="34" charset="0"/>
              <a:cs typeface="Tahoma" panose="020B0604030504040204" pitchFamily="34" charset="0"/>
            </a:endParaRPr>
          </a:p>
          <a:p>
            <a:pPr marL="0" indent="0">
              <a:buFont typeface="Arial" panose="020B0604020202020204" pitchFamily="34" charset="0"/>
              <a:buNone/>
            </a:pPr>
            <a:r>
              <a:rPr lang="ja-JP" altLang="en-US" dirty="0">
                <a:latin typeface="Tahoma" panose="020B0604030504040204" pitchFamily="34" charset="0"/>
                <a:cs typeface="Tahoma" panose="020B0604030504040204" pitchFamily="34" charset="0"/>
              </a:rPr>
              <a:t>その値の種類のことを </a:t>
            </a:r>
            <a:r>
              <a:rPr lang="ja-JP" altLang="en-US" dirty="0">
                <a:solidFill>
                  <a:srgbClr val="FF0000"/>
                </a:solidFill>
                <a:latin typeface="Tahoma" panose="020B0604030504040204" pitchFamily="34" charset="0"/>
                <a:cs typeface="Tahoma" panose="020B0604030504040204" pitchFamily="34" charset="0"/>
              </a:rPr>
              <a:t>データ型</a:t>
            </a:r>
            <a:r>
              <a:rPr lang="ja-JP" altLang="en-US" dirty="0">
                <a:latin typeface="Tahoma" panose="020B0604030504040204" pitchFamily="34" charset="0"/>
                <a:cs typeface="Tahoma" panose="020B0604030504040204" pitchFamily="34" charset="0"/>
              </a:rPr>
              <a:t> と呼ぶ。</a:t>
            </a:r>
            <a:endParaRPr lang="en-US" altLang="ja-JP"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867179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animEffect transition="in" filter="fade">
                                      <p:cBhvr>
                                        <p:cTn id="27"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データ型の確認</a:t>
            </a:r>
            <a:endParaRPr kumimoji="1" lang="ja-JP" altLang="en-US" dirty="0"/>
          </a:p>
        </p:txBody>
      </p:sp>
      <p:sp>
        <p:nvSpPr>
          <p:cNvPr id="3" name="コンテンツ プレースホルダー 2"/>
          <p:cNvSpPr>
            <a:spLocks noGrp="1"/>
          </p:cNvSpPr>
          <p:nvPr>
            <p:ph idx="1"/>
          </p:nvPr>
        </p:nvSpPr>
        <p:spPr>
          <a:xfrm>
            <a:off x="673100" y="1200151"/>
            <a:ext cx="10756900" cy="2254249"/>
          </a:xfrm>
        </p:spPr>
        <p:txBody>
          <a:bodyPr>
            <a:normAutofit/>
          </a:bodyPr>
          <a:lstStyle/>
          <a:p>
            <a:pPr marL="0" indent="0">
              <a:buNone/>
            </a:pPr>
            <a:r>
              <a:rPr lang="ja-JP" altLang="en-US" dirty="0"/>
              <a:t>テーブル</a:t>
            </a:r>
            <a:r>
              <a:rPr kumimoji="1" lang="ja-JP" altLang="en-US" dirty="0"/>
              <a:t>はカラムごとにデータの型を持つ。</a:t>
            </a:r>
            <a:endParaRPr kumimoji="1" lang="en-US" altLang="ja-JP" dirty="0">
              <a:ea typeface="Tahoma" panose="020B0604030504040204" pitchFamily="34" charset="0"/>
            </a:endParaRPr>
          </a:p>
          <a:p>
            <a:pPr marL="0" indent="0">
              <a:buNone/>
            </a:pPr>
            <a:r>
              <a:rPr lang="ja-JP" altLang="en-US" dirty="0"/>
              <a:t>異なる型のデータを入力すると不具合が発生する</a:t>
            </a:r>
            <a:br>
              <a:rPr lang="en-US" altLang="ja-JP" dirty="0">
                <a:ea typeface="Tahoma" panose="020B0604030504040204" pitchFamily="34" charset="0"/>
              </a:rPr>
            </a:br>
            <a:r>
              <a:rPr lang="ja-JP" altLang="en-US" dirty="0"/>
              <a:t>可能性がある。</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105</a:t>
            </a:fld>
            <a:endParaRPr kumimoji="1" lang="ja-JP" altLang="en-US"/>
          </a:p>
        </p:txBody>
      </p:sp>
      <p:grpSp>
        <p:nvGrpSpPr>
          <p:cNvPr id="6" name="グループ化 5">
            <a:extLst>
              <a:ext uri="{FF2B5EF4-FFF2-40B4-BE49-F238E27FC236}">
                <a16:creationId xmlns:a16="http://schemas.microsoft.com/office/drawing/2014/main" id="{3F06C5AC-D4E0-4A33-BE17-C499B11CA977}"/>
              </a:ext>
            </a:extLst>
          </p:cNvPr>
          <p:cNvGrpSpPr/>
          <p:nvPr/>
        </p:nvGrpSpPr>
        <p:grpSpPr>
          <a:xfrm>
            <a:off x="914400" y="3726563"/>
            <a:ext cx="10591801" cy="741564"/>
            <a:chOff x="563588" y="5165751"/>
            <a:chExt cx="6731447" cy="741564"/>
          </a:xfrm>
        </p:grpSpPr>
        <p:sp>
          <p:nvSpPr>
            <p:cNvPr id="7" name="正方形/長方形 6">
              <a:extLst>
                <a:ext uri="{FF2B5EF4-FFF2-40B4-BE49-F238E27FC236}">
                  <a16:creationId xmlns:a16="http://schemas.microsoft.com/office/drawing/2014/main" id="{A9375CA3-9265-47C6-BBAB-15A4DB632A0F}"/>
                </a:ext>
              </a:extLst>
            </p:cNvPr>
            <p:cNvSpPr/>
            <p:nvPr/>
          </p:nvSpPr>
          <p:spPr>
            <a:xfrm>
              <a:off x="563588" y="5165751"/>
              <a:ext cx="6683019" cy="688491"/>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3600" dirty="0">
                  <a:solidFill>
                    <a:srgbClr val="FF0000"/>
                  </a:solidFill>
                  <a:latin typeface="Tahoma" panose="020B0604030504040204" pitchFamily="34" charset="0"/>
                  <a:ea typeface="Tahoma" panose="020B0604030504040204" pitchFamily="34" charset="0"/>
                  <a:cs typeface="Tahoma" panose="020B0604030504040204" pitchFamily="34" charset="0"/>
                </a:rPr>
                <a:t>SHOW COLUMNS </a:t>
              </a:r>
              <a:r>
                <a:rPr lang="en-US" altLang="ja-JP" sz="3600" dirty="0">
                  <a:solidFill>
                    <a:sysClr val="windowText" lastClr="000000"/>
                  </a:solidFill>
                  <a:latin typeface="Tahoma" panose="020B0604030504040204" pitchFamily="34" charset="0"/>
                  <a:ea typeface="Tahoma" panose="020B0604030504040204" pitchFamily="34" charset="0"/>
                  <a:cs typeface="Tahoma" panose="020B0604030504040204" pitchFamily="34" charset="0"/>
                </a:rPr>
                <a:t>FROM </a:t>
              </a:r>
              <a:r>
                <a:rPr lang="ja-JP" altLang="en-US" sz="3600" dirty="0">
                  <a:solidFill>
                    <a:sysClr val="windowText" lastClr="000000"/>
                  </a:solidFill>
                  <a:latin typeface="Tahoma" panose="020B0604030504040204" pitchFamily="34" charset="0"/>
                  <a:ea typeface="UD デジタル 教科書体 NK-R" panose="02020400000000000000" pitchFamily="18" charset="-128"/>
                  <a:cs typeface="Tahoma" panose="020B0604030504040204" pitchFamily="34" charset="0"/>
                </a:rPr>
                <a:t>テーブル名</a:t>
              </a:r>
              <a:r>
                <a:rPr lang="en-US" altLang="ja-JP" sz="3600" dirty="0">
                  <a:solidFill>
                    <a:sysClr val="windowText" lastClr="000000"/>
                  </a:solidFill>
                  <a:latin typeface="Tahoma" panose="020B0604030504040204" pitchFamily="34" charset="0"/>
                  <a:ea typeface="Tahoma" panose="020B0604030504040204" pitchFamily="34" charset="0"/>
                  <a:cs typeface="Tahoma" panose="020B0604030504040204" pitchFamily="34" charset="0"/>
                </a:rPr>
                <a:t>; </a:t>
              </a:r>
              <a:endParaRPr kumimoji="1" lang="ja-JP" altLang="en-US" sz="3600" dirty="0">
                <a:solidFill>
                  <a:sysClr val="windowText" lastClr="000000"/>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8" name="コンテンツ プレースホルダー 2">
              <a:extLst>
                <a:ext uri="{FF2B5EF4-FFF2-40B4-BE49-F238E27FC236}">
                  <a16:creationId xmlns:a16="http://schemas.microsoft.com/office/drawing/2014/main" id="{D708A287-28F9-44D6-892F-9FA68B17E5CC}"/>
                </a:ext>
              </a:extLst>
            </p:cNvPr>
            <p:cNvSpPr txBox="1">
              <a:spLocks/>
            </p:cNvSpPr>
            <p:nvPr/>
          </p:nvSpPr>
          <p:spPr>
            <a:xfrm>
              <a:off x="854751" y="5283201"/>
              <a:ext cx="6440284" cy="6241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en-US" altLang="ja-JP" dirty="0">
                <a:latin typeface="Tahoma" panose="020B0604030504040204" pitchFamily="34" charset="0"/>
                <a:ea typeface="Tahoma" panose="020B0604030504040204" pitchFamily="34" charset="0"/>
                <a:cs typeface="Tahoma" panose="020B0604030504040204" pitchFamily="34" charset="0"/>
              </a:endParaRPr>
            </a:p>
          </p:txBody>
        </p:sp>
      </p:grpSp>
      <p:sp>
        <p:nvSpPr>
          <p:cNvPr id="13" name="コンテンツ プレースホルダー 2"/>
          <p:cNvSpPr txBox="1">
            <a:spLocks/>
          </p:cNvSpPr>
          <p:nvPr/>
        </p:nvSpPr>
        <p:spPr>
          <a:xfrm>
            <a:off x="781049" y="4804667"/>
            <a:ext cx="10833101" cy="672183"/>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latin typeface="Tahoma" panose="020B0604030504040204" pitchFamily="34" charset="0"/>
                <a:cs typeface="Tahoma" panose="020B0604030504040204" pitchFamily="34" charset="0"/>
              </a:rPr>
              <a:t>指定したテーブルのカラムごとのデータ型を確認できる。</a:t>
            </a:r>
          </a:p>
        </p:txBody>
      </p:sp>
      <mc:AlternateContent xmlns:mc="http://schemas.openxmlformats.org/markup-compatibility/2006" xmlns:p14="http://schemas.microsoft.com/office/powerpoint/2010/main">
        <mc:Choice Requires="p14">
          <p:contentPart p14:bwMode="auto" r:id="rId2">
            <p14:nvContentPartPr>
              <p14:cNvPr id="5" name="インク 4">
                <a:extLst>
                  <a:ext uri="{FF2B5EF4-FFF2-40B4-BE49-F238E27FC236}">
                    <a16:creationId xmlns:a16="http://schemas.microsoft.com/office/drawing/2014/main" id="{65AAD263-65EB-4EA0-8BF6-01F356127EA0}"/>
                  </a:ext>
                </a:extLst>
              </p14:cNvPr>
              <p14:cNvContentPartPr/>
              <p14:nvPr/>
            </p14:nvContentPartPr>
            <p14:xfrm>
              <a:off x="2908440" y="1666080"/>
              <a:ext cx="5663520" cy="81360"/>
            </p14:xfrm>
          </p:contentPart>
        </mc:Choice>
        <mc:Fallback xmlns="">
          <p:pic>
            <p:nvPicPr>
              <p:cNvPr id="5" name="インク 4">
                <a:extLst>
                  <a:ext uri="{FF2B5EF4-FFF2-40B4-BE49-F238E27FC236}">
                    <a16:creationId xmlns:a16="http://schemas.microsoft.com/office/drawing/2014/main" id="{65AAD263-65EB-4EA0-8BF6-01F356127EA0}"/>
                  </a:ext>
                </a:extLst>
              </p:cNvPr>
              <p:cNvPicPr/>
              <p:nvPr/>
            </p:nvPicPr>
            <p:blipFill>
              <a:blip r:embed="rId3"/>
              <a:stretch>
                <a:fillRect/>
              </a:stretch>
            </p:blipFill>
            <p:spPr>
              <a:xfrm>
                <a:off x="2899080" y="1656720"/>
                <a:ext cx="5682240" cy="100080"/>
              </a:xfrm>
              <a:prstGeom prst="rect">
                <a:avLst/>
              </a:prstGeom>
            </p:spPr>
          </p:pic>
        </mc:Fallback>
      </mc:AlternateContent>
    </p:spTree>
    <p:extLst>
      <p:ext uri="{BB962C8B-B14F-4D97-AF65-F5344CB8AC3E}">
        <p14:creationId xmlns:p14="http://schemas.microsoft.com/office/powerpoint/2010/main" val="1219573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データ型</a:t>
            </a:r>
            <a:r>
              <a:rPr kumimoji="1" lang="en-US" altLang="ja-JP" dirty="0">
                <a:ea typeface="Tahoma" panose="020B0604030504040204" pitchFamily="34" charset="0"/>
              </a:rPr>
              <a:t>(</a:t>
            </a:r>
            <a:r>
              <a:rPr kumimoji="1" lang="en-US" altLang="ja-JP" dirty="0" err="1">
                <a:ea typeface="Tahoma" panose="020B0604030504040204" pitchFamily="34" charset="0"/>
              </a:rPr>
              <a:t>emp</a:t>
            </a:r>
            <a:r>
              <a:rPr kumimoji="1" lang="ja-JP" altLang="en-US" dirty="0"/>
              <a:t>テーブル</a:t>
            </a:r>
            <a:r>
              <a:rPr kumimoji="1" lang="en-US" altLang="ja-JP" dirty="0">
                <a:ea typeface="Tahoma" panose="020B0604030504040204" pitchFamily="34" charset="0"/>
              </a:rPr>
              <a:t>)</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106</a:t>
            </a:fld>
            <a:endParaRPr kumimoji="1" lang="ja-JP" altLang="en-US"/>
          </a:p>
        </p:txBody>
      </p:sp>
      <p:pic>
        <p:nvPicPr>
          <p:cNvPr id="5" name="図 4"/>
          <p:cNvPicPr>
            <a:picLocks noChangeAspect="1"/>
          </p:cNvPicPr>
          <p:nvPr/>
        </p:nvPicPr>
        <p:blipFill rotWithShape="1">
          <a:blip r:embed="rId3"/>
          <a:srcRect l="16376" t="16730" r="38189" b="56730"/>
          <a:stretch/>
        </p:blipFill>
        <p:spPr>
          <a:xfrm>
            <a:off x="0" y="874913"/>
            <a:ext cx="12192000" cy="3908173"/>
          </a:xfrm>
          <a:prstGeom prst="rect">
            <a:avLst/>
          </a:prstGeom>
        </p:spPr>
      </p:pic>
      <p:sp>
        <p:nvSpPr>
          <p:cNvPr id="6" name="コンテンツ プレースホルダー 2"/>
          <p:cNvSpPr txBox="1">
            <a:spLocks/>
          </p:cNvSpPr>
          <p:nvPr/>
        </p:nvSpPr>
        <p:spPr>
          <a:xfrm>
            <a:off x="92596" y="4783086"/>
            <a:ext cx="12099403" cy="2074913"/>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latin typeface="Tahoma" panose="020B0604030504040204" pitchFamily="34" charset="0"/>
                <a:cs typeface="Tahoma" panose="020B0604030504040204" pitchFamily="34" charset="0"/>
              </a:rPr>
              <a:t>「タイプ」がデータ型</a:t>
            </a:r>
            <a:endParaRPr lang="en-US" altLang="ja-JP" dirty="0">
              <a:latin typeface="Tahoma" panose="020B0604030504040204" pitchFamily="34" charset="0"/>
              <a:ea typeface="Tahoma" panose="020B0604030504040204" pitchFamily="34" charset="0"/>
              <a:cs typeface="Tahoma" panose="020B0604030504040204" pitchFamily="34" charset="0"/>
            </a:endParaRPr>
          </a:p>
          <a:p>
            <a:pPr marL="0" indent="0">
              <a:buFont typeface="Arial" panose="020B0604020202020204" pitchFamily="34" charset="0"/>
              <a:buNone/>
            </a:pPr>
            <a:r>
              <a:rPr lang="en-US" altLang="ja-JP" dirty="0" err="1">
                <a:latin typeface="Tahoma" panose="020B0604030504040204" pitchFamily="34" charset="0"/>
                <a:ea typeface="Tahoma" panose="020B0604030504040204" pitchFamily="34" charset="0"/>
                <a:cs typeface="Tahoma" panose="020B0604030504040204" pitchFamily="34" charset="0"/>
              </a:rPr>
              <a:t>emp</a:t>
            </a:r>
            <a:r>
              <a:rPr lang="ja-JP" altLang="en-US" dirty="0">
                <a:latin typeface="Tahoma" panose="020B0604030504040204" pitchFamily="34" charset="0"/>
                <a:cs typeface="Tahoma" panose="020B0604030504040204" pitchFamily="34" charset="0"/>
              </a:rPr>
              <a:t>テーブルでは </a:t>
            </a:r>
            <a:r>
              <a:rPr lang="en-US" altLang="ja-JP" dirty="0">
                <a:latin typeface="Tahoma" panose="020B0604030504040204" pitchFamily="34" charset="0"/>
                <a:ea typeface="Tahoma" panose="020B0604030504040204" pitchFamily="34" charset="0"/>
                <a:cs typeface="Tahoma" panose="020B0604030504040204" pitchFamily="34" charset="0"/>
              </a:rPr>
              <a:t>int</a:t>
            </a:r>
            <a:r>
              <a:rPr lang="ja-JP" altLang="en-US" dirty="0">
                <a:latin typeface="Tahoma" panose="020B0604030504040204" pitchFamily="34" charset="0"/>
                <a:cs typeface="Tahoma" panose="020B0604030504040204" pitchFamily="34" charset="0"/>
              </a:rPr>
              <a:t>型</a:t>
            </a:r>
            <a:r>
              <a:rPr lang="en-US" altLang="ja-JP" dirty="0">
                <a:latin typeface="Tahoma" panose="020B0604030504040204" pitchFamily="34" charset="0"/>
                <a:ea typeface="Tahoma" panose="020B0604030504040204" pitchFamily="34" charset="0"/>
                <a:cs typeface="Tahoma" panose="020B0604030504040204" pitchFamily="34" charset="0"/>
              </a:rPr>
              <a:t>,</a:t>
            </a:r>
            <a:r>
              <a:rPr lang="ja-JP" altLang="en-US" dirty="0">
                <a:latin typeface="Tahoma" panose="020B0604030504040204" pitchFamily="34" charset="0"/>
                <a:cs typeface="Tahoma" panose="020B0604030504040204" pitchFamily="34" charset="0"/>
              </a:rPr>
              <a:t> </a:t>
            </a:r>
            <a:r>
              <a:rPr lang="en-US" altLang="ja-JP" dirty="0">
                <a:latin typeface="Tahoma" panose="020B0604030504040204" pitchFamily="34" charset="0"/>
                <a:ea typeface="Tahoma" panose="020B0604030504040204" pitchFamily="34" charset="0"/>
                <a:cs typeface="Tahoma" panose="020B0604030504040204" pitchFamily="34" charset="0"/>
              </a:rPr>
              <a:t>varchar</a:t>
            </a:r>
            <a:r>
              <a:rPr lang="ja-JP" altLang="en-US" dirty="0">
                <a:latin typeface="Tahoma" panose="020B0604030504040204" pitchFamily="34" charset="0"/>
                <a:cs typeface="Tahoma" panose="020B0604030504040204" pitchFamily="34" charset="0"/>
              </a:rPr>
              <a:t>型</a:t>
            </a:r>
            <a:r>
              <a:rPr lang="en-US" altLang="ja-JP" dirty="0">
                <a:latin typeface="Tahoma" panose="020B0604030504040204" pitchFamily="34" charset="0"/>
                <a:ea typeface="Tahoma" panose="020B0604030504040204" pitchFamily="34" charset="0"/>
                <a:cs typeface="Tahoma" panose="020B0604030504040204" pitchFamily="34" charset="0"/>
              </a:rPr>
              <a:t>, date</a:t>
            </a:r>
            <a:r>
              <a:rPr lang="ja-JP" altLang="en-US" dirty="0">
                <a:latin typeface="Tahoma" panose="020B0604030504040204" pitchFamily="34" charset="0"/>
                <a:cs typeface="Tahoma" panose="020B0604030504040204" pitchFamily="34" charset="0"/>
              </a:rPr>
              <a:t>型</a:t>
            </a:r>
            <a:r>
              <a:rPr lang="en-US" altLang="ja-JP" dirty="0">
                <a:latin typeface="Tahoma" panose="020B0604030504040204" pitchFamily="34" charset="0"/>
                <a:ea typeface="Tahoma" panose="020B0604030504040204" pitchFamily="34" charset="0"/>
                <a:cs typeface="Tahoma" panose="020B0604030504040204" pitchFamily="34" charset="0"/>
              </a:rPr>
              <a:t>, </a:t>
            </a:r>
            <a:r>
              <a:rPr lang="en-US" altLang="ja-JP" dirty="0" err="1">
                <a:latin typeface="Tahoma" panose="020B0604030504040204" pitchFamily="34" charset="0"/>
                <a:ea typeface="Tahoma" panose="020B0604030504040204" pitchFamily="34" charset="0"/>
                <a:cs typeface="Tahoma" panose="020B0604030504040204" pitchFamily="34" charset="0"/>
              </a:rPr>
              <a:t>tinyint</a:t>
            </a:r>
            <a:r>
              <a:rPr lang="ja-JP" altLang="en-US" dirty="0">
                <a:latin typeface="Tahoma" panose="020B0604030504040204" pitchFamily="34" charset="0"/>
                <a:cs typeface="Tahoma" panose="020B0604030504040204" pitchFamily="34" charset="0"/>
              </a:rPr>
              <a:t>型の</a:t>
            </a:r>
            <a:br>
              <a:rPr lang="en-US" altLang="ja-JP" dirty="0">
                <a:latin typeface="Tahoma" panose="020B0604030504040204" pitchFamily="34" charset="0"/>
                <a:ea typeface="Tahoma" panose="020B0604030504040204" pitchFamily="34" charset="0"/>
                <a:cs typeface="Tahoma" panose="020B0604030504040204" pitchFamily="34" charset="0"/>
              </a:rPr>
            </a:br>
            <a:r>
              <a:rPr lang="en-US" altLang="ja-JP" dirty="0">
                <a:latin typeface="Tahoma" panose="020B0604030504040204" pitchFamily="34" charset="0"/>
                <a:ea typeface="Tahoma" panose="020B0604030504040204" pitchFamily="34" charset="0"/>
                <a:cs typeface="Tahoma" panose="020B0604030504040204" pitchFamily="34" charset="0"/>
              </a:rPr>
              <a:t>4</a:t>
            </a:r>
            <a:r>
              <a:rPr lang="ja-JP" altLang="en-US" dirty="0">
                <a:latin typeface="Tahoma" panose="020B0604030504040204" pitchFamily="34" charset="0"/>
                <a:cs typeface="Tahoma" panose="020B0604030504040204" pitchFamily="34" charset="0"/>
              </a:rPr>
              <a:t>種類のデータ型が使われている。</a:t>
            </a:r>
            <a:endParaRPr lang="en-US" altLang="ja-JP"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719210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データ型：数値型の代表例</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107</a:t>
            </a:fld>
            <a:endParaRPr kumimoji="1" lang="ja-JP" altLang="en-US"/>
          </a:p>
        </p:txBody>
      </p:sp>
      <mc:AlternateContent xmlns:mc="http://schemas.openxmlformats.org/markup-compatibility/2006" xmlns:a14="http://schemas.microsoft.com/office/drawing/2010/main">
        <mc:Choice Requires="a14">
          <p:graphicFrame>
            <p:nvGraphicFramePr>
              <p:cNvPr id="3" name="表 2"/>
              <p:cNvGraphicFramePr>
                <a:graphicFrameLocks noGrp="1"/>
              </p:cNvGraphicFramePr>
              <p:nvPr>
                <p:extLst>
                  <p:ext uri="{D42A27DB-BD31-4B8C-83A1-F6EECF244321}">
                    <p14:modId xmlns:p14="http://schemas.microsoft.com/office/powerpoint/2010/main" val="2125476651"/>
                  </p:ext>
                </p:extLst>
              </p:nvPr>
            </p:nvGraphicFramePr>
            <p:xfrm>
              <a:off x="505429" y="1529892"/>
              <a:ext cx="11204292" cy="4192397"/>
            </p:xfrm>
            <a:graphic>
              <a:graphicData uri="http://schemas.openxmlformats.org/drawingml/2006/table">
                <a:tbl>
                  <a:tblPr firstRow="1" bandRow="1">
                    <a:tableStyleId>{5C22544A-7EE6-4342-B048-85BDC9FD1C3A}</a:tableStyleId>
                  </a:tblPr>
                  <a:tblGrid>
                    <a:gridCol w="1462267">
                      <a:extLst>
                        <a:ext uri="{9D8B030D-6E8A-4147-A177-3AD203B41FA5}">
                          <a16:colId xmlns:a16="http://schemas.microsoft.com/office/drawing/2014/main" val="973198426"/>
                        </a:ext>
                      </a:extLst>
                    </a:gridCol>
                    <a:gridCol w="3507129">
                      <a:extLst>
                        <a:ext uri="{9D8B030D-6E8A-4147-A177-3AD203B41FA5}">
                          <a16:colId xmlns:a16="http://schemas.microsoft.com/office/drawing/2014/main" val="3174374459"/>
                        </a:ext>
                      </a:extLst>
                    </a:gridCol>
                    <a:gridCol w="6234896">
                      <a:extLst>
                        <a:ext uri="{9D8B030D-6E8A-4147-A177-3AD203B41FA5}">
                          <a16:colId xmlns:a16="http://schemas.microsoft.com/office/drawing/2014/main" val="771922960"/>
                        </a:ext>
                      </a:extLst>
                    </a:gridCol>
                  </a:tblGrid>
                  <a:tr h="443357">
                    <a:tc>
                      <a:txBody>
                        <a:bodyPr/>
                        <a:lstStyle/>
                        <a:p>
                          <a:pPr algn="ctr"/>
                          <a:r>
                            <a:rPr kumimoji="1" lang="ja-JP" altLang="en-US" dirty="0">
                              <a:latin typeface="UD デジタル 教科書体 NK-R" panose="02020400000000000000" pitchFamily="18" charset="-128"/>
                              <a:ea typeface="UD デジタル 教科書体 NK-R" panose="02020400000000000000" pitchFamily="18" charset="-128"/>
                            </a:rPr>
                            <a:t>型名</a:t>
                          </a:r>
                        </a:p>
                      </a:txBody>
                      <a:tcPr anchor="ctr"/>
                    </a:tc>
                    <a:tc>
                      <a:txBody>
                        <a:bodyPr/>
                        <a:lstStyle/>
                        <a:p>
                          <a:pPr algn="ctr"/>
                          <a:r>
                            <a:rPr kumimoji="1" lang="ja-JP" altLang="en-US" dirty="0">
                              <a:latin typeface="UD デジタル 教科書体 NK-R" panose="02020400000000000000" pitchFamily="18" charset="-128"/>
                              <a:ea typeface="UD デジタル 教科書体 NK-R" panose="02020400000000000000" pitchFamily="18" charset="-128"/>
                            </a:rPr>
                            <a:t>格納範囲</a:t>
                          </a:r>
                        </a:p>
                      </a:txBody>
                      <a:tcPr anchor="ctr"/>
                    </a:tc>
                    <a:tc>
                      <a:txBody>
                        <a:bodyPr/>
                        <a:lstStyle/>
                        <a:p>
                          <a:pPr algn="ctr"/>
                          <a:r>
                            <a:rPr kumimoji="1" lang="ja-JP" altLang="en-US" dirty="0">
                              <a:latin typeface="UD デジタル 教科書体 NK-R" panose="02020400000000000000" pitchFamily="18" charset="-128"/>
                              <a:ea typeface="UD デジタル 教科書体 NK-R" panose="02020400000000000000" pitchFamily="18" charset="-128"/>
                            </a:rPr>
                            <a:t>用途</a:t>
                          </a:r>
                        </a:p>
                      </a:txBody>
                      <a:tcPr anchor="ctr"/>
                    </a:tc>
                    <a:extLst>
                      <a:ext uri="{0D108BD9-81ED-4DB2-BD59-A6C34878D82A}">
                        <a16:rowId xmlns:a16="http://schemas.microsoft.com/office/drawing/2014/main" val="156437259"/>
                      </a:ext>
                    </a:extLst>
                  </a:tr>
                  <a:tr h="443357">
                    <a:tc>
                      <a:txBody>
                        <a:bodyPr/>
                        <a:lstStyle/>
                        <a:p>
                          <a:pPr algn="ctr"/>
                          <a:r>
                            <a:rPr kumimoji="1" lang="en-US" altLang="ja-JP" dirty="0">
                              <a:latin typeface="Tahoma" panose="020B0604030504040204" pitchFamily="34" charset="0"/>
                              <a:ea typeface="Tahoma" panose="020B0604030504040204" pitchFamily="34" charset="0"/>
                              <a:cs typeface="Tahoma" panose="020B0604030504040204" pitchFamily="34" charset="0"/>
                            </a:rPr>
                            <a:t>INT</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r>
                            <a:rPr kumimoji="1" lang="en-US" altLang="ja-JP" dirty="0">
                              <a:latin typeface="Tahoma" panose="020B0604030504040204" pitchFamily="34" charset="0"/>
                              <a:ea typeface="Tahoma" panose="020B0604030504040204" pitchFamily="34" charset="0"/>
                              <a:cs typeface="Tahoma" panose="020B0604030504040204" pitchFamily="34" charset="0"/>
                            </a:rPr>
                            <a:t>-2147483648〜2147483647</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整数値を格納。</a:t>
                          </a:r>
                          <a:endParaRPr kumimoji="1" lang="en-US" altLang="ja-JP" dirty="0">
                            <a:latin typeface="Tahoma" panose="020B0604030504040204" pitchFamily="34" charset="0"/>
                            <a:ea typeface="Tahoma" panose="020B0604030504040204" pitchFamily="34" charset="0"/>
                            <a:cs typeface="Tahoma" panose="020B0604030504040204" pitchFamily="34" charset="0"/>
                          </a:endParaRPr>
                        </a:p>
                        <a:p>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最もよく使われる型。特に理由がなければ整数値の型はこれ。</a:t>
                          </a:r>
                        </a:p>
                      </a:txBody>
                      <a:tcPr/>
                    </a:tc>
                    <a:extLst>
                      <a:ext uri="{0D108BD9-81ED-4DB2-BD59-A6C34878D82A}">
                        <a16:rowId xmlns:a16="http://schemas.microsoft.com/office/drawing/2014/main" val="416142691"/>
                      </a:ext>
                    </a:extLst>
                  </a:tr>
                  <a:tr h="443357">
                    <a:tc>
                      <a:txBody>
                        <a:bodyPr/>
                        <a:lstStyle/>
                        <a:p>
                          <a:pPr algn="ctr"/>
                          <a:r>
                            <a:rPr kumimoji="1" lang="en-US" altLang="ja-JP" dirty="0">
                              <a:latin typeface="Tahoma" panose="020B0604030504040204" pitchFamily="34" charset="0"/>
                              <a:ea typeface="Tahoma" panose="020B0604030504040204" pitchFamily="34" charset="0"/>
                              <a:cs typeface="Tahoma" panose="020B0604030504040204" pitchFamily="34" charset="0"/>
                            </a:rPr>
                            <a:t>TYNYINT</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r>
                            <a:rPr kumimoji="1" lang="en-US" altLang="ja-JP" dirty="0">
                              <a:latin typeface="Tahoma" panose="020B0604030504040204" pitchFamily="34" charset="0"/>
                              <a:ea typeface="Tahoma" panose="020B0604030504040204" pitchFamily="34" charset="0"/>
                              <a:cs typeface="Tahoma" panose="020B0604030504040204" pitchFamily="34" charset="0"/>
                            </a:rPr>
                            <a:t>-128〜127</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整数値を格納。</a:t>
                          </a:r>
                          <a:br>
                            <a:rPr kumimoji="1" lang="en-US" altLang="ja-JP" dirty="0">
                              <a:latin typeface="Tahoma" panose="020B0604030504040204" pitchFamily="34" charset="0"/>
                              <a:ea typeface="Tahoma" panose="020B0604030504040204" pitchFamily="34" charset="0"/>
                              <a:cs typeface="Tahoma" panose="020B0604030504040204" pitchFamily="34" charset="0"/>
                            </a:rPr>
                          </a:br>
                          <a:r>
                            <a:rPr kumimoji="1" lang="en-US" altLang="ja-JP" dirty="0">
                              <a:latin typeface="Tahoma" panose="020B0604030504040204" pitchFamily="34" charset="0"/>
                              <a:ea typeface="Tahoma" panose="020B0604030504040204" pitchFamily="34" charset="0"/>
                              <a:cs typeface="Tahoma" panose="020B0604030504040204" pitchFamily="34" charset="0"/>
                            </a:rPr>
                            <a:t>INT</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よりもメモリの使用量が少ない。小さい整数値を格納。</a:t>
                          </a:r>
                        </a:p>
                      </a:txBody>
                      <a:tcPr/>
                    </a:tc>
                    <a:extLst>
                      <a:ext uri="{0D108BD9-81ED-4DB2-BD59-A6C34878D82A}">
                        <a16:rowId xmlns:a16="http://schemas.microsoft.com/office/drawing/2014/main" val="3784516836"/>
                      </a:ext>
                    </a:extLst>
                  </a:tr>
                  <a:tr h="443357">
                    <a:tc>
                      <a:txBody>
                        <a:bodyPr/>
                        <a:lstStyle/>
                        <a:p>
                          <a:pPr algn="ctr"/>
                          <a:r>
                            <a:rPr kumimoji="1" lang="en-US" altLang="ja-JP" dirty="0">
                              <a:latin typeface="Tahoma" panose="020B0604030504040204" pitchFamily="34" charset="0"/>
                              <a:ea typeface="Tahoma" panose="020B0604030504040204" pitchFamily="34" charset="0"/>
                              <a:cs typeface="Tahoma" panose="020B0604030504040204" pitchFamily="34" charset="0"/>
                            </a:rPr>
                            <a:t>BOOLEAN</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r>
                            <a:rPr kumimoji="1" lang="en-US" altLang="ja-JP" dirty="0">
                              <a:latin typeface="Tahoma" panose="020B0604030504040204" pitchFamily="34" charset="0"/>
                              <a:ea typeface="Tahoma" panose="020B0604030504040204" pitchFamily="34" charset="0"/>
                              <a:cs typeface="Tahoma" panose="020B0604030504040204" pitchFamily="34" charset="0"/>
                            </a:rPr>
                            <a:t>0(false) or 1(true)</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r>
                            <a:rPr kumimoji="1" lang="en-US" altLang="ja-JP" dirty="0">
                              <a:latin typeface="Tahoma" panose="020B0604030504040204" pitchFamily="34" charset="0"/>
                              <a:ea typeface="Tahoma" panose="020B0604030504040204" pitchFamily="34" charset="0"/>
                              <a:cs typeface="Tahoma" panose="020B0604030504040204" pitchFamily="34" charset="0"/>
                            </a:rPr>
                            <a:t>0</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か</a:t>
                          </a:r>
                          <a:r>
                            <a:rPr kumimoji="1" lang="en-US" altLang="ja-JP" dirty="0">
                              <a:latin typeface="Tahoma" panose="020B0604030504040204" pitchFamily="34" charset="0"/>
                              <a:ea typeface="Tahoma" panose="020B0604030504040204" pitchFamily="34" charset="0"/>
                              <a:cs typeface="Tahoma" panose="020B0604030504040204" pitchFamily="34" charset="0"/>
                            </a:rPr>
                            <a:t>1</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を格納。</a:t>
                          </a:r>
                          <a:br>
                            <a:rPr kumimoji="1" lang="en-US" altLang="ja-JP" dirty="0">
                              <a:latin typeface="Tahoma" panose="020B0604030504040204" pitchFamily="34" charset="0"/>
                              <a:ea typeface="Tahoma" panose="020B0604030504040204" pitchFamily="34" charset="0"/>
                              <a:cs typeface="Tahoma" panose="020B0604030504040204" pitchFamily="34" charset="0"/>
                            </a:rPr>
                          </a:br>
                          <a:r>
                            <a:rPr kumimoji="1" lang="en-US" altLang="ja-JP" dirty="0">
                              <a:latin typeface="Tahoma" panose="020B0604030504040204" pitchFamily="34" charset="0"/>
                              <a:ea typeface="Tahoma" panose="020B0604030504040204" pitchFamily="34" charset="0"/>
                              <a:cs typeface="Tahoma" panose="020B0604030504040204" pitchFamily="34" charset="0"/>
                            </a:rPr>
                            <a:t>(</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例：説明会に来た人は</a:t>
                          </a:r>
                          <a:r>
                            <a:rPr kumimoji="1" lang="en-US" altLang="ja-JP" dirty="0">
                              <a:latin typeface="Tahoma" panose="020B0604030504040204" pitchFamily="34" charset="0"/>
                              <a:ea typeface="Tahoma" panose="020B0604030504040204" pitchFamily="34" charset="0"/>
                              <a:cs typeface="Tahoma" panose="020B0604030504040204" pitchFamily="34" charset="0"/>
                            </a:rPr>
                            <a:t>1,</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来なかった人に</a:t>
                          </a:r>
                          <a:r>
                            <a:rPr kumimoji="1" lang="en-US" altLang="ja-JP" dirty="0">
                              <a:latin typeface="Tahoma" panose="020B0604030504040204" pitchFamily="34" charset="0"/>
                              <a:ea typeface="Tahoma" panose="020B0604030504040204" pitchFamily="34" charset="0"/>
                              <a:cs typeface="Tahoma" panose="020B0604030504040204" pitchFamily="34" charset="0"/>
                            </a:rPr>
                            <a:t>0</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を付けて分類等</a:t>
                          </a:r>
                          <a:r>
                            <a:rPr kumimoji="1" lang="en-US" altLang="ja-JP" dirty="0">
                              <a:latin typeface="Tahoma" panose="020B0604030504040204" pitchFamily="34" charset="0"/>
                              <a:ea typeface="Tahoma" panose="020B0604030504040204" pitchFamily="34" charset="0"/>
                              <a:cs typeface="Tahoma" panose="020B0604030504040204" pitchFamily="34" charset="0"/>
                            </a:rPr>
                            <a:t>)</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96713268"/>
                      </a:ext>
                    </a:extLst>
                  </a:tr>
                  <a:tr h="443357">
                    <a:tc>
                      <a:txBody>
                        <a:bodyPr/>
                        <a:lstStyle/>
                        <a:p>
                          <a:pPr algn="ctr"/>
                          <a:r>
                            <a:rPr kumimoji="1" lang="en-US" altLang="ja-JP" dirty="0">
                              <a:latin typeface="Tahoma" panose="020B0604030504040204" pitchFamily="34" charset="0"/>
                              <a:ea typeface="Tahoma" panose="020B0604030504040204" pitchFamily="34" charset="0"/>
                              <a:cs typeface="Tahoma" panose="020B0604030504040204" pitchFamily="34" charset="0"/>
                            </a:rPr>
                            <a:t>DOUBLE</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r>
                            <a:rPr kumimoji="1" lang="en-US" altLang="ja-JP" sz="1400" dirty="0">
                              <a:latin typeface="Tahoma" panose="020B0604030504040204" pitchFamily="34" charset="0"/>
                              <a:ea typeface="Tahoma" panose="020B0604030504040204" pitchFamily="34" charset="0"/>
                              <a:cs typeface="Tahoma" panose="020B0604030504040204" pitchFamily="34" charset="0"/>
                            </a:rPr>
                            <a:t>-1.7976931348623157×</a:t>
                          </a:r>
                          <a14:m>
                            <m:oMath xmlns:m="http://schemas.openxmlformats.org/officeDocument/2006/math">
                              <m:sSup>
                                <m:sSupPr>
                                  <m:ctrlPr>
                                    <a:rPr kumimoji="1" lang="en-US" altLang="ja-JP" sz="1400" i="1" smtClean="0">
                                      <a:latin typeface="Cambria Math" panose="02040503050406030204" pitchFamily="18" charset="0"/>
                                      <a:ea typeface="UD デジタル 教科書体 NK-R" panose="02020400000000000000" pitchFamily="18" charset="-128"/>
                                    </a:rPr>
                                  </m:ctrlPr>
                                </m:sSupPr>
                                <m:e>
                                  <m:r>
                                    <a:rPr kumimoji="1" lang="en-US" altLang="ja-JP" sz="1400" b="0" i="1" smtClean="0">
                                      <a:latin typeface="Cambria Math" panose="02040503050406030204" pitchFamily="18" charset="0"/>
                                      <a:ea typeface="UD デジタル 教科書体 NK-R" panose="02020400000000000000" pitchFamily="18" charset="-128"/>
                                    </a:rPr>
                                    <m:t>10</m:t>
                                  </m:r>
                                </m:e>
                                <m:sup>
                                  <m:r>
                                    <a:rPr kumimoji="1" lang="en-US" altLang="ja-JP" sz="1400" b="0" i="1" smtClean="0">
                                      <a:latin typeface="Cambria Math" panose="02040503050406030204" pitchFamily="18" charset="0"/>
                                      <a:ea typeface="UD デジタル 教科書体 NK-R" panose="02020400000000000000" pitchFamily="18" charset="-128"/>
                                    </a:rPr>
                                    <m:t>308</m:t>
                                  </m:r>
                                </m:sup>
                              </m:sSup>
                            </m:oMath>
                          </a14:m>
                          <a:br>
                            <a:rPr kumimoji="1" lang="en-US" altLang="ja-JP" sz="1400" dirty="0">
                              <a:latin typeface="Tahoma" panose="020B0604030504040204" pitchFamily="34" charset="0"/>
                              <a:ea typeface="Tahoma" panose="020B0604030504040204" pitchFamily="34" charset="0"/>
                              <a:cs typeface="Tahoma" panose="020B0604030504040204" pitchFamily="34" charset="0"/>
                            </a:rPr>
                          </a:br>
                          <a:r>
                            <a:rPr kumimoji="1" lang="ja-JP" altLang="en-US" sz="1400" dirty="0">
                              <a:latin typeface="Tahoma" panose="020B0604030504040204" pitchFamily="34" charset="0"/>
                              <a:ea typeface="UD デジタル 教科書体 NK-R" panose="02020400000000000000" pitchFamily="18" charset="-128"/>
                              <a:cs typeface="Tahoma" panose="020B0604030504040204" pitchFamily="34" charset="0"/>
                            </a:rPr>
                            <a:t>から</a:t>
                          </a:r>
                          <a:r>
                            <a:rPr kumimoji="1" lang="en-US" altLang="ja-JP" sz="1400" dirty="0">
                              <a:latin typeface="Tahoma" panose="020B0604030504040204" pitchFamily="34" charset="0"/>
                              <a:ea typeface="Tahoma" panose="020B0604030504040204" pitchFamily="34" charset="0"/>
                              <a:cs typeface="Tahoma" panose="020B0604030504040204" pitchFamily="34" charset="0"/>
                            </a:rPr>
                            <a:t>-2.2250738585072014×</a:t>
                          </a:r>
                          <a14:m>
                            <m:oMath xmlns:m="http://schemas.openxmlformats.org/officeDocument/2006/math">
                              <m:sSup>
                                <m:sSupPr>
                                  <m:ctrlPr>
                                    <a:rPr kumimoji="1" lang="en-US" altLang="ja-JP" sz="1400" i="1" smtClean="0">
                                      <a:latin typeface="Cambria Math" panose="02040503050406030204" pitchFamily="18" charset="0"/>
                                      <a:ea typeface="UD デジタル 教科書体 NK-R" panose="02020400000000000000" pitchFamily="18" charset="-128"/>
                                    </a:rPr>
                                  </m:ctrlPr>
                                </m:sSupPr>
                                <m:e>
                                  <m:r>
                                    <a:rPr kumimoji="1" lang="en-US" altLang="ja-JP" sz="1400" b="0" i="1" smtClean="0">
                                      <a:latin typeface="Cambria Math" panose="02040503050406030204" pitchFamily="18" charset="0"/>
                                      <a:ea typeface="UD デジタル 教科書体 NK-R" panose="02020400000000000000" pitchFamily="18" charset="-128"/>
                                    </a:rPr>
                                    <m:t>10</m:t>
                                  </m:r>
                                </m:e>
                                <m:sup>
                                  <m:r>
                                    <a:rPr kumimoji="1" lang="en-US" altLang="ja-JP" sz="1400" b="0" i="1" smtClean="0">
                                      <a:latin typeface="Cambria Math" panose="02040503050406030204" pitchFamily="18" charset="0"/>
                                      <a:ea typeface="UD デジタル 教科書体 NK-R" panose="02020400000000000000" pitchFamily="18" charset="-128"/>
                                    </a:rPr>
                                    <m:t>−308</m:t>
                                  </m:r>
                                </m:sup>
                              </m:sSup>
                            </m:oMath>
                          </a14:m>
                          <a:endParaRPr kumimoji="1" lang="en-US" altLang="ja-JP" sz="1400" dirty="0">
                            <a:latin typeface="Tahoma" panose="020B0604030504040204" pitchFamily="34" charset="0"/>
                            <a:ea typeface="Tahoma" panose="020B0604030504040204" pitchFamily="34" charset="0"/>
                            <a:cs typeface="Tahoma" panose="020B0604030504040204" pitchFamily="34" charset="0"/>
                          </a:endParaRPr>
                        </a:p>
                        <a:p>
                          <a:pPr algn="ctr"/>
                          <a:r>
                            <a:rPr kumimoji="1" lang="en-US" altLang="ja-JP" sz="1400" dirty="0">
                              <a:latin typeface="Tahoma" panose="020B0604030504040204" pitchFamily="34" charset="0"/>
                              <a:ea typeface="Tahoma" panose="020B0604030504040204" pitchFamily="34" charset="0"/>
                              <a:cs typeface="Tahoma" panose="020B0604030504040204" pitchFamily="34" charset="0"/>
                            </a:rPr>
                            <a:t>0</a:t>
                          </a:r>
                        </a:p>
                        <a:p>
                          <a:pPr algn="ctr"/>
                          <a:r>
                            <a:rPr kumimoji="1" lang="en-US" altLang="ja-JP" sz="1400" dirty="0">
                              <a:latin typeface="Tahoma" panose="020B0604030504040204" pitchFamily="34" charset="0"/>
                              <a:ea typeface="Tahoma" panose="020B0604030504040204" pitchFamily="34" charset="0"/>
                              <a:cs typeface="Tahoma" panose="020B0604030504040204" pitchFamily="34" charset="0"/>
                            </a:rPr>
                            <a:t>2.2250738585072014×</a:t>
                          </a:r>
                          <a14:m>
                            <m:oMath xmlns:m="http://schemas.openxmlformats.org/officeDocument/2006/math">
                              <m:sSup>
                                <m:sSupPr>
                                  <m:ctrlPr>
                                    <a:rPr kumimoji="1" lang="en-US" altLang="ja-JP" sz="1400" i="1" smtClean="0">
                                      <a:latin typeface="Cambria Math" panose="02040503050406030204" pitchFamily="18" charset="0"/>
                                      <a:ea typeface="UD デジタル 教科書体 NK-R" panose="02020400000000000000" pitchFamily="18" charset="-128"/>
                                    </a:rPr>
                                  </m:ctrlPr>
                                </m:sSupPr>
                                <m:e>
                                  <m:r>
                                    <a:rPr kumimoji="1" lang="en-US" altLang="ja-JP" sz="1400" b="0" i="1" smtClean="0">
                                      <a:latin typeface="Cambria Math" panose="02040503050406030204" pitchFamily="18" charset="0"/>
                                      <a:ea typeface="UD デジタル 教科書体 NK-R" panose="02020400000000000000" pitchFamily="18" charset="-128"/>
                                    </a:rPr>
                                    <m:t>10</m:t>
                                  </m:r>
                                </m:e>
                                <m:sup>
                                  <m:r>
                                    <a:rPr kumimoji="1" lang="en-US" altLang="ja-JP" sz="1400" b="0" i="1" smtClean="0">
                                      <a:latin typeface="Cambria Math" panose="02040503050406030204" pitchFamily="18" charset="0"/>
                                      <a:ea typeface="UD デジタル 教科書体 NK-R" panose="02020400000000000000" pitchFamily="18" charset="-128"/>
                                    </a:rPr>
                                    <m:t>−308</m:t>
                                  </m:r>
                                </m:sup>
                              </m:sSup>
                            </m:oMath>
                          </a14:m>
                          <a:br>
                            <a:rPr kumimoji="1" lang="en-US" altLang="ja-JP" sz="1400" dirty="0">
                              <a:latin typeface="Tahoma" panose="020B0604030504040204" pitchFamily="34" charset="0"/>
                              <a:ea typeface="Tahoma" panose="020B0604030504040204" pitchFamily="34" charset="0"/>
                              <a:cs typeface="Tahoma" panose="020B0604030504040204" pitchFamily="34" charset="0"/>
                            </a:rPr>
                          </a:br>
                          <a:r>
                            <a:rPr kumimoji="1" lang="ja-JP" altLang="en-US" sz="1400" dirty="0">
                              <a:latin typeface="Tahoma" panose="020B0604030504040204" pitchFamily="34" charset="0"/>
                              <a:ea typeface="UD デジタル 教科書体 NK-R" panose="02020400000000000000" pitchFamily="18" charset="-128"/>
                              <a:cs typeface="Tahoma" panose="020B0604030504040204" pitchFamily="34" charset="0"/>
                            </a:rPr>
                            <a:t>から</a:t>
                          </a:r>
                          <a:r>
                            <a:rPr kumimoji="1" lang="en-US" altLang="ja-JP" sz="1400" dirty="0">
                              <a:latin typeface="Tahoma" panose="020B0604030504040204" pitchFamily="34" charset="0"/>
                              <a:ea typeface="Tahoma" panose="020B0604030504040204" pitchFamily="34" charset="0"/>
                              <a:cs typeface="Tahoma" panose="020B0604030504040204" pitchFamily="34" charset="0"/>
                            </a:rPr>
                            <a:t>1.7976931348623157</a:t>
                          </a:r>
                          <a14:m>
                            <m:oMath xmlns:m="http://schemas.openxmlformats.org/officeDocument/2006/math">
                              <m:sSup>
                                <m:sSupPr>
                                  <m:ctrlPr>
                                    <a:rPr kumimoji="1" lang="en-US" altLang="ja-JP" sz="1400" i="1" smtClean="0">
                                      <a:latin typeface="Cambria Math" panose="02040503050406030204" pitchFamily="18" charset="0"/>
                                      <a:ea typeface="UD デジタル 教科書体 NK-R" panose="02020400000000000000" pitchFamily="18" charset="-128"/>
                                    </a:rPr>
                                  </m:ctrlPr>
                                </m:sSupPr>
                                <m:e>
                                  <m:r>
                                    <a:rPr kumimoji="1" lang="en-US" altLang="ja-JP" sz="1400" b="0" i="1" smtClean="0">
                                      <a:latin typeface="Cambria Math" panose="02040503050406030204" pitchFamily="18" charset="0"/>
                                      <a:ea typeface="UD デジタル 教科書体 NK-R" panose="02020400000000000000" pitchFamily="18" charset="-128"/>
                                    </a:rPr>
                                    <m:t>10</m:t>
                                  </m:r>
                                </m:e>
                                <m:sup>
                                  <m:r>
                                    <a:rPr kumimoji="1" lang="en-US" altLang="ja-JP" sz="1400" b="0" i="1" smtClean="0">
                                      <a:latin typeface="Cambria Math" panose="02040503050406030204" pitchFamily="18" charset="0"/>
                                      <a:ea typeface="UD デジタル 教科書体 NK-R" panose="02020400000000000000" pitchFamily="18" charset="-128"/>
                                    </a:rPr>
                                    <m:t>308</m:t>
                                  </m:r>
                                </m:sup>
                              </m:sSup>
                            </m:oMath>
                          </a14:m>
                          <a:endParaRPr kumimoji="1" lang="ja-JP" altLang="en-US" sz="1400"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実数</a:t>
                          </a:r>
                          <a:r>
                            <a:rPr kumimoji="1" lang="en-US" altLang="ja-JP" dirty="0">
                              <a:latin typeface="Tahoma" panose="020B0604030504040204" pitchFamily="34" charset="0"/>
                              <a:ea typeface="Tahoma" panose="020B0604030504040204" pitchFamily="34" charset="0"/>
                              <a:cs typeface="Tahoma" panose="020B0604030504040204" pitchFamily="34" charset="0"/>
                            </a:rPr>
                            <a:t>(</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小数</a:t>
                          </a:r>
                          <a:r>
                            <a:rPr kumimoji="1" lang="en-US" altLang="ja-JP" dirty="0">
                              <a:latin typeface="Tahoma" panose="020B0604030504040204" pitchFamily="34" charset="0"/>
                              <a:ea typeface="Tahoma" panose="020B0604030504040204" pitchFamily="34" charset="0"/>
                              <a:cs typeface="Tahoma" panose="020B0604030504040204" pitchFamily="34" charset="0"/>
                            </a:rPr>
                            <a:t>)</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を格納。</a:t>
                          </a:r>
                          <a:endParaRPr kumimoji="1" lang="en-US" altLang="ja-JP" dirty="0">
                            <a:latin typeface="Tahoma" panose="020B0604030504040204" pitchFamily="34" charset="0"/>
                            <a:ea typeface="Tahoma" panose="020B0604030504040204" pitchFamily="34" charset="0"/>
                            <a:cs typeface="Tahoma" panose="020B0604030504040204" pitchFamily="34" charset="0"/>
                          </a:endParaRPr>
                        </a:p>
                        <a:p>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小数点以下</a:t>
                          </a:r>
                          <a:r>
                            <a:rPr kumimoji="1" lang="en-US" altLang="ja-JP" dirty="0">
                              <a:latin typeface="Tahoma" panose="020B0604030504040204" pitchFamily="34" charset="0"/>
                              <a:ea typeface="Tahoma" panose="020B0604030504040204" pitchFamily="34" charset="0"/>
                              <a:cs typeface="Tahoma" panose="020B0604030504040204" pitchFamily="34" charset="0"/>
                            </a:rPr>
                            <a:t>17</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桁程度までの精度を持つが、循環小数に対する丸め込みによる誤差が発生する。</a:t>
                          </a:r>
                          <a:br>
                            <a:rPr kumimoji="1" lang="en-US" altLang="ja-JP" dirty="0">
                              <a:latin typeface="Tahoma" panose="020B0604030504040204" pitchFamily="34" charset="0"/>
                              <a:ea typeface="Tahoma" panose="020B0604030504040204" pitchFamily="34" charset="0"/>
                              <a:cs typeface="Tahoma" panose="020B0604030504040204" pitchFamily="34" charset="0"/>
                            </a:rPr>
                          </a:b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そのため、お金などの計算に使ったりしてはいけない。</a:t>
                          </a:r>
                        </a:p>
                      </a:txBody>
                      <a:tcPr/>
                    </a:tc>
                    <a:extLst>
                      <a:ext uri="{0D108BD9-81ED-4DB2-BD59-A6C34878D82A}">
                        <a16:rowId xmlns:a16="http://schemas.microsoft.com/office/drawing/2014/main" val="796920218"/>
                      </a:ext>
                    </a:extLst>
                  </a:tr>
                  <a:tr h="443357">
                    <a:tc>
                      <a:txBody>
                        <a:bodyPr/>
                        <a:lstStyle/>
                        <a:p>
                          <a:pPr algn="ctr"/>
                          <a:r>
                            <a:rPr kumimoji="1" lang="en-US" altLang="ja-JP" u="none" dirty="0">
                              <a:latin typeface="Tahoma" panose="020B0604030504040204" pitchFamily="34" charset="0"/>
                              <a:ea typeface="Tahoma" panose="020B0604030504040204" pitchFamily="34" charset="0"/>
                              <a:cs typeface="Tahoma" panose="020B0604030504040204" pitchFamily="34" charset="0"/>
                            </a:rPr>
                            <a:t>DECIMAL</a:t>
                          </a:r>
                          <a:endParaRPr kumimoji="1" lang="ja-JP" altLang="en-US" u="none"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最大</a:t>
                          </a:r>
                          <a:r>
                            <a:rPr kumimoji="1" lang="en-US" altLang="ja-JP" dirty="0">
                              <a:latin typeface="Tahoma" panose="020B0604030504040204" pitchFamily="34" charset="0"/>
                              <a:ea typeface="Tahoma" panose="020B0604030504040204" pitchFamily="34" charset="0"/>
                              <a:cs typeface="Tahoma" panose="020B0604030504040204" pitchFamily="34" charset="0"/>
                            </a:rPr>
                            <a:t>65</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桁、小数部</a:t>
                          </a:r>
                          <a:r>
                            <a:rPr kumimoji="1" lang="en-US" altLang="ja-JP" dirty="0">
                              <a:latin typeface="Tahoma" panose="020B0604030504040204" pitchFamily="34" charset="0"/>
                              <a:ea typeface="Tahoma" panose="020B0604030504040204" pitchFamily="34" charset="0"/>
                              <a:cs typeface="Tahoma" panose="020B0604030504040204" pitchFamily="34" charset="0"/>
                            </a:rPr>
                            <a:t>30</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桁まで</a:t>
                          </a:r>
                        </a:p>
                      </a:txBody>
                      <a:tcPr anchor="ctr"/>
                    </a:tc>
                    <a:tc>
                      <a:txBody>
                        <a:bodyPr/>
                        <a:lstStyle/>
                        <a:p>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最大桁数と小数の桁数を指定して格納。精度の高い小数の計算が行えるが、</a:t>
                          </a: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DOUBLE</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より複雑な構造のため処理が遅くなる。</a:t>
                          </a:r>
                        </a:p>
                      </a:txBody>
                      <a:tcPr/>
                    </a:tc>
                    <a:extLst>
                      <a:ext uri="{0D108BD9-81ED-4DB2-BD59-A6C34878D82A}">
                        <a16:rowId xmlns:a16="http://schemas.microsoft.com/office/drawing/2014/main" val="820622249"/>
                      </a:ext>
                    </a:extLst>
                  </a:tr>
                </a:tbl>
              </a:graphicData>
            </a:graphic>
          </p:graphicFrame>
        </mc:Choice>
        <mc:Fallback xmlns="">
          <p:graphicFrame>
            <p:nvGraphicFramePr>
              <p:cNvPr id="3" name="表 2"/>
              <p:cNvGraphicFramePr>
                <a:graphicFrameLocks noGrp="1"/>
              </p:cNvGraphicFramePr>
              <p:nvPr>
                <p:extLst>
                  <p:ext uri="{D42A27DB-BD31-4B8C-83A1-F6EECF244321}">
                    <p14:modId xmlns:p14="http://schemas.microsoft.com/office/powerpoint/2010/main" val="2125476651"/>
                  </p:ext>
                </p:extLst>
              </p:nvPr>
            </p:nvGraphicFramePr>
            <p:xfrm>
              <a:off x="505429" y="1529892"/>
              <a:ext cx="11204292" cy="4192397"/>
            </p:xfrm>
            <a:graphic>
              <a:graphicData uri="http://schemas.openxmlformats.org/drawingml/2006/table">
                <a:tbl>
                  <a:tblPr firstRow="1" bandRow="1">
                    <a:tableStyleId>{5C22544A-7EE6-4342-B048-85BDC9FD1C3A}</a:tableStyleId>
                  </a:tblPr>
                  <a:tblGrid>
                    <a:gridCol w="1462267">
                      <a:extLst>
                        <a:ext uri="{9D8B030D-6E8A-4147-A177-3AD203B41FA5}">
                          <a16:colId xmlns:a16="http://schemas.microsoft.com/office/drawing/2014/main" val="973198426"/>
                        </a:ext>
                      </a:extLst>
                    </a:gridCol>
                    <a:gridCol w="3507129">
                      <a:extLst>
                        <a:ext uri="{9D8B030D-6E8A-4147-A177-3AD203B41FA5}">
                          <a16:colId xmlns:a16="http://schemas.microsoft.com/office/drawing/2014/main" val="3174374459"/>
                        </a:ext>
                      </a:extLst>
                    </a:gridCol>
                    <a:gridCol w="6234896">
                      <a:extLst>
                        <a:ext uri="{9D8B030D-6E8A-4147-A177-3AD203B41FA5}">
                          <a16:colId xmlns:a16="http://schemas.microsoft.com/office/drawing/2014/main" val="771922960"/>
                        </a:ext>
                      </a:extLst>
                    </a:gridCol>
                  </a:tblGrid>
                  <a:tr h="443357">
                    <a:tc>
                      <a:txBody>
                        <a:bodyPr/>
                        <a:lstStyle/>
                        <a:p>
                          <a:pPr algn="ctr"/>
                          <a:r>
                            <a:rPr kumimoji="1" lang="ja-JP" altLang="en-US" dirty="0">
                              <a:latin typeface="UD デジタル 教科書体 NK-R" panose="02020400000000000000" pitchFamily="18" charset="-128"/>
                              <a:ea typeface="UD デジタル 教科書体 NK-R" panose="02020400000000000000" pitchFamily="18" charset="-128"/>
                            </a:rPr>
                            <a:t>型名</a:t>
                          </a:r>
                        </a:p>
                      </a:txBody>
                      <a:tcPr anchor="ctr"/>
                    </a:tc>
                    <a:tc>
                      <a:txBody>
                        <a:bodyPr/>
                        <a:lstStyle/>
                        <a:p>
                          <a:pPr algn="ctr"/>
                          <a:r>
                            <a:rPr kumimoji="1" lang="ja-JP" altLang="en-US" dirty="0">
                              <a:latin typeface="UD デジタル 教科書体 NK-R" panose="02020400000000000000" pitchFamily="18" charset="-128"/>
                              <a:ea typeface="UD デジタル 教科書体 NK-R" panose="02020400000000000000" pitchFamily="18" charset="-128"/>
                            </a:rPr>
                            <a:t>格納範囲</a:t>
                          </a:r>
                        </a:p>
                      </a:txBody>
                      <a:tcPr anchor="ctr"/>
                    </a:tc>
                    <a:tc>
                      <a:txBody>
                        <a:bodyPr/>
                        <a:lstStyle/>
                        <a:p>
                          <a:pPr algn="ctr"/>
                          <a:r>
                            <a:rPr kumimoji="1" lang="ja-JP" altLang="en-US" dirty="0">
                              <a:latin typeface="UD デジタル 教科書体 NK-R" panose="02020400000000000000" pitchFamily="18" charset="-128"/>
                              <a:ea typeface="UD デジタル 教科書体 NK-R" panose="02020400000000000000" pitchFamily="18" charset="-128"/>
                            </a:rPr>
                            <a:t>用途</a:t>
                          </a:r>
                        </a:p>
                      </a:txBody>
                      <a:tcPr anchor="ctr"/>
                    </a:tc>
                    <a:extLst>
                      <a:ext uri="{0D108BD9-81ED-4DB2-BD59-A6C34878D82A}">
                        <a16:rowId xmlns:a16="http://schemas.microsoft.com/office/drawing/2014/main" val="156437259"/>
                      </a:ext>
                    </a:extLst>
                  </a:tr>
                  <a:tr h="640080">
                    <a:tc>
                      <a:txBody>
                        <a:bodyPr/>
                        <a:lstStyle/>
                        <a:p>
                          <a:pPr algn="ctr"/>
                          <a:r>
                            <a:rPr kumimoji="1" lang="en-US" altLang="ja-JP" dirty="0">
                              <a:latin typeface="Tahoma" panose="020B0604030504040204" pitchFamily="34" charset="0"/>
                              <a:ea typeface="Tahoma" panose="020B0604030504040204" pitchFamily="34" charset="0"/>
                              <a:cs typeface="Tahoma" panose="020B0604030504040204" pitchFamily="34" charset="0"/>
                            </a:rPr>
                            <a:t>INT</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r>
                            <a:rPr kumimoji="1" lang="en-US" altLang="ja-JP" dirty="0">
                              <a:latin typeface="Tahoma" panose="020B0604030504040204" pitchFamily="34" charset="0"/>
                              <a:ea typeface="Tahoma" panose="020B0604030504040204" pitchFamily="34" charset="0"/>
                              <a:cs typeface="Tahoma" panose="020B0604030504040204" pitchFamily="34" charset="0"/>
                            </a:rPr>
                            <a:t>-2147483648〜2147483647</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整数値を格納。</a:t>
                          </a:r>
                          <a:endParaRPr kumimoji="1" lang="en-US" altLang="ja-JP" dirty="0">
                            <a:latin typeface="Tahoma" panose="020B0604030504040204" pitchFamily="34" charset="0"/>
                            <a:ea typeface="Tahoma" panose="020B0604030504040204" pitchFamily="34" charset="0"/>
                            <a:cs typeface="Tahoma" panose="020B0604030504040204" pitchFamily="34" charset="0"/>
                          </a:endParaRPr>
                        </a:p>
                        <a:p>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最もよく使われる型。特に理由がなければ整数値の型はこれ。</a:t>
                          </a:r>
                        </a:p>
                      </a:txBody>
                      <a:tcPr/>
                    </a:tc>
                    <a:extLst>
                      <a:ext uri="{0D108BD9-81ED-4DB2-BD59-A6C34878D82A}">
                        <a16:rowId xmlns:a16="http://schemas.microsoft.com/office/drawing/2014/main" val="416142691"/>
                      </a:ext>
                    </a:extLst>
                  </a:tr>
                  <a:tr h="640080">
                    <a:tc>
                      <a:txBody>
                        <a:bodyPr/>
                        <a:lstStyle/>
                        <a:p>
                          <a:pPr algn="ctr"/>
                          <a:r>
                            <a:rPr kumimoji="1" lang="en-US" altLang="ja-JP" dirty="0">
                              <a:latin typeface="Tahoma" panose="020B0604030504040204" pitchFamily="34" charset="0"/>
                              <a:ea typeface="Tahoma" panose="020B0604030504040204" pitchFamily="34" charset="0"/>
                              <a:cs typeface="Tahoma" panose="020B0604030504040204" pitchFamily="34" charset="0"/>
                            </a:rPr>
                            <a:t>TYNYINT</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r>
                            <a:rPr kumimoji="1" lang="en-US" altLang="ja-JP" dirty="0">
                              <a:latin typeface="Tahoma" panose="020B0604030504040204" pitchFamily="34" charset="0"/>
                              <a:ea typeface="Tahoma" panose="020B0604030504040204" pitchFamily="34" charset="0"/>
                              <a:cs typeface="Tahoma" panose="020B0604030504040204" pitchFamily="34" charset="0"/>
                            </a:rPr>
                            <a:t>-128〜127</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整数値を格納。</a:t>
                          </a:r>
                          <a:r>
                            <a:rPr kumimoji="1" lang="en-US" altLang="ja-JP" dirty="0">
                              <a:latin typeface="Tahoma" panose="020B0604030504040204" pitchFamily="34" charset="0"/>
                              <a:ea typeface="Tahoma" panose="020B0604030504040204" pitchFamily="34" charset="0"/>
                              <a:cs typeface="Tahoma" panose="020B0604030504040204" pitchFamily="34" charset="0"/>
                            </a:rPr>
                            <a:t/>
                          </a:r>
                          <a:br>
                            <a:rPr kumimoji="1" lang="en-US" altLang="ja-JP" dirty="0">
                              <a:latin typeface="Tahoma" panose="020B0604030504040204" pitchFamily="34" charset="0"/>
                              <a:ea typeface="Tahoma" panose="020B0604030504040204" pitchFamily="34" charset="0"/>
                              <a:cs typeface="Tahoma" panose="020B0604030504040204" pitchFamily="34" charset="0"/>
                            </a:rPr>
                          </a:br>
                          <a:r>
                            <a:rPr kumimoji="1" lang="en-US" altLang="ja-JP" dirty="0">
                              <a:latin typeface="Tahoma" panose="020B0604030504040204" pitchFamily="34" charset="0"/>
                              <a:ea typeface="Tahoma" panose="020B0604030504040204" pitchFamily="34" charset="0"/>
                              <a:cs typeface="Tahoma" panose="020B0604030504040204" pitchFamily="34" charset="0"/>
                            </a:rPr>
                            <a:t>INT</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よりもメモリの使用量が少ない。小さい整数値を格納。</a:t>
                          </a:r>
                        </a:p>
                      </a:txBody>
                      <a:tcPr/>
                    </a:tc>
                    <a:extLst>
                      <a:ext uri="{0D108BD9-81ED-4DB2-BD59-A6C34878D82A}">
                        <a16:rowId xmlns:a16="http://schemas.microsoft.com/office/drawing/2014/main" val="3784516836"/>
                      </a:ext>
                    </a:extLst>
                  </a:tr>
                  <a:tr h="640080">
                    <a:tc>
                      <a:txBody>
                        <a:bodyPr/>
                        <a:lstStyle/>
                        <a:p>
                          <a:pPr algn="ctr"/>
                          <a:r>
                            <a:rPr kumimoji="1" lang="en-US" altLang="ja-JP" dirty="0">
                              <a:latin typeface="Tahoma" panose="020B0604030504040204" pitchFamily="34" charset="0"/>
                              <a:ea typeface="Tahoma" panose="020B0604030504040204" pitchFamily="34" charset="0"/>
                              <a:cs typeface="Tahoma" panose="020B0604030504040204" pitchFamily="34" charset="0"/>
                            </a:rPr>
                            <a:t>BOOLEAN</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r>
                            <a:rPr kumimoji="1" lang="en-US" altLang="ja-JP" dirty="0">
                              <a:latin typeface="Tahoma" panose="020B0604030504040204" pitchFamily="34" charset="0"/>
                              <a:ea typeface="Tahoma" panose="020B0604030504040204" pitchFamily="34" charset="0"/>
                              <a:cs typeface="Tahoma" panose="020B0604030504040204" pitchFamily="34" charset="0"/>
                            </a:rPr>
                            <a:t>0(false) or 1(true)</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r>
                            <a:rPr kumimoji="1" lang="en-US" altLang="ja-JP" dirty="0">
                              <a:latin typeface="Tahoma" panose="020B0604030504040204" pitchFamily="34" charset="0"/>
                              <a:ea typeface="Tahoma" panose="020B0604030504040204" pitchFamily="34" charset="0"/>
                              <a:cs typeface="Tahoma" panose="020B0604030504040204" pitchFamily="34" charset="0"/>
                            </a:rPr>
                            <a:t>0</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か</a:t>
                          </a:r>
                          <a:r>
                            <a:rPr kumimoji="1" lang="en-US" altLang="ja-JP" dirty="0">
                              <a:latin typeface="Tahoma" panose="020B0604030504040204" pitchFamily="34" charset="0"/>
                              <a:ea typeface="Tahoma" panose="020B0604030504040204" pitchFamily="34" charset="0"/>
                              <a:cs typeface="Tahoma" panose="020B0604030504040204" pitchFamily="34" charset="0"/>
                            </a:rPr>
                            <a:t>1</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を格納。</a:t>
                          </a:r>
                          <a:r>
                            <a:rPr kumimoji="1" lang="en-US" altLang="ja-JP" dirty="0">
                              <a:latin typeface="Tahoma" panose="020B0604030504040204" pitchFamily="34" charset="0"/>
                              <a:ea typeface="Tahoma" panose="020B0604030504040204" pitchFamily="34" charset="0"/>
                              <a:cs typeface="Tahoma" panose="020B0604030504040204" pitchFamily="34" charset="0"/>
                            </a:rPr>
                            <a:t/>
                          </a:r>
                          <a:br>
                            <a:rPr kumimoji="1" lang="en-US" altLang="ja-JP" dirty="0">
                              <a:latin typeface="Tahoma" panose="020B0604030504040204" pitchFamily="34" charset="0"/>
                              <a:ea typeface="Tahoma" panose="020B0604030504040204" pitchFamily="34" charset="0"/>
                              <a:cs typeface="Tahoma" panose="020B0604030504040204" pitchFamily="34" charset="0"/>
                            </a:rPr>
                          </a:br>
                          <a:r>
                            <a:rPr kumimoji="1" lang="en-US" altLang="ja-JP" dirty="0">
                              <a:latin typeface="Tahoma" panose="020B0604030504040204" pitchFamily="34" charset="0"/>
                              <a:ea typeface="Tahoma" panose="020B0604030504040204" pitchFamily="34" charset="0"/>
                              <a:cs typeface="Tahoma" panose="020B0604030504040204" pitchFamily="34" charset="0"/>
                            </a:rPr>
                            <a:t>(</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例：説明会に来た人は</a:t>
                          </a:r>
                          <a:r>
                            <a:rPr kumimoji="1" lang="en-US" altLang="ja-JP" dirty="0">
                              <a:latin typeface="Tahoma" panose="020B0604030504040204" pitchFamily="34" charset="0"/>
                              <a:ea typeface="Tahoma" panose="020B0604030504040204" pitchFamily="34" charset="0"/>
                              <a:cs typeface="Tahoma" panose="020B0604030504040204" pitchFamily="34" charset="0"/>
                            </a:rPr>
                            <a:t>1,</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来なかった人に</a:t>
                          </a:r>
                          <a:r>
                            <a:rPr kumimoji="1" lang="en-US" altLang="ja-JP" dirty="0">
                              <a:latin typeface="Tahoma" panose="020B0604030504040204" pitchFamily="34" charset="0"/>
                              <a:ea typeface="Tahoma" panose="020B0604030504040204" pitchFamily="34" charset="0"/>
                              <a:cs typeface="Tahoma" panose="020B0604030504040204" pitchFamily="34" charset="0"/>
                            </a:rPr>
                            <a:t>0</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を付けて分類等</a:t>
                          </a:r>
                          <a:r>
                            <a:rPr kumimoji="1" lang="en-US" altLang="ja-JP" dirty="0">
                              <a:latin typeface="Tahoma" panose="020B0604030504040204" pitchFamily="34" charset="0"/>
                              <a:ea typeface="Tahoma" panose="020B0604030504040204" pitchFamily="34" charset="0"/>
                              <a:cs typeface="Tahoma" panose="020B0604030504040204" pitchFamily="34" charset="0"/>
                            </a:rPr>
                            <a:t>)</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96713268"/>
                      </a:ext>
                    </a:extLst>
                  </a:tr>
                  <a:tr h="1188720">
                    <a:tc>
                      <a:txBody>
                        <a:bodyPr/>
                        <a:lstStyle/>
                        <a:p>
                          <a:pPr algn="ctr"/>
                          <a:r>
                            <a:rPr kumimoji="1" lang="en-US" altLang="ja-JP" dirty="0">
                              <a:latin typeface="Tahoma" panose="020B0604030504040204" pitchFamily="34" charset="0"/>
                              <a:ea typeface="Tahoma" panose="020B0604030504040204" pitchFamily="34" charset="0"/>
                              <a:cs typeface="Tahoma" panose="020B0604030504040204" pitchFamily="34" charset="0"/>
                            </a:rPr>
                            <a:t>DOUBLE</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endParaRPr lang="ja-JP"/>
                        </a:p>
                      </a:txBody>
                      <a:tcPr anchor="ctr">
                        <a:blipFill>
                          <a:blip r:embed="rId3"/>
                          <a:stretch>
                            <a:fillRect l="-41840" t="-198469" r="-178472" b="-62245"/>
                          </a:stretch>
                        </a:blipFill>
                      </a:tcPr>
                    </a:tc>
                    <a:tc>
                      <a:txBody>
                        <a:bodyPr/>
                        <a:lstStyle/>
                        <a:p>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実数</a:t>
                          </a:r>
                          <a:r>
                            <a:rPr kumimoji="1" lang="en-US" altLang="ja-JP" dirty="0">
                              <a:latin typeface="Tahoma" panose="020B0604030504040204" pitchFamily="34" charset="0"/>
                              <a:ea typeface="Tahoma" panose="020B0604030504040204" pitchFamily="34" charset="0"/>
                              <a:cs typeface="Tahoma" panose="020B0604030504040204" pitchFamily="34" charset="0"/>
                            </a:rPr>
                            <a:t>(</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小数</a:t>
                          </a:r>
                          <a:r>
                            <a:rPr kumimoji="1" lang="en-US" altLang="ja-JP" dirty="0">
                              <a:latin typeface="Tahoma" panose="020B0604030504040204" pitchFamily="34" charset="0"/>
                              <a:ea typeface="Tahoma" panose="020B0604030504040204" pitchFamily="34" charset="0"/>
                              <a:cs typeface="Tahoma" panose="020B0604030504040204" pitchFamily="34" charset="0"/>
                            </a:rPr>
                            <a:t>)</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を格納。</a:t>
                          </a:r>
                          <a:endParaRPr kumimoji="1" lang="en-US" altLang="ja-JP" dirty="0">
                            <a:latin typeface="Tahoma" panose="020B0604030504040204" pitchFamily="34" charset="0"/>
                            <a:ea typeface="Tahoma" panose="020B0604030504040204" pitchFamily="34" charset="0"/>
                            <a:cs typeface="Tahoma" panose="020B0604030504040204" pitchFamily="34" charset="0"/>
                          </a:endParaRPr>
                        </a:p>
                        <a:p>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小数点以下</a:t>
                          </a:r>
                          <a:r>
                            <a:rPr kumimoji="1" lang="en-US" altLang="ja-JP" dirty="0">
                              <a:latin typeface="Tahoma" panose="020B0604030504040204" pitchFamily="34" charset="0"/>
                              <a:ea typeface="Tahoma" panose="020B0604030504040204" pitchFamily="34" charset="0"/>
                              <a:cs typeface="Tahoma" panose="020B0604030504040204" pitchFamily="34" charset="0"/>
                            </a:rPr>
                            <a:t>17</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桁程度までの精度を持つが、循環小数に対する丸め込みによる誤差が発生する。</a:t>
                          </a:r>
                          <a:r>
                            <a:rPr kumimoji="1" lang="en-US" altLang="ja-JP" dirty="0">
                              <a:latin typeface="Tahoma" panose="020B0604030504040204" pitchFamily="34" charset="0"/>
                              <a:ea typeface="Tahoma" panose="020B0604030504040204" pitchFamily="34" charset="0"/>
                              <a:cs typeface="Tahoma" panose="020B0604030504040204" pitchFamily="34" charset="0"/>
                            </a:rPr>
                            <a:t/>
                          </a:r>
                          <a:br>
                            <a:rPr kumimoji="1" lang="en-US" altLang="ja-JP" dirty="0">
                              <a:latin typeface="Tahoma" panose="020B0604030504040204" pitchFamily="34" charset="0"/>
                              <a:ea typeface="Tahoma" panose="020B0604030504040204" pitchFamily="34" charset="0"/>
                              <a:cs typeface="Tahoma" panose="020B0604030504040204" pitchFamily="34" charset="0"/>
                            </a:rPr>
                          </a:b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そのため、お金などの計算に使ったりしてはいけない。</a:t>
                          </a:r>
                        </a:p>
                      </a:txBody>
                      <a:tcPr/>
                    </a:tc>
                    <a:extLst>
                      <a:ext uri="{0D108BD9-81ED-4DB2-BD59-A6C34878D82A}">
                        <a16:rowId xmlns:a16="http://schemas.microsoft.com/office/drawing/2014/main" val="796920218"/>
                      </a:ext>
                    </a:extLst>
                  </a:tr>
                  <a:tr h="640080">
                    <a:tc>
                      <a:txBody>
                        <a:bodyPr/>
                        <a:lstStyle/>
                        <a:p>
                          <a:pPr algn="ctr"/>
                          <a:r>
                            <a:rPr kumimoji="1" lang="en-US" altLang="ja-JP" u="none" dirty="0">
                              <a:latin typeface="Tahoma" panose="020B0604030504040204" pitchFamily="34" charset="0"/>
                              <a:ea typeface="Tahoma" panose="020B0604030504040204" pitchFamily="34" charset="0"/>
                              <a:cs typeface="Tahoma" panose="020B0604030504040204" pitchFamily="34" charset="0"/>
                            </a:rPr>
                            <a:t>DECIMAL</a:t>
                          </a:r>
                          <a:endParaRPr kumimoji="1" lang="ja-JP" altLang="en-US" u="none"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最大</a:t>
                          </a:r>
                          <a:r>
                            <a:rPr kumimoji="1" lang="en-US" altLang="ja-JP" dirty="0">
                              <a:latin typeface="Tahoma" panose="020B0604030504040204" pitchFamily="34" charset="0"/>
                              <a:ea typeface="Tahoma" panose="020B0604030504040204" pitchFamily="34" charset="0"/>
                              <a:cs typeface="Tahoma" panose="020B0604030504040204" pitchFamily="34" charset="0"/>
                            </a:rPr>
                            <a:t>65</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桁、小数部</a:t>
                          </a:r>
                          <a:r>
                            <a:rPr kumimoji="1" lang="en-US" altLang="ja-JP" dirty="0">
                              <a:latin typeface="Tahoma" panose="020B0604030504040204" pitchFamily="34" charset="0"/>
                              <a:ea typeface="Tahoma" panose="020B0604030504040204" pitchFamily="34" charset="0"/>
                              <a:cs typeface="Tahoma" panose="020B0604030504040204" pitchFamily="34" charset="0"/>
                            </a:rPr>
                            <a:t>30</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桁まで</a:t>
                          </a:r>
                        </a:p>
                      </a:txBody>
                      <a:tcPr anchor="ctr"/>
                    </a:tc>
                    <a:tc>
                      <a:txBody>
                        <a:bodyPr/>
                        <a:lstStyle/>
                        <a:p>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最大桁数と小数の桁数を指定して格納。精度の高い小数の計算が行えるが、</a:t>
                          </a: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DOUBLE</a:t>
                          </a:r>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より複雑な構造のため処理が遅くなる。</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820622249"/>
                      </a:ext>
                    </a:extLst>
                  </a:tr>
                </a:tbl>
              </a:graphicData>
            </a:graphic>
          </p:graphicFrame>
        </mc:Fallback>
      </mc:AlternateContent>
      <mc:AlternateContent xmlns:mc="http://schemas.openxmlformats.org/markup-compatibility/2006" xmlns:p14="http://schemas.microsoft.com/office/powerpoint/2010/main">
        <mc:Choice Requires="p14">
          <p:contentPart p14:bwMode="auto" r:id="rId4">
            <p14:nvContentPartPr>
              <p14:cNvPr id="5" name="インク 4">
                <a:extLst>
                  <a:ext uri="{FF2B5EF4-FFF2-40B4-BE49-F238E27FC236}">
                    <a16:creationId xmlns:a16="http://schemas.microsoft.com/office/drawing/2014/main" id="{AB71E849-BB89-4F08-A962-6B0FBD18ABCD}"/>
                  </a:ext>
                </a:extLst>
              </p14:cNvPr>
              <p14:cNvContentPartPr/>
              <p14:nvPr/>
            </p14:nvContentPartPr>
            <p14:xfrm>
              <a:off x="1005840" y="2252160"/>
              <a:ext cx="482760" cy="40680"/>
            </p14:xfrm>
          </p:contentPart>
        </mc:Choice>
        <mc:Fallback xmlns="">
          <p:pic>
            <p:nvPicPr>
              <p:cNvPr id="5" name="インク 4">
                <a:extLst>
                  <a:ext uri="{FF2B5EF4-FFF2-40B4-BE49-F238E27FC236}">
                    <a16:creationId xmlns:a16="http://schemas.microsoft.com/office/drawing/2014/main" id="{AB71E849-BB89-4F08-A962-6B0FBD18ABCD}"/>
                  </a:ext>
                </a:extLst>
              </p:cNvPr>
              <p:cNvPicPr/>
              <p:nvPr/>
            </p:nvPicPr>
            <p:blipFill>
              <a:blip r:embed="rId5"/>
              <a:stretch>
                <a:fillRect/>
              </a:stretch>
            </p:blipFill>
            <p:spPr>
              <a:xfrm>
                <a:off x="990000" y="2188800"/>
                <a:ext cx="51408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インク 5">
                <a:extLst>
                  <a:ext uri="{FF2B5EF4-FFF2-40B4-BE49-F238E27FC236}">
                    <a16:creationId xmlns:a16="http://schemas.microsoft.com/office/drawing/2014/main" id="{E161AB6D-BD82-42BC-A91E-1734C8003B05}"/>
                  </a:ext>
                </a:extLst>
              </p14:cNvPr>
              <p14:cNvContentPartPr/>
              <p14:nvPr/>
            </p14:nvContentPartPr>
            <p14:xfrm>
              <a:off x="1030680" y="2333160"/>
              <a:ext cx="403560" cy="34200"/>
            </p14:xfrm>
          </p:contentPart>
        </mc:Choice>
        <mc:Fallback xmlns="">
          <p:pic>
            <p:nvPicPr>
              <p:cNvPr id="6" name="インク 5">
                <a:extLst>
                  <a:ext uri="{FF2B5EF4-FFF2-40B4-BE49-F238E27FC236}">
                    <a16:creationId xmlns:a16="http://schemas.microsoft.com/office/drawing/2014/main" id="{E161AB6D-BD82-42BC-A91E-1734C8003B05}"/>
                  </a:ext>
                </a:extLst>
              </p:cNvPr>
              <p:cNvPicPr/>
              <p:nvPr/>
            </p:nvPicPr>
            <p:blipFill>
              <a:blip r:embed="rId7"/>
              <a:stretch>
                <a:fillRect/>
              </a:stretch>
            </p:blipFill>
            <p:spPr>
              <a:xfrm>
                <a:off x="1014840" y="2269800"/>
                <a:ext cx="4348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インク 6">
                <a:extLst>
                  <a:ext uri="{FF2B5EF4-FFF2-40B4-BE49-F238E27FC236}">
                    <a16:creationId xmlns:a16="http://schemas.microsoft.com/office/drawing/2014/main" id="{591662C6-89E1-401F-8D12-BBB672BB71BC}"/>
                  </a:ext>
                </a:extLst>
              </p14:cNvPr>
              <p14:cNvContentPartPr/>
              <p14:nvPr/>
            </p14:nvContentPartPr>
            <p14:xfrm>
              <a:off x="732960" y="3615480"/>
              <a:ext cx="491400" cy="18720"/>
            </p14:xfrm>
          </p:contentPart>
        </mc:Choice>
        <mc:Fallback xmlns="">
          <p:pic>
            <p:nvPicPr>
              <p:cNvPr id="7" name="インク 6">
                <a:extLst>
                  <a:ext uri="{FF2B5EF4-FFF2-40B4-BE49-F238E27FC236}">
                    <a16:creationId xmlns:a16="http://schemas.microsoft.com/office/drawing/2014/main" id="{591662C6-89E1-401F-8D12-BBB672BB71BC}"/>
                  </a:ext>
                </a:extLst>
              </p:cNvPr>
              <p:cNvPicPr/>
              <p:nvPr/>
            </p:nvPicPr>
            <p:blipFill>
              <a:blip r:embed="rId9"/>
              <a:stretch>
                <a:fillRect/>
              </a:stretch>
            </p:blipFill>
            <p:spPr>
              <a:xfrm>
                <a:off x="717120" y="3552120"/>
                <a:ext cx="52272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インク 7">
                <a:extLst>
                  <a:ext uri="{FF2B5EF4-FFF2-40B4-BE49-F238E27FC236}">
                    <a16:creationId xmlns:a16="http://schemas.microsoft.com/office/drawing/2014/main" id="{344C8404-A88F-4A00-96F0-3E13AD5BD59E}"/>
                  </a:ext>
                </a:extLst>
              </p14:cNvPr>
              <p14:cNvContentPartPr/>
              <p14:nvPr/>
            </p14:nvContentPartPr>
            <p14:xfrm>
              <a:off x="1152360" y="3592800"/>
              <a:ext cx="617760" cy="45720"/>
            </p14:xfrm>
          </p:contentPart>
        </mc:Choice>
        <mc:Fallback xmlns="">
          <p:pic>
            <p:nvPicPr>
              <p:cNvPr id="8" name="インク 7">
                <a:extLst>
                  <a:ext uri="{FF2B5EF4-FFF2-40B4-BE49-F238E27FC236}">
                    <a16:creationId xmlns:a16="http://schemas.microsoft.com/office/drawing/2014/main" id="{344C8404-A88F-4A00-96F0-3E13AD5BD59E}"/>
                  </a:ext>
                </a:extLst>
              </p:cNvPr>
              <p:cNvPicPr/>
              <p:nvPr/>
            </p:nvPicPr>
            <p:blipFill>
              <a:blip r:embed="rId11"/>
              <a:stretch>
                <a:fillRect/>
              </a:stretch>
            </p:blipFill>
            <p:spPr>
              <a:xfrm>
                <a:off x="1136520" y="3529440"/>
                <a:ext cx="6490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インク 8">
                <a:extLst>
                  <a:ext uri="{FF2B5EF4-FFF2-40B4-BE49-F238E27FC236}">
                    <a16:creationId xmlns:a16="http://schemas.microsoft.com/office/drawing/2014/main" id="{44757813-FE54-49BA-BC43-1676F70ADDC1}"/>
                  </a:ext>
                </a:extLst>
              </p14:cNvPr>
              <p14:cNvContentPartPr/>
              <p14:nvPr/>
            </p14:nvContentPartPr>
            <p14:xfrm>
              <a:off x="761400" y="3514320"/>
              <a:ext cx="992880" cy="31320"/>
            </p14:xfrm>
          </p:contentPart>
        </mc:Choice>
        <mc:Fallback xmlns="">
          <p:pic>
            <p:nvPicPr>
              <p:cNvPr id="9" name="インク 8">
                <a:extLst>
                  <a:ext uri="{FF2B5EF4-FFF2-40B4-BE49-F238E27FC236}">
                    <a16:creationId xmlns:a16="http://schemas.microsoft.com/office/drawing/2014/main" id="{44757813-FE54-49BA-BC43-1676F70ADDC1}"/>
                  </a:ext>
                </a:extLst>
              </p:cNvPr>
              <p:cNvPicPr/>
              <p:nvPr/>
            </p:nvPicPr>
            <p:blipFill>
              <a:blip r:embed="rId13"/>
              <a:stretch>
                <a:fillRect/>
              </a:stretch>
            </p:blipFill>
            <p:spPr>
              <a:xfrm>
                <a:off x="745560" y="3450960"/>
                <a:ext cx="102420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インク 9">
                <a:extLst>
                  <a:ext uri="{FF2B5EF4-FFF2-40B4-BE49-F238E27FC236}">
                    <a16:creationId xmlns:a16="http://schemas.microsoft.com/office/drawing/2014/main" id="{99410AAE-9D4B-472A-8BC0-C87081D887C3}"/>
                  </a:ext>
                </a:extLst>
              </p14:cNvPr>
              <p14:cNvContentPartPr/>
              <p14:nvPr/>
            </p14:nvContentPartPr>
            <p14:xfrm>
              <a:off x="818640" y="4486320"/>
              <a:ext cx="863640" cy="23400"/>
            </p14:xfrm>
          </p:contentPart>
        </mc:Choice>
        <mc:Fallback xmlns="">
          <p:pic>
            <p:nvPicPr>
              <p:cNvPr id="10" name="インク 9">
                <a:extLst>
                  <a:ext uri="{FF2B5EF4-FFF2-40B4-BE49-F238E27FC236}">
                    <a16:creationId xmlns:a16="http://schemas.microsoft.com/office/drawing/2014/main" id="{99410AAE-9D4B-472A-8BC0-C87081D887C3}"/>
                  </a:ext>
                </a:extLst>
              </p:cNvPr>
              <p:cNvPicPr/>
              <p:nvPr/>
            </p:nvPicPr>
            <p:blipFill>
              <a:blip r:embed="rId15"/>
              <a:stretch>
                <a:fillRect/>
              </a:stretch>
            </p:blipFill>
            <p:spPr>
              <a:xfrm>
                <a:off x="802800" y="4422960"/>
                <a:ext cx="8949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インク 10">
                <a:extLst>
                  <a:ext uri="{FF2B5EF4-FFF2-40B4-BE49-F238E27FC236}">
                    <a16:creationId xmlns:a16="http://schemas.microsoft.com/office/drawing/2014/main" id="{0AE20246-CEE6-4DA4-A8FD-A265103EFAA6}"/>
                  </a:ext>
                </a:extLst>
              </p14:cNvPr>
              <p14:cNvContentPartPr/>
              <p14:nvPr/>
            </p14:nvContentPartPr>
            <p14:xfrm>
              <a:off x="853200" y="4451760"/>
              <a:ext cx="788040" cy="16200"/>
            </p14:xfrm>
          </p:contentPart>
        </mc:Choice>
        <mc:Fallback xmlns="">
          <p:pic>
            <p:nvPicPr>
              <p:cNvPr id="11" name="インク 10">
                <a:extLst>
                  <a:ext uri="{FF2B5EF4-FFF2-40B4-BE49-F238E27FC236}">
                    <a16:creationId xmlns:a16="http://schemas.microsoft.com/office/drawing/2014/main" id="{0AE20246-CEE6-4DA4-A8FD-A265103EFAA6}"/>
                  </a:ext>
                </a:extLst>
              </p:cNvPr>
              <p:cNvPicPr/>
              <p:nvPr/>
            </p:nvPicPr>
            <p:blipFill>
              <a:blip r:embed="rId17"/>
              <a:stretch>
                <a:fillRect/>
              </a:stretch>
            </p:blipFill>
            <p:spPr>
              <a:xfrm>
                <a:off x="837360" y="4388400"/>
                <a:ext cx="81936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インク 11">
                <a:extLst>
                  <a:ext uri="{FF2B5EF4-FFF2-40B4-BE49-F238E27FC236}">
                    <a16:creationId xmlns:a16="http://schemas.microsoft.com/office/drawing/2014/main" id="{48D7E6A4-F48F-47D2-9DC8-8BBB49716A83}"/>
                  </a:ext>
                </a:extLst>
              </p14:cNvPr>
              <p14:cNvContentPartPr/>
              <p14:nvPr/>
            </p14:nvContentPartPr>
            <p14:xfrm>
              <a:off x="5587560" y="4056480"/>
              <a:ext cx="1751400" cy="33480"/>
            </p14:xfrm>
          </p:contentPart>
        </mc:Choice>
        <mc:Fallback xmlns="">
          <p:pic>
            <p:nvPicPr>
              <p:cNvPr id="12" name="インク 11">
                <a:extLst>
                  <a:ext uri="{FF2B5EF4-FFF2-40B4-BE49-F238E27FC236}">
                    <a16:creationId xmlns:a16="http://schemas.microsoft.com/office/drawing/2014/main" id="{48D7E6A4-F48F-47D2-9DC8-8BBB49716A83}"/>
                  </a:ext>
                </a:extLst>
              </p:cNvPr>
              <p:cNvPicPr/>
              <p:nvPr/>
            </p:nvPicPr>
            <p:blipFill>
              <a:blip r:embed="rId19"/>
              <a:stretch>
                <a:fillRect/>
              </a:stretch>
            </p:blipFill>
            <p:spPr>
              <a:xfrm>
                <a:off x="5571720" y="3993120"/>
                <a:ext cx="178272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インク 12">
                <a:extLst>
                  <a:ext uri="{FF2B5EF4-FFF2-40B4-BE49-F238E27FC236}">
                    <a16:creationId xmlns:a16="http://schemas.microsoft.com/office/drawing/2014/main" id="{2AAD4C40-595B-4244-B864-D75B9D0E84BE}"/>
                  </a:ext>
                </a:extLst>
              </p14:cNvPr>
              <p14:cNvContentPartPr/>
              <p14:nvPr/>
            </p14:nvContentPartPr>
            <p14:xfrm>
              <a:off x="5581080" y="3981240"/>
              <a:ext cx="1741680" cy="90360"/>
            </p14:xfrm>
          </p:contentPart>
        </mc:Choice>
        <mc:Fallback xmlns="">
          <p:pic>
            <p:nvPicPr>
              <p:cNvPr id="13" name="インク 12">
                <a:extLst>
                  <a:ext uri="{FF2B5EF4-FFF2-40B4-BE49-F238E27FC236}">
                    <a16:creationId xmlns:a16="http://schemas.microsoft.com/office/drawing/2014/main" id="{2AAD4C40-595B-4244-B864-D75B9D0E84BE}"/>
                  </a:ext>
                </a:extLst>
              </p:cNvPr>
              <p:cNvPicPr/>
              <p:nvPr/>
            </p:nvPicPr>
            <p:blipFill>
              <a:blip r:embed="rId21"/>
              <a:stretch>
                <a:fillRect/>
              </a:stretch>
            </p:blipFill>
            <p:spPr>
              <a:xfrm>
                <a:off x="5565240" y="3917880"/>
                <a:ext cx="17730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インク 13">
                <a:extLst>
                  <a:ext uri="{FF2B5EF4-FFF2-40B4-BE49-F238E27FC236}">
                    <a16:creationId xmlns:a16="http://schemas.microsoft.com/office/drawing/2014/main" id="{E03E8621-F971-4C65-8C13-A375782CD666}"/>
                  </a:ext>
                </a:extLst>
              </p14:cNvPr>
              <p14:cNvContentPartPr/>
              <p14:nvPr/>
            </p14:nvContentPartPr>
            <p14:xfrm>
              <a:off x="5623560" y="4107960"/>
              <a:ext cx="1630080" cy="52920"/>
            </p14:xfrm>
          </p:contentPart>
        </mc:Choice>
        <mc:Fallback xmlns="">
          <p:pic>
            <p:nvPicPr>
              <p:cNvPr id="14" name="インク 13">
                <a:extLst>
                  <a:ext uri="{FF2B5EF4-FFF2-40B4-BE49-F238E27FC236}">
                    <a16:creationId xmlns:a16="http://schemas.microsoft.com/office/drawing/2014/main" id="{E03E8621-F971-4C65-8C13-A375782CD666}"/>
                  </a:ext>
                </a:extLst>
              </p:cNvPr>
              <p:cNvPicPr/>
              <p:nvPr/>
            </p:nvPicPr>
            <p:blipFill>
              <a:blip r:embed="rId23"/>
              <a:stretch>
                <a:fillRect/>
              </a:stretch>
            </p:blipFill>
            <p:spPr>
              <a:xfrm>
                <a:off x="5607720" y="4044600"/>
                <a:ext cx="166140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インク 14">
                <a:extLst>
                  <a:ext uri="{FF2B5EF4-FFF2-40B4-BE49-F238E27FC236}">
                    <a16:creationId xmlns:a16="http://schemas.microsoft.com/office/drawing/2014/main" id="{D1E05A61-4A82-484F-B7D1-026ACE8EAA34}"/>
                  </a:ext>
                </a:extLst>
              </p14:cNvPr>
              <p14:cNvContentPartPr/>
              <p14:nvPr/>
            </p14:nvContentPartPr>
            <p14:xfrm>
              <a:off x="5582520" y="2132280"/>
              <a:ext cx="1577880" cy="39600"/>
            </p14:xfrm>
          </p:contentPart>
        </mc:Choice>
        <mc:Fallback xmlns="">
          <p:pic>
            <p:nvPicPr>
              <p:cNvPr id="15" name="インク 14">
                <a:extLst>
                  <a:ext uri="{FF2B5EF4-FFF2-40B4-BE49-F238E27FC236}">
                    <a16:creationId xmlns:a16="http://schemas.microsoft.com/office/drawing/2014/main" id="{D1E05A61-4A82-484F-B7D1-026ACE8EAA34}"/>
                  </a:ext>
                </a:extLst>
              </p:cNvPr>
              <p:cNvPicPr/>
              <p:nvPr/>
            </p:nvPicPr>
            <p:blipFill>
              <a:blip r:embed="rId25"/>
              <a:stretch>
                <a:fillRect/>
              </a:stretch>
            </p:blipFill>
            <p:spPr>
              <a:xfrm>
                <a:off x="5566680" y="2068920"/>
                <a:ext cx="160920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インク 15">
                <a:extLst>
                  <a:ext uri="{FF2B5EF4-FFF2-40B4-BE49-F238E27FC236}">
                    <a16:creationId xmlns:a16="http://schemas.microsoft.com/office/drawing/2014/main" id="{8D46E385-F604-4D9D-9D79-CBC5A4998836}"/>
                  </a:ext>
                </a:extLst>
              </p14:cNvPr>
              <p14:cNvContentPartPr/>
              <p14:nvPr/>
            </p14:nvContentPartPr>
            <p14:xfrm>
              <a:off x="5588640" y="2211480"/>
              <a:ext cx="1308960" cy="22320"/>
            </p14:xfrm>
          </p:contentPart>
        </mc:Choice>
        <mc:Fallback xmlns="">
          <p:pic>
            <p:nvPicPr>
              <p:cNvPr id="16" name="インク 15">
                <a:extLst>
                  <a:ext uri="{FF2B5EF4-FFF2-40B4-BE49-F238E27FC236}">
                    <a16:creationId xmlns:a16="http://schemas.microsoft.com/office/drawing/2014/main" id="{8D46E385-F604-4D9D-9D79-CBC5A4998836}"/>
                  </a:ext>
                </a:extLst>
              </p:cNvPr>
              <p:cNvPicPr/>
              <p:nvPr/>
            </p:nvPicPr>
            <p:blipFill>
              <a:blip r:embed="rId27"/>
              <a:stretch>
                <a:fillRect/>
              </a:stretch>
            </p:blipFill>
            <p:spPr>
              <a:xfrm>
                <a:off x="5572800" y="2148120"/>
                <a:ext cx="13402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インク 16">
                <a:extLst>
                  <a:ext uri="{FF2B5EF4-FFF2-40B4-BE49-F238E27FC236}">
                    <a16:creationId xmlns:a16="http://schemas.microsoft.com/office/drawing/2014/main" id="{6FFF982F-74E2-4AB6-B715-CC9593BECC94}"/>
                  </a:ext>
                </a:extLst>
              </p14:cNvPr>
              <p14:cNvContentPartPr/>
              <p14:nvPr/>
            </p14:nvContentPartPr>
            <p14:xfrm>
              <a:off x="1581480" y="828360"/>
              <a:ext cx="8321040" cy="2495160"/>
            </p14:xfrm>
          </p:contentPart>
        </mc:Choice>
        <mc:Fallback xmlns="">
          <p:pic>
            <p:nvPicPr>
              <p:cNvPr id="17" name="インク 16">
                <a:extLst>
                  <a:ext uri="{FF2B5EF4-FFF2-40B4-BE49-F238E27FC236}">
                    <a16:creationId xmlns:a16="http://schemas.microsoft.com/office/drawing/2014/main" id="{6FFF982F-74E2-4AB6-B715-CC9593BECC94}"/>
                  </a:ext>
                </a:extLst>
              </p:cNvPr>
              <p:cNvPicPr/>
              <p:nvPr/>
            </p:nvPicPr>
            <p:blipFill>
              <a:blip r:embed="rId29"/>
              <a:stretch>
                <a:fillRect/>
              </a:stretch>
            </p:blipFill>
            <p:spPr>
              <a:xfrm>
                <a:off x="1572120" y="819000"/>
                <a:ext cx="8339760" cy="2513880"/>
              </a:xfrm>
              <a:prstGeom prst="rect">
                <a:avLst/>
              </a:prstGeom>
            </p:spPr>
          </p:pic>
        </mc:Fallback>
      </mc:AlternateContent>
    </p:spTree>
    <p:extLst>
      <p:ext uri="{BB962C8B-B14F-4D97-AF65-F5344CB8AC3E}">
        <p14:creationId xmlns:p14="http://schemas.microsoft.com/office/powerpoint/2010/main" val="17077812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データ型：文字型の代表例</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108</a:t>
            </a:fld>
            <a:endParaRPr kumimoji="1" lang="ja-JP" altLang="en-US"/>
          </a:p>
        </p:txBody>
      </p:sp>
      <p:graphicFrame>
        <p:nvGraphicFramePr>
          <p:cNvPr id="3" name="表 2"/>
          <p:cNvGraphicFramePr>
            <a:graphicFrameLocks noGrp="1"/>
          </p:cNvGraphicFramePr>
          <p:nvPr>
            <p:extLst>
              <p:ext uri="{D42A27DB-BD31-4B8C-83A1-F6EECF244321}">
                <p14:modId xmlns:p14="http://schemas.microsoft.com/office/powerpoint/2010/main" val="3274678662"/>
              </p:ext>
            </p:extLst>
          </p:nvPr>
        </p:nvGraphicFramePr>
        <p:xfrm>
          <a:off x="505429" y="1529892"/>
          <a:ext cx="11393346" cy="1723517"/>
        </p:xfrm>
        <a:graphic>
          <a:graphicData uri="http://schemas.openxmlformats.org/drawingml/2006/table">
            <a:tbl>
              <a:tblPr firstRow="1" bandRow="1">
                <a:tableStyleId>{5C22544A-7EE6-4342-B048-85BDC9FD1C3A}</a:tableStyleId>
              </a:tblPr>
              <a:tblGrid>
                <a:gridCol w="2164449">
                  <a:extLst>
                    <a:ext uri="{9D8B030D-6E8A-4147-A177-3AD203B41FA5}">
                      <a16:colId xmlns:a16="http://schemas.microsoft.com/office/drawing/2014/main" val="973198426"/>
                    </a:ext>
                  </a:extLst>
                </a:gridCol>
                <a:gridCol w="9228897">
                  <a:extLst>
                    <a:ext uri="{9D8B030D-6E8A-4147-A177-3AD203B41FA5}">
                      <a16:colId xmlns:a16="http://schemas.microsoft.com/office/drawing/2014/main" val="771922960"/>
                    </a:ext>
                  </a:extLst>
                </a:gridCol>
              </a:tblGrid>
              <a:tr h="443357">
                <a:tc>
                  <a:txBody>
                    <a:bodyPr/>
                    <a:lstStyle/>
                    <a:p>
                      <a:pPr algn="ctr"/>
                      <a:r>
                        <a:rPr kumimoji="1" lang="ja-JP" altLang="en-US" dirty="0">
                          <a:latin typeface="UD デジタル 教科書体 NK-R" panose="02020400000000000000" pitchFamily="18" charset="-128"/>
                          <a:ea typeface="UD デジタル 教科書体 NK-R" panose="02020400000000000000" pitchFamily="18" charset="-128"/>
                        </a:rPr>
                        <a:t>型名</a:t>
                      </a:r>
                    </a:p>
                  </a:txBody>
                  <a:tcPr anchor="ctr"/>
                </a:tc>
                <a:tc>
                  <a:txBody>
                    <a:bodyPr/>
                    <a:lstStyle/>
                    <a:p>
                      <a:pPr algn="ctr"/>
                      <a:r>
                        <a:rPr kumimoji="1" lang="ja-JP" altLang="en-US" dirty="0">
                          <a:latin typeface="UD デジタル 教科書体 NK-R" panose="02020400000000000000" pitchFamily="18" charset="-128"/>
                          <a:ea typeface="UD デジタル 教科書体 NK-R" panose="02020400000000000000" pitchFamily="18" charset="-128"/>
                        </a:rPr>
                        <a:t>用途</a:t>
                      </a:r>
                    </a:p>
                  </a:txBody>
                  <a:tcPr anchor="ctr"/>
                </a:tc>
                <a:extLst>
                  <a:ext uri="{0D108BD9-81ED-4DB2-BD59-A6C34878D82A}">
                    <a16:rowId xmlns:a16="http://schemas.microsoft.com/office/drawing/2014/main" val="156437259"/>
                  </a:ext>
                </a:extLst>
              </a:tr>
              <a:tr h="443357">
                <a:tc>
                  <a:txBody>
                    <a:bodyPr/>
                    <a:lstStyle/>
                    <a:p>
                      <a:pPr algn="ctr"/>
                      <a:r>
                        <a:rPr kumimoji="1" lang="en-US" altLang="ja-JP" dirty="0">
                          <a:latin typeface="Tahoma" panose="020B0604030504040204" pitchFamily="34" charset="0"/>
                          <a:ea typeface="Tahoma" panose="020B0604030504040204" pitchFamily="34" charset="0"/>
                          <a:cs typeface="Tahoma" panose="020B0604030504040204" pitchFamily="34" charset="0"/>
                        </a:rPr>
                        <a:t>CHAR</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文字の格納を</a:t>
                      </a:r>
                      <a:r>
                        <a:rPr kumimoji="1" lang="ja-JP" altLang="en-US"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固定長</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で行う型。 </a:t>
                      </a:r>
                      <a:r>
                        <a:rPr kumimoji="1" lang="en-US" altLang="ja-JP" dirty="0">
                          <a:latin typeface="Tahoma" panose="020B0604030504040204" pitchFamily="34" charset="0"/>
                          <a:ea typeface="Tahoma" panose="020B0604030504040204" pitchFamily="34" charset="0"/>
                          <a:cs typeface="Tahoma" panose="020B0604030504040204" pitchFamily="34" charset="0"/>
                        </a:rPr>
                        <a:t>CHAR(100) </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とすれば</a:t>
                      </a:r>
                      <a:r>
                        <a:rPr kumimoji="1" lang="en-US" altLang="ja-JP" dirty="0">
                          <a:latin typeface="Tahoma" panose="020B0604030504040204" pitchFamily="34" charset="0"/>
                          <a:ea typeface="Tahoma" panose="020B0604030504040204" pitchFamily="34" charset="0"/>
                          <a:cs typeface="Tahoma" panose="020B0604030504040204" pitchFamily="34" charset="0"/>
                        </a:rPr>
                        <a:t>100</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文字分のデータを格納できる。</a:t>
                      </a:r>
                      <a:br>
                        <a:rPr kumimoji="1" lang="en-US" altLang="ja-JP" dirty="0">
                          <a:latin typeface="Tahoma" panose="020B0604030504040204" pitchFamily="34" charset="0"/>
                          <a:ea typeface="Tahoma" panose="020B0604030504040204" pitchFamily="34" charset="0"/>
                          <a:cs typeface="Tahoma" panose="020B0604030504040204" pitchFamily="34" charset="0"/>
                        </a:rPr>
                      </a:b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データとして</a:t>
                      </a:r>
                      <a:r>
                        <a:rPr kumimoji="1" lang="en-US" altLang="ja-JP" dirty="0">
                          <a:latin typeface="Tahoma" panose="020B0604030504040204" pitchFamily="34" charset="0"/>
                          <a:ea typeface="Tahoma" panose="020B0604030504040204" pitchFamily="34" charset="0"/>
                          <a:cs typeface="Tahoma" panose="020B0604030504040204" pitchFamily="34" charset="0"/>
                        </a:rPr>
                        <a:t>10</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文字しか入らなくても、</a:t>
                      </a:r>
                      <a:r>
                        <a:rPr kumimoji="1" lang="en-US" altLang="ja-JP" dirty="0">
                          <a:latin typeface="Tahoma" panose="020B0604030504040204" pitchFamily="34" charset="0"/>
                          <a:ea typeface="Tahoma" panose="020B0604030504040204" pitchFamily="34" charset="0"/>
                          <a:cs typeface="Tahoma" panose="020B0604030504040204" pitchFamily="34" charset="0"/>
                        </a:rPr>
                        <a:t>100</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文字分の領域を確保する。</a:t>
                      </a:r>
                    </a:p>
                  </a:txBody>
                  <a:tcPr/>
                </a:tc>
                <a:extLst>
                  <a:ext uri="{0D108BD9-81ED-4DB2-BD59-A6C34878D82A}">
                    <a16:rowId xmlns:a16="http://schemas.microsoft.com/office/drawing/2014/main" val="416142691"/>
                  </a:ext>
                </a:extLst>
              </a:tr>
              <a:tr h="443357">
                <a:tc>
                  <a:txBody>
                    <a:bodyPr/>
                    <a:lstStyle/>
                    <a:p>
                      <a:pPr algn="ctr"/>
                      <a:r>
                        <a:rPr kumimoji="1" lang="en-US" altLang="ja-JP" dirty="0">
                          <a:latin typeface="Tahoma" panose="020B0604030504040204" pitchFamily="34" charset="0"/>
                          <a:ea typeface="Tahoma" panose="020B0604030504040204" pitchFamily="34" charset="0"/>
                          <a:cs typeface="Tahoma" panose="020B0604030504040204" pitchFamily="34" charset="0"/>
                        </a:rPr>
                        <a:t>VARCHAR</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文字の格納を</a:t>
                      </a:r>
                      <a:r>
                        <a:rPr kumimoji="1" lang="ja-JP" altLang="en-US"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可変長</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で行う型。 </a:t>
                      </a:r>
                      <a:r>
                        <a:rPr kumimoji="1" lang="en-US" altLang="ja-JP" dirty="0">
                          <a:latin typeface="Tahoma" panose="020B0604030504040204" pitchFamily="34" charset="0"/>
                          <a:ea typeface="Tahoma" panose="020B0604030504040204" pitchFamily="34" charset="0"/>
                          <a:cs typeface="Tahoma" panose="020B0604030504040204" pitchFamily="34" charset="0"/>
                        </a:rPr>
                        <a:t>VARCHAR(100) </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とすれば</a:t>
                      </a:r>
                      <a:r>
                        <a:rPr kumimoji="1" lang="en-US" altLang="ja-JP" dirty="0">
                          <a:latin typeface="Tahoma" panose="020B0604030504040204" pitchFamily="34" charset="0"/>
                          <a:ea typeface="Tahoma" panose="020B0604030504040204" pitchFamily="34" charset="0"/>
                          <a:cs typeface="Tahoma" panose="020B0604030504040204" pitchFamily="34" charset="0"/>
                        </a:rPr>
                        <a:t>100</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文字分のデータを格納できる。</a:t>
                      </a:r>
                      <a:br>
                        <a:rPr kumimoji="1" lang="en-US" altLang="ja-JP" dirty="0">
                          <a:latin typeface="Tahoma" panose="020B0604030504040204" pitchFamily="34" charset="0"/>
                          <a:ea typeface="Tahoma" panose="020B0604030504040204" pitchFamily="34" charset="0"/>
                          <a:cs typeface="Tahoma" panose="020B0604030504040204" pitchFamily="34" charset="0"/>
                        </a:rPr>
                      </a:b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データとして</a:t>
                      </a:r>
                      <a:r>
                        <a:rPr kumimoji="1" lang="en-US" altLang="ja-JP" dirty="0">
                          <a:latin typeface="Tahoma" panose="020B0604030504040204" pitchFamily="34" charset="0"/>
                          <a:ea typeface="Tahoma" panose="020B0604030504040204" pitchFamily="34" charset="0"/>
                          <a:cs typeface="Tahoma" panose="020B0604030504040204" pitchFamily="34" charset="0"/>
                        </a:rPr>
                        <a:t>10</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文字しか入らなかった場合、領域幅はそのデータに合わせて</a:t>
                      </a:r>
                      <a:r>
                        <a:rPr kumimoji="1" lang="en-US" altLang="ja-JP" dirty="0">
                          <a:latin typeface="Tahoma" panose="020B0604030504040204" pitchFamily="34" charset="0"/>
                          <a:ea typeface="Tahoma" panose="020B0604030504040204" pitchFamily="34" charset="0"/>
                          <a:cs typeface="Tahoma" panose="020B0604030504040204" pitchFamily="34" charset="0"/>
                        </a:rPr>
                        <a:t>10</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文字分となる。</a:t>
                      </a:r>
                    </a:p>
                  </a:txBody>
                  <a:tcPr/>
                </a:tc>
                <a:extLst>
                  <a:ext uri="{0D108BD9-81ED-4DB2-BD59-A6C34878D82A}">
                    <a16:rowId xmlns:a16="http://schemas.microsoft.com/office/drawing/2014/main" val="3784516836"/>
                  </a:ext>
                </a:extLst>
              </a:tr>
            </a:tbl>
          </a:graphicData>
        </a:graphic>
      </p:graphicFrame>
      <p:sp>
        <p:nvSpPr>
          <p:cNvPr id="5" name="正方形/長方形 4"/>
          <p:cNvSpPr/>
          <p:nvPr/>
        </p:nvSpPr>
        <p:spPr>
          <a:xfrm>
            <a:off x="1229327" y="3762192"/>
            <a:ext cx="9112169" cy="1077218"/>
          </a:xfrm>
          <a:prstGeom prst="rect">
            <a:avLst/>
          </a:prstGeom>
        </p:spPr>
        <p:txBody>
          <a:bodyPr wrap="square">
            <a:spAutoFit/>
          </a:bodyPr>
          <a:lstStyle/>
          <a:p>
            <a:r>
              <a:rPr lang="ja-JP" altLang="en-US" sz="3200" dirty="0">
                <a:latin typeface="UD デジタル 教科書体 NK-R" panose="02020400000000000000" pitchFamily="18" charset="-128"/>
                <a:ea typeface="UD デジタル 教科書体 NK-R" panose="02020400000000000000" pitchFamily="18" charset="-128"/>
              </a:rPr>
              <a:t>電話番号や製品の型番など</a:t>
            </a:r>
            <a:r>
              <a:rPr lang="en-US" altLang="ja-JP" sz="3200" dirty="0">
                <a:latin typeface="UD デジタル 教科書体 NK-R" panose="02020400000000000000" pitchFamily="18" charset="-128"/>
                <a:ea typeface="UD デジタル 教科書体 NK-R" panose="02020400000000000000" pitchFamily="18" charset="-128"/>
              </a:rPr>
              <a:t>	</a:t>
            </a:r>
            <a:r>
              <a:rPr lang="ja-JP" altLang="en-US" sz="3200" dirty="0">
                <a:latin typeface="UD デジタル 教科書体 NK-R" panose="02020400000000000000" pitchFamily="18" charset="-128"/>
                <a:ea typeface="UD デジタル 教科書体 NK-R" panose="02020400000000000000" pitchFamily="18" charset="-128"/>
              </a:rPr>
              <a:t>➡</a:t>
            </a:r>
            <a:r>
              <a:rPr lang="en-US" altLang="ja-JP" sz="3200" dirty="0">
                <a:latin typeface="UD デジタル 教科書体 NK-R" panose="02020400000000000000" pitchFamily="18" charset="-128"/>
                <a:ea typeface="UD デジタル 教科書体 NK-R" panose="02020400000000000000" pitchFamily="18" charset="-128"/>
              </a:rPr>
              <a:t>	CHAR</a:t>
            </a:r>
            <a:r>
              <a:rPr lang="ja-JP" altLang="en-US" sz="3200" dirty="0">
                <a:latin typeface="UD デジタル 教科書体 NK-R" panose="02020400000000000000" pitchFamily="18" charset="-128"/>
                <a:ea typeface="UD デジタル 教科書体 NK-R" panose="02020400000000000000" pitchFamily="18" charset="-128"/>
              </a:rPr>
              <a:t>型</a:t>
            </a:r>
            <a:endParaRPr lang="en-US" altLang="ja-JP" sz="3200" dirty="0">
              <a:latin typeface="UD デジタル 教科書体 NK-R" panose="02020400000000000000" pitchFamily="18" charset="-128"/>
              <a:ea typeface="UD デジタル 教科書体 NK-R" panose="02020400000000000000" pitchFamily="18" charset="-128"/>
            </a:endParaRPr>
          </a:p>
          <a:p>
            <a:r>
              <a:rPr lang="ja-JP" altLang="en-US" sz="3200" dirty="0">
                <a:latin typeface="UD デジタル 教科書体 NK-R" panose="02020400000000000000" pitchFamily="18" charset="-128"/>
                <a:ea typeface="UD デジタル 教科書体 NK-R" panose="02020400000000000000" pitchFamily="18" charset="-128"/>
              </a:rPr>
              <a:t>人名や自由入力できるもの</a:t>
            </a:r>
            <a:r>
              <a:rPr lang="en-US" altLang="ja-JP" sz="3200" dirty="0">
                <a:latin typeface="UD デジタル 教科書体 NK-R" panose="02020400000000000000" pitchFamily="18" charset="-128"/>
                <a:ea typeface="UD デジタル 教科書体 NK-R" panose="02020400000000000000" pitchFamily="18" charset="-128"/>
              </a:rPr>
              <a:t>	</a:t>
            </a:r>
            <a:r>
              <a:rPr lang="ja-JP" altLang="en-US" sz="3200" dirty="0">
                <a:latin typeface="UD デジタル 教科書体 NK-R" panose="02020400000000000000" pitchFamily="18" charset="-128"/>
                <a:ea typeface="UD デジタル 教科書体 NK-R" panose="02020400000000000000" pitchFamily="18" charset="-128"/>
              </a:rPr>
              <a:t>➡</a:t>
            </a:r>
            <a:r>
              <a:rPr lang="en-US" altLang="ja-JP" sz="3200" dirty="0">
                <a:latin typeface="UD デジタル 教科書体 NK-R" panose="02020400000000000000" pitchFamily="18" charset="-128"/>
                <a:ea typeface="UD デジタル 教科書体 NK-R" panose="02020400000000000000" pitchFamily="18" charset="-128"/>
              </a:rPr>
              <a:t>	VARCHAR</a:t>
            </a:r>
            <a:r>
              <a:rPr lang="ja-JP" altLang="en-US" sz="3200" dirty="0">
                <a:latin typeface="UD デジタル 教科書体 NK-R" panose="02020400000000000000" pitchFamily="18" charset="-128"/>
                <a:ea typeface="UD デジタル 教科書体 NK-R" panose="02020400000000000000" pitchFamily="18" charset="-128"/>
              </a:rPr>
              <a:t>型</a:t>
            </a:r>
          </a:p>
        </p:txBody>
      </p:sp>
      <p:sp>
        <p:nvSpPr>
          <p:cNvPr id="6" name="正方形/長方形 5"/>
          <p:cNvSpPr/>
          <p:nvPr/>
        </p:nvSpPr>
        <p:spPr>
          <a:xfrm>
            <a:off x="1651322" y="5348193"/>
            <a:ext cx="8268181" cy="584775"/>
          </a:xfrm>
          <a:prstGeom prst="rect">
            <a:avLst/>
          </a:prstGeom>
        </p:spPr>
        <p:txBody>
          <a:bodyPr wrap="square">
            <a:spAutoFit/>
          </a:bodyPr>
          <a:lstStyle/>
          <a:p>
            <a:r>
              <a:rPr lang="ja-JP" altLang="en-US" sz="3200" dirty="0">
                <a:solidFill>
                  <a:srgbClr val="FF0000"/>
                </a:solidFill>
                <a:latin typeface="UD デジタル 教科書体 NK-R" panose="02020400000000000000" pitchFamily="18" charset="-128"/>
                <a:ea typeface="UD デジタル 教科書体 NK-R" panose="02020400000000000000" pitchFamily="18" charset="-128"/>
              </a:rPr>
              <a:t>入力文字数が決まっているかどうか</a:t>
            </a:r>
            <a:r>
              <a:rPr lang="ja-JP" altLang="en-US" sz="3200" dirty="0">
                <a:latin typeface="UD デジタル 教科書体 NK-R" panose="02020400000000000000" pitchFamily="18" charset="-128"/>
                <a:ea typeface="UD デジタル 教科書体 NK-R" panose="02020400000000000000" pitchFamily="18" charset="-128"/>
              </a:rPr>
              <a:t>で使い分け</a:t>
            </a:r>
          </a:p>
        </p:txBody>
      </p:sp>
    </p:spTree>
    <p:extLst>
      <p:ext uri="{BB962C8B-B14F-4D97-AF65-F5344CB8AC3E}">
        <p14:creationId xmlns:p14="http://schemas.microsoft.com/office/powerpoint/2010/main" val="2680733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データ型：日付・時刻型の代表例</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109</a:t>
            </a:fld>
            <a:endParaRPr kumimoji="1" lang="ja-JP" altLang="en-US"/>
          </a:p>
        </p:txBody>
      </p:sp>
      <p:graphicFrame>
        <p:nvGraphicFramePr>
          <p:cNvPr id="3" name="表 2"/>
          <p:cNvGraphicFramePr>
            <a:graphicFrameLocks noGrp="1"/>
          </p:cNvGraphicFramePr>
          <p:nvPr>
            <p:extLst>
              <p:ext uri="{D42A27DB-BD31-4B8C-83A1-F6EECF244321}">
                <p14:modId xmlns:p14="http://schemas.microsoft.com/office/powerpoint/2010/main" val="3527074794"/>
              </p:ext>
            </p:extLst>
          </p:nvPr>
        </p:nvGraphicFramePr>
        <p:xfrm>
          <a:off x="399327" y="1448869"/>
          <a:ext cx="11393346" cy="2363597"/>
        </p:xfrm>
        <a:graphic>
          <a:graphicData uri="http://schemas.openxmlformats.org/drawingml/2006/table">
            <a:tbl>
              <a:tblPr firstRow="1" bandRow="1">
                <a:tableStyleId>{5C22544A-7EE6-4342-B048-85BDC9FD1C3A}</a:tableStyleId>
              </a:tblPr>
              <a:tblGrid>
                <a:gridCol w="1890530">
                  <a:extLst>
                    <a:ext uri="{9D8B030D-6E8A-4147-A177-3AD203B41FA5}">
                      <a16:colId xmlns:a16="http://schemas.microsoft.com/office/drawing/2014/main" val="973198426"/>
                    </a:ext>
                  </a:extLst>
                </a:gridCol>
                <a:gridCol w="4201611">
                  <a:extLst>
                    <a:ext uri="{9D8B030D-6E8A-4147-A177-3AD203B41FA5}">
                      <a16:colId xmlns:a16="http://schemas.microsoft.com/office/drawing/2014/main" val="1745225215"/>
                    </a:ext>
                  </a:extLst>
                </a:gridCol>
                <a:gridCol w="5301205">
                  <a:extLst>
                    <a:ext uri="{9D8B030D-6E8A-4147-A177-3AD203B41FA5}">
                      <a16:colId xmlns:a16="http://schemas.microsoft.com/office/drawing/2014/main" val="771922960"/>
                    </a:ext>
                  </a:extLst>
                </a:gridCol>
              </a:tblGrid>
              <a:tr h="443357">
                <a:tc>
                  <a:txBody>
                    <a:bodyPr/>
                    <a:lstStyle/>
                    <a:p>
                      <a:pPr algn="ctr"/>
                      <a:r>
                        <a:rPr kumimoji="1" lang="ja-JP" altLang="en-US" dirty="0">
                          <a:latin typeface="UD デジタル 教科書体 NK-R" panose="02020400000000000000" pitchFamily="18" charset="-128"/>
                          <a:ea typeface="UD デジタル 教科書体 NK-R" panose="02020400000000000000" pitchFamily="18" charset="-128"/>
                        </a:rPr>
                        <a:t>型名</a:t>
                      </a:r>
                    </a:p>
                  </a:txBody>
                  <a:tcPr anchor="ctr"/>
                </a:tc>
                <a:tc>
                  <a:txBody>
                    <a:bodyPr/>
                    <a:lstStyle/>
                    <a:p>
                      <a:pPr algn="ctr"/>
                      <a:r>
                        <a:rPr kumimoji="1" lang="ja-JP" altLang="en-US" dirty="0">
                          <a:latin typeface="UD デジタル 教科書体 NK-R" panose="02020400000000000000" pitchFamily="18" charset="-128"/>
                          <a:ea typeface="UD デジタル 教科書体 NK-R" panose="02020400000000000000" pitchFamily="18" charset="-128"/>
                        </a:rPr>
                        <a:t>範囲</a:t>
                      </a:r>
                    </a:p>
                  </a:txBody>
                  <a:tcPr anchor="ctr"/>
                </a:tc>
                <a:tc>
                  <a:txBody>
                    <a:bodyPr/>
                    <a:lstStyle/>
                    <a:p>
                      <a:pPr algn="ctr"/>
                      <a:r>
                        <a:rPr kumimoji="1" lang="ja-JP" altLang="en-US" dirty="0">
                          <a:latin typeface="UD デジタル 教科書体 NK-R" panose="02020400000000000000" pitchFamily="18" charset="-128"/>
                          <a:ea typeface="UD デジタル 教科書体 NK-R" panose="02020400000000000000" pitchFamily="18" charset="-128"/>
                        </a:rPr>
                        <a:t>用途</a:t>
                      </a:r>
                    </a:p>
                  </a:txBody>
                  <a:tcPr anchor="ctr"/>
                </a:tc>
                <a:extLst>
                  <a:ext uri="{0D108BD9-81ED-4DB2-BD59-A6C34878D82A}">
                    <a16:rowId xmlns:a16="http://schemas.microsoft.com/office/drawing/2014/main" val="156437259"/>
                  </a:ext>
                </a:extLst>
              </a:tr>
              <a:tr h="443357">
                <a:tc>
                  <a:txBody>
                    <a:bodyPr/>
                    <a:lstStyle/>
                    <a:p>
                      <a:pPr algn="ctr"/>
                      <a:r>
                        <a:rPr kumimoji="1" lang="en-US" altLang="ja-JP" dirty="0">
                          <a:latin typeface="UD デジタル 教科書体 NK-R" panose="02020400000000000000" pitchFamily="18" charset="-128"/>
                          <a:ea typeface="UD デジタル 教科書体 NK-R" panose="02020400000000000000" pitchFamily="18" charset="-128"/>
                        </a:rPr>
                        <a:t>DATE</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en-US" altLang="ja-JP" dirty="0">
                          <a:latin typeface="Tahoma" panose="020B0604030504040204" pitchFamily="34" charset="0"/>
                          <a:ea typeface="Tahoma" panose="020B0604030504040204" pitchFamily="34" charset="0"/>
                          <a:cs typeface="Tahoma" panose="020B0604030504040204" pitchFamily="34" charset="0"/>
                        </a:rPr>
                        <a:t>1000-01-01</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a:t>
                      </a:r>
                      <a:endParaRPr kumimoji="1" lang="en-US" altLang="ja-JP" dirty="0">
                        <a:latin typeface="Tahoma" panose="020B0604030504040204" pitchFamily="34" charset="0"/>
                        <a:ea typeface="Tahoma" panose="020B0604030504040204" pitchFamily="34" charset="0"/>
                        <a:cs typeface="Tahoma" panose="020B0604030504040204" pitchFamily="34" charset="0"/>
                      </a:endParaRPr>
                    </a:p>
                    <a:p>
                      <a:r>
                        <a:rPr kumimoji="1" lang="en-US" altLang="ja-JP" dirty="0">
                          <a:latin typeface="Tahoma" panose="020B0604030504040204" pitchFamily="34" charset="0"/>
                          <a:ea typeface="Tahoma" panose="020B0604030504040204" pitchFamily="34" charset="0"/>
                          <a:cs typeface="Tahoma" panose="020B0604030504040204" pitchFamily="34" charset="0"/>
                        </a:rPr>
                        <a:t>9999-12-31</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en-US" altLang="ja-JP" dirty="0">
                          <a:latin typeface="Tahoma" panose="020B0604030504040204" pitchFamily="34" charset="0"/>
                          <a:ea typeface="Tahoma" panose="020B0604030504040204" pitchFamily="34" charset="0"/>
                          <a:cs typeface="Tahoma" panose="020B0604030504040204" pitchFamily="34" charset="0"/>
                        </a:rPr>
                        <a:t>YYYY-MM-DD </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を基本とし日付を格納。</a:t>
                      </a:r>
                      <a:endParaRPr kumimoji="1" lang="en-US" altLang="ja-JP" dirty="0">
                        <a:latin typeface="Tahoma" panose="020B0604030504040204" pitchFamily="34" charset="0"/>
                        <a:ea typeface="Tahoma" panose="020B0604030504040204" pitchFamily="34" charset="0"/>
                        <a:cs typeface="Tahoma" panose="020B0604030504040204" pitchFamily="34" charset="0"/>
                      </a:endParaRPr>
                    </a:p>
                    <a:p>
                      <a:r>
                        <a:rPr kumimoji="1" lang="en-US" altLang="ja-JP" dirty="0">
                          <a:latin typeface="Tahoma" panose="020B0604030504040204" pitchFamily="34" charset="0"/>
                          <a:ea typeface="Tahoma" panose="020B0604030504040204" pitchFamily="34" charset="0"/>
                          <a:cs typeface="Tahoma" panose="020B0604030504040204" pitchFamily="34" charset="0"/>
                        </a:rPr>
                        <a:t>YY-MM-DD</a:t>
                      </a:r>
                      <a:r>
                        <a:rPr kumimoji="1" lang="en-US" altLang="ja-JP" baseline="0" dirty="0">
                          <a:latin typeface="Tahoma" panose="020B0604030504040204" pitchFamily="34" charset="0"/>
                          <a:ea typeface="Tahoma" panose="020B0604030504040204" pitchFamily="34" charset="0"/>
                          <a:cs typeface="Tahoma" panose="020B0604030504040204" pitchFamily="34" charset="0"/>
                        </a:rPr>
                        <a:t> </a:t>
                      </a:r>
                      <a:r>
                        <a:rPr kumimoji="1" lang="ja-JP" altLang="en-US" baseline="0" dirty="0">
                          <a:latin typeface="Tahoma" panose="020B0604030504040204" pitchFamily="34" charset="0"/>
                          <a:ea typeface="UD デジタル 教科書体 NK-R" panose="02020400000000000000" pitchFamily="18" charset="-128"/>
                          <a:cs typeface="Tahoma" panose="020B0604030504040204" pitchFamily="34" charset="0"/>
                        </a:rPr>
                        <a:t>や </a:t>
                      </a:r>
                      <a:r>
                        <a:rPr kumimoji="1" lang="en-US" altLang="ja-JP" baseline="0" dirty="0">
                          <a:latin typeface="Tahoma" panose="020B0604030504040204" pitchFamily="34" charset="0"/>
                          <a:ea typeface="Tahoma" panose="020B0604030504040204" pitchFamily="34" charset="0"/>
                          <a:cs typeface="Tahoma" panose="020B0604030504040204" pitchFamily="34" charset="0"/>
                        </a:rPr>
                        <a:t>YY/MM/DD</a:t>
                      </a:r>
                      <a:r>
                        <a:rPr kumimoji="1" lang="ja-JP" altLang="en-US" baseline="0" dirty="0">
                          <a:latin typeface="Tahoma" panose="020B0604030504040204" pitchFamily="34" charset="0"/>
                          <a:ea typeface="UD デジタル 教科書体 NK-R" panose="02020400000000000000" pitchFamily="18" charset="-128"/>
                          <a:cs typeface="Tahoma" panose="020B0604030504040204" pitchFamily="34" charset="0"/>
                        </a:rPr>
                        <a:t>などにも対応。</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416142691"/>
                  </a:ext>
                </a:extLst>
              </a:tr>
              <a:tr h="443357">
                <a:tc>
                  <a:txBody>
                    <a:bodyPr/>
                    <a:lstStyle/>
                    <a:p>
                      <a:pPr algn="ctr"/>
                      <a:r>
                        <a:rPr kumimoji="1" lang="en-US" altLang="ja-JP" dirty="0">
                          <a:latin typeface="UD デジタル 教科書体 NK-R" panose="02020400000000000000" pitchFamily="18" charset="-128"/>
                          <a:ea typeface="UD デジタル 教科書体 NK-R" panose="02020400000000000000" pitchFamily="18" charset="-128"/>
                        </a:rPr>
                        <a:t>TIME</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en-US" altLang="ja-JP" dirty="0">
                          <a:latin typeface="Tahoma" panose="020B0604030504040204" pitchFamily="34" charset="0"/>
                          <a:ea typeface="Tahoma" panose="020B0604030504040204" pitchFamily="34" charset="0"/>
                          <a:cs typeface="Tahoma" panose="020B0604030504040204" pitchFamily="34" charset="0"/>
                        </a:rPr>
                        <a:t>-838</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a:t>
                      </a:r>
                      <a:r>
                        <a:rPr kumimoji="1" lang="en-US" altLang="ja-JP" dirty="0">
                          <a:latin typeface="Tahoma" panose="020B0604030504040204" pitchFamily="34" charset="0"/>
                          <a:ea typeface="Tahoma" panose="020B0604030504040204" pitchFamily="34" charset="0"/>
                          <a:cs typeface="Tahoma" panose="020B0604030504040204" pitchFamily="34" charset="0"/>
                        </a:rPr>
                        <a:t>59</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a:t>
                      </a:r>
                      <a:r>
                        <a:rPr kumimoji="1" lang="en-US" altLang="ja-JP" dirty="0">
                          <a:latin typeface="Tahoma" panose="020B0604030504040204" pitchFamily="34" charset="0"/>
                          <a:ea typeface="Tahoma" panose="020B0604030504040204" pitchFamily="34" charset="0"/>
                          <a:cs typeface="Tahoma" panose="020B0604030504040204" pitchFamily="34" charset="0"/>
                        </a:rPr>
                        <a:t>59.999999</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a:t>
                      </a:r>
                      <a:br>
                        <a:rPr kumimoji="1" lang="en-US" altLang="ja-JP" dirty="0">
                          <a:latin typeface="Tahoma" panose="020B0604030504040204" pitchFamily="34" charset="0"/>
                          <a:ea typeface="Tahoma" panose="020B0604030504040204" pitchFamily="34" charset="0"/>
                          <a:cs typeface="Tahoma" panose="020B0604030504040204" pitchFamily="34" charset="0"/>
                        </a:rPr>
                      </a:b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 </a:t>
                      </a:r>
                      <a:r>
                        <a:rPr kumimoji="1" lang="en-US" altLang="ja-JP" dirty="0">
                          <a:latin typeface="Tahoma" panose="020B0604030504040204" pitchFamily="34" charset="0"/>
                          <a:ea typeface="Tahoma" panose="020B0604030504040204" pitchFamily="34" charset="0"/>
                          <a:cs typeface="Tahoma" panose="020B0604030504040204" pitchFamily="34" charset="0"/>
                        </a:rPr>
                        <a:t>838</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a:t>
                      </a:r>
                      <a:r>
                        <a:rPr kumimoji="1" lang="en-US" altLang="ja-JP" dirty="0">
                          <a:latin typeface="Tahoma" panose="020B0604030504040204" pitchFamily="34" charset="0"/>
                          <a:ea typeface="Tahoma" panose="020B0604030504040204" pitchFamily="34" charset="0"/>
                          <a:cs typeface="Tahoma" panose="020B0604030504040204" pitchFamily="34" charset="0"/>
                        </a:rPr>
                        <a:t>59</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a:t>
                      </a:r>
                      <a:r>
                        <a:rPr kumimoji="1" lang="en-US" altLang="ja-JP" dirty="0">
                          <a:latin typeface="Tahoma" panose="020B0604030504040204" pitchFamily="34" charset="0"/>
                          <a:ea typeface="Tahoma" panose="020B0604030504040204" pitchFamily="34" charset="0"/>
                          <a:cs typeface="Tahoma" panose="020B0604030504040204" pitchFamily="34" charset="0"/>
                        </a:rPr>
                        <a:t>59.999999</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en-US" altLang="ja-JP" dirty="0">
                          <a:latin typeface="Tahoma" panose="020B0604030504040204" pitchFamily="34" charset="0"/>
                          <a:ea typeface="Tahoma" panose="020B0604030504040204" pitchFamily="34" charset="0"/>
                          <a:cs typeface="Tahoma" panose="020B0604030504040204" pitchFamily="34" charset="0"/>
                        </a:rPr>
                        <a:t>HH:MM:SS </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を基本として時刻を格納。</a:t>
                      </a:r>
                      <a:endParaRPr kumimoji="1" lang="en-US" altLang="ja-JP" dirty="0">
                        <a:latin typeface="Tahoma" panose="020B0604030504040204" pitchFamily="34" charset="0"/>
                        <a:ea typeface="Tahoma" panose="020B0604030504040204" pitchFamily="34" charset="0"/>
                        <a:cs typeface="Tahoma" panose="020B0604030504040204" pitchFamily="34" charset="0"/>
                      </a:endParaRPr>
                    </a:p>
                    <a:p>
                      <a:r>
                        <a:rPr kumimoji="1" lang="en-US" altLang="ja-JP" dirty="0">
                          <a:latin typeface="Tahoma" panose="020B0604030504040204" pitchFamily="34" charset="0"/>
                          <a:ea typeface="Tahoma" panose="020B0604030504040204" pitchFamily="34" charset="0"/>
                          <a:cs typeface="Tahoma" panose="020B0604030504040204" pitchFamily="34" charset="0"/>
                        </a:rPr>
                        <a:t>D HH:MM:SS </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で日数</a:t>
                      </a:r>
                      <a:r>
                        <a:rPr kumimoji="1" lang="en-US" altLang="ja-JP" baseline="0" dirty="0">
                          <a:latin typeface="Tahoma" panose="020B0604030504040204" pitchFamily="34" charset="0"/>
                          <a:ea typeface="Tahoma" panose="020B0604030504040204" pitchFamily="34" charset="0"/>
                          <a:cs typeface="Tahoma" panose="020B0604030504040204" pitchFamily="34" charset="0"/>
                        </a:rPr>
                        <a:t> </a:t>
                      </a:r>
                      <a:r>
                        <a:rPr kumimoji="1" lang="ja-JP" altLang="en-US" baseline="0" dirty="0">
                          <a:latin typeface="Tahoma" panose="020B0604030504040204" pitchFamily="34" charset="0"/>
                          <a:ea typeface="UD デジタル 教科書体 NK-R" panose="02020400000000000000" pitchFamily="18" charset="-128"/>
                          <a:cs typeface="Tahoma" panose="020B0604030504040204" pitchFamily="34" charset="0"/>
                        </a:rPr>
                        <a:t>時間表示ができる。</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3784516836"/>
                  </a:ext>
                </a:extLst>
              </a:tr>
              <a:tr h="443357">
                <a:tc>
                  <a:txBody>
                    <a:bodyPr/>
                    <a:lstStyle/>
                    <a:p>
                      <a:pPr algn="ctr"/>
                      <a:r>
                        <a:rPr kumimoji="1" lang="en-US" altLang="ja-JP" dirty="0">
                          <a:latin typeface="UD デジタル 教科書体 NK-R" panose="02020400000000000000" pitchFamily="18" charset="-128"/>
                          <a:ea typeface="UD デジタル 教科書体 NK-R" panose="02020400000000000000" pitchFamily="18" charset="-128"/>
                        </a:rPr>
                        <a:t>DATETIME</a:t>
                      </a:r>
                      <a:endParaRPr kumimoji="1" lang="ja-JP" altLang="en-US"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en-US" altLang="ja-JP" b="0" dirty="0">
                          <a:latin typeface="Tahoma" panose="020B0604030504040204" pitchFamily="34" charset="0"/>
                          <a:ea typeface="Tahoma" panose="020B0604030504040204" pitchFamily="34" charset="0"/>
                          <a:cs typeface="Tahoma" panose="020B0604030504040204" pitchFamily="34" charset="0"/>
                        </a:rPr>
                        <a:t>1000-01-01 00</a:t>
                      </a:r>
                      <a:r>
                        <a:rPr kumimoji="1" lang="ja-JP" altLang="en-US" b="0" dirty="0">
                          <a:latin typeface="Tahoma" panose="020B0604030504040204" pitchFamily="34" charset="0"/>
                          <a:ea typeface="UD デジタル 教科書体 NK-R" panose="02020400000000000000" pitchFamily="18" charset="-128"/>
                          <a:cs typeface="Tahoma" panose="020B0604030504040204" pitchFamily="34" charset="0"/>
                        </a:rPr>
                        <a:t>：</a:t>
                      </a:r>
                      <a:r>
                        <a:rPr kumimoji="1" lang="en-US" altLang="ja-JP" b="0" dirty="0">
                          <a:latin typeface="Tahoma" panose="020B0604030504040204" pitchFamily="34" charset="0"/>
                          <a:ea typeface="Tahoma" panose="020B0604030504040204" pitchFamily="34" charset="0"/>
                          <a:cs typeface="Tahoma" panose="020B0604030504040204" pitchFamily="34" charset="0"/>
                        </a:rPr>
                        <a:t>00</a:t>
                      </a:r>
                      <a:r>
                        <a:rPr kumimoji="1" lang="ja-JP" altLang="en-US" b="0" dirty="0">
                          <a:latin typeface="Tahoma" panose="020B0604030504040204" pitchFamily="34" charset="0"/>
                          <a:ea typeface="UD デジタル 教科書体 NK-R" panose="02020400000000000000" pitchFamily="18" charset="-128"/>
                          <a:cs typeface="Tahoma" panose="020B0604030504040204" pitchFamily="34" charset="0"/>
                        </a:rPr>
                        <a:t>：</a:t>
                      </a:r>
                      <a:r>
                        <a:rPr kumimoji="1" lang="en-US" altLang="ja-JP" b="0" dirty="0">
                          <a:latin typeface="Tahoma" panose="020B0604030504040204" pitchFamily="34" charset="0"/>
                          <a:ea typeface="Tahoma" panose="020B0604030504040204" pitchFamily="34" charset="0"/>
                          <a:cs typeface="Tahoma" panose="020B0604030504040204" pitchFamily="34" charset="0"/>
                        </a:rPr>
                        <a:t>00.000000</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a:t>
                      </a:r>
                      <a:br>
                        <a:rPr kumimoji="1" lang="en-US" altLang="ja-JP" dirty="0">
                          <a:latin typeface="Tahoma" panose="020B0604030504040204" pitchFamily="34" charset="0"/>
                          <a:ea typeface="Tahoma" panose="020B0604030504040204" pitchFamily="34" charset="0"/>
                          <a:cs typeface="Tahoma" panose="020B0604030504040204" pitchFamily="34" charset="0"/>
                        </a:rPr>
                      </a:br>
                      <a:r>
                        <a:rPr kumimoji="1" lang="en-US" altLang="ja-JP" dirty="0">
                          <a:latin typeface="Tahoma" panose="020B0604030504040204" pitchFamily="34" charset="0"/>
                          <a:ea typeface="Tahoma" panose="020B0604030504040204" pitchFamily="34" charset="0"/>
                          <a:cs typeface="Tahoma" panose="020B0604030504040204" pitchFamily="34" charset="0"/>
                        </a:rPr>
                        <a:t>9999-12-31 23</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a:t>
                      </a:r>
                      <a:r>
                        <a:rPr kumimoji="1" lang="en-US" altLang="ja-JP" dirty="0">
                          <a:latin typeface="Tahoma" panose="020B0604030504040204" pitchFamily="34" charset="0"/>
                          <a:ea typeface="Tahoma" panose="020B0604030504040204" pitchFamily="34" charset="0"/>
                          <a:cs typeface="Tahoma" panose="020B0604030504040204" pitchFamily="34" charset="0"/>
                        </a:rPr>
                        <a:t>59</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a:t>
                      </a:r>
                      <a:r>
                        <a:rPr kumimoji="1" lang="en-US" altLang="ja-JP" dirty="0">
                          <a:latin typeface="Tahoma" panose="020B0604030504040204" pitchFamily="34" charset="0"/>
                          <a:ea typeface="Tahoma" panose="020B0604030504040204" pitchFamily="34" charset="0"/>
                          <a:cs typeface="Tahoma" panose="020B0604030504040204" pitchFamily="34" charset="0"/>
                        </a:rPr>
                        <a:t>59.999999</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tc>
                  <a:txBody>
                    <a:bodyPr/>
                    <a:lstStyle/>
                    <a:p>
                      <a:r>
                        <a:rPr kumimoji="1" lang="en-US" altLang="ja-JP" dirty="0">
                          <a:latin typeface="Tahoma" panose="020B0604030504040204" pitchFamily="34" charset="0"/>
                          <a:ea typeface="Tahoma" panose="020B0604030504040204" pitchFamily="34" charset="0"/>
                          <a:cs typeface="Tahoma" panose="020B0604030504040204" pitchFamily="34" charset="0"/>
                        </a:rPr>
                        <a:t>YY-MM-SS HH:MM:SS</a:t>
                      </a:r>
                      <a:r>
                        <a:rPr kumimoji="1" lang="ja-JP" altLang="en-US" baseline="0" dirty="0">
                          <a:latin typeface="Tahoma" panose="020B0604030504040204" pitchFamily="34" charset="0"/>
                          <a:ea typeface="UD デジタル 教科書体 NK-R" panose="02020400000000000000" pitchFamily="18" charset="-128"/>
                          <a:cs typeface="Tahoma" panose="020B0604030504040204" pitchFamily="34" charset="0"/>
                        </a:rPr>
                        <a:t> を基本として日付・時刻を格納。</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1770542694"/>
                  </a:ext>
                </a:extLst>
              </a:tr>
            </a:tbl>
          </a:graphicData>
        </a:graphic>
      </p:graphicFrame>
      <p:sp>
        <p:nvSpPr>
          <p:cNvPr id="7" name="正方形/長方形 6"/>
          <p:cNvSpPr/>
          <p:nvPr/>
        </p:nvSpPr>
        <p:spPr>
          <a:xfrm>
            <a:off x="1773337" y="4386420"/>
            <a:ext cx="8157742" cy="1200329"/>
          </a:xfrm>
          <a:prstGeom prst="rect">
            <a:avLst/>
          </a:prstGeom>
        </p:spPr>
        <p:txBody>
          <a:bodyPr wrap="square">
            <a:spAutoFit/>
          </a:bodyPr>
          <a:lstStyle/>
          <a:p>
            <a:r>
              <a:rPr lang="ja-JP" altLang="en-US" sz="3600" dirty="0">
                <a:latin typeface="UD デジタル 教科書体 NK-R" panose="02020400000000000000" pitchFamily="18" charset="-128"/>
                <a:ea typeface="UD デジタル 教科書体 NK-R" panose="02020400000000000000" pitchFamily="18" charset="-128"/>
              </a:rPr>
              <a:t>記述方法は基本形以外にも複数ある。</a:t>
            </a:r>
            <a:br>
              <a:rPr lang="en-US" altLang="ja-JP" sz="3600" dirty="0">
                <a:latin typeface="UD デジタル 教科書体 NK-R" panose="02020400000000000000" pitchFamily="18" charset="-128"/>
                <a:ea typeface="UD デジタル 教科書体 NK-R" panose="02020400000000000000" pitchFamily="18" charset="-128"/>
              </a:rPr>
            </a:br>
            <a:r>
              <a:rPr lang="en-US" altLang="ja-JP" sz="3600" dirty="0">
                <a:latin typeface="UD デジタル 教科書体 NK-R" panose="02020400000000000000" pitchFamily="18" charset="-128"/>
                <a:ea typeface="UD デジタル 教科書体 NK-R" panose="02020400000000000000" pitchFamily="18" charset="-128"/>
              </a:rPr>
              <a:t>RDBMS</a:t>
            </a:r>
            <a:r>
              <a:rPr lang="ja-JP" altLang="en-US" sz="3600" dirty="0">
                <a:latin typeface="UD デジタル 教科書体 NK-R" panose="02020400000000000000" pitchFamily="18" charset="-128"/>
                <a:ea typeface="UD デジタル 教科書体 NK-R" panose="02020400000000000000" pitchFamily="18" charset="-128"/>
              </a:rPr>
              <a:t>によるところが大きい。</a:t>
            </a:r>
          </a:p>
        </p:txBody>
      </p:sp>
    </p:spTree>
    <p:extLst>
      <p:ext uri="{BB962C8B-B14F-4D97-AF65-F5344CB8AC3E}">
        <p14:creationId xmlns:p14="http://schemas.microsoft.com/office/powerpoint/2010/main" val="207552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DB</a:t>
            </a:r>
            <a:r>
              <a:rPr kumimoji="1" lang="ja-JP" altLang="en-US" dirty="0"/>
              <a:t>の種類</a:t>
            </a:r>
            <a:r>
              <a:rPr kumimoji="1" lang="en-US" altLang="ja-JP" dirty="0"/>
              <a:t>:</a:t>
            </a:r>
            <a:r>
              <a:rPr kumimoji="1" lang="ja-JP" altLang="en-US" dirty="0"/>
              <a:t>一覧</a:t>
            </a:r>
            <a:r>
              <a:rPr kumimoji="1" lang="en-US" altLang="ja-JP" dirty="0"/>
              <a:t> </a:t>
            </a:r>
            <a:endParaRPr kumimoji="1" lang="ja-JP" altLang="en-US" dirty="0"/>
          </a:p>
        </p:txBody>
      </p:sp>
      <p:sp>
        <p:nvSpPr>
          <p:cNvPr id="3" name="コンテンツ プレースホルダー 2"/>
          <p:cNvSpPr>
            <a:spLocks noGrp="1"/>
          </p:cNvSpPr>
          <p:nvPr>
            <p:ph idx="1"/>
          </p:nvPr>
        </p:nvSpPr>
        <p:spPr/>
        <p:txBody>
          <a:bodyPr/>
          <a:lstStyle/>
          <a:p>
            <a:pPr marL="0" indent="0">
              <a:buNone/>
            </a:pPr>
            <a:r>
              <a:rPr kumimoji="1" lang="ja-JP" altLang="en-US" dirty="0"/>
              <a:t>階層型データベース</a:t>
            </a:r>
            <a:endParaRPr kumimoji="1" lang="en-US" altLang="ja-JP" dirty="0"/>
          </a:p>
          <a:p>
            <a:pPr marL="0" indent="0">
              <a:buNone/>
            </a:pPr>
            <a:endParaRPr lang="en-US" altLang="ja-JP" dirty="0"/>
          </a:p>
          <a:p>
            <a:pPr marL="0" indent="0">
              <a:buNone/>
            </a:pPr>
            <a:r>
              <a:rPr kumimoji="1" lang="ja-JP" altLang="en-US" dirty="0"/>
              <a:t>ネットワーク型データベース</a:t>
            </a:r>
            <a:endParaRPr kumimoji="1" lang="en-US" altLang="ja-JP" dirty="0"/>
          </a:p>
          <a:p>
            <a:pPr marL="0" indent="0">
              <a:buNone/>
            </a:pPr>
            <a:endParaRPr lang="en-US" altLang="ja-JP" dirty="0"/>
          </a:p>
          <a:p>
            <a:pPr marL="0" indent="0">
              <a:buNone/>
            </a:pPr>
            <a:r>
              <a:rPr kumimoji="1" lang="ja-JP" altLang="en-US" dirty="0"/>
              <a:t>リレーショナルデータベース</a:t>
            </a:r>
            <a:r>
              <a:rPr kumimoji="1" lang="en-US" altLang="ja-JP" dirty="0"/>
              <a:t>(RDB)</a:t>
            </a:r>
          </a:p>
          <a:p>
            <a:pPr marL="0" indent="0">
              <a:buNone/>
            </a:pPr>
            <a:endParaRPr lang="en-US" altLang="ja-JP"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11</a:t>
            </a:fld>
            <a:endParaRPr kumimoji="1" lang="ja-JP" altLang="en-US"/>
          </a:p>
        </p:txBody>
      </p:sp>
    </p:spTree>
    <p:extLst>
      <p:ext uri="{BB962C8B-B14F-4D97-AF65-F5344CB8AC3E}">
        <p14:creationId xmlns:p14="http://schemas.microsoft.com/office/powerpoint/2010/main" val="27223232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データの更新</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110</a:t>
            </a:fld>
            <a:endParaRPr kumimoji="1" lang="ja-JP" altLang="en-US"/>
          </a:p>
        </p:txBody>
      </p:sp>
      <p:grpSp>
        <p:nvGrpSpPr>
          <p:cNvPr id="5" name="グループ化 4">
            <a:extLst>
              <a:ext uri="{FF2B5EF4-FFF2-40B4-BE49-F238E27FC236}">
                <a16:creationId xmlns:a16="http://schemas.microsoft.com/office/drawing/2014/main" id="{CB0F6AAC-7CB8-4E52-A3F7-4D608C0CEBCE}"/>
              </a:ext>
            </a:extLst>
          </p:cNvPr>
          <p:cNvGrpSpPr/>
          <p:nvPr/>
        </p:nvGrpSpPr>
        <p:grpSpPr>
          <a:xfrm>
            <a:off x="924045" y="1064485"/>
            <a:ext cx="9896355" cy="2213974"/>
            <a:chOff x="612016" y="5218824"/>
            <a:chExt cx="10181582" cy="688491"/>
          </a:xfrm>
        </p:grpSpPr>
        <p:sp>
          <p:nvSpPr>
            <p:cNvPr id="6" name="正方形/長方形 6">
              <a:extLst>
                <a:ext uri="{FF2B5EF4-FFF2-40B4-BE49-F238E27FC236}">
                  <a16:creationId xmlns:a16="http://schemas.microsoft.com/office/drawing/2014/main" id="{BB9C593D-9567-4827-9103-7688E3CF234A}"/>
                </a:ext>
              </a:extLst>
            </p:cNvPr>
            <p:cNvSpPr/>
            <p:nvPr/>
          </p:nvSpPr>
          <p:spPr>
            <a:xfrm>
              <a:off x="612016" y="5218824"/>
              <a:ext cx="10181582" cy="688491"/>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7" name="コンテンツ プレースホルダー 2">
              <a:extLst>
                <a:ext uri="{FF2B5EF4-FFF2-40B4-BE49-F238E27FC236}">
                  <a16:creationId xmlns:a16="http://schemas.microsoft.com/office/drawing/2014/main" id="{5CD07F05-B99E-4D24-97B8-FE7DF96AD409}"/>
                </a:ext>
              </a:extLst>
            </p:cNvPr>
            <p:cNvSpPr txBox="1">
              <a:spLocks/>
            </p:cNvSpPr>
            <p:nvPr/>
          </p:nvSpPr>
          <p:spPr>
            <a:xfrm>
              <a:off x="854751" y="5266337"/>
              <a:ext cx="9938847" cy="6241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UPDATE</a:t>
              </a:r>
              <a:r>
                <a:rPr lang="en-US" altLang="ja-JP" dirty="0">
                  <a:latin typeface="Tahoma" panose="020B0604030504040204" pitchFamily="34" charset="0"/>
                  <a:ea typeface="Tahoma" panose="020B0604030504040204" pitchFamily="34" charset="0"/>
                  <a:cs typeface="Tahoma" panose="020B0604030504040204" pitchFamily="34" charset="0"/>
                </a:rPr>
                <a:t> </a:t>
              </a:r>
              <a:r>
                <a:rPr lang="ja-JP" altLang="en-US" dirty="0">
                  <a:latin typeface="Tahoma" panose="020B0604030504040204" pitchFamily="34" charset="0"/>
                  <a:cs typeface="Tahoma" panose="020B0604030504040204" pitchFamily="34" charset="0"/>
                </a:rPr>
                <a:t>テーブル名</a:t>
              </a:r>
              <a:endParaRPr lang="en-US" altLang="ja-JP" dirty="0">
                <a:latin typeface="Tahoma" panose="020B0604030504040204" pitchFamily="34" charset="0"/>
                <a:cs typeface="Tahoma" panose="020B0604030504040204" pitchFamily="34" charset="0"/>
              </a:endParaRPr>
            </a:p>
            <a:p>
              <a:pPr marL="0" indent="0">
                <a:buFont typeface="Arial" panose="020B0604020202020204" pitchFamily="34" charset="0"/>
                <a:buNone/>
              </a:pPr>
              <a:r>
                <a:rPr lang="en-US" altLang="ja-JP" dirty="0">
                  <a:solidFill>
                    <a:srgbClr val="FF0000"/>
                  </a:solidFill>
                  <a:latin typeface="Tahoma" panose="020B0604030504040204" pitchFamily="34" charset="0"/>
                  <a:cs typeface="Tahoma" panose="020B0604030504040204" pitchFamily="34" charset="0"/>
                </a:rPr>
                <a:t>SET</a:t>
              </a:r>
              <a:r>
                <a:rPr lang="en-US" altLang="ja-JP" dirty="0">
                  <a:latin typeface="Tahoma" panose="020B0604030504040204" pitchFamily="34" charset="0"/>
                  <a:cs typeface="Tahoma" panose="020B0604030504040204" pitchFamily="34" charset="0"/>
                </a:rPr>
                <a:t>		</a:t>
              </a:r>
              <a:r>
                <a:rPr lang="ja-JP" altLang="en-US" dirty="0">
                  <a:latin typeface="Tahoma" panose="020B0604030504040204" pitchFamily="34" charset="0"/>
                  <a:cs typeface="Tahoma" panose="020B0604030504040204" pitchFamily="34" charset="0"/>
                </a:rPr>
                <a:t>カラム名</a:t>
              </a:r>
              <a:r>
                <a:rPr lang="en-US" altLang="ja-JP" dirty="0">
                  <a:latin typeface="Tahoma" panose="020B0604030504040204" pitchFamily="34" charset="0"/>
                  <a:cs typeface="Tahoma" panose="020B0604030504040204" pitchFamily="34" charset="0"/>
                </a:rPr>
                <a:t>1 = </a:t>
              </a:r>
              <a:r>
                <a:rPr lang="ja-JP" altLang="en-US" dirty="0">
                  <a:latin typeface="Tahoma" panose="020B0604030504040204" pitchFamily="34" charset="0"/>
                  <a:cs typeface="Tahoma" panose="020B0604030504040204" pitchFamily="34" charset="0"/>
                </a:rPr>
                <a:t>値</a:t>
              </a:r>
              <a:r>
                <a:rPr lang="en-US" altLang="ja-JP" dirty="0">
                  <a:latin typeface="Tahoma" panose="020B0604030504040204" pitchFamily="34" charset="0"/>
                  <a:cs typeface="Tahoma" panose="020B0604030504040204" pitchFamily="34" charset="0"/>
                </a:rPr>
                <a:t>1, </a:t>
              </a:r>
              <a:r>
                <a:rPr lang="ja-JP" altLang="en-US" dirty="0">
                  <a:latin typeface="Tahoma" panose="020B0604030504040204" pitchFamily="34" charset="0"/>
                  <a:cs typeface="Tahoma" panose="020B0604030504040204" pitchFamily="34" charset="0"/>
                </a:rPr>
                <a:t>カラム名</a:t>
              </a:r>
              <a:r>
                <a:rPr lang="en-US" altLang="ja-JP" dirty="0">
                  <a:latin typeface="Tahoma" panose="020B0604030504040204" pitchFamily="34" charset="0"/>
                  <a:cs typeface="Tahoma" panose="020B0604030504040204" pitchFamily="34" charset="0"/>
                </a:rPr>
                <a:t>2 = </a:t>
              </a:r>
              <a:r>
                <a:rPr lang="ja-JP" altLang="en-US" dirty="0">
                  <a:latin typeface="Tahoma" panose="020B0604030504040204" pitchFamily="34" charset="0"/>
                  <a:cs typeface="Tahoma" panose="020B0604030504040204" pitchFamily="34" charset="0"/>
                </a:rPr>
                <a:t>値２</a:t>
              </a:r>
              <a:endParaRPr lang="en-US" altLang="ja-JP" dirty="0">
                <a:latin typeface="Tahoma" panose="020B0604030504040204" pitchFamily="34" charset="0"/>
                <a:cs typeface="Tahoma" panose="020B0604030504040204" pitchFamily="34" charset="0"/>
              </a:endParaRPr>
            </a:p>
            <a:p>
              <a:pPr marL="0" indent="0">
                <a:buFont typeface="Arial" panose="020B0604020202020204" pitchFamily="34" charset="0"/>
                <a:buNone/>
              </a:pPr>
              <a:r>
                <a:rPr lang="en-US" altLang="ja-JP" dirty="0">
                  <a:latin typeface="Tahoma" panose="020B0604030504040204" pitchFamily="34" charset="0"/>
                  <a:cs typeface="Tahoma" panose="020B0604030504040204" pitchFamily="34" charset="0"/>
                </a:rPr>
                <a:t>WHERE	</a:t>
              </a:r>
              <a:r>
                <a:rPr lang="ja-JP" altLang="en-US" dirty="0">
                  <a:latin typeface="Tahoma" panose="020B0604030504040204" pitchFamily="34" charset="0"/>
                  <a:cs typeface="Tahoma" panose="020B0604030504040204" pitchFamily="34" charset="0"/>
                </a:rPr>
                <a:t>～</a:t>
              </a:r>
              <a:endParaRPr lang="en-US" altLang="ja-JP" dirty="0">
                <a:latin typeface="Tahoma" panose="020B0604030504040204" pitchFamily="34" charset="0"/>
                <a:cs typeface="Tahoma" panose="020B0604030504040204" pitchFamily="34" charset="0"/>
              </a:endParaRPr>
            </a:p>
          </p:txBody>
        </p:sp>
      </p:grpSp>
      <p:sp>
        <p:nvSpPr>
          <p:cNvPr id="8" name="コンテンツ プレースホルダー 2"/>
          <p:cNvSpPr>
            <a:spLocks noGrp="1"/>
          </p:cNvSpPr>
          <p:nvPr>
            <p:ph idx="1"/>
          </p:nvPr>
        </p:nvSpPr>
        <p:spPr>
          <a:xfrm>
            <a:off x="625879" y="3762336"/>
            <a:ext cx="11204294" cy="1512191"/>
          </a:xfrm>
        </p:spPr>
        <p:txBody>
          <a:bodyPr>
            <a:normAutofit/>
          </a:bodyPr>
          <a:lstStyle/>
          <a:p>
            <a:pPr marL="0" indent="0">
              <a:buNone/>
            </a:pPr>
            <a:r>
              <a:rPr lang="ja-JP" altLang="en-US" dirty="0"/>
              <a:t>既に存在するフィールドのデータを書き換える。</a:t>
            </a:r>
            <a:endParaRPr lang="en-US" altLang="ja-JP" dirty="0"/>
          </a:p>
          <a:p>
            <a:pPr marL="0" indent="0">
              <a:buNone/>
            </a:pPr>
            <a:r>
              <a:rPr lang="en-US" altLang="ja-JP" dirty="0">
                <a:latin typeface="UD デジタル 教科書体 NK-R" panose="02020400000000000000" pitchFamily="18" charset="-128"/>
              </a:rPr>
              <a:t>WHERE</a:t>
            </a:r>
            <a:r>
              <a:rPr lang="ja-JP" altLang="en-US" dirty="0">
                <a:latin typeface="UD デジタル 教科書体 NK-R" panose="02020400000000000000" pitchFamily="18" charset="-128"/>
              </a:rPr>
              <a:t>による対象指定は</a:t>
            </a:r>
            <a:r>
              <a:rPr lang="ja-JP" altLang="en-US" dirty="0">
                <a:solidFill>
                  <a:srgbClr val="FF0000"/>
                </a:solidFill>
                <a:latin typeface="UD デジタル 教科書体 NK-R" panose="02020400000000000000" pitchFamily="18" charset="-128"/>
              </a:rPr>
              <a:t>原則つける。</a:t>
            </a:r>
            <a:endParaRPr lang="en-US" altLang="ja-JP" dirty="0">
              <a:solidFill>
                <a:srgbClr val="FF0000"/>
              </a:solidFill>
              <a:latin typeface="UD デジタル 教科書体 NK-R" panose="02020400000000000000" pitchFamily="18" charset="-128"/>
            </a:endParaRPr>
          </a:p>
          <a:p>
            <a:pPr marL="0" indent="0">
              <a:buNone/>
            </a:pPr>
            <a:endParaRPr lang="en-US" altLang="ja-JP" dirty="0">
              <a:latin typeface="UD デジタル 教科書体 NK-R" panose="02020400000000000000" pitchFamily="18" charset="-128"/>
            </a:endParaRPr>
          </a:p>
          <a:p>
            <a:pPr marL="0" indent="0">
              <a:buNone/>
            </a:pPr>
            <a:endParaRPr lang="en-US" altLang="ja-JP" dirty="0">
              <a:solidFill>
                <a:srgbClr val="FF0000"/>
              </a:solidFill>
              <a:latin typeface="UD デジタル 教科書体 NK-R" panose="02020400000000000000" pitchFamily="18" charset="-128"/>
            </a:endParaRPr>
          </a:p>
        </p:txBody>
      </p:sp>
      <mc:AlternateContent xmlns:mc="http://schemas.openxmlformats.org/markup-compatibility/2006" xmlns:p14="http://schemas.microsoft.com/office/powerpoint/2010/main">
        <mc:Choice Requires="p14">
          <p:contentPart p14:bwMode="auto" r:id="rId2">
            <p14:nvContentPartPr>
              <p14:cNvPr id="3" name="インク 2">
                <a:extLst>
                  <a:ext uri="{FF2B5EF4-FFF2-40B4-BE49-F238E27FC236}">
                    <a16:creationId xmlns:a16="http://schemas.microsoft.com/office/drawing/2014/main" id="{8C4AA317-1E95-4EA2-9C87-091B5ECF4F2A}"/>
                  </a:ext>
                </a:extLst>
              </p14:cNvPr>
              <p14:cNvContentPartPr/>
              <p14:nvPr/>
            </p14:nvContentPartPr>
            <p14:xfrm>
              <a:off x="560520" y="4331880"/>
              <a:ext cx="7765920" cy="860400"/>
            </p14:xfrm>
          </p:contentPart>
        </mc:Choice>
        <mc:Fallback xmlns="">
          <p:pic>
            <p:nvPicPr>
              <p:cNvPr id="3" name="インク 2">
                <a:extLst>
                  <a:ext uri="{FF2B5EF4-FFF2-40B4-BE49-F238E27FC236}">
                    <a16:creationId xmlns:a16="http://schemas.microsoft.com/office/drawing/2014/main" id="{8C4AA317-1E95-4EA2-9C87-091B5ECF4F2A}"/>
                  </a:ext>
                </a:extLst>
              </p:cNvPr>
              <p:cNvPicPr/>
              <p:nvPr/>
            </p:nvPicPr>
            <p:blipFill>
              <a:blip r:embed="rId3"/>
              <a:stretch>
                <a:fillRect/>
              </a:stretch>
            </p:blipFill>
            <p:spPr>
              <a:xfrm>
                <a:off x="551160" y="4322520"/>
                <a:ext cx="7784640" cy="879120"/>
              </a:xfrm>
              <a:prstGeom prst="rect">
                <a:avLst/>
              </a:prstGeom>
            </p:spPr>
          </p:pic>
        </mc:Fallback>
      </mc:AlternateContent>
    </p:spTree>
    <p:extLst>
      <p:ext uri="{BB962C8B-B14F-4D97-AF65-F5344CB8AC3E}">
        <p14:creationId xmlns:p14="http://schemas.microsoft.com/office/powerpoint/2010/main" val="1403500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データの更新：注意点</a:t>
            </a:r>
          </a:p>
        </p:txBody>
      </p:sp>
      <p:sp>
        <p:nvSpPr>
          <p:cNvPr id="3" name="コンテンツ プレースホルダー 2"/>
          <p:cNvSpPr>
            <a:spLocks noGrp="1"/>
          </p:cNvSpPr>
          <p:nvPr>
            <p:ph idx="1"/>
          </p:nvPr>
        </p:nvSpPr>
        <p:spPr>
          <a:xfrm>
            <a:off x="512955" y="1200151"/>
            <a:ext cx="11240429" cy="1398084"/>
          </a:xfrm>
        </p:spPr>
        <p:txBody>
          <a:bodyPr/>
          <a:lstStyle/>
          <a:p>
            <a:pPr marL="0" indent="0">
              <a:buNone/>
            </a:pPr>
            <a:r>
              <a:rPr kumimoji="1" lang="en-US" altLang="ja-JP" dirty="0"/>
              <a:t>WHERE</a:t>
            </a:r>
            <a:r>
              <a:rPr kumimoji="1" lang="ja-JP" altLang="en-US" dirty="0"/>
              <a:t>を付けないとどうなるかやってみよう</a:t>
            </a:r>
            <a:endParaRPr kumimoji="1" lang="en-US" altLang="ja-JP" dirty="0"/>
          </a:p>
          <a:p>
            <a:pPr marL="0" indent="0">
              <a:buNone/>
            </a:pPr>
            <a:r>
              <a:rPr lang="en-US" altLang="ja-JP" dirty="0" err="1"/>
              <a:t>db_test</a:t>
            </a:r>
            <a:r>
              <a:rPr lang="en-US" altLang="ja-JP" dirty="0"/>
              <a:t> </a:t>
            </a:r>
            <a:r>
              <a:rPr lang="ja-JP" altLang="en-US" dirty="0"/>
              <a:t>の</a:t>
            </a:r>
            <a:r>
              <a:rPr lang="en-US" altLang="ja-JP" dirty="0" err="1"/>
              <a:t>upd</a:t>
            </a:r>
            <a:r>
              <a:rPr lang="ja-JP" altLang="en-US" dirty="0"/>
              <a:t>テーブルで</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111</a:t>
            </a:fld>
            <a:endParaRPr kumimoji="1" lang="ja-JP" altLang="en-US"/>
          </a:p>
        </p:txBody>
      </p:sp>
      <p:sp>
        <p:nvSpPr>
          <p:cNvPr id="5" name="正方形/長方形 6">
            <a:extLst>
              <a:ext uri="{FF2B5EF4-FFF2-40B4-BE49-F238E27FC236}">
                <a16:creationId xmlns:a16="http://schemas.microsoft.com/office/drawing/2014/main" id="{2C83F398-B094-401A-AD04-528001DE8680}"/>
              </a:ext>
            </a:extLst>
          </p:cNvPr>
          <p:cNvSpPr/>
          <p:nvPr/>
        </p:nvSpPr>
        <p:spPr>
          <a:xfrm>
            <a:off x="2798955" y="2923471"/>
            <a:ext cx="6322743" cy="1715436"/>
          </a:xfrm>
          <a:prstGeom prst="round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3200" dirty="0">
                <a:solidFill>
                  <a:schemeClr val="tx1"/>
                </a:solidFill>
                <a:latin typeface="Tahoma" panose="020B0604030504040204" pitchFamily="34" charset="0"/>
                <a:ea typeface="Tahoma" panose="020B0604030504040204" pitchFamily="34" charset="0"/>
                <a:cs typeface="Tahoma" panose="020B0604030504040204" pitchFamily="34" charset="0"/>
              </a:rPr>
              <a:t>UPDATE		test</a:t>
            </a:r>
          </a:p>
          <a:p>
            <a:r>
              <a:rPr lang="en-US" altLang="ja-JP" sz="3200" dirty="0">
                <a:solidFill>
                  <a:schemeClr val="tx1"/>
                </a:solidFill>
                <a:latin typeface="Tahoma" panose="020B0604030504040204" pitchFamily="34" charset="0"/>
                <a:ea typeface="Tahoma" panose="020B0604030504040204" pitchFamily="34" charset="0"/>
                <a:cs typeface="Tahoma" panose="020B0604030504040204" pitchFamily="34" charset="0"/>
              </a:rPr>
              <a:t>SET			</a:t>
            </a:r>
            <a:r>
              <a:rPr lang="ja-JP" altLang="en-US" sz="32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入金額 </a:t>
            </a:r>
            <a:r>
              <a:rPr lang="en-US" altLang="ja-JP" sz="3200" dirty="0">
                <a:solidFill>
                  <a:schemeClr val="tx1"/>
                </a:solidFill>
                <a:latin typeface="Tahoma" panose="020B0604030504040204" pitchFamily="34" charset="0"/>
                <a:ea typeface="Tahoma" panose="020B0604030504040204" pitchFamily="34" charset="0"/>
                <a:cs typeface="Tahoma" panose="020B0604030504040204" pitchFamily="34" charset="0"/>
              </a:rPr>
              <a:t>= 100000</a:t>
            </a:r>
          </a:p>
          <a:p>
            <a:r>
              <a:rPr lang="en-US" altLang="ja-JP" sz="3200" dirty="0">
                <a:solidFill>
                  <a:schemeClr val="tx1"/>
                </a:solidFill>
                <a:latin typeface="Tahoma" panose="020B0604030504040204" pitchFamily="34" charset="0"/>
                <a:ea typeface="Tahoma" panose="020B0604030504040204" pitchFamily="34" charset="0"/>
                <a:cs typeface="Tahoma" panose="020B0604030504040204" pitchFamily="34" charset="0"/>
              </a:rPr>
              <a:t>;</a:t>
            </a:r>
            <a:endParaRPr kumimoji="1" lang="ja-JP" altLang="en-US" sz="28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Tree>
    <p:extLst>
      <p:ext uri="{BB962C8B-B14F-4D97-AF65-F5344CB8AC3E}">
        <p14:creationId xmlns:p14="http://schemas.microsoft.com/office/powerpoint/2010/main" val="535738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練習</a:t>
            </a:r>
            <a:r>
              <a:rPr kumimoji="1" lang="en-US" altLang="ja-JP" dirty="0"/>
              <a:t>9</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112</a:t>
            </a:fld>
            <a:endParaRPr kumimoji="1" lang="ja-JP" altLang="en-US"/>
          </a:p>
        </p:txBody>
      </p:sp>
      <p:sp>
        <p:nvSpPr>
          <p:cNvPr id="5" name="コンテンツ プレースホルダー 2"/>
          <p:cNvSpPr>
            <a:spLocks noGrp="1"/>
          </p:cNvSpPr>
          <p:nvPr>
            <p:ph idx="1"/>
          </p:nvPr>
        </p:nvSpPr>
        <p:spPr>
          <a:xfrm>
            <a:off x="180109" y="1241840"/>
            <a:ext cx="11776363" cy="4258611"/>
          </a:xfrm>
        </p:spPr>
        <p:txBody>
          <a:bodyPr/>
          <a:lstStyle/>
          <a:p>
            <a:pPr marL="742950" indent="-742950">
              <a:buFont typeface="+mj-lt"/>
              <a:buAutoNum type="arabicPeriod"/>
            </a:pPr>
            <a:r>
              <a:rPr lang="en-US" altLang="ja-JP" dirty="0" err="1"/>
              <a:t>empno</a:t>
            </a:r>
            <a:r>
              <a:rPr lang="en-US" altLang="ja-JP" dirty="0"/>
              <a:t> </a:t>
            </a:r>
            <a:r>
              <a:rPr lang="ja-JP" altLang="en-US" dirty="0"/>
              <a:t>が </a:t>
            </a:r>
            <a:r>
              <a:rPr lang="en-US" altLang="ja-JP" dirty="0"/>
              <a:t>10xx</a:t>
            </a:r>
            <a:r>
              <a:rPr lang="ja-JP" altLang="en-US" dirty="0"/>
              <a:t>であるレコードを以下の通り更新する</a:t>
            </a:r>
            <a:endParaRPr lang="en-US" altLang="ja-JP" dirty="0"/>
          </a:p>
          <a:p>
            <a:pPr marL="742950" indent="-742950">
              <a:buFont typeface="+mj-lt"/>
              <a:buAutoNum type="arabicPeriod"/>
            </a:pPr>
            <a:endParaRPr kumimoji="1" lang="en-US" altLang="ja-JP" dirty="0"/>
          </a:p>
          <a:p>
            <a:pPr marL="742950" indent="-742950">
              <a:buFont typeface="+mj-lt"/>
              <a:buAutoNum type="arabicPeriod"/>
            </a:pPr>
            <a:endParaRPr lang="en-US" altLang="ja-JP" dirty="0"/>
          </a:p>
          <a:p>
            <a:pPr marL="742950" indent="-742950">
              <a:buFont typeface="+mj-lt"/>
              <a:buAutoNum type="arabicPeriod"/>
            </a:pPr>
            <a:r>
              <a:rPr lang="en-US" altLang="ja-JP" dirty="0" err="1"/>
              <a:t>empno</a:t>
            </a:r>
            <a:r>
              <a:rPr lang="en-US" altLang="ja-JP" dirty="0"/>
              <a:t> </a:t>
            </a:r>
            <a:r>
              <a:rPr lang="ja-JP" altLang="en-US" dirty="0"/>
              <a:t>が </a:t>
            </a:r>
            <a:r>
              <a:rPr lang="en-US" altLang="ja-JP" dirty="0"/>
              <a:t>20xx</a:t>
            </a:r>
            <a:r>
              <a:rPr lang="ja-JP" altLang="en-US" dirty="0"/>
              <a:t>であるレコードの </a:t>
            </a:r>
            <a:r>
              <a:rPr lang="en-US" altLang="ja-JP" dirty="0" err="1"/>
              <a:t>sal</a:t>
            </a:r>
            <a:r>
              <a:rPr lang="en-US" altLang="ja-JP" dirty="0"/>
              <a:t> </a:t>
            </a:r>
            <a:r>
              <a:rPr lang="ja-JP" altLang="en-US" dirty="0"/>
              <a:t>を現在値</a:t>
            </a:r>
            <a:r>
              <a:rPr lang="en-US" altLang="ja-JP" dirty="0"/>
              <a:t>+100</a:t>
            </a:r>
            <a:r>
              <a:rPr lang="ja-JP" altLang="en-US" dirty="0"/>
              <a:t>に</a:t>
            </a:r>
            <a:br>
              <a:rPr lang="en-US" altLang="ja-JP" dirty="0"/>
            </a:br>
            <a:r>
              <a:rPr lang="ja-JP" altLang="en-US" dirty="0"/>
              <a:t>更新する（直接</a:t>
            </a:r>
            <a:r>
              <a:rPr lang="en-US" altLang="ja-JP" dirty="0"/>
              <a:t>1000</a:t>
            </a:r>
            <a:r>
              <a:rPr lang="ja-JP" altLang="en-US" dirty="0"/>
              <a:t>でセットしないこと</a:t>
            </a:r>
            <a:r>
              <a:rPr lang="en-US" altLang="ja-JP" dirty="0"/>
              <a:t>)</a:t>
            </a:r>
          </a:p>
        </p:txBody>
      </p:sp>
      <p:graphicFrame>
        <p:nvGraphicFramePr>
          <p:cNvPr id="8" name="表 7"/>
          <p:cNvGraphicFramePr>
            <a:graphicFrameLocks noGrp="1"/>
          </p:cNvGraphicFramePr>
          <p:nvPr>
            <p:extLst>
              <p:ext uri="{D42A27DB-BD31-4B8C-83A1-F6EECF244321}">
                <p14:modId xmlns:p14="http://schemas.microsoft.com/office/powerpoint/2010/main" val="179259289"/>
              </p:ext>
            </p:extLst>
          </p:nvPr>
        </p:nvGraphicFramePr>
        <p:xfrm>
          <a:off x="425282" y="1936018"/>
          <a:ext cx="11077994" cy="741680"/>
        </p:xfrm>
        <a:graphic>
          <a:graphicData uri="http://schemas.openxmlformats.org/drawingml/2006/table">
            <a:tbl>
              <a:tblPr firstCol="1" bandRow="1">
                <a:tableStyleId>{5C22544A-7EE6-4342-B048-85BDC9FD1C3A}</a:tableStyleId>
              </a:tblPr>
              <a:tblGrid>
                <a:gridCol w="891474">
                  <a:extLst>
                    <a:ext uri="{9D8B030D-6E8A-4147-A177-3AD203B41FA5}">
                      <a16:colId xmlns:a16="http://schemas.microsoft.com/office/drawing/2014/main" val="158933420"/>
                    </a:ext>
                  </a:extLst>
                </a:gridCol>
                <a:gridCol w="1260000">
                  <a:extLst>
                    <a:ext uri="{9D8B030D-6E8A-4147-A177-3AD203B41FA5}">
                      <a16:colId xmlns:a16="http://schemas.microsoft.com/office/drawing/2014/main" val="379002786"/>
                    </a:ext>
                  </a:extLst>
                </a:gridCol>
                <a:gridCol w="1260000">
                  <a:extLst>
                    <a:ext uri="{9D8B030D-6E8A-4147-A177-3AD203B41FA5}">
                      <a16:colId xmlns:a16="http://schemas.microsoft.com/office/drawing/2014/main" val="3887360990"/>
                    </a:ext>
                  </a:extLst>
                </a:gridCol>
                <a:gridCol w="1366520">
                  <a:extLst>
                    <a:ext uri="{9D8B030D-6E8A-4147-A177-3AD203B41FA5}">
                      <a16:colId xmlns:a16="http://schemas.microsoft.com/office/drawing/2014/main" val="439795565"/>
                    </a:ext>
                  </a:extLst>
                </a:gridCol>
                <a:gridCol w="1260000">
                  <a:extLst>
                    <a:ext uri="{9D8B030D-6E8A-4147-A177-3AD203B41FA5}">
                      <a16:colId xmlns:a16="http://schemas.microsoft.com/office/drawing/2014/main" val="2717662836"/>
                    </a:ext>
                  </a:extLst>
                </a:gridCol>
                <a:gridCol w="1260000">
                  <a:extLst>
                    <a:ext uri="{9D8B030D-6E8A-4147-A177-3AD203B41FA5}">
                      <a16:colId xmlns:a16="http://schemas.microsoft.com/office/drawing/2014/main" val="3289798952"/>
                    </a:ext>
                  </a:extLst>
                </a:gridCol>
                <a:gridCol w="1260000">
                  <a:extLst>
                    <a:ext uri="{9D8B030D-6E8A-4147-A177-3AD203B41FA5}">
                      <a16:colId xmlns:a16="http://schemas.microsoft.com/office/drawing/2014/main" val="2376372462"/>
                    </a:ext>
                  </a:extLst>
                </a:gridCol>
                <a:gridCol w="1260000">
                  <a:extLst>
                    <a:ext uri="{9D8B030D-6E8A-4147-A177-3AD203B41FA5}">
                      <a16:colId xmlns:a16="http://schemas.microsoft.com/office/drawing/2014/main" val="3345362839"/>
                    </a:ext>
                  </a:extLst>
                </a:gridCol>
                <a:gridCol w="1260000">
                  <a:extLst>
                    <a:ext uri="{9D8B030D-6E8A-4147-A177-3AD203B41FA5}">
                      <a16:colId xmlns:a16="http://schemas.microsoft.com/office/drawing/2014/main" val="563951911"/>
                    </a:ext>
                  </a:extLst>
                </a:gridCol>
              </a:tblGrid>
              <a:tr h="370840">
                <a:tc>
                  <a:txBody>
                    <a:bodyPr/>
                    <a:lstStyle/>
                    <a:p>
                      <a:pPr algn="ct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カラム</a:t>
                      </a:r>
                    </a:p>
                  </a:txBody>
                  <a:tcPr anchor="ctr"/>
                </a:tc>
                <a:tc>
                  <a:txBody>
                    <a:bodyPr/>
                    <a:lstStyle/>
                    <a:p>
                      <a:pPr algn="ctr"/>
                      <a:r>
                        <a:rPr kumimoji="1" lang="en-US" altLang="ja-JP" dirty="0" err="1">
                          <a:latin typeface="Tahoma" panose="020B0604030504040204" pitchFamily="34" charset="0"/>
                          <a:ea typeface="Tahoma" panose="020B0604030504040204" pitchFamily="34" charset="0"/>
                          <a:cs typeface="Tahoma" panose="020B0604030504040204" pitchFamily="34" charset="0"/>
                        </a:rPr>
                        <a:t>empno</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r>
                        <a:rPr kumimoji="1" lang="en-US" altLang="ja-JP" dirty="0" err="1">
                          <a:latin typeface="Tahoma" panose="020B0604030504040204" pitchFamily="34" charset="0"/>
                          <a:ea typeface="Tahoma" panose="020B0604030504040204" pitchFamily="34" charset="0"/>
                          <a:cs typeface="Tahoma" panose="020B0604030504040204" pitchFamily="34" charset="0"/>
                        </a:rPr>
                        <a:t>ename</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spcAft>
                          <a:spcPts val="0"/>
                        </a:spcAft>
                      </a:pPr>
                      <a:r>
                        <a:rPr lang="en-US" altLang="ja-JP" sz="1800" b="0" kern="100" dirty="0">
                          <a:effectLst/>
                          <a:latin typeface="Tahoma" panose="020B0604030504040204" pitchFamily="34" charset="0"/>
                          <a:ea typeface="UD デジタル 教科書体 NK-R" panose="02020400000000000000" pitchFamily="18" charset="-128"/>
                          <a:cs typeface="Tahoma" panose="020B0604030504040204" pitchFamily="34" charset="0"/>
                        </a:rPr>
                        <a:t>job</a:t>
                      </a:r>
                      <a:endParaRPr lang="ja-JP" sz="1800" b="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8580" marR="68580" marT="0" marB="0" anchor="ctr"/>
                </a:tc>
                <a:tc>
                  <a:txBody>
                    <a:bodyPr/>
                    <a:lstStyle/>
                    <a:p>
                      <a:pPr algn="ctr">
                        <a:spcAft>
                          <a:spcPts val="0"/>
                        </a:spcAft>
                      </a:pPr>
                      <a:r>
                        <a:rPr lang="en-US" altLang="ja-JP" sz="1800" b="0" kern="100" dirty="0">
                          <a:effectLst/>
                          <a:latin typeface="Tahoma" panose="020B0604030504040204" pitchFamily="34" charset="0"/>
                          <a:ea typeface="Tahoma" panose="020B0604030504040204" pitchFamily="34" charset="0"/>
                          <a:cs typeface="Tahoma" panose="020B0604030504040204" pitchFamily="34" charset="0"/>
                        </a:rPr>
                        <a:t>mg</a:t>
                      </a:r>
                      <a:endParaRPr lang="ja-JP" sz="1800" b="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8580" marR="68580" marT="0" marB="0" anchor="ctr"/>
                </a:tc>
                <a:tc>
                  <a:txBody>
                    <a:bodyPr/>
                    <a:lstStyle/>
                    <a:p>
                      <a:pPr algn="ctr">
                        <a:spcAft>
                          <a:spcPts val="0"/>
                        </a:spcAft>
                      </a:pPr>
                      <a:r>
                        <a:rPr lang="en-US" sz="1800" b="0" kern="100" dirty="0" err="1">
                          <a:effectLst/>
                          <a:latin typeface="Tahoma" panose="020B0604030504040204" pitchFamily="34" charset="0"/>
                          <a:ea typeface="Tahoma" panose="020B0604030504040204" pitchFamily="34" charset="0"/>
                          <a:cs typeface="Tahoma" panose="020B0604030504040204" pitchFamily="34" charset="0"/>
                        </a:rPr>
                        <a:t>hiredate</a:t>
                      </a:r>
                      <a:endParaRPr lang="ja-JP" sz="1800" b="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8580" marR="68580" marT="0" marB="0" anchor="ctr"/>
                </a:tc>
                <a:tc>
                  <a:txBody>
                    <a:bodyPr/>
                    <a:lstStyle/>
                    <a:p>
                      <a:pPr algn="ctr">
                        <a:spcAft>
                          <a:spcPts val="0"/>
                        </a:spcAft>
                      </a:pPr>
                      <a:r>
                        <a:rPr lang="en-US" altLang="ja-JP" sz="1800" b="0" kern="100" dirty="0" err="1">
                          <a:effectLst/>
                          <a:latin typeface="Tahoma" panose="020B0604030504040204" pitchFamily="34" charset="0"/>
                          <a:ea typeface="Tahoma" panose="020B0604030504040204" pitchFamily="34" charset="0"/>
                          <a:cs typeface="Tahoma" panose="020B0604030504040204" pitchFamily="34" charset="0"/>
                        </a:rPr>
                        <a:t>sal</a:t>
                      </a:r>
                      <a:endParaRPr lang="ja-JP" sz="1800" b="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8580" marR="68580" marT="0" marB="0" anchor="ctr"/>
                </a:tc>
                <a:tc>
                  <a:txBody>
                    <a:bodyPr/>
                    <a:lstStyle/>
                    <a:p>
                      <a:pPr algn="ctr">
                        <a:spcAft>
                          <a:spcPts val="0"/>
                        </a:spcAft>
                      </a:pPr>
                      <a:r>
                        <a:rPr lang="en-US" altLang="ja-JP" sz="1800" b="0" kern="100" dirty="0" err="1">
                          <a:effectLst/>
                          <a:latin typeface="Tahoma" panose="020B0604030504040204" pitchFamily="34" charset="0"/>
                          <a:ea typeface="Tahoma" panose="020B0604030504040204" pitchFamily="34" charset="0"/>
                          <a:cs typeface="Tahoma" panose="020B0604030504040204" pitchFamily="34" charset="0"/>
                        </a:rPr>
                        <a:t>comm</a:t>
                      </a:r>
                      <a:endParaRPr lang="ja-JP" sz="1800" b="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8580" marR="68580" marT="0" marB="0" anchor="ctr"/>
                </a:tc>
                <a:tc>
                  <a:txBody>
                    <a:bodyPr/>
                    <a:lstStyle/>
                    <a:p>
                      <a:pPr algn="ctr">
                        <a:spcAft>
                          <a:spcPts val="0"/>
                        </a:spcAft>
                      </a:pPr>
                      <a:r>
                        <a:rPr lang="en-US" altLang="ja-JP" sz="1800" b="0" kern="100" dirty="0" err="1">
                          <a:effectLst/>
                          <a:latin typeface="Tahoma" panose="020B0604030504040204" pitchFamily="34" charset="0"/>
                          <a:ea typeface="Tahoma" panose="020B0604030504040204" pitchFamily="34" charset="0"/>
                          <a:cs typeface="Tahoma" panose="020B0604030504040204" pitchFamily="34" charset="0"/>
                        </a:rPr>
                        <a:t>deptno</a:t>
                      </a:r>
                      <a:endParaRPr lang="ja-JP" sz="1800" b="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8580" marR="68580" marT="0" marB="0" anchor="ctr"/>
                </a:tc>
                <a:extLst>
                  <a:ext uri="{0D108BD9-81ED-4DB2-BD59-A6C34878D82A}">
                    <a16:rowId xmlns:a16="http://schemas.microsoft.com/office/drawing/2014/main" val="725549930"/>
                  </a:ext>
                </a:extLst>
              </a:tr>
              <a:tr h="370840">
                <a:tc>
                  <a:txBody>
                    <a:bodyPr/>
                    <a:lstStyle/>
                    <a:p>
                      <a:pPr algn="ctr"/>
                      <a:r>
                        <a:rPr kumimoji="1" lang="ja-JP" altLang="en-US">
                          <a:latin typeface="Tahoma" panose="020B0604030504040204" pitchFamily="34" charset="0"/>
                          <a:ea typeface="UD デジタル 教科書体 NK-R" panose="02020400000000000000" pitchFamily="18" charset="-128"/>
                          <a:cs typeface="Tahoma" panose="020B0604030504040204" pitchFamily="34" charset="0"/>
                        </a:rPr>
                        <a:t>値</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10xx</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r>
                        <a:rPr kumimoji="1" lang="ja-JP" altLang="en-US" sz="1600" dirty="0">
                          <a:latin typeface="Tahoma" panose="020B0604030504040204" pitchFamily="34" charset="0"/>
                          <a:ea typeface="UD デジタル 教科書体 NK-R" panose="02020400000000000000" pitchFamily="18" charset="-128"/>
                          <a:cs typeface="Tahoma" panose="020B0604030504040204" pitchFamily="34" charset="0"/>
                        </a:rPr>
                        <a:t>自分の名前</a:t>
                      </a:r>
                    </a:p>
                  </a:txBody>
                  <a:tcPr anchor="ctr"/>
                </a:tc>
                <a:tc>
                  <a:txBody>
                    <a:bodyPr/>
                    <a:lstStyle/>
                    <a:p>
                      <a:pPr algn="ctr"/>
                      <a:r>
                        <a:rPr kumimoji="1" lang="en-US" altLang="ja-JP"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OPERATOR</a:t>
                      </a:r>
                      <a:endParaRPr kumimoji="1" lang="ja-JP" altLang="en-US"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NULL</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r>
                        <a:rPr kumimoji="1" lang="en-US" altLang="ja-JP"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2007/10/4</a:t>
                      </a:r>
                      <a:endParaRPr kumimoji="1" lang="ja-JP" altLang="en-US"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r>
                        <a:rPr kumimoji="1" lang="en-US" altLang="ja-JP"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1000</a:t>
                      </a:r>
                      <a:endParaRPr kumimoji="1" lang="ja-JP" altLang="en-US"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NULL</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r>
                        <a:rPr kumimoji="1" lang="en-US" altLang="ja-JP"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10</a:t>
                      </a:r>
                      <a:endParaRPr kumimoji="1" lang="ja-JP" altLang="en-US"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3108371238"/>
                  </a:ext>
                </a:extLst>
              </a:tr>
            </a:tbl>
          </a:graphicData>
        </a:graphic>
      </p:graphicFrame>
      <mc:AlternateContent xmlns:mc="http://schemas.openxmlformats.org/markup-compatibility/2006" xmlns:p14="http://schemas.microsoft.com/office/powerpoint/2010/main">
        <mc:Choice Requires="p14">
          <p:contentPart p14:bwMode="auto" r:id="rId2">
            <p14:nvContentPartPr>
              <p14:cNvPr id="3" name="インク 2">
                <a:extLst>
                  <a:ext uri="{FF2B5EF4-FFF2-40B4-BE49-F238E27FC236}">
                    <a16:creationId xmlns:a16="http://schemas.microsoft.com/office/drawing/2014/main" id="{9C784A0B-424A-4CF3-9E99-54EE1A7DD3C8}"/>
                  </a:ext>
                </a:extLst>
              </p14:cNvPr>
              <p14:cNvContentPartPr/>
              <p14:nvPr/>
            </p14:nvContentPartPr>
            <p14:xfrm>
              <a:off x="3031200" y="3878640"/>
              <a:ext cx="7936920" cy="640440"/>
            </p14:xfrm>
          </p:contentPart>
        </mc:Choice>
        <mc:Fallback xmlns="">
          <p:pic>
            <p:nvPicPr>
              <p:cNvPr id="3" name="インク 2">
                <a:extLst>
                  <a:ext uri="{FF2B5EF4-FFF2-40B4-BE49-F238E27FC236}">
                    <a16:creationId xmlns:a16="http://schemas.microsoft.com/office/drawing/2014/main" id="{9C784A0B-424A-4CF3-9E99-54EE1A7DD3C8}"/>
                  </a:ext>
                </a:extLst>
              </p:cNvPr>
              <p:cNvPicPr/>
              <p:nvPr/>
            </p:nvPicPr>
            <p:blipFill>
              <a:blip r:embed="rId3"/>
              <a:stretch>
                <a:fillRect/>
              </a:stretch>
            </p:blipFill>
            <p:spPr>
              <a:xfrm>
                <a:off x="3021840" y="3869280"/>
                <a:ext cx="7955640" cy="659160"/>
              </a:xfrm>
              <a:prstGeom prst="rect">
                <a:avLst/>
              </a:prstGeom>
            </p:spPr>
          </p:pic>
        </mc:Fallback>
      </mc:AlternateContent>
    </p:spTree>
    <p:extLst>
      <p:ext uri="{BB962C8B-B14F-4D97-AF65-F5344CB8AC3E}">
        <p14:creationId xmlns:p14="http://schemas.microsoft.com/office/powerpoint/2010/main" val="21527027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データの削除</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113</a:t>
            </a:fld>
            <a:endParaRPr kumimoji="1" lang="ja-JP" altLang="en-US"/>
          </a:p>
        </p:txBody>
      </p:sp>
      <p:grpSp>
        <p:nvGrpSpPr>
          <p:cNvPr id="5" name="グループ化 4">
            <a:extLst>
              <a:ext uri="{FF2B5EF4-FFF2-40B4-BE49-F238E27FC236}">
                <a16:creationId xmlns:a16="http://schemas.microsoft.com/office/drawing/2014/main" id="{CB0F6AAC-7CB8-4E52-A3F7-4D608C0CEBCE}"/>
              </a:ext>
            </a:extLst>
          </p:cNvPr>
          <p:cNvGrpSpPr/>
          <p:nvPr/>
        </p:nvGrpSpPr>
        <p:grpSpPr>
          <a:xfrm>
            <a:off x="1021027" y="1036776"/>
            <a:ext cx="9896355" cy="2213974"/>
            <a:chOff x="612016" y="5218824"/>
            <a:chExt cx="10181582" cy="688491"/>
          </a:xfrm>
        </p:grpSpPr>
        <p:sp>
          <p:nvSpPr>
            <p:cNvPr id="6" name="正方形/長方形 6">
              <a:extLst>
                <a:ext uri="{FF2B5EF4-FFF2-40B4-BE49-F238E27FC236}">
                  <a16:creationId xmlns:a16="http://schemas.microsoft.com/office/drawing/2014/main" id="{BB9C593D-9567-4827-9103-7688E3CF234A}"/>
                </a:ext>
              </a:extLst>
            </p:cNvPr>
            <p:cNvSpPr/>
            <p:nvPr/>
          </p:nvSpPr>
          <p:spPr>
            <a:xfrm>
              <a:off x="612016" y="5218824"/>
              <a:ext cx="10181582" cy="688491"/>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7" name="コンテンツ プレースホルダー 2">
              <a:extLst>
                <a:ext uri="{FF2B5EF4-FFF2-40B4-BE49-F238E27FC236}">
                  <a16:creationId xmlns:a16="http://schemas.microsoft.com/office/drawing/2014/main" id="{5CD07F05-B99E-4D24-97B8-FE7DF96AD409}"/>
                </a:ext>
              </a:extLst>
            </p:cNvPr>
            <p:cNvSpPr txBox="1">
              <a:spLocks/>
            </p:cNvSpPr>
            <p:nvPr/>
          </p:nvSpPr>
          <p:spPr>
            <a:xfrm>
              <a:off x="854751" y="5266337"/>
              <a:ext cx="9938847" cy="6241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DELETE</a:t>
              </a:r>
              <a:r>
                <a:rPr lang="en-US" altLang="ja-JP" dirty="0">
                  <a:latin typeface="Tahoma" panose="020B0604030504040204" pitchFamily="34" charset="0"/>
                  <a:ea typeface="Tahoma" panose="020B0604030504040204" pitchFamily="34" charset="0"/>
                  <a:cs typeface="Tahoma" panose="020B0604030504040204" pitchFamily="34" charset="0"/>
                </a:rPr>
                <a:t> </a:t>
              </a:r>
            </a:p>
            <a:p>
              <a:pPr marL="0" indent="0">
                <a:buNone/>
              </a:pPr>
              <a:r>
                <a:rPr lang="en-US" altLang="ja-JP" dirty="0">
                  <a:solidFill>
                    <a:srgbClr val="FF0000"/>
                  </a:solidFill>
                  <a:latin typeface="Tahoma" panose="020B0604030504040204" pitchFamily="34" charset="0"/>
                  <a:cs typeface="Tahoma" panose="020B0604030504040204" pitchFamily="34" charset="0"/>
                </a:rPr>
                <a:t>FROM	</a:t>
              </a:r>
              <a:r>
                <a:rPr lang="ja-JP" altLang="en-US" dirty="0">
                  <a:latin typeface="Tahoma" panose="020B0604030504040204" pitchFamily="34" charset="0"/>
                  <a:cs typeface="Tahoma" panose="020B0604030504040204" pitchFamily="34" charset="0"/>
                </a:rPr>
                <a:t>テーブル名</a:t>
              </a:r>
              <a:endParaRPr lang="en-US" altLang="ja-JP" dirty="0">
                <a:latin typeface="Tahoma" panose="020B0604030504040204" pitchFamily="34" charset="0"/>
                <a:cs typeface="Tahoma" panose="020B0604030504040204" pitchFamily="34" charset="0"/>
              </a:endParaRPr>
            </a:p>
            <a:p>
              <a:pPr marL="0" indent="0">
                <a:buNone/>
              </a:pPr>
              <a:r>
                <a:rPr lang="en-US" altLang="ja-JP" dirty="0">
                  <a:latin typeface="Tahoma" panose="020B0604030504040204" pitchFamily="34" charset="0"/>
                  <a:cs typeface="Tahoma" panose="020B0604030504040204" pitchFamily="34" charset="0"/>
                </a:rPr>
                <a:t>WHERE	</a:t>
              </a:r>
              <a:r>
                <a:rPr lang="ja-JP" altLang="en-US" dirty="0">
                  <a:latin typeface="Tahoma" panose="020B0604030504040204" pitchFamily="34" charset="0"/>
                  <a:cs typeface="Tahoma" panose="020B0604030504040204" pitchFamily="34" charset="0"/>
                </a:rPr>
                <a:t>～</a:t>
              </a:r>
              <a:endParaRPr lang="en-US" altLang="ja-JP" dirty="0">
                <a:latin typeface="Tahoma" panose="020B0604030504040204" pitchFamily="34" charset="0"/>
                <a:cs typeface="Tahoma" panose="020B0604030504040204" pitchFamily="34" charset="0"/>
              </a:endParaRPr>
            </a:p>
          </p:txBody>
        </p:sp>
      </p:grpSp>
      <p:sp>
        <p:nvSpPr>
          <p:cNvPr id="8" name="コンテンツ プレースホルダー 2"/>
          <p:cNvSpPr>
            <a:spLocks noGrp="1"/>
          </p:cNvSpPr>
          <p:nvPr>
            <p:ph idx="1"/>
          </p:nvPr>
        </p:nvSpPr>
        <p:spPr>
          <a:xfrm>
            <a:off x="493853" y="3623791"/>
            <a:ext cx="11204294" cy="2749300"/>
          </a:xfrm>
        </p:spPr>
        <p:txBody>
          <a:bodyPr>
            <a:normAutofit lnSpcReduction="10000"/>
          </a:bodyPr>
          <a:lstStyle/>
          <a:p>
            <a:pPr marL="0" indent="0">
              <a:buNone/>
            </a:pPr>
            <a:r>
              <a:rPr lang="ja-JP" altLang="en-US" dirty="0"/>
              <a:t>既に存在するレコードを削除する。</a:t>
            </a:r>
            <a:endParaRPr lang="en-US" altLang="ja-JP" dirty="0"/>
          </a:p>
          <a:p>
            <a:pPr marL="0" indent="0">
              <a:buNone/>
            </a:pPr>
            <a:r>
              <a:rPr lang="en-US" altLang="ja-JP" dirty="0">
                <a:latin typeface="UD デジタル 教科書体 NK-R" panose="02020400000000000000" pitchFamily="18" charset="-128"/>
              </a:rPr>
              <a:t>WHERE</a:t>
            </a:r>
            <a:r>
              <a:rPr lang="ja-JP" altLang="en-US" dirty="0">
                <a:latin typeface="UD デジタル 教科書体 NK-R" panose="02020400000000000000" pitchFamily="18" charset="-128"/>
              </a:rPr>
              <a:t>による対象指定は</a:t>
            </a:r>
            <a:r>
              <a:rPr lang="ja-JP" altLang="en-US" dirty="0">
                <a:solidFill>
                  <a:srgbClr val="FF0000"/>
                </a:solidFill>
                <a:latin typeface="UD デジタル 教科書体 NK-R" panose="02020400000000000000" pitchFamily="18" charset="-128"/>
              </a:rPr>
              <a:t>原則つける</a:t>
            </a:r>
            <a:endParaRPr lang="en-US" altLang="ja-JP" dirty="0">
              <a:solidFill>
                <a:srgbClr val="FF0000"/>
              </a:solidFill>
              <a:latin typeface="UD デジタル 教科書体 NK-R" panose="02020400000000000000" pitchFamily="18" charset="-128"/>
            </a:endParaRPr>
          </a:p>
          <a:p>
            <a:pPr marL="0" indent="0">
              <a:buNone/>
            </a:pPr>
            <a:endParaRPr lang="en-US" altLang="ja-JP" dirty="0">
              <a:solidFill>
                <a:srgbClr val="FF0000"/>
              </a:solidFill>
              <a:latin typeface="UD デジタル 教科書体 NK-R" panose="02020400000000000000" pitchFamily="18" charset="-128"/>
            </a:endParaRPr>
          </a:p>
          <a:p>
            <a:pPr marL="0" indent="0">
              <a:buNone/>
            </a:pPr>
            <a:r>
              <a:rPr lang="en-US" altLang="ja-JP" dirty="0">
                <a:latin typeface="UD デジタル 教科書体 NK-R" panose="02020400000000000000" pitchFamily="18" charset="-128"/>
              </a:rPr>
              <a:t>WHERE</a:t>
            </a:r>
            <a:r>
              <a:rPr lang="ja-JP" altLang="en-US" dirty="0">
                <a:latin typeface="UD デジタル 教科書体 NK-R" panose="02020400000000000000" pitchFamily="18" charset="-128"/>
              </a:rPr>
              <a:t>で対象を指定しない場合</a:t>
            </a:r>
            <a:r>
              <a:rPr lang="ja-JP" altLang="en-US" dirty="0">
                <a:solidFill>
                  <a:srgbClr val="FF0000"/>
                </a:solidFill>
                <a:latin typeface="UD デジタル 教科書体 NK-R" panose="02020400000000000000" pitchFamily="18" charset="-128"/>
              </a:rPr>
              <a:t>全レコード削除</a:t>
            </a:r>
            <a:endParaRPr lang="en-US" altLang="ja-JP" dirty="0">
              <a:solidFill>
                <a:srgbClr val="FF0000"/>
              </a:solidFill>
              <a:latin typeface="UD デジタル 教科書体 NK-R" panose="02020400000000000000" pitchFamily="18" charset="-128"/>
            </a:endParaRPr>
          </a:p>
          <a:p>
            <a:pPr marL="0" indent="0">
              <a:buNone/>
            </a:pPr>
            <a:endParaRPr lang="en-US" altLang="ja-JP" dirty="0">
              <a:latin typeface="UD デジタル 教科書体 NK-R" panose="02020400000000000000" pitchFamily="18" charset="-128"/>
            </a:endParaRPr>
          </a:p>
          <a:p>
            <a:pPr marL="0" indent="0">
              <a:buNone/>
            </a:pPr>
            <a:endParaRPr lang="en-US" altLang="ja-JP" dirty="0">
              <a:solidFill>
                <a:srgbClr val="FF0000"/>
              </a:solidFill>
              <a:latin typeface="UD デジタル 教科書体 NK-R" panose="02020400000000000000" pitchFamily="18" charset="-128"/>
            </a:endParaRPr>
          </a:p>
        </p:txBody>
      </p:sp>
    </p:spTree>
    <p:extLst>
      <p:ext uri="{BB962C8B-B14F-4D97-AF65-F5344CB8AC3E}">
        <p14:creationId xmlns:p14="http://schemas.microsoft.com/office/powerpoint/2010/main" val="160767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fade">
                                      <p:cBhvr>
                                        <p:cTn id="17"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練習</a:t>
            </a:r>
            <a:r>
              <a:rPr kumimoji="1" lang="en-US" altLang="ja-JP" dirty="0"/>
              <a:t>11</a:t>
            </a:r>
            <a:endParaRPr kumimoji="1" lang="ja-JP" altLang="en-US" dirty="0"/>
          </a:p>
        </p:txBody>
      </p:sp>
      <p:sp>
        <p:nvSpPr>
          <p:cNvPr id="3" name="コンテンツ プレースホルダー 2"/>
          <p:cNvSpPr>
            <a:spLocks noGrp="1"/>
          </p:cNvSpPr>
          <p:nvPr>
            <p:ph idx="1"/>
          </p:nvPr>
        </p:nvSpPr>
        <p:spPr>
          <a:xfrm>
            <a:off x="796636" y="1427018"/>
            <a:ext cx="10571018" cy="886691"/>
          </a:xfrm>
        </p:spPr>
        <p:txBody>
          <a:bodyPr/>
          <a:lstStyle/>
          <a:p>
            <a:pPr marL="742950" indent="-742950">
              <a:buFont typeface="+mj-lt"/>
              <a:buAutoNum type="arabicPeriod"/>
            </a:pPr>
            <a:r>
              <a:rPr kumimoji="1" lang="en-US" altLang="ja-JP" dirty="0" err="1">
                <a:ea typeface="Tahoma" panose="020B0604030504040204" pitchFamily="34" charset="0"/>
              </a:rPr>
              <a:t>empno</a:t>
            </a:r>
            <a:r>
              <a:rPr kumimoji="1" lang="ja-JP" altLang="en-US" dirty="0"/>
              <a:t>が</a:t>
            </a:r>
            <a:r>
              <a:rPr kumimoji="1" lang="en-US" altLang="ja-JP" dirty="0">
                <a:ea typeface="Tahoma" panose="020B0604030504040204" pitchFamily="34" charset="0"/>
              </a:rPr>
              <a:t>10</a:t>
            </a:r>
            <a:r>
              <a:rPr kumimoji="1" lang="ja-JP" altLang="en-US" dirty="0"/>
              <a:t>ｘｘ</a:t>
            </a:r>
            <a:r>
              <a:rPr lang="ja-JP" altLang="en-US" dirty="0"/>
              <a:t>であるレコードを削除する</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114</a:t>
            </a:fld>
            <a:endParaRPr kumimoji="1" lang="ja-JP" altLang="en-US"/>
          </a:p>
        </p:txBody>
      </p:sp>
    </p:spTree>
    <p:extLst>
      <p:ext uri="{BB962C8B-B14F-4D97-AF65-F5344CB8AC3E}">
        <p14:creationId xmlns:p14="http://schemas.microsoft.com/office/powerpoint/2010/main" val="28361886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関数の利用</a:t>
            </a:r>
            <a:endParaRPr kumimoji="1" lang="ja-JP" altLang="en-US" dirty="0"/>
          </a:p>
        </p:txBody>
      </p:sp>
      <p:sp>
        <p:nvSpPr>
          <p:cNvPr id="3" name="サブタイトル 2"/>
          <p:cNvSpPr>
            <a:spLocks noGrp="1"/>
          </p:cNvSpPr>
          <p:nvPr>
            <p:ph type="body" idx="1"/>
          </p:nvPr>
        </p:nvSpPr>
        <p:spPr>
          <a:xfrm>
            <a:off x="3242929" y="5138515"/>
            <a:ext cx="7017488" cy="1490885"/>
          </a:xfrm>
        </p:spPr>
        <p:txBody>
          <a:bodyPr>
            <a:normAutofit fontScale="92500" lnSpcReduction="10000"/>
          </a:bodyPr>
          <a:lstStyle/>
          <a:p>
            <a:r>
              <a:rPr lang="ja-JP" altLang="en-US" dirty="0"/>
              <a:t>関数とは</a:t>
            </a:r>
            <a:endParaRPr lang="en-US" altLang="ja-JP" dirty="0"/>
          </a:p>
          <a:p>
            <a:r>
              <a:rPr lang="ja-JP" altLang="en-US" dirty="0"/>
              <a:t>文字関数 </a:t>
            </a:r>
            <a:endParaRPr lang="en-US" altLang="ja-JP" dirty="0"/>
          </a:p>
          <a:p>
            <a:r>
              <a:rPr lang="ja-JP" altLang="en-US" dirty="0"/>
              <a:t>数値関数</a:t>
            </a:r>
            <a:endParaRPr lang="en-US" altLang="ja-JP" dirty="0"/>
          </a:p>
          <a:p>
            <a:r>
              <a:rPr lang="ja-JP" altLang="en-US" dirty="0"/>
              <a:t>日付関数</a:t>
            </a:r>
            <a:endParaRPr lang="en-US" altLang="ja-JP"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115</a:t>
            </a:fld>
            <a:endParaRPr kumimoji="1" lang="ja-JP" altLang="en-US"/>
          </a:p>
        </p:txBody>
      </p:sp>
    </p:spTree>
    <p:extLst>
      <p:ext uri="{BB962C8B-B14F-4D97-AF65-F5344CB8AC3E}">
        <p14:creationId xmlns:p14="http://schemas.microsoft.com/office/powerpoint/2010/main" val="244122928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例えばこんなケース</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116</a:t>
            </a:fld>
            <a:endParaRPr kumimoji="1" lang="ja-JP" altLang="en-US"/>
          </a:p>
        </p:txBody>
      </p:sp>
      <p:sp>
        <p:nvSpPr>
          <p:cNvPr id="5" name="コンテンツ プレースホルダー 4"/>
          <p:cNvSpPr>
            <a:spLocks noGrp="1"/>
          </p:cNvSpPr>
          <p:nvPr>
            <p:ph idx="1"/>
          </p:nvPr>
        </p:nvSpPr>
        <p:spPr>
          <a:xfrm>
            <a:off x="1871748" y="2466131"/>
            <a:ext cx="8785168" cy="779989"/>
          </a:xfrm>
        </p:spPr>
        <p:txBody>
          <a:bodyPr/>
          <a:lstStyle/>
          <a:p>
            <a:pPr marL="0" indent="0">
              <a:buNone/>
            </a:pPr>
            <a:r>
              <a:rPr kumimoji="1" lang="ja-JP" altLang="en-US" dirty="0"/>
              <a:t>文字カラムの値を小文字に変換してください</a:t>
            </a:r>
          </a:p>
        </p:txBody>
      </p:sp>
      <p:pic>
        <p:nvPicPr>
          <p:cNvPr id="6" name="図 5"/>
          <p:cNvPicPr>
            <a:picLocks noChangeAspect="1"/>
          </p:cNvPicPr>
          <p:nvPr/>
        </p:nvPicPr>
        <p:blipFill rotWithShape="1">
          <a:blip r:embed="rId3"/>
          <a:srcRect l="68925" t="31004" r="7959" b="63548"/>
          <a:stretch/>
        </p:blipFill>
        <p:spPr>
          <a:xfrm>
            <a:off x="2061128" y="1116352"/>
            <a:ext cx="8360688" cy="1108342"/>
          </a:xfrm>
          <a:prstGeom prst="rect">
            <a:avLst/>
          </a:prstGeom>
        </p:spPr>
      </p:pic>
      <p:grpSp>
        <p:nvGrpSpPr>
          <p:cNvPr id="3" name="グループ化 2"/>
          <p:cNvGrpSpPr/>
          <p:nvPr/>
        </p:nvGrpSpPr>
        <p:grpSpPr>
          <a:xfrm>
            <a:off x="1217899" y="3815910"/>
            <a:ext cx="10416540" cy="3096672"/>
            <a:chOff x="1641645" y="3818103"/>
            <a:chExt cx="10416540" cy="3096672"/>
          </a:xfrm>
        </p:grpSpPr>
        <p:pic>
          <p:nvPicPr>
            <p:cNvPr id="1026" name="Picture 2" descr="https://1.bp.blogspot.com/-qlZaXRtflc0/YHDkJKPzzXI/AAAAAAABdlE/VKkWmH5T-hIp_ANnkt7U-j4DbXFkg8oYQCNcBGAsYHQ/s768/guruguru_megamawaru_ma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41645" y="4728038"/>
              <a:ext cx="2129790" cy="2186737"/>
            </a:xfrm>
            <a:prstGeom prst="rect">
              <a:avLst/>
            </a:prstGeom>
            <a:noFill/>
            <a:extLst>
              <a:ext uri="{909E8E84-426E-40DD-AFC4-6F175D3DCCD1}">
                <a14:hiddenFill xmlns:a14="http://schemas.microsoft.com/office/drawing/2010/main">
                  <a:solidFill>
                    <a:srgbClr val="FFFFFF"/>
                  </a:solidFill>
                </a14:hiddenFill>
              </a:ext>
            </a:extLst>
          </p:spPr>
        </p:pic>
        <p:sp>
          <p:nvSpPr>
            <p:cNvPr id="9" name="角丸四角形吹き出し 8"/>
            <p:cNvSpPr/>
            <p:nvPr/>
          </p:nvSpPr>
          <p:spPr>
            <a:xfrm>
              <a:off x="3897165" y="3818103"/>
              <a:ext cx="8161020" cy="2553046"/>
            </a:xfrm>
            <a:prstGeom prst="wedgeRoundRectCallout">
              <a:avLst>
                <a:gd name="adj1" fmla="val -55287"/>
                <a:gd name="adj2" fmla="val 30037"/>
                <a:gd name="adj3" fmla="val 16667"/>
              </a:avLst>
            </a:prstGeom>
            <a:solidFill>
              <a:schemeClr val="bg2"/>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dirty="0">
                  <a:solidFill>
                    <a:sysClr val="windowText" lastClr="000000"/>
                  </a:solidFill>
                  <a:latin typeface="UD デジタル 教科書体 NK-R" panose="02020400000000000000" pitchFamily="18" charset="-128"/>
                  <a:ea typeface="UD デジタル 教科書体 NK-R" panose="02020400000000000000" pitchFamily="18" charset="-128"/>
                </a:rPr>
                <a:t>コンピュータで扱われる文字は全て文字コードという数値が割り当てられているから文字を変換するには文字コードを変更すれば良い一般的な文字コードである</a:t>
              </a:r>
              <a:r>
                <a:rPr lang="en-US" altLang="ja-JP" dirty="0">
                  <a:solidFill>
                    <a:sysClr val="windowText" lastClr="000000"/>
                  </a:solidFill>
                  <a:latin typeface="UD デジタル 教科書体 NK-R" panose="02020400000000000000" pitchFamily="18" charset="-128"/>
                  <a:ea typeface="UD デジタル 教科書体 NK-R" panose="02020400000000000000" pitchFamily="18" charset="-128"/>
                </a:rPr>
                <a:t>ASCII</a:t>
              </a:r>
              <a:r>
                <a:rPr lang="ja-JP" altLang="en-US" dirty="0">
                  <a:solidFill>
                    <a:sysClr val="windowText" lastClr="000000"/>
                  </a:solidFill>
                  <a:latin typeface="UD デジタル 教科書体 NK-R" panose="02020400000000000000" pitchFamily="18" charset="-128"/>
                  <a:ea typeface="UD デジタル 教科書体 NK-R" panose="02020400000000000000" pitchFamily="18" charset="-128"/>
                </a:rPr>
                <a:t>コードにおいて大文字の</a:t>
              </a:r>
              <a:r>
                <a:rPr lang="en-US" altLang="ja-JP" dirty="0">
                  <a:solidFill>
                    <a:sysClr val="windowText" lastClr="000000"/>
                  </a:solidFill>
                  <a:latin typeface="UD デジタル 教科書体 NK-R" panose="02020400000000000000" pitchFamily="18" charset="-128"/>
                  <a:ea typeface="UD デジタル 教科書体 NK-R" panose="02020400000000000000" pitchFamily="18" charset="-128"/>
                </a:rPr>
                <a:t>A</a:t>
              </a:r>
              <a:r>
                <a:rPr lang="ja-JP" altLang="en-US" dirty="0">
                  <a:solidFill>
                    <a:sysClr val="windowText" lastClr="000000"/>
                  </a:solidFill>
                  <a:latin typeface="UD デジタル 教科書体 NK-R" panose="02020400000000000000" pitchFamily="18" charset="-128"/>
                  <a:ea typeface="UD デジタル 教科書体 NK-R" panose="02020400000000000000" pitchFamily="18" charset="-128"/>
                </a:rPr>
                <a:t>は</a:t>
              </a:r>
              <a:r>
                <a:rPr lang="en-US" altLang="ja-JP" dirty="0">
                  <a:solidFill>
                    <a:sysClr val="windowText" lastClr="000000"/>
                  </a:solidFill>
                  <a:latin typeface="UD デジタル 教科書体 NK-R" panose="02020400000000000000" pitchFamily="18" charset="-128"/>
                  <a:ea typeface="UD デジタル 教科書体 NK-R" panose="02020400000000000000" pitchFamily="18" charset="-128"/>
                </a:rPr>
                <a:t>0</a:t>
              </a:r>
              <a:r>
                <a:rPr lang="ja-JP" altLang="en-US" dirty="0" err="1">
                  <a:solidFill>
                    <a:sysClr val="windowText" lastClr="000000"/>
                  </a:solidFill>
                  <a:latin typeface="UD デジタル 教科書体 NK-R" panose="02020400000000000000" pitchFamily="18" charset="-128"/>
                  <a:ea typeface="UD デジタル 教科書体 NK-R" panose="02020400000000000000" pitchFamily="18" charset="-128"/>
                </a:rPr>
                <a:t>ｘ</a:t>
              </a:r>
              <a:r>
                <a:rPr lang="en-US" altLang="ja-JP" dirty="0">
                  <a:solidFill>
                    <a:sysClr val="windowText" lastClr="000000"/>
                  </a:solidFill>
                  <a:latin typeface="UD デジタル 教科書体 NK-R" panose="02020400000000000000" pitchFamily="18" charset="-128"/>
                  <a:ea typeface="UD デジタル 教科書体 NK-R" panose="02020400000000000000" pitchFamily="18" charset="-128"/>
                </a:rPr>
                <a:t>41</a:t>
              </a:r>
              <a:r>
                <a:rPr lang="ja-JP" altLang="en-US" dirty="0">
                  <a:solidFill>
                    <a:sysClr val="windowText" lastClr="000000"/>
                  </a:solidFill>
                  <a:latin typeface="UD デジタル 教科書体 NK-R" panose="02020400000000000000" pitchFamily="18" charset="-128"/>
                  <a:ea typeface="UD デジタル 教科書体 NK-R" panose="02020400000000000000" pitchFamily="18" charset="-128"/>
                </a:rPr>
                <a:t>の値を持ち小文字の</a:t>
              </a:r>
              <a:r>
                <a:rPr lang="en-US" altLang="ja-JP" dirty="0">
                  <a:solidFill>
                    <a:sysClr val="windowText" lastClr="000000"/>
                  </a:solidFill>
                  <a:latin typeface="UD デジタル 教科書体 NK-R" panose="02020400000000000000" pitchFamily="18" charset="-128"/>
                  <a:ea typeface="UD デジタル 教科書体 NK-R" panose="02020400000000000000" pitchFamily="18" charset="-128"/>
                </a:rPr>
                <a:t>a</a:t>
              </a:r>
              <a:r>
                <a:rPr lang="ja-JP" altLang="en-US" dirty="0">
                  <a:solidFill>
                    <a:sysClr val="windowText" lastClr="000000"/>
                  </a:solidFill>
                  <a:latin typeface="UD デジタル 教科書体 NK-R" panose="02020400000000000000" pitchFamily="18" charset="-128"/>
                  <a:ea typeface="UD デジタル 教科書体 NK-R" panose="02020400000000000000" pitchFamily="18" charset="-128"/>
                </a:rPr>
                <a:t>は</a:t>
              </a:r>
              <a:r>
                <a:rPr lang="en-US" altLang="ja-JP" dirty="0">
                  <a:solidFill>
                    <a:sysClr val="windowText" lastClr="000000"/>
                  </a:solidFill>
                  <a:latin typeface="UD デジタル 教科書体 NK-R" panose="02020400000000000000" pitchFamily="18" charset="-128"/>
                  <a:ea typeface="UD デジタル 教科書体 NK-R" panose="02020400000000000000" pitchFamily="18" charset="-128"/>
                </a:rPr>
                <a:t>0</a:t>
              </a:r>
              <a:r>
                <a:rPr lang="ja-JP" altLang="en-US" dirty="0" err="1">
                  <a:solidFill>
                    <a:sysClr val="windowText" lastClr="000000"/>
                  </a:solidFill>
                  <a:latin typeface="UD デジタル 教科書体 NK-R" panose="02020400000000000000" pitchFamily="18" charset="-128"/>
                  <a:ea typeface="UD デジタル 教科書体 NK-R" panose="02020400000000000000" pitchFamily="18" charset="-128"/>
                </a:rPr>
                <a:t>ｘ</a:t>
              </a:r>
              <a:r>
                <a:rPr lang="en-US" altLang="ja-JP" dirty="0">
                  <a:solidFill>
                    <a:sysClr val="windowText" lastClr="000000"/>
                  </a:solidFill>
                  <a:latin typeface="UD デジタル 教科書体 NK-R" panose="02020400000000000000" pitchFamily="18" charset="-128"/>
                  <a:ea typeface="UD デジタル 教科書体 NK-R" panose="02020400000000000000" pitchFamily="18" charset="-128"/>
                </a:rPr>
                <a:t>61</a:t>
              </a:r>
              <a:r>
                <a:rPr lang="ja-JP" altLang="en-US" dirty="0">
                  <a:solidFill>
                    <a:sysClr val="windowText" lastClr="000000"/>
                  </a:solidFill>
                  <a:latin typeface="UD デジタル 教科書体 NK-R" panose="02020400000000000000" pitchFamily="18" charset="-128"/>
                  <a:ea typeface="UD デジタル 教科書体 NK-R" panose="02020400000000000000" pitchFamily="18" charset="-128"/>
                </a:rPr>
                <a:t>の値を持つのでその差は</a:t>
              </a:r>
              <a:r>
                <a:rPr lang="en-US" altLang="ja-JP" dirty="0">
                  <a:solidFill>
                    <a:sysClr val="windowText" lastClr="000000"/>
                  </a:solidFill>
                  <a:latin typeface="UD デジタル 教科書体 NK-R" panose="02020400000000000000" pitchFamily="18" charset="-128"/>
                  <a:ea typeface="UD デジタル 教科書体 NK-R" panose="02020400000000000000" pitchFamily="18" charset="-128"/>
                </a:rPr>
                <a:t>0</a:t>
              </a:r>
              <a:r>
                <a:rPr lang="ja-JP" altLang="en-US" dirty="0" err="1">
                  <a:solidFill>
                    <a:sysClr val="windowText" lastClr="000000"/>
                  </a:solidFill>
                  <a:latin typeface="UD デジタル 教科書体 NK-R" panose="02020400000000000000" pitchFamily="18" charset="-128"/>
                  <a:ea typeface="UD デジタル 教科書体 NK-R" panose="02020400000000000000" pitchFamily="18" charset="-128"/>
                </a:rPr>
                <a:t>ｘ</a:t>
              </a:r>
              <a:r>
                <a:rPr lang="en-US" altLang="ja-JP" dirty="0">
                  <a:solidFill>
                    <a:sysClr val="windowText" lastClr="000000"/>
                  </a:solidFill>
                  <a:latin typeface="UD デジタル 教科書体 NK-R" panose="02020400000000000000" pitchFamily="18" charset="-128"/>
                  <a:ea typeface="UD デジタル 教科書体 NK-R" panose="02020400000000000000" pitchFamily="18" charset="-128"/>
                </a:rPr>
                <a:t>20</a:t>
              </a:r>
              <a:r>
                <a:rPr lang="ja-JP" altLang="en-US" dirty="0">
                  <a:solidFill>
                    <a:sysClr val="windowText" lastClr="000000"/>
                  </a:solidFill>
                  <a:latin typeface="UD デジタル 教科書体 NK-R" panose="02020400000000000000" pitchFamily="18" charset="-128"/>
                  <a:ea typeface="UD デジタル 教科書体 NK-R" panose="02020400000000000000" pitchFamily="18" charset="-128"/>
                </a:rPr>
                <a:t>つまり大文字のＡのＡＳＣＩＩコードに</a:t>
              </a:r>
              <a:r>
                <a:rPr lang="en-US" altLang="ja-JP" dirty="0">
                  <a:solidFill>
                    <a:sysClr val="windowText" lastClr="000000"/>
                  </a:solidFill>
                  <a:latin typeface="UD デジタル 教科書体 NK-R" panose="02020400000000000000" pitchFamily="18" charset="-128"/>
                  <a:ea typeface="UD デジタル 教科書体 NK-R" panose="02020400000000000000" pitchFamily="18" charset="-128"/>
                </a:rPr>
                <a:t>0</a:t>
              </a:r>
              <a:r>
                <a:rPr lang="ja-JP" altLang="en-US" dirty="0" err="1">
                  <a:solidFill>
                    <a:sysClr val="windowText" lastClr="000000"/>
                  </a:solidFill>
                  <a:latin typeface="UD デジタル 教科書体 NK-R" panose="02020400000000000000" pitchFamily="18" charset="-128"/>
                  <a:ea typeface="UD デジタル 教科書体 NK-R" panose="02020400000000000000" pitchFamily="18" charset="-128"/>
                </a:rPr>
                <a:t>ｘ</a:t>
              </a:r>
              <a:r>
                <a:rPr lang="en-US" altLang="ja-JP" dirty="0">
                  <a:solidFill>
                    <a:sysClr val="windowText" lastClr="000000"/>
                  </a:solidFill>
                  <a:latin typeface="UD デジタル 教科書体 NK-R" panose="02020400000000000000" pitchFamily="18" charset="-128"/>
                  <a:ea typeface="UD デジタル 教科書体 NK-R" panose="02020400000000000000" pitchFamily="18" charset="-128"/>
                </a:rPr>
                <a:t>20</a:t>
              </a:r>
              <a:r>
                <a:rPr lang="ja-JP" altLang="en-US" dirty="0">
                  <a:solidFill>
                    <a:sysClr val="windowText" lastClr="000000"/>
                  </a:solidFill>
                  <a:latin typeface="UD デジタル 教科書体 NK-R" panose="02020400000000000000" pitchFamily="18" charset="-128"/>
                  <a:ea typeface="UD デジタル 教科書体 NK-R" panose="02020400000000000000" pitchFamily="18" charset="-128"/>
                </a:rPr>
                <a:t>を足し算してあげれば小文字に変換できるＭ</a:t>
              </a:r>
              <a:r>
                <a:rPr lang="en-US" altLang="ja-JP" dirty="0" err="1">
                  <a:solidFill>
                    <a:sysClr val="windowText" lastClr="000000"/>
                  </a:solidFill>
                  <a:latin typeface="UD デジタル 教科書体 NK-R" panose="02020400000000000000" pitchFamily="18" charset="-128"/>
                  <a:ea typeface="UD デジタル 教科書体 NK-R" panose="02020400000000000000" pitchFamily="18" charset="-128"/>
                </a:rPr>
                <a:t>ySQL</a:t>
              </a:r>
              <a:r>
                <a:rPr lang="ja-JP" altLang="en-US" dirty="0">
                  <a:solidFill>
                    <a:sysClr val="windowText" lastClr="000000"/>
                  </a:solidFill>
                  <a:latin typeface="UD デジタル 教科書体 NK-R" panose="02020400000000000000" pitchFamily="18" charset="-128"/>
                  <a:ea typeface="UD デジタル 教科書体 NK-R" panose="02020400000000000000" pitchFamily="18" charset="-128"/>
                </a:rPr>
                <a:t>では文字の入ったフィールドに対して直接数値を足し算することはできないから一度文字カラムのＡをＡＳＣＩＩコードに変換して</a:t>
              </a:r>
              <a:br>
                <a:rPr lang="en-US" altLang="ja-JP" dirty="0">
                  <a:solidFill>
                    <a:sysClr val="windowText" lastClr="000000"/>
                  </a:solidFill>
                  <a:latin typeface="UD デジタル 教科書体 NK-R" panose="02020400000000000000" pitchFamily="18" charset="-128"/>
                  <a:ea typeface="UD デジタル 教科書体 NK-R" panose="02020400000000000000" pitchFamily="18" charset="-128"/>
                </a:rPr>
              </a:br>
              <a:r>
                <a:rPr lang="en-US" altLang="ja-JP" dirty="0">
                  <a:solidFill>
                    <a:sysClr val="windowText" lastClr="000000"/>
                  </a:solidFill>
                  <a:latin typeface="UD デジタル 教科書体 NK-R" panose="02020400000000000000" pitchFamily="18" charset="-128"/>
                  <a:ea typeface="UD デジタル 教科書体 NK-R" panose="02020400000000000000" pitchFamily="18" charset="-128"/>
                </a:rPr>
                <a:t>0</a:t>
              </a:r>
              <a:r>
                <a:rPr lang="ja-JP" altLang="en-US" dirty="0" err="1">
                  <a:solidFill>
                    <a:sysClr val="windowText" lastClr="000000"/>
                  </a:solidFill>
                  <a:latin typeface="UD デジタル 教科書体 NK-R" panose="02020400000000000000" pitchFamily="18" charset="-128"/>
                  <a:ea typeface="UD デジタル 教科書体 NK-R" panose="02020400000000000000" pitchFamily="18" charset="-128"/>
                </a:rPr>
                <a:t>ｘ</a:t>
              </a:r>
              <a:r>
                <a:rPr lang="en-US" altLang="ja-JP" dirty="0">
                  <a:solidFill>
                    <a:sysClr val="windowText" lastClr="000000"/>
                  </a:solidFill>
                  <a:latin typeface="UD デジタル 教科書体 NK-R" panose="02020400000000000000" pitchFamily="18" charset="-128"/>
                  <a:ea typeface="UD デジタル 教科書体 NK-R" panose="02020400000000000000" pitchFamily="18" charset="-128"/>
                </a:rPr>
                <a:t>20</a:t>
              </a:r>
              <a:r>
                <a:rPr lang="ja-JP" altLang="en-US" dirty="0">
                  <a:solidFill>
                    <a:sysClr val="windowText" lastClr="000000"/>
                  </a:solidFill>
                  <a:latin typeface="UD デジタル 教科書体 NK-R" panose="02020400000000000000" pitchFamily="18" charset="-128"/>
                  <a:ea typeface="UD デジタル 教科書体 NK-R" panose="02020400000000000000" pitchFamily="18" charset="-128"/>
                </a:rPr>
                <a:t>を足して最後にＡＳＣＩＩコードから文字に変換しなおして表示すれば大文字から小文字に変換できるはずつまり・・・</a:t>
              </a:r>
              <a:endParaRPr lang="en-US" altLang="ja-JP" dirty="0">
                <a:solidFill>
                  <a:sysClr val="windowText" lastClr="000000"/>
                </a:solidFill>
                <a:latin typeface="UD デジタル 教科書体 NK-R" panose="02020400000000000000" pitchFamily="18" charset="-128"/>
                <a:ea typeface="UD デジタル 教科書体 NK-R" panose="02020400000000000000" pitchFamily="18" charset="-128"/>
              </a:endParaRPr>
            </a:p>
          </p:txBody>
        </p:sp>
      </p:grpSp>
    </p:spTree>
    <p:extLst>
      <p:ext uri="{BB962C8B-B14F-4D97-AF65-F5344CB8AC3E}">
        <p14:creationId xmlns:p14="http://schemas.microsoft.com/office/powerpoint/2010/main" val="1743884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例えばこんなケース：実際</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117</a:t>
            </a:fld>
            <a:endParaRPr kumimoji="1" lang="ja-JP" altLang="en-US"/>
          </a:p>
        </p:txBody>
      </p:sp>
      <p:pic>
        <p:nvPicPr>
          <p:cNvPr id="5" name="図 4"/>
          <p:cNvPicPr>
            <a:picLocks noChangeAspect="1"/>
          </p:cNvPicPr>
          <p:nvPr/>
        </p:nvPicPr>
        <p:blipFill rotWithShape="1">
          <a:blip r:embed="rId2"/>
          <a:srcRect l="16250" t="17592" r="69688" b="65186"/>
          <a:stretch/>
        </p:blipFill>
        <p:spPr>
          <a:xfrm>
            <a:off x="190499" y="1162050"/>
            <a:ext cx="5668911" cy="3905250"/>
          </a:xfrm>
          <a:prstGeom prst="rect">
            <a:avLst/>
          </a:prstGeom>
        </p:spPr>
      </p:pic>
      <p:grpSp>
        <p:nvGrpSpPr>
          <p:cNvPr id="8" name="グループ化 7"/>
          <p:cNvGrpSpPr/>
          <p:nvPr/>
        </p:nvGrpSpPr>
        <p:grpSpPr>
          <a:xfrm>
            <a:off x="7766049" y="1162050"/>
            <a:ext cx="2366525" cy="882650"/>
            <a:chOff x="7835900" y="2451100"/>
            <a:chExt cx="1174750" cy="438150"/>
          </a:xfrm>
        </p:grpSpPr>
        <p:pic>
          <p:nvPicPr>
            <p:cNvPr id="6" name="図 5"/>
            <p:cNvPicPr>
              <a:picLocks noChangeAspect="1"/>
            </p:cNvPicPr>
            <p:nvPr/>
          </p:nvPicPr>
          <p:blipFill rotWithShape="1">
            <a:blip r:embed="rId3"/>
            <a:srcRect l="47674" t="39630" r="48298" b="56111"/>
            <a:stretch/>
          </p:blipFill>
          <p:spPr>
            <a:xfrm>
              <a:off x="8274050" y="2451100"/>
              <a:ext cx="736600" cy="438150"/>
            </a:xfrm>
            <a:prstGeom prst="rect">
              <a:avLst/>
            </a:prstGeom>
          </p:spPr>
        </p:pic>
        <p:pic>
          <p:nvPicPr>
            <p:cNvPr id="7" name="図 6"/>
            <p:cNvPicPr>
              <a:picLocks noChangeAspect="1"/>
            </p:cNvPicPr>
            <p:nvPr/>
          </p:nvPicPr>
          <p:blipFill rotWithShape="1">
            <a:blip r:embed="rId3"/>
            <a:srcRect l="13125" t="40124" r="84410" b="56111"/>
            <a:stretch/>
          </p:blipFill>
          <p:spPr>
            <a:xfrm>
              <a:off x="7835900" y="2501900"/>
              <a:ext cx="450850" cy="387350"/>
            </a:xfrm>
            <a:prstGeom prst="rect">
              <a:avLst/>
            </a:prstGeom>
          </p:spPr>
        </p:pic>
      </p:grpSp>
      <p:sp>
        <p:nvSpPr>
          <p:cNvPr id="10" name="コンテンツ プレースホルダー 4"/>
          <p:cNvSpPr>
            <a:spLocks noGrp="1"/>
          </p:cNvSpPr>
          <p:nvPr>
            <p:ph idx="1"/>
          </p:nvPr>
        </p:nvSpPr>
        <p:spPr>
          <a:xfrm>
            <a:off x="3526971" y="5067300"/>
            <a:ext cx="6066971" cy="709386"/>
          </a:xfrm>
        </p:spPr>
        <p:txBody>
          <a:bodyPr>
            <a:normAutofit/>
          </a:bodyPr>
          <a:lstStyle/>
          <a:p>
            <a:pPr marL="0" indent="0">
              <a:buNone/>
            </a:pPr>
            <a:r>
              <a:rPr lang="ja-JP" altLang="en-US" dirty="0"/>
              <a:t>複雑なことをする場合</a:t>
            </a:r>
            <a:endParaRPr kumimoji="1" lang="en-US" altLang="ja-JP" dirty="0">
              <a:solidFill>
                <a:srgbClr val="FF0000"/>
              </a:solidFill>
            </a:endParaRPr>
          </a:p>
        </p:txBody>
      </p:sp>
      <p:sp>
        <p:nvSpPr>
          <p:cNvPr id="11" name="コンテンツ プレースホルダー 4"/>
          <p:cNvSpPr txBox="1">
            <a:spLocks/>
          </p:cNvSpPr>
          <p:nvPr/>
        </p:nvSpPr>
        <p:spPr>
          <a:xfrm>
            <a:off x="2473672" y="5776686"/>
            <a:ext cx="6916964" cy="70938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t>それに合わせて</a:t>
            </a:r>
            <a:r>
              <a:rPr lang="ja-JP" altLang="en-US" dirty="0">
                <a:solidFill>
                  <a:srgbClr val="FF0000"/>
                </a:solidFill>
              </a:rPr>
              <a:t>記述も複雑になる</a:t>
            </a:r>
            <a:endParaRPr lang="en-US" altLang="ja-JP" dirty="0">
              <a:solidFill>
                <a:srgbClr val="FF0000"/>
              </a:solidFill>
            </a:endParaRPr>
          </a:p>
        </p:txBody>
      </p:sp>
    </p:spTree>
    <p:extLst>
      <p:ext uri="{BB962C8B-B14F-4D97-AF65-F5344CB8AC3E}">
        <p14:creationId xmlns:p14="http://schemas.microsoft.com/office/powerpoint/2010/main" val="43014107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例えばこんなケース：関数使用版</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118</a:t>
            </a:fld>
            <a:endParaRPr kumimoji="1" lang="ja-JP" altLang="en-US"/>
          </a:p>
        </p:txBody>
      </p:sp>
      <p:pic>
        <p:nvPicPr>
          <p:cNvPr id="6" name="図 5"/>
          <p:cNvPicPr>
            <a:picLocks noChangeAspect="1"/>
          </p:cNvPicPr>
          <p:nvPr/>
        </p:nvPicPr>
        <p:blipFill rotWithShape="1">
          <a:blip r:embed="rId2"/>
          <a:srcRect l="16456" t="17655" r="72063" b="72187"/>
          <a:stretch/>
        </p:blipFill>
        <p:spPr>
          <a:xfrm>
            <a:off x="588893" y="1277256"/>
            <a:ext cx="4490554" cy="2235199"/>
          </a:xfrm>
          <a:prstGeom prst="rect">
            <a:avLst/>
          </a:prstGeom>
        </p:spPr>
      </p:pic>
      <p:grpSp>
        <p:nvGrpSpPr>
          <p:cNvPr id="7" name="グループ化 6"/>
          <p:cNvGrpSpPr/>
          <p:nvPr/>
        </p:nvGrpSpPr>
        <p:grpSpPr>
          <a:xfrm>
            <a:off x="7678963" y="1512205"/>
            <a:ext cx="2366525" cy="882650"/>
            <a:chOff x="7835900" y="2451100"/>
            <a:chExt cx="1174750" cy="438150"/>
          </a:xfrm>
        </p:grpSpPr>
        <p:pic>
          <p:nvPicPr>
            <p:cNvPr id="8" name="図 7"/>
            <p:cNvPicPr>
              <a:picLocks noChangeAspect="1"/>
            </p:cNvPicPr>
            <p:nvPr/>
          </p:nvPicPr>
          <p:blipFill rotWithShape="1">
            <a:blip r:embed="rId3"/>
            <a:srcRect l="47674" t="39630" r="48298" b="56111"/>
            <a:stretch/>
          </p:blipFill>
          <p:spPr>
            <a:xfrm>
              <a:off x="8274050" y="2451100"/>
              <a:ext cx="736600" cy="438150"/>
            </a:xfrm>
            <a:prstGeom prst="rect">
              <a:avLst/>
            </a:prstGeom>
          </p:spPr>
        </p:pic>
        <p:pic>
          <p:nvPicPr>
            <p:cNvPr id="9" name="図 8"/>
            <p:cNvPicPr>
              <a:picLocks noChangeAspect="1"/>
            </p:cNvPicPr>
            <p:nvPr/>
          </p:nvPicPr>
          <p:blipFill rotWithShape="1">
            <a:blip r:embed="rId3"/>
            <a:srcRect l="13125" t="40124" r="84410" b="56111"/>
            <a:stretch/>
          </p:blipFill>
          <p:spPr>
            <a:xfrm>
              <a:off x="7835900" y="2501900"/>
              <a:ext cx="450850" cy="387350"/>
            </a:xfrm>
            <a:prstGeom prst="rect">
              <a:avLst/>
            </a:prstGeom>
          </p:spPr>
        </p:pic>
      </p:grpSp>
      <p:sp>
        <p:nvSpPr>
          <p:cNvPr id="10" name="コンテンツ プレースホルダー 4"/>
          <p:cNvSpPr txBox="1">
            <a:spLocks/>
          </p:cNvSpPr>
          <p:nvPr/>
        </p:nvSpPr>
        <p:spPr>
          <a:xfrm>
            <a:off x="2490341" y="4904488"/>
            <a:ext cx="7211318" cy="70938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solidFill>
                  <a:srgbClr val="FF0000"/>
                </a:solidFill>
              </a:rPr>
              <a:t>少ない文量で同じことができている</a:t>
            </a:r>
            <a:endParaRPr lang="en-US" altLang="ja-JP" dirty="0">
              <a:solidFill>
                <a:srgbClr val="FF0000"/>
              </a:solidFill>
            </a:endParaRPr>
          </a:p>
        </p:txBody>
      </p:sp>
    </p:spTree>
    <p:extLst>
      <p:ext uri="{BB962C8B-B14F-4D97-AF65-F5344CB8AC3E}">
        <p14:creationId xmlns:p14="http://schemas.microsoft.com/office/powerpoint/2010/main" val="399842317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関数とは</a:t>
            </a:r>
          </a:p>
        </p:txBody>
      </p:sp>
      <p:sp>
        <p:nvSpPr>
          <p:cNvPr id="3" name="コンテンツ プレースホルダー 2"/>
          <p:cNvSpPr>
            <a:spLocks noGrp="1"/>
          </p:cNvSpPr>
          <p:nvPr>
            <p:ph idx="1"/>
          </p:nvPr>
        </p:nvSpPr>
        <p:spPr>
          <a:xfrm>
            <a:off x="537029" y="1200150"/>
            <a:ext cx="11059885" cy="2704193"/>
          </a:xfrm>
        </p:spPr>
        <p:txBody>
          <a:bodyPr/>
          <a:lstStyle/>
          <a:p>
            <a:r>
              <a:rPr kumimoji="1" lang="ja-JP" altLang="en-US" dirty="0"/>
              <a:t>よく使う処理（データの加工等</a:t>
            </a:r>
            <a:r>
              <a:rPr kumimoji="1" lang="en-US" altLang="ja-JP" dirty="0"/>
              <a:t>)</a:t>
            </a:r>
            <a:r>
              <a:rPr kumimoji="1" lang="ja-JP" altLang="en-US" dirty="0"/>
              <a:t>を短いキーワードで呼び出すことができる機能</a:t>
            </a:r>
            <a:endParaRPr kumimoji="1" lang="en-US" altLang="ja-JP" dirty="0"/>
          </a:p>
          <a:p>
            <a:r>
              <a:rPr kumimoji="1" lang="ja-JP" altLang="en-US" dirty="0">
                <a:solidFill>
                  <a:srgbClr val="FF0000"/>
                </a:solidFill>
              </a:rPr>
              <a:t>引数</a:t>
            </a:r>
            <a:r>
              <a:rPr kumimoji="1" lang="en-US" altLang="ja-JP" dirty="0"/>
              <a:t>(</a:t>
            </a:r>
            <a:r>
              <a:rPr kumimoji="1" lang="ja-JP" altLang="en-US" dirty="0"/>
              <a:t>処理に使う情報</a:t>
            </a:r>
            <a:r>
              <a:rPr kumimoji="1" lang="en-US" altLang="ja-JP" dirty="0"/>
              <a:t>)</a:t>
            </a:r>
            <a:r>
              <a:rPr kumimoji="1" lang="ja-JP" altLang="en-US" dirty="0"/>
              <a:t>を渡すことで</a:t>
            </a:r>
            <a:br>
              <a:rPr kumimoji="1" lang="en-US" altLang="ja-JP" dirty="0"/>
            </a:br>
            <a:r>
              <a:rPr kumimoji="1" lang="ja-JP" altLang="en-US" dirty="0"/>
              <a:t>定められた処理を行い</a:t>
            </a:r>
            <a:r>
              <a:rPr kumimoji="1" lang="ja-JP" altLang="en-US" dirty="0">
                <a:solidFill>
                  <a:srgbClr val="FF0000"/>
                </a:solidFill>
              </a:rPr>
              <a:t>戻り値</a:t>
            </a:r>
            <a:r>
              <a:rPr kumimoji="1" lang="en-US" altLang="ja-JP" dirty="0"/>
              <a:t>(</a:t>
            </a:r>
            <a:r>
              <a:rPr kumimoji="1" lang="ja-JP" altLang="en-US" dirty="0"/>
              <a:t>結果</a:t>
            </a:r>
            <a:r>
              <a:rPr kumimoji="1" lang="en-US" altLang="ja-JP" dirty="0"/>
              <a:t>)</a:t>
            </a:r>
            <a:r>
              <a:rPr kumimoji="1" lang="ja-JP" altLang="en-US" dirty="0"/>
              <a:t>を返す</a:t>
            </a:r>
            <a:endParaRPr kumimoji="1" lang="en-US" altLang="ja-JP"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119</a:t>
            </a:fld>
            <a:endParaRPr kumimoji="1" lang="ja-JP" altLang="en-US"/>
          </a:p>
        </p:txBody>
      </p:sp>
      <p:sp>
        <p:nvSpPr>
          <p:cNvPr id="5" name="正方形/長方形 4"/>
          <p:cNvSpPr/>
          <p:nvPr/>
        </p:nvSpPr>
        <p:spPr>
          <a:xfrm>
            <a:off x="4454896" y="4955600"/>
            <a:ext cx="2438400" cy="1132114"/>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ysClr val="windowText" lastClr="000000"/>
                </a:solidFill>
                <a:latin typeface="Tahoma" panose="020B0604030504040204" pitchFamily="34" charset="0"/>
                <a:ea typeface="Tahoma" panose="020B0604030504040204" pitchFamily="34" charset="0"/>
                <a:cs typeface="Tahoma" panose="020B0604030504040204" pitchFamily="34" charset="0"/>
              </a:rPr>
              <a:t>LOWER</a:t>
            </a:r>
            <a:r>
              <a:rPr kumimoji="1" lang="en-US" altLang="ja-JP" sz="2800" dirty="0">
                <a:solidFill>
                  <a:sysClr val="windowText" lastClr="000000"/>
                </a:solidFill>
                <a:latin typeface="UD デジタル 教科書体 NK-R" panose="02020400000000000000" pitchFamily="18" charset="-128"/>
                <a:ea typeface="UD デジタル 教科書体 NK-R" panose="02020400000000000000" pitchFamily="18" charset="-128"/>
                <a:cs typeface="Tahoma" panose="020B0604030504040204" pitchFamily="34" charset="0"/>
              </a:rPr>
              <a:t>()</a:t>
            </a:r>
            <a:endParaRPr kumimoji="1" lang="ja-JP" altLang="en-US" sz="2800" dirty="0">
              <a:solidFill>
                <a:sysClr val="windowText" lastClr="000000"/>
              </a:solidFill>
              <a:latin typeface="UD デジタル 教科書体 NK-R" panose="02020400000000000000" pitchFamily="18" charset="-128"/>
              <a:ea typeface="UD デジタル 教科書体 NK-R" panose="02020400000000000000" pitchFamily="18" charset="-128"/>
              <a:cs typeface="Tahoma" panose="020B0604030504040204" pitchFamily="34" charset="0"/>
            </a:endParaRPr>
          </a:p>
        </p:txBody>
      </p:sp>
      <p:sp>
        <p:nvSpPr>
          <p:cNvPr id="6" name="テキスト ボックス 5">
            <a:extLst>
              <a:ext uri="{FF2B5EF4-FFF2-40B4-BE49-F238E27FC236}">
                <a16:creationId xmlns:a16="http://schemas.microsoft.com/office/drawing/2014/main" id="{8B6EBD73-C18B-7758-CA6A-8E4EA5DA0FD2}"/>
              </a:ext>
            </a:extLst>
          </p:cNvPr>
          <p:cNvSpPr txBox="1"/>
          <p:nvPr/>
        </p:nvSpPr>
        <p:spPr>
          <a:xfrm>
            <a:off x="1849582" y="5229269"/>
            <a:ext cx="825500" cy="584775"/>
          </a:xfrm>
          <a:prstGeom prst="rect">
            <a:avLst/>
          </a:prstGeom>
          <a:noFill/>
        </p:spPr>
        <p:txBody>
          <a:bodyPr wrap="square" rtlCol="0">
            <a:spAutoFit/>
          </a:bodyPr>
          <a:lstStyle/>
          <a:p>
            <a:r>
              <a:rPr kumimoji="1" lang="en-US" altLang="ja-JP" sz="3200" dirty="0">
                <a:latin typeface="UD デジタル 教科書体 NK-R" panose="02020400000000000000" pitchFamily="18" charset="-128"/>
                <a:ea typeface="UD デジタル 教科書体 NK-R" panose="02020400000000000000" pitchFamily="18" charset="-128"/>
              </a:rPr>
              <a:t>'A'</a:t>
            </a:r>
            <a:endParaRPr kumimoji="1" lang="ja-JP" altLang="en-US" sz="3200" dirty="0">
              <a:latin typeface="UD デジタル 教科書体 NK-R" panose="02020400000000000000" pitchFamily="18" charset="-128"/>
              <a:ea typeface="UD デジタル 教科書体 NK-R" panose="02020400000000000000" pitchFamily="18" charset="-128"/>
            </a:endParaRPr>
          </a:p>
        </p:txBody>
      </p:sp>
      <p:sp>
        <p:nvSpPr>
          <p:cNvPr id="7" name="テキスト ボックス 6">
            <a:extLst>
              <a:ext uri="{FF2B5EF4-FFF2-40B4-BE49-F238E27FC236}">
                <a16:creationId xmlns:a16="http://schemas.microsoft.com/office/drawing/2014/main" id="{3172149A-0749-EDA3-24C8-6A9777720655}"/>
              </a:ext>
            </a:extLst>
          </p:cNvPr>
          <p:cNvSpPr txBox="1"/>
          <p:nvPr/>
        </p:nvSpPr>
        <p:spPr>
          <a:xfrm>
            <a:off x="1665432" y="4370825"/>
            <a:ext cx="1193800" cy="584775"/>
          </a:xfrm>
          <a:prstGeom prst="rect">
            <a:avLst/>
          </a:prstGeom>
          <a:noFill/>
        </p:spPr>
        <p:txBody>
          <a:bodyPr wrap="square" rtlCol="0">
            <a:spAutoFit/>
          </a:bodyPr>
          <a:lstStyle/>
          <a:p>
            <a:r>
              <a:rPr lang="ja-JP" altLang="en-US" sz="3200" dirty="0">
                <a:latin typeface="UD デジタル 教科書体 NK-R" panose="02020400000000000000" pitchFamily="18" charset="-128"/>
                <a:ea typeface="UD デジタル 教科書体 NK-R" panose="02020400000000000000" pitchFamily="18" charset="-128"/>
              </a:rPr>
              <a:t>引数</a:t>
            </a:r>
            <a:endParaRPr kumimoji="1" lang="ja-JP" altLang="en-US" sz="3200" dirty="0">
              <a:latin typeface="UD デジタル 教科書体 NK-R" panose="02020400000000000000" pitchFamily="18" charset="-128"/>
              <a:ea typeface="UD デジタル 教科書体 NK-R" panose="02020400000000000000" pitchFamily="18" charset="-128"/>
            </a:endParaRPr>
          </a:p>
        </p:txBody>
      </p:sp>
      <p:sp>
        <p:nvSpPr>
          <p:cNvPr id="8" name="テキスト ボックス 7">
            <a:extLst>
              <a:ext uri="{FF2B5EF4-FFF2-40B4-BE49-F238E27FC236}">
                <a16:creationId xmlns:a16="http://schemas.microsoft.com/office/drawing/2014/main" id="{F3158FE2-4F36-4BF5-D1A5-B96C94455EB2}"/>
              </a:ext>
            </a:extLst>
          </p:cNvPr>
          <p:cNvSpPr txBox="1"/>
          <p:nvPr/>
        </p:nvSpPr>
        <p:spPr>
          <a:xfrm>
            <a:off x="5162921" y="4370824"/>
            <a:ext cx="1193800" cy="584775"/>
          </a:xfrm>
          <a:prstGeom prst="rect">
            <a:avLst/>
          </a:prstGeom>
          <a:noFill/>
        </p:spPr>
        <p:txBody>
          <a:bodyPr wrap="square" rtlCol="0">
            <a:spAutoFit/>
          </a:bodyPr>
          <a:lstStyle/>
          <a:p>
            <a:r>
              <a:rPr lang="ja-JP" altLang="en-US" sz="3200" dirty="0">
                <a:latin typeface="UD デジタル 教科書体 NK-R" panose="02020400000000000000" pitchFamily="18" charset="-128"/>
                <a:ea typeface="UD デジタル 教科書体 NK-R" panose="02020400000000000000" pitchFamily="18" charset="-128"/>
              </a:rPr>
              <a:t>関数</a:t>
            </a:r>
            <a:endParaRPr kumimoji="1" lang="ja-JP" altLang="en-US" sz="3200" dirty="0">
              <a:latin typeface="UD デジタル 教科書体 NK-R" panose="02020400000000000000" pitchFamily="18" charset="-128"/>
              <a:ea typeface="UD デジタル 教科書体 NK-R" panose="02020400000000000000" pitchFamily="18" charset="-128"/>
            </a:endParaRPr>
          </a:p>
        </p:txBody>
      </p:sp>
      <p:sp>
        <p:nvSpPr>
          <p:cNvPr id="9" name="テキスト ボックス 8">
            <a:extLst>
              <a:ext uri="{FF2B5EF4-FFF2-40B4-BE49-F238E27FC236}">
                <a16:creationId xmlns:a16="http://schemas.microsoft.com/office/drawing/2014/main" id="{498FB318-D4CF-F3FE-F414-34BFA9C9E7DE}"/>
              </a:ext>
            </a:extLst>
          </p:cNvPr>
          <p:cNvSpPr txBox="1"/>
          <p:nvPr/>
        </p:nvSpPr>
        <p:spPr>
          <a:xfrm>
            <a:off x="8972921" y="5229269"/>
            <a:ext cx="825500" cy="584775"/>
          </a:xfrm>
          <a:prstGeom prst="rect">
            <a:avLst/>
          </a:prstGeom>
          <a:noFill/>
        </p:spPr>
        <p:txBody>
          <a:bodyPr wrap="square" rtlCol="0">
            <a:spAutoFit/>
          </a:bodyPr>
          <a:lstStyle/>
          <a:p>
            <a:r>
              <a:rPr kumimoji="1" lang="en-US" altLang="ja-JP" sz="3200" dirty="0">
                <a:latin typeface="UD デジタル 教科書体 NK-R" panose="02020400000000000000" pitchFamily="18" charset="-128"/>
                <a:ea typeface="UD デジタル 教科書体 NK-R" panose="02020400000000000000" pitchFamily="18" charset="-128"/>
              </a:rPr>
              <a:t>'a'</a:t>
            </a:r>
            <a:endParaRPr kumimoji="1" lang="ja-JP" altLang="en-US" sz="3200" dirty="0">
              <a:latin typeface="UD デジタル 教科書体 NK-R" panose="02020400000000000000" pitchFamily="18" charset="-128"/>
              <a:ea typeface="UD デジタル 教科書体 NK-R" panose="02020400000000000000" pitchFamily="18" charset="-128"/>
            </a:endParaRPr>
          </a:p>
        </p:txBody>
      </p:sp>
      <p:sp>
        <p:nvSpPr>
          <p:cNvPr id="10" name="テキスト ボックス 9">
            <a:extLst>
              <a:ext uri="{FF2B5EF4-FFF2-40B4-BE49-F238E27FC236}">
                <a16:creationId xmlns:a16="http://schemas.microsoft.com/office/drawing/2014/main" id="{12F8D24D-1710-030F-FF61-F1B6FFA4E388}"/>
              </a:ext>
            </a:extLst>
          </p:cNvPr>
          <p:cNvSpPr txBox="1"/>
          <p:nvPr/>
        </p:nvSpPr>
        <p:spPr>
          <a:xfrm>
            <a:off x="8660410" y="4370825"/>
            <a:ext cx="1450522" cy="584775"/>
          </a:xfrm>
          <a:prstGeom prst="rect">
            <a:avLst/>
          </a:prstGeom>
          <a:noFill/>
        </p:spPr>
        <p:txBody>
          <a:bodyPr wrap="square" rtlCol="0">
            <a:spAutoFit/>
          </a:bodyPr>
          <a:lstStyle/>
          <a:p>
            <a:r>
              <a:rPr lang="ja-JP" altLang="en-US" sz="3200" dirty="0">
                <a:latin typeface="UD デジタル 教科書体 NK-R" panose="02020400000000000000" pitchFamily="18" charset="-128"/>
                <a:ea typeface="UD デジタル 教科書体 NK-R" panose="02020400000000000000" pitchFamily="18" charset="-128"/>
              </a:rPr>
              <a:t>戻り値</a:t>
            </a:r>
            <a:endParaRPr kumimoji="1" lang="ja-JP" altLang="en-US" sz="3200" dirty="0">
              <a:latin typeface="UD デジタル 教科書体 NK-R" panose="02020400000000000000" pitchFamily="18" charset="-128"/>
              <a:ea typeface="UD デジタル 教科書体 NK-R" panose="02020400000000000000" pitchFamily="18" charset="-128"/>
            </a:endParaRPr>
          </a:p>
        </p:txBody>
      </p:sp>
      <p:sp>
        <p:nvSpPr>
          <p:cNvPr id="11" name="矢印: 右 10">
            <a:extLst>
              <a:ext uri="{FF2B5EF4-FFF2-40B4-BE49-F238E27FC236}">
                <a16:creationId xmlns:a16="http://schemas.microsoft.com/office/drawing/2014/main" id="{A532418B-99E8-189A-C1CB-C676A54A037E}"/>
              </a:ext>
            </a:extLst>
          </p:cNvPr>
          <p:cNvSpPr/>
          <p:nvPr/>
        </p:nvSpPr>
        <p:spPr>
          <a:xfrm>
            <a:off x="2925880" y="5229269"/>
            <a:ext cx="1344866"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4E1B798E-3505-52E5-1A76-1A7BB283AAEB}"/>
              </a:ext>
            </a:extLst>
          </p:cNvPr>
          <p:cNvSpPr/>
          <p:nvPr/>
        </p:nvSpPr>
        <p:spPr>
          <a:xfrm>
            <a:off x="7191692" y="5229269"/>
            <a:ext cx="1344866"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1450938" y="4258698"/>
            <a:ext cx="1379652" cy="69690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ysClr val="windowText" lastClr="000000"/>
              </a:solidFill>
            </a:endParaRPr>
          </a:p>
        </p:txBody>
      </p:sp>
      <p:sp>
        <p:nvSpPr>
          <p:cNvPr id="15" name="正方形/長方形 14"/>
          <p:cNvSpPr/>
          <p:nvPr/>
        </p:nvSpPr>
        <p:spPr>
          <a:xfrm>
            <a:off x="8689052" y="4258698"/>
            <a:ext cx="1379652" cy="69690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ysClr val="windowText" lastClr="000000"/>
              </a:solidFill>
            </a:endParaRPr>
          </a:p>
        </p:txBody>
      </p:sp>
      <mc:AlternateContent xmlns:mc="http://schemas.openxmlformats.org/markup-compatibility/2006" xmlns:p14="http://schemas.microsoft.com/office/powerpoint/2010/main">
        <mc:Choice Requires="p14">
          <p:contentPart p14:bwMode="auto" r:id="rId2">
            <p14:nvContentPartPr>
              <p14:cNvPr id="14" name="インク 13">
                <a:extLst>
                  <a:ext uri="{FF2B5EF4-FFF2-40B4-BE49-F238E27FC236}">
                    <a16:creationId xmlns:a16="http://schemas.microsoft.com/office/drawing/2014/main" id="{9A305FC5-2440-48BE-BCF0-DF21159C6362}"/>
                  </a:ext>
                </a:extLst>
              </p14:cNvPr>
              <p14:cNvContentPartPr/>
              <p14:nvPr/>
            </p14:nvContentPartPr>
            <p14:xfrm>
              <a:off x="1757520" y="5833440"/>
              <a:ext cx="8346240" cy="658440"/>
            </p14:xfrm>
          </p:contentPart>
        </mc:Choice>
        <mc:Fallback xmlns="">
          <p:pic>
            <p:nvPicPr>
              <p:cNvPr id="14" name="インク 13">
                <a:extLst>
                  <a:ext uri="{FF2B5EF4-FFF2-40B4-BE49-F238E27FC236}">
                    <a16:creationId xmlns:a16="http://schemas.microsoft.com/office/drawing/2014/main" id="{9A305FC5-2440-48BE-BCF0-DF21159C6362}"/>
                  </a:ext>
                </a:extLst>
              </p:cNvPr>
              <p:cNvPicPr/>
              <p:nvPr/>
            </p:nvPicPr>
            <p:blipFill>
              <a:blip r:embed="rId3"/>
              <a:stretch>
                <a:fillRect/>
              </a:stretch>
            </p:blipFill>
            <p:spPr>
              <a:xfrm>
                <a:off x="1748160" y="5824080"/>
                <a:ext cx="8364960" cy="677160"/>
              </a:xfrm>
              <a:prstGeom prst="rect">
                <a:avLst/>
              </a:prstGeom>
            </p:spPr>
          </p:pic>
        </mc:Fallback>
      </mc:AlternateContent>
    </p:spTree>
    <p:extLst>
      <p:ext uri="{BB962C8B-B14F-4D97-AF65-F5344CB8AC3E}">
        <p14:creationId xmlns:p14="http://schemas.microsoft.com/office/powerpoint/2010/main" val="2758443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DB</a:t>
            </a:r>
            <a:r>
              <a:rPr kumimoji="1" lang="ja-JP" altLang="en-US" dirty="0"/>
              <a:t>の種類</a:t>
            </a:r>
            <a:r>
              <a:rPr kumimoji="1" lang="en-US" altLang="ja-JP" dirty="0"/>
              <a:t>:</a:t>
            </a:r>
            <a:r>
              <a:rPr kumimoji="1" lang="ja-JP" altLang="en-US" dirty="0"/>
              <a:t>階層型</a:t>
            </a:r>
          </a:p>
        </p:txBody>
      </p:sp>
      <p:sp>
        <p:nvSpPr>
          <p:cNvPr id="3" name="コンテンツ プレースホルダー 2"/>
          <p:cNvSpPr>
            <a:spLocks noGrp="1"/>
          </p:cNvSpPr>
          <p:nvPr>
            <p:ph idx="1"/>
          </p:nvPr>
        </p:nvSpPr>
        <p:spPr>
          <a:xfrm>
            <a:off x="356260" y="4786510"/>
            <a:ext cx="11267175" cy="1982425"/>
          </a:xfrm>
        </p:spPr>
        <p:txBody>
          <a:bodyPr>
            <a:normAutofit/>
          </a:bodyPr>
          <a:lstStyle/>
          <a:p>
            <a:pPr marL="0" indent="0">
              <a:lnSpc>
                <a:spcPts val="3000"/>
              </a:lnSpc>
              <a:buNone/>
            </a:pPr>
            <a:r>
              <a:rPr lang="ja-JP" altLang="en-US" sz="3200" dirty="0"/>
              <a:t>ツリー状に構成</a:t>
            </a:r>
            <a:endParaRPr lang="en-US" altLang="ja-JP" sz="3200" dirty="0"/>
          </a:p>
          <a:p>
            <a:pPr marL="0" indent="0">
              <a:lnSpc>
                <a:spcPts val="3000"/>
              </a:lnSpc>
              <a:buNone/>
            </a:pPr>
            <a:r>
              <a:rPr kumimoji="1" lang="ja-JP" altLang="en-US" sz="3200" dirty="0"/>
              <a:t>目的データへのルートが限定され</a:t>
            </a:r>
            <a:r>
              <a:rPr lang="ja-JP" altLang="en-US" sz="3200" dirty="0"/>
              <a:t>る</a:t>
            </a:r>
            <a:r>
              <a:rPr kumimoji="1" lang="ja-JP" altLang="en-US" sz="3200" dirty="0"/>
              <a:t>ため、高速で動作</a:t>
            </a:r>
            <a:endParaRPr kumimoji="1" lang="en-US" altLang="ja-JP" sz="3200" dirty="0"/>
          </a:p>
          <a:p>
            <a:pPr marL="0" indent="0">
              <a:lnSpc>
                <a:spcPts val="3000"/>
              </a:lnSpc>
              <a:buNone/>
            </a:pPr>
            <a:r>
              <a:rPr lang="ja-JP" altLang="en-US" sz="3200" dirty="0"/>
              <a:t>データを更新・削除されるとルートを再登録する必要あり</a:t>
            </a:r>
            <a:endParaRPr lang="en-US" altLang="ja-JP" sz="3200" dirty="0"/>
          </a:p>
          <a:p>
            <a:pPr marL="0" indent="0">
              <a:lnSpc>
                <a:spcPts val="3000"/>
              </a:lnSpc>
              <a:buNone/>
            </a:pPr>
            <a:r>
              <a:rPr lang="ja-JP" altLang="en-US" sz="3200" dirty="0"/>
              <a:t>下層でデータが重複する場合がある</a:t>
            </a:r>
            <a:endParaRPr lang="en-US" altLang="ja-JP" sz="3200"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12</a:t>
            </a:fld>
            <a:endParaRPr kumimoji="1" lang="ja-JP" altLang="en-US"/>
          </a:p>
        </p:txBody>
      </p:sp>
      <p:grpSp>
        <p:nvGrpSpPr>
          <p:cNvPr id="86" name="グループ化 85"/>
          <p:cNvGrpSpPr/>
          <p:nvPr/>
        </p:nvGrpSpPr>
        <p:grpSpPr>
          <a:xfrm>
            <a:off x="475442" y="1098028"/>
            <a:ext cx="11452124" cy="3546614"/>
            <a:chOff x="475442" y="1098028"/>
            <a:chExt cx="11452124" cy="3546614"/>
          </a:xfrm>
        </p:grpSpPr>
        <p:sp>
          <p:nvSpPr>
            <p:cNvPr id="5" name="正方形/長方形 4"/>
            <p:cNvSpPr/>
            <p:nvPr/>
          </p:nvSpPr>
          <p:spPr>
            <a:xfrm>
              <a:off x="5145235" y="1098028"/>
              <a:ext cx="1828800" cy="6018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ysClr val="windowText" lastClr="000000"/>
                  </a:solidFill>
                  <a:latin typeface="Tahoma" panose="020B0604030504040204" pitchFamily="34" charset="0"/>
                  <a:ea typeface="Tahoma" panose="020B0604030504040204" pitchFamily="34" charset="0"/>
                  <a:cs typeface="Tahoma" panose="020B0604030504040204" pitchFamily="34" charset="0"/>
                </a:rPr>
                <a:t>代表取締役</a:t>
              </a:r>
              <a:endParaRPr kumimoji="1" lang="ja-JP" altLang="en-US" dirty="0">
                <a:solidFill>
                  <a:sysClr val="windowText" lastClr="000000"/>
                </a:solidFill>
                <a:latin typeface="Tahoma" panose="020B0604030504040204" pitchFamily="34" charset="0"/>
                <a:cs typeface="Tahoma" panose="020B0604030504040204" pitchFamily="34" charset="0"/>
              </a:endParaRPr>
            </a:p>
          </p:txBody>
        </p:sp>
        <p:sp>
          <p:nvSpPr>
            <p:cNvPr id="7" name="正方形/長方形 6"/>
            <p:cNvSpPr/>
            <p:nvPr/>
          </p:nvSpPr>
          <p:spPr>
            <a:xfrm>
              <a:off x="1093901" y="2390829"/>
              <a:ext cx="900896" cy="6018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Tahoma" panose="020B0604030504040204" pitchFamily="34" charset="0"/>
                  <a:cs typeface="Tahoma" panose="020B0604030504040204" pitchFamily="34" charset="0"/>
                </a:rPr>
                <a:t>営業部</a:t>
              </a:r>
              <a:endParaRPr kumimoji="1" lang="ja-JP" altLang="en-US" dirty="0">
                <a:solidFill>
                  <a:sysClr val="windowText" lastClr="000000"/>
                </a:solidFill>
                <a:latin typeface="Tahoma" panose="020B0604030504040204" pitchFamily="34" charset="0"/>
                <a:cs typeface="Tahoma" panose="020B0604030504040204" pitchFamily="34" charset="0"/>
              </a:endParaRPr>
            </a:p>
          </p:txBody>
        </p:sp>
        <p:sp>
          <p:nvSpPr>
            <p:cNvPr id="8" name="正方形/長方形 7"/>
            <p:cNvSpPr/>
            <p:nvPr/>
          </p:nvSpPr>
          <p:spPr>
            <a:xfrm>
              <a:off x="4153613" y="2390831"/>
              <a:ext cx="900896" cy="6018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Tahoma" panose="020B0604030504040204" pitchFamily="34" charset="0"/>
                  <a:cs typeface="Tahoma" panose="020B0604030504040204" pitchFamily="34" charset="0"/>
                </a:rPr>
                <a:t>開発部</a:t>
              </a:r>
              <a:endParaRPr kumimoji="1" lang="ja-JP" altLang="en-US" dirty="0">
                <a:solidFill>
                  <a:sysClr val="windowText" lastClr="000000"/>
                </a:solidFill>
                <a:latin typeface="Tahoma" panose="020B0604030504040204" pitchFamily="34" charset="0"/>
                <a:cs typeface="Tahoma" panose="020B0604030504040204" pitchFamily="34" charset="0"/>
              </a:endParaRPr>
            </a:p>
          </p:txBody>
        </p:sp>
        <p:sp>
          <p:nvSpPr>
            <p:cNvPr id="9" name="正方形/長方形 8"/>
            <p:cNvSpPr/>
            <p:nvPr/>
          </p:nvSpPr>
          <p:spPr>
            <a:xfrm>
              <a:off x="7213325" y="2390830"/>
              <a:ext cx="900896" cy="6018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Tahoma" panose="020B0604030504040204" pitchFamily="34" charset="0"/>
                  <a:cs typeface="Tahoma" panose="020B0604030504040204" pitchFamily="34" charset="0"/>
                </a:rPr>
                <a:t>総務部</a:t>
              </a:r>
              <a:endParaRPr kumimoji="1" lang="ja-JP" altLang="en-US" dirty="0">
                <a:solidFill>
                  <a:sysClr val="windowText" lastClr="000000"/>
                </a:solidFill>
                <a:latin typeface="Tahoma" panose="020B0604030504040204" pitchFamily="34" charset="0"/>
                <a:cs typeface="Tahoma" panose="020B0604030504040204" pitchFamily="34" charset="0"/>
              </a:endParaRPr>
            </a:p>
          </p:txBody>
        </p:sp>
        <p:sp>
          <p:nvSpPr>
            <p:cNvPr id="10" name="正方形/長方形 9"/>
            <p:cNvSpPr/>
            <p:nvPr/>
          </p:nvSpPr>
          <p:spPr>
            <a:xfrm>
              <a:off x="10273038" y="2393202"/>
              <a:ext cx="900896" cy="6018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Tahoma" panose="020B0604030504040204" pitchFamily="34" charset="0"/>
                  <a:cs typeface="Tahoma" panose="020B0604030504040204" pitchFamily="34" charset="0"/>
                </a:rPr>
                <a:t>経理部</a:t>
              </a:r>
              <a:endParaRPr kumimoji="1" lang="ja-JP" altLang="en-US" dirty="0">
                <a:solidFill>
                  <a:sysClr val="windowText" lastClr="000000"/>
                </a:solidFill>
                <a:latin typeface="Tahoma" panose="020B0604030504040204" pitchFamily="34" charset="0"/>
                <a:cs typeface="Tahoma" panose="020B0604030504040204" pitchFamily="34" charset="0"/>
              </a:endParaRPr>
            </a:p>
          </p:txBody>
        </p:sp>
        <p:sp>
          <p:nvSpPr>
            <p:cNvPr id="14" name="正方形/長方形 13"/>
            <p:cNvSpPr/>
            <p:nvPr/>
          </p:nvSpPr>
          <p:spPr>
            <a:xfrm>
              <a:off x="475442" y="4186999"/>
              <a:ext cx="684995" cy="4576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Tahoma" panose="020B0604030504040204" pitchFamily="34" charset="0"/>
                  <a:cs typeface="Tahoma" panose="020B0604030504040204" pitchFamily="34" charset="0"/>
                </a:rPr>
                <a:t>佐藤</a:t>
              </a:r>
              <a:endParaRPr kumimoji="1" lang="ja-JP" altLang="en-US" dirty="0">
                <a:solidFill>
                  <a:sysClr val="windowText" lastClr="000000"/>
                </a:solidFill>
                <a:latin typeface="Tahoma" panose="020B0604030504040204" pitchFamily="34" charset="0"/>
                <a:cs typeface="Tahoma" panose="020B0604030504040204" pitchFamily="34" charset="0"/>
              </a:endParaRPr>
            </a:p>
          </p:txBody>
        </p:sp>
        <p:sp>
          <p:nvSpPr>
            <p:cNvPr id="15" name="正方形/長方形 14"/>
            <p:cNvSpPr/>
            <p:nvPr/>
          </p:nvSpPr>
          <p:spPr>
            <a:xfrm>
              <a:off x="4295735" y="4187000"/>
              <a:ext cx="684995" cy="4576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Tahoma" panose="020B0604030504040204" pitchFamily="34" charset="0"/>
                  <a:cs typeface="Tahoma" panose="020B0604030504040204" pitchFamily="34" charset="0"/>
                </a:rPr>
                <a:t>田中</a:t>
              </a:r>
              <a:endParaRPr kumimoji="1" lang="ja-JP" altLang="en-US" dirty="0">
                <a:solidFill>
                  <a:sysClr val="windowText" lastClr="000000"/>
                </a:solidFill>
                <a:latin typeface="Tahoma" panose="020B0604030504040204" pitchFamily="34" charset="0"/>
                <a:cs typeface="Tahoma" panose="020B0604030504040204" pitchFamily="34" charset="0"/>
              </a:endParaRPr>
            </a:p>
          </p:txBody>
        </p:sp>
        <p:sp>
          <p:nvSpPr>
            <p:cNvPr id="16" name="正方形/長方形 15"/>
            <p:cNvSpPr/>
            <p:nvPr/>
          </p:nvSpPr>
          <p:spPr>
            <a:xfrm>
              <a:off x="1268388" y="4186998"/>
              <a:ext cx="684995" cy="4576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Tahoma" panose="020B0604030504040204" pitchFamily="34" charset="0"/>
                  <a:cs typeface="Tahoma" panose="020B0604030504040204" pitchFamily="34" charset="0"/>
                </a:rPr>
                <a:t>鈴木</a:t>
              </a:r>
              <a:endParaRPr kumimoji="1" lang="ja-JP" altLang="en-US" dirty="0">
                <a:solidFill>
                  <a:sysClr val="windowText" lastClr="000000"/>
                </a:solidFill>
                <a:latin typeface="Tahoma" panose="020B0604030504040204" pitchFamily="34" charset="0"/>
                <a:cs typeface="Tahoma" panose="020B0604030504040204" pitchFamily="34" charset="0"/>
              </a:endParaRPr>
            </a:p>
          </p:txBody>
        </p:sp>
        <p:sp>
          <p:nvSpPr>
            <p:cNvPr id="17" name="正方形/長方形 16"/>
            <p:cNvSpPr/>
            <p:nvPr/>
          </p:nvSpPr>
          <p:spPr>
            <a:xfrm>
              <a:off x="3505944" y="4187001"/>
              <a:ext cx="684995" cy="4576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Tahoma" panose="020B0604030504040204" pitchFamily="34" charset="0"/>
                  <a:cs typeface="Tahoma" panose="020B0604030504040204" pitchFamily="34" charset="0"/>
                </a:rPr>
                <a:t>高橋</a:t>
              </a:r>
              <a:endParaRPr kumimoji="1" lang="ja-JP" altLang="en-US" dirty="0">
                <a:solidFill>
                  <a:sysClr val="windowText" lastClr="000000"/>
                </a:solidFill>
                <a:latin typeface="Tahoma" panose="020B0604030504040204" pitchFamily="34" charset="0"/>
                <a:cs typeface="Tahoma" panose="020B0604030504040204" pitchFamily="34" charset="0"/>
              </a:endParaRPr>
            </a:p>
          </p:txBody>
        </p:sp>
        <p:sp>
          <p:nvSpPr>
            <p:cNvPr id="18" name="正方形/長方形 17"/>
            <p:cNvSpPr/>
            <p:nvPr/>
          </p:nvSpPr>
          <p:spPr>
            <a:xfrm>
              <a:off x="5066924" y="4186999"/>
              <a:ext cx="684995" cy="4576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Tahoma" panose="020B0604030504040204" pitchFamily="34" charset="0"/>
                  <a:cs typeface="Tahoma" panose="020B0604030504040204" pitchFamily="34" charset="0"/>
                </a:rPr>
                <a:t>伊藤</a:t>
              </a:r>
              <a:endParaRPr kumimoji="1" lang="ja-JP" altLang="en-US" dirty="0">
                <a:solidFill>
                  <a:sysClr val="windowText" lastClr="000000"/>
                </a:solidFill>
                <a:latin typeface="Tahoma" panose="020B0604030504040204" pitchFamily="34" charset="0"/>
                <a:cs typeface="Tahoma" panose="020B0604030504040204" pitchFamily="34" charset="0"/>
              </a:endParaRPr>
            </a:p>
          </p:txBody>
        </p:sp>
        <p:sp>
          <p:nvSpPr>
            <p:cNvPr id="19" name="正方形/長方形 18"/>
            <p:cNvSpPr/>
            <p:nvPr/>
          </p:nvSpPr>
          <p:spPr>
            <a:xfrm>
              <a:off x="6929555" y="4186999"/>
              <a:ext cx="684995" cy="4576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Tahoma" panose="020B0604030504040204" pitchFamily="34" charset="0"/>
                  <a:cs typeface="Tahoma" panose="020B0604030504040204" pitchFamily="34" charset="0"/>
                </a:rPr>
                <a:t>渡辺</a:t>
              </a:r>
              <a:endParaRPr kumimoji="1" lang="ja-JP" altLang="en-US" dirty="0">
                <a:solidFill>
                  <a:sysClr val="windowText" lastClr="000000"/>
                </a:solidFill>
                <a:latin typeface="Tahoma" panose="020B0604030504040204" pitchFamily="34" charset="0"/>
                <a:cs typeface="Tahoma" panose="020B0604030504040204" pitchFamily="34" charset="0"/>
              </a:endParaRPr>
            </a:p>
          </p:txBody>
        </p:sp>
        <p:sp>
          <p:nvSpPr>
            <p:cNvPr id="20" name="正方形/長方形 19"/>
            <p:cNvSpPr/>
            <p:nvPr/>
          </p:nvSpPr>
          <p:spPr>
            <a:xfrm>
              <a:off x="7771723" y="4186999"/>
              <a:ext cx="684995" cy="4576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Tahoma" panose="020B0604030504040204" pitchFamily="34" charset="0"/>
                  <a:cs typeface="Tahoma" panose="020B0604030504040204" pitchFamily="34" charset="0"/>
                </a:rPr>
                <a:t>山本</a:t>
              </a:r>
              <a:endParaRPr kumimoji="1" lang="ja-JP" altLang="en-US" dirty="0">
                <a:solidFill>
                  <a:sysClr val="windowText" lastClr="000000"/>
                </a:solidFill>
                <a:latin typeface="Tahoma" panose="020B0604030504040204" pitchFamily="34" charset="0"/>
                <a:cs typeface="Tahoma" panose="020B0604030504040204" pitchFamily="34" charset="0"/>
              </a:endParaRPr>
            </a:p>
          </p:txBody>
        </p:sp>
        <p:sp>
          <p:nvSpPr>
            <p:cNvPr id="21" name="正方形/長方形 20"/>
            <p:cNvSpPr/>
            <p:nvPr/>
          </p:nvSpPr>
          <p:spPr>
            <a:xfrm>
              <a:off x="9524578" y="4186999"/>
              <a:ext cx="684995" cy="4576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Tahoma" panose="020B0604030504040204" pitchFamily="34" charset="0"/>
                  <a:cs typeface="Tahoma" panose="020B0604030504040204" pitchFamily="34" charset="0"/>
                </a:rPr>
                <a:t>中村</a:t>
              </a:r>
              <a:endParaRPr kumimoji="1" lang="ja-JP" altLang="en-US" dirty="0">
                <a:solidFill>
                  <a:sysClr val="windowText" lastClr="000000"/>
                </a:solidFill>
                <a:latin typeface="Tahoma" panose="020B0604030504040204" pitchFamily="34" charset="0"/>
                <a:cs typeface="Tahoma" panose="020B0604030504040204" pitchFamily="34" charset="0"/>
              </a:endParaRPr>
            </a:p>
          </p:txBody>
        </p:sp>
        <p:sp>
          <p:nvSpPr>
            <p:cNvPr id="22" name="正方形/長方形 21"/>
            <p:cNvSpPr/>
            <p:nvPr/>
          </p:nvSpPr>
          <p:spPr>
            <a:xfrm>
              <a:off x="10401287" y="4186998"/>
              <a:ext cx="684995" cy="4576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Tahoma" panose="020B0604030504040204" pitchFamily="34" charset="0"/>
                  <a:cs typeface="Tahoma" panose="020B0604030504040204" pitchFamily="34" charset="0"/>
                </a:rPr>
                <a:t>小林</a:t>
              </a:r>
              <a:endParaRPr kumimoji="1" lang="ja-JP" altLang="en-US" dirty="0">
                <a:solidFill>
                  <a:sysClr val="windowText" lastClr="000000"/>
                </a:solidFill>
                <a:latin typeface="Tahoma" panose="020B0604030504040204" pitchFamily="34" charset="0"/>
                <a:cs typeface="Tahoma" panose="020B0604030504040204" pitchFamily="34" charset="0"/>
              </a:endParaRPr>
            </a:p>
          </p:txBody>
        </p:sp>
        <p:sp>
          <p:nvSpPr>
            <p:cNvPr id="23" name="正方形/長方形 22"/>
            <p:cNvSpPr/>
            <p:nvPr/>
          </p:nvSpPr>
          <p:spPr>
            <a:xfrm>
              <a:off x="11242571" y="4186999"/>
              <a:ext cx="684995" cy="4576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Tahoma" panose="020B0604030504040204" pitchFamily="34" charset="0"/>
                  <a:cs typeface="Tahoma" panose="020B0604030504040204" pitchFamily="34" charset="0"/>
                </a:rPr>
                <a:t>加藤</a:t>
              </a:r>
              <a:endParaRPr kumimoji="1" lang="ja-JP" altLang="en-US" dirty="0">
                <a:solidFill>
                  <a:sysClr val="windowText" lastClr="000000"/>
                </a:solidFill>
                <a:latin typeface="Tahoma" panose="020B0604030504040204" pitchFamily="34" charset="0"/>
                <a:cs typeface="Tahoma" panose="020B0604030504040204" pitchFamily="34" charset="0"/>
              </a:endParaRPr>
            </a:p>
          </p:txBody>
        </p:sp>
        <p:sp>
          <p:nvSpPr>
            <p:cNvPr id="24" name="正方形/長方形 23"/>
            <p:cNvSpPr/>
            <p:nvPr/>
          </p:nvSpPr>
          <p:spPr>
            <a:xfrm>
              <a:off x="2058903" y="4186998"/>
              <a:ext cx="684995" cy="4576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Tahoma" panose="020B0604030504040204" pitchFamily="34" charset="0"/>
                  <a:cs typeface="Tahoma" panose="020B0604030504040204" pitchFamily="34" charset="0"/>
                </a:rPr>
                <a:t>伊藤</a:t>
              </a:r>
              <a:endParaRPr kumimoji="1" lang="ja-JP" altLang="en-US" dirty="0">
                <a:solidFill>
                  <a:sysClr val="windowText" lastClr="000000"/>
                </a:solidFill>
                <a:latin typeface="Tahoma" panose="020B0604030504040204" pitchFamily="34" charset="0"/>
                <a:cs typeface="Tahoma" panose="020B0604030504040204" pitchFamily="34" charset="0"/>
              </a:endParaRPr>
            </a:p>
          </p:txBody>
        </p:sp>
        <p:cxnSp>
          <p:nvCxnSpPr>
            <p:cNvPr id="37" name="カギ線コネクタ 36"/>
            <p:cNvCxnSpPr>
              <a:stCxn id="5" idx="2"/>
              <a:endCxn id="7" idx="0"/>
            </p:cNvCxnSpPr>
            <p:nvPr/>
          </p:nvCxnSpPr>
          <p:spPr>
            <a:xfrm rot="5400000">
              <a:off x="3456533" y="-212273"/>
              <a:ext cx="690918" cy="451528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0" name="カギ線コネクタ 39"/>
            <p:cNvCxnSpPr>
              <a:stCxn id="5" idx="2"/>
              <a:endCxn id="8" idx="0"/>
            </p:cNvCxnSpPr>
            <p:nvPr/>
          </p:nvCxnSpPr>
          <p:spPr>
            <a:xfrm rot="5400000">
              <a:off x="4986388" y="1317584"/>
              <a:ext cx="690920" cy="145557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3" name="カギ線コネクタ 42"/>
            <p:cNvCxnSpPr>
              <a:stCxn id="5" idx="2"/>
              <a:endCxn id="9" idx="0"/>
            </p:cNvCxnSpPr>
            <p:nvPr/>
          </p:nvCxnSpPr>
          <p:spPr>
            <a:xfrm rot="16200000" flipH="1">
              <a:off x="6516245" y="1243301"/>
              <a:ext cx="690919" cy="160413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6" name="カギ線コネクタ 45"/>
            <p:cNvCxnSpPr>
              <a:stCxn id="5" idx="2"/>
              <a:endCxn id="10" idx="0"/>
            </p:cNvCxnSpPr>
            <p:nvPr/>
          </p:nvCxnSpPr>
          <p:spPr>
            <a:xfrm rot="16200000" flipH="1">
              <a:off x="8044915" y="-285370"/>
              <a:ext cx="693291" cy="466385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9" name="カギ線コネクタ 48"/>
            <p:cNvCxnSpPr>
              <a:stCxn id="7" idx="2"/>
              <a:endCxn id="14" idx="0"/>
            </p:cNvCxnSpPr>
            <p:nvPr/>
          </p:nvCxnSpPr>
          <p:spPr>
            <a:xfrm rot="5400000">
              <a:off x="584002" y="3226651"/>
              <a:ext cx="1194287" cy="72640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52" name="カギ線コネクタ 51"/>
            <p:cNvCxnSpPr>
              <a:stCxn id="7" idx="2"/>
              <a:endCxn id="16" idx="0"/>
            </p:cNvCxnSpPr>
            <p:nvPr/>
          </p:nvCxnSpPr>
          <p:spPr>
            <a:xfrm rot="16200000" flipH="1">
              <a:off x="980474" y="3556586"/>
              <a:ext cx="1194286" cy="6653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55" name="カギ線コネクタ 54"/>
            <p:cNvCxnSpPr>
              <a:stCxn id="7" idx="2"/>
              <a:endCxn id="24" idx="0"/>
            </p:cNvCxnSpPr>
            <p:nvPr/>
          </p:nvCxnSpPr>
          <p:spPr>
            <a:xfrm rot="16200000" flipH="1">
              <a:off x="1375732" y="3161329"/>
              <a:ext cx="1194286" cy="85705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58" name="カギ線コネクタ 57"/>
            <p:cNvCxnSpPr>
              <a:stCxn id="8" idx="2"/>
              <a:endCxn id="17" idx="0"/>
            </p:cNvCxnSpPr>
            <p:nvPr/>
          </p:nvCxnSpPr>
          <p:spPr>
            <a:xfrm rot="5400000">
              <a:off x="3629109" y="3212048"/>
              <a:ext cx="1194287" cy="75561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1" name="カギ線コネクタ 60"/>
            <p:cNvCxnSpPr>
              <a:stCxn id="8" idx="2"/>
              <a:endCxn id="15" idx="0"/>
            </p:cNvCxnSpPr>
            <p:nvPr/>
          </p:nvCxnSpPr>
          <p:spPr>
            <a:xfrm rot="16200000" flipH="1">
              <a:off x="4024004" y="3572771"/>
              <a:ext cx="1194286" cy="3417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4" name="カギ線コネクタ 63"/>
            <p:cNvCxnSpPr>
              <a:stCxn id="8" idx="2"/>
              <a:endCxn id="18" idx="0"/>
            </p:cNvCxnSpPr>
            <p:nvPr/>
          </p:nvCxnSpPr>
          <p:spPr>
            <a:xfrm rot="16200000" flipH="1">
              <a:off x="4409599" y="3187175"/>
              <a:ext cx="1194285" cy="80536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7" name="カギ線コネクタ 66"/>
            <p:cNvCxnSpPr>
              <a:stCxn id="9" idx="2"/>
              <a:endCxn id="19" idx="0"/>
            </p:cNvCxnSpPr>
            <p:nvPr/>
          </p:nvCxnSpPr>
          <p:spPr>
            <a:xfrm rot="5400000">
              <a:off x="6870770" y="3393996"/>
              <a:ext cx="1194286" cy="39172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0" name="カギ線コネクタ 69"/>
            <p:cNvCxnSpPr>
              <a:stCxn id="9" idx="2"/>
              <a:endCxn id="20" idx="0"/>
            </p:cNvCxnSpPr>
            <p:nvPr/>
          </p:nvCxnSpPr>
          <p:spPr>
            <a:xfrm rot="16200000" flipH="1">
              <a:off x="7291854" y="3364632"/>
              <a:ext cx="1194286" cy="45044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4" name="カギ線コネクタ 73"/>
            <p:cNvCxnSpPr>
              <a:stCxn id="10" idx="2"/>
              <a:endCxn id="21" idx="0"/>
            </p:cNvCxnSpPr>
            <p:nvPr/>
          </p:nvCxnSpPr>
          <p:spPr>
            <a:xfrm rot="5400000">
              <a:off x="9699324" y="3162837"/>
              <a:ext cx="1191914" cy="85641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7" name="カギ線コネクタ 76"/>
            <p:cNvCxnSpPr>
              <a:stCxn id="10" idx="2"/>
              <a:endCxn id="22" idx="0"/>
            </p:cNvCxnSpPr>
            <p:nvPr/>
          </p:nvCxnSpPr>
          <p:spPr>
            <a:xfrm rot="16200000" flipH="1">
              <a:off x="10137679" y="3580891"/>
              <a:ext cx="1191913" cy="2029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80" name="カギ線コネクタ 79"/>
            <p:cNvCxnSpPr>
              <a:stCxn id="10" idx="2"/>
              <a:endCxn id="23" idx="0"/>
            </p:cNvCxnSpPr>
            <p:nvPr/>
          </p:nvCxnSpPr>
          <p:spPr>
            <a:xfrm rot="16200000" flipH="1">
              <a:off x="10558320" y="3160250"/>
              <a:ext cx="1191914" cy="86158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8425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7896D0-E383-7487-5DE2-769D4D36DC1B}"/>
              </a:ext>
            </a:extLst>
          </p:cNvPr>
          <p:cNvSpPr>
            <a:spLocks noGrp="1"/>
          </p:cNvSpPr>
          <p:nvPr>
            <p:ph type="title"/>
          </p:nvPr>
        </p:nvSpPr>
        <p:spPr/>
        <p:txBody>
          <a:bodyPr/>
          <a:lstStyle/>
          <a:p>
            <a:r>
              <a:rPr kumimoji="1" lang="ja-JP" altLang="en-US" dirty="0"/>
              <a:t>文字関数</a:t>
            </a:r>
            <a:r>
              <a:rPr kumimoji="1" lang="en-US" altLang="ja-JP" dirty="0"/>
              <a:t>:LOWER(),UPPER()</a:t>
            </a:r>
            <a:endParaRPr kumimoji="1" lang="ja-JP" altLang="en-US" dirty="0"/>
          </a:p>
        </p:txBody>
      </p:sp>
      <p:sp>
        <p:nvSpPr>
          <p:cNvPr id="3" name="コンテンツ プレースホルダー 2">
            <a:extLst>
              <a:ext uri="{FF2B5EF4-FFF2-40B4-BE49-F238E27FC236}">
                <a16:creationId xmlns:a16="http://schemas.microsoft.com/office/drawing/2014/main" id="{BC9A39CF-12D3-3CD6-74E0-428690B834BA}"/>
              </a:ext>
            </a:extLst>
          </p:cNvPr>
          <p:cNvSpPr>
            <a:spLocks noGrp="1"/>
          </p:cNvSpPr>
          <p:nvPr>
            <p:ph idx="1"/>
          </p:nvPr>
        </p:nvSpPr>
        <p:spPr>
          <a:xfrm>
            <a:off x="650822" y="2236239"/>
            <a:ext cx="11011525" cy="1436352"/>
          </a:xfrm>
        </p:spPr>
        <p:txBody>
          <a:bodyPr>
            <a:normAutofit/>
          </a:bodyPr>
          <a:lstStyle/>
          <a:p>
            <a:pPr marL="0" indent="0">
              <a:buNone/>
            </a:pPr>
            <a:r>
              <a:rPr lang="ja-JP" altLang="en-US" dirty="0"/>
              <a:t>引数に指定した</a:t>
            </a:r>
            <a:r>
              <a:rPr lang="en-US" altLang="ja-JP" dirty="0"/>
              <a:t>[</a:t>
            </a:r>
            <a:r>
              <a:rPr lang="ja-JP" altLang="en-US" dirty="0"/>
              <a:t>文字列</a:t>
            </a:r>
            <a:r>
              <a:rPr lang="en-US" altLang="ja-JP" dirty="0"/>
              <a:t>]</a:t>
            </a:r>
            <a:r>
              <a:rPr lang="ja-JP" altLang="en-US" dirty="0"/>
              <a:t>内の</a:t>
            </a:r>
            <a:br>
              <a:rPr lang="en-US" altLang="ja-JP" dirty="0"/>
            </a:br>
            <a:r>
              <a:rPr lang="ja-JP" altLang="en-US" dirty="0"/>
              <a:t>大文字を小文字に変換した文字列を返す</a:t>
            </a:r>
            <a:endParaRPr lang="en-US" altLang="ja-JP" dirty="0"/>
          </a:p>
        </p:txBody>
      </p:sp>
      <p:sp>
        <p:nvSpPr>
          <p:cNvPr id="4" name="スライド番号プレースホルダー 3">
            <a:extLst>
              <a:ext uri="{FF2B5EF4-FFF2-40B4-BE49-F238E27FC236}">
                <a16:creationId xmlns:a16="http://schemas.microsoft.com/office/drawing/2014/main" id="{A182B434-63BC-C247-A90F-AA8ED25ED7C4}"/>
              </a:ext>
            </a:extLst>
          </p:cNvPr>
          <p:cNvSpPr>
            <a:spLocks noGrp="1"/>
          </p:cNvSpPr>
          <p:nvPr>
            <p:ph type="sldNum" sz="quarter" idx="12"/>
          </p:nvPr>
        </p:nvSpPr>
        <p:spPr/>
        <p:txBody>
          <a:bodyPr/>
          <a:lstStyle/>
          <a:p>
            <a:fld id="{5A94AD81-C81A-455B-A87B-15031EE15849}" type="slidenum">
              <a:rPr kumimoji="1" lang="ja-JP" altLang="en-US" smtClean="0"/>
              <a:t>120</a:t>
            </a:fld>
            <a:endParaRPr kumimoji="1" lang="ja-JP" altLang="en-US"/>
          </a:p>
        </p:txBody>
      </p:sp>
      <p:grpSp>
        <p:nvGrpSpPr>
          <p:cNvPr id="5" name="グループ化 4">
            <a:extLst>
              <a:ext uri="{FF2B5EF4-FFF2-40B4-BE49-F238E27FC236}">
                <a16:creationId xmlns:a16="http://schemas.microsoft.com/office/drawing/2014/main" id="{CF49DBB4-FDF9-9B45-A7A3-E62ACAC9C063}"/>
              </a:ext>
            </a:extLst>
          </p:cNvPr>
          <p:cNvGrpSpPr/>
          <p:nvPr/>
        </p:nvGrpSpPr>
        <p:grpSpPr>
          <a:xfrm>
            <a:off x="650822" y="1231657"/>
            <a:ext cx="6544457" cy="855232"/>
            <a:chOff x="612016" y="5218824"/>
            <a:chExt cx="10181582" cy="272077"/>
          </a:xfrm>
        </p:grpSpPr>
        <p:sp>
          <p:nvSpPr>
            <p:cNvPr id="6" name="正方形/長方形 6">
              <a:extLst>
                <a:ext uri="{FF2B5EF4-FFF2-40B4-BE49-F238E27FC236}">
                  <a16:creationId xmlns:a16="http://schemas.microsoft.com/office/drawing/2014/main" id="{E0A8ABDD-4020-BD15-5B17-4B8278F9CC73}"/>
                </a:ext>
              </a:extLst>
            </p:cNvPr>
            <p:cNvSpPr/>
            <p:nvPr/>
          </p:nvSpPr>
          <p:spPr>
            <a:xfrm>
              <a:off x="612016" y="5218824"/>
              <a:ext cx="10181582" cy="27207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7" name="コンテンツ プレースホルダー 2">
              <a:extLst>
                <a:ext uri="{FF2B5EF4-FFF2-40B4-BE49-F238E27FC236}">
                  <a16:creationId xmlns:a16="http://schemas.microsoft.com/office/drawing/2014/main" id="{4193F078-EB7E-F0C8-BB48-A18FF9F384ED}"/>
                </a:ext>
              </a:extLst>
            </p:cNvPr>
            <p:cNvSpPr txBox="1">
              <a:spLocks/>
            </p:cNvSpPr>
            <p:nvPr/>
          </p:nvSpPr>
          <p:spPr>
            <a:xfrm>
              <a:off x="854751" y="5266337"/>
              <a:ext cx="9938847" cy="17584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LOWER(</a:t>
              </a:r>
              <a:r>
                <a:rPr lang="ja-JP" altLang="en-US" dirty="0">
                  <a:cs typeface="Tahoma" panose="020B0604030504040204" pitchFamily="34" charset="0"/>
                </a:rPr>
                <a:t>文字列</a:t>
              </a: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a:t>
              </a:r>
              <a:r>
                <a:rPr lang="en-US" altLang="ja-JP" dirty="0">
                  <a:latin typeface="Tahoma" panose="020B0604030504040204" pitchFamily="34" charset="0"/>
                  <a:ea typeface="Tahoma" panose="020B0604030504040204" pitchFamily="34" charset="0"/>
                  <a:cs typeface="Tahoma" panose="020B0604030504040204" pitchFamily="34" charset="0"/>
                </a:rPr>
                <a:t> </a:t>
              </a:r>
            </a:p>
          </p:txBody>
        </p:sp>
      </p:grpSp>
      <p:sp>
        <p:nvSpPr>
          <p:cNvPr id="8" name="コンテンツ プレースホルダー 2">
            <a:extLst>
              <a:ext uri="{FF2B5EF4-FFF2-40B4-BE49-F238E27FC236}">
                <a16:creationId xmlns:a16="http://schemas.microsoft.com/office/drawing/2014/main" id="{55EAF9FC-DE62-D47D-7159-DE3FE4E41C54}"/>
              </a:ext>
            </a:extLst>
          </p:cNvPr>
          <p:cNvSpPr txBox="1">
            <a:spLocks/>
          </p:cNvSpPr>
          <p:nvPr/>
        </p:nvSpPr>
        <p:spPr>
          <a:xfrm>
            <a:off x="650822" y="5033915"/>
            <a:ext cx="11011525" cy="143635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t>引数に指定した</a:t>
            </a:r>
            <a:r>
              <a:rPr lang="en-US" altLang="ja-JP" dirty="0"/>
              <a:t>[</a:t>
            </a:r>
            <a:r>
              <a:rPr lang="ja-JP" altLang="en-US" dirty="0"/>
              <a:t>文字列</a:t>
            </a:r>
            <a:r>
              <a:rPr lang="en-US" altLang="ja-JP" dirty="0"/>
              <a:t>]</a:t>
            </a:r>
            <a:r>
              <a:rPr lang="ja-JP" altLang="en-US" dirty="0"/>
              <a:t>内の</a:t>
            </a:r>
            <a:br>
              <a:rPr lang="en-US" altLang="ja-JP" dirty="0"/>
            </a:br>
            <a:r>
              <a:rPr lang="ja-JP" altLang="en-US" dirty="0"/>
              <a:t>小文字を大文字に変換した文字列を返す</a:t>
            </a:r>
            <a:endParaRPr lang="en-US" altLang="ja-JP" dirty="0"/>
          </a:p>
        </p:txBody>
      </p:sp>
      <p:grpSp>
        <p:nvGrpSpPr>
          <p:cNvPr id="9" name="グループ化 8">
            <a:extLst>
              <a:ext uri="{FF2B5EF4-FFF2-40B4-BE49-F238E27FC236}">
                <a16:creationId xmlns:a16="http://schemas.microsoft.com/office/drawing/2014/main" id="{962ED826-80DC-DDCD-6709-7DB1DE3684BE}"/>
              </a:ext>
            </a:extLst>
          </p:cNvPr>
          <p:cNvGrpSpPr/>
          <p:nvPr/>
        </p:nvGrpSpPr>
        <p:grpSpPr>
          <a:xfrm>
            <a:off x="650822" y="4029333"/>
            <a:ext cx="6544457" cy="855232"/>
            <a:chOff x="612016" y="5218824"/>
            <a:chExt cx="10181582" cy="272077"/>
          </a:xfrm>
        </p:grpSpPr>
        <p:sp>
          <p:nvSpPr>
            <p:cNvPr id="10" name="正方形/長方形 6">
              <a:extLst>
                <a:ext uri="{FF2B5EF4-FFF2-40B4-BE49-F238E27FC236}">
                  <a16:creationId xmlns:a16="http://schemas.microsoft.com/office/drawing/2014/main" id="{BBA821EA-DC8A-7D7E-E650-15E86CE83943}"/>
                </a:ext>
              </a:extLst>
            </p:cNvPr>
            <p:cNvSpPr/>
            <p:nvPr/>
          </p:nvSpPr>
          <p:spPr>
            <a:xfrm>
              <a:off x="612016" y="5218824"/>
              <a:ext cx="10181582" cy="27207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11" name="コンテンツ プレースホルダー 2">
              <a:extLst>
                <a:ext uri="{FF2B5EF4-FFF2-40B4-BE49-F238E27FC236}">
                  <a16:creationId xmlns:a16="http://schemas.microsoft.com/office/drawing/2014/main" id="{97321D5B-B473-5987-31F5-5429DB8C0186}"/>
                </a:ext>
              </a:extLst>
            </p:cNvPr>
            <p:cNvSpPr txBox="1">
              <a:spLocks/>
            </p:cNvSpPr>
            <p:nvPr/>
          </p:nvSpPr>
          <p:spPr>
            <a:xfrm>
              <a:off x="854751" y="5266337"/>
              <a:ext cx="9938847" cy="17584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UPPER(</a:t>
              </a:r>
              <a:r>
                <a:rPr lang="ja-JP" altLang="en-US" dirty="0">
                  <a:cs typeface="Tahoma" panose="020B0604030504040204" pitchFamily="34" charset="0"/>
                </a:rPr>
                <a:t>文字列</a:t>
              </a: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a:t>
              </a:r>
              <a:r>
                <a:rPr lang="en-US" altLang="ja-JP" dirty="0">
                  <a:latin typeface="Tahoma" panose="020B0604030504040204" pitchFamily="34" charset="0"/>
                  <a:ea typeface="Tahoma" panose="020B0604030504040204" pitchFamily="34" charset="0"/>
                  <a:cs typeface="Tahoma" panose="020B0604030504040204" pitchFamily="34" charset="0"/>
                </a:rPr>
                <a:t> </a:t>
              </a:r>
            </a:p>
          </p:txBody>
        </p:sp>
      </p:grpSp>
    </p:spTree>
    <p:extLst>
      <p:ext uri="{BB962C8B-B14F-4D97-AF65-F5344CB8AC3E}">
        <p14:creationId xmlns:p14="http://schemas.microsoft.com/office/powerpoint/2010/main" val="10106662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A76137-EF17-5551-9EBC-BA873B6A784B}"/>
              </a:ext>
            </a:extLst>
          </p:cNvPr>
          <p:cNvSpPr>
            <a:spLocks noGrp="1"/>
          </p:cNvSpPr>
          <p:nvPr>
            <p:ph type="title"/>
          </p:nvPr>
        </p:nvSpPr>
        <p:spPr>
          <a:xfrm>
            <a:off x="0" y="1"/>
            <a:ext cx="12192000" cy="874914"/>
          </a:xfrm>
        </p:spPr>
        <p:txBody>
          <a:bodyPr/>
          <a:lstStyle/>
          <a:p>
            <a:r>
              <a:rPr kumimoji="1" lang="ja-JP" altLang="en-US" dirty="0"/>
              <a:t>文字関数</a:t>
            </a:r>
            <a:r>
              <a:rPr kumimoji="1" lang="en-US" altLang="ja-JP" dirty="0"/>
              <a:t>:CONCAT(),REPLACE()</a:t>
            </a:r>
            <a:endParaRPr kumimoji="1" lang="ja-JP" altLang="en-US" dirty="0"/>
          </a:p>
        </p:txBody>
      </p:sp>
      <p:sp>
        <p:nvSpPr>
          <p:cNvPr id="3" name="コンテンツ プレースホルダー 2">
            <a:extLst>
              <a:ext uri="{FF2B5EF4-FFF2-40B4-BE49-F238E27FC236}">
                <a16:creationId xmlns:a16="http://schemas.microsoft.com/office/drawing/2014/main" id="{BD91487C-078C-0BD7-2474-D9025C7880E2}"/>
              </a:ext>
            </a:extLst>
          </p:cNvPr>
          <p:cNvSpPr>
            <a:spLocks noGrp="1"/>
          </p:cNvSpPr>
          <p:nvPr>
            <p:ph idx="1"/>
          </p:nvPr>
        </p:nvSpPr>
        <p:spPr>
          <a:xfrm>
            <a:off x="800724" y="2289562"/>
            <a:ext cx="10590551" cy="855232"/>
          </a:xfrm>
        </p:spPr>
        <p:txBody>
          <a:bodyPr/>
          <a:lstStyle/>
          <a:p>
            <a:pPr marL="0" indent="0">
              <a:buNone/>
            </a:pPr>
            <a:r>
              <a:rPr kumimoji="1" lang="en-US" altLang="ja-JP" dirty="0"/>
              <a:t>[</a:t>
            </a:r>
            <a:r>
              <a:rPr kumimoji="1" lang="ja-JP" altLang="en-US" dirty="0"/>
              <a:t>文字列</a:t>
            </a:r>
            <a:r>
              <a:rPr kumimoji="1" lang="en-US" altLang="ja-JP" dirty="0"/>
              <a:t>]</a:t>
            </a:r>
            <a:r>
              <a:rPr kumimoji="1" lang="ja-JP" altLang="en-US" dirty="0"/>
              <a:t>をすべて連結した文字列を返す。</a:t>
            </a:r>
            <a:endParaRPr kumimoji="1" lang="en-US" altLang="ja-JP" dirty="0"/>
          </a:p>
          <a:p>
            <a:pPr marL="0" indent="0">
              <a:buNone/>
            </a:pPr>
            <a:endParaRPr kumimoji="1" lang="ja-JP" altLang="en-US" dirty="0"/>
          </a:p>
        </p:txBody>
      </p:sp>
      <p:sp>
        <p:nvSpPr>
          <p:cNvPr id="4" name="スライド番号プレースホルダー 3">
            <a:extLst>
              <a:ext uri="{FF2B5EF4-FFF2-40B4-BE49-F238E27FC236}">
                <a16:creationId xmlns:a16="http://schemas.microsoft.com/office/drawing/2014/main" id="{D81BB4CE-D81D-21FC-AF82-27AAD59794AE}"/>
              </a:ext>
            </a:extLst>
          </p:cNvPr>
          <p:cNvSpPr>
            <a:spLocks noGrp="1"/>
          </p:cNvSpPr>
          <p:nvPr>
            <p:ph type="sldNum" sz="quarter" idx="12"/>
          </p:nvPr>
        </p:nvSpPr>
        <p:spPr/>
        <p:txBody>
          <a:bodyPr/>
          <a:lstStyle/>
          <a:p>
            <a:fld id="{5A94AD81-C81A-455B-A87B-15031EE15849}" type="slidenum">
              <a:rPr kumimoji="1" lang="ja-JP" altLang="en-US" smtClean="0"/>
              <a:t>121</a:t>
            </a:fld>
            <a:endParaRPr kumimoji="1" lang="ja-JP" altLang="en-US"/>
          </a:p>
        </p:txBody>
      </p:sp>
      <p:grpSp>
        <p:nvGrpSpPr>
          <p:cNvPr id="6" name="グループ化 5">
            <a:extLst>
              <a:ext uri="{FF2B5EF4-FFF2-40B4-BE49-F238E27FC236}">
                <a16:creationId xmlns:a16="http://schemas.microsoft.com/office/drawing/2014/main" id="{462AAD5E-6E2D-575C-0C78-A89D04706B0A}"/>
              </a:ext>
            </a:extLst>
          </p:cNvPr>
          <p:cNvGrpSpPr/>
          <p:nvPr/>
        </p:nvGrpSpPr>
        <p:grpSpPr>
          <a:xfrm>
            <a:off x="839449" y="1221356"/>
            <a:ext cx="10403174" cy="855235"/>
            <a:chOff x="612016" y="5218824"/>
            <a:chExt cx="10181582" cy="272078"/>
          </a:xfrm>
        </p:grpSpPr>
        <p:sp>
          <p:nvSpPr>
            <p:cNvPr id="7" name="正方形/長方形 6">
              <a:extLst>
                <a:ext uri="{FF2B5EF4-FFF2-40B4-BE49-F238E27FC236}">
                  <a16:creationId xmlns:a16="http://schemas.microsoft.com/office/drawing/2014/main" id="{5AF4F23C-A143-8EEB-6E23-90F4D8D974BD}"/>
                </a:ext>
              </a:extLst>
            </p:cNvPr>
            <p:cNvSpPr/>
            <p:nvPr/>
          </p:nvSpPr>
          <p:spPr>
            <a:xfrm>
              <a:off x="612016" y="5218824"/>
              <a:ext cx="10181582" cy="27207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8" name="コンテンツ プレースホルダー 2">
              <a:extLst>
                <a:ext uri="{FF2B5EF4-FFF2-40B4-BE49-F238E27FC236}">
                  <a16:creationId xmlns:a16="http://schemas.microsoft.com/office/drawing/2014/main" id="{EC81163E-F9A0-B9D0-B007-B055D27F065F}"/>
                </a:ext>
              </a:extLst>
            </p:cNvPr>
            <p:cNvSpPr txBox="1">
              <a:spLocks/>
            </p:cNvSpPr>
            <p:nvPr/>
          </p:nvSpPr>
          <p:spPr>
            <a:xfrm>
              <a:off x="854751" y="5266338"/>
              <a:ext cx="9938847" cy="224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CONCAT(</a:t>
              </a:r>
              <a:r>
                <a:rPr lang="ja-JP" altLang="en-US" dirty="0">
                  <a:cs typeface="Tahoma" panose="020B0604030504040204" pitchFamily="34" charset="0"/>
                </a:rPr>
                <a:t>文字列</a:t>
              </a:r>
              <a:r>
                <a:rPr lang="en-US" altLang="ja-JP" dirty="0">
                  <a:latin typeface="Tahoma" panose="020B0604030504040204" pitchFamily="34" charset="0"/>
                  <a:ea typeface="Tahoma" panose="020B0604030504040204" pitchFamily="34" charset="0"/>
                  <a:cs typeface="Tahoma" panose="020B0604030504040204" pitchFamily="34" charset="0"/>
                </a:rPr>
                <a:t>1</a:t>
              </a:r>
              <a:r>
                <a:rPr lang="en-US" altLang="ja-JP" dirty="0">
                  <a:cs typeface="Tahoma" panose="020B0604030504040204" pitchFamily="34" charset="0"/>
                </a:rPr>
                <a:t>,</a:t>
              </a:r>
              <a:r>
                <a:rPr lang="ja-JP" altLang="en-US" dirty="0">
                  <a:cs typeface="Tahoma" panose="020B0604030504040204" pitchFamily="34" charset="0"/>
                </a:rPr>
                <a:t> 文字列</a:t>
              </a:r>
              <a:r>
                <a:rPr lang="en-US" altLang="ja-JP" dirty="0">
                  <a:latin typeface="Tahoma" panose="020B0604030504040204" pitchFamily="34" charset="0"/>
                  <a:ea typeface="Tahoma" panose="020B0604030504040204" pitchFamily="34" charset="0"/>
                  <a:cs typeface="Tahoma" panose="020B0604030504040204" pitchFamily="34" charset="0"/>
                </a:rPr>
                <a:t>2</a:t>
              </a:r>
              <a:r>
                <a:rPr lang="en-US" altLang="ja-JP" dirty="0">
                  <a:cs typeface="Tahoma" panose="020B0604030504040204" pitchFamily="34" charset="0"/>
                </a:rPr>
                <a:t>,…</a:t>
              </a: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a:t>
              </a:r>
              <a:r>
                <a:rPr lang="en-US" altLang="ja-JP" dirty="0">
                  <a:latin typeface="Tahoma" panose="020B0604030504040204" pitchFamily="34" charset="0"/>
                  <a:ea typeface="Tahoma" panose="020B0604030504040204" pitchFamily="34" charset="0"/>
                  <a:cs typeface="Tahoma" panose="020B0604030504040204" pitchFamily="34" charset="0"/>
                </a:rPr>
                <a:t> </a:t>
              </a:r>
            </a:p>
          </p:txBody>
        </p:sp>
      </p:grpSp>
      <p:grpSp>
        <p:nvGrpSpPr>
          <p:cNvPr id="9" name="グループ化 8">
            <a:extLst>
              <a:ext uri="{FF2B5EF4-FFF2-40B4-BE49-F238E27FC236}">
                <a16:creationId xmlns:a16="http://schemas.microsoft.com/office/drawing/2014/main" id="{119804FA-17C9-FF0F-FEFE-A0BAF0849F49}"/>
              </a:ext>
            </a:extLst>
          </p:cNvPr>
          <p:cNvGrpSpPr/>
          <p:nvPr/>
        </p:nvGrpSpPr>
        <p:grpSpPr>
          <a:xfrm>
            <a:off x="839449" y="3491235"/>
            <a:ext cx="10403174" cy="855235"/>
            <a:chOff x="612016" y="5218824"/>
            <a:chExt cx="10181582" cy="272078"/>
          </a:xfrm>
        </p:grpSpPr>
        <p:sp>
          <p:nvSpPr>
            <p:cNvPr id="10" name="正方形/長方形 6">
              <a:extLst>
                <a:ext uri="{FF2B5EF4-FFF2-40B4-BE49-F238E27FC236}">
                  <a16:creationId xmlns:a16="http://schemas.microsoft.com/office/drawing/2014/main" id="{7F42BD14-05F7-99CD-FBE2-E43A07DC5D8C}"/>
                </a:ext>
              </a:extLst>
            </p:cNvPr>
            <p:cNvSpPr/>
            <p:nvPr/>
          </p:nvSpPr>
          <p:spPr>
            <a:xfrm>
              <a:off x="612016" y="5218824"/>
              <a:ext cx="10181582" cy="27207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11" name="コンテンツ プレースホルダー 2">
              <a:extLst>
                <a:ext uri="{FF2B5EF4-FFF2-40B4-BE49-F238E27FC236}">
                  <a16:creationId xmlns:a16="http://schemas.microsoft.com/office/drawing/2014/main" id="{56D776C7-5A51-90FF-01E3-2A415467A9C6}"/>
                </a:ext>
              </a:extLst>
            </p:cNvPr>
            <p:cNvSpPr txBox="1">
              <a:spLocks/>
            </p:cNvSpPr>
            <p:nvPr/>
          </p:nvSpPr>
          <p:spPr>
            <a:xfrm>
              <a:off x="854751" y="5266338"/>
              <a:ext cx="9938847" cy="224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REPLACE(</a:t>
              </a:r>
              <a:r>
                <a:rPr lang="ja-JP" altLang="en-US" dirty="0">
                  <a:cs typeface="Tahoma" panose="020B0604030504040204" pitchFamily="34" charset="0"/>
                </a:rPr>
                <a:t>対象文字列</a:t>
              </a:r>
              <a:r>
                <a:rPr lang="en-US" altLang="ja-JP" dirty="0">
                  <a:cs typeface="Tahoma" panose="020B0604030504040204" pitchFamily="34" charset="0"/>
                </a:rPr>
                <a:t>,</a:t>
              </a:r>
              <a:r>
                <a:rPr lang="ja-JP" altLang="en-US" dirty="0">
                  <a:cs typeface="Tahoma" panose="020B0604030504040204" pitchFamily="34" charset="0"/>
                </a:rPr>
                <a:t>指定文字列</a:t>
              </a:r>
              <a:r>
                <a:rPr lang="en-US" altLang="ja-JP" dirty="0">
                  <a:cs typeface="Tahoma" panose="020B0604030504040204" pitchFamily="34" charset="0"/>
                </a:rPr>
                <a:t>,</a:t>
              </a:r>
              <a:r>
                <a:rPr lang="ja-JP" altLang="en-US" dirty="0">
                  <a:cs typeface="Tahoma" panose="020B0604030504040204" pitchFamily="34" charset="0"/>
                </a:rPr>
                <a:t>置換え文字列</a:t>
              </a: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a:t>
              </a:r>
              <a:r>
                <a:rPr lang="en-US" altLang="ja-JP" dirty="0">
                  <a:latin typeface="Tahoma" panose="020B0604030504040204" pitchFamily="34" charset="0"/>
                  <a:ea typeface="Tahoma" panose="020B0604030504040204" pitchFamily="34" charset="0"/>
                  <a:cs typeface="Tahoma" panose="020B0604030504040204" pitchFamily="34" charset="0"/>
                </a:rPr>
                <a:t> </a:t>
              </a:r>
            </a:p>
          </p:txBody>
        </p:sp>
      </p:grpSp>
      <p:sp>
        <p:nvSpPr>
          <p:cNvPr id="12" name="コンテンツ プレースホルダー 2">
            <a:extLst>
              <a:ext uri="{FF2B5EF4-FFF2-40B4-BE49-F238E27FC236}">
                <a16:creationId xmlns:a16="http://schemas.microsoft.com/office/drawing/2014/main" id="{FE31F8BC-2F82-5C81-0904-C3368462C4FF}"/>
              </a:ext>
            </a:extLst>
          </p:cNvPr>
          <p:cNvSpPr txBox="1">
            <a:spLocks/>
          </p:cNvSpPr>
          <p:nvPr/>
        </p:nvSpPr>
        <p:spPr>
          <a:xfrm>
            <a:off x="839449" y="4559441"/>
            <a:ext cx="10957810" cy="199126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dirty="0"/>
              <a:t>[</a:t>
            </a:r>
            <a:r>
              <a:rPr lang="ja-JP" altLang="en-US" dirty="0"/>
              <a:t>対象文字列</a:t>
            </a:r>
            <a:r>
              <a:rPr lang="en-US" altLang="ja-JP" dirty="0"/>
              <a:t>]</a:t>
            </a:r>
            <a:r>
              <a:rPr lang="ja-JP" altLang="en-US" dirty="0"/>
              <a:t>に含まれる</a:t>
            </a:r>
            <a:r>
              <a:rPr lang="en-US" altLang="ja-JP" dirty="0"/>
              <a:t>[</a:t>
            </a:r>
            <a:r>
              <a:rPr lang="ja-JP" altLang="en-US" dirty="0"/>
              <a:t>指定文字列</a:t>
            </a:r>
            <a:r>
              <a:rPr lang="en-US" altLang="ja-JP" dirty="0"/>
              <a:t>]</a:t>
            </a:r>
            <a:r>
              <a:rPr lang="ja-JP" altLang="en-US" dirty="0"/>
              <a:t>を</a:t>
            </a:r>
            <a:br>
              <a:rPr lang="en-US" altLang="ja-JP" dirty="0"/>
            </a:br>
            <a:r>
              <a:rPr lang="en-US" altLang="ja-JP" dirty="0"/>
              <a:t>[</a:t>
            </a:r>
            <a:r>
              <a:rPr lang="ja-JP" altLang="en-US" dirty="0"/>
              <a:t>置換え文字列</a:t>
            </a:r>
            <a:r>
              <a:rPr lang="en-US" altLang="ja-JP" dirty="0"/>
              <a:t>]</a:t>
            </a:r>
            <a:r>
              <a:rPr lang="ja-JP" altLang="en-US" dirty="0"/>
              <a:t>にした文字列を返す。</a:t>
            </a:r>
            <a:br>
              <a:rPr lang="en-US" altLang="ja-JP" dirty="0"/>
            </a:br>
            <a:r>
              <a:rPr lang="ja-JP" altLang="en-US" dirty="0"/>
              <a:t>大文字・小文字を区別する。</a:t>
            </a:r>
            <a:endParaRPr lang="en-US" altLang="ja-JP" dirty="0"/>
          </a:p>
          <a:p>
            <a:pPr marL="0" indent="0">
              <a:buFont typeface="Arial" panose="020B0604020202020204" pitchFamily="34" charset="0"/>
              <a:buNone/>
            </a:pPr>
            <a:endParaRPr lang="ja-JP" altLang="en-US" dirty="0"/>
          </a:p>
        </p:txBody>
      </p:sp>
    </p:spTree>
    <p:extLst>
      <p:ext uri="{BB962C8B-B14F-4D97-AF65-F5344CB8AC3E}">
        <p14:creationId xmlns:p14="http://schemas.microsoft.com/office/powerpoint/2010/main" val="17613476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506494-ECE6-39A0-44AB-AAF3D64654C0}"/>
              </a:ext>
            </a:extLst>
          </p:cNvPr>
          <p:cNvSpPr>
            <a:spLocks noGrp="1"/>
          </p:cNvSpPr>
          <p:nvPr>
            <p:ph type="title"/>
          </p:nvPr>
        </p:nvSpPr>
        <p:spPr/>
        <p:txBody>
          <a:bodyPr/>
          <a:lstStyle/>
          <a:p>
            <a:r>
              <a:rPr kumimoji="1" lang="ja-JP" altLang="en-US" dirty="0"/>
              <a:t>文字関数</a:t>
            </a:r>
            <a:r>
              <a:rPr kumimoji="1" lang="en-US" altLang="ja-JP" dirty="0"/>
              <a:t>:</a:t>
            </a:r>
            <a:r>
              <a:rPr kumimoji="1" lang="en-US" altLang="ja-JP" sz="4800" dirty="0"/>
              <a:t>LENGTH(),CHAR_LENGTH()</a:t>
            </a:r>
            <a:endParaRPr kumimoji="1" lang="ja-JP" altLang="en-US" dirty="0"/>
          </a:p>
        </p:txBody>
      </p:sp>
      <p:sp>
        <p:nvSpPr>
          <p:cNvPr id="3" name="コンテンツ プレースホルダー 2">
            <a:extLst>
              <a:ext uri="{FF2B5EF4-FFF2-40B4-BE49-F238E27FC236}">
                <a16:creationId xmlns:a16="http://schemas.microsoft.com/office/drawing/2014/main" id="{62EE1ABA-5CD6-8310-544F-68CF4A62AA00}"/>
              </a:ext>
            </a:extLst>
          </p:cNvPr>
          <p:cNvSpPr>
            <a:spLocks noGrp="1"/>
          </p:cNvSpPr>
          <p:nvPr>
            <p:ph idx="1"/>
          </p:nvPr>
        </p:nvSpPr>
        <p:spPr>
          <a:xfrm>
            <a:off x="894413" y="2301896"/>
            <a:ext cx="10178322" cy="996992"/>
          </a:xfrm>
        </p:spPr>
        <p:txBody>
          <a:bodyPr/>
          <a:lstStyle/>
          <a:p>
            <a:pPr marL="0" indent="0">
              <a:buNone/>
            </a:pPr>
            <a:r>
              <a:rPr kumimoji="1" lang="en-US" altLang="ja-JP" dirty="0"/>
              <a:t>[</a:t>
            </a:r>
            <a:r>
              <a:rPr kumimoji="1" lang="ja-JP" altLang="en-US" dirty="0"/>
              <a:t>文字列</a:t>
            </a:r>
            <a:r>
              <a:rPr kumimoji="1" lang="en-US" altLang="ja-JP" dirty="0"/>
              <a:t>]</a:t>
            </a:r>
            <a:r>
              <a:rPr kumimoji="1" lang="ja-JP" altLang="en-US" dirty="0"/>
              <a:t>の長さ</a:t>
            </a:r>
            <a:r>
              <a:rPr lang="ja-JP" altLang="en-US" dirty="0"/>
              <a:t>を</a:t>
            </a:r>
            <a:r>
              <a:rPr kumimoji="1" lang="ja-JP" altLang="en-US" dirty="0"/>
              <a:t>バイト数で返す。</a:t>
            </a:r>
          </a:p>
        </p:txBody>
      </p:sp>
      <p:sp>
        <p:nvSpPr>
          <p:cNvPr id="4" name="スライド番号プレースホルダー 3">
            <a:extLst>
              <a:ext uri="{FF2B5EF4-FFF2-40B4-BE49-F238E27FC236}">
                <a16:creationId xmlns:a16="http://schemas.microsoft.com/office/drawing/2014/main" id="{858F9B1F-81CC-BDA9-7520-6A54F241B166}"/>
              </a:ext>
            </a:extLst>
          </p:cNvPr>
          <p:cNvSpPr>
            <a:spLocks noGrp="1"/>
          </p:cNvSpPr>
          <p:nvPr>
            <p:ph type="sldNum" sz="quarter" idx="12"/>
          </p:nvPr>
        </p:nvSpPr>
        <p:spPr/>
        <p:txBody>
          <a:bodyPr/>
          <a:lstStyle/>
          <a:p>
            <a:fld id="{5A94AD81-C81A-455B-A87B-15031EE15849}" type="slidenum">
              <a:rPr kumimoji="1" lang="ja-JP" altLang="en-US" smtClean="0"/>
              <a:t>122</a:t>
            </a:fld>
            <a:endParaRPr kumimoji="1" lang="ja-JP" altLang="en-US" dirty="0"/>
          </a:p>
        </p:txBody>
      </p:sp>
      <p:grpSp>
        <p:nvGrpSpPr>
          <p:cNvPr id="5" name="グループ化 4">
            <a:extLst>
              <a:ext uri="{FF2B5EF4-FFF2-40B4-BE49-F238E27FC236}">
                <a16:creationId xmlns:a16="http://schemas.microsoft.com/office/drawing/2014/main" id="{123E9419-23A7-3433-9032-92CB2A2EAD71}"/>
              </a:ext>
            </a:extLst>
          </p:cNvPr>
          <p:cNvGrpSpPr/>
          <p:nvPr/>
        </p:nvGrpSpPr>
        <p:grpSpPr>
          <a:xfrm>
            <a:off x="894413" y="1287680"/>
            <a:ext cx="10403174" cy="855235"/>
            <a:chOff x="612016" y="5218824"/>
            <a:chExt cx="10181582" cy="272078"/>
          </a:xfrm>
        </p:grpSpPr>
        <p:sp>
          <p:nvSpPr>
            <p:cNvPr id="6" name="正方形/長方形 6">
              <a:extLst>
                <a:ext uri="{FF2B5EF4-FFF2-40B4-BE49-F238E27FC236}">
                  <a16:creationId xmlns:a16="http://schemas.microsoft.com/office/drawing/2014/main" id="{D81F4A0E-9EA6-95F3-8D2D-34A7F8FDA655}"/>
                </a:ext>
              </a:extLst>
            </p:cNvPr>
            <p:cNvSpPr/>
            <p:nvPr/>
          </p:nvSpPr>
          <p:spPr>
            <a:xfrm>
              <a:off x="612016" y="5218824"/>
              <a:ext cx="10181582" cy="27207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7" name="コンテンツ プレースホルダー 2">
              <a:extLst>
                <a:ext uri="{FF2B5EF4-FFF2-40B4-BE49-F238E27FC236}">
                  <a16:creationId xmlns:a16="http://schemas.microsoft.com/office/drawing/2014/main" id="{0FBE5014-9198-3034-A491-39567DD6E471}"/>
                </a:ext>
              </a:extLst>
            </p:cNvPr>
            <p:cNvSpPr txBox="1">
              <a:spLocks/>
            </p:cNvSpPr>
            <p:nvPr/>
          </p:nvSpPr>
          <p:spPr>
            <a:xfrm>
              <a:off x="854751" y="5266338"/>
              <a:ext cx="9938847" cy="224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LENGTH(</a:t>
              </a:r>
              <a:r>
                <a:rPr lang="ja-JP" altLang="en-US" dirty="0">
                  <a:cs typeface="Tahoma" panose="020B0604030504040204" pitchFamily="34" charset="0"/>
                </a:rPr>
                <a:t>文字列</a:t>
              </a: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a:t>
              </a:r>
              <a:r>
                <a:rPr lang="en-US" altLang="ja-JP" dirty="0">
                  <a:latin typeface="Tahoma" panose="020B0604030504040204" pitchFamily="34" charset="0"/>
                  <a:ea typeface="Tahoma" panose="020B0604030504040204" pitchFamily="34" charset="0"/>
                  <a:cs typeface="Tahoma" panose="020B0604030504040204" pitchFamily="34" charset="0"/>
                </a:rPr>
                <a:t> </a:t>
              </a:r>
            </a:p>
          </p:txBody>
        </p:sp>
      </p:grpSp>
      <p:sp>
        <p:nvSpPr>
          <p:cNvPr id="8" name="コンテンツ プレースホルダー 2">
            <a:extLst>
              <a:ext uri="{FF2B5EF4-FFF2-40B4-BE49-F238E27FC236}">
                <a16:creationId xmlns:a16="http://schemas.microsoft.com/office/drawing/2014/main" id="{D92E3526-ECA7-35B9-9263-D756D3DBDAD2}"/>
              </a:ext>
            </a:extLst>
          </p:cNvPr>
          <p:cNvSpPr txBox="1">
            <a:spLocks/>
          </p:cNvSpPr>
          <p:nvPr/>
        </p:nvSpPr>
        <p:spPr>
          <a:xfrm>
            <a:off x="894413" y="4509621"/>
            <a:ext cx="10178322" cy="99699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dirty="0"/>
              <a:t>[</a:t>
            </a:r>
            <a:r>
              <a:rPr lang="ja-JP" altLang="en-US" dirty="0"/>
              <a:t>文字列</a:t>
            </a:r>
            <a:r>
              <a:rPr lang="en-US" altLang="ja-JP" dirty="0"/>
              <a:t>]</a:t>
            </a:r>
            <a:r>
              <a:rPr lang="ja-JP" altLang="en-US" dirty="0"/>
              <a:t>の長さを文字数で返す。</a:t>
            </a:r>
          </a:p>
        </p:txBody>
      </p:sp>
      <p:grpSp>
        <p:nvGrpSpPr>
          <p:cNvPr id="9" name="グループ化 8">
            <a:extLst>
              <a:ext uri="{FF2B5EF4-FFF2-40B4-BE49-F238E27FC236}">
                <a16:creationId xmlns:a16="http://schemas.microsoft.com/office/drawing/2014/main" id="{7CB65F55-756D-565A-85AD-FDE722D8C5AF}"/>
              </a:ext>
            </a:extLst>
          </p:cNvPr>
          <p:cNvGrpSpPr/>
          <p:nvPr/>
        </p:nvGrpSpPr>
        <p:grpSpPr>
          <a:xfrm>
            <a:off x="894413" y="3495405"/>
            <a:ext cx="10403174" cy="855235"/>
            <a:chOff x="612016" y="5218824"/>
            <a:chExt cx="10181582" cy="272078"/>
          </a:xfrm>
        </p:grpSpPr>
        <p:sp>
          <p:nvSpPr>
            <p:cNvPr id="10" name="正方形/長方形 6">
              <a:extLst>
                <a:ext uri="{FF2B5EF4-FFF2-40B4-BE49-F238E27FC236}">
                  <a16:creationId xmlns:a16="http://schemas.microsoft.com/office/drawing/2014/main" id="{E80D997C-6727-F1DA-8AE3-A52E8D67A776}"/>
                </a:ext>
              </a:extLst>
            </p:cNvPr>
            <p:cNvSpPr/>
            <p:nvPr/>
          </p:nvSpPr>
          <p:spPr>
            <a:xfrm>
              <a:off x="612016" y="5218824"/>
              <a:ext cx="10181582" cy="27207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11" name="コンテンツ プレースホルダー 2">
              <a:extLst>
                <a:ext uri="{FF2B5EF4-FFF2-40B4-BE49-F238E27FC236}">
                  <a16:creationId xmlns:a16="http://schemas.microsoft.com/office/drawing/2014/main" id="{2DD62483-9A0B-4607-5533-66A765A40146}"/>
                </a:ext>
              </a:extLst>
            </p:cNvPr>
            <p:cNvSpPr txBox="1">
              <a:spLocks/>
            </p:cNvSpPr>
            <p:nvPr/>
          </p:nvSpPr>
          <p:spPr>
            <a:xfrm>
              <a:off x="854751" y="5266338"/>
              <a:ext cx="9938847" cy="224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CHAR_LENGTH(</a:t>
              </a:r>
              <a:r>
                <a:rPr lang="ja-JP" altLang="en-US" dirty="0">
                  <a:cs typeface="Tahoma" panose="020B0604030504040204" pitchFamily="34" charset="0"/>
                </a:rPr>
                <a:t>文字列</a:t>
              </a: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a:t>
              </a:r>
              <a:r>
                <a:rPr lang="en-US" altLang="ja-JP" dirty="0">
                  <a:latin typeface="Tahoma" panose="020B0604030504040204" pitchFamily="34" charset="0"/>
                  <a:ea typeface="Tahoma" panose="020B0604030504040204" pitchFamily="34" charset="0"/>
                  <a:cs typeface="Tahoma" panose="020B0604030504040204" pitchFamily="34" charset="0"/>
                </a:rPr>
                <a:t> </a:t>
              </a:r>
            </a:p>
          </p:txBody>
        </p:sp>
      </p:grpSp>
    </p:spTree>
    <p:extLst>
      <p:ext uri="{BB962C8B-B14F-4D97-AF65-F5344CB8AC3E}">
        <p14:creationId xmlns:p14="http://schemas.microsoft.com/office/powerpoint/2010/main" val="66055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DA694C-29E5-9A3C-2C1D-26273DF06054}"/>
              </a:ext>
            </a:extLst>
          </p:cNvPr>
          <p:cNvSpPr>
            <a:spLocks noGrp="1"/>
          </p:cNvSpPr>
          <p:nvPr>
            <p:ph type="title"/>
          </p:nvPr>
        </p:nvSpPr>
        <p:spPr/>
        <p:txBody>
          <a:bodyPr/>
          <a:lstStyle/>
          <a:p>
            <a:r>
              <a:rPr lang="ja-JP" altLang="en-US" dirty="0"/>
              <a:t>練習</a:t>
            </a:r>
            <a:r>
              <a:rPr lang="en-US" altLang="ja-JP" dirty="0"/>
              <a:t>12</a:t>
            </a:r>
            <a:endParaRPr kumimoji="1" lang="ja-JP" altLang="en-US" dirty="0"/>
          </a:p>
        </p:txBody>
      </p:sp>
      <p:sp>
        <p:nvSpPr>
          <p:cNvPr id="3" name="コンテンツ プレースホルダー 2">
            <a:extLst>
              <a:ext uri="{FF2B5EF4-FFF2-40B4-BE49-F238E27FC236}">
                <a16:creationId xmlns:a16="http://schemas.microsoft.com/office/drawing/2014/main" id="{6475C32A-69B8-4C51-F99D-E8C6D6E03D10}"/>
              </a:ext>
            </a:extLst>
          </p:cNvPr>
          <p:cNvSpPr>
            <a:spLocks noGrp="1"/>
          </p:cNvSpPr>
          <p:nvPr>
            <p:ph idx="1"/>
          </p:nvPr>
        </p:nvSpPr>
        <p:spPr>
          <a:xfrm>
            <a:off x="502170" y="1089279"/>
            <a:ext cx="11055246" cy="4679442"/>
          </a:xfrm>
        </p:spPr>
        <p:txBody>
          <a:bodyPr/>
          <a:lstStyle/>
          <a:p>
            <a:pPr marL="742950" indent="-742950">
              <a:buFont typeface="+mj-lt"/>
              <a:buAutoNum type="arabicPeriod"/>
            </a:pPr>
            <a:r>
              <a:rPr kumimoji="1" lang="en-US" altLang="ja-JP" dirty="0"/>
              <a:t>emp</a:t>
            </a:r>
            <a:r>
              <a:rPr kumimoji="1" lang="ja-JP" altLang="en-US" dirty="0"/>
              <a:t>テーブルから</a:t>
            </a:r>
            <a:r>
              <a:rPr kumimoji="1" lang="en-US" altLang="ja-JP" dirty="0" err="1"/>
              <a:t>ename</a:t>
            </a:r>
            <a:r>
              <a:rPr kumimoji="1" lang="ja-JP" altLang="en-US" dirty="0"/>
              <a:t>を取得し、それぞれの名前に</a:t>
            </a:r>
            <a:br>
              <a:rPr kumimoji="1" lang="en-US" altLang="ja-JP" dirty="0"/>
            </a:br>
            <a:r>
              <a:rPr kumimoji="1" lang="en-US" altLang="ja-JP" dirty="0"/>
              <a:t>'</a:t>
            </a:r>
            <a:r>
              <a:rPr kumimoji="1" lang="ja-JP" altLang="en-US" dirty="0"/>
              <a:t>さん</a:t>
            </a:r>
            <a:r>
              <a:rPr kumimoji="1" lang="en-US" altLang="ja-JP" dirty="0"/>
              <a:t>'</a:t>
            </a:r>
            <a:r>
              <a:rPr kumimoji="1" lang="ja-JP" altLang="en-US" dirty="0"/>
              <a:t>を追加して表示する。</a:t>
            </a:r>
            <a:endParaRPr kumimoji="1" lang="en-US" altLang="ja-JP" dirty="0"/>
          </a:p>
          <a:p>
            <a:pPr marL="742950" indent="-742950">
              <a:buFont typeface="+mj-lt"/>
              <a:buAutoNum type="arabicPeriod"/>
            </a:pPr>
            <a:endParaRPr kumimoji="1" lang="en-US" altLang="ja-JP" dirty="0"/>
          </a:p>
          <a:p>
            <a:pPr marL="742950" indent="-742950">
              <a:buFont typeface="+mj-lt"/>
              <a:buAutoNum type="arabicPeriod"/>
            </a:pPr>
            <a:r>
              <a:rPr kumimoji="1" lang="en-US" altLang="ja-JP" dirty="0"/>
              <a:t>emp</a:t>
            </a:r>
            <a:r>
              <a:rPr kumimoji="1" lang="ja-JP" altLang="en-US" dirty="0"/>
              <a:t>テーブルから</a:t>
            </a:r>
            <a:r>
              <a:rPr kumimoji="1" lang="en-US" altLang="ja-JP" dirty="0"/>
              <a:t>job</a:t>
            </a:r>
            <a:r>
              <a:rPr kumimoji="1" lang="ja-JP" altLang="en-US" dirty="0"/>
              <a:t>を取得し</a:t>
            </a:r>
            <a:r>
              <a:rPr lang="en-US" altLang="ja-JP" dirty="0"/>
              <a:t>'MANAGER'</a:t>
            </a:r>
            <a:r>
              <a:rPr lang="ja-JP" altLang="en-US" dirty="0"/>
              <a:t>を</a:t>
            </a:r>
            <a:r>
              <a:rPr lang="en-US" altLang="ja-JP" dirty="0"/>
              <a:t>'AREA_MANEGER'</a:t>
            </a:r>
            <a:r>
              <a:rPr lang="ja-JP" altLang="en-US" dirty="0"/>
              <a:t>に置き換えて表示する。</a:t>
            </a:r>
            <a:endParaRPr lang="en-US" altLang="ja-JP" dirty="0"/>
          </a:p>
          <a:p>
            <a:pPr marL="742950" indent="-742950">
              <a:buFont typeface="+mj-lt"/>
              <a:buAutoNum type="arabicPeriod"/>
            </a:pPr>
            <a:endParaRPr kumimoji="1" lang="ja-JP" altLang="en-US" dirty="0"/>
          </a:p>
        </p:txBody>
      </p:sp>
      <p:sp>
        <p:nvSpPr>
          <p:cNvPr id="4" name="スライド番号プレースホルダー 3">
            <a:extLst>
              <a:ext uri="{FF2B5EF4-FFF2-40B4-BE49-F238E27FC236}">
                <a16:creationId xmlns:a16="http://schemas.microsoft.com/office/drawing/2014/main" id="{F27B18B9-0239-68A5-228B-797104823598}"/>
              </a:ext>
            </a:extLst>
          </p:cNvPr>
          <p:cNvSpPr>
            <a:spLocks noGrp="1"/>
          </p:cNvSpPr>
          <p:nvPr>
            <p:ph type="sldNum" sz="quarter" idx="12"/>
          </p:nvPr>
        </p:nvSpPr>
        <p:spPr/>
        <p:txBody>
          <a:bodyPr/>
          <a:lstStyle/>
          <a:p>
            <a:fld id="{5A94AD81-C81A-455B-A87B-15031EE15849}" type="slidenum">
              <a:rPr kumimoji="1" lang="ja-JP" altLang="en-US" smtClean="0"/>
              <a:t>123</a:t>
            </a:fld>
            <a:endParaRPr kumimoji="1" lang="ja-JP" altLang="en-US"/>
          </a:p>
        </p:txBody>
      </p:sp>
      <mc:AlternateContent xmlns:mc="http://schemas.openxmlformats.org/markup-compatibility/2006" xmlns:p14="http://schemas.microsoft.com/office/powerpoint/2010/main">
        <mc:Choice Requires="p14">
          <p:contentPart p14:bwMode="auto" r:id="rId3">
            <p14:nvContentPartPr>
              <p14:cNvPr id="5" name="インク 4">
                <a:extLst>
                  <a:ext uri="{FF2B5EF4-FFF2-40B4-BE49-F238E27FC236}">
                    <a16:creationId xmlns:a16="http://schemas.microsoft.com/office/drawing/2014/main" id="{51F79205-2FB8-426D-BC93-891227676239}"/>
                  </a:ext>
                </a:extLst>
              </p14:cNvPr>
              <p14:cNvContentPartPr/>
              <p14:nvPr/>
            </p14:nvContentPartPr>
            <p14:xfrm>
              <a:off x="7292880" y="2262240"/>
              <a:ext cx="1910160" cy="2810880"/>
            </p14:xfrm>
          </p:contentPart>
        </mc:Choice>
        <mc:Fallback xmlns="">
          <p:pic>
            <p:nvPicPr>
              <p:cNvPr id="5" name="インク 4">
                <a:extLst>
                  <a:ext uri="{FF2B5EF4-FFF2-40B4-BE49-F238E27FC236}">
                    <a16:creationId xmlns:a16="http://schemas.microsoft.com/office/drawing/2014/main" id="{51F79205-2FB8-426D-BC93-891227676239}"/>
                  </a:ext>
                </a:extLst>
              </p:cNvPr>
              <p:cNvPicPr/>
              <p:nvPr/>
            </p:nvPicPr>
            <p:blipFill>
              <a:blip r:embed="rId4"/>
              <a:stretch>
                <a:fillRect/>
              </a:stretch>
            </p:blipFill>
            <p:spPr>
              <a:xfrm>
                <a:off x="7283520" y="2252880"/>
                <a:ext cx="1928880" cy="2829600"/>
              </a:xfrm>
              <a:prstGeom prst="rect">
                <a:avLst/>
              </a:prstGeom>
            </p:spPr>
          </p:pic>
        </mc:Fallback>
      </mc:AlternateContent>
    </p:spTree>
    <p:extLst>
      <p:ext uri="{BB962C8B-B14F-4D97-AF65-F5344CB8AC3E}">
        <p14:creationId xmlns:p14="http://schemas.microsoft.com/office/powerpoint/2010/main" val="298334930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04DC4D-0E42-FFB1-61F8-CC60E04C6761}"/>
              </a:ext>
            </a:extLst>
          </p:cNvPr>
          <p:cNvSpPr>
            <a:spLocks noGrp="1"/>
          </p:cNvSpPr>
          <p:nvPr>
            <p:ph type="title"/>
          </p:nvPr>
        </p:nvSpPr>
        <p:spPr/>
        <p:txBody>
          <a:bodyPr/>
          <a:lstStyle/>
          <a:p>
            <a:r>
              <a:rPr kumimoji="1" lang="ja-JP" altLang="en-US" dirty="0"/>
              <a:t>数値関数</a:t>
            </a:r>
            <a:r>
              <a:rPr kumimoji="1" lang="en-US" altLang="ja-JP" dirty="0"/>
              <a:t>:ROUND(),TRUNCATE()</a:t>
            </a:r>
            <a:endParaRPr kumimoji="1" lang="ja-JP" altLang="en-US" dirty="0"/>
          </a:p>
        </p:txBody>
      </p:sp>
      <p:sp>
        <p:nvSpPr>
          <p:cNvPr id="4" name="スライド番号プレースホルダー 3">
            <a:extLst>
              <a:ext uri="{FF2B5EF4-FFF2-40B4-BE49-F238E27FC236}">
                <a16:creationId xmlns:a16="http://schemas.microsoft.com/office/drawing/2014/main" id="{23BD2D04-E788-D340-B039-A4514E3C6691}"/>
              </a:ext>
            </a:extLst>
          </p:cNvPr>
          <p:cNvSpPr>
            <a:spLocks noGrp="1"/>
          </p:cNvSpPr>
          <p:nvPr>
            <p:ph type="sldNum" sz="quarter" idx="12"/>
          </p:nvPr>
        </p:nvSpPr>
        <p:spPr/>
        <p:txBody>
          <a:bodyPr/>
          <a:lstStyle/>
          <a:p>
            <a:fld id="{5A94AD81-C81A-455B-A87B-15031EE15849}" type="slidenum">
              <a:rPr kumimoji="1" lang="ja-JP" altLang="en-US" smtClean="0"/>
              <a:t>124</a:t>
            </a:fld>
            <a:endParaRPr kumimoji="1" lang="ja-JP" altLang="en-US"/>
          </a:p>
        </p:txBody>
      </p:sp>
      <p:sp>
        <p:nvSpPr>
          <p:cNvPr id="5" name="コンテンツ プレースホルダー 2">
            <a:extLst>
              <a:ext uri="{FF2B5EF4-FFF2-40B4-BE49-F238E27FC236}">
                <a16:creationId xmlns:a16="http://schemas.microsoft.com/office/drawing/2014/main" id="{52AC8C38-CA71-9E2B-9F8C-8D1CC8067562}"/>
              </a:ext>
            </a:extLst>
          </p:cNvPr>
          <p:cNvSpPr>
            <a:spLocks noGrp="1"/>
          </p:cNvSpPr>
          <p:nvPr>
            <p:ph idx="1"/>
          </p:nvPr>
        </p:nvSpPr>
        <p:spPr>
          <a:xfrm>
            <a:off x="740763" y="2139660"/>
            <a:ext cx="10590551" cy="1937664"/>
          </a:xfrm>
        </p:spPr>
        <p:txBody>
          <a:bodyPr>
            <a:normAutofit/>
          </a:bodyPr>
          <a:lstStyle/>
          <a:p>
            <a:pPr marL="0" indent="0">
              <a:buNone/>
            </a:pPr>
            <a:r>
              <a:rPr lang="en-US" altLang="ja-JP" dirty="0"/>
              <a:t>[</a:t>
            </a:r>
            <a:r>
              <a:rPr lang="ja-JP" altLang="en-US" dirty="0"/>
              <a:t>数値</a:t>
            </a:r>
            <a:r>
              <a:rPr lang="en-US" altLang="ja-JP" dirty="0"/>
              <a:t>]</a:t>
            </a:r>
            <a:r>
              <a:rPr lang="ja-JP" altLang="en-US" dirty="0"/>
              <a:t>を四捨五入して返す。</a:t>
            </a:r>
            <a:r>
              <a:rPr lang="en-US" altLang="ja-JP" dirty="0"/>
              <a:t>[</a:t>
            </a:r>
            <a:r>
              <a:rPr lang="ja-JP" altLang="en-US" dirty="0"/>
              <a:t>桁数</a:t>
            </a:r>
            <a:r>
              <a:rPr lang="en-US" altLang="ja-JP" dirty="0"/>
              <a:t>]</a:t>
            </a:r>
            <a:r>
              <a:rPr lang="ja-JP" altLang="en-US" dirty="0"/>
              <a:t>を指定することで</a:t>
            </a:r>
            <a:br>
              <a:rPr lang="en-US" altLang="ja-JP" dirty="0"/>
            </a:br>
            <a:r>
              <a:rPr lang="ja-JP" altLang="en-US" dirty="0"/>
              <a:t>小数点以下</a:t>
            </a:r>
            <a:r>
              <a:rPr lang="en-US" altLang="ja-JP" dirty="0"/>
              <a:t>n</a:t>
            </a:r>
            <a:r>
              <a:rPr lang="ja-JP" altLang="en-US" dirty="0"/>
              <a:t>桁になるよう四捨五入を行う。</a:t>
            </a:r>
            <a:br>
              <a:rPr lang="en-US" altLang="ja-JP" dirty="0"/>
            </a:br>
            <a:r>
              <a:rPr lang="ja-JP" altLang="en-US" dirty="0"/>
              <a:t>桁数を省略すると整数になるように四捨五入する。</a:t>
            </a:r>
            <a:endParaRPr lang="en-US" altLang="ja-JP" dirty="0"/>
          </a:p>
          <a:p>
            <a:pPr marL="0" indent="0">
              <a:buNone/>
            </a:pPr>
            <a:endParaRPr kumimoji="1" lang="ja-JP" altLang="en-US" dirty="0"/>
          </a:p>
        </p:txBody>
      </p:sp>
      <p:grpSp>
        <p:nvGrpSpPr>
          <p:cNvPr id="6" name="グループ化 5">
            <a:extLst>
              <a:ext uri="{FF2B5EF4-FFF2-40B4-BE49-F238E27FC236}">
                <a16:creationId xmlns:a16="http://schemas.microsoft.com/office/drawing/2014/main" id="{92CC34B3-66BB-CA97-6A67-3E80C6D7F988}"/>
              </a:ext>
            </a:extLst>
          </p:cNvPr>
          <p:cNvGrpSpPr/>
          <p:nvPr/>
        </p:nvGrpSpPr>
        <p:grpSpPr>
          <a:xfrm>
            <a:off x="779488" y="1071454"/>
            <a:ext cx="10403174" cy="855235"/>
            <a:chOff x="612016" y="5218824"/>
            <a:chExt cx="10181582" cy="272078"/>
          </a:xfrm>
        </p:grpSpPr>
        <p:sp>
          <p:nvSpPr>
            <p:cNvPr id="7" name="正方形/長方形 6">
              <a:extLst>
                <a:ext uri="{FF2B5EF4-FFF2-40B4-BE49-F238E27FC236}">
                  <a16:creationId xmlns:a16="http://schemas.microsoft.com/office/drawing/2014/main" id="{1FC9E858-A8F9-2341-023A-063270F52BE6}"/>
                </a:ext>
              </a:extLst>
            </p:cNvPr>
            <p:cNvSpPr/>
            <p:nvPr/>
          </p:nvSpPr>
          <p:spPr>
            <a:xfrm>
              <a:off x="612016" y="5218824"/>
              <a:ext cx="10181582" cy="27207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8" name="コンテンツ プレースホルダー 2">
              <a:extLst>
                <a:ext uri="{FF2B5EF4-FFF2-40B4-BE49-F238E27FC236}">
                  <a16:creationId xmlns:a16="http://schemas.microsoft.com/office/drawing/2014/main" id="{F937E817-F4B3-89FB-798B-76D7653ACFAA}"/>
                </a:ext>
              </a:extLst>
            </p:cNvPr>
            <p:cNvSpPr txBox="1">
              <a:spLocks/>
            </p:cNvSpPr>
            <p:nvPr/>
          </p:nvSpPr>
          <p:spPr>
            <a:xfrm>
              <a:off x="854751" y="5266338"/>
              <a:ext cx="9938847" cy="224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ROUND(</a:t>
              </a:r>
              <a:r>
                <a:rPr lang="ja-JP" altLang="en-US" dirty="0">
                  <a:cs typeface="Tahoma" panose="020B0604030504040204" pitchFamily="34" charset="0"/>
                </a:rPr>
                <a:t>数値</a:t>
              </a:r>
              <a:r>
                <a:rPr lang="en-US" altLang="ja-JP" dirty="0">
                  <a:cs typeface="Tahoma" panose="020B0604030504040204" pitchFamily="34" charset="0"/>
                </a:rPr>
                <a:t>,</a:t>
              </a:r>
              <a:r>
                <a:rPr lang="ja-JP" altLang="en-US" dirty="0">
                  <a:cs typeface="Tahoma" panose="020B0604030504040204" pitchFamily="34" charset="0"/>
                </a:rPr>
                <a:t> 桁数</a:t>
              </a: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a:t>
              </a:r>
              <a:r>
                <a:rPr lang="en-US" altLang="ja-JP" dirty="0">
                  <a:latin typeface="Tahoma" panose="020B0604030504040204" pitchFamily="34" charset="0"/>
                  <a:ea typeface="Tahoma" panose="020B0604030504040204" pitchFamily="34" charset="0"/>
                  <a:cs typeface="Tahoma" panose="020B0604030504040204" pitchFamily="34" charset="0"/>
                </a:rPr>
                <a:t> </a:t>
              </a:r>
            </a:p>
          </p:txBody>
        </p:sp>
      </p:grpSp>
      <p:sp>
        <p:nvSpPr>
          <p:cNvPr id="9" name="コンテンツ プレースホルダー 2">
            <a:extLst>
              <a:ext uri="{FF2B5EF4-FFF2-40B4-BE49-F238E27FC236}">
                <a16:creationId xmlns:a16="http://schemas.microsoft.com/office/drawing/2014/main" id="{46B18F3B-6226-F796-248E-92D158CF1388}"/>
              </a:ext>
            </a:extLst>
          </p:cNvPr>
          <p:cNvSpPr txBox="1">
            <a:spLocks/>
          </p:cNvSpPr>
          <p:nvPr/>
        </p:nvSpPr>
        <p:spPr>
          <a:xfrm>
            <a:off x="740763" y="5409825"/>
            <a:ext cx="10590551" cy="1396874"/>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dirty="0"/>
              <a:t>[</a:t>
            </a:r>
            <a:r>
              <a:rPr lang="ja-JP" altLang="en-US" dirty="0"/>
              <a:t>数値</a:t>
            </a:r>
            <a:r>
              <a:rPr lang="en-US" altLang="ja-JP" dirty="0"/>
              <a:t>]</a:t>
            </a:r>
            <a:r>
              <a:rPr lang="ja-JP" altLang="en-US" dirty="0"/>
              <a:t>を指定された</a:t>
            </a:r>
            <a:r>
              <a:rPr lang="en-US" altLang="ja-JP" dirty="0"/>
              <a:t>[</a:t>
            </a:r>
            <a:r>
              <a:rPr lang="ja-JP" altLang="en-US" dirty="0"/>
              <a:t>桁数</a:t>
            </a:r>
            <a:r>
              <a:rPr lang="en-US" altLang="ja-JP" dirty="0"/>
              <a:t>]</a:t>
            </a:r>
            <a:r>
              <a:rPr lang="ja-JP" altLang="en-US" dirty="0"/>
              <a:t>になるよう切り捨てて返す。</a:t>
            </a:r>
            <a:endParaRPr lang="en-US" altLang="ja-JP" dirty="0"/>
          </a:p>
          <a:p>
            <a:pPr marL="0" indent="0">
              <a:buFont typeface="Arial" panose="020B0604020202020204" pitchFamily="34" charset="0"/>
              <a:buNone/>
            </a:pPr>
            <a:r>
              <a:rPr lang="en-US" altLang="ja-JP" dirty="0"/>
              <a:t>[</a:t>
            </a:r>
            <a:r>
              <a:rPr lang="ja-JP" altLang="en-US" dirty="0"/>
              <a:t>桁数</a:t>
            </a:r>
            <a:r>
              <a:rPr lang="en-US" altLang="ja-JP" dirty="0"/>
              <a:t>]</a:t>
            </a:r>
            <a:r>
              <a:rPr lang="ja-JP" altLang="en-US" dirty="0"/>
              <a:t>を</a:t>
            </a:r>
            <a:r>
              <a:rPr lang="en-US" altLang="ja-JP" dirty="0"/>
              <a:t>-</a:t>
            </a:r>
            <a:r>
              <a:rPr lang="ja-JP" altLang="en-US" dirty="0"/>
              <a:t>値にすると整数桁が切り捨てされる。</a:t>
            </a:r>
            <a:endParaRPr lang="en-US" altLang="ja-JP" dirty="0"/>
          </a:p>
        </p:txBody>
      </p:sp>
      <p:grpSp>
        <p:nvGrpSpPr>
          <p:cNvPr id="10" name="グループ化 9">
            <a:extLst>
              <a:ext uri="{FF2B5EF4-FFF2-40B4-BE49-F238E27FC236}">
                <a16:creationId xmlns:a16="http://schemas.microsoft.com/office/drawing/2014/main" id="{0AA26760-AD71-2C62-73E5-DC633E960B2B}"/>
              </a:ext>
            </a:extLst>
          </p:cNvPr>
          <p:cNvGrpSpPr/>
          <p:nvPr/>
        </p:nvGrpSpPr>
        <p:grpSpPr>
          <a:xfrm>
            <a:off x="779488" y="4315957"/>
            <a:ext cx="10403174" cy="855235"/>
            <a:chOff x="612016" y="5218824"/>
            <a:chExt cx="10181582" cy="272078"/>
          </a:xfrm>
        </p:grpSpPr>
        <p:sp>
          <p:nvSpPr>
            <p:cNvPr id="11" name="正方形/長方形 6">
              <a:extLst>
                <a:ext uri="{FF2B5EF4-FFF2-40B4-BE49-F238E27FC236}">
                  <a16:creationId xmlns:a16="http://schemas.microsoft.com/office/drawing/2014/main" id="{6BF08DC9-78D6-D232-3EEF-A4CC304608C3}"/>
                </a:ext>
              </a:extLst>
            </p:cNvPr>
            <p:cNvSpPr/>
            <p:nvPr/>
          </p:nvSpPr>
          <p:spPr>
            <a:xfrm>
              <a:off x="612016" y="5218824"/>
              <a:ext cx="10181582" cy="27207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12" name="コンテンツ プレースホルダー 2">
              <a:extLst>
                <a:ext uri="{FF2B5EF4-FFF2-40B4-BE49-F238E27FC236}">
                  <a16:creationId xmlns:a16="http://schemas.microsoft.com/office/drawing/2014/main" id="{863B2D71-2540-5D18-27B8-BA9CB727C186}"/>
                </a:ext>
              </a:extLst>
            </p:cNvPr>
            <p:cNvSpPr txBox="1">
              <a:spLocks/>
            </p:cNvSpPr>
            <p:nvPr/>
          </p:nvSpPr>
          <p:spPr>
            <a:xfrm>
              <a:off x="854751" y="5266338"/>
              <a:ext cx="9938847" cy="224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TRUNCATE(</a:t>
              </a:r>
              <a:r>
                <a:rPr lang="ja-JP" altLang="en-US" dirty="0">
                  <a:cs typeface="Tahoma" panose="020B0604030504040204" pitchFamily="34" charset="0"/>
                </a:rPr>
                <a:t>数値</a:t>
              </a:r>
              <a:r>
                <a:rPr lang="en-US" altLang="ja-JP" dirty="0">
                  <a:cs typeface="Tahoma" panose="020B0604030504040204" pitchFamily="34" charset="0"/>
                </a:rPr>
                <a:t>,</a:t>
              </a:r>
              <a:r>
                <a:rPr lang="ja-JP" altLang="en-US" dirty="0">
                  <a:cs typeface="Tahoma" panose="020B0604030504040204" pitchFamily="34" charset="0"/>
                </a:rPr>
                <a:t> 桁数</a:t>
              </a: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a:t>
              </a:r>
              <a:r>
                <a:rPr lang="en-US" altLang="ja-JP" dirty="0">
                  <a:latin typeface="Tahoma" panose="020B0604030504040204" pitchFamily="34" charset="0"/>
                  <a:ea typeface="Tahoma" panose="020B0604030504040204" pitchFamily="34" charset="0"/>
                  <a:cs typeface="Tahoma" panose="020B0604030504040204" pitchFamily="34" charset="0"/>
                </a:rPr>
                <a:t> </a:t>
              </a:r>
            </a:p>
          </p:txBody>
        </p:sp>
      </p:grpSp>
      <mc:AlternateContent xmlns:mc="http://schemas.openxmlformats.org/markup-compatibility/2006" xmlns:p14="http://schemas.microsoft.com/office/powerpoint/2010/main">
        <mc:Choice Requires="p14">
          <p:contentPart p14:bwMode="auto" r:id="rId3">
            <p14:nvContentPartPr>
              <p14:cNvPr id="3" name="インク 2">
                <a:extLst>
                  <a:ext uri="{FF2B5EF4-FFF2-40B4-BE49-F238E27FC236}">
                    <a16:creationId xmlns:a16="http://schemas.microsoft.com/office/drawing/2014/main" id="{B0CD2F72-AAD7-47A1-9DA5-A92458A7E94C}"/>
                  </a:ext>
                </a:extLst>
              </p14:cNvPr>
              <p14:cNvContentPartPr/>
              <p14:nvPr/>
            </p14:nvContentPartPr>
            <p14:xfrm>
              <a:off x="2565000" y="2624400"/>
              <a:ext cx="8126640" cy="3408840"/>
            </p14:xfrm>
          </p:contentPart>
        </mc:Choice>
        <mc:Fallback xmlns="">
          <p:pic>
            <p:nvPicPr>
              <p:cNvPr id="3" name="インク 2">
                <a:extLst>
                  <a:ext uri="{FF2B5EF4-FFF2-40B4-BE49-F238E27FC236}">
                    <a16:creationId xmlns:a16="http://schemas.microsoft.com/office/drawing/2014/main" id="{B0CD2F72-AAD7-47A1-9DA5-A92458A7E94C}"/>
                  </a:ext>
                </a:extLst>
              </p:cNvPr>
              <p:cNvPicPr/>
              <p:nvPr/>
            </p:nvPicPr>
            <p:blipFill>
              <a:blip r:embed="rId4"/>
              <a:stretch>
                <a:fillRect/>
              </a:stretch>
            </p:blipFill>
            <p:spPr>
              <a:xfrm>
                <a:off x="2555640" y="2615040"/>
                <a:ext cx="8145360" cy="3427560"/>
              </a:xfrm>
              <a:prstGeom prst="rect">
                <a:avLst/>
              </a:prstGeom>
            </p:spPr>
          </p:pic>
        </mc:Fallback>
      </mc:AlternateContent>
    </p:spTree>
    <p:extLst>
      <p:ext uri="{BB962C8B-B14F-4D97-AF65-F5344CB8AC3E}">
        <p14:creationId xmlns:p14="http://schemas.microsoft.com/office/powerpoint/2010/main" val="428202146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A89FC4-6757-FACB-6B0B-C1A7981A81D2}"/>
              </a:ext>
            </a:extLst>
          </p:cNvPr>
          <p:cNvSpPr>
            <a:spLocks noGrp="1"/>
          </p:cNvSpPr>
          <p:nvPr>
            <p:ph type="title"/>
          </p:nvPr>
        </p:nvSpPr>
        <p:spPr/>
        <p:txBody>
          <a:bodyPr/>
          <a:lstStyle/>
          <a:p>
            <a:r>
              <a:rPr lang="ja-JP" altLang="en-US" dirty="0"/>
              <a:t>数値関数</a:t>
            </a:r>
            <a:r>
              <a:rPr lang="en-US" altLang="ja-JP" dirty="0"/>
              <a:t>:MOD()</a:t>
            </a:r>
            <a:endParaRPr kumimoji="1" lang="ja-JP" altLang="en-US" dirty="0"/>
          </a:p>
        </p:txBody>
      </p:sp>
      <p:sp>
        <p:nvSpPr>
          <p:cNvPr id="4" name="スライド番号プレースホルダー 3">
            <a:extLst>
              <a:ext uri="{FF2B5EF4-FFF2-40B4-BE49-F238E27FC236}">
                <a16:creationId xmlns:a16="http://schemas.microsoft.com/office/drawing/2014/main" id="{CB47F062-0A29-37E2-6498-2F96DD36AB33}"/>
              </a:ext>
            </a:extLst>
          </p:cNvPr>
          <p:cNvSpPr>
            <a:spLocks noGrp="1"/>
          </p:cNvSpPr>
          <p:nvPr>
            <p:ph type="sldNum" sz="quarter" idx="12"/>
          </p:nvPr>
        </p:nvSpPr>
        <p:spPr/>
        <p:txBody>
          <a:bodyPr/>
          <a:lstStyle/>
          <a:p>
            <a:fld id="{5A94AD81-C81A-455B-A87B-15031EE15849}" type="slidenum">
              <a:rPr kumimoji="1" lang="ja-JP" altLang="en-US" smtClean="0"/>
              <a:t>125</a:t>
            </a:fld>
            <a:endParaRPr kumimoji="1" lang="ja-JP" altLang="en-US"/>
          </a:p>
        </p:txBody>
      </p:sp>
      <p:grpSp>
        <p:nvGrpSpPr>
          <p:cNvPr id="6" name="グループ化 5">
            <a:extLst>
              <a:ext uri="{FF2B5EF4-FFF2-40B4-BE49-F238E27FC236}">
                <a16:creationId xmlns:a16="http://schemas.microsoft.com/office/drawing/2014/main" id="{A74190A3-4223-AED8-79AC-214F8939CE70}"/>
              </a:ext>
            </a:extLst>
          </p:cNvPr>
          <p:cNvGrpSpPr/>
          <p:nvPr/>
        </p:nvGrpSpPr>
        <p:grpSpPr>
          <a:xfrm>
            <a:off x="894413" y="1302934"/>
            <a:ext cx="10403174" cy="855235"/>
            <a:chOff x="612016" y="5218824"/>
            <a:chExt cx="10181582" cy="272078"/>
          </a:xfrm>
        </p:grpSpPr>
        <p:sp>
          <p:nvSpPr>
            <p:cNvPr id="7" name="正方形/長方形 6">
              <a:extLst>
                <a:ext uri="{FF2B5EF4-FFF2-40B4-BE49-F238E27FC236}">
                  <a16:creationId xmlns:a16="http://schemas.microsoft.com/office/drawing/2014/main" id="{ED9FBF27-751D-B9D0-67B0-F22D8770392D}"/>
                </a:ext>
              </a:extLst>
            </p:cNvPr>
            <p:cNvSpPr/>
            <p:nvPr/>
          </p:nvSpPr>
          <p:spPr>
            <a:xfrm>
              <a:off x="612016" y="5218824"/>
              <a:ext cx="10181582" cy="27207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8" name="コンテンツ プレースホルダー 2">
              <a:extLst>
                <a:ext uri="{FF2B5EF4-FFF2-40B4-BE49-F238E27FC236}">
                  <a16:creationId xmlns:a16="http://schemas.microsoft.com/office/drawing/2014/main" id="{0EEBB7A9-F61D-0F72-627F-496A5E9221B5}"/>
                </a:ext>
              </a:extLst>
            </p:cNvPr>
            <p:cNvSpPr txBox="1">
              <a:spLocks/>
            </p:cNvSpPr>
            <p:nvPr/>
          </p:nvSpPr>
          <p:spPr>
            <a:xfrm>
              <a:off x="854751" y="5266338"/>
              <a:ext cx="9938847" cy="224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MOD(</a:t>
              </a:r>
              <a:r>
                <a:rPr lang="ja-JP" altLang="en-US" dirty="0">
                  <a:cs typeface="Tahoma" panose="020B0604030504040204" pitchFamily="34" charset="0"/>
                </a:rPr>
                <a:t>数値</a:t>
              </a:r>
              <a:r>
                <a:rPr lang="en-US" altLang="ja-JP" dirty="0">
                  <a:latin typeface="Tahoma" panose="020B0604030504040204" pitchFamily="34" charset="0"/>
                  <a:ea typeface="Tahoma" panose="020B0604030504040204" pitchFamily="34" charset="0"/>
                  <a:cs typeface="Tahoma" panose="020B0604030504040204" pitchFamily="34" charset="0"/>
                </a:rPr>
                <a:t>1</a:t>
              </a:r>
              <a:r>
                <a:rPr lang="en-US" altLang="ja-JP" dirty="0">
                  <a:cs typeface="Tahoma" panose="020B0604030504040204" pitchFamily="34" charset="0"/>
                </a:rPr>
                <a:t>,</a:t>
              </a:r>
              <a:r>
                <a:rPr lang="ja-JP" altLang="en-US" dirty="0">
                  <a:cs typeface="Tahoma" panose="020B0604030504040204" pitchFamily="34" charset="0"/>
                </a:rPr>
                <a:t>数値</a:t>
              </a:r>
              <a:r>
                <a:rPr lang="en-US" altLang="ja-JP" dirty="0">
                  <a:cs typeface="Tahoma" panose="020B0604030504040204" pitchFamily="34" charset="0"/>
                </a:rPr>
                <a:t>2</a:t>
              </a: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a:t>
              </a:r>
              <a:r>
                <a:rPr lang="en-US" altLang="ja-JP" dirty="0">
                  <a:latin typeface="Tahoma" panose="020B0604030504040204" pitchFamily="34" charset="0"/>
                  <a:ea typeface="Tahoma" panose="020B0604030504040204" pitchFamily="34" charset="0"/>
                  <a:cs typeface="Tahoma" panose="020B0604030504040204" pitchFamily="34" charset="0"/>
                </a:rPr>
                <a:t> </a:t>
              </a:r>
            </a:p>
          </p:txBody>
        </p:sp>
      </p:grpSp>
      <p:sp>
        <p:nvSpPr>
          <p:cNvPr id="9" name="テキスト ボックス 8">
            <a:extLst>
              <a:ext uri="{FF2B5EF4-FFF2-40B4-BE49-F238E27FC236}">
                <a16:creationId xmlns:a16="http://schemas.microsoft.com/office/drawing/2014/main" id="{CB977A0C-652F-9EDB-CDDA-91AB50A6E77A}"/>
              </a:ext>
            </a:extLst>
          </p:cNvPr>
          <p:cNvSpPr txBox="1"/>
          <p:nvPr/>
        </p:nvSpPr>
        <p:spPr>
          <a:xfrm>
            <a:off x="894413" y="2443397"/>
            <a:ext cx="10403174" cy="646331"/>
          </a:xfrm>
          <a:prstGeom prst="rect">
            <a:avLst/>
          </a:prstGeom>
          <a:noFill/>
        </p:spPr>
        <p:txBody>
          <a:bodyPr wrap="square" rtlCol="0">
            <a:spAutoFit/>
          </a:bodyPr>
          <a:lstStyle/>
          <a:p>
            <a:r>
              <a:rPr kumimoji="1" lang="en-US" altLang="ja-JP" sz="36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a:t>
            </a:r>
            <a:r>
              <a:rPr kumimoji="1" lang="ja-JP" altLang="en-US" sz="36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数値</a:t>
            </a:r>
            <a:r>
              <a:rPr kumimoji="1" lang="en-US" altLang="ja-JP" sz="3600" dirty="0">
                <a:latin typeface="Tahoma" panose="020B0604030504040204" pitchFamily="34" charset="0"/>
                <a:ea typeface="Tahoma" panose="020B0604030504040204" pitchFamily="34" charset="0"/>
                <a:cs typeface="Tahoma" panose="020B0604030504040204" pitchFamily="34" charset="0"/>
              </a:rPr>
              <a:t>1]</a:t>
            </a:r>
            <a:r>
              <a:rPr kumimoji="1" lang="ja-JP" altLang="en-US" sz="36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を</a:t>
            </a:r>
            <a:r>
              <a:rPr kumimoji="1" lang="en-US" altLang="ja-JP" sz="36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a:t>
            </a:r>
            <a:r>
              <a:rPr kumimoji="1" lang="ja-JP" altLang="en-US" sz="36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数値</a:t>
            </a:r>
            <a:r>
              <a:rPr kumimoji="1" lang="en-US" altLang="ja-JP" sz="3600" dirty="0">
                <a:latin typeface="Tahoma" panose="020B0604030504040204" pitchFamily="34" charset="0"/>
                <a:ea typeface="Tahoma" panose="020B0604030504040204" pitchFamily="34" charset="0"/>
                <a:cs typeface="Tahoma" panose="020B0604030504040204" pitchFamily="34" charset="0"/>
              </a:rPr>
              <a:t>2]</a:t>
            </a:r>
            <a:r>
              <a:rPr kumimoji="1" lang="ja-JP" altLang="en-US" sz="36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で割った余りを返す。</a:t>
            </a:r>
          </a:p>
        </p:txBody>
      </p:sp>
      <p:sp>
        <p:nvSpPr>
          <p:cNvPr id="3" name="テキスト ボックス 2">
            <a:extLst>
              <a:ext uri="{FF2B5EF4-FFF2-40B4-BE49-F238E27FC236}">
                <a16:creationId xmlns:a16="http://schemas.microsoft.com/office/drawing/2014/main" id="{E666A0DB-829F-E28E-8D68-7C9D091FEBD0}"/>
              </a:ext>
            </a:extLst>
          </p:cNvPr>
          <p:cNvSpPr txBox="1"/>
          <p:nvPr/>
        </p:nvSpPr>
        <p:spPr>
          <a:xfrm>
            <a:off x="894413" y="3445107"/>
            <a:ext cx="10403174" cy="1200329"/>
          </a:xfrm>
          <a:prstGeom prst="rect">
            <a:avLst/>
          </a:prstGeom>
          <a:noFill/>
        </p:spPr>
        <p:txBody>
          <a:bodyPr wrap="square" rtlCol="0">
            <a:spAutoFit/>
          </a:bodyPr>
          <a:lstStyle/>
          <a:p>
            <a:r>
              <a:rPr lang="ja-JP" altLang="en-US" sz="36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ある値で割り切れるかの判断や、</a:t>
            </a:r>
            <a:br>
              <a:rPr lang="en-US" altLang="ja-JP" sz="36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br>
            <a:r>
              <a:rPr lang="ja-JP" altLang="en-US" sz="36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端数の抽出などに使用する。</a:t>
            </a:r>
            <a:endParaRPr kumimoji="1" lang="ja-JP" altLang="en-US" sz="3600" dirty="0">
              <a:latin typeface="UD デジタル 教科書体 NK-R" panose="02020400000000000000" pitchFamily="18" charset="-128"/>
              <a:ea typeface="UD デジタル 教科書体 NK-R" panose="02020400000000000000" pitchFamily="18" charset="-128"/>
              <a:cs typeface="Tahoma" panose="020B0604030504040204" pitchFamily="34" charset="0"/>
            </a:endParaRPr>
          </a:p>
        </p:txBody>
      </p:sp>
      <mc:AlternateContent xmlns:mc="http://schemas.openxmlformats.org/markup-compatibility/2006" xmlns:p14="http://schemas.microsoft.com/office/powerpoint/2010/main">
        <mc:Choice Requires="p14">
          <p:contentPart p14:bwMode="auto" r:id="rId2">
            <p14:nvContentPartPr>
              <p14:cNvPr id="5" name="インク 4">
                <a:extLst>
                  <a:ext uri="{FF2B5EF4-FFF2-40B4-BE49-F238E27FC236}">
                    <a16:creationId xmlns:a16="http://schemas.microsoft.com/office/drawing/2014/main" id="{3C1412EB-9697-4182-9C7D-78C64A427884}"/>
                  </a:ext>
                </a:extLst>
              </p14:cNvPr>
              <p14:cNvContentPartPr/>
              <p14:nvPr/>
            </p14:nvContentPartPr>
            <p14:xfrm>
              <a:off x="3986280" y="2932920"/>
              <a:ext cx="6669360" cy="2582640"/>
            </p14:xfrm>
          </p:contentPart>
        </mc:Choice>
        <mc:Fallback xmlns="">
          <p:pic>
            <p:nvPicPr>
              <p:cNvPr id="5" name="インク 4">
                <a:extLst>
                  <a:ext uri="{FF2B5EF4-FFF2-40B4-BE49-F238E27FC236}">
                    <a16:creationId xmlns:a16="http://schemas.microsoft.com/office/drawing/2014/main" id="{3C1412EB-9697-4182-9C7D-78C64A427884}"/>
                  </a:ext>
                </a:extLst>
              </p:cNvPr>
              <p:cNvPicPr/>
              <p:nvPr/>
            </p:nvPicPr>
            <p:blipFill>
              <a:blip r:embed="rId3"/>
              <a:stretch>
                <a:fillRect/>
              </a:stretch>
            </p:blipFill>
            <p:spPr>
              <a:xfrm>
                <a:off x="3976920" y="2923560"/>
                <a:ext cx="6688080" cy="2601360"/>
              </a:xfrm>
              <a:prstGeom prst="rect">
                <a:avLst/>
              </a:prstGeom>
            </p:spPr>
          </p:pic>
        </mc:Fallback>
      </mc:AlternateContent>
    </p:spTree>
    <p:extLst>
      <p:ext uri="{BB962C8B-B14F-4D97-AF65-F5344CB8AC3E}">
        <p14:creationId xmlns:p14="http://schemas.microsoft.com/office/powerpoint/2010/main" val="51322518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63A64C-5575-4678-22CE-170C84ADA85E}"/>
              </a:ext>
            </a:extLst>
          </p:cNvPr>
          <p:cNvSpPr>
            <a:spLocks noGrp="1"/>
          </p:cNvSpPr>
          <p:nvPr>
            <p:ph type="title"/>
          </p:nvPr>
        </p:nvSpPr>
        <p:spPr/>
        <p:txBody>
          <a:bodyPr/>
          <a:lstStyle/>
          <a:p>
            <a:r>
              <a:rPr kumimoji="1" lang="ja-JP" altLang="en-US" dirty="0"/>
              <a:t>練習</a:t>
            </a:r>
            <a:r>
              <a:rPr kumimoji="1" lang="en-US" altLang="ja-JP" dirty="0"/>
              <a:t>13</a:t>
            </a:r>
            <a:endParaRPr kumimoji="1" lang="ja-JP" altLang="en-US" dirty="0"/>
          </a:p>
        </p:txBody>
      </p:sp>
      <p:sp>
        <p:nvSpPr>
          <p:cNvPr id="3" name="コンテンツ プレースホルダー 2">
            <a:extLst>
              <a:ext uri="{FF2B5EF4-FFF2-40B4-BE49-F238E27FC236}">
                <a16:creationId xmlns:a16="http://schemas.microsoft.com/office/drawing/2014/main" id="{FD212A2C-8785-D63A-BDE1-039736C5BE07}"/>
              </a:ext>
            </a:extLst>
          </p:cNvPr>
          <p:cNvSpPr>
            <a:spLocks noGrp="1"/>
          </p:cNvSpPr>
          <p:nvPr>
            <p:ph idx="1"/>
          </p:nvPr>
        </p:nvSpPr>
        <p:spPr>
          <a:xfrm>
            <a:off x="584791" y="1200151"/>
            <a:ext cx="11153553" cy="4679442"/>
          </a:xfrm>
        </p:spPr>
        <p:txBody>
          <a:bodyPr/>
          <a:lstStyle/>
          <a:p>
            <a:pPr marL="742950" indent="-742950">
              <a:buFont typeface="+mj-lt"/>
              <a:buAutoNum type="arabicPeriod"/>
            </a:pPr>
            <a:r>
              <a:rPr kumimoji="1" lang="en-US" altLang="ja-JP" dirty="0"/>
              <a:t>emp</a:t>
            </a:r>
            <a:r>
              <a:rPr kumimoji="1" lang="ja-JP" altLang="en-US" dirty="0"/>
              <a:t>テーブルから</a:t>
            </a:r>
            <a:r>
              <a:rPr kumimoji="1" lang="en-US" altLang="ja-JP" dirty="0" err="1"/>
              <a:t>sal</a:t>
            </a:r>
            <a:r>
              <a:rPr kumimoji="1" lang="en-US" altLang="ja-JP" dirty="0"/>
              <a:t>, </a:t>
            </a:r>
            <a:r>
              <a:rPr kumimoji="1" lang="en-US" altLang="ja-JP" dirty="0" err="1"/>
              <a:t>sal</a:t>
            </a:r>
            <a:r>
              <a:rPr kumimoji="1" lang="ja-JP" altLang="en-US" dirty="0"/>
              <a:t>に</a:t>
            </a:r>
            <a:r>
              <a:rPr kumimoji="1" lang="en-US" altLang="ja-JP" dirty="0"/>
              <a:t>1.1</a:t>
            </a:r>
            <a:r>
              <a:rPr kumimoji="1" lang="ja-JP" altLang="en-US" dirty="0"/>
              <a:t>倍した値</a:t>
            </a:r>
            <a:r>
              <a:rPr kumimoji="1" lang="en-US" altLang="ja-JP" dirty="0"/>
              <a:t>(</a:t>
            </a:r>
            <a:r>
              <a:rPr kumimoji="1" lang="ja-JP" altLang="en-US" dirty="0"/>
              <a:t>列別名</a:t>
            </a:r>
            <a:r>
              <a:rPr kumimoji="1" lang="en-US" altLang="ja-JP" dirty="0"/>
              <a:t>'ANS')</a:t>
            </a:r>
            <a:br>
              <a:rPr kumimoji="1" lang="en-US" altLang="ja-JP" dirty="0"/>
            </a:br>
            <a:r>
              <a:rPr kumimoji="1" lang="ja-JP" altLang="en-US" dirty="0"/>
              <a:t>を取得し</a:t>
            </a:r>
            <a:r>
              <a:rPr lang="ja-JP" altLang="en-US" dirty="0"/>
              <a:t>表示する。演算結果は整数になるように四捨五入すること</a:t>
            </a:r>
            <a:endParaRPr lang="en-US" altLang="ja-JP" dirty="0"/>
          </a:p>
          <a:p>
            <a:pPr marL="742950" indent="-742950">
              <a:buFont typeface="+mj-lt"/>
              <a:buAutoNum type="arabicPeriod"/>
            </a:pPr>
            <a:endParaRPr kumimoji="1" lang="en-US" altLang="ja-JP" dirty="0"/>
          </a:p>
          <a:p>
            <a:pPr marL="742950" indent="-742950">
              <a:buFont typeface="+mj-lt"/>
              <a:buAutoNum type="arabicPeriod"/>
            </a:pPr>
            <a:r>
              <a:rPr lang="en-US" altLang="ja-JP" dirty="0"/>
              <a:t>emp</a:t>
            </a:r>
            <a:r>
              <a:rPr lang="ja-JP" altLang="en-US" dirty="0"/>
              <a:t>テーブルから</a:t>
            </a:r>
            <a:r>
              <a:rPr lang="en-US" altLang="ja-JP" dirty="0" err="1"/>
              <a:t>empno</a:t>
            </a:r>
            <a:r>
              <a:rPr lang="en-US" altLang="ja-JP" dirty="0"/>
              <a:t>,</a:t>
            </a:r>
            <a:r>
              <a:rPr lang="ja-JP" altLang="en-US" dirty="0"/>
              <a:t> 列別名</a:t>
            </a:r>
            <a:r>
              <a:rPr lang="en-US" altLang="ja-JP" dirty="0"/>
              <a:t>'</a:t>
            </a:r>
            <a:r>
              <a:rPr lang="ja-JP" altLang="en-US" dirty="0"/>
              <a:t>グループ</a:t>
            </a:r>
            <a:r>
              <a:rPr lang="en-US" altLang="ja-JP" dirty="0"/>
              <a:t>'</a:t>
            </a:r>
            <a:r>
              <a:rPr lang="ja-JP" altLang="en-US" dirty="0"/>
              <a:t>を取得する。（</a:t>
            </a:r>
            <a:r>
              <a:rPr lang="en-US" altLang="ja-JP" dirty="0"/>
              <a:t>'</a:t>
            </a:r>
            <a:r>
              <a:rPr lang="ja-JP" altLang="en-US" dirty="0"/>
              <a:t>グループ</a:t>
            </a:r>
            <a:r>
              <a:rPr lang="en-US" altLang="ja-JP" dirty="0"/>
              <a:t>'</a:t>
            </a:r>
            <a:r>
              <a:rPr lang="ja-JP" altLang="en-US" dirty="0"/>
              <a:t>は</a:t>
            </a:r>
            <a:r>
              <a:rPr lang="en-US" altLang="ja-JP" dirty="0" err="1"/>
              <a:t>empno</a:t>
            </a:r>
            <a:r>
              <a:rPr lang="ja-JP" altLang="en-US" dirty="0"/>
              <a:t>が奇数なら</a:t>
            </a:r>
            <a:r>
              <a:rPr lang="en-US" altLang="ja-JP" dirty="0"/>
              <a:t>'</a:t>
            </a:r>
            <a:r>
              <a:rPr lang="ja-JP" altLang="en-US" dirty="0"/>
              <a:t>奇数グループ</a:t>
            </a:r>
            <a:r>
              <a:rPr lang="en-US" altLang="ja-JP" dirty="0"/>
              <a:t>'</a:t>
            </a:r>
            <a:br>
              <a:rPr lang="en-US" altLang="ja-JP" dirty="0"/>
            </a:br>
            <a:r>
              <a:rPr lang="ja-JP" altLang="en-US" dirty="0"/>
              <a:t>偶数なら</a:t>
            </a:r>
            <a:r>
              <a:rPr lang="en-US" altLang="ja-JP" dirty="0"/>
              <a:t>'</a:t>
            </a:r>
            <a:r>
              <a:rPr lang="ja-JP" altLang="en-US" dirty="0"/>
              <a:t>偶数グループ</a:t>
            </a:r>
            <a:r>
              <a:rPr lang="en-US" altLang="ja-JP" dirty="0"/>
              <a:t>'</a:t>
            </a:r>
            <a:r>
              <a:rPr lang="ja-JP" altLang="en-US" dirty="0"/>
              <a:t>と表示するカラム</a:t>
            </a:r>
            <a:r>
              <a:rPr lang="en-US" altLang="ja-JP" dirty="0"/>
              <a:t>)</a:t>
            </a:r>
            <a:endParaRPr kumimoji="1" lang="ja-JP" altLang="en-US" dirty="0"/>
          </a:p>
        </p:txBody>
      </p:sp>
      <p:sp>
        <p:nvSpPr>
          <p:cNvPr id="4" name="スライド番号プレースホルダー 3">
            <a:extLst>
              <a:ext uri="{FF2B5EF4-FFF2-40B4-BE49-F238E27FC236}">
                <a16:creationId xmlns:a16="http://schemas.microsoft.com/office/drawing/2014/main" id="{7ADF6019-209E-EB5E-4594-62064121EE3E}"/>
              </a:ext>
            </a:extLst>
          </p:cNvPr>
          <p:cNvSpPr>
            <a:spLocks noGrp="1"/>
          </p:cNvSpPr>
          <p:nvPr>
            <p:ph type="sldNum" sz="quarter" idx="12"/>
          </p:nvPr>
        </p:nvSpPr>
        <p:spPr/>
        <p:txBody>
          <a:bodyPr/>
          <a:lstStyle/>
          <a:p>
            <a:fld id="{5A94AD81-C81A-455B-A87B-15031EE15849}" type="slidenum">
              <a:rPr kumimoji="1" lang="ja-JP" altLang="en-US" smtClean="0"/>
              <a:t>126</a:t>
            </a:fld>
            <a:endParaRPr kumimoji="1" lang="ja-JP" altLang="en-US"/>
          </a:p>
        </p:txBody>
      </p:sp>
    </p:spTree>
    <p:extLst>
      <p:ext uri="{BB962C8B-B14F-4D97-AF65-F5344CB8AC3E}">
        <p14:creationId xmlns:p14="http://schemas.microsoft.com/office/powerpoint/2010/main" val="34879906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5E11EB-8321-7F36-472D-2CF7DEA55CAA}"/>
              </a:ext>
            </a:extLst>
          </p:cNvPr>
          <p:cNvSpPr>
            <a:spLocks noGrp="1"/>
          </p:cNvSpPr>
          <p:nvPr>
            <p:ph type="title"/>
          </p:nvPr>
        </p:nvSpPr>
        <p:spPr/>
        <p:txBody>
          <a:bodyPr/>
          <a:lstStyle/>
          <a:p>
            <a:r>
              <a:rPr kumimoji="1" lang="ja-JP" altLang="en-US" dirty="0"/>
              <a:t>日付関数</a:t>
            </a:r>
            <a:r>
              <a:rPr kumimoji="1" lang="en-US" altLang="ja-JP" dirty="0"/>
              <a:t>:CURDATE(),CURTIME()</a:t>
            </a:r>
            <a:endParaRPr kumimoji="1" lang="ja-JP" altLang="en-US" dirty="0"/>
          </a:p>
        </p:txBody>
      </p:sp>
      <p:sp>
        <p:nvSpPr>
          <p:cNvPr id="3" name="コンテンツ プレースホルダー 2">
            <a:extLst>
              <a:ext uri="{FF2B5EF4-FFF2-40B4-BE49-F238E27FC236}">
                <a16:creationId xmlns:a16="http://schemas.microsoft.com/office/drawing/2014/main" id="{E6701D20-E7E7-BA06-5A9D-A63638CA1299}"/>
              </a:ext>
            </a:extLst>
          </p:cNvPr>
          <p:cNvSpPr>
            <a:spLocks noGrp="1"/>
          </p:cNvSpPr>
          <p:nvPr>
            <p:ph idx="1"/>
          </p:nvPr>
        </p:nvSpPr>
        <p:spPr>
          <a:xfrm>
            <a:off x="642078" y="2216586"/>
            <a:ext cx="10178322" cy="1484028"/>
          </a:xfrm>
        </p:spPr>
        <p:txBody>
          <a:bodyPr/>
          <a:lstStyle/>
          <a:p>
            <a:pPr marL="0" indent="0">
              <a:buNone/>
            </a:pPr>
            <a:r>
              <a:rPr lang="ja-JP" altLang="en-US" dirty="0"/>
              <a:t>現在の日付</a:t>
            </a:r>
            <a:r>
              <a:rPr lang="en-US" altLang="ja-JP" dirty="0"/>
              <a:t>(</a:t>
            </a:r>
            <a:r>
              <a:rPr lang="ja-JP" altLang="en-US" dirty="0"/>
              <a:t>年、月、日</a:t>
            </a:r>
            <a:r>
              <a:rPr lang="en-US" altLang="ja-JP" dirty="0"/>
              <a:t>)</a:t>
            </a:r>
            <a:r>
              <a:rPr lang="ja-JP" altLang="en-US" dirty="0"/>
              <a:t>を返す。引数は必要ない。</a:t>
            </a:r>
            <a:endParaRPr lang="en-US" altLang="ja-JP" dirty="0"/>
          </a:p>
          <a:p>
            <a:pPr marL="0" indent="0">
              <a:buNone/>
            </a:pPr>
            <a:r>
              <a:rPr lang="en-US" altLang="ja-JP" dirty="0"/>
              <a:t>CURRENT_DATE</a:t>
            </a:r>
            <a:r>
              <a:rPr lang="ja-JP" altLang="en-US" dirty="0"/>
              <a:t>と記述することも。</a:t>
            </a:r>
            <a:endParaRPr lang="en-US" altLang="ja-JP" dirty="0"/>
          </a:p>
          <a:p>
            <a:pPr marL="0" indent="0">
              <a:buNone/>
            </a:pPr>
            <a:endParaRPr kumimoji="1" lang="ja-JP" altLang="en-US" dirty="0"/>
          </a:p>
        </p:txBody>
      </p:sp>
      <p:sp>
        <p:nvSpPr>
          <p:cNvPr id="4" name="スライド番号プレースホルダー 3">
            <a:extLst>
              <a:ext uri="{FF2B5EF4-FFF2-40B4-BE49-F238E27FC236}">
                <a16:creationId xmlns:a16="http://schemas.microsoft.com/office/drawing/2014/main" id="{28106D9B-7406-A312-985B-2892BCF2F9F1}"/>
              </a:ext>
            </a:extLst>
          </p:cNvPr>
          <p:cNvSpPr>
            <a:spLocks noGrp="1"/>
          </p:cNvSpPr>
          <p:nvPr>
            <p:ph type="sldNum" sz="quarter" idx="12"/>
          </p:nvPr>
        </p:nvSpPr>
        <p:spPr/>
        <p:txBody>
          <a:bodyPr/>
          <a:lstStyle/>
          <a:p>
            <a:fld id="{5A94AD81-C81A-455B-A87B-15031EE15849}" type="slidenum">
              <a:rPr kumimoji="1" lang="ja-JP" altLang="en-US" smtClean="0"/>
              <a:t>127</a:t>
            </a:fld>
            <a:endParaRPr kumimoji="1" lang="ja-JP" altLang="en-US"/>
          </a:p>
        </p:txBody>
      </p:sp>
      <p:grpSp>
        <p:nvGrpSpPr>
          <p:cNvPr id="5" name="グループ化 4">
            <a:extLst>
              <a:ext uri="{FF2B5EF4-FFF2-40B4-BE49-F238E27FC236}">
                <a16:creationId xmlns:a16="http://schemas.microsoft.com/office/drawing/2014/main" id="{1C406971-DFC8-5315-9666-4F7AA95BCC45}"/>
              </a:ext>
            </a:extLst>
          </p:cNvPr>
          <p:cNvGrpSpPr/>
          <p:nvPr/>
        </p:nvGrpSpPr>
        <p:grpSpPr>
          <a:xfrm>
            <a:off x="642078" y="1271015"/>
            <a:ext cx="10403174" cy="855235"/>
            <a:chOff x="612016" y="5218824"/>
            <a:chExt cx="10181582" cy="272078"/>
          </a:xfrm>
        </p:grpSpPr>
        <p:sp>
          <p:nvSpPr>
            <p:cNvPr id="6" name="正方形/長方形 6">
              <a:extLst>
                <a:ext uri="{FF2B5EF4-FFF2-40B4-BE49-F238E27FC236}">
                  <a16:creationId xmlns:a16="http://schemas.microsoft.com/office/drawing/2014/main" id="{514F8BFA-AFC1-979A-0506-80F52CD5C6A1}"/>
                </a:ext>
              </a:extLst>
            </p:cNvPr>
            <p:cNvSpPr/>
            <p:nvPr/>
          </p:nvSpPr>
          <p:spPr>
            <a:xfrm>
              <a:off x="612016" y="5218824"/>
              <a:ext cx="10181582" cy="27207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7" name="コンテンツ プレースホルダー 2">
              <a:extLst>
                <a:ext uri="{FF2B5EF4-FFF2-40B4-BE49-F238E27FC236}">
                  <a16:creationId xmlns:a16="http://schemas.microsoft.com/office/drawing/2014/main" id="{0A846E56-D195-2EEB-71A1-3D1FC3179CAC}"/>
                </a:ext>
              </a:extLst>
            </p:cNvPr>
            <p:cNvSpPr txBox="1">
              <a:spLocks/>
            </p:cNvSpPr>
            <p:nvPr/>
          </p:nvSpPr>
          <p:spPr>
            <a:xfrm>
              <a:off x="854751" y="5266338"/>
              <a:ext cx="9938847" cy="224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CURDATE()</a:t>
              </a:r>
              <a:r>
                <a:rPr lang="en-US" altLang="ja-JP" dirty="0">
                  <a:latin typeface="Tahoma" panose="020B0604030504040204" pitchFamily="34" charset="0"/>
                  <a:ea typeface="Tahoma" panose="020B0604030504040204" pitchFamily="34" charset="0"/>
                  <a:cs typeface="Tahoma" panose="020B0604030504040204" pitchFamily="34" charset="0"/>
                </a:rPr>
                <a:t> </a:t>
              </a:r>
            </a:p>
          </p:txBody>
        </p:sp>
      </p:grpSp>
      <p:sp>
        <p:nvSpPr>
          <p:cNvPr id="8" name="コンテンツ プレースホルダー 2">
            <a:extLst>
              <a:ext uri="{FF2B5EF4-FFF2-40B4-BE49-F238E27FC236}">
                <a16:creationId xmlns:a16="http://schemas.microsoft.com/office/drawing/2014/main" id="{26F886B6-3D1B-9946-6FF3-54526D63C7F8}"/>
              </a:ext>
            </a:extLst>
          </p:cNvPr>
          <p:cNvSpPr txBox="1">
            <a:spLocks/>
          </p:cNvSpPr>
          <p:nvPr/>
        </p:nvSpPr>
        <p:spPr>
          <a:xfrm>
            <a:off x="642078" y="5084815"/>
            <a:ext cx="10178322" cy="148402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t>現在の時刻</a:t>
            </a:r>
            <a:r>
              <a:rPr lang="en-US" altLang="ja-JP" dirty="0"/>
              <a:t>(</a:t>
            </a:r>
            <a:r>
              <a:rPr lang="ja-JP" altLang="en-US" dirty="0"/>
              <a:t>時、分、秒</a:t>
            </a:r>
            <a:r>
              <a:rPr lang="en-US" altLang="ja-JP" dirty="0"/>
              <a:t>)</a:t>
            </a:r>
            <a:r>
              <a:rPr lang="ja-JP" altLang="en-US" dirty="0"/>
              <a:t>を返す。引数は必要ない。</a:t>
            </a:r>
            <a:endParaRPr lang="en-US" altLang="ja-JP" dirty="0"/>
          </a:p>
          <a:p>
            <a:pPr marL="0" indent="0">
              <a:buFont typeface="Arial" panose="020B0604020202020204" pitchFamily="34" charset="0"/>
              <a:buNone/>
            </a:pPr>
            <a:r>
              <a:rPr lang="en-US" altLang="ja-JP" dirty="0"/>
              <a:t>CURRENT_TIME</a:t>
            </a:r>
            <a:r>
              <a:rPr lang="ja-JP" altLang="en-US" dirty="0"/>
              <a:t>と記述することも。</a:t>
            </a:r>
            <a:endParaRPr lang="en-US" altLang="ja-JP" dirty="0"/>
          </a:p>
          <a:p>
            <a:pPr marL="0" indent="0">
              <a:buFont typeface="Arial" panose="020B0604020202020204" pitchFamily="34" charset="0"/>
              <a:buNone/>
            </a:pPr>
            <a:endParaRPr lang="ja-JP" altLang="en-US" dirty="0"/>
          </a:p>
        </p:txBody>
      </p:sp>
      <p:grpSp>
        <p:nvGrpSpPr>
          <p:cNvPr id="9" name="グループ化 8">
            <a:extLst>
              <a:ext uri="{FF2B5EF4-FFF2-40B4-BE49-F238E27FC236}">
                <a16:creationId xmlns:a16="http://schemas.microsoft.com/office/drawing/2014/main" id="{267DDF7E-D4E5-83B7-C3B4-FAE9A25B6724}"/>
              </a:ext>
            </a:extLst>
          </p:cNvPr>
          <p:cNvGrpSpPr/>
          <p:nvPr/>
        </p:nvGrpSpPr>
        <p:grpSpPr>
          <a:xfrm>
            <a:off x="642078" y="4139241"/>
            <a:ext cx="10403174" cy="855235"/>
            <a:chOff x="612016" y="5218824"/>
            <a:chExt cx="10181582" cy="272078"/>
          </a:xfrm>
        </p:grpSpPr>
        <p:sp>
          <p:nvSpPr>
            <p:cNvPr id="10" name="正方形/長方形 6">
              <a:extLst>
                <a:ext uri="{FF2B5EF4-FFF2-40B4-BE49-F238E27FC236}">
                  <a16:creationId xmlns:a16="http://schemas.microsoft.com/office/drawing/2014/main" id="{7692B574-97CD-AD89-1A53-1B1077DB5523}"/>
                </a:ext>
              </a:extLst>
            </p:cNvPr>
            <p:cNvSpPr/>
            <p:nvPr/>
          </p:nvSpPr>
          <p:spPr>
            <a:xfrm>
              <a:off x="612016" y="5218824"/>
              <a:ext cx="10181582" cy="27207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11" name="コンテンツ プレースホルダー 2">
              <a:extLst>
                <a:ext uri="{FF2B5EF4-FFF2-40B4-BE49-F238E27FC236}">
                  <a16:creationId xmlns:a16="http://schemas.microsoft.com/office/drawing/2014/main" id="{DF666E58-7046-4770-64AF-69244D062546}"/>
                </a:ext>
              </a:extLst>
            </p:cNvPr>
            <p:cNvSpPr txBox="1">
              <a:spLocks/>
            </p:cNvSpPr>
            <p:nvPr/>
          </p:nvSpPr>
          <p:spPr>
            <a:xfrm>
              <a:off x="854751" y="5266338"/>
              <a:ext cx="9938847" cy="224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CURTIME()</a:t>
              </a:r>
              <a:r>
                <a:rPr lang="en-US" altLang="ja-JP" dirty="0">
                  <a:latin typeface="Tahoma" panose="020B0604030504040204" pitchFamily="34" charset="0"/>
                  <a:ea typeface="Tahoma" panose="020B0604030504040204" pitchFamily="34" charset="0"/>
                  <a:cs typeface="Tahoma" panose="020B0604030504040204" pitchFamily="34" charset="0"/>
                </a:rPr>
                <a:t> </a:t>
              </a:r>
            </a:p>
          </p:txBody>
        </p:sp>
      </p:grpSp>
      <mc:AlternateContent xmlns:mc="http://schemas.openxmlformats.org/markup-compatibility/2006" xmlns:p14="http://schemas.microsoft.com/office/powerpoint/2010/main">
        <mc:Choice Requires="p14">
          <p:contentPart p14:bwMode="auto" r:id="rId2">
            <p14:nvContentPartPr>
              <p14:cNvPr id="12" name="インク 11">
                <a:extLst>
                  <a:ext uri="{FF2B5EF4-FFF2-40B4-BE49-F238E27FC236}">
                    <a16:creationId xmlns:a16="http://schemas.microsoft.com/office/drawing/2014/main" id="{DD80409A-45E4-4EE0-B15D-EB3BFBFE83ED}"/>
                  </a:ext>
                </a:extLst>
              </p14:cNvPr>
              <p14:cNvContentPartPr/>
              <p14:nvPr/>
            </p14:nvContentPartPr>
            <p14:xfrm>
              <a:off x="6779160" y="2769120"/>
              <a:ext cx="3018240" cy="77760"/>
            </p14:xfrm>
          </p:contentPart>
        </mc:Choice>
        <mc:Fallback xmlns="">
          <p:pic>
            <p:nvPicPr>
              <p:cNvPr id="12" name="インク 11">
                <a:extLst>
                  <a:ext uri="{FF2B5EF4-FFF2-40B4-BE49-F238E27FC236}">
                    <a16:creationId xmlns:a16="http://schemas.microsoft.com/office/drawing/2014/main" id="{DD80409A-45E4-4EE0-B15D-EB3BFBFE83ED}"/>
                  </a:ext>
                </a:extLst>
              </p:cNvPr>
              <p:cNvPicPr/>
              <p:nvPr/>
            </p:nvPicPr>
            <p:blipFill>
              <a:blip r:embed="rId3"/>
              <a:stretch>
                <a:fillRect/>
              </a:stretch>
            </p:blipFill>
            <p:spPr>
              <a:xfrm>
                <a:off x="6769800" y="2759760"/>
                <a:ext cx="3036960" cy="96480"/>
              </a:xfrm>
              <a:prstGeom prst="rect">
                <a:avLst/>
              </a:prstGeom>
            </p:spPr>
          </p:pic>
        </mc:Fallback>
      </mc:AlternateContent>
    </p:spTree>
    <p:extLst>
      <p:ext uri="{BB962C8B-B14F-4D97-AF65-F5344CB8AC3E}">
        <p14:creationId xmlns:p14="http://schemas.microsoft.com/office/powerpoint/2010/main" val="143969274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FBC62E-B27B-08F5-04C8-8799E0AF5F82}"/>
              </a:ext>
            </a:extLst>
          </p:cNvPr>
          <p:cNvSpPr>
            <a:spLocks noGrp="1"/>
          </p:cNvSpPr>
          <p:nvPr>
            <p:ph type="title"/>
          </p:nvPr>
        </p:nvSpPr>
        <p:spPr/>
        <p:txBody>
          <a:bodyPr/>
          <a:lstStyle/>
          <a:p>
            <a:r>
              <a:rPr kumimoji="1" lang="ja-JP" altLang="en-US" dirty="0"/>
              <a:t>日付関数</a:t>
            </a:r>
            <a:r>
              <a:rPr kumimoji="1" lang="en-US" altLang="ja-JP" dirty="0"/>
              <a:t>:NOW(), DAYNAME()</a:t>
            </a:r>
            <a:endParaRPr kumimoji="1" lang="ja-JP" altLang="en-US" dirty="0"/>
          </a:p>
        </p:txBody>
      </p:sp>
      <p:sp>
        <p:nvSpPr>
          <p:cNvPr id="4" name="スライド番号プレースホルダー 3">
            <a:extLst>
              <a:ext uri="{FF2B5EF4-FFF2-40B4-BE49-F238E27FC236}">
                <a16:creationId xmlns:a16="http://schemas.microsoft.com/office/drawing/2014/main" id="{6C61131E-C1EF-9DC2-734B-CC52AE1B6A31}"/>
              </a:ext>
            </a:extLst>
          </p:cNvPr>
          <p:cNvSpPr>
            <a:spLocks noGrp="1"/>
          </p:cNvSpPr>
          <p:nvPr>
            <p:ph type="sldNum" sz="quarter" idx="12"/>
          </p:nvPr>
        </p:nvSpPr>
        <p:spPr/>
        <p:txBody>
          <a:bodyPr/>
          <a:lstStyle/>
          <a:p>
            <a:fld id="{5A94AD81-C81A-455B-A87B-15031EE15849}" type="slidenum">
              <a:rPr kumimoji="1" lang="ja-JP" altLang="en-US" smtClean="0"/>
              <a:t>128</a:t>
            </a:fld>
            <a:endParaRPr kumimoji="1" lang="ja-JP" altLang="en-US"/>
          </a:p>
        </p:txBody>
      </p:sp>
      <p:sp>
        <p:nvSpPr>
          <p:cNvPr id="5" name="コンテンツ プレースホルダー 2">
            <a:extLst>
              <a:ext uri="{FF2B5EF4-FFF2-40B4-BE49-F238E27FC236}">
                <a16:creationId xmlns:a16="http://schemas.microsoft.com/office/drawing/2014/main" id="{7529E087-721A-08C2-0577-40EC977371CE}"/>
              </a:ext>
            </a:extLst>
          </p:cNvPr>
          <p:cNvSpPr>
            <a:spLocks noGrp="1"/>
          </p:cNvSpPr>
          <p:nvPr>
            <p:ph idx="1"/>
          </p:nvPr>
        </p:nvSpPr>
        <p:spPr>
          <a:xfrm>
            <a:off x="307637" y="2126247"/>
            <a:ext cx="11320073" cy="1455153"/>
          </a:xfrm>
        </p:spPr>
        <p:txBody>
          <a:bodyPr>
            <a:normAutofit/>
          </a:bodyPr>
          <a:lstStyle/>
          <a:p>
            <a:pPr marL="0" indent="0">
              <a:buNone/>
            </a:pPr>
            <a:r>
              <a:rPr lang="ja-JP" altLang="en-US" dirty="0"/>
              <a:t>現在の日時</a:t>
            </a:r>
            <a:r>
              <a:rPr lang="en-US" altLang="ja-JP" dirty="0"/>
              <a:t>(</a:t>
            </a:r>
            <a:r>
              <a:rPr lang="ja-JP" altLang="en-US" dirty="0"/>
              <a:t>年、月、日、時、分、秒</a:t>
            </a:r>
            <a:r>
              <a:rPr lang="en-US" altLang="ja-JP" dirty="0"/>
              <a:t>)</a:t>
            </a:r>
            <a:r>
              <a:rPr lang="ja-JP" altLang="en-US" dirty="0"/>
              <a:t>を返す。引数は必要ない。</a:t>
            </a:r>
            <a:endParaRPr lang="en-US" altLang="ja-JP" dirty="0"/>
          </a:p>
          <a:p>
            <a:pPr marL="0" indent="0">
              <a:buNone/>
            </a:pPr>
            <a:r>
              <a:rPr lang="en-US" altLang="ja-JP" dirty="0"/>
              <a:t>CURRENT_TIMESTAMP</a:t>
            </a:r>
            <a:r>
              <a:rPr lang="ja-JP" altLang="en-US" dirty="0"/>
              <a:t>と記述することも。</a:t>
            </a:r>
            <a:endParaRPr lang="en-US" altLang="ja-JP" dirty="0"/>
          </a:p>
          <a:p>
            <a:pPr marL="0" indent="0">
              <a:buNone/>
            </a:pPr>
            <a:endParaRPr kumimoji="1" lang="ja-JP" altLang="en-US" dirty="0"/>
          </a:p>
        </p:txBody>
      </p:sp>
      <p:grpSp>
        <p:nvGrpSpPr>
          <p:cNvPr id="6" name="グループ化 5">
            <a:extLst>
              <a:ext uri="{FF2B5EF4-FFF2-40B4-BE49-F238E27FC236}">
                <a16:creationId xmlns:a16="http://schemas.microsoft.com/office/drawing/2014/main" id="{045EC6FE-E4B7-264A-1EC5-DDF0D4CC1E81}"/>
              </a:ext>
            </a:extLst>
          </p:cNvPr>
          <p:cNvGrpSpPr/>
          <p:nvPr/>
        </p:nvGrpSpPr>
        <p:grpSpPr>
          <a:xfrm>
            <a:off x="307636" y="1234702"/>
            <a:ext cx="11320073" cy="855235"/>
            <a:chOff x="612016" y="5218824"/>
            <a:chExt cx="10181582" cy="272078"/>
          </a:xfrm>
        </p:grpSpPr>
        <p:sp>
          <p:nvSpPr>
            <p:cNvPr id="7" name="正方形/長方形 6">
              <a:extLst>
                <a:ext uri="{FF2B5EF4-FFF2-40B4-BE49-F238E27FC236}">
                  <a16:creationId xmlns:a16="http://schemas.microsoft.com/office/drawing/2014/main" id="{6C1C093C-0CB9-AF76-92EF-29D9357AB184}"/>
                </a:ext>
              </a:extLst>
            </p:cNvPr>
            <p:cNvSpPr/>
            <p:nvPr/>
          </p:nvSpPr>
          <p:spPr>
            <a:xfrm>
              <a:off x="612016" y="5218824"/>
              <a:ext cx="10181582" cy="27207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8" name="コンテンツ プレースホルダー 2">
              <a:extLst>
                <a:ext uri="{FF2B5EF4-FFF2-40B4-BE49-F238E27FC236}">
                  <a16:creationId xmlns:a16="http://schemas.microsoft.com/office/drawing/2014/main" id="{D5E97C33-FA0F-1106-42E5-54B927EE0E5C}"/>
                </a:ext>
              </a:extLst>
            </p:cNvPr>
            <p:cNvSpPr txBox="1">
              <a:spLocks/>
            </p:cNvSpPr>
            <p:nvPr/>
          </p:nvSpPr>
          <p:spPr>
            <a:xfrm>
              <a:off x="854751" y="5266338"/>
              <a:ext cx="9938847" cy="224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NOW()</a:t>
              </a:r>
              <a:r>
                <a:rPr lang="en-US" altLang="ja-JP" dirty="0">
                  <a:latin typeface="Tahoma" panose="020B0604030504040204" pitchFamily="34" charset="0"/>
                  <a:ea typeface="Tahoma" panose="020B0604030504040204" pitchFamily="34" charset="0"/>
                  <a:cs typeface="Tahoma" panose="020B0604030504040204" pitchFamily="34" charset="0"/>
                </a:rPr>
                <a:t> </a:t>
              </a:r>
            </a:p>
          </p:txBody>
        </p:sp>
      </p:grpSp>
      <p:sp>
        <p:nvSpPr>
          <p:cNvPr id="9" name="コンテンツ プレースホルダー 2">
            <a:extLst>
              <a:ext uri="{FF2B5EF4-FFF2-40B4-BE49-F238E27FC236}">
                <a16:creationId xmlns:a16="http://schemas.microsoft.com/office/drawing/2014/main" id="{0B8B73DB-C761-5FA6-2C27-D736E78624B6}"/>
              </a:ext>
            </a:extLst>
          </p:cNvPr>
          <p:cNvSpPr txBox="1">
            <a:spLocks/>
          </p:cNvSpPr>
          <p:nvPr/>
        </p:nvSpPr>
        <p:spPr>
          <a:xfrm>
            <a:off x="307636" y="4746368"/>
            <a:ext cx="11320073" cy="1455153"/>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dirty="0"/>
              <a:t>[</a:t>
            </a:r>
            <a:r>
              <a:rPr lang="ja-JP" altLang="en-US" dirty="0"/>
              <a:t>日付</a:t>
            </a:r>
            <a:r>
              <a:rPr lang="en-US" altLang="ja-JP" dirty="0"/>
              <a:t>]</a:t>
            </a:r>
            <a:r>
              <a:rPr lang="ja-JP" altLang="en-US" dirty="0"/>
              <a:t>の曜日を返す。</a:t>
            </a:r>
            <a:endParaRPr lang="en-US" altLang="ja-JP" dirty="0"/>
          </a:p>
          <a:p>
            <a:pPr marL="0" indent="0">
              <a:buFont typeface="Arial" panose="020B0604020202020204" pitchFamily="34" charset="0"/>
              <a:buNone/>
            </a:pPr>
            <a:endParaRPr lang="ja-JP" altLang="en-US" dirty="0"/>
          </a:p>
        </p:txBody>
      </p:sp>
      <p:grpSp>
        <p:nvGrpSpPr>
          <p:cNvPr id="10" name="グループ化 9">
            <a:extLst>
              <a:ext uri="{FF2B5EF4-FFF2-40B4-BE49-F238E27FC236}">
                <a16:creationId xmlns:a16="http://schemas.microsoft.com/office/drawing/2014/main" id="{23FEA0CC-A29B-BFFC-4B92-F32789BC1F1C}"/>
              </a:ext>
            </a:extLst>
          </p:cNvPr>
          <p:cNvGrpSpPr/>
          <p:nvPr/>
        </p:nvGrpSpPr>
        <p:grpSpPr>
          <a:xfrm>
            <a:off x="307635" y="3854823"/>
            <a:ext cx="11320073" cy="855235"/>
            <a:chOff x="612016" y="5218824"/>
            <a:chExt cx="10181582" cy="272078"/>
          </a:xfrm>
        </p:grpSpPr>
        <p:sp>
          <p:nvSpPr>
            <p:cNvPr id="11" name="正方形/長方形 6">
              <a:extLst>
                <a:ext uri="{FF2B5EF4-FFF2-40B4-BE49-F238E27FC236}">
                  <a16:creationId xmlns:a16="http://schemas.microsoft.com/office/drawing/2014/main" id="{506C6290-B5E0-9D81-E6B2-83820A0E4041}"/>
                </a:ext>
              </a:extLst>
            </p:cNvPr>
            <p:cNvSpPr/>
            <p:nvPr/>
          </p:nvSpPr>
          <p:spPr>
            <a:xfrm>
              <a:off x="612016" y="5218824"/>
              <a:ext cx="10181582" cy="27207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12" name="コンテンツ プレースホルダー 2">
              <a:extLst>
                <a:ext uri="{FF2B5EF4-FFF2-40B4-BE49-F238E27FC236}">
                  <a16:creationId xmlns:a16="http://schemas.microsoft.com/office/drawing/2014/main" id="{7B1274C4-4106-E1E6-BC78-390209A8D660}"/>
                </a:ext>
              </a:extLst>
            </p:cNvPr>
            <p:cNvSpPr txBox="1">
              <a:spLocks/>
            </p:cNvSpPr>
            <p:nvPr/>
          </p:nvSpPr>
          <p:spPr>
            <a:xfrm>
              <a:off x="854751" y="5266338"/>
              <a:ext cx="9938847" cy="224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DAYNAME</a:t>
              </a:r>
              <a:r>
                <a:rPr lang="en-US" altLang="ja-JP" dirty="0">
                  <a:latin typeface="Tahoma" panose="020B0604030504040204" pitchFamily="34" charset="0"/>
                  <a:ea typeface="Tahoma" panose="020B0604030504040204" pitchFamily="34" charset="0"/>
                  <a:cs typeface="Tahoma" panose="020B0604030504040204" pitchFamily="34" charset="0"/>
                </a:rPr>
                <a:t>(</a:t>
              </a:r>
              <a:r>
                <a:rPr lang="ja-JP" altLang="en-US" dirty="0">
                  <a:cs typeface="Tahoma" panose="020B0604030504040204" pitchFamily="34" charset="0"/>
                </a:rPr>
                <a:t>日付</a:t>
              </a:r>
              <a:r>
                <a:rPr lang="en-US" altLang="ja-JP" dirty="0">
                  <a:latin typeface="Tahoma" panose="020B0604030504040204" pitchFamily="34" charset="0"/>
                  <a:ea typeface="Tahoma" panose="020B0604030504040204" pitchFamily="34" charset="0"/>
                  <a:cs typeface="Tahoma" panose="020B0604030504040204" pitchFamily="34" charset="0"/>
                </a:rPr>
                <a:t>) </a:t>
              </a:r>
            </a:p>
          </p:txBody>
        </p:sp>
      </p:grpSp>
    </p:spTree>
    <p:extLst>
      <p:ext uri="{BB962C8B-B14F-4D97-AF65-F5344CB8AC3E}">
        <p14:creationId xmlns:p14="http://schemas.microsoft.com/office/powerpoint/2010/main" val="24238871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3EDF1-8699-B786-A818-84D58D4D210C}"/>
              </a:ext>
            </a:extLst>
          </p:cNvPr>
          <p:cNvSpPr>
            <a:spLocks noGrp="1"/>
          </p:cNvSpPr>
          <p:nvPr>
            <p:ph type="title"/>
          </p:nvPr>
        </p:nvSpPr>
        <p:spPr/>
        <p:txBody>
          <a:bodyPr/>
          <a:lstStyle/>
          <a:p>
            <a:r>
              <a:rPr lang="ja-JP" altLang="en-US" dirty="0"/>
              <a:t>その他の関数</a:t>
            </a:r>
            <a:r>
              <a:rPr lang="en-US" altLang="ja-JP" dirty="0"/>
              <a:t>:COALESCE()</a:t>
            </a:r>
            <a:endParaRPr kumimoji="1" lang="ja-JP" altLang="en-US" dirty="0"/>
          </a:p>
        </p:txBody>
      </p:sp>
      <p:sp>
        <p:nvSpPr>
          <p:cNvPr id="4" name="スライド番号プレースホルダー 3">
            <a:extLst>
              <a:ext uri="{FF2B5EF4-FFF2-40B4-BE49-F238E27FC236}">
                <a16:creationId xmlns:a16="http://schemas.microsoft.com/office/drawing/2014/main" id="{71868C6B-65EB-CE85-E546-45AA23775EF4}"/>
              </a:ext>
            </a:extLst>
          </p:cNvPr>
          <p:cNvSpPr>
            <a:spLocks noGrp="1"/>
          </p:cNvSpPr>
          <p:nvPr>
            <p:ph type="sldNum" sz="quarter" idx="12"/>
          </p:nvPr>
        </p:nvSpPr>
        <p:spPr/>
        <p:txBody>
          <a:bodyPr/>
          <a:lstStyle/>
          <a:p>
            <a:fld id="{5A94AD81-C81A-455B-A87B-15031EE15849}" type="slidenum">
              <a:rPr kumimoji="1" lang="ja-JP" altLang="en-US" smtClean="0"/>
              <a:t>129</a:t>
            </a:fld>
            <a:endParaRPr kumimoji="1" lang="ja-JP" altLang="en-US"/>
          </a:p>
        </p:txBody>
      </p:sp>
      <p:sp>
        <p:nvSpPr>
          <p:cNvPr id="5" name="コンテンツ プレースホルダー 2">
            <a:extLst>
              <a:ext uri="{FF2B5EF4-FFF2-40B4-BE49-F238E27FC236}">
                <a16:creationId xmlns:a16="http://schemas.microsoft.com/office/drawing/2014/main" id="{446D9B5B-8663-8CA3-0CE9-9A7396DD6224}"/>
              </a:ext>
            </a:extLst>
          </p:cNvPr>
          <p:cNvSpPr txBox="1">
            <a:spLocks/>
          </p:cNvSpPr>
          <p:nvPr/>
        </p:nvSpPr>
        <p:spPr>
          <a:xfrm>
            <a:off x="244136" y="2155568"/>
            <a:ext cx="11320073" cy="1455153"/>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t>引数の中で左から順に</a:t>
            </a:r>
            <a:r>
              <a:rPr lang="en-US" altLang="ja-JP" dirty="0"/>
              <a:t>NULL</a:t>
            </a:r>
            <a:r>
              <a:rPr lang="ja-JP" altLang="en-US" dirty="0"/>
              <a:t>であるかをチェックし、</a:t>
            </a:r>
            <a:br>
              <a:rPr lang="en-US" altLang="ja-JP" dirty="0"/>
            </a:br>
            <a:r>
              <a:rPr lang="en-US" altLang="ja-JP" dirty="0"/>
              <a:t>NULL</a:t>
            </a:r>
            <a:r>
              <a:rPr lang="ja-JP" altLang="en-US" dirty="0"/>
              <a:t>でないならそれを返す。</a:t>
            </a:r>
            <a:endParaRPr lang="en-US" altLang="ja-JP" dirty="0"/>
          </a:p>
          <a:p>
            <a:pPr marL="0" indent="0">
              <a:buFont typeface="Arial" panose="020B0604020202020204" pitchFamily="34" charset="0"/>
              <a:buNone/>
            </a:pPr>
            <a:endParaRPr lang="ja-JP" altLang="en-US" dirty="0"/>
          </a:p>
        </p:txBody>
      </p:sp>
      <p:grpSp>
        <p:nvGrpSpPr>
          <p:cNvPr id="6" name="グループ化 5">
            <a:extLst>
              <a:ext uri="{FF2B5EF4-FFF2-40B4-BE49-F238E27FC236}">
                <a16:creationId xmlns:a16="http://schemas.microsoft.com/office/drawing/2014/main" id="{2B6AECBC-0D45-D56A-E2EB-08013F935391}"/>
              </a:ext>
            </a:extLst>
          </p:cNvPr>
          <p:cNvGrpSpPr/>
          <p:nvPr/>
        </p:nvGrpSpPr>
        <p:grpSpPr>
          <a:xfrm>
            <a:off x="244135" y="1264023"/>
            <a:ext cx="11320073" cy="855235"/>
            <a:chOff x="612016" y="5218824"/>
            <a:chExt cx="10181582" cy="272078"/>
          </a:xfrm>
        </p:grpSpPr>
        <p:sp>
          <p:nvSpPr>
            <p:cNvPr id="7" name="正方形/長方形 6">
              <a:extLst>
                <a:ext uri="{FF2B5EF4-FFF2-40B4-BE49-F238E27FC236}">
                  <a16:creationId xmlns:a16="http://schemas.microsoft.com/office/drawing/2014/main" id="{CABECB71-E3EF-5156-0846-6420F1C7C771}"/>
                </a:ext>
              </a:extLst>
            </p:cNvPr>
            <p:cNvSpPr/>
            <p:nvPr/>
          </p:nvSpPr>
          <p:spPr>
            <a:xfrm>
              <a:off x="612016" y="5218824"/>
              <a:ext cx="10181582" cy="27207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8" name="コンテンツ プレースホルダー 2">
              <a:extLst>
                <a:ext uri="{FF2B5EF4-FFF2-40B4-BE49-F238E27FC236}">
                  <a16:creationId xmlns:a16="http://schemas.microsoft.com/office/drawing/2014/main" id="{2FA817F8-A074-7999-9397-DF963762E893}"/>
                </a:ext>
              </a:extLst>
            </p:cNvPr>
            <p:cNvSpPr txBox="1">
              <a:spLocks/>
            </p:cNvSpPr>
            <p:nvPr/>
          </p:nvSpPr>
          <p:spPr>
            <a:xfrm>
              <a:off x="854751" y="5266338"/>
              <a:ext cx="9938847" cy="224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SELECT </a:t>
              </a: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COALESCE(</a:t>
              </a:r>
              <a:r>
                <a:rPr lang="ja-JP" altLang="en-US" dirty="0">
                  <a:solidFill>
                    <a:srgbClr val="FF0000"/>
                  </a:solidFill>
                  <a:cs typeface="Tahoma" panose="020B0604030504040204" pitchFamily="34" charset="0"/>
                </a:rPr>
                <a:t>カラムや値</a:t>
              </a:r>
              <a:r>
                <a:rPr lang="en-US" altLang="ja-JP" dirty="0">
                  <a:solidFill>
                    <a:srgbClr val="FF0000"/>
                  </a:solidFill>
                  <a:cs typeface="Tahoma" panose="020B0604030504040204" pitchFamily="34" charset="0"/>
                </a:rPr>
                <a:t>,</a:t>
              </a:r>
              <a:r>
                <a:rPr lang="ja-JP" altLang="en-US" dirty="0">
                  <a:solidFill>
                    <a:srgbClr val="FF0000"/>
                  </a:solidFill>
                  <a:cs typeface="Tahoma" panose="020B0604030504040204" pitchFamily="34" charset="0"/>
                </a:rPr>
                <a:t>カラムや値・・・</a:t>
              </a: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 </a:t>
              </a:r>
            </a:p>
          </p:txBody>
        </p:sp>
      </p:grpSp>
      <p:grpSp>
        <p:nvGrpSpPr>
          <p:cNvPr id="9" name="グループ化 8">
            <a:extLst>
              <a:ext uri="{FF2B5EF4-FFF2-40B4-BE49-F238E27FC236}">
                <a16:creationId xmlns:a16="http://schemas.microsoft.com/office/drawing/2014/main" id="{D0720E81-98DF-0D1C-BD8D-6AF05C49EEBB}"/>
              </a:ext>
            </a:extLst>
          </p:cNvPr>
          <p:cNvGrpSpPr/>
          <p:nvPr/>
        </p:nvGrpSpPr>
        <p:grpSpPr>
          <a:xfrm>
            <a:off x="244135" y="3830941"/>
            <a:ext cx="11589949" cy="855235"/>
            <a:chOff x="612016" y="5218824"/>
            <a:chExt cx="10424316" cy="272078"/>
          </a:xfrm>
        </p:grpSpPr>
        <p:sp>
          <p:nvSpPr>
            <p:cNvPr id="10" name="正方形/長方形 6">
              <a:extLst>
                <a:ext uri="{FF2B5EF4-FFF2-40B4-BE49-F238E27FC236}">
                  <a16:creationId xmlns:a16="http://schemas.microsoft.com/office/drawing/2014/main" id="{BE5858DC-DB11-B625-776E-D5F0B2E9BEC2}"/>
                </a:ext>
              </a:extLst>
            </p:cNvPr>
            <p:cNvSpPr/>
            <p:nvPr/>
          </p:nvSpPr>
          <p:spPr>
            <a:xfrm>
              <a:off x="612016" y="5218824"/>
              <a:ext cx="10181582" cy="27207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11" name="コンテンツ プレースホルダー 2">
              <a:extLst>
                <a:ext uri="{FF2B5EF4-FFF2-40B4-BE49-F238E27FC236}">
                  <a16:creationId xmlns:a16="http://schemas.microsoft.com/office/drawing/2014/main" id="{1EC77DC5-2BC1-C1FA-F4C4-7803C0DDF0C2}"/>
                </a:ext>
              </a:extLst>
            </p:cNvPr>
            <p:cNvSpPr txBox="1">
              <a:spLocks/>
            </p:cNvSpPr>
            <p:nvPr/>
          </p:nvSpPr>
          <p:spPr>
            <a:xfrm>
              <a:off x="854750" y="5266338"/>
              <a:ext cx="10181582" cy="224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kumimoji="1" lang="en-US" altLang="ja-JP" dirty="0"/>
                <a:t>SELECT </a:t>
              </a:r>
              <a:r>
                <a:rPr kumimoji="1" lang="en-US" altLang="ja-JP" dirty="0">
                  <a:solidFill>
                    <a:srgbClr val="FF0000"/>
                  </a:solidFill>
                </a:rPr>
                <a:t>COALESCE(</a:t>
              </a:r>
              <a:r>
                <a:rPr kumimoji="1" lang="en-US" altLang="ja-JP" dirty="0" err="1">
                  <a:solidFill>
                    <a:srgbClr val="FF0000"/>
                  </a:solidFill>
                </a:rPr>
                <a:t>ename</a:t>
              </a:r>
              <a:r>
                <a:rPr kumimoji="1" lang="en-US" altLang="ja-JP" dirty="0">
                  <a:solidFill>
                    <a:srgbClr val="FF0000"/>
                  </a:solidFill>
                </a:rPr>
                <a:t>, '</a:t>
              </a:r>
              <a:r>
                <a:rPr kumimoji="1" lang="ja-JP" altLang="en-US" dirty="0">
                  <a:solidFill>
                    <a:srgbClr val="FF0000"/>
                  </a:solidFill>
                </a:rPr>
                <a:t>未入力</a:t>
              </a:r>
              <a:r>
                <a:rPr kumimoji="1" lang="en-US" altLang="ja-JP" dirty="0">
                  <a:solidFill>
                    <a:srgbClr val="FF0000"/>
                  </a:solidFill>
                </a:rPr>
                <a:t>') </a:t>
              </a:r>
              <a:r>
                <a:rPr kumimoji="1" lang="en-US" altLang="ja-JP" dirty="0"/>
                <a:t>FROM emp;</a:t>
              </a:r>
              <a:endParaRPr kumimoji="1" lang="ja-JP" altLang="en-US" dirty="0"/>
            </a:p>
          </p:txBody>
        </p:sp>
      </p:grpSp>
      <p:sp>
        <p:nvSpPr>
          <p:cNvPr id="12" name="コンテンツ プレースホルダー 2">
            <a:extLst>
              <a:ext uri="{FF2B5EF4-FFF2-40B4-BE49-F238E27FC236}">
                <a16:creationId xmlns:a16="http://schemas.microsoft.com/office/drawing/2014/main" id="{0AFFDE5A-2CE5-B846-8816-34A392D051C8}"/>
              </a:ext>
            </a:extLst>
          </p:cNvPr>
          <p:cNvSpPr txBox="1">
            <a:spLocks/>
          </p:cNvSpPr>
          <p:nvPr/>
        </p:nvSpPr>
        <p:spPr>
          <a:xfrm>
            <a:off x="244135" y="4835526"/>
            <a:ext cx="11320073" cy="1455153"/>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dirty="0" err="1"/>
              <a:t>ename</a:t>
            </a:r>
            <a:r>
              <a:rPr lang="ja-JP" altLang="en-US" dirty="0"/>
              <a:t>が</a:t>
            </a:r>
            <a:r>
              <a:rPr lang="en-US" altLang="ja-JP" dirty="0"/>
              <a:t>NULL</a:t>
            </a:r>
            <a:r>
              <a:rPr lang="ja-JP" altLang="en-US" dirty="0"/>
              <a:t>でないレコードはそのまま</a:t>
            </a:r>
            <a:r>
              <a:rPr lang="en-US" altLang="ja-JP" dirty="0" err="1"/>
              <a:t>ename</a:t>
            </a:r>
            <a:r>
              <a:rPr lang="ja-JP" altLang="en-US" dirty="0"/>
              <a:t>が表示。</a:t>
            </a:r>
            <a:endParaRPr lang="en-US" altLang="ja-JP" dirty="0"/>
          </a:p>
          <a:p>
            <a:pPr marL="0" indent="0">
              <a:buFont typeface="Arial" panose="020B0604020202020204" pitchFamily="34" charset="0"/>
              <a:buNone/>
            </a:pPr>
            <a:r>
              <a:rPr lang="en-US" altLang="ja-JP" dirty="0" err="1"/>
              <a:t>ename</a:t>
            </a:r>
            <a:r>
              <a:rPr lang="ja-JP" altLang="en-US" dirty="0"/>
              <a:t>が</a:t>
            </a:r>
            <a:r>
              <a:rPr lang="en-US" altLang="ja-JP" dirty="0"/>
              <a:t>NULL</a:t>
            </a:r>
            <a:r>
              <a:rPr lang="ja-JP" altLang="en-US" dirty="0"/>
              <a:t>なら第二引数である </a:t>
            </a:r>
            <a:r>
              <a:rPr lang="en-US" altLang="ja-JP" dirty="0"/>
              <a:t>'</a:t>
            </a:r>
            <a:r>
              <a:rPr lang="ja-JP" altLang="en-US" dirty="0"/>
              <a:t>未入力</a:t>
            </a:r>
            <a:r>
              <a:rPr lang="en-US" altLang="ja-JP" dirty="0"/>
              <a:t>' </a:t>
            </a:r>
            <a:r>
              <a:rPr lang="ja-JP" altLang="en-US" dirty="0"/>
              <a:t>が表示。</a:t>
            </a:r>
            <a:endParaRPr lang="en-US" altLang="ja-JP" dirty="0"/>
          </a:p>
          <a:p>
            <a:pPr marL="0" indent="0">
              <a:buFont typeface="Arial" panose="020B0604020202020204" pitchFamily="34" charset="0"/>
              <a:buNone/>
            </a:pPr>
            <a:endParaRPr lang="ja-JP" altLang="en-US" dirty="0"/>
          </a:p>
        </p:txBody>
      </p:sp>
      <mc:AlternateContent xmlns:mc="http://schemas.openxmlformats.org/markup-compatibility/2006" xmlns:p14="http://schemas.microsoft.com/office/powerpoint/2010/main">
        <mc:Choice Requires="p14">
          <p:contentPart p14:bwMode="auto" r:id="rId3">
            <p14:nvContentPartPr>
              <p14:cNvPr id="3" name="インク 2">
                <a:extLst>
                  <a:ext uri="{FF2B5EF4-FFF2-40B4-BE49-F238E27FC236}">
                    <a16:creationId xmlns:a16="http://schemas.microsoft.com/office/drawing/2014/main" id="{C347E80D-7577-45E5-AEB6-401868E24E25}"/>
                  </a:ext>
                </a:extLst>
              </p14:cNvPr>
              <p14:cNvContentPartPr/>
              <p14:nvPr/>
            </p14:nvContentPartPr>
            <p14:xfrm>
              <a:off x="5696640" y="3328920"/>
              <a:ext cx="2127240" cy="1595520"/>
            </p14:xfrm>
          </p:contentPart>
        </mc:Choice>
        <mc:Fallback xmlns="">
          <p:pic>
            <p:nvPicPr>
              <p:cNvPr id="3" name="インク 2">
                <a:extLst>
                  <a:ext uri="{FF2B5EF4-FFF2-40B4-BE49-F238E27FC236}">
                    <a16:creationId xmlns:a16="http://schemas.microsoft.com/office/drawing/2014/main" id="{C347E80D-7577-45E5-AEB6-401868E24E25}"/>
                  </a:ext>
                </a:extLst>
              </p:cNvPr>
              <p:cNvPicPr/>
              <p:nvPr/>
            </p:nvPicPr>
            <p:blipFill>
              <a:blip r:embed="rId4"/>
              <a:stretch>
                <a:fillRect/>
              </a:stretch>
            </p:blipFill>
            <p:spPr>
              <a:xfrm>
                <a:off x="5687280" y="3319560"/>
                <a:ext cx="2145960" cy="1614240"/>
              </a:xfrm>
              <a:prstGeom prst="rect">
                <a:avLst/>
              </a:prstGeom>
            </p:spPr>
          </p:pic>
        </mc:Fallback>
      </mc:AlternateContent>
    </p:spTree>
    <p:extLst>
      <p:ext uri="{BB962C8B-B14F-4D97-AF65-F5344CB8AC3E}">
        <p14:creationId xmlns:p14="http://schemas.microsoft.com/office/powerpoint/2010/main" val="1690035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DB</a:t>
            </a:r>
            <a:r>
              <a:rPr lang="ja-JP" altLang="en-US" dirty="0"/>
              <a:t>の種類</a:t>
            </a:r>
            <a:r>
              <a:rPr lang="en-US" altLang="ja-JP" dirty="0"/>
              <a:t>:</a:t>
            </a:r>
            <a:r>
              <a:rPr lang="ja-JP" altLang="en-US" dirty="0"/>
              <a:t>ネットワーク型</a:t>
            </a:r>
            <a:endParaRPr kumimoji="1" lang="ja-JP" altLang="en-US" dirty="0"/>
          </a:p>
        </p:txBody>
      </p:sp>
      <p:sp>
        <p:nvSpPr>
          <p:cNvPr id="3" name="コンテンツ プレースホルダー 2"/>
          <p:cNvSpPr>
            <a:spLocks noGrp="1"/>
          </p:cNvSpPr>
          <p:nvPr>
            <p:ph idx="1"/>
          </p:nvPr>
        </p:nvSpPr>
        <p:spPr>
          <a:xfrm>
            <a:off x="332508" y="4758582"/>
            <a:ext cx="11595057" cy="2099418"/>
          </a:xfrm>
        </p:spPr>
        <p:txBody>
          <a:bodyPr/>
          <a:lstStyle/>
          <a:p>
            <a:pPr marL="0" indent="0">
              <a:buNone/>
            </a:pPr>
            <a:r>
              <a:rPr kumimoji="1" lang="ja-JP" altLang="en-US" dirty="0"/>
              <a:t>データの関係を多対多で 網目状に構築</a:t>
            </a:r>
            <a:endParaRPr kumimoji="1" lang="en-US" altLang="ja-JP" dirty="0"/>
          </a:p>
          <a:p>
            <a:pPr marL="0" indent="0">
              <a:buNone/>
            </a:pPr>
            <a:r>
              <a:rPr kumimoji="1" lang="ja-JP" altLang="en-US" dirty="0"/>
              <a:t>複数の親データへアクセス</a:t>
            </a:r>
            <a:endParaRPr kumimoji="1" lang="en-US" altLang="ja-JP" dirty="0"/>
          </a:p>
          <a:p>
            <a:pPr marL="0" indent="0">
              <a:buNone/>
            </a:pPr>
            <a:r>
              <a:rPr lang="ja-JP" altLang="en-US" dirty="0"/>
              <a:t>データの関連性が複雑化</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13</a:t>
            </a:fld>
            <a:endParaRPr kumimoji="1" lang="ja-JP" altLang="en-US"/>
          </a:p>
        </p:txBody>
      </p:sp>
      <p:sp>
        <p:nvSpPr>
          <p:cNvPr id="7" name="正方形/長方形 6"/>
          <p:cNvSpPr/>
          <p:nvPr/>
        </p:nvSpPr>
        <p:spPr>
          <a:xfrm>
            <a:off x="5145235" y="1098028"/>
            <a:ext cx="1828800" cy="6018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ysClr val="windowText" lastClr="000000"/>
                </a:solidFill>
                <a:latin typeface="Tahoma" panose="020B0604030504040204" pitchFamily="34" charset="0"/>
                <a:ea typeface="Tahoma" panose="020B0604030504040204" pitchFamily="34" charset="0"/>
                <a:cs typeface="Tahoma" panose="020B0604030504040204" pitchFamily="34" charset="0"/>
              </a:rPr>
              <a:t>代表取締役</a:t>
            </a:r>
            <a:endParaRPr kumimoji="1" lang="ja-JP" altLang="en-US" dirty="0">
              <a:solidFill>
                <a:sysClr val="windowText" lastClr="000000"/>
              </a:solidFill>
              <a:latin typeface="Tahoma" panose="020B0604030504040204" pitchFamily="34" charset="0"/>
              <a:cs typeface="Tahoma" panose="020B0604030504040204" pitchFamily="34" charset="0"/>
            </a:endParaRPr>
          </a:p>
        </p:txBody>
      </p:sp>
      <p:sp>
        <p:nvSpPr>
          <p:cNvPr id="8" name="正方形/長方形 7"/>
          <p:cNvSpPr/>
          <p:nvPr/>
        </p:nvSpPr>
        <p:spPr>
          <a:xfrm>
            <a:off x="1093901" y="2390829"/>
            <a:ext cx="900896" cy="6018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Tahoma" panose="020B0604030504040204" pitchFamily="34" charset="0"/>
                <a:cs typeface="Tahoma" panose="020B0604030504040204" pitchFamily="34" charset="0"/>
              </a:rPr>
              <a:t>営業部</a:t>
            </a:r>
            <a:endParaRPr kumimoji="1" lang="ja-JP" altLang="en-US" dirty="0">
              <a:solidFill>
                <a:sysClr val="windowText" lastClr="000000"/>
              </a:solidFill>
              <a:latin typeface="Tahoma" panose="020B0604030504040204" pitchFamily="34" charset="0"/>
              <a:cs typeface="Tahoma" panose="020B0604030504040204" pitchFamily="34" charset="0"/>
            </a:endParaRPr>
          </a:p>
        </p:txBody>
      </p:sp>
      <p:sp>
        <p:nvSpPr>
          <p:cNvPr id="9" name="正方形/長方形 8"/>
          <p:cNvSpPr/>
          <p:nvPr/>
        </p:nvSpPr>
        <p:spPr>
          <a:xfrm>
            <a:off x="4153613" y="2390831"/>
            <a:ext cx="900896" cy="6018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Tahoma" panose="020B0604030504040204" pitchFamily="34" charset="0"/>
                <a:cs typeface="Tahoma" panose="020B0604030504040204" pitchFamily="34" charset="0"/>
              </a:rPr>
              <a:t>開発部</a:t>
            </a:r>
            <a:endParaRPr kumimoji="1" lang="ja-JP" altLang="en-US" dirty="0">
              <a:solidFill>
                <a:sysClr val="windowText" lastClr="000000"/>
              </a:solidFill>
              <a:latin typeface="Tahoma" panose="020B0604030504040204" pitchFamily="34" charset="0"/>
              <a:cs typeface="Tahoma" panose="020B0604030504040204" pitchFamily="34" charset="0"/>
            </a:endParaRPr>
          </a:p>
        </p:txBody>
      </p:sp>
      <p:sp>
        <p:nvSpPr>
          <p:cNvPr id="10" name="正方形/長方形 9"/>
          <p:cNvSpPr/>
          <p:nvPr/>
        </p:nvSpPr>
        <p:spPr>
          <a:xfrm>
            <a:off x="7213325" y="2390830"/>
            <a:ext cx="900896" cy="6018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Tahoma" panose="020B0604030504040204" pitchFamily="34" charset="0"/>
                <a:cs typeface="Tahoma" panose="020B0604030504040204" pitchFamily="34" charset="0"/>
              </a:rPr>
              <a:t>総務部</a:t>
            </a:r>
            <a:endParaRPr kumimoji="1" lang="ja-JP" altLang="en-US" dirty="0">
              <a:solidFill>
                <a:sysClr val="windowText" lastClr="000000"/>
              </a:solidFill>
              <a:latin typeface="Tahoma" panose="020B0604030504040204" pitchFamily="34" charset="0"/>
              <a:cs typeface="Tahoma" panose="020B0604030504040204" pitchFamily="34" charset="0"/>
            </a:endParaRPr>
          </a:p>
        </p:txBody>
      </p:sp>
      <p:sp>
        <p:nvSpPr>
          <p:cNvPr id="11" name="正方形/長方形 10"/>
          <p:cNvSpPr/>
          <p:nvPr/>
        </p:nvSpPr>
        <p:spPr>
          <a:xfrm>
            <a:off x="10273038" y="2393202"/>
            <a:ext cx="900896" cy="6018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Tahoma" panose="020B0604030504040204" pitchFamily="34" charset="0"/>
                <a:cs typeface="Tahoma" panose="020B0604030504040204" pitchFamily="34" charset="0"/>
              </a:rPr>
              <a:t>経理部</a:t>
            </a:r>
            <a:endParaRPr kumimoji="1" lang="ja-JP" altLang="en-US" dirty="0">
              <a:solidFill>
                <a:sysClr val="windowText" lastClr="000000"/>
              </a:solidFill>
              <a:latin typeface="Tahoma" panose="020B0604030504040204" pitchFamily="34" charset="0"/>
              <a:cs typeface="Tahoma" panose="020B0604030504040204" pitchFamily="34" charset="0"/>
            </a:endParaRPr>
          </a:p>
        </p:txBody>
      </p:sp>
      <p:sp>
        <p:nvSpPr>
          <p:cNvPr id="12" name="正方形/長方形 11"/>
          <p:cNvSpPr/>
          <p:nvPr/>
        </p:nvSpPr>
        <p:spPr>
          <a:xfrm>
            <a:off x="475442" y="4186999"/>
            <a:ext cx="684995" cy="4576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Tahoma" panose="020B0604030504040204" pitchFamily="34" charset="0"/>
                <a:cs typeface="Tahoma" panose="020B0604030504040204" pitchFamily="34" charset="0"/>
              </a:rPr>
              <a:t>佐藤</a:t>
            </a:r>
            <a:endParaRPr kumimoji="1" lang="ja-JP" altLang="en-US" dirty="0">
              <a:solidFill>
                <a:sysClr val="windowText" lastClr="000000"/>
              </a:solidFill>
              <a:latin typeface="Tahoma" panose="020B0604030504040204" pitchFamily="34" charset="0"/>
              <a:cs typeface="Tahoma" panose="020B0604030504040204" pitchFamily="34" charset="0"/>
            </a:endParaRPr>
          </a:p>
        </p:txBody>
      </p:sp>
      <p:sp>
        <p:nvSpPr>
          <p:cNvPr id="13" name="正方形/長方形 12"/>
          <p:cNvSpPr/>
          <p:nvPr/>
        </p:nvSpPr>
        <p:spPr>
          <a:xfrm>
            <a:off x="4732237" y="4187000"/>
            <a:ext cx="684995" cy="4576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Tahoma" panose="020B0604030504040204" pitchFamily="34" charset="0"/>
                <a:cs typeface="Tahoma" panose="020B0604030504040204" pitchFamily="34" charset="0"/>
              </a:rPr>
              <a:t>田中</a:t>
            </a:r>
            <a:endParaRPr kumimoji="1" lang="ja-JP" altLang="en-US" dirty="0">
              <a:solidFill>
                <a:sysClr val="windowText" lastClr="000000"/>
              </a:solidFill>
              <a:latin typeface="Tahoma" panose="020B0604030504040204" pitchFamily="34" charset="0"/>
              <a:cs typeface="Tahoma" panose="020B0604030504040204" pitchFamily="34" charset="0"/>
            </a:endParaRPr>
          </a:p>
        </p:txBody>
      </p:sp>
      <p:sp>
        <p:nvSpPr>
          <p:cNvPr id="14" name="正方形/長方形 13"/>
          <p:cNvSpPr/>
          <p:nvPr/>
        </p:nvSpPr>
        <p:spPr>
          <a:xfrm>
            <a:off x="1268388" y="4186998"/>
            <a:ext cx="684995" cy="4576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Tahoma" panose="020B0604030504040204" pitchFamily="34" charset="0"/>
                <a:cs typeface="Tahoma" panose="020B0604030504040204" pitchFamily="34" charset="0"/>
              </a:rPr>
              <a:t>鈴木</a:t>
            </a:r>
            <a:endParaRPr kumimoji="1" lang="ja-JP" altLang="en-US" dirty="0">
              <a:solidFill>
                <a:sysClr val="windowText" lastClr="000000"/>
              </a:solidFill>
              <a:latin typeface="Tahoma" panose="020B0604030504040204" pitchFamily="34" charset="0"/>
              <a:cs typeface="Tahoma" panose="020B0604030504040204" pitchFamily="34" charset="0"/>
            </a:endParaRPr>
          </a:p>
        </p:txBody>
      </p:sp>
      <p:sp>
        <p:nvSpPr>
          <p:cNvPr id="15" name="正方形/長方形 14"/>
          <p:cNvSpPr/>
          <p:nvPr/>
        </p:nvSpPr>
        <p:spPr>
          <a:xfrm>
            <a:off x="3942446" y="4187001"/>
            <a:ext cx="684995" cy="4576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Tahoma" panose="020B0604030504040204" pitchFamily="34" charset="0"/>
                <a:cs typeface="Tahoma" panose="020B0604030504040204" pitchFamily="34" charset="0"/>
              </a:rPr>
              <a:t>高橋</a:t>
            </a:r>
            <a:endParaRPr kumimoji="1" lang="ja-JP" altLang="en-US" dirty="0">
              <a:solidFill>
                <a:sysClr val="windowText" lastClr="000000"/>
              </a:solidFill>
              <a:latin typeface="Tahoma" panose="020B0604030504040204" pitchFamily="34" charset="0"/>
              <a:cs typeface="Tahoma" panose="020B0604030504040204" pitchFamily="34" charset="0"/>
            </a:endParaRPr>
          </a:p>
        </p:txBody>
      </p:sp>
      <p:sp>
        <p:nvSpPr>
          <p:cNvPr id="17" name="正方形/長方形 16"/>
          <p:cNvSpPr/>
          <p:nvPr/>
        </p:nvSpPr>
        <p:spPr>
          <a:xfrm>
            <a:off x="6929555" y="4186999"/>
            <a:ext cx="684995" cy="4576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Tahoma" panose="020B0604030504040204" pitchFamily="34" charset="0"/>
                <a:cs typeface="Tahoma" panose="020B0604030504040204" pitchFamily="34" charset="0"/>
              </a:rPr>
              <a:t>渡辺</a:t>
            </a:r>
            <a:endParaRPr kumimoji="1" lang="ja-JP" altLang="en-US" dirty="0">
              <a:solidFill>
                <a:sysClr val="windowText" lastClr="000000"/>
              </a:solidFill>
              <a:latin typeface="Tahoma" panose="020B0604030504040204" pitchFamily="34" charset="0"/>
              <a:cs typeface="Tahoma" panose="020B0604030504040204" pitchFamily="34" charset="0"/>
            </a:endParaRPr>
          </a:p>
        </p:txBody>
      </p:sp>
      <p:sp>
        <p:nvSpPr>
          <p:cNvPr id="18" name="正方形/長方形 17"/>
          <p:cNvSpPr/>
          <p:nvPr/>
        </p:nvSpPr>
        <p:spPr>
          <a:xfrm>
            <a:off x="8283410" y="4186998"/>
            <a:ext cx="684995" cy="4576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Tahoma" panose="020B0604030504040204" pitchFamily="34" charset="0"/>
                <a:cs typeface="Tahoma" panose="020B0604030504040204" pitchFamily="34" charset="0"/>
              </a:rPr>
              <a:t>山本</a:t>
            </a:r>
            <a:endParaRPr kumimoji="1" lang="ja-JP" altLang="en-US" dirty="0">
              <a:solidFill>
                <a:sysClr val="windowText" lastClr="000000"/>
              </a:solidFill>
              <a:latin typeface="Tahoma" panose="020B0604030504040204" pitchFamily="34" charset="0"/>
              <a:cs typeface="Tahoma" panose="020B0604030504040204" pitchFamily="34" charset="0"/>
            </a:endParaRPr>
          </a:p>
        </p:txBody>
      </p:sp>
      <p:sp>
        <p:nvSpPr>
          <p:cNvPr id="19" name="正方形/長方形 18"/>
          <p:cNvSpPr/>
          <p:nvPr/>
        </p:nvSpPr>
        <p:spPr>
          <a:xfrm>
            <a:off x="9524578" y="4186999"/>
            <a:ext cx="684995" cy="4576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Tahoma" panose="020B0604030504040204" pitchFamily="34" charset="0"/>
                <a:cs typeface="Tahoma" panose="020B0604030504040204" pitchFamily="34" charset="0"/>
              </a:rPr>
              <a:t>中村</a:t>
            </a:r>
            <a:endParaRPr kumimoji="1" lang="ja-JP" altLang="en-US" dirty="0">
              <a:solidFill>
                <a:sysClr val="windowText" lastClr="000000"/>
              </a:solidFill>
              <a:latin typeface="Tahoma" panose="020B0604030504040204" pitchFamily="34" charset="0"/>
              <a:cs typeface="Tahoma" panose="020B0604030504040204" pitchFamily="34" charset="0"/>
            </a:endParaRPr>
          </a:p>
        </p:txBody>
      </p:sp>
      <p:sp>
        <p:nvSpPr>
          <p:cNvPr id="20" name="正方形/長方形 19"/>
          <p:cNvSpPr/>
          <p:nvPr/>
        </p:nvSpPr>
        <p:spPr>
          <a:xfrm>
            <a:off x="10401287" y="4186998"/>
            <a:ext cx="684995" cy="4576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Tahoma" panose="020B0604030504040204" pitchFamily="34" charset="0"/>
                <a:cs typeface="Tahoma" panose="020B0604030504040204" pitchFamily="34" charset="0"/>
              </a:rPr>
              <a:t>小林</a:t>
            </a:r>
            <a:endParaRPr kumimoji="1" lang="ja-JP" altLang="en-US" dirty="0">
              <a:solidFill>
                <a:sysClr val="windowText" lastClr="000000"/>
              </a:solidFill>
              <a:latin typeface="Tahoma" panose="020B0604030504040204" pitchFamily="34" charset="0"/>
              <a:cs typeface="Tahoma" panose="020B0604030504040204" pitchFamily="34" charset="0"/>
            </a:endParaRPr>
          </a:p>
        </p:txBody>
      </p:sp>
      <p:sp>
        <p:nvSpPr>
          <p:cNvPr id="21" name="正方形/長方形 20"/>
          <p:cNvSpPr/>
          <p:nvPr/>
        </p:nvSpPr>
        <p:spPr>
          <a:xfrm>
            <a:off x="11242571" y="4186999"/>
            <a:ext cx="684995" cy="4576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Tahoma" panose="020B0604030504040204" pitchFamily="34" charset="0"/>
                <a:cs typeface="Tahoma" panose="020B0604030504040204" pitchFamily="34" charset="0"/>
              </a:rPr>
              <a:t>加藤</a:t>
            </a:r>
            <a:endParaRPr kumimoji="1" lang="ja-JP" altLang="en-US" dirty="0">
              <a:solidFill>
                <a:sysClr val="windowText" lastClr="000000"/>
              </a:solidFill>
              <a:latin typeface="Tahoma" panose="020B0604030504040204" pitchFamily="34" charset="0"/>
              <a:cs typeface="Tahoma" panose="020B0604030504040204" pitchFamily="34" charset="0"/>
            </a:endParaRPr>
          </a:p>
        </p:txBody>
      </p:sp>
      <p:sp>
        <p:nvSpPr>
          <p:cNvPr id="22" name="正方形/長方形 21"/>
          <p:cNvSpPr/>
          <p:nvPr/>
        </p:nvSpPr>
        <p:spPr>
          <a:xfrm>
            <a:off x="2605417" y="4186998"/>
            <a:ext cx="684995" cy="4576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Tahoma" panose="020B0604030504040204" pitchFamily="34" charset="0"/>
                <a:cs typeface="Tahoma" panose="020B0604030504040204" pitchFamily="34" charset="0"/>
              </a:rPr>
              <a:t>伊藤</a:t>
            </a:r>
            <a:endParaRPr kumimoji="1" lang="ja-JP" altLang="en-US" dirty="0">
              <a:solidFill>
                <a:sysClr val="windowText" lastClr="000000"/>
              </a:solidFill>
              <a:latin typeface="Tahoma" panose="020B0604030504040204" pitchFamily="34" charset="0"/>
              <a:cs typeface="Tahoma" panose="020B0604030504040204" pitchFamily="34" charset="0"/>
            </a:endParaRPr>
          </a:p>
        </p:txBody>
      </p:sp>
      <p:cxnSp>
        <p:nvCxnSpPr>
          <p:cNvPr id="23" name="カギ線コネクタ 22"/>
          <p:cNvCxnSpPr>
            <a:stCxn id="7" idx="2"/>
            <a:endCxn id="8" idx="0"/>
          </p:cNvCxnSpPr>
          <p:nvPr/>
        </p:nvCxnSpPr>
        <p:spPr>
          <a:xfrm rot="5400000">
            <a:off x="3456533" y="-212273"/>
            <a:ext cx="690918" cy="451528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4" name="カギ線コネクタ 23"/>
          <p:cNvCxnSpPr>
            <a:stCxn id="7" idx="2"/>
            <a:endCxn id="9" idx="0"/>
          </p:cNvCxnSpPr>
          <p:nvPr/>
        </p:nvCxnSpPr>
        <p:spPr>
          <a:xfrm rot="5400000">
            <a:off x="4986388" y="1317584"/>
            <a:ext cx="690920" cy="145557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5" name="カギ線コネクタ 24"/>
          <p:cNvCxnSpPr>
            <a:stCxn id="7" idx="2"/>
            <a:endCxn id="10" idx="0"/>
          </p:cNvCxnSpPr>
          <p:nvPr/>
        </p:nvCxnSpPr>
        <p:spPr>
          <a:xfrm rot="16200000" flipH="1">
            <a:off x="6516245" y="1243301"/>
            <a:ext cx="690919" cy="160413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7" idx="2"/>
            <a:endCxn id="11" idx="0"/>
          </p:cNvCxnSpPr>
          <p:nvPr/>
        </p:nvCxnSpPr>
        <p:spPr>
          <a:xfrm rot="16200000" flipH="1">
            <a:off x="8044915" y="-285370"/>
            <a:ext cx="693291" cy="466385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7" name="カギ線コネクタ 26"/>
          <p:cNvCxnSpPr>
            <a:stCxn id="8" idx="2"/>
            <a:endCxn id="12" idx="0"/>
          </p:cNvCxnSpPr>
          <p:nvPr/>
        </p:nvCxnSpPr>
        <p:spPr>
          <a:xfrm rot="5400000">
            <a:off x="584002" y="3226651"/>
            <a:ext cx="1194287" cy="72640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8" name="カギ線コネクタ 27"/>
          <p:cNvCxnSpPr>
            <a:stCxn id="8" idx="2"/>
            <a:endCxn id="14" idx="0"/>
          </p:cNvCxnSpPr>
          <p:nvPr/>
        </p:nvCxnSpPr>
        <p:spPr>
          <a:xfrm rot="16200000" flipH="1">
            <a:off x="980474" y="3556586"/>
            <a:ext cx="1194286" cy="6653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9" idx="2"/>
            <a:endCxn id="15" idx="0"/>
          </p:cNvCxnSpPr>
          <p:nvPr/>
        </p:nvCxnSpPr>
        <p:spPr>
          <a:xfrm rot="5400000">
            <a:off x="3847360" y="3430299"/>
            <a:ext cx="1194287" cy="31911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1" name="カギ線コネクタ 30"/>
          <p:cNvCxnSpPr>
            <a:stCxn id="9" idx="2"/>
            <a:endCxn id="13" idx="0"/>
          </p:cNvCxnSpPr>
          <p:nvPr/>
        </p:nvCxnSpPr>
        <p:spPr>
          <a:xfrm rot="16200000" flipH="1">
            <a:off x="4242255" y="3354520"/>
            <a:ext cx="1194286" cy="47067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0" idx="2"/>
            <a:endCxn id="17" idx="0"/>
          </p:cNvCxnSpPr>
          <p:nvPr/>
        </p:nvCxnSpPr>
        <p:spPr>
          <a:xfrm rot="5400000">
            <a:off x="6870770" y="3393996"/>
            <a:ext cx="1194286" cy="39172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5" name="カギ線コネクタ 34"/>
          <p:cNvCxnSpPr>
            <a:stCxn id="11" idx="2"/>
            <a:endCxn id="19" idx="0"/>
          </p:cNvCxnSpPr>
          <p:nvPr/>
        </p:nvCxnSpPr>
        <p:spPr>
          <a:xfrm rot="5400000">
            <a:off x="9699324" y="3162837"/>
            <a:ext cx="1191914" cy="85641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6" name="カギ線コネクタ 35"/>
          <p:cNvCxnSpPr>
            <a:stCxn id="11" idx="2"/>
            <a:endCxn id="20" idx="0"/>
          </p:cNvCxnSpPr>
          <p:nvPr/>
        </p:nvCxnSpPr>
        <p:spPr>
          <a:xfrm rot="16200000" flipH="1">
            <a:off x="10137679" y="3580891"/>
            <a:ext cx="1191913" cy="2029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7" name="カギ線コネクタ 36"/>
          <p:cNvCxnSpPr>
            <a:stCxn id="11" idx="2"/>
            <a:endCxn id="21" idx="0"/>
          </p:cNvCxnSpPr>
          <p:nvPr/>
        </p:nvCxnSpPr>
        <p:spPr>
          <a:xfrm rot="16200000" flipH="1">
            <a:off x="10558320" y="3160250"/>
            <a:ext cx="1191914" cy="86158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3" name="直線コネクタ 62"/>
          <p:cNvCxnSpPr>
            <a:stCxn id="9" idx="2"/>
            <a:endCxn id="22" idx="0"/>
          </p:cNvCxnSpPr>
          <p:nvPr/>
        </p:nvCxnSpPr>
        <p:spPr>
          <a:xfrm flipH="1">
            <a:off x="2947915" y="2992714"/>
            <a:ext cx="1656146" cy="1194284"/>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線コネクタ 64"/>
          <p:cNvCxnSpPr>
            <a:stCxn id="8" idx="2"/>
            <a:endCxn id="22" idx="0"/>
          </p:cNvCxnSpPr>
          <p:nvPr/>
        </p:nvCxnSpPr>
        <p:spPr>
          <a:xfrm>
            <a:off x="1544349" y="2992712"/>
            <a:ext cx="1403566" cy="1194286"/>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直線コネクタ 67"/>
          <p:cNvCxnSpPr>
            <a:stCxn id="10" idx="2"/>
            <a:endCxn id="18" idx="0"/>
          </p:cNvCxnSpPr>
          <p:nvPr/>
        </p:nvCxnSpPr>
        <p:spPr>
          <a:xfrm>
            <a:off x="7663773" y="2992713"/>
            <a:ext cx="962135" cy="1194285"/>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線コネクタ 70"/>
          <p:cNvCxnSpPr>
            <a:stCxn id="11" idx="2"/>
            <a:endCxn id="18" idx="0"/>
          </p:cNvCxnSpPr>
          <p:nvPr/>
        </p:nvCxnSpPr>
        <p:spPr>
          <a:xfrm flipH="1">
            <a:off x="8625908" y="2995085"/>
            <a:ext cx="2097578" cy="119191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39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データの集計</a:t>
            </a:r>
            <a:endParaRPr kumimoji="1" lang="ja-JP" altLang="en-US" dirty="0"/>
          </a:p>
        </p:txBody>
      </p:sp>
      <p:sp>
        <p:nvSpPr>
          <p:cNvPr id="3" name="サブタイトル 2"/>
          <p:cNvSpPr>
            <a:spLocks noGrp="1"/>
          </p:cNvSpPr>
          <p:nvPr>
            <p:ph type="body" idx="1"/>
          </p:nvPr>
        </p:nvSpPr>
        <p:spPr>
          <a:xfrm>
            <a:off x="3242930" y="5159781"/>
            <a:ext cx="7017488" cy="1698219"/>
          </a:xfrm>
        </p:spPr>
        <p:txBody>
          <a:bodyPr>
            <a:normAutofit lnSpcReduction="10000"/>
          </a:bodyPr>
          <a:lstStyle/>
          <a:p>
            <a:r>
              <a:rPr lang="ja-JP" altLang="en-US" sz="3200" dirty="0"/>
              <a:t>集計関数</a:t>
            </a:r>
            <a:endParaRPr lang="en-US" altLang="ja-JP" sz="3200" dirty="0"/>
          </a:p>
          <a:p>
            <a:r>
              <a:rPr lang="ja-JP" altLang="en-US" sz="3200" dirty="0"/>
              <a:t>グループ化</a:t>
            </a:r>
            <a:endParaRPr lang="en-US" altLang="ja-JP" sz="3200" dirty="0"/>
          </a:p>
          <a:p>
            <a:r>
              <a:rPr lang="en-US" altLang="ja-JP" sz="3200" dirty="0"/>
              <a:t>HAVING</a:t>
            </a:r>
            <a:r>
              <a:rPr lang="ja-JP" altLang="en-US" sz="3200" dirty="0"/>
              <a:t>句</a:t>
            </a:r>
            <a:endParaRPr lang="en-US" altLang="ja-JP" sz="3200"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130</a:t>
            </a:fld>
            <a:endParaRPr kumimoji="1" lang="ja-JP" altLang="en-US"/>
          </a:p>
        </p:txBody>
      </p:sp>
    </p:spTree>
    <p:extLst>
      <p:ext uri="{BB962C8B-B14F-4D97-AF65-F5344CB8AC3E}">
        <p14:creationId xmlns:p14="http://schemas.microsoft.com/office/powerpoint/2010/main" val="186426329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FBC62E-B27B-08F5-04C8-8799E0AF5F82}"/>
              </a:ext>
            </a:extLst>
          </p:cNvPr>
          <p:cNvSpPr>
            <a:spLocks noGrp="1"/>
          </p:cNvSpPr>
          <p:nvPr>
            <p:ph type="title"/>
          </p:nvPr>
        </p:nvSpPr>
        <p:spPr/>
        <p:txBody>
          <a:bodyPr/>
          <a:lstStyle/>
          <a:p>
            <a:r>
              <a:rPr kumimoji="1" lang="ja-JP" altLang="en-US" dirty="0"/>
              <a:t>集計関数</a:t>
            </a:r>
          </a:p>
        </p:txBody>
      </p:sp>
      <p:sp>
        <p:nvSpPr>
          <p:cNvPr id="4" name="スライド番号プレースホルダー 3">
            <a:extLst>
              <a:ext uri="{FF2B5EF4-FFF2-40B4-BE49-F238E27FC236}">
                <a16:creationId xmlns:a16="http://schemas.microsoft.com/office/drawing/2014/main" id="{6C61131E-C1EF-9DC2-734B-CC52AE1B6A31}"/>
              </a:ext>
            </a:extLst>
          </p:cNvPr>
          <p:cNvSpPr>
            <a:spLocks noGrp="1"/>
          </p:cNvSpPr>
          <p:nvPr>
            <p:ph type="sldNum" sz="quarter" idx="12"/>
          </p:nvPr>
        </p:nvSpPr>
        <p:spPr/>
        <p:txBody>
          <a:bodyPr/>
          <a:lstStyle/>
          <a:p>
            <a:fld id="{5A94AD81-C81A-455B-A87B-15031EE15849}" type="slidenum">
              <a:rPr kumimoji="1" lang="ja-JP" altLang="en-US" smtClean="0"/>
              <a:t>131</a:t>
            </a:fld>
            <a:endParaRPr kumimoji="1" lang="ja-JP" altLang="en-US"/>
          </a:p>
        </p:txBody>
      </p:sp>
      <p:sp>
        <p:nvSpPr>
          <p:cNvPr id="13" name="コンテンツ プレースホルダー 12">
            <a:extLst>
              <a:ext uri="{FF2B5EF4-FFF2-40B4-BE49-F238E27FC236}">
                <a16:creationId xmlns:a16="http://schemas.microsoft.com/office/drawing/2014/main" id="{B7BC685A-55C7-A29F-DD92-DAEF9CB42843}"/>
              </a:ext>
            </a:extLst>
          </p:cNvPr>
          <p:cNvSpPr>
            <a:spLocks noGrp="1"/>
          </p:cNvSpPr>
          <p:nvPr>
            <p:ph idx="1"/>
          </p:nvPr>
        </p:nvSpPr>
        <p:spPr>
          <a:xfrm>
            <a:off x="752475" y="986732"/>
            <a:ext cx="10687050" cy="1924049"/>
          </a:xfrm>
        </p:spPr>
        <p:txBody>
          <a:bodyPr/>
          <a:lstStyle/>
          <a:p>
            <a:pPr marL="0" indent="0">
              <a:buNone/>
            </a:pPr>
            <a:r>
              <a:rPr lang="ja-JP" altLang="en-US" dirty="0"/>
              <a:t>データベース内のデータは</a:t>
            </a:r>
            <a:r>
              <a:rPr lang="ja-JP" altLang="en-US" dirty="0">
                <a:solidFill>
                  <a:srgbClr val="FF0000"/>
                </a:solidFill>
              </a:rPr>
              <a:t>集計関数</a:t>
            </a:r>
            <a:r>
              <a:rPr lang="ja-JP" altLang="en-US" dirty="0"/>
              <a:t>によって、</a:t>
            </a:r>
            <a:br>
              <a:rPr lang="en-US" altLang="ja-JP" dirty="0"/>
            </a:br>
            <a:r>
              <a:rPr lang="ja-JP" altLang="en-US" dirty="0"/>
              <a:t>総レコード数を求めたり、合計値や平均値などを</a:t>
            </a:r>
            <a:br>
              <a:rPr lang="en-US" altLang="ja-JP" dirty="0"/>
            </a:br>
            <a:r>
              <a:rPr lang="ja-JP" altLang="en-US" dirty="0"/>
              <a:t>求めることができる。</a:t>
            </a:r>
            <a:endParaRPr lang="en-US" altLang="ja-JP" dirty="0"/>
          </a:p>
        </p:txBody>
      </p:sp>
      <p:pic>
        <p:nvPicPr>
          <p:cNvPr id="15" name="図 14">
            <a:extLst>
              <a:ext uri="{FF2B5EF4-FFF2-40B4-BE49-F238E27FC236}">
                <a16:creationId xmlns:a16="http://schemas.microsoft.com/office/drawing/2014/main" id="{CD7E46CF-64E3-4D0B-268C-CB3AE033574E}"/>
              </a:ext>
            </a:extLst>
          </p:cNvPr>
          <p:cNvPicPr>
            <a:picLocks noChangeAspect="1"/>
          </p:cNvPicPr>
          <p:nvPr/>
        </p:nvPicPr>
        <p:blipFill rotWithShape="1">
          <a:blip r:embed="rId2"/>
          <a:srcRect l="24376" t="32500" r="48281" b="15889"/>
          <a:stretch/>
        </p:blipFill>
        <p:spPr>
          <a:xfrm>
            <a:off x="511175" y="2910781"/>
            <a:ext cx="3612461" cy="3835401"/>
          </a:xfrm>
          <a:prstGeom prst="rect">
            <a:avLst/>
          </a:prstGeom>
        </p:spPr>
      </p:pic>
      <p:sp>
        <p:nvSpPr>
          <p:cNvPr id="16" name="正方形/長方形 15">
            <a:extLst>
              <a:ext uri="{FF2B5EF4-FFF2-40B4-BE49-F238E27FC236}">
                <a16:creationId xmlns:a16="http://schemas.microsoft.com/office/drawing/2014/main" id="{A43E6EEE-5996-585E-12F4-F7DE632F50A0}"/>
              </a:ext>
            </a:extLst>
          </p:cNvPr>
          <p:cNvSpPr/>
          <p:nvPr/>
        </p:nvSpPr>
        <p:spPr>
          <a:xfrm>
            <a:off x="2895600" y="2910781"/>
            <a:ext cx="292100" cy="38202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a:extLst>
              <a:ext uri="{FF2B5EF4-FFF2-40B4-BE49-F238E27FC236}">
                <a16:creationId xmlns:a16="http://schemas.microsoft.com/office/drawing/2014/main" id="{D7250D7B-099B-A246-A951-C7CEE573D29A}"/>
              </a:ext>
            </a:extLst>
          </p:cNvPr>
          <p:cNvPicPr>
            <a:picLocks noChangeAspect="1"/>
          </p:cNvPicPr>
          <p:nvPr/>
        </p:nvPicPr>
        <p:blipFill rotWithShape="1">
          <a:blip r:embed="rId3"/>
          <a:srcRect l="12708" t="41111" r="82527" b="53333"/>
          <a:stretch/>
        </p:blipFill>
        <p:spPr>
          <a:xfrm>
            <a:off x="8406025" y="4718302"/>
            <a:ext cx="1780750" cy="1167705"/>
          </a:xfrm>
          <a:prstGeom prst="rect">
            <a:avLst/>
          </a:prstGeom>
        </p:spPr>
      </p:pic>
      <p:sp>
        <p:nvSpPr>
          <p:cNvPr id="19" name="矢印: 右 18">
            <a:extLst>
              <a:ext uri="{FF2B5EF4-FFF2-40B4-BE49-F238E27FC236}">
                <a16:creationId xmlns:a16="http://schemas.microsoft.com/office/drawing/2014/main" id="{ED190FFA-0DDA-8896-FA18-6E3D0015840D}"/>
              </a:ext>
            </a:extLst>
          </p:cNvPr>
          <p:cNvSpPr/>
          <p:nvPr/>
        </p:nvSpPr>
        <p:spPr>
          <a:xfrm>
            <a:off x="4610100" y="4864005"/>
            <a:ext cx="2914650" cy="876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集計</a:t>
            </a:r>
          </a:p>
        </p:txBody>
      </p:sp>
      <p:sp>
        <p:nvSpPr>
          <p:cNvPr id="20" name="吹き出し: 四角形 19">
            <a:extLst>
              <a:ext uri="{FF2B5EF4-FFF2-40B4-BE49-F238E27FC236}">
                <a16:creationId xmlns:a16="http://schemas.microsoft.com/office/drawing/2014/main" id="{C1917087-D2DD-8809-46D4-D65F4D04EEE6}"/>
              </a:ext>
            </a:extLst>
          </p:cNvPr>
          <p:cNvSpPr/>
          <p:nvPr/>
        </p:nvSpPr>
        <p:spPr>
          <a:xfrm>
            <a:off x="8547101" y="2604456"/>
            <a:ext cx="2892423" cy="1815143"/>
          </a:xfrm>
          <a:prstGeom prst="wedgeRectCallout">
            <a:avLst>
              <a:gd name="adj1" fmla="val -37079"/>
              <a:gd name="adj2" fmla="val 7159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ysClr val="windowText" lastClr="000000"/>
                </a:solidFill>
                <a:latin typeface="UD デジタル 教科書体 NK-R" panose="02020400000000000000" pitchFamily="18" charset="-128"/>
                <a:ea typeface="UD デジタル 教科書体 NK-R" panose="02020400000000000000" pitchFamily="18" charset="-128"/>
              </a:rPr>
              <a:t>集計値なので</a:t>
            </a:r>
            <a:br>
              <a:rPr kumimoji="1" lang="en-US" altLang="ja-JP" sz="2400" dirty="0">
                <a:solidFill>
                  <a:sysClr val="windowText" lastClr="000000"/>
                </a:solidFill>
                <a:latin typeface="UD デジタル 教科書体 NK-R" panose="02020400000000000000" pitchFamily="18" charset="-128"/>
                <a:ea typeface="UD デジタル 教科書体 NK-R" panose="02020400000000000000" pitchFamily="18" charset="-128"/>
              </a:rPr>
            </a:br>
            <a:r>
              <a:rPr kumimoji="1" lang="ja-JP" altLang="en-US" sz="2400" dirty="0">
                <a:solidFill>
                  <a:sysClr val="windowText" lastClr="000000"/>
                </a:solidFill>
                <a:latin typeface="UD デジタル 教科書体 NK-R" panose="02020400000000000000" pitchFamily="18" charset="-128"/>
                <a:ea typeface="UD デジタル 教科書体 NK-R" panose="02020400000000000000" pitchFamily="18" charset="-128"/>
              </a:rPr>
              <a:t>複数レコードに対して</a:t>
            </a:r>
            <a:r>
              <a:rPr kumimoji="1" lang="en-US" altLang="ja-JP" sz="2400" dirty="0">
                <a:solidFill>
                  <a:sysClr val="windowText" lastClr="000000"/>
                </a:solidFill>
                <a:latin typeface="Tahoma" panose="020B0604030504040204" pitchFamily="34" charset="0"/>
                <a:ea typeface="Tahoma" panose="020B0604030504040204" pitchFamily="34" charset="0"/>
                <a:cs typeface="Tahoma" panose="020B0604030504040204" pitchFamily="34" charset="0"/>
              </a:rPr>
              <a:t>1</a:t>
            </a:r>
            <a:r>
              <a:rPr kumimoji="1" lang="ja-JP" altLang="en-US" sz="2400" dirty="0">
                <a:solidFill>
                  <a:sysClr val="windowText" lastClr="000000"/>
                </a:solidFill>
                <a:latin typeface="UD デジタル 教科書体 NK-R" panose="02020400000000000000" pitchFamily="18" charset="-128"/>
                <a:ea typeface="UD デジタル 教科書体 NK-R" panose="02020400000000000000" pitchFamily="18" charset="-128"/>
              </a:rPr>
              <a:t>つの値が返ってくる</a:t>
            </a:r>
          </a:p>
        </p:txBody>
      </p:sp>
    </p:spTree>
    <p:extLst>
      <p:ext uri="{BB962C8B-B14F-4D97-AF65-F5344CB8AC3E}">
        <p14:creationId xmlns:p14="http://schemas.microsoft.com/office/powerpoint/2010/main" val="400844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P spid="20"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1D74BF-FB2E-4E75-D8E3-155DF3EA8FDC}"/>
              </a:ext>
            </a:extLst>
          </p:cNvPr>
          <p:cNvSpPr>
            <a:spLocks noGrp="1"/>
          </p:cNvSpPr>
          <p:nvPr>
            <p:ph type="title"/>
          </p:nvPr>
        </p:nvSpPr>
        <p:spPr/>
        <p:txBody>
          <a:bodyPr/>
          <a:lstStyle/>
          <a:p>
            <a:r>
              <a:rPr kumimoji="1" lang="ja-JP" altLang="en-US" dirty="0"/>
              <a:t>集計関数：</a:t>
            </a:r>
            <a:r>
              <a:rPr kumimoji="1" lang="en-US" altLang="ja-JP" dirty="0"/>
              <a:t>SUM(),AVG()</a:t>
            </a:r>
            <a:endParaRPr kumimoji="1" lang="ja-JP" altLang="en-US" dirty="0"/>
          </a:p>
        </p:txBody>
      </p:sp>
      <p:sp>
        <p:nvSpPr>
          <p:cNvPr id="3" name="コンテンツ プレースホルダー 2">
            <a:extLst>
              <a:ext uri="{FF2B5EF4-FFF2-40B4-BE49-F238E27FC236}">
                <a16:creationId xmlns:a16="http://schemas.microsoft.com/office/drawing/2014/main" id="{9FD5F69F-D159-30EA-209B-9A8C14B7E0F5}"/>
              </a:ext>
            </a:extLst>
          </p:cNvPr>
          <p:cNvSpPr>
            <a:spLocks noGrp="1"/>
          </p:cNvSpPr>
          <p:nvPr>
            <p:ph idx="1"/>
          </p:nvPr>
        </p:nvSpPr>
        <p:spPr>
          <a:xfrm>
            <a:off x="635000" y="2159000"/>
            <a:ext cx="10795000" cy="705882"/>
          </a:xfrm>
        </p:spPr>
        <p:txBody>
          <a:bodyPr/>
          <a:lstStyle/>
          <a:p>
            <a:pPr marL="0" indent="0">
              <a:buNone/>
            </a:pPr>
            <a:r>
              <a:rPr kumimoji="1" lang="ja-JP" altLang="en-US" dirty="0"/>
              <a:t>指定したカラムの合計値を返す。</a:t>
            </a:r>
          </a:p>
        </p:txBody>
      </p:sp>
      <p:sp>
        <p:nvSpPr>
          <p:cNvPr id="4" name="スライド番号プレースホルダー 3">
            <a:extLst>
              <a:ext uri="{FF2B5EF4-FFF2-40B4-BE49-F238E27FC236}">
                <a16:creationId xmlns:a16="http://schemas.microsoft.com/office/drawing/2014/main" id="{B82BE866-4C8E-EE31-C30B-3716F59F4026}"/>
              </a:ext>
            </a:extLst>
          </p:cNvPr>
          <p:cNvSpPr>
            <a:spLocks noGrp="1"/>
          </p:cNvSpPr>
          <p:nvPr>
            <p:ph type="sldNum" sz="quarter" idx="12"/>
          </p:nvPr>
        </p:nvSpPr>
        <p:spPr/>
        <p:txBody>
          <a:bodyPr/>
          <a:lstStyle/>
          <a:p>
            <a:fld id="{5A94AD81-C81A-455B-A87B-15031EE15849}" type="slidenum">
              <a:rPr kumimoji="1" lang="ja-JP" altLang="en-US" smtClean="0"/>
              <a:t>132</a:t>
            </a:fld>
            <a:endParaRPr kumimoji="1" lang="ja-JP" altLang="en-US"/>
          </a:p>
        </p:txBody>
      </p:sp>
      <p:grpSp>
        <p:nvGrpSpPr>
          <p:cNvPr id="5" name="グループ化 4">
            <a:extLst>
              <a:ext uri="{FF2B5EF4-FFF2-40B4-BE49-F238E27FC236}">
                <a16:creationId xmlns:a16="http://schemas.microsoft.com/office/drawing/2014/main" id="{D9CC1DEF-4ED8-ED28-9925-78E963B685F7}"/>
              </a:ext>
            </a:extLst>
          </p:cNvPr>
          <p:cNvGrpSpPr/>
          <p:nvPr/>
        </p:nvGrpSpPr>
        <p:grpSpPr>
          <a:xfrm>
            <a:off x="635000" y="1118609"/>
            <a:ext cx="10403174" cy="855238"/>
            <a:chOff x="612016" y="5218823"/>
            <a:chExt cx="10181582" cy="272079"/>
          </a:xfrm>
        </p:grpSpPr>
        <p:sp>
          <p:nvSpPr>
            <p:cNvPr id="6" name="正方形/長方形 6">
              <a:extLst>
                <a:ext uri="{FF2B5EF4-FFF2-40B4-BE49-F238E27FC236}">
                  <a16:creationId xmlns:a16="http://schemas.microsoft.com/office/drawing/2014/main" id="{A2DDED72-5648-DE8B-2758-E08B4AFA120E}"/>
                </a:ext>
              </a:extLst>
            </p:cNvPr>
            <p:cNvSpPr/>
            <p:nvPr/>
          </p:nvSpPr>
          <p:spPr>
            <a:xfrm>
              <a:off x="612016" y="5218823"/>
              <a:ext cx="10181582" cy="27207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7" name="コンテンツ プレースホルダー 2">
              <a:extLst>
                <a:ext uri="{FF2B5EF4-FFF2-40B4-BE49-F238E27FC236}">
                  <a16:creationId xmlns:a16="http://schemas.microsoft.com/office/drawing/2014/main" id="{B2C3B0B9-3C12-701A-F328-0AC7A9FC1ABC}"/>
                </a:ext>
              </a:extLst>
            </p:cNvPr>
            <p:cNvSpPr txBox="1">
              <a:spLocks/>
            </p:cNvSpPr>
            <p:nvPr/>
          </p:nvSpPr>
          <p:spPr>
            <a:xfrm>
              <a:off x="854751" y="5266338"/>
              <a:ext cx="9938847" cy="224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SELECT </a:t>
              </a: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SUM(</a:t>
              </a:r>
              <a:r>
                <a:rPr lang="ja-JP" altLang="en-US" dirty="0">
                  <a:solidFill>
                    <a:srgbClr val="FF0000"/>
                  </a:solidFill>
                  <a:cs typeface="Tahoma" panose="020B0604030504040204" pitchFamily="34" charset="0"/>
                </a:rPr>
                <a:t>カラム名</a:t>
              </a: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a:t>
              </a:r>
              <a:r>
                <a:rPr lang="ja-JP" altLang="en-US"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altLang="ja-JP" dirty="0">
                  <a:latin typeface="Tahoma" panose="020B0604030504040204" pitchFamily="34" charset="0"/>
                  <a:ea typeface="Tahoma" panose="020B0604030504040204" pitchFamily="34" charset="0"/>
                  <a:cs typeface="Tahoma" panose="020B0604030504040204" pitchFamily="34" charset="0"/>
                </a:rPr>
                <a:t>FROM </a:t>
              </a:r>
              <a:r>
                <a:rPr lang="ja-JP" altLang="en-US" dirty="0">
                  <a:cs typeface="Tahoma" panose="020B0604030504040204" pitchFamily="34" charset="0"/>
                </a:rPr>
                <a:t>テーブル名</a:t>
              </a:r>
              <a:r>
                <a:rPr lang="en-US" altLang="ja-JP" dirty="0">
                  <a:cs typeface="Tahoma" panose="020B0604030504040204" pitchFamily="34" charset="0"/>
                </a:rPr>
                <a:t>;</a:t>
              </a:r>
            </a:p>
          </p:txBody>
        </p:sp>
      </p:grpSp>
      <p:sp>
        <p:nvSpPr>
          <p:cNvPr id="8" name="コンテンツ プレースホルダー 2">
            <a:extLst>
              <a:ext uri="{FF2B5EF4-FFF2-40B4-BE49-F238E27FC236}">
                <a16:creationId xmlns:a16="http://schemas.microsoft.com/office/drawing/2014/main" id="{0FCB18E2-AECF-FA9D-8730-554660B6CC9D}"/>
              </a:ext>
            </a:extLst>
          </p:cNvPr>
          <p:cNvSpPr txBox="1">
            <a:spLocks/>
          </p:cNvSpPr>
          <p:nvPr/>
        </p:nvSpPr>
        <p:spPr>
          <a:xfrm>
            <a:off x="635000" y="4775200"/>
            <a:ext cx="10795000" cy="70588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t>指定したカラムの平均値を返す。</a:t>
            </a:r>
          </a:p>
        </p:txBody>
      </p:sp>
      <p:grpSp>
        <p:nvGrpSpPr>
          <p:cNvPr id="9" name="グループ化 8">
            <a:extLst>
              <a:ext uri="{FF2B5EF4-FFF2-40B4-BE49-F238E27FC236}">
                <a16:creationId xmlns:a16="http://schemas.microsoft.com/office/drawing/2014/main" id="{A19DBB34-99EC-1FA2-CBB5-081C65DFA441}"/>
              </a:ext>
            </a:extLst>
          </p:cNvPr>
          <p:cNvGrpSpPr/>
          <p:nvPr/>
        </p:nvGrpSpPr>
        <p:grpSpPr>
          <a:xfrm>
            <a:off x="635000" y="3734809"/>
            <a:ext cx="10403174" cy="855238"/>
            <a:chOff x="612016" y="5218823"/>
            <a:chExt cx="10181582" cy="272079"/>
          </a:xfrm>
        </p:grpSpPr>
        <p:sp>
          <p:nvSpPr>
            <p:cNvPr id="10" name="正方形/長方形 6">
              <a:extLst>
                <a:ext uri="{FF2B5EF4-FFF2-40B4-BE49-F238E27FC236}">
                  <a16:creationId xmlns:a16="http://schemas.microsoft.com/office/drawing/2014/main" id="{241C0680-041F-B2A3-3F62-3F279A42C8FE}"/>
                </a:ext>
              </a:extLst>
            </p:cNvPr>
            <p:cNvSpPr/>
            <p:nvPr/>
          </p:nvSpPr>
          <p:spPr>
            <a:xfrm>
              <a:off x="612016" y="5218823"/>
              <a:ext cx="10181582" cy="27207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11" name="コンテンツ プレースホルダー 2">
              <a:extLst>
                <a:ext uri="{FF2B5EF4-FFF2-40B4-BE49-F238E27FC236}">
                  <a16:creationId xmlns:a16="http://schemas.microsoft.com/office/drawing/2014/main" id="{A170DC0E-A3E4-013B-690A-DC6860E10548}"/>
                </a:ext>
              </a:extLst>
            </p:cNvPr>
            <p:cNvSpPr txBox="1">
              <a:spLocks/>
            </p:cNvSpPr>
            <p:nvPr/>
          </p:nvSpPr>
          <p:spPr>
            <a:xfrm>
              <a:off x="854751" y="5266338"/>
              <a:ext cx="9938847" cy="224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SELECT </a:t>
              </a: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AVG(</a:t>
              </a:r>
              <a:r>
                <a:rPr lang="ja-JP" altLang="en-US" dirty="0">
                  <a:solidFill>
                    <a:srgbClr val="FF0000"/>
                  </a:solidFill>
                  <a:cs typeface="Tahoma" panose="020B0604030504040204" pitchFamily="34" charset="0"/>
                </a:rPr>
                <a:t>カラム名</a:t>
              </a: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a:t>
              </a:r>
              <a:r>
                <a:rPr lang="ja-JP" altLang="en-US"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altLang="ja-JP" dirty="0">
                  <a:latin typeface="Tahoma" panose="020B0604030504040204" pitchFamily="34" charset="0"/>
                  <a:ea typeface="Tahoma" panose="020B0604030504040204" pitchFamily="34" charset="0"/>
                  <a:cs typeface="Tahoma" panose="020B0604030504040204" pitchFamily="34" charset="0"/>
                </a:rPr>
                <a:t>FROM </a:t>
              </a:r>
              <a:r>
                <a:rPr lang="ja-JP" altLang="en-US" dirty="0">
                  <a:cs typeface="Tahoma" panose="020B0604030504040204" pitchFamily="34" charset="0"/>
                </a:rPr>
                <a:t>テーブル名</a:t>
              </a:r>
              <a:r>
                <a:rPr lang="en-US" altLang="ja-JP" dirty="0">
                  <a:cs typeface="Tahoma" panose="020B0604030504040204" pitchFamily="34" charset="0"/>
                </a:rPr>
                <a:t>;</a:t>
              </a:r>
            </a:p>
          </p:txBody>
        </p:sp>
      </p:grpSp>
      <mc:AlternateContent xmlns:mc="http://schemas.openxmlformats.org/markup-compatibility/2006" xmlns:p14="http://schemas.microsoft.com/office/powerpoint/2010/main">
        <mc:Choice Requires="p14">
          <p:contentPart p14:bwMode="auto" r:id="rId2">
            <p14:nvContentPartPr>
              <p14:cNvPr id="12" name="インク 11">
                <a:extLst>
                  <a:ext uri="{FF2B5EF4-FFF2-40B4-BE49-F238E27FC236}">
                    <a16:creationId xmlns:a16="http://schemas.microsoft.com/office/drawing/2014/main" id="{FD135091-BB33-4698-941C-41370A16AB25}"/>
                  </a:ext>
                </a:extLst>
              </p14:cNvPr>
              <p14:cNvContentPartPr/>
              <p14:nvPr/>
            </p14:nvContentPartPr>
            <p14:xfrm>
              <a:off x="4049640" y="2755080"/>
              <a:ext cx="1314720" cy="2637720"/>
            </p14:xfrm>
          </p:contentPart>
        </mc:Choice>
        <mc:Fallback xmlns="">
          <p:pic>
            <p:nvPicPr>
              <p:cNvPr id="12" name="インク 11">
                <a:extLst>
                  <a:ext uri="{FF2B5EF4-FFF2-40B4-BE49-F238E27FC236}">
                    <a16:creationId xmlns:a16="http://schemas.microsoft.com/office/drawing/2014/main" id="{FD135091-BB33-4698-941C-41370A16AB25}"/>
                  </a:ext>
                </a:extLst>
              </p:cNvPr>
              <p:cNvPicPr/>
              <p:nvPr/>
            </p:nvPicPr>
            <p:blipFill>
              <a:blip r:embed="rId3"/>
              <a:stretch>
                <a:fillRect/>
              </a:stretch>
            </p:blipFill>
            <p:spPr>
              <a:xfrm>
                <a:off x="4040280" y="2745720"/>
                <a:ext cx="1333440" cy="2656440"/>
              </a:xfrm>
              <a:prstGeom prst="rect">
                <a:avLst/>
              </a:prstGeom>
            </p:spPr>
          </p:pic>
        </mc:Fallback>
      </mc:AlternateContent>
    </p:spTree>
    <p:extLst>
      <p:ext uri="{BB962C8B-B14F-4D97-AF65-F5344CB8AC3E}">
        <p14:creationId xmlns:p14="http://schemas.microsoft.com/office/powerpoint/2010/main" val="114900346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1D74BF-FB2E-4E75-D8E3-155DF3EA8FDC}"/>
              </a:ext>
            </a:extLst>
          </p:cNvPr>
          <p:cNvSpPr>
            <a:spLocks noGrp="1"/>
          </p:cNvSpPr>
          <p:nvPr>
            <p:ph type="title"/>
          </p:nvPr>
        </p:nvSpPr>
        <p:spPr/>
        <p:txBody>
          <a:bodyPr/>
          <a:lstStyle/>
          <a:p>
            <a:r>
              <a:rPr kumimoji="1" lang="ja-JP" altLang="en-US" dirty="0"/>
              <a:t>集計関数：</a:t>
            </a:r>
            <a:r>
              <a:rPr kumimoji="1" lang="en-US" altLang="ja-JP" dirty="0"/>
              <a:t>MAX(),MIN()</a:t>
            </a:r>
            <a:endParaRPr kumimoji="1" lang="ja-JP" altLang="en-US" dirty="0"/>
          </a:p>
        </p:txBody>
      </p:sp>
      <p:sp>
        <p:nvSpPr>
          <p:cNvPr id="3" name="コンテンツ プレースホルダー 2">
            <a:extLst>
              <a:ext uri="{FF2B5EF4-FFF2-40B4-BE49-F238E27FC236}">
                <a16:creationId xmlns:a16="http://schemas.microsoft.com/office/drawing/2014/main" id="{9FD5F69F-D159-30EA-209B-9A8C14B7E0F5}"/>
              </a:ext>
            </a:extLst>
          </p:cNvPr>
          <p:cNvSpPr>
            <a:spLocks noGrp="1"/>
          </p:cNvSpPr>
          <p:nvPr>
            <p:ph idx="1"/>
          </p:nvPr>
        </p:nvSpPr>
        <p:spPr>
          <a:xfrm>
            <a:off x="635000" y="2159000"/>
            <a:ext cx="10795000" cy="705882"/>
          </a:xfrm>
        </p:spPr>
        <p:txBody>
          <a:bodyPr/>
          <a:lstStyle/>
          <a:p>
            <a:pPr marL="0" indent="0">
              <a:buNone/>
            </a:pPr>
            <a:r>
              <a:rPr kumimoji="1" lang="ja-JP" altLang="en-US" dirty="0"/>
              <a:t>指定したカラム内の最大値を返す。</a:t>
            </a:r>
          </a:p>
        </p:txBody>
      </p:sp>
      <p:sp>
        <p:nvSpPr>
          <p:cNvPr id="4" name="スライド番号プレースホルダー 3">
            <a:extLst>
              <a:ext uri="{FF2B5EF4-FFF2-40B4-BE49-F238E27FC236}">
                <a16:creationId xmlns:a16="http://schemas.microsoft.com/office/drawing/2014/main" id="{B82BE866-4C8E-EE31-C30B-3716F59F4026}"/>
              </a:ext>
            </a:extLst>
          </p:cNvPr>
          <p:cNvSpPr>
            <a:spLocks noGrp="1"/>
          </p:cNvSpPr>
          <p:nvPr>
            <p:ph type="sldNum" sz="quarter" idx="12"/>
          </p:nvPr>
        </p:nvSpPr>
        <p:spPr/>
        <p:txBody>
          <a:bodyPr/>
          <a:lstStyle/>
          <a:p>
            <a:fld id="{5A94AD81-C81A-455B-A87B-15031EE15849}" type="slidenum">
              <a:rPr kumimoji="1" lang="ja-JP" altLang="en-US" smtClean="0"/>
              <a:t>133</a:t>
            </a:fld>
            <a:endParaRPr kumimoji="1" lang="ja-JP" altLang="en-US"/>
          </a:p>
        </p:txBody>
      </p:sp>
      <p:grpSp>
        <p:nvGrpSpPr>
          <p:cNvPr id="5" name="グループ化 4">
            <a:extLst>
              <a:ext uri="{FF2B5EF4-FFF2-40B4-BE49-F238E27FC236}">
                <a16:creationId xmlns:a16="http://schemas.microsoft.com/office/drawing/2014/main" id="{D9CC1DEF-4ED8-ED28-9925-78E963B685F7}"/>
              </a:ext>
            </a:extLst>
          </p:cNvPr>
          <p:cNvGrpSpPr/>
          <p:nvPr/>
        </p:nvGrpSpPr>
        <p:grpSpPr>
          <a:xfrm>
            <a:off x="635000" y="1118609"/>
            <a:ext cx="10403174" cy="855238"/>
            <a:chOff x="612016" y="5218823"/>
            <a:chExt cx="10181582" cy="272079"/>
          </a:xfrm>
        </p:grpSpPr>
        <p:sp>
          <p:nvSpPr>
            <p:cNvPr id="6" name="正方形/長方形 6">
              <a:extLst>
                <a:ext uri="{FF2B5EF4-FFF2-40B4-BE49-F238E27FC236}">
                  <a16:creationId xmlns:a16="http://schemas.microsoft.com/office/drawing/2014/main" id="{A2DDED72-5648-DE8B-2758-E08B4AFA120E}"/>
                </a:ext>
              </a:extLst>
            </p:cNvPr>
            <p:cNvSpPr/>
            <p:nvPr/>
          </p:nvSpPr>
          <p:spPr>
            <a:xfrm>
              <a:off x="612016" y="5218823"/>
              <a:ext cx="10181582" cy="27207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7" name="コンテンツ プレースホルダー 2">
              <a:extLst>
                <a:ext uri="{FF2B5EF4-FFF2-40B4-BE49-F238E27FC236}">
                  <a16:creationId xmlns:a16="http://schemas.microsoft.com/office/drawing/2014/main" id="{B2C3B0B9-3C12-701A-F328-0AC7A9FC1ABC}"/>
                </a:ext>
              </a:extLst>
            </p:cNvPr>
            <p:cNvSpPr txBox="1">
              <a:spLocks/>
            </p:cNvSpPr>
            <p:nvPr/>
          </p:nvSpPr>
          <p:spPr>
            <a:xfrm>
              <a:off x="854751" y="5266338"/>
              <a:ext cx="9938847" cy="224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SELECT </a:t>
              </a: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MAX(</a:t>
              </a:r>
              <a:r>
                <a:rPr lang="ja-JP" altLang="en-US" dirty="0">
                  <a:solidFill>
                    <a:srgbClr val="FF0000"/>
                  </a:solidFill>
                  <a:cs typeface="Tahoma" panose="020B0604030504040204" pitchFamily="34" charset="0"/>
                </a:rPr>
                <a:t>カラム名</a:t>
              </a: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a:t>
              </a:r>
              <a:r>
                <a:rPr lang="ja-JP" altLang="en-US"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altLang="ja-JP" dirty="0">
                  <a:latin typeface="Tahoma" panose="020B0604030504040204" pitchFamily="34" charset="0"/>
                  <a:ea typeface="Tahoma" panose="020B0604030504040204" pitchFamily="34" charset="0"/>
                  <a:cs typeface="Tahoma" panose="020B0604030504040204" pitchFamily="34" charset="0"/>
                </a:rPr>
                <a:t>FROM </a:t>
              </a:r>
              <a:r>
                <a:rPr lang="ja-JP" altLang="en-US" dirty="0">
                  <a:cs typeface="Tahoma" panose="020B0604030504040204" pitchFamily="34" charset="0"/>
                </a:rPr>
                <a:t>テーブル名</a:t>
              </a:r>
              <a:r>
                <a:rPr lang="en-US" altLang="ja-JP" dirty="0">
                  <a:cs typeface="Tahoma" panose="020B0604030504040204" pitchFamily="34" charset="0"/>
                </a:rPr>
                <a:t>;</a:t>
              </a:r>
            </a:p>
          </p:txBody>
        </p:sp>
      </p:grpSp>
      <p:sp>
        <p:nvSpPr>
          <p:cNvPr id="8" name="コンテンツ プレースホルダー 2">
            <a:extLst>
              <a:ext uri="{FF2B5EF4-FFF2-40B4-BE49-F238E27FC236}">
                <a16:creationId xmlns:a16="http://schemas.microsoft.com/office/drawing/2014/main" id="{0FCB18E2-AECF-FA9D-8730-554660B6CC9D}"/>
              </a:ext>
            </a:extLst>
          </p:cNvPr>
          <p:cNvSpPr txBox="1">
            <a:spLocks/>
          </p:cNvSpPr>
          <p:nvPr/>
        </p:nvSpPr>
        <p:spPr>
          <a:xfrm>
            <a:off x="635000" y="4775200"/>
            <a:ext cx="10795000" cy="70588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t>指定したカラム内の最小値を返す。</a:t>
            </a:r>
          </a:p>
        </p:txBody>
      </p:sp>
      <p:grpSp>
        <p:nvGrpSpPr>
          <p:cNvPr id="9" name="グループ化 8">
            <a:extLst>
              <a:ext uri="{FF2B5EF4-FFF2-40B4-BE49-F238E27FC236}">
                <a16:creationId xmlns:a16="http://schemas.microsoft.com/office/drawing/2014/main" id="{A19DBB34-99EC-1FA2-CBB5-081C65DFA441}"/>
              </a:ext>
            </a:extLst>
          </p:cNvPr>
          <p:cNvGrpSpPr/>
          <p:nvPr/>
        </p:nvGrpSpPr>
        <p:grpSpPr>
          <a:xfrm>
            <a:off x="635000" y="3734809"/>
            <a:ext cx="10403174" cy="855238"/>
            <a:chOff x="612016" y="5218823"/>
            <a:chExt cx="10181582" cy="272079"/>
          </a:xfrm>
        </p:grpSpPr>
        <p:sp>
          <p:nvSpPr>
            <p:cNvPr id="10" name="正方形/長方形 6">
              <a:extLst>
                <a:ext uri="{FF2B5EF4-FFF2-40B4-BE49-F238E27FC236}">
                  <a16:creationId xmlns:a16="http://schemas.microsoft.com/office/drawing/2014/main" id="{241C0680-041F-B2A3-3F62-3F279A42C8FE}"/>
                </a:ext>
              </a:extLst>
            </p:cNvPr>
            <p:cNvSpPr/>
            <p:nvPr/>
          </p:nvSpPr>
          <p:spPr>
            <a:xfrm>
              <a:off x="612016" y="5218823"/>
              <a:ext cx="10181582" cy="27207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11" name="コンテンツ プレースホルダー 2">
              <a:extLst>
                <a:ext uri="{FF2B5EF4-FFF2-40B4-BE49-F238E27FC236}">
                  <a16:creationId xmlns:a16="http://schemas.microsoft.com/office/drawing/2014/main" id="{A170DC0E-A3E4-013B-690A-DC6860E10548}"/>
                </a:ext>
              </a:extLst>
            </p:cNvPr>
            <p:cNvSpPr txBox="1">
              <a:spLocks/>
            </p:cNvSpPr>
            <p:nvPr/>
          </p:nvSpPr>
          <p:spPr>
            <a:xfrm>
              <a:off x="854751" y="5266338"/>
              <a:ext cx="9938847" cy="224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SELECT </a:t>
              </a: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MIN(</a:t>
              </a:r>
              <a:r>
                <a:rPr lang="ja-JP" altLang="en-US" dirty="0">
                  <a:solidFill>
                    <a:srgbClr val="FF0000"/>
                  </a:solidFill>
                  <a:cs typeface="Tahoma" panose="020B0604030504040204" pitchFamily="34" charset="0"/>
                </a:rPr>
                <a:t>カラム名</a:t>
              </a: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a:t>
              </a:r>
              <a:r>
                <a:rPr lang="ja-JP" altLang="en-US"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altLang="ja-JP" dirty="0">
                  <a:latin typeface="Tahoma" panose="020B0604030504040204" pitchFamily="34" charset="0"/>
                  <a:ea typeface="Tahoma" panose="020B0604030504040204" pitchFamily="34" charset="0"/>
                  <a:cs typeface="Tahoma" panose="020B0604030504040204" pitchFamily="34" charset="0"/>
                </a:rPr>
                <a:t>FROM </a:t>
              </a:r>
              <a:r>
                <a:rPr lang="ja-JP" altLang="en-US" dirty="0">
                  <a:cs typeface="Tahoma" panose="020B0604030504040204" pitchFamily="34" charset="0"/>
                </a:rPr>
                <a:t>テーブル名</a:t>
              </a:r>
              <a:r>
                <a:rPr lang="en-US" altLang="ja-JP" dirty="0">
                  <a:cs typeface="Tahoma" panose="020B0604030504040204" pitchFamily="34" charset="0"/>
                </a:rPr>
                <a:t>;</a:t>
              </a:r>
            </a:p>
          </p:txBody>
        </p:sp>
      </p:grpSp>
      <mc:AlternateContent xmlns:mc="http://schemas.openxmlformats.org/markup-compatibility/2006" xmlns:p14="http://schemas.microsoft.com/office/powerpoint/2010/main">
        <mc:Choice Requires="p14">
          <p:contentPart p14:bwMode="auto" r:id="rId2">
            <p14:nvContentPartPr>
              <p14:cNvPr id="12" name="インク 11">
                <a:extLst>
                  <a:ext uri="{FF2B5EF4-FFF2-40B4-BE49-F238E27FC236}">
                    <a16:creationId xmlns:a16="http://schemas.microsoft.com/office/drawing/2014/main" id="{1641FF83-C17C-4251-894E-36587A42F9FD}"/>
                  </a:ext>
                </a:extLst>
              </p14:cNvPr>
              <p14:cNvContentPartPr/>
              <p14:nvPr/>
            </p14:nvContentPartPr>
            <p14:xfrm>
              <a:off x="4560480" y="2725560"/>
              <a:ext cx="1344960" cy="2715480"/>
            </p14:xfrm>
          </p:contentPart>
        </mc:Choice>
        <mc:Fallback xmlns="">
          <p:pic>
            <p:nvPicPr>
              <p:cNvPr id="12" name="インク 11">
                <a:extLst>
                  <a:ext uri="{FF2B5EF4-FFF2-40B4-BE49-F238E27FC236}">
                    <a16:creationId xmlns:a16="http://schemas.microsoft.com/office/drawing/2014/main" id="{1641FF83-C17C-4251-894E-36587A42F9FD}"/>
                  </a:ext>
                </a:extLst>
              </p:cNvPr>
              <p:cNvPicPr/>
              <p:nvPr/>
            </p:nvPicPr>
            <p:blipFill>
              <a:blip r:embed="rId3"/>
              <a:stretch>
                <a:fillRect/>
              </a:stretch>
            </p:blipFill>
            <p:spPr>
              <a:xfrm>
                <a:off x="4551120" y="2716200"/>
                <a:ext cx="1363680" cy="2734200"/>
              </a:xfrm>
              <a:prstGeom prst="rect">
                <a:avLst/>
              </a:prstGeom>
            </p:spPr>
          </p:pic>
        </mc:Fallback>
      </mc:AlternateContent>
    </p:spTree>
    <p:extLst>
      <p:ext uri="{BB962C8B-B14F-4D97-AF65-F5344CB8AC3E}">
        <p14:creationId xmlns:p14="http://schemas.microsoft.com/office/powerpoint/2010/main" val="28602988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1D74BF-FB2E-4E75-D8E3-155DF3EA8FDC}"/>
              </a:ext>
            </a:extLst>
          </p:cNvPr>
          <p:cNvSpPr>
            <a:spLocks noGrp="1"/>
          </p:cNvSpPr>
          <p:nvPr>
            <p:ph type="title"/>
          </p:nvPr>
        </p:nvSpPr>
        <p:spPr/>
        <p:txBody>
          <a:bodyPr/>
          <a:lstStyle/>
          <a:p>
            <a:r>
              <a:rPr kumimoji="1" lang="ja-JP" altLang="en-US" dirty="0"/>
              <a:t>集計関数：</a:t>
            </a:r>
            <a:r>
              <a:rPr kumimoji="1" lang="en-US" altLang="ja-JP" dirty="0"/>
              <a:t>COUNT()</a:t>
            </a:r>
            <a:endParaRPr kumimoji="1" lang="ja-JP" altLang="en-US" dirty="0"/>
          </a:p>
        </p:txBody>
      </p:sp>
      <p:sp>
        <p:nvSpPr>
          <p:cNvPr id="3" name="コンテンツ プレースホルダー 2">
            <a:extLst>
              <a:ext uri="{FF2B5EF4-FFF2-40B4-BE49-F238E27FC236}">
                <a16:creationId xmlns:a16="http://schemas.microsoft.com/office/drawing/2014/main" id="{9FD5F69F-D159-30EA-209B-9A8C14B7E0F5}"/>
              </a:ext>
            </a:extLst>
          </p:cNvPr>
          <p:cNvSpPr>
            <a:spLocks noGrp="1"/>
          </p:cNvSpPr>
          <p:nvPr>
            <p:ph idx="1"/>
          </p:nvPr>
        </p:nvSpPr>
        <p:spPr>
          <a:xfrm>
            <a:off x="635000" y="2159000"/>
            <a:ext cx="10795000" cy="1270000"/>
          </a:xfrm>
        </p:spPr>
        <p:txBody>
          <a:bodyPr>
            <a:normAutofit lnSpcReduction="10000"/>
          </a:bodyPr>
          <a:lstStyle/>
          <a:p>
            <a:pPr marL="0" indent="0">
              <a:buNone/>
            </a:pPr>
            <a:r>
              <a:rPr kumimoji="1" lang="ja-JP" altLang="en-US" dirty="0"/>
              <a:t>指定したカラム</a:t>
            </a:r>
            <a:r>
              <a:rPr lang="ja-JP" altLang="en-US" dirty="0"/>
              <a:t>のレコード数を返す。</a:t>
            </a:r>
            <a:br>
              <a:rPr lang="en-US" altLang="ja-JP" dirty="0"/>
            </a:br>
            <a:r>
              <a:rPr lang="ja-JP" altLang="en-US" dirty="0"/>
              <a:t>フィールドが</a:t>
            </a:r>
            <a:r>
              <a:rPr lang="en-US" altLang="ja-JP" dirty="0"/>
              <a:t>NULL</a:t>
            </a:r>
            <a:r>
              <a:rPr lang="ja-JP" altLang="en-US" dirty="0"/>
              <a:t>の場合はカウントしない</a:t>
            </a:r>
            <a:endParaRPr kumimoji="1" lang="ja-JP" altLang="en-US" dirty="0"/>
          </a:p>
        </p:txBody>
      </p:sp>
      <p:sp>
        <p:nvSpPr>
          <p:cNvPr id="4" name="スライド番号プレースホルダー 3">
            <a:extLst>
              <a:ext uri="{FF2B5EF4-FFF2-40B4-BE49-F238E27FC236}">
                <a16:creationId xmlns:a16="http://schemas.microsoft.com/office/drawing/2014/main" id="{B82BE866-4C8E-EE31-C30B-3716F59F4026}"/>
              </a:ext>
            </a:extLst>
          </p:cNvPr>
          <p:cNvSpPr>
            <a:spLocks noGrp="1"/>
          </p:cNvSpPr>
          <p:nvPr>
            <p:ph type="sldNum" sz="quarter" idx="12"/>
          </p:nvPr>
        </p:nvSpPr>
        <p:spPr/>
        <p:txBody>
          <a:bodyPr/>
          <a:lstStyle/>
          <a:p>
            <a:fld id="{5A94AD81-C81A-455B-A87B-15031EE15849}" type="slidenum">
              <a:rPr kumimoji="1" lang="ja-JP" altLang="en-US" smtClean="0"/>
              <a:t>134</a:t>
            </a:fld>
            <a:endParaRPr kumimoji="1" lang="ja-JP" altLang="en-US"/>
          </a:p>
        </p:txBody>
      </p:sp>
      <p:grpSp>
        <p:nvGrpSpPr>
          <p:cNvPr id="5" name="グループ化 4">
            <a:extLst>
              <a:ext uri="{FF2B5EF4-FFF2-40B4-BE49-F238E27FC236}">
                <a16:creationId xmlns:a16="http://schemas.microsoft.com/office/drawing/2014/main" id="{D9CC1DEF-4ED8-ED28-9925-78E963B685F7}"/>
              </a:ext>
            </a:extLst>
          </p:cNvPr>
          <p:cNvGrpSpPr/>
          <p:nvPr/>
        </p:nvGrpSpPr>
        <p:grpSpPr>
          <a:xfrm>
            <a:off x="635000" y="1118609"/>
            <a:ext cx="10403174" cy="855238"/>
            <a:chOff x="612016" y="5218823"/>
            <a:chExt cx="10181582" cy="272079"/>
          </a:xfrm>
        </p:grpSpPr>
        <p:sp>
          <p:nvSpPr>
            <p:cNvPr id="6" name="正方形/長方形 6">
              <a:extLst>
                <a:ext uri="{FF2B5EF4-FFF2-40B4-BE49-F238E27FC236}">
                  <a16:creationId xmlns:a16="http://schemas.microsoft.com/office/drawing/2014/main" id="{A2DDED72-5648-DE8B-2758-E08B4AFA120E}"/>
                </a:ext>
              </a:extLst>
            </p:cNvPr>
            <p:cNvSpPr/>
            <p:nvPr/>
          </p:nvSpPr>
          <p:spPr>
            <a:xfrm>
              <a:off x="612016" y="5218823"/>
              <a:ext cx="10181582" cy="27207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7" name="コンテンツ プレースホルダー 2">
              <a:extLst>
                <a:ext uri="{FF2B5EF4-FFF2-40B4-BE49-F238E27FC236}">
                  <a16:creationId xmlns:a16="http://schemas.microsoft.com/office/drawing/2014/main" id="{B2C3B0B9-3C12-701A-F328-0AC7A9FC1ABC}"/>
                </a:ext>
              </a:extLst>
            </p:cNvPr>
            <p:cNvSpPr txBox="1">
              <a:spLocks/>
            </p:cNvSpPr>
            <p:nvPr/>
          </p:nvSpPr>
          <p:spPr>
            <a:xfrm>
              <a:off x="854751" y="5266338"/>
              <a:ext cx="9938847" cy="224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SELECT </a:t>
              </a: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COUNT(</a:t>
              </a:r>
              <a:r>
                <a:rPr lang="ja-JP" altLang="en-US" dirty="0">
                  <a:solidFill>
                    <a:srgbClr val="FF0000"/>
                  </a:solidFill>
                  <a:cs typeface="Tahoma" panose="020B0604030504040204" pitchFamily="34" charset="0"/>
                </a:rPr>
                <a:t>カラム名</a:t>
              </a: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a:t>
              </a:r>
              <a:r>
                <a:rPr lang="ja-JP" altLang="en-US"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altLang="ja-JP" dirty="0">
                  <a:latin typeface="Tahoma" panose="020B0604030504040204" pitchFamily="34" charset="0"/>
                  <a:ea typeface="Tahoma" panose="020B0604030504040204" pitchFamily="34" charset="0"/>
                  <a:cs typeface="Tahoma" panose="020B0604030504040204" pitchFamily="34" charset="0"/>
                </a:rPr>
                <a:t>FROM </a:t>
              </a:r>
              <a:r>
                <a:rPr lang="ja-JP" altLang="en-US" dirty="0">
                  <a:cs typeface="Tahoma" panose="020B0604030504040204" pitchFamily="34" charset="0"/>
                </a:rPr>
                <a:t>テーブル名</a:t>
              </a:r>
              <a:r>
                <a:rPr lang="en-US" altLang="ja-JP" dirty="0">
                  <a:cs typeface="Tahoma" panose="020B0604030504040204" pitchFamily="34" charset="0"/>
                </a:rPr>
                <a:t>;</a:t>
              </a:r>
            </a:p>
          </p:txBody>
        </p:sp>
      </p:grpSp>
      <p:sp>
        <p:nvSpPr>
          <p:cNvPr id="8" name="コンテンツ プレースホルダー 2">
            <a:extLst>
              <a:ext uri="{FF2B5EF4-FFF2-40B4-BE49-F238E27FC236}">
                <a16:creationId xmlns:a16="http://schemas.microsoft.com/office/drawing/2014/main" id="{0FCB18E2-AECF-FA9D-8730-554660B6CC9D}"/>
              </a:ext>
            </a:extLst>
          </p:cNvPr>
          <p:cNvSpPr txBox="1">
            <a:spLocks/>
          </p:cNvSpPr>
          <p:nvPr/>
        </p:nvSpPr>
        <p:spPr>
          <a:xfrm>
            <a:off x="635000" y="4775200"/>
            <a:ext cx="10795000" cy="85523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t>テーブルの総レコード数を返す。（</a:t>
            </a:r>
            <a:r>
              <a:rPr lang="en-US" altLang="ja-JP" dirty="0"/>
              <a:t>NULL</a:t>
            </a:r>
            <a:r>
              <a:rPr lang="ja-JP" altLang="en-US" dirty="0"/>
              <a:t>含む</a:t>
            </a:r>
            <a:r>
              <a:rPr lang="en-US" altLang="ja-JP" dirty="0"/>
              <a:t>)</a:t>
            </a:r>
            <a:endParaRPr lang="ja-JP" altLang="en-US" dirty="0"/>
          </a:p>
        </p:txBody>
      </p:sp>
      <p:grpSp>
        <p:nvGrpSpPr>
          <p:cNvPr id="9" name="グループ化 8">
            <a:extLst>
              <a:ext uri="{FF2B5EF4-FFF2-40B4-BE49-F238E27FC236}">
                <a16:creationId xmlns:a16="http://schemas.microsoft.com/office/drawing/2014/main" id="{A19DBB34-99EC-1FA2-CBB5-081C65DFA441}"/>
              </a:ext>
            </a:extLst>
          </p:cNvPr>
          <p:cNvGrpSpPr/>
          <p:nvPr/>
        </p:nvGrpSpPr>
        <p:grpSpPr>
          <a:xfrm>
            <a:off x="635000" y="3734809"/>
            <a:ext cx="10403174" cy="855238"/>
            <a:chOff x="612016" y="5218823"/>
            <a:chExt cx="10181582" cy="272079"/>
          </a:xfrm>
        </p:grpSpPr>
        <p:sp>
          <p:nvSpPr>
            <p:cNvPr id="10" name="正方形/長方形 6">
              <a:extLst>
                <a:ext uri="{FF2B5EF4-FFF2-40B4-BE49-F238E27FC236}">
                  <a16:creationId xmlns:a16="http://schemas.microsoft.com/office/drawing/2014/main" id="{241C0680-041F-B2A3-3F62-3F279A42C8FE}"/>
                </a:ext>
              </a:extLst>
            </p:cNvPr>
            <p:cNvSpPr/>
            <p:nvPr/>
          </p:nvSpPr>
          <p:spPr>
            <a:xfrm>
              <a:off x="612016" y="5218823"/>
              <a:ext cx="10181582" cy="27207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11" name="コンテンツ プレースホルダー 2">
              <a:extLst>
                <a:ext uri="{FF2B5EF4-FFF2-40B4-BE49-F238E27FC236}">
                  <a16:creationId xmlns:a16="http://schemas.microsoft.com/office/drawing/2014/main" id="{A170DC0E-A3E4-013B-690A-DC6860E10548}"/>
                </a:ext>
              </a:extLst>
            </p:cNvPr>
            <p:cNvSpPr txBox="1">
              <a:spLocks/>
            </p:cNvSpPr>
            <p:nvPr/>
          </p:nvSpPr>
          <p:spPr>
            <a:xfrm>
              <a:off x="854751" y="5266338"/>
              <a:ext cx="9938847" cy="224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SELECT </a:t>
              </a: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COUNT(</a:t>
              </a:r>
              <a:r>
                <a:rPr lang="ja-JP" altLang="en-US" dirty="0">
                  <a:solidFill>
                    <a:srgbClr val="FF0000"/>
                  </a:solidFill>
                  <a:latin typeface="Tahoma" panose="020B0604030504040204" pitchFamily="34" charset="0"/>
                  <a:ea typeface="Tahoma" panose="020B0604030504040204" pitchFamily="34" charset="0"/>
                  <a:cs typeface="Tahoma" panose="020B0604030504040204" pitchFamily="34" charset="0"/>
                </a:rPr>
                <a:t>*</a:t>
              </a: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a:t>
              </a:r>
              <a:r>
                <a:rPr lang="ja-JP" altLang="en-US"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altLang="ja-JP" dirty="0">
                  <a:latin typeface="Tahoma" panose="020B0604030504040204" pitchFamily="34" charset="0"/>
                  <a:ea typeface="Tahoma" panose="020B0604030504040204" pitchFamily="34" charset="0"/>
                  <a:cs typeface="Tahoma" panose="020B0604030504040204" pitchFamily="34" charset="0"/>
                </a:rPr>
                <a:t>FROM </a:t>
              </a:r>
              <a:r>
                <a:rPr lang="ja-JP" altLang="en-US" dirty="0">
                  <a:cs typeface="Tahoma" panose="020B0604030504040204" pitchFamily="34" charset="0"/>
                </a:rPr>
                <a:t>テーブル名</a:t>
              </a:r>
              <a:r>
                <a:rPr lang="en-US" altLang="ja-JP" dirty="0">
                  <a:cs typeface="Tahoma" panose="020B0604030504040204" pitchFamily="34" charset="0"/>
                </a:rPr>
                <a:t>;</a:t>
              </a:r>
            </a:p>
          </p:txBody>
        </p:sp>
      </p:grpSp>
      <mc:AlternateContent xmlns:mc="http://schemas.openxmlformats.org/markup-compatibility/2006" xmlns:p14="http://schemas.microsoft.com/office/powerpoint/2010/main">
        <mc:Choice Requires="p14">
          <p:contentPart p14:bwMode="auto" r:id="rId2">
            <p14:nvContentPartPr>
              <p14:cNvPr id="12" name="インク 11">
                <a:extLst>
                  <a:ext uri="{FF2B5EF4-FFF2-40B4-BE49-F238E27FC236}">
                    <a16:creationId xmlns:a16="http://schemas.microsoft.com/office/drawing/2014/main" id="{1D46D523-27B6-4A4D-B01D-DEA6CB9F2DFF}"/>
                  </a:ext>
                </a:extLst>
              </p14:cNvPr>
              <p14:cNvContentPartPr/>
              <p14:nvPr/>
            </p14:nvContentPartPr>
            <p14:xfrm>
              <a:off x="2883600" y="3180960"/>
              <a:ext cx="6118560" cy="2218680"/>
            </p14:xfrm>
          </p:contentPart>
        </mc:Choice>
        <mc:Fallback xmlns="">
          <p:pic>
            <p:nvPicPr>
              <p:cNvPr id="12" name="インク 11">
                <a:extLst>
                  <a:ext uri="{FF2B5EF4-FFF2-40B4-BE49-F238E27FC236}">
                    <a16:creationId xmlns:a16="http://schemas.microsoft.com/office/drawing/2014/main" id="{1D46D523-27B6-4A4D-B01D-DEA6CB9F2DFF}"/>
                  </a:ext>
                </a:extLst>
              </p:cNvPr>
              <p:cNvPicPr/>
              <p:nvPr/>
            </p:nvPicPr>
            <p:blipFill>
              <a:blip r:embed="rId3"/>
              <a:stretch>
                <a:fillRect/>
              </a:stretch>
            </p:blipFill>
            <p:spPr>
              <a:xfrm>
                <a:off x="2874240" y="3171600"/>
                <a:ext cx="6137280" cy="2237400"/>
              </a:xfrm>
              <a:prstGeom prst="rect">
                <a:avLst/>
              </a:prstGeom>
            </p:spPr>
          </p:pic>
        </mc:Fallback>
      </mc:AlternateContent>
    </p:spTree>
    <p:extLst>
      <p:ext uri="{BB962C8B-B14F-4D97-AF65-F5344CB8AC3E}">
        <p14:creationId xmlns:p14="http://schemas.microsoft.com/office/powerpoint/2010/main" val="249966019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682685-616C-5638-C04F-D3C8BF860F45}"/>
              </a:ext>
            </a:extLst>
          </p:cNvPr>
          <p:cNvSpPr>
            <a:spLocks noGrp="1"/>
          </p:cNvSpPr>
          <p:nvPr>
            <p:ph type="title"/>
          </p:nvPr>
        </p:nvSpPr>
        <p:spPr/>
        <p:txBody>
          <a:bodyPr/>
          <a:lstStyle/>
          <a:p>
            <a:r>
              <a:rPr lang="ja-JP" altLang="en-US" dirty="0"/>
              <a:t>集計関数</a:t>
            </a:r>
            <a:r>
              <a:rPr lang="en-US" altLang="ja-JP" dirty="0"/>
              <a:t>:NULL</a:t>
            </a:r>
            <a:r>
              <a:rPr lang="ja-JP" altLang="en-US" dirty="0"/>
              <a:t>の取り扱い</a:t>
            </a:r>
            <a:endParaRPr kumimoji="1" lang="ja-JP" altLang="en-US" dirty="0"/>
          </a:p>
        </p:txBody>
      </p:sp>
      <p:sp>
        <p:nvSpPr>
          <p:cNvPr id="3" name="コンテンツ プレースホルダー 2">
            <a:extLst>
              <a:ext uri="{FF2B5EF4-FFF2-40B4-BE49-F238E27FC236}">
                <a16:creationId xmlns:a16="http://schemas.microsoft.com/office/drawing/2014/main" id="{444DF066-DCD7-B5A3-24F7-A2FCE0851217}"/>
              </a:ext>
            </a:extLst>
          </p:cNvPr>
          <p:cNvSpPr>
            <a:spLocks noGrp="1"/>
          </p:cNvSpPr>
          <p:nvPr>
            <p:ph idx="1"/>
          </p:nvPr>
        </p:nvSpPr>
        <p:spPr>
          <a:xfrm>
            <a:off x="1251678" y="1200150"/>
            <a:ext cx="10178322" cy="5137149"/>
          </a:xfrm>
        </p:spPr>
        <p:txBody>
          <a:bodyPr/>
          <a:lstStyle/>
          <a:p>
            <a:pPr marL="0" indent="0">
              <a:buNone/>
            </a:pPr>
            <a:r>
              <a:rPr lang="en-US" altLang="ja-JP" dirty="0"/>
              <a:t>SUM(), AVG(), MAX(), MIN() </a:t>
            </a:r>
            <a:r>
              <a:rPr lang="ja-JP" altLang="en-US" dirty="0"/>
              <a:t>において</a:t>
            </a:r>
            <a:br>
              <a:rPr lang="en-US" altLang="ja-JP" dirty="0"/>
            </a:br>
            <a:r>
              <a:rPr lang="en-US" altLang="ja-JP" dirty="0">
                <a:solidFill>
                  <a:srgbClr val="FF0000"/>
                </a:solidFill>
              </a:rPr>
              <a:t>NULL</a:t>
            </a:r>
            <a:r>
              <a:rPr lang="ja-JP" altLang="en-US" dirty="0">
                <a:solidFill>
                  <a:srgbClr val="FF0000"/>
                </a:solidFill>
              </a:rPr>
              <a:t>はすべて無視される。</a:t>
            </a:r>
            <a:endParaRPr lang="en-US" altLang="ja-JP" dirty="0">
              <a:solidFill>
                <a:srgbClr val="FF0000"/>
              </a:solidFill>
            </a:endParaRPr>
          </a:p>
          <a:p>
            <a:pPr marL="0" indent="0">
              <a:buNone/>
            </a:pPr>
            <a:r>
              <a:rPr lang="ja-JP" altLang="en-US" dirty="0"/>
              <a:t>全てのフィールドが</a:t>
            </a:r>
            <a:r>
              <a:rPr lang="en-US" altLang="ja-JP" dirty="0"/>
              <a:t>NULL</a:t>
            </a:r>
            <a:r>
              <a:rPr lang="ja-JP" altLang="en-US" dirty="0"/>
              <a:t>だった場合は</a:t>
            </a:r>
            <a:r>
              <a:rPr lang="en-US" altLang="ja-JP" dirty="0"/>
              <a:t>NULL</a:t>
            </a:r>
            <a:r>
              <a:rPr lang="ja-JP" altLang="en-US" dirty="0"/>
              <a:t>を返す</a:t>
            </a:r>
            <a:endParaRPr lang="en-US" altLang="ja-JP" dirty="0"/>
          </a:p>
          <a:p>
            <a:pPr marL="0" indent="0">
              <a:buNone/>
            </a:pPr>
            <a:endParaRPr kumimoji="1" lang="en-US" altLang="ja-JP" dirty="0">
              <a:solidFill>
                <a:srgbClr val="FF0000"/>
              </a:solidFill>
            </a:endParaRPr>
          </a:p>
          <a:p>
            <a:pPr marL="0" indent="0">
              <a:buNone/>
            </a:pPr>
            <a:r>
              <a:rPr lang="en-US" altLang="ja-JP" dirty="0"/>
              <a:t>COUNT()</a:t>
            </a:r>
            <a:r>
              <a:rPr lang="ja-JP" altLang="en-US" dirty="0"/>
              <a:t>では</a:t>
            </a:r>
            <a:r>
              <a:rPr lang="ja-JP" altLang="en-US" dirty="0">
                <a:solidFill>
                  <a:srgbClr val="FF0000"/>
                </a:solidFill>
              </a:rPr>
              <a:t>カラムを指定した際は無視</a:t>
            </a:r>
            <a:br>
              <a:rPr lang="en-US" altLang="ja-JP" dirty="0">
                <a:solidFill>
                  <a:srgbClr val="FF0000"/>
                </a:solidFill>
              </a:rPr>
            </a:br>
            <a:r>
              <a:rPr kumimoji="1" lang="ja-JP" altLang="en-US" dirty="0"/>
              <a:t>すべてのフィールドが</a:t>
            </a:r>
            <a:r>
              <a:rPr kumimoji="1" lang="en-US" altLang="ja-JP" dirty="0"/>
              <a:t>NULL</a:t>
            </a:r>
            <a:r>
              <a:rPr kumimoji="1" lang="ja-JP" altLang="en-US" dirty="0"/>
              <a:t>だった場合は</a:t>
            </a:r>
            <a:r>
              <a:rPr kumimoji="1" lang="en-US" altLang="ja-JP" dirty="0"/>
              <a:t>0</a:t>
            </a:r>
            <a:r>
              <a:rPr kumimoji="1" lang="ja-JP" altLang="en-US" dirty="0"/>
              <a:t>を返す</a:t>
            </a:r>
            <a:endParaRPr kumimoji="1" lang="en-US" altLang="ja-JP" dirty="0"/>
          </a:p>
          <a:p>
            <a:pPr marL="0" indent="0">
              <a:buNone/>
            </a:pPr>
            <a:r>
              <a:rPr kumimoji="1" lang="ja-JP" altLang="en-US" dirty="0"/>
              <a:t>引数に</a:t>
            </a:r>
            <a:r>
              <a:rPr kumimoji="1" lang="ja-JP" altLang="en-US" dirty="0">
                <a:solidFill>
                  <a:srgbClr val="FF0000"/>
                </a:solidFill>
              </a:rPr>
              <a:t>*を指定すると</a:t>
            </a:r>
            <a:r>
              <a:rPr kumimoji="1" lang="en-US" altLang="ja-JP" dirty="0">
                <a:solidFill>
                  <a:srgbClr val="FF0000"/>
                </a:solidFill>
              </a:rPr>
              <a:t>NULL</a:t>
            </a:r>
            <a:r>
              <a:rPr kumimoji="1" lang="ja-JP" altLang="en-US" dirty="0">
                <a:solidFill>
                  <a:srgbClr val="FF0000"/>
                </a:solidFill>
              </a:rPr>
              <a:t>を含め</a:t>
            </a:r>
            <a:r>
              <a:rPr lang="ja-JP" altLang="en-US" dirty="0">
                <a:solidFill>
                  <a:srgbClr val="FF0000"/>
                </a:solidFill>
              </a:rPr>
              <a:t>てカウント</a:t>
            </a:r>
            <a:endParaRPr kumimoji="1" lang="en-US" altLang="ja-JP" dirty="0">
              <a:solidFill>
                <a:srgbClr val="FF0000"/>
              </a:solidFill>
            </a:endParaRPr>
          </a:p>
        </p:txBody>
      </p:sp>
      <p:sp>
        <p:nvSpPr>
          <p:cNvPr id="4" name="スライド番号プレースホルダー 3">
            <a:extLst>
              <a:ext uri="{FF2B5EF4-FFF2-40B4-BE49-F238E27FC236}">
                <a16:creationId xmlns:a16="http://schemas.microsoft.com/office/drawing/2014/main" id="{61DF3472-3ECE-BB09-DA00-11D10C81B57A}"/>
              </a:ext>
            </a:extLst>
          </p:cNvPr>
          <p:cNvSpPr>
            <a:spLocks noGrp="1"/>
          </p:cNvSpPr>
          <p:nvPr>
            <p:ph type="sldNum" sz="quarter" idx="12"/>
          </p:nvPr>
        </p:nvSpPr>
        <p:spPr/>
        <p:txBody>
          <a:bodyPr/>
          <a:lstStyle/>
          <a:p>
            <a:fld id="{5A94AD81-C81A-455B-A87B-15031EE15849}" type="slidenum">
              <a:rPr kumimoji="1" lang="ja-JP" altLang="en-US" smtClean="0"/>
              <a:t>135</a:t>
            </a:fld>
            <a:endParaRPr kumimoji="1" lang="ja-JP" altLang="en-US"/>
          </a:p>
        </p:txBody>
      </p:sp>
      <mc:AlternateContent xmlns:mc="http://schemas.openxmlformats.org/markup-compatibility/2006" xmlns:p14="http://schemas.microsoft.com/office/powerpoint/2010/main">
        <mc:Choice Requires="p14">
          <p:contentPart p14:bwMode="auto" r:id="rId3">
            <p14:nvContentPartPr>
              <p14:cNvPr id="5" name="インク 4">
                <a:extLst>
                  <a:ext uri="{FF2B5EF4-FFF2-40B4-BE49-F238E27FC236}">
                    <a16:creationId xmlns:a16="http://schemas.microsoft.com/office/drawing/2014/main" id="{8B8EB38B-B217-4C30-96B6-D15827DE32CB}"/>
                  </a:ext>
                </a:extLst>
              </p14:cNvPr>
              <p14:cNvContentPartPr/>
              <p14:nvPr/>
            </p14:nvContentPartPr>
            <p14:xfrm>
              <a:off x="926640" y="702360"/>
              <a:ext cx="9726480" cy="4975560"/>
            </p14:xfrm>
          </p:contentPart>
        </mc:Choice>
        <mc:Fallback xmlns="">
          <p:pic>
            <p:nvPicPr>
              <p:cNvPr id="5" name="インク 4">
                <a:extLst>
                  <a:ext uri="{FF2B5EF4-FFF2-40B4-BE49-F238E27FC236}">
                    <a16:creationId xmlns:a16="http://schemas.microsoft.com/office/drawing/2014/main" id="{8B8EB38B-B217-4C30-96B6-D15827DE32CB}"/>
                  </a:ext>
                </a:extLst>
              </p:cNvPr>
              <p:cNvPicPr/>
              <p:nvPr/>
            </p:nvPicPr>
            <p:blipFill>
              <a:blip r:embed="rId4"/>
              <a:stretch>
                <a:fillRect/>
              </a:stretch>
            </p:blipFill>
            <p:spPr>
              <a:xfrm>
                <a:off x="917280" y="693000"/>
                <a:ext cx="9745200" cy="4994280"/>
              </a:xfrm>
              <a:prstGeom prst="rect">
                <a:avLst/>
              </a:prstGeom>
            </p:spPr>
          </p:pic>
        </mc:Fallback>
      </mc:AlternateContent>
    </p:spTree>
    <p:extLst>
      <p:ext uri="{BB962C8B-B14F-4D97-AF65-F5344CB8AC3E}">
        <p14:creationId xmlns:p14="http://schemas.microsoft.com/office/powerpoint/2010/main" val="44253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7BBCE7-1D99-6BA2-CEF4-A24E6A255BB4}"/>
              </a:ext>
            </a:extLst>
          </p:cNvPr>
          <p:cNvSpPr>
            <a:spLocks noGrp="1"/>
          </p:cNvSpPr>
          <p:nvPr>
            <p:ph type="title"/>
          </p:nvPr>
        </p:nvSpPr>
        <p:spPr/>
        <p:txBody>
          <a:bodyPr/>
          <a:lstStyle/>
          <a:p>
            <a:r>
              <a:rPr lang="ja-JP" altLang="en-US" dirty="0"/>
              <a:t>集計関数：表の形</a:t>
            </a:r>
            <a:endParaRPr kumimoji="1" lang="ja-JP" altLang="en-US" dirty="0"/>
          </a:p>
        </p:txBody>
      </p:sp>
      <p:sp>
        <p:nvSpPr>
          <p:cNvPr id="4" name="スライド番号プレースホルダー 3">
            <a:extLst>
              <a:ext uri="{FF2B5EF4-FFF2-40B4-BE49-F238E27FC236}">
                <a16:creationId xmlns:a16="http://schemas.microsoft.com/office/drawing/2014/main" id="{9E84857F-5080-D30B-A9A1-FF7895D05353}"/>
              </a:ext>
            </a:extLst>
          </p:cNvPr>
          <p:cNvSpPr>
            <a:spLocks noGrp="1"/>
          </p:cNvSpPr>
          <p:nvPr>
            <p:ph type="sldNum" sz="quarter" idx="12"/>
          </p:nvPr>
        </p:nvSpPr>
        <p:spPr/>
        <p:txBody>
          <a:bodyPr/>
          <a:lstStyle/>
          <a:p>
            <a:fld id="{5A94AD81-C81A-455B-A87B-15031EE15849}" type="slidenum">
              <a:rPr kumimoji="1" lang="ja-JP" altLang="en-US" smtClean="0"/>
              <a:t>136</a:t>
            </a:fld>
            <a:endParaRPr kumimoji="1" lang="ja-JP" altLang="en-US"/>
          </a:p>
        </p:txBody>
      </p:sp>
      <p:grpSp>
        <p:nvGrpSpPr>
          <p:cNvPr id="5" name="グループ化 4">
            <a:extLst>
              <a:ext uri="{FF2B5EF4-FFF2-40B4-BE49-F238E27FC236}">
                <a16:creationId xmlns:a16="http://schemas.microsoft.com/office/drawing/2014/main" id="{C032C40E-4F04-F7D9-9A93-CFD8D1B6A4C9}"/>
              </a:ext>
            </a:extLst>
          </p:cNvPr>
          <p:cNvGrpSpPr/>
          <p:nvPr/>
        </p:nvGrpSpPr>
        <p:grpSpPr>
          <a:xfrm>
            <a:off x="722086" y="1147638"/>
            <a:ext cx="10403174" cy="855238"/>
            <a:chOff x="612016" y="5218823"/>
            <a:chExt cx="10181582" cy="272079"/>
          </a:xfrm>
        </p:grpSpPr>
        <p:sp>
          <p:nvSpPr>
            <p:cNvPr id="6" name="正方形/長方形 6">
              <a:extLst>
                <a:ext uri="{FF2B5EF4-FFF2-40B4-BE49-F238E27FC236}">
                  <a16:creationId xmlns:a16="http://schemas.microsoft.com/office/drawing/2014/main" id="{38368E1A-A55E-4CA2-EC22-AAC9B5B12015}"/>
                </a:ext>
              </a:extLst>
            </p:cNvPr>
            <p:cNvSpPr/>
            <p:nvPr/>
          </p:nvSpPr>
          <p:spPr>
            <a:xfrm>
              <a:off x="612016" y="5218823"/>
              <a:ext cx="10181582" cy="27207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7" name="コンテンツ プレースホルダー 2">
              <a:extLst>
                <a:ext uri="{FF2B5EF4-FFF2-40B4-BE49-F238E27FC236}">
                  <a16:creationId xmlns:a16="http://schemas.microsoft.com/office/drawing/2014/main" id="{0BF0C3AC-9DCD-AE19-D7DE-BA80DB117F27}"/>
                </a:ext>
              </a:extLst>
            </p:cNvPr>
            <p:cNvSpPr txBox="1">
              <a:spLocks/>
            </p:cNvSpPr>
            <p:nvPr/>
          </p:nvSpPr>
          <p:spPr>
            <a:xfrm>
              <a:off x="854751" y="5266338"/>
              <a:ext cx="9938847" cy="224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SELECT </a:t>
              </a:r>
              <a:r>
                <a:rPr lang="en-US" altLang="ja-JP" dirty="0" err="1">
                  <a:latin typeface="Tahoma" panose="020B0604030504040204" pitchFamily="34" charset="0"/>
                  <a:ea typeface="Tahoma" panose="020B0604030504040204" pitchFamily="34" charset="0"/>
                  <a:cs typeface="Tahoma" panose="020B0604030504040204" pitchFamily="34" charset="0"/>
                </a:rPr>
                <a:t>sal</a:t>
              </a:r>
              <a:r>
                <a:rPr lang="en-US" altLang="ja-JP" dirty="0">
                  <a:latin typeface="Tahoma" panose="020B0604030504040204" pitchFamily="34" charset="0"/>
                  <a:ea typeface="Tahoma" panose="020B0604030504040204" pitchFamily="34" charset="0"/>
                  <a:cs typeface="Tahoma" panose="020B0604030504040204" pitchFamily="34" charset="0"/>
                </a:rPr>
                <a:t>, SUM(</a:t>
              </a:r>
              <a:r>
                <a:rPr lang="en-US" altLang="ja-JP" dirty="0" err="1">
                  <a:latin typeface="Tahoma" panose="020B0604030504040204" pitchFamily="34" charset="0"/>
                  <a:ea typeface="Tahoma" panose="020B0604030504040204" pitchFamily="34" charset="0"/>
                  <a:cs typeface="Tahoma" panose="020B0604030504040204" pitchFamily="34" charset="0"/>
                </a:rPr>
                <a:t>sal</a:t>
              </a:r>
              <a:r>
                <a:rPr lang="en-US" altLang="ja-JP" dirty="0">
                  <a:latin typeface="Tahoma" panose="020B0604030504040204" pitchFamily="34" charset="0"/>
                  <a:ea typeface="Tahoma" panose="020B0604030504040204" pitchFamily="34" charset="0"/>
                  <a:cs typeface="Tahoma" panose="020B0604030504040204" pitchFamily="34" charset="0"/>
                </a:rPr>
                <a:t>) FROM </a:t>
              </a:r>
              <a:r>
                <a:rPr lang="ja-JP" altLang="en-US" dirty="0">
                  <a:cs typeface="Tahoma" panose="020B0604030504040204" pitchFamily="34" charset="0"/>
                </a:rPr>
                <a:t>テーブル名</a:t>
              </a:r>
              <a:r>
                <a:rPr lang="en-US" altLang="ja-JP" dirty="0">
                  <a:cs typeface="Tahoma" panose="020B0604030504040204" pitchFamily="34" charset="0"/>
                </a:rPr>
                <a:t>;</a:t>
              </a:r>
            </a:p>
          </p:txBody>
        </p:sp>
      </p:grpSp>
      <p:grpSp>
        <p:nvGrpSpPr>
          <p:cNvPr id="11" name="グループ化 10">
            <a:extLst>
              <a:ext uri="{FF2B5EF4-FFF2-40B4-BE49-F238E27FC236}">
                <a16:creationId xmlns:a16="http://schemas.microsoft.com/office/drawing/2014/main" id="{D66AB957-0A06-B3AC-4584-241D866C5CF2}"/>
              </a:ext>
            </a:extLst>
          </p:cNvPr>
          <p:cNvGrpSpPr/>
          <p:nvPr/>
        </p:nvGrpSpPr>
        <p:grpSpPr>
          <a:xfrm>
            <a:off x="1202772" y="2326501"/>
            <a:ext cx="2425730" cy="3164810"/>
            <a:chOff x="970104" y="2152226"/>
            <a:chExt cx="2425730" cy="3164810"/>
          </a:xfrm>
        </p:grpSpPr>
        <p:pic>
          <p:nvPicPr>
            <p:cNvPr id="9" name="図 8">
              <a:extLst>
                <a:ext uri="{FF2B5EF4-FFF2-40B4-BE49-F238E27FC236}">
                  <a16:creationId xmlns:a16="http://schemas.microsoft.com/office/drawing/2014/main" id="{28E3BF2C-40D4-2D03-F48A-38DB56CAA9EF}"/>
                </a:ext>
              </a:extLst>
            </p:cNvPr>
            <p:cNvPicPr>
              <a:picLocks noChangeAspect="1"/>
            </p:cNvPicPr>
            <p:nvPr/>
          </p:nvPicPr>
          <p:blipFill rotWithShape="1">
            <a:blip r:embed="rId3"/>
            <a:srcRect l="24405" t="37884" r="73452" b="47480"/>
            <a:stretch/>
          </p:blipFill>
          <p:spPr>
            <a:xfrm>
              <a:off x="970104" y="2213192"/>
              <a:ext cx="807896" cy="3103844"/>
            </a:xfrm>
            <a:prstGeom prst="rect">
              <a:avLst/>
            </a:prstGeom>
          </p:spPr>
        </p:pic>
        <p:pic>
          <p:nvPicPr>
            <p:cNvPr id="10" name="図 9">
              <a:extLst>
                <a:ext uri="{FF2B5EF4-FFF2-40B4-BE49-F238E27FC236}">
                  <a16:creationId xmlns:a16="http://schemas.microsoft.com/office/drawing/2014/main" id="{DF12872B-107E-CE12-FD5B-CFFA74132532}"/>
                </a:ext>
              </a:extLst>
            </p:cNvPr>
            <p:cNvPicPr>
              <a:picLocks noChangeAspect="1"/>
            </p:cNvPicPr>
            <p:nvPr/>
          </p:nvPicPr>
          <p:blipFill rotWithShape="1">
            <a:blip r:embed="rId4"/>
            <a:srcRect l="12708" t="41111" r="82527" b="53333"/>
            <a:stretch/>
          </p:blipFill>
          <p:spPr>
            <a:xfrm>
              <a:off x="1778000" y="2152226"/>
              <a:ext cx="1617834" cy="1060874"/>
            </a:xfrm>
            <a:prstGeom prst="rect">
              <a:avLst/>
            </a:prstGeom>
          </p:spPr>
        </p:pic>
      </p:grpSp>
      <p:sp>
        <p:nvSpPr>
          <p:cNvPr id="12" name="乗算記号 11">
            <a:extLst>
              <a:ext uri="{FF2B5EF4-FFF2-40B4-BE49-F238E27FC236}">
                <a16:creationId xmlns:a16="http://schemas.microsoft.com/office/drawing/2014/main" id="{B2508A61-ED9E-50A3-26FC-BB8492A54132}"/>
              </a:ext>
            </a:extLst>
          </p:cNvPr>
          <p:cNvSpPr/>
          <p:nvPr/>
        </p:nvSpPr>
        <p:spPr>
          <a:xfrm>
            <a:off x="92050" y="1296994"/>
            <a:ext cx="4594250" cy="5044423"/>
          </a:xfrm>
          <a:prstGeom prst="mathMultiply">
            <a:avLst>
              <a:gd name="adj1" fmla="val 814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BA0B2922-9321-ABA4-CD7A-546A01D6FCB9}"/>
              </a:ext>
            </a:extLst>
          </p:cNvPr>
          <p:cNvSpPr/>
          <p:nvPr/>
        </p:nvSpPr>
        <p:spPr>
          <a:xfrm>
            <a:off x="4436398" y="2915790"/>
            <a:ext cx="3016588" cy="18722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latin typeface="UD デジタル 教科書体 NK-R" panose="02020400000000000000" pitchFamily="18" charset="-128"/>
                <a:ea typeface="UD デジタル 教科書体 NK-R" panose="02020400000000000000" pitchFamily="18" charset="-128"/>
              </a:rPr>
              <a:t>実際</a:t>
            </a:r>
          </a:p>
        </p:txBody>
      </p:sp>
      <p:pic>
        <p:nvPicPr>
          <p:cNvPr id="15" name="図 14">
            <a:extLst>
              <a:ext uri="{FF2B5EF4-FFF2-40B4-BE49-F238E27FC236}">
                <a16:creationId xmlns:a16="http://schemas.microsoft.com/office/drawing/2014/main" id="{998A3020-61A5-4638-BDE9-254B69B72A70}"/>
              </a:ext>
            </a:extLst>
          </p:cNvPr>
          <p:cNvPicPr>
            <a:picLocks noChangeAspect="1"/>
          </p:cNvPicPr>
          <p:nvPr/>
        </p:nvPicPr>
        <p:blipFill rotWithShape="1">
          <a:blip r:embed="rId5"/>
          <a:srcRect l="24479" t="37593" r="69219" b="56852"/>
          <a:stretch/>
        </p:blipFill>
        <p:spPr>
          <a:xfrm>
            <a:off x="8343900" y="3145124"/>
            <a:ext cx="2645328" cy="1311733"/>
          </a:xfrm>
          <a:prstGeom prst="rect">
            <a:avLst/>
          </a:prstGeom>
        </p:spPr>
      </p:pic>
      <p:sp>
        <p:nvSpPr>
          <p:cNvPr id="16" name="コンテンツ プレースホルダー 2">
            <a:extLst>
              <a:ext uri="{FF2B5EF4-FFF2-40B4-BE49-F238E27FC236}">
                <a16:creationId xmlns:a16="http://schemas.microsoft.com/office/drawing/2014/main" id="{C5A99A49-0802-8906-AFF9-02A13DB987F2}"/>
              </a:ext>
            </a:extLst>
          </p:cNvPr>
          <p:cNvSpPr txBox="1">
            <a:spLocks/>
          </p:cNvSpPr>
          <p:nvPr/>
        </p:nvSpPr>
        <p:spPr>
          <a:xfrm>
            <a:off x="1088472" y="5869916"/>
            <a:ext cx="10525525" cy="874915"/>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dirty="0"/>
              <a:t>MySQL</a:t>
            </a:r>
            <a:r>
              <a:rPr lang="ja-JP" altLang="en-US" dirty="0"/>
              <a:t>ではレコードが最も少ないカラムに統合される</a:t>
            </a:r>
            <a:endParaRPr lang="en-US" altLang="ja-JP" dirty="0"/>
          </a:p>
        </p:txBody>
      </p:sp>
      <mc:AlternateContent xmlns:mc="http://schemas.openxmlformats.org/markup-compatibility/2006" xmlns:p14="http://schemas.microsoft.com/office/powerpoint/2010/main">
        <mc:Choice Requires="p14">
          <p:contentPart p14:bwMode="auto" r:id="rId6">
            <p14:nvContentPartPr>
              <p14:cNvPr id="3" name="インク 2">
                <a:extLst>
                  <a:ext uri="{FF2B5EF4-FFF2-40B4-BE49-F238E27FC236}">
                    <a16:creationId xmlns:a16="http://schemas.microsoft.com/office/drawing/2014/main" id="{CAECAD6B-060B-471B-985A-68243962131E}"/>
                  </a:ext>
                </a:extLst>
              </p14:cNvPr>
              <p14:cNvContentPartPr/>
              <p14:nvPr/>
            </p14:nvContentPartPr>
            <p14:xfrm>
              <a:off x="1112400" y="2176560"/>
              <a:ext cx="7728480" cy="3372480"/>
            </p14:xfrm>
          </p:contentPart>
        </mc:Choice>
        <mc:Fallback xmlns="">
          <p:pic>
            <p:nvPicPr>
              <p:cNvPr id="3" name="インク 2">
                <a:extLst>
                  <a:ext uri="{FF2B5EF4-FFF2-40B4-BE49-F238E27FC236}">
                    <a16:creationId xmlns:a16="http://schemas.microsoft.com/office/drawing/2014/main" id="{CAECAD6B-060B-471B-985A-68243962131E}"/>
                  </a:ext>
                </a:extLst>
              </p:cNvPr>
              <p:cNvPicPr/>
              <p:nvPr/>
            </p:nvPicPr>
            <p:blipFill>
              <a:blip r:embed="rId7"/>
              <a:stretch>
                <a:fillRect/>
              </a:stretch>
            </p:blipFill>
            <p:spPr>
              <a:xfrm>
                <a:off x="1103040" y="2167200"/>
                <a:ext cx="7747200" cy="3391200"/>
              </a:xfrm>
              <a:prstGeom prst="rect">
                <a:avLst/>
              </a:prstGeom>
            </p:spPr>
          </p:pic>
        </mc:Fallback>
      </mc:AlternateContent>
    </p:spTree>
    <p:extLst>
      <p:ext uri="{BB962C8B-B14F-4D97-AF65-F5344CB8AC3E}">
        <p14:creationId xmlns:p14="http://schemas.microsoft.com/office/powerpoint/2010/main" val="1614871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6"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BF51DC-BB87-0CB5-110E-9A2EA8337694}"/>
              </a:ext>
            </a:extLst>
          </p:cNvPr>
          <p:cNvSpPr>
            <a:spLocks noGrp="1"/>
          </p:cNvSpPr>
          <p:nvPr>
            <p:ph type="title"/>
          </p:nvPr>
        </p:nvSpPr>
        <p:spPr/>
        <p:txBody>
          <a:bodyPr/>
          <a:lstStyle/>
          <a:p>
            <a:r>
              <a:rPr lang="ja-JP" altLang="en-US" dirty="0"/>
              <a:t>練習</a:t>
            </a:r>
            <a:r>
              <a:rPr lang="en-US" altLang="ja-JP" dirty="0"/>
              <a:t>14</a:t>
            </a:r>
            <a:endParaRPr kumimoji="1" lang="ja-JP" altLang="en-US" dirty="0"/>
          </a:p>
        </p:txBody>
      </p:sp>
      <p:sp>
        <p:nvSpPr>
          <p:cNvPr id="3" name="コンテンツ プレースホルダー 2">
            <a:extLst>
              <a:ext uri="{FF2B5EF4-FFF2-40B4-BE49-F238E27FC236}">
                <a16:creationId xmlns:a16="http://schemas.microsoft.com/office/drawing/2014/main" id="{F15226AA-0249-F95E-B985-44930E544254}"/>
              </a:ext>
            </a:extLst>
          </p:cNvPr>
          <p:cNvSpPr>
            <a:spLocks noGrp="1"/>
          </p:cNvSpPr>
          <p:nvPr>
            <p:ph idx="1"/>
          </p:nvPr>
        </p:nvSpPr>
        <p:spPr>
          <a:xfrm>
            <a:off x="1251678" y="1200151"/>
            <a:ext cx="10178322" cy="5366904"/>
          </a:xfrm>
        </p:spPr>
        <p:txBody>
          <a:bodyPr/>
          <a:lstStyle/>
          <a:p>
            <a:pPr marL="742950" indent="-742950">
              <a:buFont typeface="+mj-lt"/>
              <a:buAutoNum type="arabicPeriod"/>
            </a:pPr>
            <a:r>
              <a:rPr kumimoji="1" lang="en-US" altLang="ja-JP" dirty="0"/>
              <a:t>emp</a:t>
            </a:r>
            <a:r>
              <a:rPr kumimoji="1" lang="ja-JP" altLang="en-US" dirty="0"/>
              <a:t>テーブルから</a:t>
            </a:r>
            <a:r>
              <a:rPr kumimoji="1" lang="en-US" altLang="ja-JP" dirty="0" err="1"/>
              <a:t>sal</a:t>
            </a:r>
            <a:r>
              <a:rPr kumimoji="1" lang="ja-JP" altLang="en-US" dirty="0"/>
              <a:t>の最大値と最小値を抽出する。その際、列別名を</a:t>
            </a:r>
            <a:r>
              <a:rPr kumimoji="1" lang="en-US" altLang="ja-JP" dirty="0"/>
              <a:t>'</a:t>
            </a:r>
            <a:r>
              <a:rPr kumimoji="1" lang="ja-JP" altLang="en-US" dirty="0"/>
              <a:t>最</a:t>
            </a:r>
            <a:r>
              <a:rPr lang="ja-JP" altLang="en-US" dirty="0"/>
              <a:t>高給与</a:t>
            </a:r>
            <a:r>
              <a:rPr kumimoji="1" lang="en-US" altLang="ja-JP" dirty="0"/>
              <a:t>','</a:t>
            </a:r>
            <a:r>
              <a:rPr kumimoji="1" lang="ja-JP" altLang="en-US" dirty="0"/>
              <a:t>最低給与</a:t>
            </a:r>
            <a:r>
              <a:rPr kumimoji="1" lang="en-US" altLang="ja-JP" dirty="0"/>
              <a:t>'</a:t>
            </a:r>
            <a:r>
              <a:rPr kumimoji="1" lang="ja-JP" altLang="en-US" dirty="0"/>
              <a:t>とする。</a:t>
            </a:r>
            <a:endParaRPr kumimoji="1" lang="en-US" altLang="ja-JP" dirty="0"/>
          </a:p>
          <a:p>
            <a:pPr marL="742950" indent="-742950">
              <a:buFont typeface="+mj-lt"/>
              <a:buAutoNum type="arabicPeriod"/>
            </a:pPr>
            <a:endParaRPr lang="en-US" altLang="ja-JP" dirty="0"/>
          </a:p>
          <a:p>
            <a:pPr marL="742950" indent="-742950">
              <a:buFont typeface="+mj-lt"/>
              <a:buAutoNum type="arabicPeriod"/>
            </a:pPr>
            <a:r>
              <a:rPr kumimoji="1" lang="en-US" altLang="ja-JP" dirty="0"/>
              <a:t>emp</a:t>
            </a:r>
            <a:r>
              <a:rPr kumimoji="1" lang="ja-JP" altLang="en-US" dirty="0"/>
              <a:t>テーブルから</a:t>
            </a:r>
            <a:r>
              <a:rPr kumimoji="1" lang="en-US" altLang="ja-JP" dirty="0" err="1"/>
              <a:t>sal</a:t>
            </a:r>
            <a:r>
              <a:rPr kumimoji="1" lang="ja-JP" altLang="en-US" dirty="0"/>
              <a:t>が</a:t>
            </a:r>
            <a:r>
              <a:rPr kumimoji="1" lang="en-US" altLang="ja-JP" dirty="0"/>
              <a:t>1500</a:t>
            </a:r>
            <a:r>
              <a:rPr kumimoji="1" lang="ja-JP" altLang="en-US" dirty="0"/>
              <a:t>以上の社員数を</a:t>
            </a:r>
            <a:br>
              <a:rPr kumimoji="1" lang="en-US" altLang="ja-JP" dirty="0"/>
            </a:br>
            <a:r>
              <a:rPr kumimoji="1" lang="ja-JP" altLang="en-US" dirty="0"/>
              <a:t>集計する。</a:t>
            </a:r>
            <a:endParaRPr lang="en-US" altLang="ja-JP" dirty="0"/>
          </a:p>
          <a:p>
            <a:pPr marL="742950" indent="-742950">
              <a:buFont typeface="+mj-lt"/>
              <a:buAutoNum type="arabicPeriod"/>
            </a:pPr>
            <a:endParaRPr kumimoji="1" lang="en-US" altLang="ja-JP" dirty="0"/>
          </a:p>
          <a:p>
            <a:pPr marL="742950" indent="-742950">
              <a:buFont typeface="+mj-lt"/>
              <a:buAutoNum type="arabicPeriod"/>
            </a:pPr>
            <a:r>
              <a:rPr lang="en-US" altLang="ja-JP" dirty="0" err="1"/>
              <a:t>emp</a:t>
            </a:r>
            <a:r>
              <a:rPr lang="ja-JP" altLang="en-US" dirty="0"/>
              <a:t>テーブルから</a:t>
            </a:r>
            <a:r>
              <a:rPr lang="en-US" altLang="ja-JP" dirty="0" err="1"/>
              <a:t>sal</a:t>
            </a:r>
            <a:r>
              <a:rPr lang="ja-JP" altLang="en-US" dirty="0"/>
              <a:t>の平均値を集計する。</a:t>
            </a:r>
            <a:r>
              <a:rPr lang="en-US" altLang="ja-JP" dirty="0" err="1"/>
              <a:t>sal</a:t>
            </a:r>
            <a:r>
              <a:rPr lang="ja-JP" altLang="en-US" dirty="0"/>
              <a:t>が</a:t>
            </a:r>
            <a:r>
              <a:rPr lang="en-US" altLang="ja-JP" dirty="0"/>
              <a:t>NULL</a:t>
            </a:r>
            <a:r>
              <a:rPr lang="ja-JP" altLang="en-US" dirty="0"/>
              <a:t>の場合は</a:t>
            </a:r>
            <a:r>
              <a:rPr lang="en-US" altLang="ja-JP" dirty="0" err="1"/>
              <a:t>sal</a:t>
            </a:r>
            <a:r>
              <a:rPr lang="ja-JP" altLang="en-US" dirty="0"/>
              <a:t>　</a:t>
            </a:r>
            <a:r>
              <a:rPr lang="en-US" altLang="ja-JP" dirty="0"/>
              <a:t>=</a:t>
            </a:r>
            <a:r>
              <a:rPr lang="ja-JP" altLang="en-US" dirty="0"/>
              <a:t>　</a:t>
            </a:r>
            <a:r>
              <a:rPr lang="en-US" altLang="ja-JP" dirty="0"/>
              <a:t>0</a:t>
            </a:r>
            <a:r>
              <a:rPr lang="ja-JP" altLang="en-US" dirty="0"/>
              <a:t>として扱うこと。</a:t>
            </a:r>
            <a:endParaRPr kumimoji="1" lang="ja-JP" altLang="en-US" dirty="0"/>
          </a:p>
        </p:txBody>
      </p:sp>
      <p:sp>
        <p:nvSpPr>
          <p:cNvPr id="4" name="スライド番号プレースホルダー 3">
            <a:extLst>
              <a:ext uri="{FF2B5EF4-FFF2-40B4-BE49-F238E27FC236}">
                <a16:creationId xmlns:a16="http://schemas.microsoft.com/office/drawing/2014/main" id="{0EFE89FD-34D3-86AF-3002-85A25623A970}"/>
              </a:ext>
            </a:extLst>
          </p:cNvPr>
          <p:cNvSpPr>
            <a:spLocks noGrp="1"/>
          </p:cNvSpPr>
          <p:nvPr>
            <p:ph type="sldNum" sz="quarter" idx="12"/>
          </p:nvPr>
        </p:nvSpPr>
        <p:spPr/>
        <p:txBody>
          <a:bodyPr/>
          <a:lstStyle/>
          <a:p>
            <a:fld id="{5A94AD81-C81A-455B-A87B-15031EE15849}" type="slidenum">
              <a:rPr kumimoji="1" lang="ja-JP" altLang="en-US" smtClean="0"/>
              <a:t>137</a:t>
            </a:fld>
            <a:endParaRPr kumimoji="1" lang="ja-JP" altLang="en-US"/>
          </a:p>
        </p:txBody>
      </p:sp>
      <mc:AlternateContent xmlns:mc="http://schemas.openxmlformats.org/markup-compatibility/2006" xmlns:p14="http://schemas.microsoft.com/office/powerpoint/2010/main">
        <mc:Choice Requires="p14">
          <p:contentPart p14:bwMode="auto" r:id="rId3">
            <p14:nvContentPartPr>
              <p14:cNvPr id="5" name="インク 4">
                <a:extLst>
                  <a:ext uri="{FF2B5EF4-FFF2-40B4-BE49-F238E27FC236}">
                    <a16:creationId xmlns:a16="http://schemas.microsoft.com/office/drawing/2014/main" id="{62886A3E-0D77-4AF2-A9D5-A094039E3DE9}"/>
                  </a:ext>
                </a:extLst>
              </p14:cNvPr>
              <p14:cNvContentPartPr/>
              <p14:nvPr/>
            </p14:nvContentPartPr>
            <p14:xfrm>
              <a:off x="2047680" y="3713040"/>
              <a:ext cx="9929880" cy="3043440"/>
            </p14:xfrm>
          </p:contentPart>
        </mc:Choice>
        <mc:Fallback xmlns="">
          <p:pic>
            <p:nvPicPr>
              <p:cNvPr id="5" name="インク 4">
                <a:extLst>
                  <a:ext uri="{FF2B5EF4-FFF2-40B4-BE49-F238E27FC236}">
                    <a16:creationId xmlns:a16="http://schemas.microsoft.com/office/drawing/2014/main" id="{62886A3E-0D77-4AF2-A9D5-A094039E3DE9}"/>
                  </a:ext>
                </a:extLst>
              </p:cNvPr>
              <p:cNvPicPr/>
              <p:nvPr/>
            </p:nvPicPr>
            <p:blipFill>
              <a:blip r:embed="rId4"/>
              <a:stretch>
                <a:fillRect/>
              </a:stretch>
            </p:blipFill>
            <p:spPr>
              <a:xfrm>
                <a:off x="2038320" y="3703680"/>
                <a:ext cx="9948600" cy="3062160"/>
              </a:xfrm>
              <a:prstGeom prst="rect">
                <a:avLst/>
              </a:prstGeom>
            </p:spPr>
          </p:pic>
        </mc:Fallback>
      </mc:AlternateContent>
    </p:spTree>
    <p:extLst>
      <p:ext uri="{BB962C8B-B14F-4D97-AF65-F5344CB8AC3E}">
        <p14:creationId xmlns:p14="http://schemas.microsoft.com/office/powerpoint/2010/main" val="344467278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DCEBD4-E0F3-41CD-FDB9-44B1CAAC3D97}"/>
              </a:ext>
            </a:extLst>
          </p:cNvPr>
          <p:cNvSpPr>
            <a:spLocks noGrp="1"/>
          </p:cNvSpPr>
          <p:nvPr>
            <p:ph type="title"/>
          </p:nvPr>
        </p:nvSpPr>
        <p:spPr/>
        <p:txBody>
          <a:bodyPr/>
          <a:lstStyle/>
          <a:p>
            <a:r>
              <a:rPr lang="ja-JP" altLang="en-US" dirty="0"/>
              <a:t>グループ化</a:t>
            </a:r>
            <a:endParaRPr kumimoji="1" lang="ja-JP" altLang="en-US" dirty="0"/>
          </a:p>
        </p:txBody>
      </p:sp>
      <p:sp>
        <p:nvSpPr>
          <p:cNvPr id="3" name="コンテンツ プレースホルダー 2">
            <a:extLst>
              <a:ext uri="{FF2B5EF4-FFF2-40B4-BE49-F238E27FC236}">
                <a16:creationId xmlns:a16="http://schemas.microsoft.com/office/drawing/2014/main" id="{56D50593-3038-D26B-DEF7-6E6D159424AF}"/>
              </a:ext>
            </a:extLst>
          </p:cNvPr>
          <p:cNvSpPr>
            <a:spLocks noGrp="1"/>
          </p:cNvSpPr>
          <p:nvPr>
            <p:ph idx="1"/>
          </p:nvPr>
        </p:nvSpPr>
        <p:spPr>
          <a:xfrm>
            <a:off x="698500" y="1200151"/>
            <a:ext cx="11036300" cy="1377949"/>
          </a:xfrm>
        </p:spPr>
        <p:txBody>
          <a:bodyPr/>
          <a:lstStyle/>
          <a:p>
            <a:pPr marL="0" indent="0">
              <a:buNone/>
            </a:pPr>
            <a:r>
              <a:rPr kumimoji="1" lang="ja-JP" altLang="en-US" dirty="0"/>
              <a:t>集計関数は</a:t>
            </a:r>
            <a:r>
              <a:rPr kumimoji="1" lang="ja-JP" altLang="en-US" dirty="0">
                <a:solidFill>
                  <a:srgbClr val="FF0000"/>
                </a:solidFill>
              </a:rPr>
              <a:t>グループ化</a:t>
            </a:r>
            <a:r>
              <a:rPr kumimoji="1" lang="ja-JP" altLang="en-US" dirty="0"/>
              <a:t>を行うことで</a:t>
            </a:r>
            <a:br>
              <a:rPr kumimoji="1" lang="en-US" altLang="ja-JP" dirty="0"/>
            </a:br>
            <a:r>
              <a:rPr lang="ja-JP" altLang="en-US" dirty="0"/>
              <a:t>カラム全体ではなく特定のグループごとの集計ができる。</a:t>
            </a:r>
            <a:endParaRPr lang="en-US" altLang="ja-JP" dirty="0"/>
          </a:p>
        </p:txBody>
      </p:sp>
      <p:sp>
        <p:nvSpPr>
          <p:cNvPr id="4" name="スライド番号プレースホルダー 3">
            <a:extLst>
              <a:ext uri="{FF2B5EF4-FFF2-40B4-BE49-F238E27FC236}">
                <a16:creationId xmlns:a16="http://schemas.microsoft.com/office/drawing/2014/main" id="{09764831-441D-B378-35DB-076DC2024BE5}"/>
              </a:ext>
            </a:extLst>
          </p:cNvPr>
          <p:cNvSpPr>
            <a:spLocks noGrp="1"/>
          </p:cNvSpPr>
          <p:nvPr>
            <p:ph type="sldNum" sz="quarter" idx="12"/>
          </p:nvPr>
        </p:nvSpPr>
        <p:spPr/>
        <p:txBody>
          <a:bodyPr/>
          <a:lstStyle/>
          <a:p>
            <a:fld id="{5A94AD81-C81A-455B-A87B-15031EE15849}" type="slidenum">
              <a:rPr kumimoji="1" lang="ja-JP" altLang="en-US" smtClean="0"/>
              <a:t>138</a:t>
            </a:fld>
            <a:endParaRPr kumimoji="1" lang="ja-JP" altLang="en-US"/>
          </a:p>
        </p:txBody>
      </p:sp>
      <p:pic>
        <p:nvPicPr>
          <p:cNvPr id="6" name="図 5">
            <a:extLst>
              <a:ext uri="{FF2B5EF4-FFF2-40B4-BE49-F238E27FC236}">
                <a16:creationId xmlns:a16="http://schemas.microsoft.com/office/drawing/2014/main" id="{A2CBBB42-8D30-9668-73EE-16F4DF3A538E}"/>
              </a:ext>
            </a:extLst>
          </p:cNvPr>
          <p:cNvPicPr>
            <a:picLocks noChangeAspect="1"/>
          </p:cNvPicPr>
          <p:nvPr/>
        </p:nvPicPr>
        <p:blipFill rotWithShape="1">
          <a:blip r:embed="rId3"/>
          <a:srcRect l="43307" t="51481" r="34385" b="22964"/>
          <a:stretch/>
        </p:blipFill>
        <p:spPr>
          <a:xfrm>
            <a:off x="698500" y="2813050"/>
            <a:ext cx="3152453" cy="3346450"/>
          </a:xfrm>
          <a:prstGeom prst="rect">
            <a:avLst/>
          </a:prstGeom>
        </p:spPr>
      </p:pic>
      <p:sp>
        <p:nvSpPr>
          <p:cNvPr id="7" name="コンテンツ プレースホルダー 2">
            <a:extLst>
              <a:ext uri="{FF2B5EF4-FFF2-40B4-BE49-F238E27FC236}">
                <a16:creationId xmlns:a16="http://schemas.microsoft.com/office/drawing/2014/main" id="{CAE1DE97-576F-ACD7-5991-0136ACFEE124}"/>
              </a:ext>
            </a:extLst>
          </p:cNvPr>
          <p:cNvSpPr txBox="1">
            <a:spLocks/>
          </p:cNvSpPr>
          <p:nvPr/>
        </p:nvSpPr>
        <p:spPr>
          <a:xfrm>
            <a:off x="4708849" y="3551238"/>
            <a:ext cx="7264400" cy="1870074"/>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2800" dirty="0" err="1"/>
              <a:t>deptno</a:t>
            </a:r>
            <a:r>
              <a:rPr lang="en-US" altLang="ja-JP" sz="2800" dirty="0"/>
              <a:t>(</a:t>
            </a:r>
            <a:r>
              <a:rPr lang="ja-JP" altLang="en-US" sz="2800" dirty="0"/>
              <a:t>部門</a:t>
            </a:r>
            <a:r>
              <a:rPr lang="en-US" altLang="ja-JP" sz="2800" dirty="0"/>
              <a:t>)</a:t>
            </a:r>
            <a:r>
              <a:rPr lang="ja-JP" altLang="en-US" sz="2800" dirty="0"/>
              <a:t>ごとにグループ化</a:t>
            </a:r>
            <a:endParaRPr lang="en-US" altLang="ja-JP" sz="2800" dirty="0"/>
          </a:p>
          <a:p>
            <a:pPr marL="0" indent="0">
              <a:buFont typeface="Arial" panose="020B0604020202020204" pitchFamily="34" charset="0"/>
              <a:buNone/>
            </a:pPr>
            <a:r>
              <a:rPr lang="ja-JP" altLang="en-US" sz="2800" dirty="0"/>
              <a:t>それぞれの部門ごとに集計が行われるため</a:t>
            </a:r>
            <a:endParaRPr lang="en-US" altLang="ja-JP" sz="2800" dirty="0"/>
          </a:p>
          <a:p>
            <a:pPr marL="0" indent="0">
              <a:buFont typeface="Arial" panose="020B0604020202020204" pitchFamily="34" charset="0"/>
              <a:buNone/>
            </a:pPr>
            <a:r>
              <a:rPr lang="ja-JP" altLang="en-US" sz="2800" dirty="0"/>
              <a:t>複数行のレコードとなる</a:t>
            </a:r>
            <a:endParaRPr lang="en-US" altLang="ja-JP" sz="2800" dirty="0"/>
          </a:p>
          <a:p>
            <a:pPr marL="0" indent="0">
              <a:buFont typeface="Arial" panose="020B0604020202020204" pitchFamily="34" charset="0"/>
              <a:buNone/>
            </a:pPr>
            <a:endParaRPr lang="en-US" altLang="ja-JP" dirty="0"/>
          </a:p>
        </p:txBody>
      </p:sp>
    </p:spTree>
    <p:extLst>
      <p:ext uri="{BB962C8B-B14F-4D97-AF65-F5344CB8AC3E}">
        <p14:creationId xmlns:p14="http://schemas.microsoft.com/office/powerpoint/2010/main" val="1696530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DEED0F-AB40-8213-00C4-417A82C4B0CA}"/>
              </a:ext>
            </a:extLst>
          </p:cNvPr>
          <p:cNvSpPr>
            <a:spLocks noGrp="1"/>
          </p:cNvSpPr>
          <p:nvPr>
            <p:ph type="title"/>
          </p:nvPr>
        </p:nvSpPr>
        <p:spPr/>
        <p:txBody>
          <a:bodyPr/>
          <a:lstStyle/>
          <a:p>
            <a:r>
              <a:rPr kumimoji="1" lang="ja-JP" altLang="en-US" dirty="0"/>
              <a:t>グループ化</a:t>
            </a:r>
            <a:r>
              <a:rPr kumimoji="1" lang="en-US" altLang="ja-JP" dirty="0"/>
              <a:t>:GROUP BY</a:t>
            </a:r>
            <a:r>
              <a:rPr kumimoji="1" lang="ja-JP" altLang="en-US" dirty="0"/>
              <a:t>句</a:t>
            </a:r>
          </a:p>
        </p:txBody>
      </p:sp>
      <p:sp>
        <p:nvSpPr>
          <p:cNvPr id="4" name="スライド番号プレースホルダー 3">
            <a:extLst>
              <a:ext uri="{FF2B5EF4-FFF2-40B4-BE49-F238E27FC236}">
                <a16:creationId xmlns:a16="http://schemas.microsoft.com/office/drawing/2014/main" id="{09330546-1751-5A8C-5406-B479605FE0DC}"/>
              </a:ext>
            </a:extLst>
          </p:cNvPr>
          <p:cNvSpPr>
            <a:spLocks noGrp="1"/>
          </p:cNvSpPr>
          <p:nvPr>
            <p:ph type="sldNum" sz="quarter" idx="12"/>
          </p:nvPr>
        </p:nvSpPr>
        <p:spPr/>
        <p:txBody>
          <a:bodyPr/>
          <a:lstStyle/>
          <a:p>
            <a:fld id="{5A94AD81-C81A-455B-A87B-15031EE15849}" type="slidenum">
              <a:rPr kumimoji="1" lang="ja-JP" altLang="en-US" smtClean="0"/>
              <a:t>139</a:t>
            </a:fld>
            <a:endParaRPr kumimoji="1" lang="ja-JP" altLang="en-US"/>
          </a:p>
        </p:txBody>
      </p:sp>
      <p:sp>
        <p:nvSpPr>
          <p:cNvPr id="5" name="コンテンツ プレースホルダー 2">
            <a:extLst>
              <a:ext uri="{FF2B5EF4-FFF2-40B4-BE49-F238E27FC236}">
                <a16:creationId xmlns:a16="http://schemas.microsoft.com/office/drawing/2014/main" id="{04F315A1-4459-D772-C0FB-C822AFA1A034}"/>
              </a:ext>
            </a:extLst>
          </p:cNvPr>
          <p:cNvSpPr>
            <a:spLocks noGrp="1"/>
          </p:cNvSpPr>
          <p:nvPr>
            <p:ph idx="1"/>
          </p:nvPr>
        </p:nvSpPr>
        <p:spPr>
          <a:xfrm>
            <a:off x="511629" y="4744882"/>
            <a:ext cx="11404600" cy="1270000"/>
          </a:xfrm>
        </p:spPr>
        <p:txBody>
          <a:bodyPr>
            <a:normAutofit fontScale="92500"/>
          </a:bodyPr>
          <a:lstStyle/>
          <a:p>
            <a:pPr marL="0" indent="0">
              <a:buNone/>
            </a:pPr>
            <a:r>
              <a:rPr kumimoji="1" lang="en-US" altLang="ja-JP" dirty="0"/>
              <a:t>[</a:t>
            </a:r>
            <a:r>
              <a:rPr kumimoji="1" lang="ja-JP" altLang="en-US" dirty="0"/>
              <a:t>基準カラム名</a:t>
            </a:r>
            <a:r>
              <a:rPr kumimoji="1" lang="en-US" altLang="ja-JP" dirty="0"/>
              <a:t>]</a:t>
            </a:r>
            <a:r>
              <a:rPr kumimoji="1" lang="ja-JP" altLang="en-US" dirty="0"/>
              <a:t>にあるカラムの項目ごとにグループ化を行う。</a:t>
            </a:r>
            <a:endParaRPr kumimoji="1" lang="en-US" altLang="ja-JP" dirty="0"/>
          </a:p>
          <a:p>
            <a:pPr marL="0" indent="0">
              <a:buNone/>
            </a:pPr>
            <a:r>
              <a:rPr kumimoji="1" lang="en-US" altLang="ja-JP" dirty="0"/>
              <a:t>WHERE</a:t>
            </a:r>
            <a:r>
              <a:rPr kumimoji="1" lang="ja-JP" altLang="en-US" dirty="0"/>
              <a:t>句を付ける場合は</a:t>
            </a:r>
            <a:r>
              <a:rPr kumimoji="1" lang="en-US" altLang="ja-JP" dirty="0"/>
              <a:t>GROUP BY</a:t>
            </a:r>
            <a:r>
              <a:rPr kumimoji="1" lang="ja-JP" altLang="en-US" dirty="0"/>
              <a:t>よりも前に記述する</a:t>
            </a:r>
            <a:r>
              <a:rPr lang="ja-JP" altLang="en-US" dirty="0"/>
              <a:t>。</a:t>
            </a:r>
            <a:endParaRPr kumimoji="1" lang="ja-JP" altLang="en-US" dirty="0"/>
          </a:p>
        </p:txBody>
      </p:sp>
      <p:grpSp>
        <p:nvGrpSpPr>
          <p:cNvPr id="6" name="グループ化 5">
            <a:extLst>
              <a:ext uri="{FF2B5EF4-FFF2-40B4-BE49-F238E27FC236}">
                <a16:creationId xmlns:a16="http://schemas.microsoft.com/office/drawing/2014/main" id="{32B348DA-954A-2399-8586-7720DB65A519}"/>
              </a:ext>
            </a:extLst>
          </p:cNvPr>
          <p:cNvGrpSpPr/>
          <p:nvPr/>
        </p:nvGrpSpPr>
        <p:grpSpPr>
          <a:xfrm>
            <a:off x="829129" y="1557568"/>
            <a:ext cx="10403174" cy="2749546"/>
            <a:chOff x="612016" y="5218823"/>
            <a:chExt cx="10181582" cy="272079"/>
          </a:xfrm>
        </p:grpSpPr>
        <p:sp>
          <p:nvSpPr>
            <p:cNvPr id="7" name="正方形/長方形 6">
              <a:extLst>
                <a:ext uri="{FF2B5EF4-FFF2-40B4-BE49-F238E27FC236}">
                  <a16:creationId xmlns:a16="http://schemas.microsoft.com/office/drawing/2014/main" id="{1EC9C78F-4F51-2FB9-4C88-5D9F268BA4FC}"/>
                </a:ext>
              </a:extLst>
            </p:cNvPr>
            <p:cNvSpPr/>
            <p:nvPr/>
          </p:nvSpPr>
          <p:spPr>
            <a:xfrm>
              <a:off x="612016" y="5218823"/>
              <a:ext cx="10181582" cy="27207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8" name="コンテンツ プレースホルダー 2">
              <a:extLst>
                <a:ext uri="{FF2B5EF4-FFF2-40B4-BE49-F238E27FC236}">
                  <a16:creationId xmlns:a16="http://schemas.microsoft.com/office/drawing/2014/main" id="{1802BA14-E159-8168-7D8E-672105E9DCBE}"/>
                </a:ext>
              </a:extLst>
            </p:cNvPr>
            <p:cNvSpPr txBox="1">
              <a:spLocks/>
            </p:cNvSpPr>
            <p:nvPr/>
          </p:nvSpPr>
          <p:spPr>
            <a:xfrm>
              <a:off x="854751" y="5228248"/>
              <a:ext cx="9938847" cy="26265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SELECT		</a:t>
              </a:r>
              <a:r>
                <a:rPr lang="ja-JP" altLang="en-US" dirty="0">
                  <a:solidFill>
                    <a:srgbClr val="FF0000"/>
                  </a:solidFill>
                  <a:cs typeface="Tahoma" panose="020B0604030504040204" pitchFamily="34" charset="0"/>
                </a:rPr>
                <a:t>基準カラム名</a:t>
              </a:r>
              <a:r>
                <a:rPr lang="en-US" altLang="ja-JP" dirty="0">
                  <a:cs typeface="Tahoma" panose="020B0604030504040204" pitchFamily="34" charset="0"/>
                </a:rPr>
                <a:t>, </a:t>
              </a:r>
              <a:r>
                <a:rPr lang="ja-JP" altLang="en-US" dirty="0">
                  <a:solidFill>
                    <a:srgbClr val="FF0000"/>
                  </a:solidFill>
                  <a:cs typeface="Tahoma" panose="020B0604030504040204" pitchFamily="34" charset="0"/>
                </a:rPr>
                <a:t>集計関数</a:t>
              </a:r>
              <a:r>
                <a:rPr lang="en-US" altLang="ja-JP" dirty="0">
                  <a:cs typeface="Tahoma" panose="020B0604030504040204" pitchFamily="34" charset="0"/>
                </a:rPr>
                <a:t>,</a:t>
              </a:r>
              <a:r>
                <a:rPr lang="ja-JP" altLang="en-US" dirty="0">
                  <a:cs typeface="Tahoma" panose="020B0604030504040204" pitchFamily="34" charset="0"/>
                </a:rPr>
                <a:t>・・・</a:t>
              </a:r>
              <a:endParaRPr lang="en-US" altLang="ja-JP" dirty="0">
                <a:cs typeface="Tahoma" panose="020B0604030504040204" pitchFamily="34" charset="0"/>
              </a:endParaRPr>
            </a:p>
            <a:p>
              <a:pPr marL="0" indent="0">
                <a:buFont typeface="Arial" panose="020B0604020202020204" pitchFamily="34" charset="0"/>
                <a:buNone/>
              </a:pPr>
              <a:r>
                <a:rPr lang="en-US" altLang="ja-JP" dirty="0">
                  <a:cs typeface="Tahoma" panose="020B0604030504040204" pitchFamily="34" charset="0"/>
                </a:rPr>
                <a:t>FROM		</a:t>
              </a:r>
              <a:r>
                <a:rPr lang="ja-JP" altLang="en-US" dirty="0">
                  <a:cs typeface="Tahoma" panose="020B0604030504040204" pitchFamily="34" charset="0"/>
                </a:rPr>
                <a:t>テーブル名</a:t>
              </a:r>
              <a:endParaRPr lang="en-US" altLang="ja-JP" dirty="0">
                <a:cs typeface="Tahoma" panose="020B0604030504040204" pitchFamily="34" charset="0"/>
              </a:endParaRPr>
            </a:p>
            <a:p>
              <a:pPr marL="0" indent="0">
                <a:buFont typeface="Arial" panose="020B0604020202020204" pitchFamily="34" charset="0"/>
                <a:buNone/>
              </a:pPr>
              <a:r>
                <a:rPr lang="en-US" altLang="ja-JP" dirty="0">
                  <a:cs typeface="Tahoma" panose="020B0604030504040204" pitchFamily="34" charset="0"/>
                </a:rPr>
                <a:t>(WHERE</a:t>
              </a:r>
              <a:r>
                <a:rPr lang="ja-JP" altLang="en-US" dirty="0">
                  <a:cs typeface="Tahoma" panose="020B0604030504040204" pitchFamily="34" charset="0"/>
                </a:rPr>
                <a:t> 条件 </a:t>
              </a:r>
              <a:r>
                <a:rPr lang="en-US" altLang="ja-JP" dirty="0">
                  <a:cs typeface="Tahoma" panose="020B0604030504040204" pitchFamily="34" charset="0"/>
                </a:rPr>
                <a:t>【</a:t>
              </a:r>
              <a:r>
                <a:rPr lang="ja-JP" altLang="en-US" dirty="0">
                  <a:cs typeface="Tahoma" panose="020B0604030504040204" pitchFamily="34" charset="0"/>
                </a:rPr>
                <a:t>省略可</a:t>
              </a:r>
              <a:r>
                <a:rPr lang="en-US" altLang="ja-JP" dirty="0">
                  <a:cs typeface="Tahoma" panose="020B0604030504040204" pitchFamily="34" charset="0"/>
                </a:rPr>
                <a:t>】)</a:t>
              </a:r>
            </a:p>
            <a:p>
              <a:pPr marL="0" indent="0">
                <a:buFont typeface="Arial" panose="020B0604020202020204" pitchFamily="34" charset="0"/>
                <a:buNone/>
              </a:pPr>
              <a:r>
                <a:rPr lang="en-US" altLang="ja-JP" dirty="0">
                  <a:solidFill>
                    <a:srgbClr val="FF0000"/>
                  </a:solidFill>
                  <a:cs typeface="Tahoma" panose="020B0604030504040204" pitchFamily="34" charset="0"/>
                </a:rPr>
                <a:t>GROUP BY	</a:t>
              </a:r>
              <a:r>
                <a:rPr lang="ja-JP" altLang="en-US" dirty="0">
                  <a:solidFill>
                    <a:srgbClr val="FF0000"/>
                  </a:solidFill>
                  <a:cs typeface="Tahoma" panose="020B0604030504040204" pitchFamily="34" charset="0"/>
                </a:rPr>
                <a:t>基準カラム名</a:t>
              </a:r>
              <a:endParaRPr lang="en-US" altLang="ja-JP" dirty="0">
                <a:solidFill>
                  <a:srgbClr val="FF0000"/>
                </a:solidFill>
                <a:cs typeface="Tahoma" panose="020B0604030504040204" pitchFamily="34" charset="0"/>
              </a:endParaRPr>
            </a:p>
            <a:p>
              <a:pPr marL="0" indent="0">
                <a:buFont typeface="Arial" panose="020B0604020202020204" pitchFamily="34" charset="0"/>
                <a:buNone/>
              </a:pPr>
              <a:r>
                <a:rPr lang="en-US" altLang="ja-JP" dirty="0">
                  <a:cs typeface="Tahoma" panose="020B0604030504040204" pitchFamily="34" charset="0"/>
                </a:rPr>
                <a:t>;</a:t>
              </a:r>
            </a:p>
            <a:p>
              <a:pPr marL="0" indent="0">
                <a:buFont typeface="Arial" panose="020B0604020202020204" pitchFamily="34" charset="0"/>
                <a:buNone/>
              </a:pPr>
              <a:endParaRPr lang="en-US" altLang="ja-JP" dirty="0">
                <a:cs typeface="Tahoma" panose="020B0604030504040204" pitchFamily="34" charset="0"/>
              </a:endParaRPr>
            </a:p>
          </p:txBody>
        </p:sp>
      </p:grpSp>
      <mc:AlternateContent xmlns:mc="http://schemas.openxmlformats.org/markup-compatibility/2006" xmlns:p14="http://schemas.microsoft.com/office/powerpoint/2010/main">
        <mc:Choice Requires="p14">
          <p:contentPart p14:bwMode="auto" r:id="rId2">
            <p14:nvContentPartPr>
              <p14:cNvPr id="3" name="インク 2">
                <a:extLst>
                  <a:ext uri="{FF2B5EF4-FFF2-40B4-BE49-F238E27FC236}">
                    <a16:creationId xmlns:a16="http://schemas.microsoft.com/office/drawing/2014/main" id="{58D3F8CE-993E-4C44-BD5D-0B37A617D42A}"/>
                  </a:ext>
                </a:extLst>
              </p14:cNvPr>
              <p14:cNvContentPartPr/>
              <p14:nvPr/>
            </p14:nvContentPartPr>
            <p14:xfrm>
              <a:off x="662400" y="3637440"/>
              <a:ext cx="9077760" cy="2334960"/>
            </p14:xfrm>
          </p:contentPart>
        </mc:Choice>
        <mc:Fallback xmlns="">
          <p:pic>
            <p:nvPicPr>
              <p:cNvPr id="3" name="インク 2">
                <a:extLst>
                  <a:ext uri="{FF2B5EF4-FFF2-40B4-BE49-F238E27FC236}">
                    <a16:creationId xmlns:a16="http://schemas.microsoft.com/office/drawing/2014/main" id="{58D3F8CE-993E-4C44-BD5D-0B37A617D42A}"/>
                  </a:ext>
                </a:extLst>
              </p:cNvPr>
              <p:cNvPicPr/>
              <p:nvPr/>
            </p:nvPicPr>
            <p:blipFill>
              <a:blip r:embed="rId3"/>
              <a:stretch>
                <a:fillRect/>
              </a:stretch>
            </p:blipFill>
            <p:spPr>
              <a:xfrm>
                <a:off x="653040" y="3628080"/>
                <a:ext cx="9096480" cy="2353680"/>
              </a:xfrm>
              <a:prstGeom prst="rect">
                <a:avLst/>
              </a:prstGeom>
            </p:spPr>
          </p:pic>
        </mc:Fallback>
      </mc:AlternateContent>
    </p:spTree>
    <p:extLst>
      <p:ext uri="{BB962C8B-B14F-4D97-AF65-F5344CB8AC3E}">
        <p14:creationId xmlns:p14="http://schemas.microsoft.com/office/powerpoint/2010/main" val="587807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DB</a:t>
            </a:r>
            <a:r>
              <a:rPr lang="ja-JP" altLang="en-US" dirty="0"/>
              <a:t>の種類</a:t>
            </a:r>
            <a:r>
              <a:rPr lang="en-US" altLang="ja-JP" dirty="0"/>
              <a:t>:</a:t>
            </a:r>
            <a:r>
              <a:rPr kumimoji="1" lang="ja-JP" altLang="en-US" dirty="0"/>
              <a:t>リレーショナル</a:t>
            </a:r>
            <a:r>
              <a:rPr kumimoji="1" lang="en-US" altLang="ja-JP" dirty="0"/>
              <a:t>DB(RDB)</a:t>
            </a:r>
            <a:endParaRPr kumimoji="1" lang="ja-JP" altLang="en-US" dirty="0"/>
          </a:p>
        </p:txBody>
      </p:sp>
      <p:sp>
        <p:nvSpPr>
          <p:cNvPr id="3" name="コンテンツ プレースホルダー 2"/>
          <p:cNvSpPr>
            <a:spLocks noGrp="1"/>
          </p:cNvSpPr>
          <p:nvPr>
            <p:ph idx="1"/>
          </p:nvPr>
        </p:nvSpPr>
        <p:spPr>
          <a:xfrm>
            <a:off x="368135" y="4244519"/>
            <a:ext cx="10745189" cy="2525485"/>
          </a:xfrm>
        </p:spPr>
        <p:txBody>
          <a:bodyPr>
            <a:normAutofit/>
          </a:bodyPr>
          <a:lstStyle/>
          <a:p>
            <a:pPr marL="0" indent="0">
              <a:buNone/>
            </a:pPr>
            <a:r>
              <a:rPr lang="ja-JP" altLang="en-US" sz="3200" dirty="0"/>
              <a:t>現在、もっとも「一般的」な</a:t>
            </a:r>
            <a:r>
              <a:rPr lang="en-US" altLang="ja-JP" sz="3200" dirty="0"/>
              <a:t>DB</a:t>
            </a:r>
          </a:p>
          <a:p>
            <a:pPr marL="0" indent="0">
              <a:buNone/>
            </a:pPr>
            <a:r>
              <a:rPr kumimoji="1" lang="ja-JP" altLang="en-US" sz="3200" dirty="0"/>
              <a:t>データを表の概念で管理</a:t>
            </a:r>
            <a:endParaRPr kumimoji="1" lang="en-US" altLang="ja-JP" sz="3200" dirty="0"/>
          </a:p>
          <a:p>
            <a:pPr marL="0" indent="0">
              <a:buNone/>
            </a:pPr>
            <a:r>
              <a:rPr lang="ja-JP" altLang="en-US" sz="3200" dirty="0"/>
              <a:t>異なる表は同じ値を持つ列で関連付け</a:t>
            </a:r>
            <a:endParaRPr lang="en-US" altLang="ja-JP" sz="3200" dirty="0"/>
          </a:p>
          <a:p>
            <a:pPr marL="0" indent="0">
              <a:buNone/>
            </a:pPr>
            <a:r>
              <a:rPr kumimoji="1" lang="ja-JP" altLang="en-US" sz="3200" dirty="0"/>
              <a:t>データの整合性を保</a:t>
            </a:r>
            <a:r>
              <a:rPr lang="ja-JP" altLang="en-US" sz="3200" dirty="0"/>
              <a:t>つ</a:t>
            </a:r>
            <a:r>
              <a:rPr lang="ja-JP" altLang="en-US" sz="3200" dirty="0">
                <a:solidFill>
                  <a:srgbClr val="FF0000"/>
                </a:solidFill>
              </a:rPr>
              <a:t>トランザクション処理</a:t>
            </a:r>
            <a:endParaRPr kumimoji="1" lang="ja-JP" altLang="en-US" sz="3200" dirty="0">
              <a:solidFill>
                <a:srgbClr val="FF0000"/>
              </a:solidFill>
            </a:endParaRP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14</a:t>
            </a:fld>
            <a:endParaRPr kumimoji="1" lang="ja-JP" altLang="en-US" dirty="0"/>
          </a:p>
        </p:txBody>
      </p:sp>
      <p:grpSp>
        <p:nvGrpSpPr>
          <p:cNvPr id="13" name="グループ化 12"/>
          <p:cNvGrpSpPr/>
          <p:nvPr/>
        </p:nvGrpSpPr>
        <p:grpSpPr>
          <a:xfrm>
            <a:off x="1808565" y="1030529"/>
            <a:ext cx="8574870" cy="2999291"/>
            <a:chOff x="1808565" y="1030529"/>
            <a:chExt cx="8574870" cy="2999291"/>
          </a:xfrm>
        </p:grpSpPr>
        <p:pic>
          <p:nvPicPr>
            <p:cNvPr id="6" name="図 5"/>
            <p:cNvPicPr>
              <a:picLocks noChangeAspect="1"/>
            </p:cNvPicPr>
            <p:nvPr/>
          </p:nvPicPr>
          <p:blipFill>
            <a:blip r:embed="rId3"/>
            <a:stretch>
              <a:fillRect/>
            </a:stretch>
          </p:blipFill>
          <p:spPr>
            <a:xfrm>
              <a:off x="1808565" y="1688341"/>
              <a:ext cx="8574870" cy="2341479"/>
            </a:xfrm>
            <a:prstGeom prst="rect">
              <a:avLst/>
            </a:prstGeom>
          </p:spPr>
        </p:pic>
        <p:sp>
          <p:nvSpPr>
            <p:cNvPr id="9" name="上矢印 8"/>
            <p:cNvSpPr/>
            <p:nvPr/>
          </p:nvSpPr>
          <p:spPr>
            <a:xfrm rot="10800000">
              <a:off x="4341818" y="1030529"/>
              <a:ext cx="381965" cy="657812"/>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上矢印 10"/>
            <p:cNvSpPr/>
            <p:nvPr/>
          </p:nvSpPr>
          <p:spPr>
            <a:xfrm rot="10800000">
              <a:off x="8394887" y="1030529"/>
              <a:ext cx="381965" cy="657812"/>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4532800" y="1030529"/>
              <a:ext cx="4053069" cy="196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69602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BC7420-24B1-C196-6A46-7F213A98E80E}"/>
              </a:ext>
            </a:extLst>
          </p:cNvPr>
          <p:cNvSpPr>
            <a:spLocks noGrp="1"/>
          </p:cNvSpPr>
          <p:nvPr>
            <p:ph type="title"/>
          </p:nvPr>
        </p:nvSpPr>
        <p:spPr/>
        <p:txBody>
          <a:bodyPr/>
          <a:lstStyle/>
          <a:p>
            <a:r>
              <a:rPr kumimoji="1" lang="ja-JP" altLang="en-US" dirty="0"/>
              <a:t>練習</a:t>
            </a:r>
            <a:r>
              <a:rPr kumimoji="1" lang="en-US" altLang="ja-JP" dirty="0"/>
              <a:t>15</a:t>
            </a:r>
            <a:endParaRPr kumimoji="1" lang="ja-JP" altLang="en-US" dirty="0"/>
          </a:p>
        </p:txBody>
      </p:sp>
      <p:sp>
        <p:nvSpPr>
          <p:cNvPr id="3" name="コンテンツ プレースホルダー 2">
            <a:extLst>
              <a:ext uri="{FF2B5EF4-FFF2-40B4-BE49-F238E27FC236}">
                <a16:creationId xmlns:a16="http://schemas.microsoft.com/office/drawing/2014/main" id="{502B7283-C4F8-D2A2-38C5-96FBAD50CF66}"/>
              </a:ext>
            </a:extLst>
          </p:cNvPr>
          <p:cNvSpPr>
            <a:spLocks noGrp="1"/>
          </p:cNvSpPr>
          <p:nvPr>
            <p:ph idx="1"/>
          </p:nvPr>
        </p:nvSpPr>
        <p:spPr>
          <a:xfrm>
            <a:off x="638629" y="1200151"/>
            <a:ext cx="10791371" cy="4679442"/>
          </a:xfrm>
        </p:spPr>
        <p:txBody>
          <a:bodyPr/>
          <a:lstStyle/>
          <a:p>
            <a:pPr marL="742950" indent="-742950">
              <a:buFont typeface="+mj-lt"/>
              <a:buAutoNum type="arabicPeriod"/>
            </a:pPr>
            <a:r>
              <a:rPr kumimoji="1" lang="ja-JP" altLang="en-US" dirty="0"/>
              <a:t>従業員の数をｊ</a:t>
            </a:r>
            <a:r>
              <a:rPr kumimoji="1" lang="en-US" altLang="ja-JP" dirty="0" err="1"/>
              <a:t>ob</a:t>
            </a:r>
            <a:r>
              <a:rPr kumimoji="1" lang="ja-JP" altLang="en-US" dirty="0"/>
              <a:t>ごとにカウントする</a:t>
            </a:r>
            <a:endParaRPr kumimoji="1" lang="en-US" altLang="ja-JP" dirty="0"/>
          </a:p>
          <a:p>
            <a:pPr marL="742950" indent="-742950">
              <a:buFont typeface="+mj-lt"/>
              <a:buAutoNum type="arabicPeriod"/>
            </a:pPr>
            <a:endParaRPr lang="en-US" altLang="ja-JP" dirty="0"/>
          </a:p>
          <a:p>
            <a:pPr marL="742950" indent="-742950">
              <a:buFont typeface="+mj-lt"/>
              <a:buAutoNum type="arabicPeriod"/>
            </a:pPr>
            <a:r>
              <a:rPr kumimoji="1" lang="en-US" altLang="ja-JP" dirty="0"/>
              <a:t>'1981-09-01'</a:t>
            </a:r>
            <a:r>
              <a:rPr kumimoji="1" lang="ja-JP" altLang="en-US" dirty="0"/>
              <a:t>以降に入社した従業員の、職種ごとの給与平均を求める。</a:t>
            </a:r>
            <a:r>
              <a:rPr lang="ja-JP" altLang="en-US" dirty="0"/>
              <a:t>なお小数点以下は切り捨てとする。</a:t>
            </a:r>
            <a:endParaRPr kumimoji="1" lang="ja-JP" altLang="en-US" dirty="0"/>
          </a:p>
        </p:txBody>
      </p:sp>
      <p:sp>
        <p:nvSpPr>
          <p:cNvPr id="4" name="スライド番号プレースホルダー 3">
            <a:extLst>
              <a:ext uri="{FF2B5EF4-FFF2-40B4-BE49-F238E27FC236}">
                <a16:creationId xmlns:a16="http://schemas.microsoft.com/office/drawing/2014/main" id="{A2FCA5E6-6317-7839-B2DE-8DA6C1B138C5}"/>
              </a:ext>
            </a:extLst>
          </p:cNvPr>
          <p:cNvSpPr>
            <a:spLocks noGrp="1"/>
          </p:cNvSpPr>
          <p:nvPr>
            <p:ph type="sldNum" sz="quarter" idx="12"/>
          </p:nvPr>
        </p:nvSpPr>
        <p:spPr/>
        <p:txBody>
          <a:bodyPr/>
          <a:lstStyle/>
          <a:p>
            <a:fld id="{5A94AD81-C81A-455B-A87B-15031EE15849}" type="slidenum">
              <a:rPr kumimoji="1" lang="ja-JP" altLang="en-US" smtClean="0"/>
              <a:t>140</a:t>
            </a:fld>
            <a:endParaRPr kumimoji="1" lang="ja-JP" altLang="en-US"/>
          </a:p>
        </p:txBody>
      </p:sp>
      <mc:AlternateContent xmlns:mc="http://schemas.openxmlformats.org/markup-compatibility/2006" xmlns:p14="http://schemas.microsoft.com/office/powerpoint/2010/main">
        <mc:Choice Requires="p14">
          <p:contentPart p14:bwMode="auto" r:id="rId3">
            <p14:nvContentPartPr>
              <p14:cNvPr id="5" name="インク 4">
                <a:extLst>
                  <a:ext uri="{FF2B5EF4-FFF2-40B4-BE49-F238E27FC236}">
                    <a16:creationId xmlns:a16="http://schemas.microsoft.com/office/drawing/2014/main" id="{4D3F97E7-2D38-4A63-9AA0-135FAED1CCFE}"/>
                  </a:ext>
                </a:extLst>
              </p14:cNvPr>
              <p14:cNvContentPartPr/>
              <p14:nvPr/>
            </p14:nvContentPartPr>
            <p14:xfrm>
              <a:off x="768960" y="2163240"/>
              <a:ext cx="11028960" cy="3912120"/>
            </p14:xfrm>
          </p:contentPart>
        </mc:Choice>
        <mc:Fallback xmlns="">
          <p:pic>
            <p:nvPicPr>
              <p:cNvPr id="5" name="インク 4">
                <a:extLst>
                  <a:ext uri="{FF2B5EF4-FFF2-40B4-BE49-F238E27FC236}">
                    <a16:creationId xmlns:a16="http://schemas.microsoft.com/office/drawing/2014/main" id="{4D3F97E7-2D38-4A63-9AA0-135FAED1CCFE}"/>
                  </a:ext>
                </a:extLst>
              </p:cNvPr>
              <p:cNvPicPr/>
              <p:nvPr/>
            </p:nvPicPr>
            <p:blipFill>
              <a:blip r:embed="rId4"/>
              <a:stretch>
                <a:fillRect/>
              </a:stretch>
            </p:blipFill>
            <p:spPr>
              <a:xfrm>
                <a:off x="759600" y="2153880"/>
                <a:ext cx="11047680" cy="3930840"/>
              </a:xfrm>
              <a:prstGeom prst="rect">
                <a:avLst/>
              </a:prstGeom>
            </p:spPr>
          </p:pic>
        </mc:Fallback>
      </mc:AlternateContent>
    </p:spTree>
    <p:extLst>
      <p:ext uri="{BB962C8B-B14F-4D97-AF65-F5344CB8AC3E}">
        <p14:creationId xmlns:p14="http://schemas.microsoft.com/office/powerpoint/2010/main" val="174882310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B19000-AF22-D45A-A5C9-E5528B691342}"/>
              </a:ext>
            </a:extLst>
          </p:cNvPr>
          <p:cNvSpPr>
            <a:spLocks noGrp="1"/>
          </p:cNvSpPr>
          <p:nvPr>
            <p:ph type="title"/>
          </p:nvPr>
        </p:nvSpPr>
        <p:spPr/>
        <p:txBody>
          <a:bodyPr/>
          <a:lstStyle/>
          <a:p>
            <a:r>
              <a:rPr kumimoji="1" lang="en-US" altLang="ja-JP" dirty="0"/>
              <a:t>WHERE</a:t>
            </a:r>
            <a:r>
              <a:rPr kumimoji="1" lang="ja-JP" altLang="en-US" dirty="0"/>
              <a:t>句と集計関数</a:t>
            </a:r>
          </a:p>
        </p:txBody>
      </p:sp>
      <p:sp>
        <p:nvSpPr>
          <p:cNvPr id="3" name="コンテンツ プレースホルダー 2">
            <a:extLst>
              <a:ext uri="{FF2B5EF4-FFF2-40B4-BE49-F238E27FC236}">
                <a16:creationId xmlns:a16="http://schemas.microsoft.com/office/drawing/2014/main" id="{73D0D2B7-82EB-7BB6-3B46-14DB0E1AF647}"/>
              </a:ext>
            </a:extLst>
          </p:cNvPr>
          <p:cNvSpPr>
            <a:spLocks noGrp="1"/>
          </p:cNvSpPr>
          <p:nvPr>
            <p:ph idx="1"/>
          </p:nvPr>
        </p:nvSpPr>
        <p:spPr>
          <a:xfrm>
            <a:off x="624114" y="1200151"/>
            <a:ext cx="10805886" cy="1397906"/>
          </a:xfrm>
        </p:spPr>
        <p:txBody>
          <a:bodyPr/>
          <a:lstStyle/>
          <a:p>
            <a:pPr marL="0" indent="0">
              <a:buNone/>
            </a:pPr>
            <a:r>
              <a:rPr kumimoji="1" lang="en-US" altLang="ja-JP" dirty="0"/>
              <a:t>job</a:t>
            </a:r>
            <a:r>
              <a:rPr kumimoji="1" lang="ja-JP" altLang="en-US" dirty="0"/>
              <a:t>ごとに</a:t>
            </a:r>
            <a:r>
              <a:rPr kumimoji="1" lang="en-US" altLang="ja-JP" dirty="0" err="1"/>
              <a:t>sal</a:t>
            </a:r>
            <a:r>
              <a:rPr kumimoji="1" lang="ja-JP" altLang="en-US" dirty="0"/>
              <a:t>の合計を計算し、</a:t>
            </a:r>
            <a:r>
              <a:rPr kumimoji="1" lang="en-US" altLang="ja-JP" dirty="0" err="1"/>
              <a:t>sal</a:t>
            </a:r>
            <a:r>
              <a:rPr lang="ja-JP" altLang="en-US" dirty="0"/>
              <a:t>の合計が</a:t>
            </a:r>
            <a:r>
              <a:rPr lang="en-US" altLang="ja-JP" dirty="0"/>
              <a:t>6000</a:t>
            </a:r>
            <a:r>
              <a:rPr lang="ja-JP" altLang="en-US" dirty="0"/>
              <a:t>以上のデータを抽出したい。</a:t>
            </a:r>
            <a:endParaRPr kumimoji="1" lang="ja-JP" altLang="en-US" dirty="0"/>
          </a:p>
        </p:txBody>
      </p:sp>
      <p:sp>
        <p:nvSpPr>
          <p:cNvPr id="4" name="スライド番号プレースホルダー 3">
            <a:extLst>
              <a:ext uri="{FF2B5EF4-FFF2-40B4-BE49-F238E27FC236}">
                <a16:creationId xmlns:a16="http://schemas.microsoft.com/office/drawing/2014/main" id="{7CCF0604-ED12-82D4-BAB1-D53E8B9584A1}"/>
              </a:ext>
            </a:extLst>
          </p:cNvPr>
          <p:cNvSpPr>
            <a:spLocks noGrp="1"/>
          </p:cNvSpPr>
          <p:nvPr>
            <p:ph type="sldNum" sz="quarter" idx="12"/>
          </p:nvPr>
        </p:nvSpPr>
        <p:spPr/>
        <p:txBody>
          <a:bodyPr/>
          <a:lstStyle/>
          <a:p>
            <a:fld id="{5A94AD81-C81A-455B-A87B-15031EE15849}" type="slidenum">
              <a:rPr kumimoji="1" lang="ja-JP" altLang="en-US" smtClean="0"/>
              <a:t>141</a:t>
            </a:fld>
            <a:endParaRPr kumimoji="1" lang="ja-JP" altLang="en-US"/>
          </a:p>
        </p:txBody>
      </p:sp>
      <p:grpSp>
        <p:nvGrpSpPr>
          <p:cNvPr id="5" name="グループ化 4">
            <a:extLst>
              <a:ext uri="{FF2B5EF4-FFF2-40B4-BE49-F238E27FC236}">
                <a16:creationId xmlns:a16="http://schemas.microsoft.com/office/drawing/2014/main" id="{3F9C9D8D-50FC-4934-2EED-7ECEBFEA6E9D}"/>
              </a:ext>
            </a:extLst>
          </p:cNvPr>
          <p:cNvGrpSpPr/>
          <p:nvPr/>
        </p:nvGrpSpPr>
        <p:grpSpPr>
          <a:xfrm>
            <a:off x="417226" y="2598057"/>
            <a:ext cx="7086660" cy="2749526"/>
            <a:chOff x="612016" y="5218823"/>
            <a:chExt cx="10181582" cy="272077"/>
          </a:xfrm>
        </p:grpSpPr>
        <p:sp>
          <p:nvSpPr>
            <p:cNvPr id="6" name="正方形/長方形 6">
              <a:extLst>
                <a:ext uri="{FF2B5EF4-FFF2-40B4-BE49-F238E27FC236}">
                  <a16:creationId xmlns:a16="http://schemas.microsoft.com/office/drawing/2014/main" id="{58C18091-CDAD-60B6-95F2-9CF0B64894CD}"/>
                </a:ext>
              </a:extLst>
            </p:cNvPr>
            <p:cNvSpPr/>
            <p:nvPr/>
          </p:nvSpPr>
          <p:spPr>
            <a:xfrm>
              <a:off x="612016" y="5218823"/>
              <a:ext cx="10181582" cy="27207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7" name="コンテンツ プレースホルダー 2">
              <a:extLst>
                <a:ext uri="{FF2B5EF4-FFF2-40B4-BE49-F238E27FC236}">
                  <a16:creationId xmlns:a16="http://schemas.microsoft.com/office/drawing/2014/main" id="{ECB586D3-FE4D-3CE5-9ACB-426C7FB34E47}"/>
                </a:ext>
              </a:extLst>
            </p:cNvPr>
            <p:cNvSpPr txBox="1">
              <a:spLocks/>
            </p:cNvSpPr>
            <p:nvPr/>
          </p:nvSpPr>
          <p:spPr>
            <a:xfrm>
              <a:off x="854751" y="5228248"/>
              <a:ext cx="9938847" cy="26265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SELECT		job, SUM(</a:t>
              </a:r>
              <a:r>
                <a:rPr lang="en-US" altLang="ja-JP" dirty="0" err="1">
                  <a:latin typeface="Tahoma" panose="020B0604030504040204" pitchFamily="34" charset="0"/>
                  <a:ea typeface="Tahoma" panose="020B0604030504040204" pitchFamily="34" charset="0"/>
                  <a:cs typeface="Tahoma" panose="020B0604030504040204" pitchFamily="34" charset="0"/>
                </a:rPr>
                <a:t>sal</a:t>
              </a:r>
              <a:r>
                <a:rPr lang="en-US" altLang="ja-JP" dirty="0">
                  <a:latin typeface="Tahoma" panose="020B0604030504040204" pitchFamily="34" charset="0"/>
                  <a:ea typeface="Tahoma" panose="020B0604030504040204" pitchFamily="34" charset="0"/>
                  <a:cs typeface="Tahoma" panose="020B0604030504040204" pitchFamily="34" charset="0"/>
                </a:rPr>
                <a:t>)</a:t>
              </a:r>
            </a:p>
            <a:p>
              <a:pPr marL="0" indent="0">
                <a:buFont typeface="Arial" panose="020B0604020202020204" pitchFamily="34" charset="0"/>
                <a:buNone/>
              </a:pPr>
              <a:r>
                <a:rPr lang="en-US" altLang="ja-JP" dirty="0">
                  <a:cs typeface="Tahoma" panose="020B0604030504040204" pitchFamily="34" charset="0"/>
                </a:rPr>
                <a:t>FROM		emp</a:t>
              </a:r>
            </a:p>
            <a:p>
              <a:pPr marL="0" indent="0">
                <a:buFont typeface="Arial" panose="020B0604020202020204" pitchFamily="34" charset="0"/>
                <a:buNone/>
              </a:pPr>
              <a:r>
                <a:rPr lang="en-US" altLang="ja-JP" dirty="0">
                  <a:cs typeface="Tahoma" panose="020B0604030504040204" pitchFamily="34" charset="0"/>
                </a:rPr>
                <a:t>WHERE		SUM(</a:t>
              </a:r>
              <a:r>
                <a:rPr lang="en-US" altLang="ja-JP" dirty="0" err="1">
                  <a:cs typeface="Tahoma" panose="020B0604030504040204" pitchFamily="34" charset="0"/>
                </a:rPr>
                <a:t>sal</a:t>
              </a:r>
              <a:r>
                <a:rPr lang="en-US" altLang="ja-JP" dirty="0">
                  <a:cs typeface="Tahoma" panose="020B0604030504040204" pitchFamily="34" charset="0"/>
                </a:rPr>
                <a:t>) &gt;= 6000</a:t>
              </a:r>
            </a:p>
            <a:p>
              <a:pPr marL="0" indent="0">
                <a:buFont typeface="Arial" panose="020B0604020202020204" pitchFamily="34" charset="0"/>
                <a:buNone/>
              </a:pPr>
              <a:r>
                <a:rPr lang="en-US" altLang="ja-JP" dirty="0">
                  <a:cs typeface="Tahoma" panose="020B0604030504040204" pitchFamily="34" charset="0"/>
                </a:rPr>
                <a:t>GROUP BY	job</a:t>
              </a:r>
            </a:p>
            <a:p>
              <a:pPr marL="0" indent="0">
                <a:buFont typeface="Arial" panose="020B0604020202020204" pitchFamily="34" charset="0"/>
                <a:buNone/>
              </a:pPr>
              <a:r>
                <a:rPr lang="en-US" altLang="ja-JP" dirty="0">
                  <a:cs typeface="Tahoma" panose="020B0604030504040204" pitchFamily="34" charset="0"/>
                </a:rPr>
                <a:t>;</a:t>
              </a:r>
            </a:p>
            <a:p>
              <a:pPr marL="0" indent="0">
                <a:buFont typeface="Arial" panose="020B0604020202020204" pitchFamily="34" charset="0"/>
                <a:buNone/>
              </a:pPr>
              <a:endParaRPr lang="en-US" altLang="ja-JP" dirty="0">
                <a:cs typeface="Tahoma" panose="020B0604030504040204" pitchFamily="34" charset="0"/>
              </a:endParaRPr>
            </a:p>
          </p:txBody>
        </p:sp>
      </p:grpSp>
      <p:pic>
        <p:nvPicPr>
          <p:cNvPr id="9" name="図 8">
            <a:extLst>
              <a:ext uri="{FF2B5EF4-FFF2-40B4-BE49-F238E27FC236}">
                <a16:creationId xmlns:a16="http://schemas.microsoft.com/office/drawing/2014/main" id="{0856CD67-28C9-B69A-14E0-B84E5A6A1E61}"/>
              </a:ext>
            </a:extLst>
          </p:cNvPr>
          <p:cNvPicPr>
            <a:picLocks noChangeAspect="1"/>
          </p:cNvPicPr>
          <p:nvPr/>
        </p:nvPicPr>
        <p:blipFill rotWithShape="1">
          <a:blip r:embed="rId2"/>
          <a:srcRect l="13078" t="82500" r="72143" b="11535"/>
          <a:stretch/>
        </p:blipFill>
        <p:spPr>
          <a:xfrm>
            <a:off x="7672836" y="3369809"/>
            <a:ext cx="4320816" cy="981050"/>
          </a:xfrm>
          <a:prstGeom prst="rect">
            <a:avLst/>
          </a:prstGeom>
        </p:spPr>
      </p:pic>
      <p:sp>
        <p:nvSpPr>
          <p:cNvPr id="10" name="乗算記号 9">
            <a:extLst>
              <a:ext uri="{FF2B5EF4-FFF2-40B4-BE49-F238E27FC236}">
                <a16:creationId xmlns:a16="http://schemas.microsoft.com/office/drawing/2014/main" id="{DB4048AC-D0A9-4DF3-D037-E1ADBC93F563}"/>
              </a:ext>
            </a:extLst>
          </p:cNvPr>
          <p:cNvSpPr/>
          <p:nvPr/>
        </p:nvSpPr>
        <p:spPr>
          <a:xfrm>
            <a:off x="1501750" y="1338122"/>
            <a:ext cx="4594250" cy="5044423"/>
          </a:xfrm>
          <a:prstGeom prst="mathMultiply">
            <a:avLst>
              <a:gd name="adj1" fmla="val 814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08465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C340FE-300A-3046-D57F-AED16C5D8E47}"/>
              </a:ext>
            </a:extLst>
          </p:cNvPr>
          <p:cNvSpPr>
            <a:spLocks noGrp="1"/>
          </p:cNvSpPr>
          <p:nvPr>
            <p:ph type="title"/>
          </p:nvPr>
        </p:nvSpPr>
        <p:spPr/>
        <p:txBody>
          <a:bodyPr/>
          <a:lstStyle/>
          <a:p>
            <a:r>
              <a:rPr kumimoji="1" lang="en-US" altLang="ja-JP" dirty="0"/>
              <a:t>SQL</a:t>
            </a:r>
            <a:r>
              <a:rPr kumimoji="1" lang="ja-JP" altLang="en-US" dirty="0"/>
              <a:t>の実行順序</a:t>
            </a:r>
          </a:p>
        </p:txBody>
      </p:sp>
      <p:sp>
        <p:nvSpPr>
          <p:cNvPr id="4" name="スライド番号プレースホルダー 3">
            <a:extLst>
              <a:ext uri="{FF2B5EF4-FFF2-40B4-BE49-F238E27FC236}">
                <a16:creationId xmlns:a16="http://schemas.microsoft.com/office/drawing/2014/main" id="{CB8B48AA-C20D-2DD7-89DA-332BB4DE7B3C}"/>
              </a:ext>
            </a:extLst>
          </p:cNvPr>
          <p:cNvSpPr>
            <a:spLocks noGrp="1"/>
          </p:cNvSpPr>
          <p:nvPr>
            <p:ph type="sldNum" sz="quarter" idx="12"/>
          </p:nvPr>
        </p:nvSpPr>
        <p:spPr/>
        <p:txBody>
          <a:bodyPr/>
          <a:lstStyle/>
          <a:p>
            <a:fld id="{5A94AD81-C81A-455B-A87B-15031EE15849}" type="slidenum">
              <a:rPr kumimoji="1" lang="ja-JP" altLang="en-US" smtClean="0"/>
              <a:t>142</a:t>
            </a:fld>
            <a:endParaRPr kumimoji="1" lang="ja-JP" altLang="en-US"/>
          </a:p>
        </p:txBody>
      </p:sp>
      <p:graphicFrame>
        <p:nvGraphicFramePr>
          <p:cNvPr id="5" name="表 5">
            <a:extLst>
              <a:ext uri="{FF2B5EF4-FFF2-40B4-BE49-F238E27FC236}">
                <a16:creationId xmlns:a16="http://schemas.microsoft.com/office/drawing/2014/main" id="{EB10EF9E-9322-0E66-0F3C-792ED826538D}"/>
              </a:ext>
            </a:extLst>
          </p:cNvPr>
          <p:cNvGraphicFramePr>
            <a:graphicFrameLocks noGrp="1"/>
          </p:cNvGraphicFramePr>
          <p:nvPr>
            <p:extLst>
              <p:ext uri="{D42A27DB-BD31-4B8C-83A1-F6EECF244321}">
                <p14:modId xmlns:p14="http://schemas.microsoft.com/office/powerpoint/2010/main" val="1958710717"/>
              </p:ext>
            </p:extLst>
          </p:nvPr>
        </p:nvGraphicFramePr>
        <p:xfrm>
          <a:off x="464458" y="874914"/>
          <a:ext cx="5112000" cy="5895000"/>
        </p:xfrm>
        <a:graphic>
          <a:graphicData uri="http://schemas.openxmlformats.org/drawingml/2006/table">
            <a:tbl>
              <a:tblPr firstRow="1" bandRow="1">
                <a:tableStyleId>{5C22544A-7EE6-4342-B048-85BDC9FD1C3A}</a:tableStyleId>
              </a:tblPr>
              <a:tblGrid>
                <a:gridCol w="3860799">
                  <a:extLst>
                    <a:ext uri="{9D8B030D-6E8A-4147-A177-3AD203B41FA5}">
                      <a16:colId xmlns:a16="http://schemas.microsoft.com/office/drawing/2014/main" val="2473574330"/>
                    </a:ext>
                  </a:extLst>
                </a:gridCol>
                <a:gridCol w="1251201">
                  <a:extLst>
                    <a:ext uri="{9D8B030D-6E8A-4147-A177-3AD203B41FA5}">
                      <a16:colId xmlns:a16="http://schemas.microsoft.com/office/drawing/2014/main" val="3995048602"/>
                    </a:ext>
                  </a:extLst>
                </a:gridCol>
              </a:tblGrid>
              <a:tr h="589500">
                <a:tc>
                  <a:txBody>
                    <a:bodyPr/>
                    <a:lstStyle/>
                    <a:p>
                      <a:pPr algn="ctr"/>
                      <a:r>
                        <a:rPr kumimoji="1" lang="ja-JP" altLang="en-US" sz="2800" dirty="0">
                          <a:latin typeface="UD デジタル 教科書体 NK-R" panose="02020400000000000000" pitchFamily="18" charset="-128"/>
                          <a:ea typeface="UD デジタル 教科書体 NK-R" panose="02020400000000000000" pitchFamily="18" charset="-128"/>
                        </a:rPr>
                        <a:t>句</a:t>
                      </a:r>
                    </a:p>
                  </a:txBody>
                  <a:tcPr anchor="ctr"/>
                </a:tc>
                <a:tc>
                  <a:txBody>
                    <a:bodyPr/>
                    <a:lstStyle/>
                    <a:p>
                      <a:pPr algn="ctr"/>
                      <a:r>
                        <a:rPr kumimoji="1" lang="ja-JP" altLang="en-US" sz="2800" dirty="0">
                          <a:latin typeface="UD デジタル 教科書体 NK-R" panose="02020400000000000000" pitchFamily="18" charset="-128"/>
                          <a:ea typeface="UD デジタル 教科書体 NK-R" panose="02020400000000000000" pitchFamily="18" charset="-128"/>
                        </a:rPr>
                        <a:t>順序</a:t>
                      </a:r>
                    </a:p>
                  </a:txBody>
                  <a:tcPr anchor="ctr"/>
                </a:tc>
                <a:extLst>
                  <a:ext uri="{0D108BD9-81ED-4DB2-BD59-A6C34878D82A}">
                    <a16:rowId xmlns:a16="http://schemas.microsoft.com/office/drawing/2014/main" val="502641254"/>
                  </a:ext>
                </a:extLst>
              </a:tr>
              <a:tr h="589500">
                <a:tc>
                  <a:txBody>
                    <a:bodyPr/>
                    <a:lstStyle/>
                    <a:p>
                      <a:pPr algn="l"/>
                      <a:r>
                        <a:rPr kumimoji="1" lang="en-US" altLang="ja-JP" sz="2800" dirty="0">
                          <a:latin typeface="UD デジタル 教科書体 NK-R" panose="02020400000000000000" pitchFamily="18" charset="-128"/>
                          <a:ea typeface="UD デジタル 教科書体 NK-R" panose="02020400000000000000" pitchFamily="18" charset="-128"/>
                        </a:rPr>
                        <a:t>FROM</a:t>
                      </a:r>
                      <a:endParaRPr kumimoji="1" lang="ja-JP" altLang="en-US" sz="2800" dirty="0">
                        <a:latin typeface="UD デジタル 教科書体 NK-R" panose="02020400000000000000" pitchFamily="18" charset="-128"/>
                        <a:ea typeface="UD デジタル 教科書体 NK-R" panose="02020400000000000000" pitchFamily="18" charset="-128"/>
                      </a:endParaRPr>
                    </a:p>
                  </a:txBody>
                  <a:tcPr/>
                </a:tc>
                <a:tc>
                  <a:txBody>
                    <a:bodyPr/>
                    <a:lstStyle/>
                    <a:p>
                      <a:pPr algn="ctr"/>
                      <a:r>
                        <a:rPr kumimoji="1" lang="en-US" altLang="ja-JP" sz="2800" dirty="0">
                          <a:latin typeface="UD デジタル 教科書体 NK-R" panose="02020400000000000000" pitchFamily="18" charset="-128"/>
                          <a:ea typeface="UD デジタル 教科書体 NK-R" panose="02020400000000000000" pitchFamily="18" charset="-128"/>
                        </a:rPr>
                        <a:t>1</a:t>
                      </a:r>
                    </a:p>
                  </a:txBody>
                  <a:tcPr anchor="ctr"/>
                </a:tc>
                <a:extLst>
                  <a:ext uri="{0D108BD9-81ED-4DB2-BD59-A6C34878D82A}">
                    <a16:rowId xmlns:a16="http://schemas.microsoft.com/office/drawing/2014/main" val="3162890922"/>
                  </a:ext>
                </a:extLst>
              </a:tr>
              <a:tr h="589500">
                <a:tc>
                  <a:txBody>
                    <a:bodyPr/>
                    <a:lstStyle/>
                    <a:p>
                      <a:pPr algn="l"/>
                      <a:r>
                        <a:rPr kumimoji="1" lang="en-US" altLang="ja-JP" sz="2800" dirty="0">
                          <a:latin typeface="UD デジタル 教科書体 NK-R" panose="02020400000000000000" pitchFamily="18" charset="-128"/>
                          <a:ea typeface="UD デジタル 教科書体 NK-R" panose="02020400000000000000" pitchFamily="18" charset="-128"/>
                        </a:rPr>
                        <a:t>JOIN</a:t>
                      </a:r>
                      <a:endParaRPr kumimoji="1" lang="ja-JP" altLang="en-US" sz="2800" dirty="0">
                        <a:latin typeface="UD デジタル 教科書体 NK-R" panose="02020400000000000000" pitchFamily="18" charset="-128"/>
                        <a:ea typeface="UD デジタル 教科書体 NK-R" panose="02020400000000000000" pitchFamily="18" charset="-128"/>
                      </a:endParaRPr>
                    </a:p>
                  </a:txBody>
                  <a:tcPr/>
                </a:tc>
                <a:tc>
                  <a:txBody>
                    <a:bodyPr/>
                    <a:lstStyle/>
                    <a:p>
                      <a:pPr algn="ctr"/>
                      <a:r>
                        <a:rPr kumimoji="1" lang="en-US" altLang="ja-JP" sz="2800" dirty="0">
                          <a:latin typeface="UD デジタル 教科書体 NK-R" panose="02020400000000000000" pitchFamily="18" charset="-128"/>
                          <a:ea typeface="UD デジタル 教科書体 NK-R" panose="02020400000000000000" pitchFamily="18" charset="-128"/>
                        </a:rPr>
                        <a:t>2</a:t>
                      </a:r>
                      <a:endParaRPr kumimoji="1" lang="ja-JP" altLang="en-US" sz="2800" dirty="0">
                        <a:latin typeface="UD デジタル 教科書体 NK-R" panose="02020400000000000000" pitchFamily="18" charset="-128"/>
                        <a:ea typeface="UD デジタル 教科書体 NK-R" panose="02020400000000000000" pitchFamily="18" charset="-128"/>
                      </a:endParaRPr>
                    </a:p>
                  </a:txBody>
                  <a:tcPr anchor="ctr"/>
                </a:tc>
                <a:extLst>
                  <a:ext uri="{0D108BD9-81ED-4DB2-BD59-A6C34878D82A}">
                    <a16:rowId xmlns:a16="http://schemas.microsoft.com/office/drawing/2014/main" val="3433084567"/>
                  </a:ext>
                </a:extLst>
              </a:tr>
              <a:tr h="589500">
                <a:tc>
                  <a:txBody>
                    <a:bodyPr/>
                    <a:lstStyle/>
                    <a:p>
                      <a:pPr algn="l"/>
                      <a:r>
                        <a:rPr kumimoji="1" lang="en-US" altLang="ja-JP" sz="2800" dirty="0">
                          <a:solidFill>
                            <a:srgbClr val="FF0000"/>
                          </a:solidFill>
                          <a:latin typeface="UD デジタル 教科書体 NK-R" panose="02020400000000000000" pitchFamily="18" charset="-128"/>
                          <a:ea typeface="UD デジタル 教科書体 NK-R" panose="02020400000000000000" pitchFamily="18" charset="-128"/>
                        </a:rPr>
                        <a:t>WHERE</a:t>
                      </a:r>
                      <a:endParaRPr kumimoji="1" lang="ja-JP" altLang="en-US" sz="2800" dirty="0">
                        <a:solidFill>
                          <a:srgbClr val="FF0000"/>
                        </a:solidFill>
                        <a:latin typeface="UD デジタル 教科書体 NK-R" panose="02020400000000000000" pitchFamily="18" charset="-128"/>
                        <a:ea typeface="UD デジタル 教科書体 NK-R" panose="02020400000000000000" pitchFamily="18" charset="-128"/>
                      </a:endParaRPr>
                    </a:p>
                  </a:txBody>
                  <a:tcPr/>
                </a:tc>
                <a:tc>
                  <a:txBody>
                    <a:bodyPr/>
                    <a:lstStyle/>
                    <a:p>
                      <a:pPr algn="ctr"/>
                      <a:r>
                        <a:rPr kumimoji="1" lang="en-US" altLang="ja-JP" sz="2800" dirty="0">
                          <a:solidFill>
                            <a:srgbClr val="FF0000"/>
                          </a:solidFill>
                          <a:latin typeface="UD デジタル 教科書体 NK-R" panose="02020400000000000000" pitchFamily="18" charset="-128"/>
                          <a:ea typeface="UD デジタル 教科書体 NK-R" panose="02020400000000000000" pitchFamily="18" charset="-128"/>
                        </a:rPr>
                        <a:t>3</a:t>
                      </a:r>
                      <a:endParaRPr kumimoji="1" lang="ja-JP" altLang="en-US" sz="2800" dirty="0">
                        <a:solidFill>
                          <a:srgbClr val="FF0000"/>
                        </a:solidFill>
                        <a:latin typeface="UD デジタル 教科書体 NK-R" panose="02020400000000000000" pitchFamily="18" charset="-128"/>
                        <a:ea typeface="UD デジタル 教科書体 NK-R" panose="02020400000000000000" pitchFamily="18" charset="-128"/>
                      </a:endParaRPr>
                    </a:p>
                  </a:txBody>
                  <a:tcPr anchor="ctr"/>
                </a:tc>
                <a:extLst>
                  <a:ext uri="{0D108BD9-81ED-4DB2-BD59-A6C34878D82A}">
                    <a16:rowId xmlns:a16="http://schemas.microsoft.com/office/drawing/2014/main" val="1340111882"/>
                  </a:ext>
                </a:extLst>
              </a:tr>
              <a:tr h="589500">
                <a:tc>
                  <a:txBody>
                    <a:bodyPr/>
                    <a:lstStyle/>
                    <a:p>
                      <a:pPr algn="l"/>
                      <a:r>
                        <a:rPr kumimoji="1" lang="en-US" altLang="ja-JP" sz="2800" dirty="0">
                          <a:solidFill>
                            <a:schemeClr val="tx2">
                              <a:lumMod val="50000"/>
                              <a:lumOff val="50000"/>
                            </a:schemeClr>
                          </a:solidFill>
                          <a:latin typeface="UD デジタル 教科書体 NK-R" panose="02020400000000000000" pitchFamily="18" charset="-128"/>
                          <a:ea typeface="UD デジタル 教科書体 NK-R" panose="02020400000000000000" pitchFamily="18" charset="-128"/>
                        </a:rPr>
                        <a:t>GROUP BY</a:t>
                      </a:r>
                      <a:endParaRPr kumimoji="1" lang="ja-JP" altLang="en-US" sz="2800" dirty="0">
                        <a:solidFill>
                          <a:schemeClr val="tx2">
                            <a:lumMod val="50000"/>
                            <a:lumOff val="50000"/>
                          </a:schemeClr>
                        </a:solidFill>
                        <a:latin typeface="UD デジタル 教科書体 NK-R" panose="02020400000000000000" pitchFamily="18" charset="-128"/>
                        <a:ea typeface="UD デジタル 教科書体 NK-R" panose="02020400000000000000" pitchFamily="18" charset="-128"/>
                      </a:endParaRPr>
                    </a:p>
                  </a:txBody>
                  <a:tcPr/>
                </a:tc>
                <a:tc>
                  <a:txBody>
                    <a:bodyPr/>
                    <a:lstStyle/>
                    <a:p>
                      <a:pPr algn="ctr"/>
                      <a:r>
                        <a:rPr kumimoji="1" lang="en-US" altLang="ja-JP" sz="2800" dirty="0">
                          <a:solidFill>
                            <a:schemeClr val="tx2">
                              <a:lumMod val="50000"/>
                              <a:lumOff val="50000"/>
                            </a:schemeClr>
                          </a:solidFill>
                          <a:latin typeface="UD デジタル 教科書体 NK-R" panose="02020400000000000000" pitchFamily="18" charset="-128"/>
                          <a:ea typeface="UD デジタル 教科書体 NK-R" panose="02020400000000000000" pitchFamily="18" charset="-128"/>
                        </a:rPr>
                        <a:t>4</a:t>
                      </a:r>
                      <a:endParaRPr kumimoji="1" lang="ja-JP" altLang="en-US" sz="2800" dirty="0">
                        <a:solidFill>
                          <a:schemeClr val="tx2">
                            <a:lumMod val="50000"/>
                            <a:lumOff val="50000"/>
                          </a:schemeClr>
                        </a:solidFill>
                        <a:latin typeface="UD デジタル 教科書体 NK-R" panose="02020400000000000000" pitchFamily="18" charset="-128"/>
                        <a:ea typeface="UD デジタル 教科書体 NK-R" panose="02020400000000000000" pitchFamily="18" charset="-128"/>
                      </a:endParaRPr>
                    </a:p>
                  </a:txBody>
                  <a:tcPr anchor="ctr"/>
                </a:tc>
                <a:extLst>
                  <a:ext uri="{0D108BD9-81ED-4DB2-BD59-A6C34878D82A}">
                    <a16:rowId xmlns:a16="http://schemas.microsoft.com/office/drawing/2014/main" val="4240630015"/>
                  </a:ext>
                </a:extLst>
              </a:tr>
              <a:tr h="589500">
                <a:tc>
                  <a:txBody>
                    <a:bodyPr/>
                    <a:lstStyle/>
                    <a:p>
                      <a:pPr algn="l"/>
                      <a:r>
                        <a:rPr kumimoji="1" lang="en-US" altLang="ja-JP" sz="2800" dirty="0">
                          <a:solidFill>
                            <a:schemeClr val="tx2">
                              <a:lumMod val="50000"/>
                              <a:lumOff val="50000"/>
                            </a:schemeClr>
                          </a:solidFill>
                          <a:latin typeface="UD デジタル 教科書体 NK-R" panose="02020400000000000000" pitchFamily="18" charset="-128"/>
                          <a:ea typeface="UD デジタル 教科書体 NK-R" panose="02020400000000000000" pitchFamily="18" charset="-128"/>
                        </a:rPr>
                        <a:t>SUM() AVG()</a:t>
                      </a:r>
                      <a:r>
                        <a:rPr kumimoji="1" lang="ja-JP" altLang="en-US" sz="2800" dirty="0">
                          <a:solidFill>
                            <a:schemeClr val="tx2">
                              <a:lumMod val="50000"/>
                              <a:lumOff val="50000"/>
                            </a:schemeClr>
                          </a:solidFill>
                          <a:latin typeface="UD デジタル 教科書体 NK-R" panose="02020400000000000000" pitchFamily="18" charset="-128"/>
                          <a:ea typeface="UD デジタル 教科書体 NK-R" panose="02020400000000000000" pitchFamily="18" charset="-128"/>
                        </a:rPr>
                        <a:t>等</a:t>
                      </a:r>
                    </a:p>
                  </a:txBody>
                  <a:tcPr/>
                </a:tc>
                <a:tc>
                  <a:txBody>
                    <a:bodyPr/>
                    <a:lstStyle/>
                    <a:p>
                      <a:pPr algn="ctr"/>
                      <a:r>
                        <a:rPr kumimoji="1" lang="en-US" altLang="ja-JP" sz="2800" dirty="0">
                          <a:solidFill>
                            <a:schemeClr val="tx2">
                              <a:lumMod val="50000"/>
                              <a:lumOff val="50000"/>
                            </a:schemeClr>
                          </a:solidFill>
                          <a:latin typeface="UD デジタル 教科書体 NK-R" panose="02020400000000000000" pitchFamily="18" charset="-128"/>
                          <a:ea typeface="UD デジタル 教科書体 NK-R" panose="02020400000000000000" pitchFamily="18" charset="-128"/>
                        </a:rPr>
                        <a:t>5</a:t>
                      </a:r>
                      <a:endParaRPr kumimoji="1" lang="ja-JP" altLang="en-US" sz="2800" dirty="0">
                        <a:solidFill>
                          <a:schemeClr val="tx2">
                            <a:lumMod val="50000"/>
                            <a:lumOff val="50000"/>
                          </a:schemeClr>
                        </a:solidFill>
                        <a:latin typeface="UD デジタル 教科書体 NK-R" panose="02020400000000000000" pitchFamily="18" charset="-128"/>
                        <a:ea typeface="UD デジタル 教科書体 NK-R" panose="02020400000000000000" pitchFamily="18" charset="-128"/>
                      </a:endParaRPr>
                    </a:p>
                  </a:txBody>
                  <a:tcPr anchor="ctr"/>
                </a:tc>
                <a:extLst>
                  <a:ext uri="{0D108BD9-81ED-4DB2-BD59-A6C34878D82A}">
                    <a16:rowId xmlns:a16="http://schemas.microsoft.com/office/drawing/2014/main" val="3746273886"/>
                  </a:ext>
                </a:extLst>
              </a:tr>
              <a:tr h="589500">
                <a:tc>
                  <a:txBody>
                    <a:bodyPr/>
                    <a:lstStyle/>
                    <a:p>
                      <a:pPr algn="l"/>
                      <a:r>
                        <a:rPr kumimoji="1" lang="en-US" altLang="ja-JP" sz="2800" dirty="0">
                          <a:latin typeface="UD デジタル 教科書体 NK-R" panose="02020400000000000000" pitchFamily="18" charset="-128"/>
                          <a:ea typeface="UD デジタル 教科書体 NK-R" panose="02020400000000000000" pitchFamily="18" charset="-128"/>
                        </a:rPr>
                        <a:t>HAVING</a:t>
                      </a:r>
                      <a:endParaRPr kumimoji="1" lang="ja-JP" altLang="en-US" sz="2800" dirty="0">
                        <a:latin typeface="UD デジタル 教科書体 NK-R" panose="02020400000000000000" pitchFamily="18" charset="-128"/>
                        <a:ea typeface="UD デジタル 教科書体 NK-R" panose="02020400000000000000" pitchFamily="18" charset="-128"/>
                      </a:endParaRPr>
                    </a:p>
                  </a:txBody>
                  <a:tcPr/>
                </a:tc>
                <a:tc>
                  <a:txBody>
                    <a:bodyPr/>
                    <a:lstStyle/>
                    <a:p>
                      <a:pPr algn="ctr"/>
                      <a:r>
                        <a:rPr kumimoji="1" lang="en-US" altLang="ja-JP" sz="2800" dirty="0">
                          <a:latin typeface="UD デジタル 教科書体 NK-R" panose="02020400000000000000" pitchFamily="18" charset="-128"/>
                          <a:ea typeface="UD デジタル 教科書体 NK-R" panose="02020400000000000000" pitchFamily="18" charset="-128"/>
                        </a:rPr>
                        <a:t>6</a:t>
                      </a:r>
                      <a:endParaRPr kumimoji="1" lang="ja-JP" altLang="en-US" sz="2800" dirty="0">
                        <a:latin typeface="UD デジタル 教科書体 NK-R" panose="02020400000000000000" pitchFamily="18" charset="-128"/>
                        <a:ea typeface="UD デジタル 教科書体 NK-R" panose="02020400000000000000" pitchFamily="18" charset="-128"/>
                      </a:endParaRPr>
                    </a:p>
                  </a:txBody>
                  <a:tcPr anchor="ctr"/>
                </a:tc>
                <a:extLst>
                  <a:ext uri="{0D108BD9-81ED-4DB2-BD59-A6C34878D82A}">
                    <a16:rowId xmlns:a16="http://schemas.microsoft.com/office/drawing/2014/main" val="4267529553"/>
                  </a:ext>
                </a:extLst>
              </a:tr>
              <a:tr h="589500">
                <a:tc>
                  <a:txBody>
                    <a:bodyPr/>
                    <a:lstStyle/>
                    <a:p>
                      <a:pPr algn="l"/>
                      <a:r>
                        <a:rPr kumimoji="1" lang="en-US" altLang="ja-JP" sz="2800" dirty="0">
                          <a:latin typeface="UD デジタル 教科書体 NK-R" panose="02020400000000000000" pitchFamily="18" charset="-128"/>
                          <a:ea typeface="UD デジタル 教科書体 NK-R" panose="02020400000000000000" pitchFamily="18" charset="-128"/>
                        </a:rPr>
                        <a:t>SELECT,DISTINCT</a:t>
                      </a:r>
                      <a:endParaRPr kumimoji="1" lang="ja-JP" altLang="en-US" sz="2800" dirty="0">
                        <a:latin typeface="UD デジタル 教科書体 NK-R" panose="02020400000000000000" pitchFamily="18" charset="-128"/>
                        <a:ea typeface="UD デジタル 教科書体 NK-R" panose="02020400000000000000" pitchFamily="18" charset="-128"/>
                      </a:endParaRPr>
                    </a:p>
                  </a:txBody>
                  <a:tcPr/>
                </a:tc>
                <a:tc>
                  <a:txBody>
                    <a:bodyPr/>
                    <a:lstStyle/>
                    <a:p>
                      <a:pPr algn="ctr"/>
                      <a:r>
                        <a:rPr kumimoji="1" lang="en-US" altLang="ja-JP" sz="2800" dirty="0">
                          <a:latin typeface="UD デジタル 教科書体 NK-R" panose="02020400000000000000" pitchFamily="18" charset="-128"/>
                          <a:ea typeface="UD デジタル 教科書体 NK-R" panose="02020400000000000000" pitchFamily="18" charset="-128"/>
                        </a:rPr>
                        <a:t>7</a:t>
                      </a:r>
                      <a:endParaRPr kumimoji="1" lang="ja-JP" altLang="en-US" sz="2800" dirty="0">
                        <a:latin typeface="UD デジタル 教科書体 NK-R" panose="02020400000000000000" pitchFamily="18" charset="-128"/>
                        <a:ea typeface="UD デジタル 教科書体 NK-R" panose="02020400000000000000" pitchFamily="18" charset="-128"/>
                      </a:endParaRPr>
                    </a:p>
                  </a:txBody>
                  <a:tcPr anchor="ctr"/>
                </a:tc>
                <a:extLst>
                  <a:ext uri="{0D108BD9-81ED-4DB2-BD59-A6C34878D82A}">
                    <a16:rowId xmlns:a16="http://schemas.microsoft.com/office/drawing/2014/main" val="2905069514"/>
                  </a:ext>
                </a:extLst>
              </a:tr>
              <a:tr h="589500">
                <a:tc>
                  <a:txBody>
                    <a:bodyPr/>
                    <a:lstStyle/>
                    <a:p>
                      <a:pPr algn="l"/>
                      <a:r>
                        <a:rPr kumimoji="1" lang="en-US" altLang="ja-JP" sz="2800" dirty="0">
                          <a:latin typeface="UD デジタル 教科書体 NK-R" panose="02020400000000000000" pitchFamily="18" charset="-128"/>
                          <a:ea typeface="UD デジタル 教科書体 NK-R" panose="02020400000000000000" pitchFamily="18" charset="-128"/>
                        </a:rPr>
                        <a:t>ORDER BY</a:t>
                      </a:r>
                      <a:endParaRPr kumimoji="1" lang="ja-JP" altLang="en-US" sz="2800" dirty="0">
                        <a:latin typeface="UD デジタル 教科書体 NK-R" panose="02020400000000000000" pitchFamily="18" charset="-128"/>
                        <a:ea typeface="UD デジタル 教科書体 NK-R" panose="02020400000000000000" pitchFamily="18" charset="-128"/>
                      </a:endParaRPr>
                    </a:p>
                  </a:txBody>
                  <a:tcPr/>
                </a:tc>
                <a:tc>
                  <a:txBody>
                    <a:bodyPr/>
                    <a:lstStyle/>
                    <a:p>
                      <a:pPr algn="ctr"/>
                      <a:r>
                        <a:rPr kumimoji="1" lang="en-US" altLang="ja-JP" sz="2800" dirty="0">
                          <a:latin typeface="UD デジタル 教科書体 NK-R" panose="02020400000000000000" pitchFamily="18" charset="-128"/>
                          <a:ea typeface="UD デジタル 教科書体 NK-R" panose="02020400000000000000" pitchFamily="18" charset="-128"/>
                        </a:rPr>
                        <a:t>8</a:t>
                      </a:r>
                      <a:endParaRPr kumimoji="1" lang="ja-JP" altLang="en-US" sz="2800" dirty="0">
                        <a:latin typeface="UD デジタル 教科書体 NK-R" panose="02020400000000000000" pitchFamily="18" charset="-128"/>
                        <a:ea typeface="UD デジタル 教科書体 NK-R" panose="02020400000000000000" pitchFamily="18" charset="-128"/>
                      </a:endParaRPr>
                    </a:p>
                  </a:txBody>
                  <a:tcPr anchor="ctr"/>
                </a:tc>
                <a:extLst>
                  <a:ext uri="{0D108BD9-81ED-4DB2-BD59-A6C34878D82A}">
                    <a16:rowId xmlns:a16="http://schemas.microsoft.com/office/drawing/2014/main" val="3620796531"/>
                  </a:ext>
                </a:extLst>
              </a:tr>
              <a:tr h="589500">
                <a:tc>
                  <a:txBody>
                    <a:bodyPr/>
                    <a:lstStyle/>
                    <a:p>
                      <a:pPr algn="l"/>
                      <a:r>
                        <a:rPr kumimoji="1" lang="en-US" altLang="ja-JP" sz="2800" dirty="0">
                          <a:latin typeface="UD デジタル 教科書体 NK-R" panose="02020400000000000000" pitchFamily="18" charset="-128"/>
                          <a:ea typeface="UD デジタル 教科書体 NK-R" panose="02020400000000000000" pitchFamily="18" charset="-128"/>
                        </a:rPr>
                        <a:t>LIMIT</a:t>
                      </a:r>
                      <a:endParaRPr kumimoji="1" lang="ja-JP" altLang="en-US" sz="2800" dirty="0">
                        <a:latin typeface="UD デジタル 教科書体 NK-R" panose="02020400000000000000" pitchFamily="18" charset="-128"/>
                        <a:ea typeface="UD デジタル 教科書体 NK-R" panose="02020400000000000000" pitchFamily="18" charset="-128"/>
                      </a:endParaRPr>
                    </a:p>
                  </a:txBody>
                  <a:tcPr/>
                </a:tc>
                <a:tc>
                  <a:txBody>
                    <a:bodyPr/>
                    <a:lstStyle/>
                    <a:p>
                      <a:pPr algn="ctr"/>
                      <a:r>
                        <a:rPr kumimoji="1" lang="en-US" altLang="ja-JP" sz="2800" dirty="0">
                          <a:latin typeface="UD デジタル 教科書体 NK-R" panose="02020400000000000000" pitchFamily="18" charset="-128"/>
                          <a:ea typeface="UD デジタル 教科書体 NK-R" panose="02020400000000000000" pitchFamily="18" charset="-128"/>
                        </a:rPr>
                        <a:t>9</a:t>
                      </a:r>
                      <a:endParaRPr kumimoji="1" lang="ja-JP" altLang="en-US" sz="2800" dirty="0">
                        <a:latin typeface="UD デジタル 教科書体 NK-R" panose="02020400000000000000" pitchFamily="18" charset="-128"/>
                        <a:ea typeface="UD デジタル 教科書体 NK-R" panose="02020400000000000000" pitchFamily="18" charset="-128"/>
                      </a:endParaRPr>
                    </a:p>
                  </a:txBody>
                  <a:tcPr anchor="ctr"/>
                </a:tc>
                <a:extLst>
                  <a:ext uri="{0D108BD9-81ED-4DB2-BD59-A6C34878D82A}">
                    <a16:rowId xmlns:a16="http://schemas.microsoft.com/office/drawing/2014/main" val="1710753343"/>
                  </a:ext>
                </a:extLst>
              </a:tr>
            </a:tbl>
          </a:graphicData>
        </a:graphic>
      </p:graphicFrame>
      <p:sp>
        <p:nvSpPr>
          <p:cNvPr id="6" name="コンテンツ プレースホルダー 2">
            <a:extLst>
              <a:ext uri="{FF2B5EF4-FFF2-40B4-BE49-F238E27FC236}">
                <a16:creationId xmlns:a16="http://schemas.microsoft.com/office/drawing/2014/main" id="{C115126A-3BFE-3712-5167-F26E51F0CF34}"/>
              </a:ext>
            </a:extLst>
          </p:cNvPr>
          <p:cNvSpPr>
            <a:spLocks noGrp="1"/>
          </p:cNvSpPr>
          <p:nvPr>
            <p:ph idx="1"/>
          </p:nvPr>
        </p:nvSpPr>
        <p:spPr>
          <a:xfrm>
            <a:off x="6040916" y="874914"/>
            <a:ext cx="5933370" cy="5895000"/>
          </a:xfrm>
        </p:spPr>
        <p:txBody>
          <a:bodyPr>
            <a:normAutofit/>
          </a:bodyPr>
          <a:lstStyle/>
          <a:p>
            <a:pPr marL="0" indent="0">
              <a:buNone/>
            </a:pPr>
            <a:r>
              <a:rPr kumimoji="1" lang="en-US" altLang="ja-JP" sz="3200" dirty="0"/>
              <a:t>SQL</a:t>
            </a:r>
            <a:r>
              <a:rPr kumimoji="1" lang="ja-JP" altLang="en-US" sz="3200" dirty="0"/>
              <a:t>は</a:t>
            </a:r>
            <a:r>
              <a:rPr kumimoji="1" lang="en-US" altLang="ja-JP" sz="3200" dirty="0"/>
              <a:t>SELECT</a:t>
            </a:r>
            <a:r>
              <a:rPr kumimoji="1" lang="ja-JP" altLang="en-US" sz="3200" dirty="0"/>
              <a:t>から順に</a:t>
            </a:r>
            <a:br>
              <a:rPr kumimoji="1" lang="en-US" altLang="ja-JP" sz="3200" dirty="0"/>
            </a:br>
            <a:r>
              <a:rPr kumimoji="1" lang="ja-JP" altLang="en-US" sz="3200" dirty="0"/>
              <a:t>実行されているわけではない。</a:t>
            </a:r>
            <a:endParaRPr kumimoji="1" lang="en-US" altLang="ja-JP" sz="3200" dirty="0"/>
          </a:p>
          <a:p>
            <a:pPr marL="0" indent="0">
              <a:buNone/>
            </a:pPr>
            <a:endParaRPr lang="en-US" altLang="ja-JP" sz="3200" dirty="0"/>
          </a:p>
          <a:p>
            <a:pPr marL="0" indent="0">
              <a:buNone/>
            </a:pPr>
            <a:r>
              <a:rPr lang="ja-JP" altLang="en-US" sz="3200" dirty="0"/>
              <a:t>左</a:t>
            </a:r>
            <a:r>
              <a:rPr kumimoji="1" lang="ja-JP" altLang="en-US" sz="3200" dirty="0"/>
              <a:t>表のとおり</a:t>
            </a:r>
            <a:r>
              <a:rPr kumimoji="1" lang="en-US" altLang="ja-JP" sz="3200" dirty="0"/>
              <a:t>WHERE</a:t>
            </a:r>
            <a:r>
              <a:rPr kumimoji="1" lang="ja-JP" altLang="en-US" sz="3200" dirty="0"/>
              <a:t>は</a:t>
            </a:r>
            <a:r>
              <a:rPr lang="ja-JP" altLang="en-US" sz="3200" dirty="0"/>
              <a:t>集計関数やグループ化よりも早く</a:t>
            </a:r>
            <a:br>
              <a:rPr lang="en-US" altLang="ja-JP" sz="3200" dirty="0"/>
            </a:br>
            <a:r>
              <a:rPr lang="ja-JP" altLang="en-US" sz="3200" dirty="0"/>
              <a:t>実行される。</a:t>
            </a:r>
            <a:endParaRPr lang="en-US" altLang="ja-JP" sz="3200" dirty="0"/>
          </a:p>
          <a:p>
            <a:pPr marL="0" indent="0">
              <a:buNone/>
            </a:pPr>
            <a:endParaRPr kumimoji="1" lang="en-US" altLang="ja-JP" sz="3200" dirty="0"/>
          </a:p>
          <a:p>
            <a:pPr marL="0" indent="0">
              <a:buNone/>
            </a:pPr>
            <a:r>
              <a:rPr lang="ja-JP" altLang="en-US" sz="3200" dirty="0"/>
              <a:t>つまり</a:t>
            </a:r>
            <a:r>
              <a:rPr lang="en-US" altLang="ja-JP" sz="3200" dirty="0"/>
              <a:t>WHERE</a:t>
            </a:r>
            <a:r>
              <a:rPr lang="ja-JP" altLang="en-US" sz="3200" dirty="0"/>
              <a:t>の条件評価</a:t>
            </a:r>
            <a:br>
              <a:rPr lang="en-US" altLang="ja-JP" sz="3200" dirty="0"/>
            </a:br>
            <a:r>
              <a:rPr lang="ja-JP" altLang="en-US" sz="3200" dirty="0"/>
              <a:t>時点では集計結果が存在しない</a:t>
            </a:r>
            <a:endParaRPr kumimoji="1" lang="ja-JP" altLang="en-US" sz="3200" dirty="0"/>
          </a:p>
        </p:txBody>
      </p:sp>
      <mc:AlternateContent xmlns:mc="http://schemas.openxmlformats.org/markup-compatibility/2006" xmlns:p14="http://schemas.microsoft.com/office/powerpoint/2010/main">
        <mc:Choice Requires="p14">
          <p:contentPart p14:bwMode="auto" r:id="rId3">
            <p14:nvContentPartPr>
              <p14:cNvPr id="3" name="インク 2">
                <a:extLst>
                  <a:ext uri="{FF2B5EF4-FFF2-40B4-BE49-F238E27FC236}">
                    <a16:creationId xmlns:a16="http://schemas.microsoft.com/office/drawing/2014/main" id="{24A87A7E-EA52-47BE-B477-B4FC3A56B18B}"/>
                  </a:ext>
                </a:extLst>
              </p14:cNvPr>
              <p14:cNvContentPartPr/>
              <p14:nvPr/>
            </p14:nvContentPartPr>
            <p14:xfrm>
              <a:off x="9770760" y="5718960"/>
              <a:ext cx="1724400" cy="48960"/>
            </p14:xfrm>
          </p:contentPart>
        </mc:Choice>
        <mc:Fallback xmlns="">
          <p:pic>
            <p:nvPicPr>
              <p:cNvPr id="3" name="インク 2">
                <a:extLst>
                  <a:ext uri="{FF2B5EF4-FFF2-40B4-BE49-F238E27FC236}">
                    <a16:creationId xmlns:a16="http://schemas.microsoft.com/office/drawing/2014/main" id="{24A87A7E-EA52-47BE-B477-B4FC3A56B18B}"/>
                  </a:ext>
                </a:extLst>
              </p:cNvPr>
              <p:cNvPicPr/>
              <p:nvPr/>
            </p:nvPicPr>
            <p:blipFill>
              <a:blip r:embed="rId4"/>
              <a:stretch>
                <a:fillRect/>
              </a:stretch>
            </p:blipFill>
            <p:spPr>
              <a:xfrm>
                <a:off x="9754920" y="5655600"/>
                <a:ext cx="17557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インク 6">
                <a:extLst>
                  <a:ext uri="{FF2B5EF4-FFF2-40B4-BE49-F238E27FC236}">
                    <a16:creationId xmlns:a16="http://schemas.microsoft.com/office/drawing/2014/main" id="{6E2C68FB-E671-4427-AC47-7C4E15CDC5F4}"/>
                  </a:ext>
                </a:extLst>
              </p14:cNvPr>
              <p14:cNvContentPartPr/>
              <p14:nvPr/>
            </p14:nvContentPartPr>
            <p14:xfrm>
              <a:off x="9812880" y="5835600"/>
              <a:ext cx="1685880" cy="68760"/>
            </p14:xfrm>
          </p:contentPart>
        </mc:Choice>
        <mc:Fallback xmlns="">
          <p:pic>
            <p:nvPicPr>
              <p:cNvPr id="7" name="インク 6">
                <a:extLst>
                  <a:ext uri="{FF2B5EF4-FFF2-40B4-BE49-F238E27FC236}">
                    <a16:creationId xmlns:a16="http://schemas.microsoft.com/office/drawing/2014/main" id="{6E2C68FB-E671-4427-AC47-7C4E15CDC5F4}"/>
                  </a:ext>
                </a:extLst>
              </p:cNvPr>
              <p:cNvPicPr/>
              <p:nvPr/>
            </p:nvPicPr>
            <p:blipFill>
              <a:blip r:embed="rId6"/>
              <a:stretch>
                <a:fillRect/>
              </a:stretch>
            </p:blipFill>
            <p:spPr>
              <a:xfrm>
                <a:off x="9797040" y="5772240"/>
                <a:ext cx="17172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インク 7">
                <a:extLst>
                  <a:ext uri="{FF2B5EF4-FFF2-40B4-BE49-F238E27FC236}">
                    <a16:creationId xmlns:a16="http://schemas.microsoft.com/office/drawing/2014/main" id="{0E0B40C9-9F19-418B-9FFE-5EDFBC569D9C}"/>
                  </a:ext>
                </a:extLst>
              </p14:cNvPr>
              <p14:cNvContentPartPr/>
              <p14:nvPr/>
            </p14:nvContentPartPr>
            <p14:xfrm>
              <a:off x="9881280" y="5963760"/>
              <a:ext cx="1595160" cy="48240"/>
            </p14:xfrm>
          </p:contentPart>
        </mc:Choice>
        <mc:Fallback xmlns="">
          <p:pic>
            <p:nvPicPr>
              <p:cNvPr id="8" name="インク 7">
                <a:extLst>
                  <a:ext uri="{FF2B5EF4-FFF2-40B4-BE49-F238E27FC236}">
                    <a16:creationId xmlns:a16="http://schemas.microsoft.com/office/drawing/2014/main" id="{0E0B40C9-9F19-418B-9FFE-5EDFBC569D9C}"/>
                  </a:ext>
                </a:extLst>
              </p:cNvPr>
              <p:cNvPicPr/>
              <p:nvPr/>
            </p:nvPicPr>
            <p:blipFill>
              <a:blip r:embed="rId8"/>
              <a:stretch>
                <a:fillRect/>
              </a:stretch>
            </p:blipFill>
            <p:spPr>
              <a:xfrm>
                <a:off x="9865440" y="5900400"/>
                <a:ext cx="162648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インク 8">
                <a:extLst>
                  <a:ext uri="{FF2B5EF4-FFF2-40B4-BE49-F238E27FC236}">
                    <a16:creationId xmlns:a16="http://schemas.microsoft.com/office/drawing/2014/main" id="{B8616A01-7AF7-4B52-8A1F-2C8F41543D88}"/>
                  </a:ext>
                </a:extLst>
              </p14:cNvPr>
              <p14:cNvContentPartPr/>
              <p14:nvPr/>
            </p14:nvContentPartPr>
            <p14:xfrm>
              <a:off x="6174000" y="3144600"/>
              <a:ext cx="5561640" cy="2984400"/>
            </p14:xfrm>
          </p:contentPart>
        </mc:Choice>
        <mc:Fallback xmlns="">
          <p:pic>
            <p:nvPicPr>
              <p:cNvPr id="9" name="インク 8">
                <a:extLst>
                  <a:ext uri="{FF2B5EF4-FFF2-40B4-BE49-F238E27FC236}">
                    <a16:creationId xmlns:a16="http://schemas.microsoft.com/office/drawing/2014/main" id="{B8616A01-7AF7-4B52-8A1F-2C8F41543D88}"/>
                  </a:ext>
                </a:extLst>
              </p:cNvPr>
              <p:cNvPicPr/>
              <p:nvPr/>
            </p:nvPicPr>
            <p:blipFill>
              <a:blip r:embed="rId10"/>
              <a:stretch>
                <a:fillRect/>
              </a:stretch>
            </p:blipFill>
            <p:spPr>
              <a:xfrm>
                <a:off x="6164640" y="3135240"/>
                <a:ext cx="5580360" cy="3003120"/>
              </a:xfrm>
              <a:prstGeom prst="rect">
                <a:avLst/>
              </a:prstGeom>
            </p:spPr>
          </p:pic>
        </mc:Fallback>
      </mc:AlternateContent>
    </p:spTree>
    <p:extLst>
      <p:ext uri="{BB962C8B-B14F-4D97-AF65-F5344CB8AC3E}">
        <p14:creationId xmlns:p14="http://schemas.microsoft.com/office/powerpoint/2010/main" val="246622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fade">
                                      <p:cBhvr>
                                        <p:cTn id="20"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1DE927-2B7B-EB64-1799-75EDE2E7FB99}"/>
              </a:ext>
            </a:extLst>
          </p:cNvPr>
          <p:cNvSpPr>
            <a:spLocks noGrp="1"/>
          </p:cNvSpPr>
          <p:nvPr>
            <p:ph type="title"/>
          </p:nvPr>
        </p:nvSpPr>
        <p:spPr/>
        <p:txBody>
          <a:bodyPr/>
          <a:lstStyle/>
          <a:p>
            <a:r>
              <a:rPr kumimoji="1" lang="en-US" altLang="ja-JP" dirty="0"/>
              <a:t>HAVING</a:t>
            </a:r>
            <a:r>
              <a:rPr lang="ja-JP" altLang="en-US" dirty="0"/>
              <a:t>句</a:t>
            </a:r>
            <a:endParaRPr kumimoji="1" lang="ja-JP" altLang="en-US" dirty="0"/>
          </a:p>
        </p:txBody>
      </p:sp>
      <p:sp>
        <p:nvSpPr>
          <p:cNvPr id="4" name="スライド番号プレースホルダー 3">
            <a:extLst>
              <a:ext uri="{FF2B5EF4-FFF2-40B4-BE49-F238E27FC236}">
                <a16:creationId xmlns:a16="http://schemas.microsoft.com/office/drawing/2014/main" id="{E51EEE8E-7B93-143C-B55D-CEFD8EEDEFAA}"/>
              </a:ext>
            </a:extLst>
          </p:cNvPr>
          <p:cNvSpPr>
            <a:spLocks noGrp="1"/>
          </p:cNvSpPr>
          <p:nvPr>
            <p:ph type="sldNum" sz="quarter" idx="12"/>
          </p:nvPr>
        </p:nvSpPr>
        <p:spPr/>
        <p:txBody>
          <a:bodyPr/>
          <a:lstStyle/>
          <a:p>
            <a:fld id="{5A94AD81-C81A-455B-A87B-15031EE15849}" type="slidenum">
              <a:rPr kumimoji="1" lang="ja-JP" altLang="en-US" smtClean="0"/>
              <a:t>143</a:t>
            </a:fld>
            <a:endParaRPr kumimoji="1" lang="ja-JP" altLang="en-US"/>
          </a:p>
        </p:txBody>
      </p:sp>
      <p:grpSp>
        <p:nvGrpSpPr>
          <p:cNvPr id="5" name="グループ化 4">
            <a:extLst>
              <a:ext uri="{FF2B5EF4-FFF2-40B4-BE49-F238E27FC236}">
                <a16:creationId xmlns:a16="http://schemas.microsoft.com/office/drawing/2014/main" id="{D45DDB3B-5F63-2A84-6D3A-011C7A36A3F8}"/>
              </a:ext>
            </a:extLst>
          </p:cNvPr>
          <p:cNvGrpSpPr/>
          <p:nvPr/>
        </p:nvGrpSpPr>
        <p:grpSpPr>
          <a:xfrm>
            <a:off x="894413" y="1209225"/>
            <a:ext cx="10403174" cy="3696603"/>
            <a:chOff x="612016" y="5218823"/>
            <a:chExt cx="10181582" cy="272079"/>
          </a:xfrm>
        </p:grpSpPr>
        <p:sp>
          <p:nvSpPr>
            <p:cNvPr id="6" name="正方形/長方形 6">
              <a:extLst>
                <a:ext uri="{FF2B5EF4-FFF2-40B4-BE49-F238E27FC236}">
                  <a16:creationId xmlns:a16="http://schemas.microsoft.com/office/drawing/2014/main" id="{B7701241-FFA6-CDCC-25FA-A224AAE3398E}"/>
                </a:ext>
              </a:extLst>
            </p:cNvPr>
            <p:cNvSpPr/>
            <p:nvPr/>
          </p:nvSpPr>
          <p:spPr>
            <a:xfrm>
              <a:off x="612016" y="5218823"/>
              <a:ext cx="10181582" cy="27207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7" name="コンテンツ プレースホルダー 2">
              <a:extLst>
                <a:ext uri="{FF2B5EF4-FFF2-40B4-BE49-F238E27FC236}">
                  <a16:creationId xmlns:a16="http://schemas.microsoft.com/office/drawing/2014/main" id="{2DDAB4D8-A079-763C-D657-51A16F7DD691}"/>
                </a:ext>
              </a:extLst>
            </p:cNvPr>
            <p:cNvSpPr txBox="1">
              <a:spLocks/>
            </p:cNvSpPr>
            <p:nvPr/>
          </p:nvSpPr>
          <p:spPr>
            <a:xfrm>
              <a:off x="854751" y="5228248"/>
              <a:ext cx="9938847" cy="26265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SELECT		</a:t>
              </a:r>
              <a:r>
                <a:rPr lang="ja-JP" altLang="en-US" dirty="0">
                  <a:cs typeface="Tahoma" panose="020B0604030504040204" pitchFamily="34" charset="0"/>
                </a:rPr>
                <a:t>基準カラム名</a:t>
              </a:r>
              <a:r>
                <a:rPr lang="en-US" altLang="ja-JP" dirty="0">
                  <a:cs typeface="Tahoma" panose="020B0604030504040204" pitchFamily="34" charset="0"/>
                </a:rPr>
                <a:t>, </a:t>
              </a:r>
              <a:r>
                <a:rPr lang="ja-JP" altLang="en-US" dirty="0">
                  <a:cs typeface="Tahoma" panose="020B0604030504040204" pitchFamily="34" charset="0"/>
                </a:rPr>
                <a:t>集計関数</a:t>
              </a:r>
              <a:r>
                <a:rPr lang="en-US" altLang="ja-JP" dirty="0">
                  <a:cs typeface="Tahoma" panose="020B0604030504040204" pitchFamily="34" charset="0"/>
                </a:rPr>
                <a:t>,</a:t>
              </a:r>
              <a:r>
                <a:rPr lang="ja-JP" altLang="en-US" dirty="0">
                  <a:cs typeface="Tahoma" panose="020B0604030504040204" pitchFamily="34" charset="0"/>
                </a:rPr>
                <a:t>・・・</a:t>
              </a:r>
              <a:endParaRPr lang="en-US" altLang="ja-JP" dirty="0">
                <a:cs typeface="Tahoma" panose="020B0604030504040204" pitchFamily="34" charset="0"/>
              </a:endParaRPr>
            </a:p>
            <a:p>
              <a:pPr marL="0" indent="0">
                <a:buFont typeface="Arial" panose="020B0604020202020204" pitchFamily="34" charset="0"/>
                <a:buNone/>
              </a:pPr>
              <a:r>
                <a:rPr lang="en-US" altLang="ja-JP" dirty="0">
                  <a:cs typeface="Tahoma" panose="020B0604030504040204" pitchFamily="34" charset="0"/>
                </a:rPr>
                <a:t>FROM		</a:t>
              </a:r>
              <a:r>
                <a:rPr lang="ja-JP" altLang="en-US" dirty="0">
                  <a:cs typeface="Tahoma" panose="020B0604030504040204" pitchFamily="34" charset="0"/>
                </a:rPr>
                <a:t>テーブル名</a:t>
              </a:r>
              <a:endParaRPr lang="en-US" altLang="ja-JP" dirty="0">
                <a:cs typeface="Tahoma" panose="020B0604030504040204" pitchFamily="34" charset="0"/>
              </a:endParaRPr>
            </a:p>
            <a:p>
              <a:pPr marL="0" indent="0">
                <a:buFont typeface="Arial" panose="020B0604020202020204" pitchFamily="34" charset="0"/>
                <a:buNone/>
              </a:pPr>
              <a:r>
                <a:rPr lang="en-US" altLang="ja-JP" dirty="0">
                  <a:cs typeface="Tahoma" panose="020B0604030504040204" pitchFamily="34" charset="0"/>
                </a:rPr>
                <a:t>(WHERE</a:t>
              </a:r>
              <a:r>
                <a:rPr lang="ja-JP" altLang="en-US" dirty="0">
                  <a:cs typeface="Tahoma" panose="020B0604030504040204" pitchFamily="34" charset="0"/>
                </a:rPr>
                <a:t> 条件 </a:t>
              </a:r>
              <a:r>
                <a:rPr lang="en-US" altLang="ja-JP" dirty="0">
                  <a:cs typeface="Tahoma" panose="020B0604030504040204" pitchFamily="34" charset="0"/>
                </a:rPr>
                <a:t>【</a:t>
              </a:r>
              <a:r>
                <a:rPr lang="ja-JP" altLang="en-US" dirty="0">
                  <a:cs typeface="Tahoma" panose="020B0604030504040204" pitchFamily="34" charset="0"/>
                </a:rPr>
                <a:t>省略可：元の表に対する絞り込み</a:t>
              </a:r>
              <a:r>
                <a:rPr lang="en-US" altLang="ja-JP" dirty="0">
                  <a:cs typeface="Tahoma" panose="020B0604030504040204" pitchFamily="34" charset="0"/>
                </a:rPr>
                <a:t>】)</a:t>
              </a:r>
            </a:p>
            <a:p>
              <a:pPr marL="0" indent="0">
                <a:buFont typeface="Arial" panose="020B0604020202020204" pitchFamily="34" charset="0"/>
                <a:buNone/>
              </a:pPr>
              <a:r>
                <a:rPr lang="en-US" altLang="ja-JP" dirty="0">
                  <a:cs typeface="Tahoma" panose="020B0604030504040204" pitchFamily="34" charset="0"/>
                </a:rPr>
                <a:t>GROUP BY	</a:t>
              </a:r>
              <a:r>
                <a:rPr lang="ja-JP" altLang="en-US" dirty="0">
                  <a:cs typeface="Tahoma" panose="020B0604030504040204" pitchFamily="34" charset="0"/>
                </a:rPr>
                <a:t>基準カラム名</a:t>
              </a:r>
              <a:endParaRPr lang="en-US" altLang="ja-JP" dirty="0">
                <a:cs typeface="Tahoma" panose="020B0604030504040204" pitchFamily="34" charset="0"/>
              </a:endParaRPr>
            </a:p>
            <a:p>
              <a:pPr marL="0" indent="0">
                <a:buFont typeface="Arial" panose="020B0604020202020204" pitchFamily="34" charset="0"/>
                <a:buNone/>
              </a:pPr>
              <a:r>
                <a:rPr lang="en-US" altLang="ja-JP" dirty="0">
                  <a:solidFill>
                    <a:srgbClr val="FF0000"/>
                  </a:solidFill>
                  <a:cs typeface="Tahoma" panose="020B0604030504040204" pitchFamily="34" charset="0"/>
                </a:rPr>
                <a:t>HAVING		</a:t>
              </a:r>
              <a:r>
                <a:rPr lang="ja-JP" altLang="en-US" dirty="0">
                  <a:cs typeface="Tahoma" panose="020B0604030504040204" pitchFamily="34" charset="0"/>
                </a:rPr>
                <a:t>集計結果に対する絞り込み条件</a:t>
              </a:r>
              <a:endParaRPr lang="en-US" altLang="ja-JP" dirty="0">
                <a:solidFill>
                  <a:srgbClr val="FF0000"/>
                </a:solidFill>
                <a:cs typeface="Tahoma" panose="020B0604030504040204" pitchFamily="34" charset="0"/>
              </a:endParaRPr>
            </a:p>
            <a:p>
              <a:pPr marL="0" indent="0">
                <a:buFont typeface="Arial" panose="020B0604020202020204" pitchFamily="34" charset="0"/>
                <a:buNone/>
              </a:pPr>
              <a:r>
                <a:rPr lang="en-US" altLang="ja-JP" dirty="0">
                  <a:cs typeface="Tahoma" panose="020B0604030504040204" pitchFamily="34" charset="0"/>
                </a:rPr>
                <a:t>;</a:t>
              </a:r>
            </a:p>
            <a:p>
              <a:pPr marL="0" indent="0">
                <a:buFont typeface="Arial" panose="020B0604020202020204" pitchFamily="34" charset="0"/>
                <a:buNone/>
              </a:pPr>
              <a:endParaRPr lang="en-US" altLang="ja-JP" dirty="0">
                <a:cs typeface="Tahoma" panose="020B0604030504040204" pitchFamily="34" charset="0"/>
              </a:endParaRPr>
            </a:p>
          </p:txBody>
        </p:sp>
      </p:grpSp>
      <p:sp>
        <p:nvSpPr>
          <p:cNvPr id="8" name="コンテンツ プレースホルダー 2">
            <a:extLst>
              <a:ext uri="{FF2B5EF4-FFF2-40B4-BE49-F238E27FC236}">
                <a16:creationId xmlns:a16="http://schemas.microsoft.com/office/drawing/2014/main" id="{CFFEF355-F3D8-7EDA-7E4B-FD938F408599}"/>
              </a:ext>
            </a:extLst>
          </p:cNvPr>
          <p:cNvSpPr>
            <a:spLocks noGrp="1"/>
          </p:cNvSpPr>
          <p:nvPr>
            <p:ph idx="1"/>
          </p:nvPr>
        </p:nvSpPr>
        <p:spPr>
          <a:xfrm>
            <a:off x="449943" y="5360736"/>
            <a:ext cx="11625943" cy="1121951"/>
          </a:xfrm>
        </p:spPr>
        <p:txBody>
          <a:bodyPr>
            <a:normAutofit fontScale="92500" lnSpcReduction="20000"/>
          </a:bodyPr>
          <a:lstStyle/>
          <a:p>
            <a:pPr marL="0" indent="0">
              <a:buNone/>
            </a:pPr>
            <a:r>
              <a:rPr lang="ja-JP" altLang="en-US" dirty="0">
                <a:solidFill>
                  <a:srgbClr val="FF0000"/>
                </a:solidFill>
              </a:rPr>
              <a:t>グループ化した表から更に絞り込みを行うときは</a:t>
            </a:r>
            <a:endParaRPr lang="en-US" altLang="ja-JP" dirty="0">
              <a:solidFill>
                <a:srgbClr val="FF0000"/>
              </a:solidFill>
            </a:endParaRPr>
          </a:p>
          <a:p>
            <a:pPr marL="0" indent="0">
              <a:buNone/>
            </a:pPr>
            <a:r>
              <a:rPr lang="en-US" altLang="ja-JP" dirty="0">
                <a:solidFill>
                  <a:srgbClr val="FF0000"/>
                </a:solidFill>
              </a:rPr>
              <a:t>HAVING</a:t>
            </a:r>
            <a:r>
              <a:rPr lang="ja-JP" altLang="en-US" dirty="0">
                <a:solidFill>
                  <a:srgbClr val="FF0000"/>
                </a:solidFill>
              </a:rPr>
              <a:t>句を使用する</a:t>
            </a:r>
            <a:endParaRPr kumimoji="1" lang="ja-JP" altLang="en-US" dirty="0">
              <a:solidFill>
                <a:srgbClr val="FF0000"/>
              </a:solidFill>
            </a:endParaRPr>
          </a:p>
        </p:txBody>
      </p:sp>
      <mc:AlternateContent xmlns:mc="http://schemas.openxmlformats.org/markup-compatibility/2006" xmlns:p14="http://schemas.microsoft.com/office/powerpoint/2010/main">
        <mc:Choice Requires="p14">
          <p:contentPart p14:bwMode="auto" r:id="rId2">
            <p14:nvContentPartPr>
              <p14:cNvPr id="3" name="インク 2">
                <a:extLst>
                  <a:ext uri="{FF2B5EF4-FFF2-40B4-BE49-F238E27FC236}">
                    <a16:creationId xmlns:a16="http://schemas.microsoft.com/office/drawing/2014/main" id="{48D5C761-0C66-4CCF-984A-CF0E67C098D8}"/>
                  </a:ext>
                </a:extLst>
              </p14:cNvPr>
              <p14:cNvContentPartPr/>
              <p14:nvPr/>
            </p14:nvContentPartPr>
            <p14:xfrm>
              <a:off x="4008600" y="4084200"/>
              <a:ext cx="5402880" cy="518040"/>
            </p14:xfrm>
          </p:contentPart>
        </mc:Choice>
        <mc:Fallback xmlns="">
          <p:pic>
            <p:nvPicPr>
              <p:cNvPr id="3" name="インク 2">
                <a:extLst>
                  <a:ext uri="{FF2B5EF4-FFF2-40B4-BE49-F238E27FC236}">
                    <a16:creationId xmlns:a16="http://schemas.microsoft.com/office/drawing/2014/main" id="{48D5C761-0C66-4CCF-984A-CF0E67C098D8}"/>
                  </a:ext>
                </a:extLst>
              </p:cNvPr>
              <p:cNvPicPr/>
              <p:nvPr/>
            </p:nvPicPr>
            <p:blipFill>
              <a:blip r:embed="rId3"/>
              <a:stretch>
                <a:fillRect/>
              </a:stretch>
            </p:blipFill>
            <p:spPr>
              <a:xfrm>
                <a:off x="3999240" y="4074840"/>
                <a:ext cx="5421600" cy="536760"/>
              </a:xfrm>
              <a:prstGeom prst="rect">
                <a:avLst/>
              </a:prstGeom>
            </p:spPr>
          </p:pic>
        </mc:Fallback>
      </mc:AlternateContent>
    </p:spTree>
    <p:extLst>
      <p:ext uri="{BB962C8B-B14F-4D97-AF65-F5344CB8AC3E}">
        <p14:creationId xmlns:p14="http://schemas.microsoft.com/office/powerpoint/2010/main" val="3874782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B19000-AF22-D45A-A5C9-E5528B691342}"/>
              </a:ext>
            </a:extLst>
          </p:cNvPr>
          <p:cNvSpPr>
            <a:spLocks noGrp="1"/>
          </p:cNvSpPr>
          <p:nvPr>
            <p:ph type="title"/>
          </p:nvPr>
        </p:nvSpPr>
        <p:spPr/>
        <p:txBody>
          <a:bodyPr/>
          <a:lstStyle/>
          <a:p>
            <a:r>
              <a:rPr kumimoji="1" lang="en-US" altLang="ja-JP" dirty="0"/>
              <a:t>HAVING</a:t>
            </a:r>
            <a:r>
              <a:rPr kumimoji="1" lang="ja-JP" altLang="en-US" dirty="0"/>
              <a:t>句の利用</a:t>
            </a:r>
          </a:p>
        </p:txBody>
      </p:sp>
      <p:sp>
        <p:nvSpPr>
          <p:cNvPr id="3" name="コンテンツ プレースホルダー 2">
            <a:extLst>
              <a:ext uri="{FF2B5EF4-FFF2-40B4-BE49-F238E27FC236}">
                <a16:creationId xmlns:a16="http://schemas.microsoft.com/office/drawing/2014/main" id="{73D0D2B7-82EB-7BB6-3B46-14DB0E1AF647}"/>
              </a:ext>
            </a:extLst>
          </p:cNvPr>
          <p:cNvSpPr>
            <a:spLocks noGrp="1"/>
          </p:cNvSpPr>
          <p:nvPr>
            <p:ph idx="1"/>
          </p:nvPr>
        </p:nvSpPr>
        <p:spPr>
          <a:xfrm>
            <a:off x="624114" y="1200151"/>
            <a:ext cx="10805886" cy="1397906"/>
          </a:xfrm>
        </p:spPr>
        <p:txBody>
          <a:bodyPr/>
          <a:lstStyle/>
          <a:p>
            <a:pPr marL="0" indent="0">
              <a:buNone/>
            </a:pPr>
            <a:r>
              <a:rPr kumimoji="1" lang="en-US" altLang="ja-JP" dirty="0"/>
              <a:t>job</a:t>
            </a:r>
            <a:r>
              <a:rPr kumimoji="1" lang="ja-JP" altLang="en-US" dirty="0"/>
              <a:t>ごとに</a:t>
            </a:r>
            <a:r>
              <a:rPr kumimoji="1" lang="en-US" altLang="ja-JP" dirty="0" err="1"/>
              <a:t>sal</a:t>
            </a:r>
            <a:r>
              <a:rPr kumimoji="1" lang="ja-JP" altLang="en-US" dirty="0"/>
              <a:t>の合計を計算し、</a:t>
            </a:r>
            <a:r>
              <a:rPr kumimoji="1" lang="en-US" altLang="ja-JP" dirty="0" err="1"/>
              <a:t>sal</a:t>
            </a:r>
            <a:r>
              <a:rPr lang="ja-JP" altLang="en-US" dirty="0"/>
              <a:t>の合計が</a:t>
            </a:r>
            <a:r>
              <a:rPr lang="en-US" altLang="ja-JP" dirty="0"/>
              <a:t>6000</a:t>
            </a:r>
            <a:r>
              <a:rPr lang="ja-JP" altLang="en-US" dirty="0"/>
              <a:t>以上のデータを抽出したい。</a:t>
            </a:r>
            <a:endParaRPr kumimoji="1" lang="ja-JP" altLang="en-US" dirty="0"/>
          </a:p>
        </p:txBody>
      </p:sp>
      <p:sp>
        <p:nvSpPr>
          <p:cNvPr id="4" name="スライド番号プレースホルダー 3">
            <a:extLst>
              <a:ext uri="{FF2B5EF4-FFF2-40B4-BE49-F238E27FC236}">
                <a16:creationId xmlns:a16="http://schemas.microsoft.com/office/drawing/2014/main" id="{7CCF0604-ED12-82D4-BAB1-D53E8B9584A1}"/>
              </a:ext>
            </a:extLst>
          </p:cNvPr>
          <p:cNvSpPr>
            <a:spLocks noGrp="1"/>
          </p:cNvSpPr>
          <p:nvPr>
            <p:ph type="sldNum" sz="quarter" idx="12"/>
          </p:nvPr>
        </p:nvSpPr>
        <p:spPr/>
        <p:txBody>
          <a:bodyPr/>
          <a:lstStyle/>
          <a:p>
            <a:fld id="{5A94AD81-C81A-455B-A87B-15031EE15849}" type="slidenum">
              <a:rPr kumimoji="1" lang="ja-JP" altLang="en-US" smtClean="0"/>
              <a:t>144</a:t>
            </a:fld>
            <a:endParaRPr kumimoji="1" lang="ja-JP" altLang="en-US"/>
          </a:p>
        </p:txBody>
      </p:sp>
      <p:grpSp>
        <p:nvGrpSpPr>
          <p:cNvPr id="5" name="グループ化 4">
            <a:extLst>
              <a:ext uri="{FF2B5EF4-FFF2-40B4-BE49-F238E27FC236}">
                <a16:creationId xmlns:a16="http://schemas.microsoft.com/office/drawing/2014/main" id="{3F9C9D8D-50FC-4934-2EED-7ECEBFEA6E9D}"/>
              </a:ext>
            </a:extLst>
          </p:cNvPr>
          <p:cNvGrpSpPr/>
          <p:nvPr/>
        </p:nvGrpSpPr>
        <p:grpSpPr>
          <a:xfrm>
            <a:off x="417226" y="2598057"/>
            <a:ext cx="7086660" cy="2749526"/>
            <a:chOff x="612016" y="5218823"/>
            <a:chExt cx="10181582" cy="272077"/>
          </a:xfrm>
        </p:grpSpPr>
        <p:sp>
          <p:nvSpPr>
            <p:cNvPr id="6" name="正方形/長方形 6">
              <a:extLst>
                <a:ext uri="{FF2B5EF4-FFF2-40B4-BE49-F238E27FC236}">
                  <a16:creationId xmlns:a16="http://schemas.microsoft.com/office/drawing/2014/main" id="{58C18091-CDAD-60B6-95F2-9CF0B64894CD}"/>
                </a:ext>
              </a:extLst>
            </p:cNvPr>
            <p:cNvSpPr/>
            <p:nvPr/>
          </p:nvSpPr>
          <p:spPr>
            <a:xfrm>
              <a:off x="612016" y="5218823"/>
              <a:ext cx="10181582" cy="27207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7" name="コンテンツ プレースホルダー 2">
              <a:extLst>
                <a:ext uri="{FF2B5EF4-FFF2-40B4-BE49-F238E27FC236}">
                  <a16:creationId xmlns:a16="http://schemas.microsoft.com/office/drawing/2014/main" id="{ECB586D3-FE4D-3CE5-9ACB-426C7FB34E47}"/>
                </a:ext>
              </a:extLst>
            </p:cNvPr>
            <p:cNvSpPr txBox="1">
              <a:spLocks/>
            </p:cNvSpPr>
            <p:nvPr/>
          </p:nvSpPr>
          <p:spPr>
            <a:xfrm>
              <a:off x="854751" y="5228248"/>
              <a:ext cx="9938847" cy="26265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SELECT		job, SUM(</a:t>
              </a:r>
              <a:r>
                <a:rPr lang="en-US" altLang="ja-JP" dirty="0" err="1">
                  <a:latin typeface="Tahoma" panose="020B0604030504040204" pitchFamily="34" charset="0"/>
                  <a:ea typeface="Tahoma" panose="020B0604030504040204" pitchFamily="34" charset="0"/>
                  <a:cs typeface="Tahoma" panose="020B0604030504040204" pitchFamily="34" charset="0"/>
                </a:rPr>
                <a:t>sal</a:t>
              </a:r>
              <a:r>
                <a:rPr lang="en-US" altLang="ja-JP" dirty="0">
                  <a:latin typeface="Tahoma" panose="020B0604030504040204" pitchFamily="34" charset="0"/>
                  <a:ea typeface="Tahoma" panose="020B0604030504040204" pitchFamily="34" charset="0"/>
                  <a:cs typeface="Tahoma" panose="020B0604030504040204" pitchFamily="34" charset="0"/>
                </a:rPr>
                <a:t>)</a:t>
              </a:r>
            </a:p>
            <a:p>
              <a:pPr marL="0" indent="0">
                <a:buFont typeface="Arial" panose="020B0604020202020204" pitchFamily="34" charset="0"/>
                <a:buNone/>
              </a:pPr>
              <a:r>
                <a:rPr lang="en-US" altLang="ja-JP" dirty="0">
                  <a:cs typeface="Tahoma" panose="020B0604030504040204" pitchFamily="34" charset="0"/>
                </a:rPr>
                <a:t>FROM		emp</a:t>
              </a:r>
            </a:p>
            <a:p>
              <a:pPr marL="0" indent="0">
                <a:buFont typeface="Arial" panose="020B0604020202020204" pitchFamily="34" charset="0"/>
                <a:buNone/>
              </a:pPr>
              <a:r>
                <a:rPr lang="en-US" altLang="ja-JP" dirty="0">
                  <a:cs typeface="Tahoma" panose="020B0604030504040204" pitchFamily="34" charset="0"/>
                </a:rPr>
                <a:t>GROUP BY	job</a:t>
              </a:r>
            </a:p>
            <a:p>
              <a:pPr marL="0" indent="0">
                <a:buFont typeface="Arial" panose="020B0604020202020204" pitchFamily="34" charset="0"/>
                <a:buNone/>
              </a:pPr>
              <a:r>
                <a:rPr lang="en-US" altLang="ja-JP" dirty="0">
                  <a:cs typeface="Tahoma" panose="020B0604030504040204" pitchFamily="34" charset="0"/>
                </a:rPr>
                <a:t>HAVING		SUM(</a:t>
              </a:r>
              <a:r>
                <a:rPr lang="en-US" altLang="ja-JP" dirty="0" err="1">
                  <a:cs typeface="Tahoma" panose="020B0604030504040204" pitchFamily="34" charset="0"/>
                </a:rPr>
                <a:t>sal</a:t>
              </a:r>
              <a:r>
                <a:rPr lang="en-US" altLang="ja-JP" dirty="0">
                  <a:cs typeface="Tahoma" panose="020B0604030504040204" pitchFamily="34" charset="0"/>
                </a:rPr>
                <a:t>) &gt;= 6000</a:t>
              </a:r>
            </a:p>
            <a:p>
              <a:pPr marL="0" indent="0">
                <a:buFont typeface="Arial" panose="020B0604020202020204" pitchFamily="34" charset="0"/>
                <a:buNone/>
              </a:pPr>
              <a:r>
                <a:rPr lang="en-US" altLang="ja-JP" dirty="0">
                  <a:cs typeface="Tahoma" panose="020B0604030504040204" pitchFamily="34" charset="0"/>
                </a:rPr>
                <a:t>;</a:t>
              </a:r>
            </a:p>
            <a:p>
              <a:pPr marL="0" indent="0">
                <a:buFont typeface="Arial" panose="020B0604020202020204" pitchFamily="34" charset="0"/>
                <a:buNone/>
              </a:pPr>
              <a:endParaRPr lang="en-US" altLang="ja-JP" dirty="0">
                <a:cs typeface="Tahoma" panose="020B0604030504040204" pitchFamily="34" charset="0"/>
              </a:endParaRPr>
            </a:p>
          </p:txBody>
        </p:sp>
      </p:grpSp>
      <p:pic>
        <p:nvPicPr>
          <p:cNvPr id="11" name="図 10">
            <a:extLst>
              <a:ext uri="{FF2B5EF4-FFF2-40B4-BE49-F238E27FC236}">
                <a16:creationId xmlns:a16="http://schemas.microsoft.com/office/drawing/2014/main" id="{BC8E3070-FFCF-BBAA-DCF0-4E20C84BBCBB}"/>
              </a:ext>
            </a:extLst>
          </p:cNvPr>
          <p:cNvPicPr>
            <a:picLocks noChangeAspect="1"/>
          </p:cNvPicPr>
          <p:nvPr/>
        </p:nvPicPr>
        <p:blipFill rotWithShape="1">
          <a:blip r:embed="rId2"/>
          <a:srcRect l="48926" t="39861" r="32967" b="52083"/>
          <a:stretch/>
        </p:blipFill>
        <p:spPr>
          <a:xfrm>
            <a:off x="8187974" y="3111978"/>
            <a:ext cx="3586800" cy="1763007"/>
          </a:xfrm>
          <a:prstGeom prst="rect">
            <a:avLst/>
          </a:prstGeom>
        </p:spPr>
      </p:pic>
    </p:spTree>
    <p:extLst>
      <p:ext uri="{BB962C8B-B14F-4D97-AF65-F5344CB8AC3E}">
        <p14:creationId xmlns:p14="http://schemas.microsoft.com/office/powerpoint/2010/main" val="40014481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D5B9FF-24E1-0F31-603C-1B8D7BCEE957}"/>
              </a:ext>
            </a:extLst>
          </p:cNvPr>
          <p:cNvSpPr>
            <a:spLocks noGrp="1"/>
          </p:cNvSpPr>
          <p:nvPr>
            <p:ph type="title"/>
          </p:nvPr>
        </p:nvSpPr>
        <p:spPr/>
        <p:txBody>
          <a:bodyPr/>
          <a:lstStyle/>
          <a:p>
            <a:r>
              <a:rPr lang="ja-JP" altLang="en-US" dirty="0"/>
              <a:t>練習</a:t>
            </a:r>
            <a:r>
              <a:rPr lang="en-US" altLang="ja-JP" dirty="0"/>
              <a:t>16</a:t>
            </a:r>
            <a:endParaRPr kumimoji="1" lang="ja-JP" altLang="en-US" dirty="0"/>
          </a:p>
        </p:txBody>
      </p:sp>
      <p:sp>
        <p:nvSpPr>
          <p:cNvPr id="3" name="コンテンツ プレースホルダー 2">
            <a:extLst>
              <a:ext uri="{FF2B5EF4-FFF2-40B4-BE49-F238E27FC236}">
                <a16:creationId xmlns:a16="http://schemas.microsoft.com/office/drawing/2014/main" id="{E628D58C-A7C2-D40C-E8EA-D4801EF90656}"/>
              </a:ext>
            </a:extLst>
          </p:cNvPr>
          <p:cNvSpPr>
            <a:spLocks noGrp="1"/>
          </p:cNvSpPr>
          <p:nvPr>
            <p:ph idx="1"/>
          </p:nvPr>
        </p:nvSpPr>
        <p:spPr/>
        <p:txBody>
          <a:bodyPr/>
          <a:lstStyle/>
          <a:p>
            <a:pPr marL="742950" indent="-742950">
              <a:buFont typeface="+mj-lt"/>
              <a:buAutoNum type="arabicPeriod"/>
            </a:pPr>
            <a:r>
              <a:rPr kumimoji="1" lang="ja-JP" altLang="en-US" dirty="0"/>
              <a:t>部門</a:t>
            </a:r>
            <a:r>
              <a:rPr kumimoji="1" lang="en-US" altLang="ja-JP" dirty="0"/>
              <a:t>(</a:t>
            </a:r>
            <a:r>
              <a:rPr kumimoji="1" lang="en-US" altLang="ja-JP" dirty="0" err="1"/>
              <a:t>deptno</a:t>
            </a:r>
            <a:r>
              <a:rPr kumimoji="1" lang="en-US" altLang="ja-JP" dirty="0"/>
              <a:t>)</a:t>
            </a:r>
            <a:r>
              <a:rPr kumimoji="1" lang="ja-JP" altLang="en-US" dirty="0"/>
              <a:t>ごとの平均給与が</a:t>
            </a:r>
            <a:r>
              <a:rPr kumimoji="1" lang="en-US" altLang="ja-JP" dirty="0"/>
              <a:t>2500</a:t>
            </a:r>
            <a:r>
              <a:rPr kumimoji="1" lang="ja-JP" altLang="en-US" dirty="0"/>
              <a:t>より</a:t>
            </a:r>
            <a:r>
              <a:rPr lang="ja-JP" altLang="en-US" dirty="0"/>
              <a:t>高い</a:t>
            </a:r>
            <a:r>
              <a:rPr kumimoji="1" lang="ja-JP" altLang="en-US" dirty="0"/>
              <a:t>部門を抽出する。</a:t>
            </a:r>
            <a:endParaRPr kumimoji="1" lang="en-US" altLang="ja-JP" dirty="0"/>
          </a:p>
          <a:p>
            <a:pPr marL="742950" indent="-742950">
              <a:buFont typeface="+mj-lt"/>
              <a:buAutoNum type="arabicPeriod"/>
            </a:pPr>
            <a:endParaRPr lang="en-US" altLang="ja-JP" dirty="0"/>
          </a:p>
          <a:p>
            <a:pPr marL="742950" indent="-742950">
              <a:buFont typeface="+mj-lt"/>
              <a:buAutoNum type="arabicPeriod"/>
            </a:pPr>
            <a:r>
              <a:rPr lang="ja-JP" altLang="en-US" dirty="0"/>
              <a:t>給与が</a:t>
            </a:r>
            <a:r>
              <a:rPr lang="en-US" altLang="ja-JP" dirty="0"/>
              <a:t>2000</a:t>
            </a:r>
            <a:r>
              <a:rPr lang="ja-JP" altLang="en-US" dirty="0"/>
              <a:t>以上の人間が</a:t>
            </a:r>
            <a:r>
              <a:rPr lang="en-US" altLang="ja-JP" dirty="0"/>
              <a:t>3</a:t>
            </a:r>
            <a:r>
              <a:rPr lang="ja-JP" altLang="en-US" dirty="0"/>
              <a:t>人以上いる部門を抽出する。</a:t>
            </a:r>
            <a:endParaRPr kumimoji="1" lang="ja-JP" altLang="en-US" dirty="0"/>
          </a:p>
        </p:txBody>
      </p:sp>
      <p:sp>
        <p:nvSpPr>
          <p:cNvPr id="4" name="スライド番号プレースホルダー 3">
            <a:extLst>
              <a:ext uri="{FF2B5EF4-FFF2-40B4-BE49-F238E27FC236}">
                <a16:creationId xmlns:a16="http://schemas.microsoft.com/office/drawing/2014/main" id="{47099F35-E51F-2CC9-2FA1-A4C4592E8904}"/>
              </a:ext>
            </a:extLst>
          </p:cNvPr>
          <p:cNvSpPr>
            <a:spLocks noGrp="1"/>
          </p:cNvSpPr>
          <p:nvPr>
            <p:ph type="sldNum" sz="quarter" idx="12"/>
          </p:nvPr>
        </p:nvSpPr>
        <p:spPr/>
        <p:txBody>
          <a:bodyPr/>
          <a:lstStyle/>
          <a:p>
            <a:fld id="{5A94AD81-C81A-455B-A87B-15031EE15849}" type="slidenum">
              <a:rPr kumimoji="1" lang="ja-JP" altLang="en-US" smtClean="0"/>
              <a:t>145</a:t>
            </a:fld>
            <a:endParaRPr kumimoji="1" lang="ja-JP" altLang="en-US"/>
          </a:p>
        </p:txBody>
      </p:sp>
      <mc:AlternateContent xmlns:mc="http://schemas.openxmlformats.org/markup-compatibility/2006" xmlns:p14="http://schemas.microsoft.com/office/powerpoint/2010/main">
        <mc:Choice Requires="p14">
          <p:contentPart p14:bwMode="auto" r:id="rId3">
            <p14:nvContentPartPr>
              <p14:cNvPr id="5" name="インク 4">
                <a:extLst>
                  <a:ext uri="{FF2B5EF4-FFF2-40B4-BE49-F238E27FC236}">
                    <a16:creationId xmlns:a16="http://schemas.microsoft.com/office/drawing/2014/main" id="{86E565C8-CBD5-4D09-BA82-D7E08902CCBC}"/>
                  </a:ext>
                </a:extLst>
              </p14:cNvPr>
              <p14:cNvContentPartPr/>
              <p14:nvPr/>
            </p14:nvContentPartPr>
            <p14:xfrm>
              <a:off x="2150640" y="2498400"/>
              <a:ext cx="7919640" cy="1368000"/>
            </p14:xfrm>
          </p:contentPart>
        </mc:Choice>
        <mc:Fallback xmlns="">
          <p:pic>
            <p:nvPicPr>
              <p:cNvPr id="5" name="インク 4">
                <a:extLst>
                  <a:ext uri="{FF2B5EF4-FFF2-40B4-BE49-F238E27FC236}">
                    <a16:creationId xmlns:a16="http://schemas.microsoft.com/office/drawing/2014/main" id="{86E565C8-CBD5-4D09-BA82-D7E08902CCBC}"/>
                  </a:ext>
                </a:extLst>
              </p:cNvPr>
              <p:cNvPicPr/>
              <p:nvPr/>
            </p:nvPicPr>
            <p:blipFill>
              <a:blip r:embed="rId4"/>
              <a:stretch>
                <a:fillRect/>
              </a:stretch>
            </p:blipFill>
            <p:spPr>
              <a:xfrm>
                <a:off x="2141280" y="2489040"/>
                <a:ext cx="7938360" cy="1386720"/>
              </a:xfrm>
              <a:prstGeom prst="rect">
                <a:avLst/>
              </a:prstGeom>
            </p:spPr>
          </p:pic>
        </mc:Fallback>
      </mc:AlternateContent>
    </p:spTree>
    <p:extLst>
      <p:ext uri="{BB962C8B-B14F-4D97-AF65-F5344CB8AC3E}">
        <p14:creationId xmlns:p14="http://schemas.microsoft.com/office/powerpoint/2010/main" val="266121376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副問い合わせ</a:t>
            </a:r>
            <a:br>
              <a:rPr lang="en-US" altLang="ja-JP" dirty="0"/>
            </a:br>
            <a:r>
              <a:rPr lang="en-US" altLang="ja-JP" dirty="0"/>
              <a:t>(</a:t>
            </a:r>
            <a:r>
              <a:rPr lang="ja-JP" altLang="en-US" dirty="0"/>
              <a:t>サブクエリ</a:t>
            </a:r>
            <a:r>
              <a:rPr lang="en-US" altLang="ja-JP" dirty="0"/>
              <a:t>)</a:t>
            </a:r>
            <a:endParaRPr kumimoji="1" lang="ja-JP" altLang="en-US" dirty="0"/>
          </a:p>
        </p:txBody>
      </p:sp>
      <p:sp>
        <p:nvSpPr>
          <p:cNvPr id="3" name="サブタイトル 2"/>
          <p:cNvSpPr>
            <a:spLocks noGrp="1"/>
          </p:cNvSpPr>
          <p:nvPr>
            <p:ph type="body" idx="1"/>
          </p:nvPr>
        </p:nvSpPr>
        <p:spPr>
          <a:xfrm>
            <a:off x="3242930" y="5159781"/>
            <a:ext cx="7017488" cy="1698219"/>
          </a:xfrm>
        </p:spPr>
        <p:txBody>
          <a:bodyPr>
            <a:normAutofit lnSpcReduction="10000"/>
          </a:bodyPr>
          <a:lstStyle/>
          <a:p>
            <a:r>
              <a:rPr lang="ja-JP" altLang="en-US" sz="3200" dirty="0"/>
              <a:t>副問い合わせ</a:t>
            </a:r>
            <a:endParaRPr lang="en-US" altLang="ja-JP" sz="3200" dirty="0"/>
          </a:p>
          <a:p>
            <a:r>
              <a:rPr lang="ja-JP" altLang="en-US" sz="3200" dirty="0"/>
              <a:t>単一行副問い合わせ</a:t>
            </a:r>
            <a:endParaRPr lang="en-US" altLang="ja-JP" sz="3200" dirty="0"/>
          </a:p>
          <a:p>
            <a:r>
              <a:rPr lang="ja-JP" altLang="en-US" sz="3200" dirty="0"/>
              <a:t>複数行副問い合わせ</a:t>
            </a:r>
            <a:endParaRPr lang="en-US" altLang="ja-JP" sz="3200"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146</a:t>
            </a:fld>
            <a:endParaRPr kumimoji="1" lang="ja-JP" altLang="en-US"/>
          </a:p>
        </p:txBody>
      </p:sp>
    </p:spTree>
    <p:extLst>
      <p:ext uri="{BB962C8B-B14F-4D97-AF65-F5344CB8AC3E}">
        <p14:creationId xmlns:p14="http://schemas.microsoft.com/office/powerpoint/2010/main" val="349894664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D5B9FF-24E1-0F31-603C-1B8D7BCEE957}"/>
              </a:ext>
            </a:extLst>
          </p:cNvPr>
          <p:cNvSpPr>
            <a:spLocks noGrp="1"/>
          </p:cNvSpPr>
          <p:nvPr>
            <p:ph type="title"/>
          </p:nvPr>
        </p:nvSpPr>
        <p:spPr/>
        <p:txBody>
          <a:bodyPr/>
          <a:lstStyle/>
          <a:p>
            <a:r>
              <a:rPr kumimoji="1" lang="ja-JP" altLang="en-US" dirty="0"/>
              <a:t>例えばこんなケース</a:t>
            </a:r>
          </a:p>
        </p:txBody>
      </p:sp>
      <p:sp>
        <p:nvSpPr>
          <p:cNvPr id="3" name="コンテンツ プレースホルダー 2">
            <a:extLst>
              <a:ext uri="{FF2B5EF4-FFF2-40B4-BE49-F238E27FC236}">
                <a16:creationId xmlns:a16="http://schemas.microsoft.com/office/drawing/2014/main" id="{E628D58C-A7C2-D40C-E8EA-D4801EF90656}"/>
              </a:ext>
            </a:extLst>
          </p:cNvPr>
          <p:cNvSpPr>
            <a:spLocks noGrp="1"/>
          </p:cNvSpPr>
          <p:nvPr>
            <p:ph idx="1"/>
          </p:nvPr>
        </p:nvSpPr>
        <p:spPr>
          <a:xfrm>
            <a:off x="1251678" y="1200152"/>
            <a:ext cx="10178322" cy="1461162"/>
          </a:xfrm>
        </p:spPr>
        <p:txBody>
          <a:bodyPr/>
          <a:lstStyle/>
          <a:p>
            <a:pPr marL="0" indent="0">
              <a:buNone/>
            </a:pPr>
            <a:r>
              <a:rPr kumimoji="1" lang="en-US" altLang="ja-JP" dirty="0"/>
              <a:t>emp</a:t>
            </a:r>
            <a:r>
              <a:rPr kumimoji="1" lang="ja-JP" altLang="en-US" dirty="0"/>
              <a:t>テーブルで全従業員の給与平均より多く給与をもらっている人の</a:t>
            </a:r>
            <a:r>
              <a:rPr kumimoji="1" lang="en-US" altLang="ja-JP" dirty="0" err="1"/>
              <a:t>empno</a:t>
            </a:r>
            <a:r>
              <a:rPr lang="ja-JP" altLang="en-US" dirty="0"/>
              <a:t>と</a:t>
            </a:r>
            <a:r>
              <a:rPr lang="en-US" altLang="ja-JP" dirty="0" err="1"/>
              <a:t>ename</a:t>
            </a:r>
            <a:r>
              <a:rPr lang="ja-JP" altLang="en-US" dirty="0"/>
              <a:t>を抽出したい。</a:t>
            </a:r>
            <a:endParaRPr kumimoji="1" lang="ja-JP" altLang="en-US" dirty="0"/>
          </a:p>
        </p:txBody>
      </p:sp>
      <p:sp>
        <p:nvSpPr>
          <p:cNvPr id="4" name="スライド番号プレースホルダー 3">
            <a:extLst>
              <a:ext uri="{FF2B5EF4-FFF2-40B4-BE49-F238E27FC236}">
                <a16:creationId xmlns:a16="http://schemas.microsoft.com/office/drawing/2014/main" id="{47099F35-E51F-2CC9-2FA1-A4C4592E8904}"/>
              </a:ext>
            </a:extLst>
          </p:cNvPr>
          <p:cNvSpPr>
            <a:spLocks noGrp="1"/>
          </p:cNvSpPr>
          <p:nvPr>
            <p:ph type="sldNum" sz="quarter" idx="12"/>
          </p:nvPr>
        </p:nvSpPr>
        <p:spPr/>
        <p:txBody>
          <a:bodyPr/>
          <a:lstStyle/>
          <a:p>
            <a:fld id="{5A94AD81-C81A-455B-A87B-15031EE15849}" type="slidenum">
              <a:rPr kumimoji="1" lang="ja-JP" altLang="en-US" smtClean="0"/>
              <a:t>147</a:t>
            </a:fld>
            <a:endParaRPr kumimoji="1" lang="ja-JP" altLang="en-US"/>
          </a:p>
        </p:txBody>
      </p:sp>
      <p:sp>
        <p:nvSpPr>
          <p:cNvPr id="7" name="正方形/長方形 6">
            <a:extLst>
              <a:ext uri="{FF2B5EF4-FFF2-40B4-BE49-F238E27FC236}">
                <a16:creationId xmlns:a16="http://schemas.microsoft.com/office/drawing/2014/main" id="{A15FD971-F616-2E8E-AB74-1302BB99E433}"/>
              </a:ext>
            </a:extLst>
          </p:cNvPr>
          <p:cNvSpPr/>
          <p:nvPr/>
        </p:nvSpPr>
        <p:spPr>
          <a:xfrm>
            <a:off x="894413" y="2533061"/>
            <a:ext cx="10403174" cy="2666736"/>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8" name="コンテンツ プレースホルダー 2">
            <a:extLst>
              <a:ext uri="{FF2B5EF4-FFF2-40B4-BE49-F238E27FC236}">
                <a16:creationId xmlns:a16="http://schemas.microsoft.com/office/drawing/2014/main" id="{12A24C86-BA6B-BB97-0934-95770AC2F586}"/>
              </a:ext>
            </a:extLst>
          </p:cNvPr>
          <p:cNvSpPr txBox="1">
            <a:spLocks/>
          </p:cNvSpPr>
          <p:nvPr/>
        </p:nvSpPr>
        <p:spPr>
          <a:xfrm>
            <a:off x="1142431" y="2625439"/>
            <a:ext cx="10155156" cy="25743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SELECT		</a:t>
            </a:r>
            <a:r>
              <a:rPr lang="en-US" altLang="ja-JP" dirty="0" err="1">
                <a:latin typeface="Tahoma" panose="020B0604030504040204" pitchFamily="34" charset="0"/>
                <a:ea typeface="Tahoma" panose="020B0604030504040204" pitchFamily="34" charset="0"/>
                <a:cs typeface="Tahoma" panose="020B0604030504040204" pitchFamily="34" charset="0"/>
              </a:rPr>
              <a:t>empno</a:t>
            </a:r>
            <a:r>
              <a:rPr lang="en-US" altLang="ja-JP" dirty="0">
                <a:latin typeface="Tahoma" panose="020B0604030504040204" pitchFamily="34" charset="0"/>
                <a:ea typeface="Tahoma" panose="020B0604030504040204" pitchFamily="34" charset="0"/>
                <a:cs typeface="Tahoma" panose="020B0604030504040204" pitchFamily="34" charset="0"/>
              </a:rPr>
              <a:t>,</a:t>
            </a: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			</a:t>
            </a:r>
            <a:r>
              <a:rPr lang="en-US" altLang="ja-JP" dirty="0" err="1">
                <a:latin typeface="Tahoma" panose="020B0604030504040204" pitchFamily="34" charset="0"/>
                <a:ea typeface="Tahoma" panose="020B0604030504040204" pitchFamily="34" charset="0"/>
                <a:cs typeface="Tahoma" panose="020B0604030504040204" pitchFamily="34" charset="0"/>
              </a:rPr>
              <a:t>ename</a:t>
            </a:r>
            <a:endParaRPr lang="en-US" altLang="ja-JP" dirty="0">
              <a:latin typeface="Tahoma" panose="020B0604030504040204" pitchFamily="34" charset="0"/>
              <a:ea typeface="Tahoma" panose="020B0604030504040204" pitchFamily="34" charset="0"/>
              <a:cs typeface="Tahoma" panose="020B0604030504040204" pitchFamily="34" charset="0"/>
            </a:endParaRP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FROM		emp</a:t>
            </a: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WHERE		</a:t>
            </a:r>
            <a:r>
              <a:rPr lang="en-US" altLang="ja-JP" dirty="0" err="1">
                <a:latin typeface="Tahoma" panose="020B0604030504040204" pitchFamily="34" charset="0"/>
                <a:ea typeface="Tahoma" panose="020B0604030504040204" pitchFamily="34" charset="0"/>
                <a:cs typeface="Tahoma" panose="020B0604030504040204" pitchFamily="34" charset="0"/>
              </a:rPr>
              <a:t>sal</a:t>
            </a:r>
            <a:r>
              <a:rPr lang="en-US" altLang="ja-JP" dirty="0">
                <a:latin typeface="Tahoma" panose="020B0604030504040204" pitchFamily="34" charset="0"/>
                <a:ea typeface="Tahoma" panose="020B0604030504040204" pitchFamily="34" charset="0"/>
                <a:cs typeface="Tahoma" panose="020B0604030504040204" pitchFamily="34" charset="0"/>
              </a:rPr>
              <a:t> &gt; ???</a:t>
            </a:r>
            <a:endParaRPr lang="en-US" altLang="ja-JP" dirty="0">
              <a:cs typeface="Tahoma" panose="020B0604030504040204" pitchFamily="34" charset="0"/>
            </a:endParaRPr>
          </a:p>
        </p:txBody>
      </p:sp>
      <p:sp>
        <p:nvSpPr>
          <p:cNvPr id="9" name="正方形/長方形 6">
            <a:extLst>
              <a:ext uri="{FF2B5EF4-FFF2-40B4-BE49-F238E27FC236}">
                <a16:creationId xmlns:a16="http://schemas.microsoft.com/office/drawing/2014/main" id="{D1644DF0-060E-F543-A0E8-BF4D8837B428}"/>
              </a:ext>
            </a:extLst>
          </p:cNvPr>
          <p:cNvSpPr/>
          <p:nvPr/>
        </p:nvSpPr>
        <p:spPr>
          <a:xfrm>
            <a:off x="4983127" y="4518838"/>
            <a:ext cx="1013636" cy="479219"/>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mc:AlternateContent xmlns:mc="http://schemas.openxmlformats.org/markup-compatibility/2006" xmlns:p14="http://schemas.microsoft.com/office/powerpoint/2010/main">
        <mc:Choice Requires="p14">
          <p:contentPart p14:bwMode="auto" r:id="rId3">
            <p14:nvContentPartPr>
              <p14:cNvPr id="5" name="インク 4">
                <a:extLst>
                  <a:ext uri="{FF2B5EF4-FFF2-40B4-BE49-F238E27FC236}">
                    <a16:creationId xmlns:a16="http://schemas.microsoft.com/office/drawing/2014/main" id="{4C2D6484-1B16-4C6D-A149-E8F951503896}"/>
                  </a:ext>
                </a:extLst>
              </p14:cNvPr>
              <p14:cNvContentPartPr/>
              <p14:nvPr/>
            </p14:nvContentPartPr>
            <p14:xfrm>
              <a:off x="5438520" y="4593600"/>
              <a:ext cx="4969080" cy="789120"/>
            </p14:xfrm>
          </p:contentPart>
        </mc:Choice>
        <mc:Fallback xmlns="">
          <p:pic>
            <p:nvPicPr>
              <p:cNvPr id="5" name="インク 4">
                <a:extLst>
                  <a:ext uri="{FF2B5EF4-FFF2-40B4-BE49-F238E27FC236}">
                    <a16:creationId xmlns:a16="http://schemas.microsoft.com/office/drawing/2014/main" id="{4C2D6484-1B16-4C6D-A149-E8F951503896}"/>
                  </a:ext>
                </a:extLst>
              </p:cNvPr>
              <p:cNvPicPr/>
              <p:nvPr/>
            </p:nvPicPr>
            <p:blipFill>
              <a:blip r:embed="rId4"/>
              <a:stretch>
                <a:fillRect/>
              </a:stretch>
            </p:blipFill>
            <p:spPr>
              <a:xfrm>
                <a:off x="5429160" y="4584240"/>
                <a:ext cx="4987800" cy="807840"/>
              </a:xfrm>
              <a:prstGeom prst="rect">
                <a:avLst/>
              </a:prstGeom>
            </p:spPr>
          </p:pic>
        </mc:Fallback>
      </mc:AlternateContent>
    </p:spTree>
    <p:extLst>
      <p:ext uri="{BB962C8B-B14F-4D97-AF65-F5344CB8AC3E}">
        <p14:creationId xmlns:p14="http://schemas.microsoft.com/office/powerpoint/2010/main" val="1918218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E67121-8443-7E54-4505-2D640CE5D401}"/>
              </a:ext>
            </a:extLst>
          </p:cNvPr>
          <p:cNvSpPr>
            <a:spLocks noGrp="1"/>
          </p:cNvSpPr>
          <p:nvPr>
            <p:ph type="title"/>
          </p:nvPr>
        </p:nvSpPr>
        <p:spPr/>
        <p:txBody>
          <a:bodyPr/>
          <a:lstStyle/>
          <a:p>
            <a:r>
              <a:rPr kumimoji="1" lang="ja-JP" altLang="en-US" dirty="0"/>
              <a:t>例えばこんなケース</a:t>
            </a:r>
          </a:p>
        </p:txBody>
      </p:sp>
      <p:sp>
        <p:nvSpPr>
          <p:cNvPr id="3" name="コンテンツ プレースホルダー 2">
            <a:extLst>
              <a:ext uri="{FF2B5EF4-FFF2-40B4-BE49-F238E27FC236}">
                <a16:creationId xmlns:a16="http://schemas.microsoft.com/office/drawing/2014/main" id="{5D40AC6B-8A65-C2BE-7240-F4038517872C}"/>
              </a:ext>
            </a:extLst>
          </p:cNvPr>
          <p:cNvSpPr>
            <a:spLocks noGrp="1"/>
          </p:cNvSpPr>
          <p:nvPr>
            <p:ph idx="1"/>
          </p:nvPr>
        </p:nvSpPr>
        <p:spPr>
          <a:xfrm>
            <a:off x="894413" y="1826552"/>
            <a:ext cx="10178322" cy="660782"/>
          </a:xfrm>
        </p:spPr>
        <p:txBody>
          <a:bodyPr>
            <a:normAutofit lnSpcReduction="10000"/>
          </a:bodyPr>
          <a:lstStyle/>
          <a:p>
            <a:pPr marL="0" indent="0">
              <a:buNone/>
            </a:pPr>
            <a:r>
              <a:rPr kumimoji="1" lang="ja-JP" altLang="en-US" dirty="0"/>
              <a:t>この</a:t>
            </a:r>
            <a:r>
              <a:rPr kumimoji="1" lang="en-US" altLang="ja-JP" dirty="0"/>
              <a:t>SQL</a:t>
            </a:r>
            <a:r>
              <a:rPr kumimoji="1" lang="ja-JP" altLang="en-US" dirty="0"/>
              <a:t>文で</a:t>
            </a:r>
            <a:r>
              <a:rPr kumimoji="1" lang="en-US" altLang="ja-JP" dirty="0" err="1"/>
              <a:t>sal</a:t>
            </a:r>
            <a:r>
              <a:rPr kumimoji="1" lang="ja-JP" altLang="en-US" dirty="0"/>
              <a:t>の平均値がわかる</a:t>
            </a:r>
          </a:p>
        </p:txBody>
      </p:sp>
      <p:sp>
        <p:nvSpPr>
          <p:cNvPr id="4" name="スライド番号プレースホルダー 3">
            <a:extLst>
              <a:ext uri="{FF2B5EF4-FFF2-40B4-BE49-F238E27FC236}">
                <a16:creationId xmlns:a16="http://schemas.microsoft.com/office/drawing/2014/main" id="{BCC8E69F-D5D9-2B6B-3C3B-13930FF97C18}"/>
              </a:ext>
            </a:extLst>
          </p:cNvPr>
          <p:cNvSpPr>
            <a:spLocks noGrp="1"/>
          </p:cNvSpPr>
          <p:nvPr>
            <p:ph type="sldNum" sz="quarter" idx="12"/>
          </p:nvPr>
        </p:nvSpPr>
        <p:spPr/>
        <p:txBody>
          <a:bodyPr/>
          <a:lstStyle/>
          <a:p>
            <a:fld id="{5A94AD81-C81A-455B-A87B-15031EE15849}" type="slidenum">
              <a:rPr kumimoji="1" lang="ja-JP" altLang="en-US" smtClean="0"/>
              <a:t>148</a:t>
            </a:fld>
            <a:endParaRPr kumimoji="1" lang="ja-JP" altLang="en-US"/>
          </a:p>
        </p:txBody>
      </p:sp>
      <p:grpSp>
        <p:nvGrpSpPr>
          <p:cNvPr id="9" name="グループ化 8">
            <a:extLst>
              <a:ext uri="{FF2B5EF4-FFF2-40B4-BE49-F238E27FC236}">
                <a16:creationId xmlns:a16="http://schemas.microsoft.com/office/drawing/2014/main" id="{29803041-2C15-7EE9-DA4F-F7C5A8B1FB23}"/>
              </a:ext>
            </a:extLst>
          </p:cNvPr>
          <p:cNvGrpSpPr/>
          <p:nvPr/>
        </p:nvGrpSpPr>
        <p:grpSpPr>
          <a:xfrm>
            <a:off x="894413" y="969730"/>
            <a:ext cx="10403174" cy="660782"/>
            <a:chOff x="894413" y="2533061"/>
            <a:chExt cx="10403174" cy="2666736"/>
          </a:xfrm>
        </p:grpSpPr>
        <p:sp>
          <p:nvSpPr>
            <p:cNvPr id="6" name="正方形/長方形 6">
              <a:extLst>
                <a:ext uri="{FF2B5EF4-FFF2-40B4-BE49-F238E27FC236}">
                  <a16:creationId xmlns:a16="http://schemas.microsoft.com/office/drawing/2014/main" id="{6B921368-B901-0D79-2175-34764D73925C}"/>
                </a:ext>
              </a:extLst>
            </p:cNvPr>
            <p:cNvSpPr/>
            <p:nvPr/>
          </p:nvSpPr>
          <p:spPr>
            <a:xfrm>
              <a:off x="894413" y="2533061"/>
              <a:ext cx="10403174" cy="2666736"/>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7" name="コンテンツ プレースホルダー 2">
              <a:extLst>
                <a:ext uri="{FF2B5EF4-FFF2-40B4-BE49-F238E27FC236}">
                  <a16:creationId xmlns:a16="http://schemas.microsoft.com/office/drawing/2014/main" id="{CF6DE1B2-BC3E-B561-D750-1FA0B0AA23D8}"/>
                </a:ext>
              </a:extLst>
            </p:cNvPr>
            <p:cNvSpPr txBox="1">
              <a:spLocks/>
            </p:cNvSpPr>
            <p:nvPr/>
          </p:nvSpPr>
          <p:spPr>
            <a:xfrm>
              <a:off x="1142431" y="2625439"/>
              <a:ext cx="10155156" cy="25393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SELECT	AVG(</a:t>
              </a:r>
              <a:r>
                <a:rPr lang="en-US" altLang="ja-JP" dirty="0" err="1">
                  <a:latin typeface="Tahoma" panose="020B0604030504040204" pitchFamily="34" charset="0"/>
                  <a:ea typeface="Tahoma" panose="020B0604030504040204" pitchFamily="34" charset="0"/>
                  <a:cs typeface="Tahoma" panose="020B0604030504040204" pitchFamily="34" charset="0"/>
                </a:rPr>
                <a:t>sal</a:t>
              </a:r>
              <a:r>
                <a:rPr lang="en-US" altLang="ja-JP" dirty="0">
                  <a:latin typeface="Tahoma" panose="020B0604030504040204" pitchFamily="34" charset="0"/>
                  <a:ea typeface="Tahoma" panose="020B0604030504040204" pitchFamily="34" charset="0"/>
                  <a:cs typeface="Tahoma" panose="020B0604030504040204" pitchFamily="34" charset="0"/>
                </a:rPr>
                <a:t>)</a:t>
              </a:r>
              <a:r>
                <a:rPr lang="ja-JP" altLang="en-US" dirty="0">
                  <a:latin typeface="Tahoma" panose="020B0604030504040204" pitchFamily="34" charset="0"/>
                  <a:ea typeface="Tahoma" panose="020B0604030504040204" pitchFamily="34" charset="0"/>
                  <a:cs typeface="Tahoma" panose="020B0604030504040204" pitchFamily="34" charset="0"/>
                </a:rPr>
                <a:t> </a:t>
              </a:r>
              <a:r>
                <a:rPr lang="en-US" altLang="ja-JP" dirty="0">
                  <a:latin typeface="Tahoma" panose="020B0604030504040204" pitchFamily="34" charset="0"/>
                  <a:ea typeface="Tahoma" panose="020B0604030504040204" pitchFamily="34" charset="0"/>
                  <a:cs typeface="Tahoma" panose="020B0604030504040204" pitchFamily="34" charset="0"/>
                </a:rPr>
                <a:t>FROM	emp;</a:t>
              </a:r>
              <a:endParaRPr lang="en-US" altLang="ja-JP" dirty="0">
                <a:cs typeface="Tahoma" panose="020B0604030504040204" pitchFamily="34" charset="0"/>
              </a:endParaRPr>
            </a:p>
          </p:txBody>
        </p:sp>
      </p:grpSp>
      <p:sp>
        <p:nvSpPr>
          <p:cNvPr id="10" name="正方形/長方形 6">
            <a:extLst>
              <a:ext uri="{FF2B5EF4-FFF2-40B4-BE49-F238E27FC236}">
                <a16:creationId xmlns:a16="http://schemas.microsoft.com/office/drawing/2014/main" id="{6B708087-D98F-1141-BD06-A7D7199BD743}"/>
              </a:ext>
            </a:extLst>
          </p:cNvPr>
          <p:cNvSpPr/>
          <p:nvPr/>
        </p:nvSpPr>
        <p:spPr>
          <a:xfrm>
            <a:off x="894413" y="2794835"/>
            <a:ext cx="10403174" cy="2666736"/>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11" name="コンテンツ プレースホルダー 2">
            <a:extLst>
              <a:ext uri="{FF2B5EF4-FFF2-40B4-BE49-F238E27FC236}">
                <a16:creationId xmlns:a16="http://schemas.microsoft.com/office/drawing/2014/main" id="{3D0D5AE1-8294-46D8-5D05-1DC03482D16E}"/>
              </a:ext>
            </a:extLst>
          </p:cNvPr>
          <p:cNvSpPr txBox="1">
            <a:spLocks/>
          </p:cNvSpPr>
          <p:nvPr/>
        </p:nvSpPr>
        <p:spPr>
          <a:xfrm>
            <a:off x="1142431" y="2887213"/>
            <a:ext cx="10155156" cy="257435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SELECT		</a:t>
            </a:r>
            <a:r>
              <a:rPr lang="en-US" altLang="ja-JP" dirty="0" err="1">
                <a:latin typeface="Tahoma" panose="020B0604030504040204" pitchFamily="34" charset="0"/>
                <a:ea typeface="Tahoma" panose="020B0604030504040204" pitchFamily="34" charset="0"/>
                <a:cs typeface="Tahoma" panose="020B0604030504040204" pitchFamily="34" charset="0"/>
              </a:rPr>
              <a:t>empno</a:t>
            </a:r>
            <a:r>
              <a:rPr lang="en-US" altLang="ja-JP" dirty="0">
                <a:latin typeface="Tahoma" panose="020B0604030504040204" pitchFamily="34" charset="0"/>
                <a:ea typeface="Tahoma" panose="020B0604030504040204" pitchFamily="34" charset="0"/>
                <a:cs typeface="Tahoma" panose="020B0604030504040204" pitchFamily="34" charset="0"/>
              </a:rPr>
              <a:t>,</a:t>
            </a: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			</a:t>
            </a:r>
            <a:r>
              <a:rPr lang="en-US" altLang="ja-JP" dirty="0" err="1">
                <a:latin typeface="Tahoma" panose="020B0604030504040204" pitchFamily="34" charset="0"/>
                <a:ea typeface="Tahoma" panose="020B0604030504040204" pitchFamily="34" charset="0"/>
                <a:cs typeface="Tahoma" panose="020B0604030504040204" pitchFamily="34" charset="0"/>
              </a:rPr>
              <a:t>ename</a:t>
            </a:r>
            <a:endParaRPr lang="en-US" altLang="ja-JP" dirty="0">
              <a:latin typeface="Tahoma" panose="020B0604030504040204" pitchFamily="34" charset="0"/>
              <a:ea typeface="Tahoma" panose="020B0604030504040204" pitchFamily="34" charset="0"/>
              <a:cs typeface="Tahoma" panose="020B0604030504040204" pitchFamily="34" charset="0"/>
            </a:endParaRP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FROM		emp</a:t>
            </a: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WHERE		</a:t>
            </a:r>
            <a:r>
              <a:rPr lang="en-US" altLang="ja-JP" dirty="0" err="1">
                <a:latin typeface="Tahoma" panose="020B0604030504040204" pitchFamily="34" charset="0"/>
                <a:ea typeface="Tahoma" panose="020B0604030504040204" pitchFamily="34" charset="0"/>
                <a:cs typeface="Tahoma" panose="020B0604030504040204" pitchFamily="34" charset="0"/>
              </a:rPr>
              <a:t>sal</a:t>
            </a:r>
            <a:r>
              <a:rPr lang="en-US" altLang="ja-JP" dirty="0">
                <a:latin typeface="Tahoma" panose="020B0604030504040204" pitchFamily="34" charset="0"/>
                <a:ea typeface="Tahoma" panose="020B0604030504040204" pitchFamily="34" charset="0"/>
                <a:cs typeface="Tahoma" panose="020B0604030504040204" pitchFamily="34" charset="0"/>
              </a:rPr>
              <a:t> &gt;</a:t>
            </a: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a:t>
            </a:r>
            <a:r>
              <a:rPr lang="ja-JP" altLang="en-US" dirty="0">
                <a:latin typeface="Tahoma" panose="020B0604030504040204" pitchFamily="34" charset="0"/>
                <a:ea typeface="Tahoma" panose="020B0604030504040204" pitchFamily="34" charset="0"/>
                <a:cs typeface="Tahoma" panose="020B0604030504040204" pitchFamily="34" charset="0"/>
              </a:rPr>
              <a:t> </a:t>
            </a:r>
            <a:endParaRPr lang="en-US" altLang="ja-JP" dirty="0">
              <a:cs typeface="Tahoma" panose="020B0604030504040204" pitchFamily="34" charset="0"/>
            </a:endParaRPr>
          </a:p>
        </p:txBody>
      </p:sp>
      <p:cxnSp>
        <p:nvCxnSpPr>
          <p:cNvPr id="14" name="直線矢印コネクタ 13">
            <a:extLst>
              <a:ext uri="{FF2B5EF4-FFF2-40B4-BE49-F238E27FC236}">
                <a16:creationId xmlns:a16="http://schemas.microsoft.com/office/drawing/2014/main" id="{686F7E6B-EE02-199C-7912-FEF1B82EEF77}"/>
              </a:ext>
            </a:extLst>
          </p:cNvPr>
          <p:cNvCxnSpPr>
            <a:cxnSpLocks/>
          </p:cNvCxnSpPr>
          <p:nvPr/>
        </p:nvCxnSpPr>
        <p:spPr>
          <a:xfrm flipH="1">
            <a:off x="5377218" y="1411224"/>
            <a:ext cx="4096391" cy="30788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コンテンツ プレースホルダー 2">
            <a:extLst>
              <a:ext uri="{FF2B5EF4-FFF2-40B4-BE49-F238E27FC236}">
                <a16:creationId xmlns:a16="http://schemas.microsoft.com/office/drawing/2014/main" id="{6C09BF5F-6B92-6D5D-E1E5-53CF8C781CD3}"/>
              </a:ext>
            </a:extLst>
          </p:cNvPr>
          <p:cNvSpPr txBox="1">
            <a:spLocks/>
          </p:cNvSpPr>
          <p:nvPr/>
        </p:nvSpPr>
        <p:spPr>
          <a:xfrm>
            <a:off x="894413" y="5728414"/>
            <a:ext cx="10178322" cy="66078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t>求めた平均値を条件に使用する</a:t>
            </a:r>
          </a:p>
        </p:txBody>
      </p:sp>
    </p:spTree>
    <p:extLst>
      <p:ext uri="{BB962C8B-B14F-4D97-AF65-F5344CB8AC3E}">
        <p14:creationId xmlns:p14="http://schemas.microsoft.com/office/powerpoint/2010/main" val="331356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8"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C3DFEC-CC4D-2250-4466-50EA37C706DE}"/>
              </a:ext>
            </a:extLst>
          </p:cNvPr>
          <p:cNvSpPr>
            <a:spLocks noGrp="1"/>
          </p:cNvSpPr>
          <p:nvPr>
            <p:ph type="title"/>
          </p:nvPr>
        </p:nvSpPr>
        <p:spPr/>
        <p:txBody>
          <a:bodyPr/>
          <a:lstStyle/>
          <a:p>
            <a:r>
              <a:rPr kumimoji="1" lang="ja-JP" altLang="en-US" dirty="0"/>
              <a:t>副問い合わせ（サブクエリ）</a:t>
            </a:r>
          </a:p>
        </p:txBody>
      </p:sp>
      <p:sp>
        <p:nvSpPr>
          <p:cNvPr id="3" name="コンテンツ プレースホルダー 2">
            <a:extLst>
              <a:ext uri="{FF2B5EF4-FFF2-40B4-BE49-F238E27FC236}">
                <a16:creationId xmlns:a16="http://schemas.microsoft.com/office/drawing/2014/main" id="{6E316BDC-606A-BB83-61DA-EB3CA5F7CDD0}"/>
              </a:ext>
            </a:extLst>
          </p:cNvPr>
          <p:cNvSpPr>
            <a:spLocks noGrp="1"/>
          </p:cNvSpPr>
          <p:nvPr>
            <p:ph idx="1"/>
          </p:nvPr>
        </p:nvSpPr>
        <p:spPr>
          <a:xfrm>
            <a:off x="1144101" y="1004048"/>
            <a:ext cx="10661211" cy="511896"/>
          </a:xfrm>
        </p:spPr>
        <p:txBody>
          <a:bodyPr>
            <a:normAutofit fontScale="92500" lnSpcReduction="20000"/>
          </a:bodyPr>
          <a:lstStyle/>
          <a:p>
            <a:pPr marL="0" indent="0">
              <a:buNone/>
            </a:pPr>
            <a:r>
              <a:rPr kumimoji="1" lang="ja-JP" altLang="en-US" sz="3200" dirty="0"/>
              <a:t>先ほどの</a:t>
            </a:r>
            <a:r>
              <a:rPr kumimoji="1" lang="en-US" altLang="ja-JP" sz="3200" dirty="0"/>
              <a:t>2</a:t>
            </a:r>
            <a:r>
              <a:rPr kumimoji="1" lang="ja-JP" altLang="en-US" sz="3200" dirty="0"/>
              <a:t>つの</a:t>
            </a:r>
            <a:r>
              <a:rPr kumimoji="1" lang="en-US" altLang="ja-JP" sz="3200" dirty="0"/>
              <a:t>SELECT</a:t>
            </a:r>
            <a:r>
              <a:rPr kumimoji="1" lang="ja-JP" altLang="en-US" sz="3200" dirty="0"/>
              <a:t>文は</a:t>
            </a:r>
            <a:r>
              <a:rPr kumimoji="1" lang="en-US" altLang="ja-JP" sz="3200" dirty="0"/>
              <a:t>1</a:t>
            </a:r>
            <a:r>
              <a:rPr kumimoji="1" lang="ja-JP" altLang="en-US" sz="3200" dirty="0"/>
              <a:t>文にまとめることができる</a:t>
            </a:r>
          </a:p>
        </p:txBody>
      </p:sp>
      <p:sp>
        <p:nvSpPr>
          <p:cNvPr id="4" name="スライド番号プレースホルダー 3">
            <a:extLst>
              <a:ext uri="{FF2B5EF4-FFF2-40B4-BE49-F238E27FC236}">
                <a16:creationId xmlns:a16="http://schemas.microsoft.com/office/drawing/2014/main" id="{4468EBAF-42FE-A0DC-A46F-F53E43F8A506}"/>
              </a:ext>
            </a:extLst>
          </p:cNvPr>
          <p:cNvSpPr>
            <a:spLocks noGrp="1"/>
          </p:cNvSpPr>
          <p:nvPr>
            <p:ph type="sldNum" sz="quarter" idx="12"/>
          </p:nvPr>
        </p:nvSpPr>
        <p:spPr/>
        <p:txBody>
          <a:bodyPr/>
          <a:lstStyle/>
          <a:p>
            <a:fld id="{5A94AD81-C81A-455B-A87B-15031EE15849}" type="slidenum">
              <a:rPr kumimoji="1" lang="ja-JP" altLang="en-US" smtClean="0"/>
              <a:t>149</a:t>
            </a:fld>
            <a:endParaRPr kumimoji="1" lang="ja-JP" altLang="en-US"/>
          </a:p>
        </p:txBody>
      </p:sp>
      <p:grpSp>
        <p:nvGrpSpPr>
          <p:cNvPr id="8" name="グループ化 7">
            <a:extLst>
              <a:ext uri="{FF2B5EF4-FFF2-40B4-BE49-F238E27FC236}">
                <a16:creationId xmlns:a16="http://schemas.microsoft.com/office/drawing/2014/main" id="{7B55445E-362F-E58E-6CE6-C55E435DBC58}"/>
              </a:ext>
            </a:extLst>
          </p:cNvPr>
          <p:cNvGrpSpPr/>
          <p:nvPr/>
        </p:nvGrpSpPr>
        <p:grpSpPr>
          <a:xfrm>
            <a:off x="894413" y="1719618"/>
            <a:ext cx="10403174" cy="3418765"/>
            <a:chOff x="894413" y="1986450"/>
            <a:chExt cx="10403174" cy="2756378"/>
          </a:xfrm>
        </p:grpSpPr>
        <p:sp>
          <p:nvSpPr>
            <p:cNvPr id="6" name="正方形/長方形 6">
              <a:extLst>
                <a:ext uri="{FF2B5EF4-FFF2-40B4-BE49-F238E27FC236}">
                  <a16:creationId xmlns:a16="http://schemas.microsoft.com/office/drawing/2014/main" id="{69722A88-7D91-9149-4F0F-B2C15D23CD3E}"/>
                </a:ext>
              </a:extLst>
            </p:cNvPr>
            <p:cNvSpPr/>
            <p:nvPr/>
          </p:nvSpPr>
          <p:spPr>
            <a:xfrm>
              <a:off x="894413" y="1986450"/>
              <a:ext cx="10403174" cy="2666736"/>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ahoma" panose="020B0604030504040204" pitchFamily="34" charset="0"/>
                <a:cs typeface="Tahoma" panose="020B0604030504040204" pitchFamily="34" charset="0"/>
              </a:endParaRPr>
            </a:p>
          </p:txBody>
        </p:sp>
        <p:sp>
          <p:nvSpPr>
            <p:cNvPr id="7" name="コンテンツ プレースホルダー 2">
              <a:extLst>
                <a:ext uri="{FF2B5EF4-FFF2-40B4-BE49-F238E27FC236}">
                  <a16:creationId xmlns:a16="http://schemas.microsoft.com/office/drawing/2014/main" id="{C9DC4D67-D30C-E5CB-B2EA-1D425ACF1178}"/>
                </a:ext>
              </a:extLst>
            </p:cNvPr>
            <p:cNvSpPr txBox="1">
              <a:spLocks/>
            </p:cNvSpPr>
            <p:nvPr/>
          </p:nvSpPr>
          <p:spPr>
            <a:xfrm>
              <a:off x="1142431" y="2076092"/>
              <a:ext cx="10155156" cy="2666736"/>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SELECT		</a:t>
              </a:r>
              <a:r>
                <a:rPr lang="en-US" altLang="ja-JP" dirty="0" err="1">
                  <a:latin typeface="Tahoma" panose="020B0604030504040204" pitchFamily="34" charset="0"/>
                  <a:ea typeface="Tahoma" panose="020B0604030504040204" pitchFamily="34" charset="0"/>
                  <a:cs typeface="Tahoma" panose="020B0604030504040204" pitchFamily="34" charset="0"/>
                </a:rPr>
                <a:t>empno</a:t>
              </a:r>
              <a:r>
                <a:rPr lang="en-US" altLang="ja-JP" dirty="0">
                  <a:latin typeface="Tahoma" panose="020B0604030504040204" pitchFamily="34" charset="0"/>
                  <a:ea typeface="Tahoma" panose="020B0604030504040204" pitchFamily="34" charset="0"/>
                  <a:cs typeface="Tahoma" panose="020B0604030504040204" pitchFamily="34" charset="0"/>
                </a:rPr>
                <a:t>,</a:t>
              </a: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			</a:t>
              </a:r>
              <a:r>
                <a:rPr lang="en-US" altLang="ja-JP" dirty="0" err="1">
                  <a:latin typeface="Tahoma" panose="020B0604030504040204" pitchFamily="34" charset="0"/>
                  <a:ea typeface="Tahoma" panose="020B0604030504040204" pitchFamily="34" charset="0"/>
                  <a:cs typeface="Tahoma" panose="020B0604030504040204" pitchFamily="34" charset="0"/>
                </a:rPr>
                <a:t>ename</a:t>
              </a:r>
              <a:endParaRPr lang="en-US" altLang="ja-JP" dirty="0">
                <a:latin typeface="Tahoma" panose="020B0604030504040204" pitchFamily="34" charset="0"/>
                <a:ea typeface="Tahoma" panose="020B0604030504040204" pitchFamily="34" charset="0"/>
                <a:cs typeface="Tahoma" panose="020B0604030504040204" pitchFamily="34" charset="0"/>
              </a:endParaRP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FROM		emp</a:t>
              </a: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WHERE		</a:t>
              </a:r>
              <a:r>
                <a:rPr lang="en-US" altLang="ja-JP" dirty="0" err="1">
                  <a:latin typeface="Tahoma" panose="020B0604030504040204" pitchFamily="34" charset="0"/>
                  <a:ea typeface="Tahoma" panose="020B0604030504040204" pitchFamily="34" charset="0"/>
                  <a:cs typeface="Tahoma" panose="020B0604030504040204" pitchFamily="34" charset="0"/>
                </a:rPr>
                <a:t>sal</a:t>
              </a:r>
              <a:r>
                <a:rPr lang="en-US" altLang="ja-JP" dirty="0">
                  <a:latin typeface="Tahoma" panose="020B0604030504040204" pitchFamily="34" charset="0"/>
                  <a:ea typeface="Tahoma" panose="020B0604030504040204" pitchFamily="34" charset="0"/>
                  <a:cs typeface="Tahoma" panose="020B0604030504040204" pitchFamily="34" charset="0"/>
                </a:rPr>
                <a:t> &gt;</a:t>
              </a:r>
              <a:r>
                <a:rPr lang="ja-JP" altLang="en-US" dirty="0">
                  <a:latin typeface="Tahoma" panose="020B0604030504040204" pitchFamily="34" charset="0"/>
                  <a:ea typeface="Tahoma" panose="020B0604030504040204" pitchFamily="34" charset="0"/>
                  <a:cs typeface="Tahoma" panose="020B0604030504040204" pitchFamily="34" charset="0"/>
                </a:rPr>
                <a:t> </a:t>
              </a:r>
              <a:r>
                <a:rPr lang="en-US" altLang="ja-JP" dirty="0">
                  <a:latin typeface="Tahoma" panose="020B0604030504040204" pitchFamily="34" charset="0"/>
                  <a:ea typeface="Tahoma" panose="020B0604030504040204" pitchFamily="34" charset="0"/>
                  <a:cs typeface="Tahoma" panose="020B0604030504040204" pitchFamily="34" charset="0"/>
                </a:rPr>
                <a:t>(	SELECT 	AVG(</a:t>
              </a:r>
              <a:r>
                <a:rPr lang="en-US" altLang="ja-JP" dirty="0" err="1">
                  <a:latin typeface="Tahoma" panose="020B0604030504040204" pitchFamily="34" charset="0"/>
                  <a:ea typeface="Tahoma" panose="020B0604030504040204" pitchFamily="34" charset="0"/>
                  <a:cs typeface="Tahoma" panose="020B0604030504040204" pitchFamily="34" charset="0"/>
                </a:rPr>
                <a:t>sal</a:t>
              </a:r>
              <a:r>
                <a:rPr lang="en-US" altLang="ja-JP" dirty="0">
                  <a:latin typeface="Tahoma" panose="020B0604030504040204" pitchFamily="34" charset="0"/>
                  <a:ea typeface="Tahoma" panose="020B0604030504040204" pitchFamily="34" charset="0"/>
                  <a:cs typeface="Tahoma" panose="020B0604030504040204" pitchFamily="34" charset="0"/>
                </a:rPr>
                <a:t>)</a:t>
              </a: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					FROM	emp</a:t>
              </a: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				)</a:t>
              </a: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a:t>
              </a:r>
              <a:r>
                <a:rPr lang="ja-JP" altLang="en-US" dirty="0">
                  <a:latin typeface="Tahoma" panose="020B0604030504040204" pitchFamily="34" charset="0"/>
                  <a:ea typeface="Tahoma" panose="020B0604030504040204" pitchFamily="34" charset="0"/>
                  <a:cs typeface="Tahoma" panose="020B0604030504040204" pitchFamily="34" charset="0"/>
                </a:rPr>
                <a:t> </a:t>
              </a:r>
              <a:endParaRPr lang="en-US" altLang="ja-JP" dirty="0">
                <a:cs typeface="Tahoma" panose="020B0604030504040204" pitchFamily="34" charset="0"/>
              </a:endParaRPr>
            </a:p>
          </p:txBody>
        </p:sp>
      </p:grpSp>
      <p:sp>
        <p:nvSpPr>
          <p:cNvPr id="9" name="コンテンツ プレースホルダー 2">
            <a:extLst>
              <a:ext uri="{FF2B5EF4-FFF2-40B4-BE49-F238E27FC236}">
                <a16:creationId xmlns:a16="http://schemas.microsoft.com/office/drawing/2014/main" id="{5AA5FE44-14E2-92A8-3018-D642C687F09E}"/>
              </a:ext>
            </a:extLst>
          </p:cNvPr>
          <p:cNvSpPr txBox="1">
            <a:spLocks/>
          </p:cNvSpPr>
          <p:nvPr/>
        </p:nvSpPr>
        <p:spPr>
          <a:xfrm>
            <a:off x="1142431" y="5230873"/>
            <a:ext cx="10661211" cy="1197223"/>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3200" dirty="0"/>
              <a:t>上記のように他の</a:t>
            </a:r>
            <a:r>
              <a:rPr lang="en-US" altLang="ja-JP" sz="3200" dirty="0"/>
              <a:t>SQL</a:t>
            </a:r>
            <a:r>
              <a:rPr lang="ja-JP" altLang="en-US" sz="3200" dirty="0"/>
              <a:t>文の一部として使われる</a:t>
            </a:r>
            <a:r>
              <a:rPr lang="en-US" altLang="ja-JP" sz="3200" dirty="0"/>
              <a:t>SELECT</a:t>
            </a:r>
            <a:r>
              <a:rPr lang="ja-JP" altLang="en-US" sz="3200" dirty="0"/>
              <a:t>文を</a:t>
            </a:r>
            <a:br>
              <a:rPr lang="en-US" altLang="ja-JP" sz="3200" dirty="0"/>
            </a:br>
            <a:r>
              <a:rPr lang="ja-JP" altLang="en-US" sz="3200" dirty="0">
                <a:solidFill>
                  <a:srgbClr val="FF0000"/>
                </a:solidFill>
              </a:rPr>
              <a:t>副問い合わせ</a:t>
            </a:r>
            <a:r>
              <a:rPr lang="en-US" altLang="ja-JP" sz="3200" dirty="0">
                <a:solidFill>
                  <a:srgbClr val="FF0000"/>
                </a:solidFill>
              </a:rPr>
              <a:t>(</a:t>
            </a:r>
            <a:r>
              <a:rPr lang="ja-JP" altLang="en-US" sz="3200" dirty="0">
                <a:solidFill>
                  <a:srgbClr val="FF0000"/>
                </a:solidFill>
              </a:rPr>
              <a:t>サブクエリ</a:t>
            </a:r>
            <a:r>
              <a:rPr lang="en-US" altLang="ja-JP" sz="3200" dirty="0">
                <a:solidFill>
                  <a:srgbClr val="FF0000"/>
                </a:solidFill>
              </a:rPr>
              <a:t>)</a:t>
            </a:r>
            <a:r>
              <a:rPr lang="ja-JP" altLang="en-US" sz="3200" dirty="0"/>
              <a:t>とよぶ。副問い合わせは（）で囲う。</a:t>
            </a:r>
            <a:endParaRPr lang="en-US" altLang="ja-JP" sz="3200" dirty="0"/>
          </a:p>
        </p:txBody>
      </p:sp>
      <mc:AlternateContent xmlns:mc="http://schemas.openxmlformats.org/markup-compatibility/2006" xmlns:p14="http://schemas.microsoft.com/office/powerpoint/2010/main">
        <mc:Choice Requires="p14">
          <p:contentPart p14:bwMode="auto" r:id="rId3">
            <p14:nvContentPartPr>
              <p14:cNvPr id="5" name="インク 4">
                <a:extLst>
                  <a:ext uri="{FF2B5EF4-FFF2-40B4-BE49-F238E27FC236}">
                    <a16:creationId xmlns:a16="http://schemas.microsoft.com/office/drawing/2014/main" id="{8DFEC6AB-4C54-4BA1-B0AA-BC569A76B0A2}"/>
                  </a:ext>
                </a:extLst>
              </p14:cNvPr>
              <p14:cNvContentPartPr/>
              <p14:nvPr/>
            </p14:nvContentPartPr>
            <p14:xfrm>
              <a:off x="4806000" y="3067920"/>
              <a:ext cx="4596840" cy="1625760"/>
            </p14:xfrm>
          </p:contentPart>
        </mc:Choice>
        <mc:Fallback xmlns="">
          <p:pic>
            <p:nvPicPr>
              <p:cNvPr id="5" name="インク 4">
                <a:extLst>
                  <a:ext uri="{FF2B5EF4-FFF2-40B4-BE49-F238E27FC236}">
                    <a16:creationId xmlns:a16="http://schemas.microsoft.com/office/drawing/2014/main" id="{8DFEC6AB-4C54-4BA1-B0AA-BC569A76B0A2}"/>
                  </a:ext>
                </a:extLst>
              </p:cNvPr>
              <p:cNvPicPr/>
              <p:nvPr/>
            </p:nvPicPr>
            <p:blipFill>
              <a:blip r:embed="rId4"/>
              <a:stretch>
                <a:fillRect/>
              </a:stretch>
            </p:blipFill>
            <p:spPr>
              <a:xfrm>
                <a:off x="4796640" y="3058560"/>
                <a:ext cx="4615560" cy="1644480"/>
              </a:xfrm>
              <a:prstGeom prst="rect">
                <a:avLst/>
              </a:prstGeom>
            </p:spPr>
          </p:pic>
        </mc:Fallback>
      </mc:AlternateContent>
    </p:spTree>
    <p:extLst>
      <p:ext uri="{BB962C8B-B14F-4D97-AF65-F5344CB8AC3E}">
        <p14:creationId xmlns:p14="http://schemas.microsoft.com/office/powerpoint/2010/main" val="2445133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TIPS: </a:t>
            </a:r>
            <a:r>
              <a:rPr kumimoji="1" lang="ja-JP" altLang="en-US" dirty="0"/>
              <a:t>非リレーショナルデータベース</a:t>
            </a:r>
          </a:p>
        </p:txBody>
      </p:sp>
      <p:sp>
        <p:nvSpPr>
          <p:cNvPr id="3" name="コンテンツ プレースホルダー 2"/>
          <p:cNvSpPr>
            <a:spLocks noGrp="1"/>
          </p:cNvSpPr>
          <p:nvPr>
            <p:ph idx="1"/>
          </p:nvPr>
        </p:nvSpPr>
        <p:spPr>
          <a:xfrm>
            <a:off x="1068778" y="5208634"/>
            <a:ext cx="10058400" cy="1649366"/>
          </a:xfrm>
        </p:spPr>
        <p:txBody>
          <a:bodyPr>
            <a:normAutofit/>
          </a:bodyPr>
          <a:lstStyle/>
          <a:p>
            <a:pPr marL="0" indent="0">
              <a:lnSpc>
                <a:spcPts val="3500"/>
              </a:lnSpc>
              <a:buNone/>
            </a:pPr>
            <a:r>
              <a:rPr kumimoji="1" lang="en-US" altLang="ja-JP" sz="3200" dirty="0"/>
              <a:t>NoSQL(Not only SQL)</a:t>
            </a:r>
            <a:r>
              <a:rPr kumimoji="1" lang="ja-JP" altLang="en-US" sz="3200" dirty="0"/>
              <a:t> </a:t>
            </a:r>
            <a:r>
              <a:rPr kumimoji="1" lang="en-US" altLang="ja-JP" sz="3200" dirty="0"/>
              <a:t>:</a:t>
            </a:r>
            <a:r>
              <a:rPr kumimoji="1" lang="ja-JP" altLang="en-US" sz="3200" dirty="0"/>
              <a:t> </a:t>
            </a:r>
            <a:r>
              <a:rPr lang="en-US" altLang="ja-JP" sz="3200" dirty="0"/>
              <a:t>RDB</a:t>
            </a:r>
            <a:r>
              <a:rPr lang="ja-JP" altLang="en-US" sz="3200" dirty="0"/>
              <a:t>以外のシステム</a:t>
            </a:r>
            <a:endParaRPr lang="en-US" altLang="ja-JP" sz="3200" dirty="0"/>
          </a:p>
          <a:p>
            <a:pPr marL="0" indent="0">
              <a:lnSpc>
                <a:spcPts val="3500"/>
              </a:lnSpc>
              <a:buNone/>
            </a:pPr>
            <a:r>
              <a:rPr kumimoji="1" lang="ja-JP" altLang="en-US" sz="3200" dirty="0"/>
              <a:t>低コスト</a:t>
            </a:r>
            <a:r>
              <a:rPr lang="ja-JP" altLang="en-US" sz="3200" dirty="0"/>
              <a:t>で</a:t>
            </a:r>
            <a:r>
              <a:rPr kumimoji="1" lang="ja-JP" altLang="en-US" sz="3200" dirty="0"/>
              <a:t>膨大な量のデータに高速アクセス</a:t>
            </a:r>
            <a:endParaRPr lang="en-US" altLang="ja-JP" sz="3200" dirty="0"/>
          </a:p>
          <a:p>
            <a:pPr marL="0" indent="0">
              <a:lnSpc>
                <a:spcPts val="3500"/>
              </a:lnSpc>
              <a:buNone/>
            </a:pPr>
            <a:r>
              <a:rPr lang="ja-JP" altLang="en-US" sz="3200" dirty="0"/>
              <a:t>トランザクション処理を持たない</a:t>
            </a:r>
            <a:r>
              <a:rPr lang="en-US" altLang="ja-JP" sz="3200" dirty="0"/>
              <a:t>(</a:t>
            </a:r>
            <a:r>
              <a:rPr lang="ja-JP" altLang="en-US" sz="3200" dirty="0"/>
              <a:t>ものが多い</a:t>
            </a:r>
            <a:r>
              <a:rPr lang="en-US" altLang="ja-JP" sz="3200" dirty="0"/>
              <a:t>)</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15</a:t>
            </a:fld>
            <a:endParaRPr kumimoji="1" lang="ja-JP" altLang="en-US"/>
          </a:p>
        </p:txBody>
      </p:sp>
      <p:grpSp>
        <p:nvGrpSpPr>
          <p:cNvPr id="7" name="グループ化 6"/>
          <p:cNvGrpSpPr/>
          <p:nvPr/>
        </p:nvGrpSpPr>
        <p:grpSpPr>
          <a:xfrm>
            <a:off x="2007919" y="1205225"/>
            <a:ext cx="9119259" cy="3673097"/>
            <a:chOff x="2271432" y="1205225"/>
            <a:chExt cx="9119259" cy="3673097"/>
          </a:xfrm>
        </p:grpSpPr>
        <p:pic>
          <p:nvPicPr>
            <p:cNvPr id="5" name="図 4"/>
            <p:cNvPicPr>
              <a:picLocks noChangeAspect="1"/>
            </p:cNvPicPr>
            <p:nvPr/>
          </p:nvPicPr>
          <p:blipFill rotWithShape="1">
            <a:blip r:embed="rId3"/>
            <a:srcRect l="4888" t="17142" r="69725" b="15593"/>
            <a:stretch/>
          </p:blipFill>
          <p:spPr>
            <a:xfrm>
              <a:off x="2271432" y="1205225"/>
              <a:ext cx="3497375" cy="3673097"/>
            </a:xfrm>
            <a:prstGeom prst="rect">
              <a:avLst/>
            </a:prstGeom>
          </p:spPr>
        </p:pic>
        <p:sp>
          <p:nvSpPr>
            <p:cNvPr id="6" name="角丸四角形吹き出し 5"/>
            <p:cNvSpPr/>
            <p:nvPr/>
          </p:nvSpPr>
          <p:spPr>
            <a:xfrm>
              <a:off x="6664312" y="1513983"/>
              <a:ext cx="4726379" cy="629392"/>
            </a:xfrm>
            <a:prstGeom prst="wedgeRoundRectCallout">
              <a:avLst>
                <a:gd name="adj1" fmla="val -65647"/>
                <a:gd name="adj2" fmla="val 167054"/>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400" dirty="0">
                  <a:solidFill>
                    <a:sysClr val="windowText" lastClr="000000"/>
                  </a:solidFill>
                  <a:latin typeface="UD デジタル 教科書体 NK-R" panose="02020400000000000000" pitchFamily="18" charset="-128"/>
                  <a:ea typeface="UD デジタル 教科書体 NK-R" panose="02020400000000000000" pitchFamily="18" charset="-128"/>
                </a:rPr>
                <a:t>例：ドキュメント型</a:t>
              </a:r>
              <a:r>
                <a:rPr kumimoji="1" lang="en-US" altLang="ja-JP" sz="2400" dirty="0">
                  <a:solidFill>
                    <a:sysClr val="windowText" lastClr="000000"/>
                  </a:solidFill>
                  <a:latin typeface="UD デジタル 教科書体 NK-R" panose="02020400000000000000" pitchFamily="18" charset="-128"/>
                  <a:ea typeface="UD デジタル 教科書体 NK-R" panose="02020400000000000000" pitchFamily="18" charset="-128"/>
                </a:rPr>
                <a:t>DB</a:t>
              </a:r>
              <a:r>
                <a:rPr kumimoji="1" lang="ja-JP" altLang="en-US" sz="2400" dirty="0">
                  <a:solidFill>
                    <a:sysClr val="windowText" lastClr="000000"/>
                  </a:solidFill>
                  <a:latin typeface="UD デジタル 教科書体 NK-R" panose="02020400000000000000" pitchFamily="18" charset="-128"/>
                  <a:ea typeface="UD デジタル 教科書体 NK-R" panose="02020400000000000000" pitchFamily="18" charset="-128"/>
                </a:rPr>
                <a:t>（</a:t>
              </a:r>
              <a:r>
                <a:rPr kumimoji="1" lang="en-US" altLang="ja-JP" sz="2400" dirty="0">
                  <a:solidFill>
                    <a:sysClr val="windowText" lastClr="000000"/>
                  </a:solidFill>
                  <a:latin typeface="UD デジタル 教科書体 NK-R" panose="02020400000000000000" pitchFamily="18" charset="-128"/>
                  <a:ea typeface="UD デジタル 教科書体 NK-R" panose="02020400000000000000" pitchFamily="18" charset="-128"/>
                </a:rPr>
                <a:t>JSON</a:t>
              </a:r>
              <a:r>
                <a:rPr kumimoji="1" lang="ja-JP" altLang="en-US" sz="2400" dirty="0">
                  <a:solidFill>
                    <a:sysClr val="windowText" lastClr="000000"/>
                  </a:solidFill>
                  <a:latin typeface="UD デジタル 教科書体 NK-R" panose="02020400000000000000" pitchFamily="18" charset="-128"/>
                  <a:ea typeface="UD デジタル 教科書体 NK-R" panose="02020400000000000000" pitchFamily="18" charset="-128"/>
                </a:rPr>
                <a:t>）</a:t>
              </a:r>
            </a:p>
          </p:txBody>
        </p:sp>
      </p:grpSp>
    </p:spTree>
    <p:extLst>
      <p:ext uri="{BB962C8B-B14F-4D97-AF65-F5344CB8AC3E}">
        <p14:creationId xmlns:p14="http://schemas.microsoft.com/office/powerpoint/2010/main" val="2663217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B99360-274E-A72F-879C-3999283FEADC}"/>
              </a:ext>
            </a:extLst>
          </p:cNvPr>
          <p:cNvSpPr>
            <a:spLocks noGrp="1"/>
          </p:cNvSpPr>
          <p:nvPr>
            <p:ph type="title"/>
          </p:nvPr>
        </p:nvSpPr>
        <p:spPr/>
        <p:txBody>
          <a:bodyPr/>
          <a:lstStyle/>
          <a:p>
            <a:r>
              <a:rPr lang="ja-JP" altLang="en-US" dirty="0"/>
              <a:t>副問い合わせ：処理の流れ</a:t>
            </a:r>
            <a:endParaRPr kumimoji="1" lang="ja-JP" altLang="en-US" dirty="0"/>
          </a:p>
        </p:txBody>
      </p:sp>
      <p:sp>
        <p:nvSpPr>
          <p:cNvPr id="4" name="スライド番号プレースホルダー 3">
            <a:extLst>
              <a:ext uri="{FF2B5EF4-FFF2-40B4-BE49-F238E27FC236}">
                <a16:creationId xmlns:a16="http://schemas.microsoft.com/office/drawing/2014/main" id="{15D39D60-C59F-41FB-1F91-2457D337A40F}"/>
              </a:ext>
            </a:extLst>
          </p:cNvPr>
          <p:cNvSpPr>
            <a:spLocks noGrp="1"/>
          </p:cNvSpPr>
          <p:nvPr>
            <p:ph type="sldNum" sz="quarter" idx="12"/>
          </p:nvPr>
        </p:nvSpPr>
        <p:spPr/>
        <p:txBody>
          <a:bodyPr/>
          <a:lstStyle/>
          <a:p>
            <a:fld id="{5A94AD81-C81A-455B-A87B-15031EE15849}" type="slidenum">
              <a:rPr kumimoji="1" lang="ja-JP" altLang="en-US" smtClean="0"/>
              <a:t>150</a:t>
            </a:fld>
            <a:endParaRPr kumimoji="1" lang="ja-JP" altLang="en-US" dirty="0"/>
          </a:p>
        </p:txBody>
      </p:sp>
      <p:sp>
        <p:nvSpPr>
          <p:cNvPr id="6" name="正方形/長方形 6">
            <a:extLst>
              <a:ext uri="{FF2B5EF4-FFF2-40B4-BE49-F238E27FC236}">
                <a16:creationId xmlns:a16="http://schemas.microsoft.com/office/drawing/2014/main" id="{AD41B52D-C009-A450-C40E-C8030BA97157}"/>
              </a:ext>
            </a:extLst>
          </p:cNvPr>
          <p:cNvSpPr/>
          <p:nvPr/>
        </p:nvSpPr>
        <p:spPr>
          <a:xfrm>
            <a:off x="894413" y="1160059"/>
            <a:ext cx="10403174" cy="3307581"/>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ahoma" panose="020B0604030504040204" pitchFamily="34" charset="0"/>
              <a:cs typeface="Tahoma" panose="020B0604030504040204" pitchFamily="34" charset="0"/>
            </a:endParaRPr>
          </a:p>
        </p:txBody>
      </p:sp>
      <p:grpSp>
        <p:nvGrpSpPr>
          <p:cNvPr id="14" name="グループ化 13">
            <a:extLst>
              <a:ext uri="{FF2B5EF4-FFF2-40B4-BE49-F238E27FC236}">
                <a16:creationId xmlns:a16="http://schemas.microsoft.com/office/drawing/2014/main" id="{EAC99B6B-D33F-8542-CFC2-31C185C33C71}"/>
              </a:ext>
            </a:extLst>
          </p:cNvPr>
          <p:cNvGrpSpPr/>
          <p:nvPr/>
        </p:nvGrpSpPr>
        <p:grpSpPr>
          <a:xfrm>
            <a:off x="4858603" y="2552131"/>
            <a:ext cx="4694830" cy="1474960"/>
            <a:chOff x="4858603" y="2552131"/>
            <a:chExt cx="4694830" cy="1474960"/>
          </a:xfrm>
        </p:grpSpPr>
        <p:sp>
          <p:nvSpPr>
            <p:cNvPr id="8" name="正方形/長方形 7">
              <a:extLst>
                <a:ext uri="{FF2B5EF4-FFF2-40B4-BE49-F238E27FC236}">
                  <a16:creationId xmlns:a16="http://schemas.microsoft.com/office/drawing/2014/main" id="{59903E21-9245-39BE-69E2-4F50D57670C8}"/>
                </a:ext>
              </a:extLst>
            </p:cNvPr>
            <p:cNvSpPr/>
            <p:nvPr/>
          </p:nvSpPr>
          <p:spPr>
            <a:xfrm>
              <a:off x="4858603" y="2552131"/>
              <a:ext cx="4694830" cy="14193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E3CD2DF-86C4-F9CB-827A-5A55D3013C37}"/>
                </a:ext>
              </a:extLst>
            </p:cNvPr>
            <p:cNvSpPr txBox="1"/>
            <p:nvPr/>
          </p:nvSpPr>
          <p:spPr>
            <a:xfrm>
              <a:off x="8816454" y="3319205"/>
              <a:ext cx="504968" cy="707886"/>
            </a:xfrm>
            <a:prstGeom prst="rect">
              <a:avLst/>
            </a:prstGeom>
            <a:noFill/>
          </p:spPr>
          <p:txBody>
            <a:bodyPr wrap="square" rtlCol="0">
              <a:spAutoFit/>
            </a:bodyPr>
            <a:lstStyle/>
            <a:p>
              <a:r>
                <a:rPr kumimoji="1" lang="ja-JP" altLang="en-US" sz="4000" dirty="0">
                  <a:latin typeface="Tahoma" panose="020B0604030504040204" pitchFamily="34" charset="0"/>
                  <a:cs typeface="Tahoma" panose="020B0604030504040204" pitchFamily="34" charset="0"/>
                </a:rPr>
                <a:t>①</a:t>
              </a:r>
            </a:p>
          </p:txBody>
        </p:sp>
      </p:grpSp>
      <p:sp>
        <p:nvSpPr>
          <p:cNvPr id="7" name="コンテンツ プレースホルダー 2">
            <a:extLst>
              <a:ext uri="{FF2B5EF4-FFF2-40B4-BE49-F238E27FC236}">
                <a16:creationId xmlns:a16="http://schemas.microsoft.com/office/drawing/2014/main" id="{C2E93272-CB8B-D356-32FF-25DD7C072D73}"/>
              </a:ext>
            </a:extLst>
          </p:cNvPr>
          <p:cNvSpPr txBox="1">
            <a:spLocks/>
          </p:cNvSpPr>
          <p:nvPr/>
        </p:nvSpPr>
        <p:spPr>
          <a:xfrm>
            <a:off x="1142431" y="1271243"/>
            <a:ext cx="10155156" cy="330758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SELECT		</a:t>
            </a:r>
            <a:r>
              <a:rPr lang="en-US" altLang="ja-JP" dirty="0" err="1">
                <a:latin typeface="Tahoma" panose="020B0604030504040204" pitchFamily="34" charset="0"/>
                <a:ea typeface="Tahoma" panose="020B0604030504040204" pitchFamily="34" charset="0"/>
                <a:cs typeface="Tahoma" panose="020B0604030504040204" pitchFamily="34" charset="0"/>
              </a:rPr>
              <a:t>empno</a:t>
            </a:r>
            <a:r>
              <a:rPr lang="en-US" altLang="ja-JP" dirty="0">
                <a:latin typeface="Tahoma" panose="020B0604030504040204" pitchFamily="34" charset="0"/>
                <a:ea typeface="Tahoma" panose="020B0604030504040204" pitchFamily="34" charset="0"/>
                <a:cs typeface="Tahoma" panose="020B0604030504040204" pitchFamily="34" charset="0"/>
              </a:rPr>
              <a:t>,</a:t>
            </a: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			</a:t>
            </a:r>
            <a:r>
              <a:rPr lang="en-US" altLang="ja-JP" dirty="0" err="1">
                <a:latin typeface="Tahoma" panose="020B0604030504040204" pitchFamily="34" charset="0"/>
                <a:ea typeface="Tahoma" panose="020B0604030504040204" pitchFamily="34" charset="0"/>
                <a:cs typeface="Tahoma" panose="020B0604030504040204" pitchFamily="34" charset="0"/>
              </a:rPr>
              <a:t>ename</a:t>
            </a:r>
            <a:endParaRPr lang="en-US" altLang="ja-JP" dirty="0">
              <a:latin typeface="Tahoma" panose="020B0604030504040204" pitchFamily="34" charset="0"/>
              <a:ea typeface="Tahoma" panose="020B0604030504040204" pitchFamily="34" charset="0"/>
              <a:cs typeface="Tahoma" panose="020B0604030504040204" pitchFamily="34" charset="0"/>
            </a:endParaRP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FROM		emp</a:t>
            </a: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WHERE		</a:t>
            </a:r>
            <a:r>
              <a:rPr lang="en-US" altLang="ja-JP" dirty="0" err="1">
                <a:latin typeface="Tahoma" panose="020B0604030504040204" pitchFamily="34" charset="0"/>
                <a:ea typeface="Tahoma" panose="020B0604030504040204" pitchFamily="34" charset="0"/>
                <a:cs typeface="Tahoma" panose="020B0604030504040204" pitchFamily="34" charset="0"/>
              </a:rPr>
              <a:t>sal</a:t>
            </a:r>
            <a:r>
              <a:rPr lang="en-US" altLang="ja-JP" dirty="0">
                <a:latin typeface="Tahoma" panose="020B0604030504040204" pitchFamily="34" charset="0"/>
                <a:ea typeface="Tahoma" panose="020B0604030504040204" pitchFamily="34" charset="0"/>
                <a:cs typeface="Tahoma" panose="020B0604030504040204" pitchFamily="34" charset="0"/>
              </a:rPr>
              <a:t> &gt;</a:t>
            </a:r>
            <a:r>
              <a:rPr lang="ja-JP" altLang="en-US" dirty="0">
                <a:latin typeface="Tahoma" panose="020B0604030504040204" pitchFamily="34" charset="0"/>
                <a:ea typeface="Tahoma" panose="020B0604030504040204" pitchFamily="34" charset="0"/>
                <a:cs typeface="Tahoma" panose="020B0604030504040204" pitchFamily="34" charset="0"/>
              </a:rPr>
              <a:t> </a:t>
            </a:r>
            <a:r>
              <a:rPr lang="en-US" altLang="ja-JP" dirty="0">
                <a:latin typeface="Tahoma" panose="020B0604030504040204" pitchFamily="34" charset="0"/>
                <a:ea typeface="Tahoma" panose="020B0604030504040204" pitchFamily="34" charset="0"/>
                <a:cs typeface="Tahoma" panose="020B0604030504040204" pitchFamily="34" charset="0"/>
              </a:rPr>
              <a:t>(	SELECT 	AVG(</a:t>
            </a:r>
            <a:r>
              <a:rPr lang="en-US" altLang="ja-JP" dirty="0" err="1">
                <a:latin typeface="Tahoma" panose="020B0604030504040204" pitchFamily="34" charset="0"/>
                <a:ea typeface="Tahoma" panose="020B0604030504040204" pitchFamily="34" charset="0"/>
                <a:cs typeface="Tahoma" panose="020B0604030504040204" pitchFamily="34" charset="0"/>
              </a:rPr>
              <a:t>sal</a:t>
            </a:r>
            <a:r>
              <a:rPr lang="en-US" altLang="ja-JP" dirty="0">
                <a:latin typeface="Tahoma" panose="020B0604030504040204" pitchFamily="34" charset="0"/>
                <a:ea typeface="Tahoma" panose="020B0604030504040204" pitchFamily="34" charset="0"/>
                <a:cs typeface="Tahoma" panose="020B0604030504040204" pitchFamily="34" charset="0"/>
              </a:rPr>
              <a:t>)</a:t>
            </a: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					FROM	emp</a:t>
            </a: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				)</a:t>
            </a: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a:t>
            </a:r>
            <a:r>
              <a:rPr lang="ja-JP" altLang="en-US" dirty="0">
                <a:latin typeface="Tahoma" panose="020B0604030504040204" pitchFamily="34" charset="0"/>
                <a:ea typeface="Tahoma" panose="020B0604030504040204" pitchFamily="34" charset="0"/>
                <a:cs typeface="Tahoma" panose="020B0604030504040204" pitchFamily="34" charset="0"/>
              </a:rPr>
              <a:t> </a:t>
            </a:r>
            <a:endParaRPr lang="en-US" altLang="ja-JP" dirty="0">
              <a:cs typeface="Tahoma" panose="020B0604030504040204" pitchFamily="34" charset="0"/>
            </a:endParaRPr>
          </a:p>
        </p:txBody>
      </p:sp>
      <p:sp>
        <p:nvSpPr>
          <p:cNvPr id="10" name="テキスト ボックス 9">
            <a:extLst>
              <a:ext uri="{FF2B5EF4-FFF2-40B4-BE49-F238E27FC236}">
                <a16:creationId xmlns:a16="http://schemas.microsoft.com/office/drawing/2014/main" id="{789C4A4E-D737-1C8B-0C3D-BF66C3A58BF4}"/>
              </a:ext>
            </a:extLst>
          </p:cNvPr>
          <p:cNvSpPr txBox="1"/>
          <p:nvPr/>
        </p:nvSpPr>
        <p:spPr>
          <a:xfrm>
            <a:off x="10248089" y="3870938"/>
            <a:ext cx="504968" cy="707886"/>
          </a:xfrm>
          <a:prstGeom prst="rect">
            <a:avLst/>
          </a:prstGeom>
          <a:noFill/>
        </p:spPr>
        <p:txBody>
          <a:bodyPr wrap="square" rtlCol="0">
            <a:spAutoFit/>
          </a:bodyPr>
          <a:lstStyle/>
          <a:p>
            <a:r>
              <a:rPr lang="ja-JP" altLang="en-US" sz="4000" dirty="0">
                <a:latin typeface="Tahoma" panose="020B0604030504040204" pitchFamily="34" charset="0"/>
                <a:cs typeface="Tahoma" panose="020B0604030504040204" pitchFamily="34" charset="0"/>
              </a:rPr>
              <a:t>②</a:t>
            </a:r>
            <a:endParaRPr kumimoji="1" lang="ja-JP" altLang="en-US" sz="4000" dirty="0">
              <a:latin typeface="Tahoma" panose="020B0604030504040204" pitchFamily="34" charset="0"/>
              <a:cs typeface="Tahoma" panose="020B0604030504040204" pitchFamily="34" charset="0"/>
            </a:endParaRPr>
          </a:p>
        </p:txBody>
      </p:sp>
      <p:sp>
        <p:nvSpPr>
          <p:cNvPr id="11" name="正方形/長方形 10">
            <a:extLst>
              <a:ext uri="{FF2B5EF4-FFF2-40B4-BE49-F238E27FC236}">
                <a16:creationId xmlns:a16="http://schemas.microsoft.com/office/drawing/2014/main" id="{B08B6E3D-6C3D-DFFF-51DB-87EC97CE2F31}"/>
              </a:ext>
            </a:extLst>
          </p:cNvPr>
          <p:cNvSpPr/>
          <p:nvPr/>
        </p:nvSpPr>
        <p:spPr>
          <a:xfrm>
            <a:off x="4852308" y="-2074294"/>
            <a:ext cx="4694830" cy="14193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400" dirty="0">
                <a:solidFill>
                  <a:schemeClr val="tx1"/>
                </a:solidFill>
                <a:latin typeface="Tahoma" panose="020B0604030504040204" pitchFamily="34" charset="0"/>
                <a:ea typeface="Tahoma" panose="020B0604030504040204" pitchFamily="34" charset="0"/>
                <a:cs typeface="Tahoma" panose="020B0604030504040204" pitchFamily="34" charset="0"/>
              </a:rPr>
              <a:t>1900</a:t>
            </a:r>
            <a:endParaRPr kumimoji="1" lang="ja-JP" altLang="en-US" sz="5400" dirty="0">
              <a:solidFill>
                <a:schemeClr val="tx1"/>
              </a:solidFill>
              <a:latin typeface="Tahoma" panose="020B0604030504040204" pitchFamily="34" charset="0"/>
              <a:cs typeface="Tahoma" panose="020B0604030504040204" pitchFamily="34" charset="0"/>
            </a:endParaRPr>
          </a:p>
        </p:txBody>
      </p:sp>
      <p:sp>
        <p:nvSpPr>
          <p:cNvPr id="12" name="コンテンツ プレースホルダー 2">
            <a:extLst>
              <a:ext uri="{FF2B5EF4-FFF2-40B4-BE49-F238E27FC236}">
                <a16:creationId xmlns:a16="http://schemas.microsoft.com/office/drawing/2014/main" id="{5AA5FE44-14E2-92A8-3018-D642C687F09E}"/>
              </a:ext>
            </a:extLst>
          </p:cNvPr>
          <p:cNvSpPr txBox="1">
            <a:spLocks/>
          </p:cNvSpPr>
          <p:nvPr/>
        </p:nvSpPr>
        <p:spPr>
          <a:xfrm>
            <a:off x="889403" y="4898363"/>
            <a:ext cx="10661211" cy="1197223"/>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3200" dirty="0"/>
              <a:t>基本的に副問い合わせから順に実行される。</a:t>
            </a:r>
            <a:endParaRPr lang="en-US" altLang="ja-JP" sz="3200" dirty="0"/>
          </a:p>
          <a:p>
            <a:pPr marL="0" indent="0">
              <a:buFont typeface="Arial" panose="020B0604020202020204" pitchFamily="34" charset="0"/>
              <a:buNone/>
            </a:pPr>
            <a:endParaRPr lang="en-US" altLang="ja-JP" sz="3200" dirty="0"/>
          </a:p>
        </p:txBody>
      </p:sp>
      <mc:AlternateContent xmlns:mc="http://schemas.openxmlformats.org/markup-compatibility/2006" xmlns:p14="http://schemas.microsoft.com/office/powerpoint/2010/main">
        <mc:Choice Requires="p14">
          <p:contentPart p14:bwMode="auto" r:id="rId3">
            <p14:nvContentPartPr>
              <p14:cNvPr id="3" name="インク 2">
                <a:extLst>
                  <a:ext uri="{FF2B5EF4-FFF2-40B4-BE49-F238E27FC236}">
                    <a16:creationId xmlns:a16="http://schemas.microsoft.com/office/drawing/2014/main" id="{A8A30432-259F-4E19-98C6-23B2E732D8EB}"/>
                  </a:ext>
                </a:extLst>
              </p14:cNvPr>
              <p14:cNvContentPartPr/>
              <p14:nvPr/>
            </p14:nvContentPartPr>
            <p14:xfrm>
              <a:off x="6267240" y="1293480"/>
              <a:ext cx="1667160" cy="2639520"/>
            </p14:xfrm>
          </p:contentPart>
        </mc:Choice>
        <mc:Fallback xmlns="">
          <p:pic>
            <p:nvPicPr>
              <p:cNvPr id="3" name="インク 2">
                <a:extLst>
                  <a:ext uri="{FF2B5EF4-FFF2-40B4-BE49-F238E27FC236}">
                    <a16:creationId xmlns:a16="http://schemas.microsoft.com/office/drawing/2014/main" id="{A8A30432-259F-4E19-98C6-23B2E732D8EB}"/>
                  </a:ext>
                </a:extLst>
              </p:cNvPr>
              <p:cNvPicPr/>
              <p:nvPr/>
            </p:nvPicPr>
            <p:blipFill>
              <a:blip r:embed="rId4"/>
              <a:stretch>
                <a:fillRect/>
              </a:stretch>
            </p:blipFill>
            <p:spPr>
              <a:xfrm>
                <a:off x="6257880" y="1284120"/>
                <a:ext cx="1685880" cy="2658240"/>
              </a:xfrm>
              <a:prstGeom prst="rect">
                <a:avLst/>
              </a:prstGeom>
            </p:spPr>
          </p:pic>
        </mc:Fallback>
      </mc:AlternateContent>
    </p:spTree>
    <p:extLst>
      <p:ext uri="{BB962C8B-B14F-4D97-AF65-F5344CB8AC3E}">
        <p14:creationId xmlns:p14="http://schemas.microsoft.com/office/powerpoint/2010/main" val="385202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4"/>
                                        </p:tgtEl>
                                      </p:cBhvr>
                                    </p:animEffect>
                                    <p:animScale>
                                      <p:cBhvr>
                                        <p:cTn id="7" dur="250" autoRev="1" fill="hold"/>
                                        <p:tgtEl>
                                          <p:spTgt spid="14"/>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A65704-86C1-D7CF-F1EB-B99A2A20374C}"/>
              </a:ext>
            </a:extLst>
          </p:cNvPr>
          <p:cNvSpPr>
            <a:spLocks noGrp="1"/>
          </p:cNvSpPr>
          <p:nvPr>
            <p:ph type="title"/>
          </p:nvPr>
        </p:nvSpPr>
        <p:spPr/>
        <p:txBody>
          <a:bodyPr/>
          <a:lstStyle/>
          <a:p>
            <a:r>
              <a:rPr kumimoji="1" lang="ja-JP" altLang="en-US" dirty="0"/>
              <a:t>単一行副問い合わせ</a:t>
            </a:r>
          </a:p>
        </p:txBody>
      </p:sp>
      <p:sp>
        <p:nvSpPr>
          <p:cNvPr id="4" name="スライド番号プレースホルダー 3">
            <a:extLst>
              <a:ext uri="{FF2B5EF4-FFF2-40B4-BE49-F238E27FC236}">
                <a16:creationId xmlns:a16="http://schemas.microsoft.com/office/drawing/2014/main" id="{D6ADF9D5-015E-4D0C-658E-20E76FB4880F}"/>
              </a:ext>
            </a:extLst>
          </p:cNvPr>
          <p:cNvSpPr>
            <a:spLocks noGrp="1"/>
          </p:cNvSpPr>
          <p:nvPr>
            <p:ph type="sldNum" sz="quarter" idx="12"/>
          </p:nvPr>
        </p:nvSpPr>
        <p:spPr/>
        <p:txBody>
          <a:bodyPr/>
          <a:lstStyle/>
          <a:p>
            <a:fld id="{5A94AD81-C81A-455B-A87B-15031EE15849}" type="slidenum">
              <a:rPr kumimoji="1" lang="ja-JP" altLang="en-US" smtClean="0"/>
              <a:t>151</a:t>
            </a:fld>
            <a:endParaRPr kumimoji="1" lang="ja-JP" altLang="en-US"/>
          </a:p>
        </p:txBody>
      </p:sp>
      <p:sp>
        <p:nvSpPr>
          <p:cNvPr id="5" name="正方形/長方形 6">
            <a:extLst>
              <a:ext uri="{FF2B5EF4-FFF2-40B4-BE49-F238E27FC236}">
                <a16:creationId xmlns:a16="http://schemas.microsoft.com/office/drawing/2014/main" id="{3D077F10-DC59-52A4-EDB0-6FB1C263818B}"/>
              </a:ext>
            </a:extLst>
          </p:cNvPr>
          <p:cNvSpPr/>
          <p:nvPr/>
        </p:nvSpPr>
        <p:spPr>
          <a:xfrm>
            <a:off x="520059" y="1104621"/>
            <a:ext cx="4972987" cy="1625778"/>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ahoma" panose="020B0604030504040204" pitchFamily="34" charset="0"/>
              <a:cs typeface="Tahoma" panose="020B0604030504040204" pitchFamily="34" charset="0"/>
            </a:endParaRPr>
          </a:p>
        </p:txBody>
      </p:sp>
      <p:sp>
        <p:nvSpPr>
          <p:cNvPr id="12" name="正方形/長方形 11">
            <a:extLst>
              <a:ext uri="{FF2B5EF4-FFF2-40B4-BE49-F238E27FC236}">
                <a16:creationId xmlns:a16="http://schemas.microsoft.com/office/drawing/2014/main" id="{9FC8B9B3-A72E-574A-5F30-0B91D99F5090}"/>
              </a:ext>
            </a:extLst>
          </p:cNvPr>
          <p:cNvSpPr/>
          <p:nvPr/>
        </p:nvSpPr>
        <p:spPr>
          <a:xfrm>
            <a:off x="2683171" y="1229263"/>
            <a:ext cx="2133600" cy="1010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コンテンツ プレースホルダー 2">
            <a:extLst>
              <a:ext uri="{FF2B5EF4-FFF2-40B4-BE49-F238E27FC236}">
                <a16:creationId xmlns:a16="http://schemas.microsoft.com/office/drawing/2014/main" id="{4B173EC4-2D05-3A4F-23E8-398D81431734}"/>
              </a:ext>
            </a:extLst>
          </p:cNvPr>
          <p:cNvSpPr txBox="1">
            <a:spLocks/>
          </p:cNvSpPr>
          <p:nvPr/>
        </p:nvSpPr>
        <p:spPr>
          <a:xfrm>
            <a:off x="748090" y="1229262"/>
            <a:ext cx="4068681" cy="150113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200" dirty="0">
                <a:latin typeface="Tahoma" panose="020B0604030504040204" pitchFamily="34" charset="0"/>
                <a:ea typeface="Tahoma" panose="020B0604030504040204" pitchFamily="34" charset="0"/>
                <a:cs typeface="Tahoma" panose="020B0604030504040204" pitchFamily="34" charset="0"/>
              </a:rPr>
              <a:t>SELECT</a:t>
            </a:r>
            <a:r>
              <a:rPr lang="ja-JP" altLang="en-US" sz="3200" dirty="0">
                <a:latin typeface="Tahoma" panose="020B0604030504040204" pitchFamily="34" charset="0"/>
                <a:ea typeface="Tahoma" panose="020B0604030504040204" pitchFamily="34" charset="0"/>
                <a:cs typeface="Tahoma" panose="020B0604030504040204" pitchFamily="34" charset="0"/>
              </a:rPr>
              <a:t>・・・</a:t>
            </a:r>
            <a:r>
              <a:rPr lang="en-US" altLang="ja-JP" sz="3200" dirty="0">
                <a:latin typeface="Tahoma" panose="020B0604030504040204" pitchFamily="34" charset="0"/>
                <a:ea typeface="Tahoma" panose="020B0604030504040204" pitchFamily="34" charset="0"/>
                <a:cs typeface="Tahoma" panose="020B0604030504040204" pitchFamily="34" charset="0"/>
              </a:rPr>
              <a:t>(SELECT</a:t>
            </a:r>
            <a:r>
              <a:rPr lang="ja-JP" altLang="en-US" sz="3200" dirty="0">
                <a:latin typeface="Tahoma" panose="020B0604030504040204" pitchFamily="34" charset="0"/>
                <a:ea typeface="Tahoma" panose="020B0604030504040204" pitchFamily="34" charset="0"/>
                <a:cs typeface="Tahoma" panose="020B0604030504040204" pitchFamily="34" charset="0"/>
              </a:rPr>
              <a:t>・・・</a:t>
            </a:r>
            <a:endParaRPr lang="en-US" altLang="ja-JP" sz="3200" dirty="0">
              <a:latin typeface="Tahoma" panose="020B0604030504040204" pitchFamily="34" charset="0"/>
              <a:ea typeface="Tahoma" panose="020B0604030504040204" pitchFamily="34" charset="0"/>
              <a:cs typeface="Tahoma" panose="020B0604030504040204" pitchFamily="34" charset="0"/>
            </a:endParaRPr>
          </a:p>
          <a:p>
            <a:pPr marL="0" indent="0">
              <a:buFont typeface="Arial" panose="020B0604020202020204" pitchFamily="34" charset="0"/>
              <a:buNone/>
            </a:pPr>
            <a:r>
              <a:rPr lang="en-US" altLang="ja-JP" sz="3200" dirty="0">
                <a:latin typeface="Tahoma" panose="020B0604030504040204" pitchFamily="34" charset="0"/>
                <a:ea typeface="Tahoma" panose="020B0604030504040204" pitchFamily="34" charset="0"/>
                <a:cs typeface="Tahoma" panose="020B0604030504040204" pitchFamily="34" charset="0"/>
              </a:rPr>
              <a:t>		 )</a:t>
            </a:r>
          </a:p>
          <a:p>
            <a:pPr marL="0" indent="0">
              <a:buFont typeface="Arial" panose="020B0604020202020204" pitchFamily="34" charset="0"/>
              <a:buNone/>
            </a:pPr>
            <a:r>
              <a:rPr lang="en-US" altLang="ja-JP" sz="3200" dirty="0">
                <a:latin typeface="Tahoma" panose="020B0604030504040204" pitchFamily="34" charset="0"/>
                <a:ea typeface="Tahoma" panose="020B0604030504040204" pitchFamily="34" charset="0"/>
                <a:cs typeface="Tahoma" panose="020B0604030504040204" pitchFamily="34" charset="0"/>
              </a:rPr>
              <a:t>;</a:t>
            </a:r>
            <a:r>
              <a:rPr lang="ja-JP" altLang="en-US" sz="3200" dirty="0">
                <a:latin typeface="Tahoma" panose="020B0604030504040204" pitchFamily="34" charset="0"/>
                <a:ea typeface="Tahoma" panose="020B0604030504040204" pitchFamily="34" charset="0"/>
                <a:cs typeface="Tahoma" panose="020B0604030504040204" pitchFamily="34" charset="0"/>
              </a:rPr>
              <a:t> </a:t>
            </a:r>
            <a:endParaRPr lang="en-US" altLang="ja-JP" sz="3200" dirty="0">
              <a:cs typeface="Tahoma" panose="020B0604030504040204" pitchFamily="34" charset="0"/>
            </a:endParaRPr>
          </a:p>
        </p:txBody>
      </p:sp>
      <p:sp>
        <p:nvSpPr>
          <p:cNvPr id="14" name="正方形/長方形 6">
            <a:extLst>
              <a:ext uri="{FF2B5EF4-FFF2-40B4-BE49-F238E27FC236}">
                <a16:creationId xmlns:a16="http://schemas.microsoft.com/office/drawing/2014/main" id="{606B0878-AE6D-DA6E-D024-17A302600675}"/>
              </a:ext>
            </a:extLst>
          </p:cNvPr>
          <p:cNvSpPr/>
          <p:nvPr/>
        </p:nvSpPr>
        <p:spPr>
          <a:xfrm>
            <a:off x="6636615" y="1104621"/>
            <a:ext cx="4972987" cy="1625778"/>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ahoma" panose="020B0604030504040204" pitchFamily="34" charset="0"/>
              <a:cs typeface="Tahoma" panose="020B0604030504040204" pitchFamily="34" charset="0"/>
            </a:endParaRPr>
          </a:p>
        </p:txBody>
      </p:sp>
      <p:sp>
        <p:nvSpPr>
          <p:cNvPr id="15" name="正方形/長方形 14">
            <a:extLst>
              <a:ext uri="{FF2B5EF4-FFF2-40B4-BE49-F238E27FC236}">
                <a16:creationId xmlns:a16="http://schemas.microsoft.com/office/drawing/2014/main" id="{581C1785-D477-5A97-2A57-431A72E1DE94}"/>
              </a:ext>
            </a:extLst>
          </p:cNvPr>
          <p:cNvSpPr/>
          <p:nvPr/>
        </p:nvSpPr>
        <p:spPr>
          <a:xfrm>
            <a:off x="8933077" y="1229263"/>
            <a:ext cx="2133600" cy="1010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コンテンツ プレースホルダー 2">
            <a:extLst>
              <a:ext uri="{FF2B5EF4-FFF2-40B4-BE49-F238E27FC236}">
                <a16:creationId xmlns:a16="http://schemas.microsoft.com/office/drawing/2014/main" id="{3C108DF8-F38A-0975-9755-C354D20ED33D}"/>
              </a:ext>
            </a:extLst>
          </p:cNvPr>
          <p:cNvSpPr txBox="1">
            <a:spLocks/>
          </p:cNvSpPr>
          <p:nvPr/>
        </p:nvSpPr>
        <p:spPr>
          <a:xfrm>
            <a:off x="6864646" y="1229262"/>
            <a:ext cx="4068681" cy="15011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200" dirty="0">
                <a:latin typeface="Tahoma" panose="020B0604030504040204" pitchFamily="34" charset="0"/>
                <a:ea typeface="Tahoma" panose="020B0604030504040204" pitchFamily="34" charset="0"/>
                <a:cs typeface="Tahoma" panose="020B0604030504040204" pitchFamily="34" charset="0"/>
              </a:rPr>
              <a:t>SELECT</a:t>
            </a:r>
            <a:r>
              <a:rPr lang="ja-JP" altLang="en-US" sz="3200" dirty="0">
                <a:latin typeface="Tahoma" panose="020B0604030504040204" pitchFamily="34" charset="0"/>
                <a:ea typeface="Tahoma" panose="020B0604030504040204" pitchFamily="34" charset="0"/>
                <a:cs typeface="Tahoma" panose="020B0604030504040204" pitchFamily="34" charset="0"/>
              </a:rPr>
              <a:t>・・・</a:t>
            </a:r>
            <a:r>
              <a:rPr lang="en-US" altLang="ja-JP" sz="3200" dirty="0">
                <a:latin typeface="Tahoma" panose="020B0604030504040204" pitchFamily="34" charset="0"/>
                <a:ea typeface="Tahoma" panose="020B0604030504040204" pitchFamily="34" charset="0"/>
                <a:cs typeface="Tahoma" panose="020B0604030504040204" pitchFamily="34" charset="0"/>
              </a:rPr>
              <a:t>1900</a:t>
            </a:r>
          </a:p>
          <a:p>
            <a:pPr marL="0" indent="0">
              <a:buFont typeface="Arial" panose="020B0604020202020204" pitchFamily="34" charset="0"/>
              <a:buNone/>
            </a:pPr>
            <a:r>
              <a:rPr lang="en-US" altLang="ja-JP" sz="3200" dirty="0">
                <a:latin typeface="Tahoma" panose="020B0604030504040204" pitchFamily="34" charset="0"/>
                <a:ea typeface="Tahoma" panose="020B0604030504040204" pitchFamily="34" charset="0"/>
                <a:cs typeface="Tahoma" panose="020B0604030504040204" pitchFamily="34" charset="0"/>
              </a:rPr>
              <a:t>;</a:t>
            </a:r>
            <a:r>
              <a:rPr lang="ja-JP" altLang="en-US" sz="3200" dirty="0">
                <a:latin typeface="Tahoma" panose="020B0604030504040204" pitchFamily="34" charset="0"/>
                <a:ea typeface="Tahoma" panose="020B0604030504040204" pitchFamily="34" charset="0"/>
                <a:cs typeface="Tahoma" panose="020B0604030504040204" pitchFamily="34" charset="0"/>
              </a:rPr>
              <a:t> </a:t>
            </a:r>
            <a:endParaRPr lang="en-US" altLang="ja-JP" sz="3200" dirty="0">
              <a:cs typeface="Tahoma" panose="020B0604030504040204" pitchFamily="34" charset="0"/>
            </a:endParaRPr>
          </a:p>
        </p:txBody>
      </p:sp>
      <p:sp>
        <p:nvSpPr>
          <p:cNvPr id="17" name="矢印: 右 16">
            <a:extLst>
              <a:ext uri="{FF2B5EF4-FFF2-40B4-BE49-F238E27FC236}">
                <a16:creationId xmlns:a16="http://schemas.microsoft.com/office/drawing/2014/main" id="{ECF134CD-74F7-198D-F609-D50E6E95EA6D}"/>
              </a:ext>
            </a:extLst>
          </p:cNvPr>
          <p:cNvSpPr/>
          <p:nvPr/>
        </p:nvSpPr>
        <p:spPr>
          <a:xfrm>
            <a:off x="5578771" y="1480053"/>
            <a:ext cx="1010219" cy="8749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コンテンツ プレースホルダー 2">
            <a:extLst>
              <a:ext uri="{FF2B5EF4-FFF2-40B4-BE49-F238E27FC236}">
                <a16:creationId xmlns:a16="http://schemas.microsoft.com/office/drawing/2014/main" id="{9016D4A4-4023-F7BD-CF52-17179AC842D5}"/>
              </a:ext>
            </a:extLst>
          </p:cNvPr>
          <p:cNvSpPr txBox="1">
            <a:spLocks/>
          </p:cNvSpPr>
          <p:nvPr/>
        </p:nvSpPr>
        <p:spPr>
          <a:xfrm>
            <a:off x="948391" y="3305811"/>
            <a:ext cx="10661211" cy="1197223"/>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3200" dirty="0"/>
              <a:t>上記のように副問い合わせの実行結果が単一の値に</a:t>
            </a:r>
            <a:br>
              <a:rPr lang="en-US" altLang="ja-JP" sz="3200" dirty="0"/>
            </a:br>
            <a:r>
              <a:rPr lang="ja-JP" altLang="en-US" sz="3200" dirty="0"/>
              <a:t>なるものを</a:t>
            </a:r>
            <a:r>
              <a:rPr lang="ja-JP" altLang="en-US" sz="3200" dirty="0">
                <a:solidFill>
                  <a:srgbClr val="FF0000"/>
                </a:solidFill>
              </a:rPr>
              <a:t>単一行副問い合わせ</a:t>
            </a:r>
            <a:r>
              <a:rPr lang="ja-JP" altLang="en-US" sz="3200" dirty="0"/>
              <a:t>と呼ぶ</a:t>
            </a:r>
            <a:endParaRPr lang="en-US" altLang="ja-JP" sz="3200" dirty="0"/>
          </a:p>
        </p:txBody>
      </p:sp>
      <p:sp>
        <p:nvSpPr>
          <p:cNvPr id="19" name="コンテンツ プレースホルダー 2">
            <a:extLst>
              <a:ext uri="{FF2B5EF4-FFF2-40B4-BE49-F238E27FC236}">
                <a16:creationId xmlns:a16="http://schemas.microsoft.com/office/drawing/2014/main" id="{EDAA5B45-2103-9978-4F25-797DAA0CF93F}"/>
              </a:ext>
            </a:extLst>
          </p:cNvPr>
          <p:cNvSpPr txBox="1">
            <a:spLocks/>
          </p:cNvSpPr>
          <p:nvPr/>
        </p:nvSpPr>
        <p:spPr>
          <a:xfrm>
            <a:off x="948391" y="4779335"/>
            <a:ext cx="10661211" cy="119722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3200" dirty="0"/>
              <a:t>WHERE</a:t>
            </a:r>
            <a:r>
              <a:rPr lang="ja-JP" altLang="en-US" sz="3200" dirty="0"/>
              <a:t>句で比較する値を取得したり、</a:t>
            </a:r>
            <a:endParaRPr lang="en-US" altLang="ja-JP" sz="3200" dirty="0"/>
          </a:p>
          <a:p>
            <a:pPr marL="0" indent="0">
              <a:buFont typeface="Arial" panose="020B0604020202020204" pitchFamily="34" charset="0"/>
              <a:buNone/>
            </a:pPr>
            <a:r>
              <a:rPr lang="en-US" altLang="ja-JP" sz="3200" dirty="0"/>
              <a:t>UPDATE</a:t>
            </a:r>
            <a:r>
              <a:rPr lang="ja-JP" altLang="en-US" sz="3200" dirty="0"/>
              <a:t>の</a:t>
            </a:r>
            <a:r>
              <a:rPr lang="en-US" altLang="ja-JP" sz="3200" dirty="0"/>
              <a:t>SET</a:t>
            </a:r>
            <a:r>
              <a:rPr lang="ja-JP" altLang="en-US" sz="3200" dirty="0"/>
              <a:t>句に入れるための値を取得できる</a:t>
            </a:r>
            <a:endParaRPr lang="en-US" altLang="ja-JP" sz="3200" dirty="0"/>
          </a:p>
        </p:txBody>
      </p:sp>
      <mc:AlternateContent xmlns:mc="http://schemas.openxmlformats.org/markup-compatibility/2006" xmlns:p14="http://schemas.microsoft.com/office/powerpoint/2010/main">
        <mc:Choice Requires="p14">
          <p:contentPart p14:bwMode="auto" r:id="rId3">
            <p14:nvContentPartPr>
              <p14:cNvPr id="3" name="インク 2">
                <a:extLst>
                  <a:ext uri="{FF2B5EF4-FFF2-40B4-BE49-F238E27FC236}">
                    <a16:creationId xmlns:a16="http://schemas.microsoft.com/office/drawing/2014/main" id="{C500F6B7-43A9-4914-9B8E-149F75134EAF}"/>
                  </a:ext>
                </a:extLst>
              </p14:cNvPr>
              <p14:cNvContentPartPr/>
              <p14:nvPr/>
            </p14:nvContentPartPr>
            <p14:xfrm>
              <a:off x="7688520" y="3922920"/>
              <a:ext cx="2762280" cy="380160"/>
            </p14:xfrm>
          </p:contentPart>
        </mc:Choice>
        <mc:Fallback xmlns="">
          <p:pic>
            <p:nvPicPr>
              <p:cNvPr id="3" name="インク 2">
                <a:extLst>
                  <a:ext uri="{FF2B5EF4-FFF2-40B4-BE49-F238E27FC236}">
                    <a16:creationId xmlns:a16="http://schemas.microsoft.com/office/drawing/2014/main" id="{C500F6B7-43A9-4914-9B8E-149F75134EAF}"/>
                  </a:ext>
                </a:extLst>
              </p:cNvPr>
              <p:cNvPicPr/>
              <p:nvPr/>
            </p:nvPicPr>
            <p:blipFill>
              <a:blip r:embed="rId4"/>
              <a:stretch>
                <a:fillRect/>
              </a:stretch>
            </p:blipFill>
            <p:spPr>
              <a:xfrm>
                <a:off x="7679160" y="3913560"/>
                <a:ext cx="2781000" cy="398880"/>
              </a:xfrm>
              <a:prstGeom prst="rect">
                <a:avLst/>
              </a:prstGeom>
            </p:spPr>
          </p:pic>
        </mc:Fallback>
      </mc:AlternateContent>
    </p:spTree>
    <p:extLst>
      <p:ext uri="{BB962C8B-B14F-4D97-AF65-F5344CB8AC3E}">
        <p14:creationId xmlns:p14="http://schemas.microsoft.com/office/powerpoint/2010/main" val="1753492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p:bldP spid="17" grpId="0" animBg="1"/>
      <p:bldP spid="18" grpId="0"/>
      <p:bldP spid="19"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D5B9FF-24E1-0F31-603C-1B8D7BCEE957}"/>
              </a:ext>
            </a:extLst>
          </p:cNvPr>
          <p:cNvSpPr>
            <a:spLocks noGrp="1"/>
          </p:cNvSpPr>
          <p:nvPr>
            <p:ph type="title"/>
          </p:nvPr>
        </p:nvSpPr>
        <p:spPr/>
        <p:txBody>
          <a:bodyPr/>
          <a:lstStyle/>
          <a:p>
            <a:r>
              <a:rPr lang="ja-JP" altLang="en-US" dirty="0"/>
              <a:t>練習</a:t>
            </a:r>
            <a:r>
              <a:rPr lang="en-US" altLang="ja-JP" dirty="0"/>
              <a:t>17</a:t>
            </a:r>
            <a:endParaRPr kumimoji="1" lang="ja-JP" altLang="en-US" dirty="0"/>
          </a:p>
        </p:txBody>
      </p:sp>
      <p:sp>
        <p:nvSpPr>
          <p:cNvPr id="3" name="コンテンツ プレースホルダー 2">
            <a:extLst>
              <a:ext uri="{FF2B5EF4-FFF2-40B4-BE49-F238E27FC236}">
                <a16:creationId xmlns:a16="http://schemas.microsoft.com/office/drawing/2014/main" id="{E628D58C-A7C2-D40C-E8EA-D4801EF90656}"/>
              </a:ext>
            </a:extLst>
          </p:cNvPr>
          <p:cNvSpPr>
            <a:spLocks noGrp="1"/>
          </p:cNvSpPr>
          <p:nvPr>
            <p:ph idx="1"/>
          </p:nvPr>
        </p:nvSpPr>
        <p:spPr/>
        <p:txBody>
          <a:bodyPr/>
          <a:lstStyle/>
          <a:p>
            <a:pPr marL="742950" indent="-742950">
              <a:buFont typeface="+mj-lt"/>
              <a:buAutoNum type="arabicPeriod"/>
            </a:pPr>
            <a:r>
              <a:rPr kumimoji="1" lang="ja-JP" altLang="en-US" dirty="0"/>
              <a:t>最高給与をもらっている従業員の</a:t>
            </a:r>
            <a:br>
              <a:rPr lang="en-US" altLang="ja-JP" dirty="0"/>
            </a:br>
            <a:r>
              <a:rPr kumimoji="1" lang="en-US" altLang="ja-JP" dirty="0" err="1"/>
              <a:t>empno,ename,sal</a:t>
            </a:r>
            <a:r>
              <a:rPr kumimoji="1" lang="ja-JP" altLang="en-US" dirty="0"/>
              <a:t>を取得する。</a:t>
            </a:r>
            <a:endParaRPr kumimoji="1" lang="en-US" altLang="ja-JP" dirty="0"/>
          </a:p>
          <a:p>
            <a:pPr marL="742950" indent="-742950">
              <a:buFont typeface="+mj-lt"/>
              <a:buAutoNum type="arabicPeriod"/>
            </a:pPr>
            <a:endParaRPr lang="en-US" altLang="ja-JP" dirty="0"/>
          </a:p>
          <a:p>
            <a:pPr marL="742950" indent="-742950">
              <a:buFont typeface="+mj-lt"/>
              <a:buAutoNum type="arabicPeriod"/>
            </a:pPr>
            <a:r>
              <a:rPr lang="en-US" altLang="ja-JP" dirty="0" err="1"/>
              <a:t>empno</a:t>
            </a:r>
            <a:r>
              <a:rPr lang="en-US" altLang="ja-JP" dirty="0"/>
              <a:t> 9999</a:t>
            </a:r>
            <a:r>
              <a:rPr lang="ja-JP" altLang="en-US" dirty="0"/>
              <a:t>の</a:t>
            </a:r>
            <a:r>
              <a:rPr lang="en-US" altLang="ja-JP" dirty="0" err="1"/>
              <a:t>sal</a:t>
            </a:r>
            <a:r>
              <a:rPr lang="ja-JP" altLang="en-US" dirty="0"/>
              <a:t>を「全従業員の</a:t>
            </a:r>
            <a:r>
              <a:rPr lang="en-US" altLang="ja-JP" dirty="0" err="1"/>
              <a:t>sal</a:t>
            </a:r>
            <a:r>
              <a:rPr lang="ja-JP" altLang="en-US" dirty="0"/>
              <a:t>の合計」に更新する。</a:t>
            </a:r>
            <a:endParaRPr lang="en-US" altLang="ja-JP" dirty="0"/>
          </a:p>
        </p:txBody>
      </p:sp>
      <p:sp>
        <p:nvSpPr>
          <p:cNvPr id="4" name="スライド番号プレースホルダー 3">
            <a:extLst>
              <a:ext uri="{FF2B5EF4-FFF2-40B4-BE49-F238E27FC236}">
                <a16:creationId xmlns:a16="http://schemas.microsoft.com/office/drawing/2014/main" id="{47099F35-E51F-2CC9-2FA1-A4C4592E8904}"/>
              </a:ext>
            </a:extLst>
          </p:cNvPr>
          <p:cNvSpPr>
            <a:spLocks noGrp="1"/>
          </p:cNvSpPr>
          <p:nvPr>
            <p:ph type="sldNum" sz="quarter" idx="12"/>
          </p:nvPr>
        </p:nvSpPr>
        <p:spPr/>
        <p:txBody>
          <a:bodyPr/>
          <a:lstStyle/>
          <a:p>
            <a:fld id="{5A94AD81-C81A-455B-A87B-15031EE15849}" type="slidenum">
              <a:rPr kumimoji="1" lang="ja-JP" altLang="en-US" smtClean="0"/>
              <a:t>152</a:t>
            </a:fld>
            <a:endParaRPr kumimoji="1" lang="ja-JP" altLang="en-US"/>
          </a:p>
        </p:txBody>
      </p:sp>
      <mc:AlternateContent xmlns:mc="http://schemas.openxmlformats.org/markup-compatibility/2006" xmlns:p14="http://schemas.microsoft.com/office/powerpoint/2010/main">
        <mc:Choice Requires="p14">
          <p:contentPart p14:bwMode="auto" r:id="rId3">
            <p14:nvContentPartPr>
              <p14:cNvPr id="5" name="インク 4">
                <a:extLst>
                  <a:ext uri="{FF2B5EF4-FFF2-40B4-BE49-F238E27FC236}">
                    <a16:creationId xmlns:a16="http://schemas.microsoft.com/office/drawing/2014/main" id="{2BF1C2DE-8C11-405A-93DD-4EC1464F1099}"/>
                  </a:ext>
                </a:extLst>
              </p14:cNvPr>
              <p14:cNvContentPartPr/>
              <p14:nvPr/>
            </p14:nvContentPartPr>
            <p14:xfrm>
              <a:off x="1960920" y="797760"/>
              <a:ext cx="8710920" cy="4017960"/>
            </p14:xfrm>
          </p:contentPart>
        </mc:Choice>
        <mc:Fallback xmlns="">
          <p:pic>
            <p:nvPicPr>
              <p:cNvPr id="5" name="インク 4">
                <a:extLst>
                  <a:ext uri="{FF2B5EF4-FFF2-40B4-BE49-F238E27FC236}">
                    <a16:creationId xmlns:a16="http://schemas.microsoft.com/office/drawing/2014/main" id="{2BF1C2DE-8C11-405A-93DD-4EC1464F1099}"/>
                  </a:ext>
                </a:extLst>
              </p:cNvPr>
              <p:cNvPicPr/>
              <p:nvPr/>
            </p:nvPicPr>
            <p:blipFill>
              <a:blip r:embed="rId4"/>
              <a:stretch>
                <a:fillRect/>
              </a:stretch>
            </p:blipFill>
            <p:spPr>
              <a:xfrm>
                <a:off x="1951560" y="788400"/>
                <a:ext cx="8729640" cy="4036680"/>
              </a:xfrm>
              <a:prstGeom prst="rect">
                <a:avLst/>
              </a:prstGeom>
            </p:spPr>
          </p:pic>
        </mc:Fallback>
      </mc:AlternateContent>
    </p:spTree>
    <p:extLst>
      <p:ext uri="{BB962C8B-B14F-4D97-AF65-F5344CB8AC3E}">
        <p14:creationId xmlns:p14="http://schemas.microsoft.com/office/powerpoint/2010/main" val="264389111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EFE02D-F3A9-9901-DDA4-BDDE507F6F8F}"/>
              </a:ext>
            </a:extLst>
          </p:cNvPr>
          <p:cNvSpPr>
            <a:spLocks noGrp="1"/>
          </p:cNvSpPr>
          <p:nvPr>
            <p:ph type="title"/>
          </p:nvPr>
        </p:nvSpPr>
        <p:spPr/>
        <p:txBody>
          <a:bodyPr/>
          <a:lstStyle/>
          <a:p>
            <a:r>
              <a:rPr kumimoji="1" lang="ja-JP" altLang="en-US" dirty="0"/>
              <a:t>複数行副問い合わせ</a:t>
            </a:r>
          </a:p>
        </p:txBody>
      </p:sp>
      <p:sp>
        <p:nvSpPr>
          <p:cNvPr id="3" name="コンテンツ プレースホルダー 2">
            <a:extLst>
              <a:ext uri="{FF2B5EF4-FFF2-40B4-BE49-F238E27FC236}">
                <a16:creationId xmlns:a16="http://schemas.microsoft.com/office/drawing/2014/main" id="{1E073504-4E25-FE24-3595-7EB0D71ADBFF}"/>
              </a:ext>
            </a:extLst>
          </p:cNvPr>
          <p:cNvSpPr>
            <a:spLocks noGrp="1"/>
          </p:cNvSpPr>
          <p:nvPr>
            <p:ph idx="1"/>
          </p:nvPr>
        </p:nvSpPr>
        <p:spPr>
          <a:xfrm>
            <a:off x="887104" y="3335537"/>
            <a:ext cx="10542896" cy="2544056"/>
          </a:xfrm>
        </p:spPr>
        <p:txBody>
          <a:bodyPr/>
          <a:lstStyle/>
          <a:p>
            <a:pPr marL="0" indent="0">
              <a:buNone/>
            </a:pPr>
            <a:r>
              <a:rPr kumimoji="1" lang="ja-JP" altLang="en-US" dirty="0"/>
              <a:t>副問い合わせの結果が複数行になるものを</a:t>
            </a:r>
            <a:br>
              <a:rPr kumimoji="1" lang="en-US" altLang="ja-JP" dirty="0"/>
            </a:br>
            <a:r>
              <a:rPr kumimoji="1" lang="ja-JP" altLang="en-US" dirty="0">
                <a:solidFill>
                  <a:srgbClr val="FF0000"/>
                </a:solidFill>
              </a:rPr>
              <a:t>複数行副問い合わせ</a:t>
            </a:r>
            <a:r>
              <a:rPr kumimoji="1" lang="ja-JP" altLang="en-US" dirty="0"/>
              <a:t>と呼ぶ</a:t>
            </a:r>
            <a:endParaRPr kumimoji="1" lang="ja-JP" altLang="en-US" dirty="0">
              <a:solidFill>
                <a:srgbClr val="FF0000"/>
              </a:solidFill>
            </a:endParaRPr>
          </a:p>
        </p:txBody>
      </p:sp>
      <p:sp>
        <p:nvSpPr>
          <p:cNvPr id="4" name="スライド番号プレースホルダー 3">
            <a:extLst>
              <a:ext uri="{FF2B5EF4-FFF2-40B4-BE49-F238E27FC236}">
                <a16:creationId xmlns:a16="http://schemas.microsoft.com/office/drawing/2014/main" id="{0C745069-2210-3737-EC30-8E504E6BA864}"/>
              </a:ext>
            </a:extLst>
          </p:cNvPr>
          <p:cNvSpPr>
            <a:spLocks noGrp="1"/>
          </p:cNvSpPr>
          <p:nvPr>
            <p:ph type="sldNum" sz="quarter" idx="12"/>
          </p:nvPr>
        </p:nvSpPr>
        <p:spPr/>
        <p:txBody>
          <a:bodyPr/>
          <a:lstStyle/>
          <a:p>
            <a:fld id="{5A94AD81-C81A-455B-A87B-15031EE15849}" type="slidenum">
              <a:rPr kumimoji="1" lang="ja-JP" altLang="en-US" smtClean="0"/>
              <a:t>153</a:t>
            </a:fld>
            <a:endParaRPr kumimoji="1" lang="ja-JP" altLang="en-US"/>
          </a:p>
        </p:txBody>
      </p:sp>
      <p:sp>
        <p:nvSpPr>
          <p:cNvPr id="5" name="正方形/長方形 6">
            <a:extLst>
              <a:ext uri="{FF2B5EF4-FFF2-40B4-BE49-F238E27FC236}">
                <a16:creationId xmlns:a16="http://schemas.microsoft.com/office/drawing/2014/main" id="{1600ECF3-E139-A382-207A-850693142247}"/>
              </a:ext>
            </a:extLst>
          </p:cNvPr>
          <p:cNvSpPr/>
          <p:nvPr/>
        </p:nvSpPr>
        <p:spPr>
          <a:xfrm>
            <a:off x="520059" y="1104621"/>
            <a:ext cx="4972987" cy="1625778"/>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ahoma" panose="020B0604030504040204" pitchFamily="34" charset="0"/>
              <a:cs typeface="Tahoma" panose="020B0604030504040204" pitchFamily="34" charset="0"/>
            </a:endParaRPr>
          </a:p>
        </p:txBody>
      </p:sp>
      <p:sp>
        <p:nvSpPr>
          <p:cNvPr id="6" name="正方形/長方形 5">
            <a:extLst>
              <a:ext uri="{FF2B5EF4-FFF2-40B4-BE49-F238E27FC236}">
                <a16:creationId xmlns:a16="http://schemas.microsoft.com/office/drawing/2014/main" id="{3BF0D790-1295-EF3D-B763-D1352288DC4E}"/>
              </a:ext>
            </a:extLst>
          </p:cNvPr>
          <p:cNvSpPr/>
          <p:nvPr/>
        </p:nvSpPr>
        <p:spPr>
          <a:xfrm>
            <a:off x="2683171" y="1229263"/>
            <a:ext cx="2133600" cy="1010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コンテンツ プレースホルダー 2">
            <a:extLst>
              <a:ext uri="{FF2B5EF4-FFF2-40B4-BE49-F238E27FC236}">
                <a16:creationId xmlns:a16="http://schemas.microsoft.com/office/drawing/2014/main" id="{AF00DED2-D41D-D6CD-023E-16F49B919C30}"/>
              </a:ext>
            </a:extLst>
          </p:cNvPr>
          <p:cNvSpPr txBox="1">
            <a:spLocks/>
          </p:cNvSpPr>
          <p:nvPr/>
        </p:nvSpPr>
        <p:spPr>
          <a:xfrm>
            <a:off x="748090" y="1229262"/>
            <a:ext cx="4068681" cy="150113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200" dirty="0">
                <a:latin typeface="Tahoma" panose="020B0604030504040204" pitchFamily="34" charset="0"/>
                <a:ea typeface="Tahoma" panose="020B0604030504040204" pitchFamily="34" charset="0"/>
                <a:cs typeface="Tahoma" panose="020B0604030504040204" pitchFamily="34" charset="0"/>
              </a:rPr>
              <a:t>SELECT</a:t>
            </a:r>
            <a:r>
              <a:rPr lang="ja-JP" altLang="en-US" sz="3200" dirty="0">
                <a:latin typeface="Tahoma" panose="020B0604030504040204" pitchFamily="34" charset="0"/>
                <a:ea typeface="Tahoma" panose="020B0604030504040204" pitchFamily="34" charset="0"/>
                <a:cs typeface="Tahoma" panose="020B0604030504040204" pitchFamily="34" charset="0"/>
              </a:rPr>
              <a:t>・・・</a:t>
            </a:r>
            <a:r>
              <a:rPr lang="en-US" altLang="ja-JP" sz="3200" dirty="0">
                <a:latin typeface="Tahoma" panose="020B0604030504040204" pitchFamily="34" charset="0"/>
                <a:ea typeface="Tahoma" panose="020B0604030504040204" pitchFamily="34" charset="0"/>
                <a:cs typeface="Tahoma" panose="020B0604030504040204" pitchFamily="34" charset="0"/>
              </a:rPr>
              <a:t>(SELECT</a:t>
            </a:r>
            <a:r>
              <a:rPr lang="ja-JP" altLang="en-US" sz="3200" dirty="0">
                <a:latin typeface="Tahoma" panose="020B0604030504040204" pitchFamily="34" charset="0"/>
                <a:ea typeface="Tahoma" panose="020B0604030504040204" pitchFamily="34" charset="0"/>
                <a:cs typeface="Tahoma" panose="020B0604030504040204" pitchFamily="34" charset="0"/>
              </a:rPr>
              <a:t>・・・</a:t>
            </a:r>
            <a:endParaRPr lang="en-US" altLang="ja-JP" sz="3200" dirty="0">
              <a:latin typeface="Tahoma" panose="020B0604030504040204" pitchFamily="34" charset="0"/>
              <a:ea typeface="Tahoma" panose="020B0604030504040204" pitchFamily="34" charset="0"/>
              <a:cs typeface="Tahoma" panose="020B0604030504040204" pitchFamily="34" charset="0"/>
            </a:endParaRPr>
          </a:p>
          <a:p>
            <a:pPr marL="0" indent="0">
              <a:buFont typeface="Arial" panose="020B0604020202020204" pitchFamily="34" charset="0"/>
              <a:buNone/>
            </a:pPr>
            <a:r>
              <a:rPr lang="en-US" altLang="ja-JP" sz="3200" dirty="0">
                <a:latin typeface="Tahoma" panose="020B0604030504040204" pitchFamily="34" charset="0"/>
                <a:ea typeface="Tahoma" panose="020B0604030504040204" pitchFamily="34" charset="0"/>
                <a:cs typeface="Tahoma" panose="020B0604030504040204" pitchFamily="34" charset="0"/>
              </a:rPr>
              <a:t>		 )</a:t>
            </a:r>
          </a:p>
          <a:p>
            <a:pPr marL="0" indent="0">
              <a:buFont typeface="Arial" panose="020B0604020202020204" pitchFamily="34" charset="0"/>
              <a:buNone/>
            </a:pPr>
            <a:r>
              <a:rPr lang="en-US" altLang="ja-JP" sz="3200" dirty="0">
                <a:latin typeface="Tahoma" panose="020B0604030504040204" pitchFamily="34" charset="0"/>
                <a:ea typeface="Tahoma" panose="020B0604030504040204" pitchFamily="34" charset="0"/>
                <a:cs typeface="Tahoma" panose="020B0604030504040204" pitchFamily="34" charset="0"/>
              </a:rPr>
              <a:t>;</a:t>
            </a:r>
            <a:r>
              <a:rPr lang="ja-JP" altLang="en-US" sz="3200" dirty="0">
                <a:latin typeface="Tahoma" panose="020B0604030504040204" pitchFamily="34" charset="0"/>
                <a:ea typeface="Tahoma" panose="020B0604030504040204" pitchFamily="34" charset="0"/>
                <a:cs typeface="Tahoma" panose="020B0604030504040204" pitchFamily="34" charset="0"/>
              </a:rPr>
              <a:t> </a:t>
            </a:r>
            <a:endParaRPr lang="en-US" altLang="ja-JP" sz="3200" dirty="0">
              <a:cs typeface="Tahoma" panose="020B0604030504040204" pitchFamily="34" charset="0"/>
            </a:endParaRPr>
          </a:p>
        </p:txBody>
      </p:sp>
      <p:sp>
        <p:nvSpPr>
          <p:cNvPr id="8" name="正方形/長方形 6">
            <a:extLst>
              <a:ext uri="{FF2B5EF4-FFF2-40B4-BE49-F238E27FC236}">
                <a16:creationId xmlns:a16="http://schemas.microsoft.com/office/drawing/2014/main" id="{7CB1E274-676A-B74F-9B35-31E4FC4A5E67}"/>
              </a:ext>
            </a:extLst>
          </p:cNvPr>
          <p:cNvSpPr/>
          <p:nvPr/>
        </p:nvSpPr>
        <p:spPr>
          <a:xfrm>
            <a:off x="6636615" y="1104621"/>
            <a:ext cx="4972987" cy="1625778"/>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ahoma" panose="020B0604030504040204" pitchFamily="34" charset="0"/>
              <a:cs typeface="Tahoma" panose="020B0604030504040204" pitchFamily="34" charset="0"/>
            </a:endParaRPr>
          </a:p>
        </p:txBody>
      </p:sp>
      <p:sp>
        <p:nvSpPr>
          <p:cNvPr id="9" name="正方形/長方形 8">
            <a:extLst>
              <a:ext uri="{FF2B5EF4-FFF2-40B4-BE49-F238E27FC236}">
                <a16:creationId xmlns:a16="http://schemas.microsoft.com/office/drawing/2014/main" id="{C42BF981-3AD9-DD25-B753-761B66EAB1CB}"/>
              </a:ext>
            </a:extLst>
          </p:cNvPr>
          <p:cNvSpPr/>
          <p:nvPr/>
        </p:nvSpPr>
        <p:spPr>
          <a:xfrm>
            <a:off x="8277985" y="1214978"/>
            <a:ext cx="2133600" cy="1010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コンテンツ プレースホルダー 2">
            <a:extLst>
              <a:ext uri="{FF2B5EF4-FFF2-40B4-BE49-F238E27FC236}">
                <a16:creationId xmlns:a16="http://schemas.microsoft.com/office/drawing/2014/main" id="{5390AAB6-2FAF-BC89-1EE5-89631C58A2C8}"/>
              </a:ext>
            </a:extLst>
          </p:cNvPr>
          <p:cNvSpPr txBox="1">
            <a:spLocks/>
          </p:cNvSpPr>
          <p:nvPr/>
        </p:nvSpPr>
        <p:spPr>
          <a:xfrm>
            <a:off x="6864646" y="1229262"/>
            <a:ext cx="4068681" cy="150113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000" dirty="0">
                <a:latin typeface="Tahoma" panose="020B0604030504040204" pitchFamily="34" charset="0"/>
                <a:ea typeface="Tahoma" panose="020B0604030504040204" pitchFamily="34" charset="0"/>
                <a:cs typeface="Tahoma" panose="020B0604030504040204" pitchFamily="34" charset="0"/>
              </a:rPr>
              <a:t>SELECT</a:t>
            </a:r>
            <a:r>
              <a:rPr lang="ja-JP" altLang="en-US" sz="2000" dirty="0">
                <a:latin typeface="Tahoma" panose="020B0604030504040204" pitchFamily="34" charset="0"/>
                <a:ea typeface="Tahoma" panose="020B0604030504040204" pitchFamily="34" charset="0"/>
                <a:cs typeface="Tahoma" panose="020B0604030504040204" pitchFamily="34" charset="0"/>
              </a:rPr>
              <a:t>・・・</a:t>
            </a:r>
            <a:r>
              <a:rPr lang="en-US" altLang="ja-JP" sz="2000" dirty="0">
                <a:latin typeface="Tahoma" panose="020B0604030504040204" pitchFamily="34" charset="0"/>
                <a:ea typeface="Tahoma" panose="020B0604030504040204" pitchFamily="34" charset="0"/>
                <a:cs typeface="Tahoma" panose="020B0604030504040204" pitchFamily="34" charset="0"/>
              </a:rPr>
              <a:t>	10</a:t>
            </a:r>
          </a:p>
          <a:p>
            <a:pPr marL="0" indent="0">
              <a:buFont typeface="Arial" panose="020B0604020202020204" pitchFamily="34" charset="0"/>
              <a:buNone/>
            </a:pPr>
            <a:r>
              <a:rPr lang="en-US" altLang="ja-JP" sz="2000" dirty="0">
                <a:latin typeface="Tahoma" panose="020B0604030504040204" pitchFamily="34" charset="0"/>
                <a:ea typeface="Tahoma" panose="020B0604030504040204" pitchFamily="34" charset="0"/>
                <a:cs typeface="Tahoma" panose="020B0604030504040204" pitchFamily="34" charset="0"/>
              </a:rPr>
              <a:t>		20</a:t>
            </a:r>
          </a:p>
          <a:p>
            <a:pPr marL="0" indent="0">
              <a:buFont typeface="Arial" panose="020B0604020202020204" pitchFamily="34" charset="0"/>
              <a:buNone/>
            </a:pPr>
            <a:r>
              <a:rPr lang="en-US" altLang="ja-JP" sz="2000" dirty="0">
                <a:latin typeface="Tahoma" panose="020B0604030504040204" pitchFamily="34" charset="0"/>
                <a:ea typeface="Tahoma" panose="020B0604030504040204" pitchFamily="34" charset="0"/>
                <a:cs typeface="Tahoma" panose="020B0604030504040204" pitchFamily="34" charset="0"/>
              </a:rPr>
              <a:t>		30		</a:t>
            </a:r>
          </a:p>
          <a:p>
            <a:pPr marL="0" indent="0">
              <a:buFont typeface="Arial" panose="020B0604020202020204" pitchFamily="34" charset="0"/>
              <a:buNone/>
            </a:pPr>
            <a:r>
              <a:rPr lang="en-US" altLang="ja-JP" sz="2000" dirty="0">
                <a:latin typeface="Tahoma" panose="020B0604030504040204" pitchFamily="34" charset="0"/>
                <a:ea typeface="Tahoma" panose="020B0604030504040204" pitchFamily="34" charset="0"/>
                <a:cs typeface="Tahoma" panose="020B0604030504040204" pitchFamily="34" charset="0"/>
              </a:rPr>
              <a:t>;</a:t>
            </a:r>
            <a:r>
              <a:rPr lang="ja-JP" altLang="en-US" sz="2000" dirty="0">
                <a:latin typeface="Tahoma" panose="020B0604030504040204" pitchFamily="34" charset="0"/>
                <a:ea typeface="Tahoma" panose="020B0604030504040204" pitchFamily="34" charset="0"/>
                <a:cs typeface="Tahoma" panose="020B0604030504040204" pitchFamily="34" charset="0"/>
              </a:rPr>
              <a:t> </a:t>
            </a:r>
            <a:endParaRPr lang="en-US" altLang="ja-JP" sz="2000" dirty="0">
              <a:cs typeface="Tahoma" panose="020B0604030504040204" pitchFamily="34" charset="0"/>
            </a:endParaRPr>
          </a:p>
        </p:txBody>
      </p:sp>
      <p:sp>
        <p:nvSpPr>
          <p:cNvPr id="11" name="矢印: 右 10">
            <a:extLst>
              <a:ext uri="{FF2B5EF4-FFF2-40B4-BE49-F238E27FC236}">
                <a16:creationId xmlns:a16="http://schemas.microsoft.com/office/drawing/2014/main" id="{494EBF23-C566-5EA4-6B80-A73DC3644545}"/>
              </a:ext>
            </a:extLst>
          </p:cNvPr>
          <p:cNvSpPr/>
          <p:nvPr/>
        </p:nvSpPr>
        <p:spPr>
          <a:xfrm>
            <a:off x="5578771" y="1480053"/>
            <a:ext cx="1010219" cy="8749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7522538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67A403-50EE-9C57-FE82-9EEC9CE60A57}"/>
              </a:ext>
            </a:extLst>
          </p:cNvPr>
          <p:cNvSpPr>
            <a:spLocks noGrp="1"/>
          </p:cNvSpPr>
          <p:nvPr>
            <p:ph type="title"/>
          </p:nvPr>
        </p:nvSpPr>
        <p:spPr/>
        <p:txBody>
          <a:bodyPr/>
          <a:lstStyle/>
          <a:p>
            <a:r>
              <a:rPr kumimoji="1" lang="ja-JP" altLang="en-US" dirty="0"/>
              <a:t>複数行副問い合わせ</a:t>
            </a:r>
          </a:p>
        </p:txBody>
      </p:sp>
      <p:sp>
        <p:nvSpPr>
          <p:cNvPr id="3" name="コンテンツ プレースホルダー 2">
            <a:extLst>
              <a:ext uri="{FF2B5EF4-FFF2-40B4-BE49-F238E27FC236}">
                <a16:creationId xmlns:a16="http://schemas.microsoft.com/office/drawing/2014/main" id="{4FF97E36-423A-5D43-F1A4-1611E7091501}"/>
              </a:ext>
            </a:extLst>
          </p:cNvPr>
          <p:cNvSpPr>
            <a:spLocks noGrp="1"/>
          </p:cNvSpPr>
          <p:nvPr>
            <p:ph idx="1"/>
          </p:nvPr>
        </p:nvSpPr>
        <p:spPr>
          <a:xfrm>
            <a:off x="1251678" y="1200151"/>
            <a:ext cx="10178322" cy="1252763"/>
          </a:xfrm>
        </p:spPr>
        <p:txBody>
          <a:bodyPr>
            <a:normAutofit lnSpcReduction="10000"/>
          </a:bodyPr>
          <a:lstStyle/>
          <a:p>
            <a:pPr marL="0" indent="0">
              <a:buNone/>
            </a:pPr>
            <a:r>
              <a:rPr kumimoji="1" lang="ja-JP" altLang="en-US" dirty="0"/>
              <a:t>「</a:t>
            </a:r>
            <a:r>
              <a:rPr kumimoji="1" lang="en-US" altLang="ja-JP" dirty="0" err="1"/>
              <a:t>sal</a:t>
            </a:r>
            <a:r>
              <a:rPr kumimoji="1" lang="ja-JP" altLang="en-US" dirty="0"/>
              <a:t>が</a:t>
            </a:r>
            <a:r>
              <a:rPr kumimoji="1" lang="en-US" altLang="ja-JP" dirty="0"/>
              <a:t>2900</a:t>
            </a:r>
            <a:r>
              <a:rPr kumimoji="1" lang="ja-JP" altLang="en-US" dirty="0"/>
              <a:t>以上になる可能性がある職種」についている人を抽出する</a:t>
            </a:r>
          </a:p>
        </p:txBody>
      </p:sp>
      <p:sp>
        <p:nvSpPr>
          <p:cNvPr id="4" name="スライド番号プレースホルダー 3">
            <a:extLst>
              <a:ext uri="{FF2B5EF4-FFF2-40B4-BE49-F238E27FC236}">
                <a16:creationId xmlns:a16="http://schemas.microsoft.com/office/drawing/2014/main" id="{241C227F-91C0-8543-F33D-E8E212699720}"/>
              </a:ext>
            </a:extLst>
          </p:cNvPr>
          <p:cNvSpPr>
            <a:spLocks noGrp="1"/>
          </p:cNvSpPr>
          <p:nvPr>
            <p:ph type="sldNum" sz="quarter" idx="12"/>
          </p:nvPr>
        </p:nvSpPr>
        <p:spPr/>
        <p:txBody>
          <a:bodyPr/>
          <a:lstStyle/>
          <a:p>
            <a:fld id="{5A94AD81-C81A-455B-A87B-15031EE15849}" type="slidenum">
              <a:rPr kumimoji="1" lang="ja-JP" altLang="en-US" smtClean="0"/>
              <a:t>154</a:t>
            </a:fld>
            <a:endParaRPr kumimoji="1" lang="ja-JP" altLang="en-US"/>
          </a:p>
        </p:txBody>
      </p:sp>
      <p:grpSp>
        <p:nvGrpSpPr>
          <p:cNvPr id="5" name="グループ化 4">
            <a:extLst>
              <a:ext uri="{FF2B5EF4-FFF2-40B4-BE49-F238E27FC236}">
                <a16:creationId xmlns:a16="http://schemas.microsoft.com/office/drawing/2014/main" id="{15820165-9AF9-54A4-EC23-73B563F0EC93}"/>
              </a:ext>
            </a:extLst>
          </p:cNvPr>
          <p:cNvGrpSpPr/>
          <p:nvPr/>
        </p:nvGrpSpPr>
        <p:grpSpPr>
          <a:xfrm>
            <a:off x="1139252" y="2620370"/>
            <a:ext cx="10403174" cy="3307581"/>
            <a:chOff x="894413" y="1986450"/>
            <a:chExt cx="10403174" cy="2666736"/>
          </a:xfrm>
        </p:grpSpPr>
        <p:sp>
          <p:nvSpPr>
            <p:cNvPr id="6" name="正方形/長方形 6">
              <a:extLst>
                <a:ext uri="{FF2B5EF4-FFF2-40B4-BE49-F238E27FC236}">
                  <a16:creationId xmlns:a16="http://schemas.microsoft.com/office/drawing/2014/main" id="{B6C71A26-FE7E-5B25-3249-857F91FEADD9}"/>
                </a:ext>
              </a:extLst>
            </p:cNvPr>
            <p:cNvSpPr/>
            <p:nvPr/>
          </p:nvSpPr>
          <p:spPr>
            <a:xfrm>
              <a:off x="894413" y="1986450"/>
              <a:ext cx="10403174" cy="2666736"/>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ahoma" panose="020B0604030504040204" pitchFamily="34" charset="0"/>
                <a:cs typeface="Tahoma" panose="020B0604030504040204" pitchFamily="34" charset="0"/>
              </a:endParaRPr>
            </a:p>
          </p:txBody>
        </p:sp>
        <p:sp>
          <p:nvSpPr>
            <p:cNvPr id="7" name="コンテンツ プレースホルダー 2">
              <a:extLst>
                <a:ext uri="{FF2B5EF4-FFF2-40B4-BE49-F238E27FC236}">
                  <a16:creationId xmlns:a16="http://schemas.microsoft.com/office/drawing/2014/main" id="{BFFB9FE5-C2B8-CF63-209D-4C79F7D56F81}"/>
                </a:ext>
              </a:extLst>
            </p:cNvPr>
            <p:cNvSpPr txBox="1">
              <a:spLocks/>
            </p:cNvSpPr>
            <p:nvPr/>
          </p:nvSpPr>
          <p:spPr>
            <a:xfrm>
              <a:off x="1142431" y="2076092"/>
              <a:ext cx="10155156" cy="257709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SELECT		</a:t>
              </a:r>
              <a:r>
                <a:rPr lang="en-US" altLang="ja-JP" dirty="0" err="1">
                  <a:latin typeface="Tahoma" panose="020B0604030504040204" pitchFamily="34" charset="0"/>
                  <a:ea typeface="Tahoma" panose="020B0604030504040204" pitchFamily="34" charset="0"/>
                  <a:cs typeface="Tahoma" panose="020B0604030504040204" pitchFamily="34" charset="0"/>
                </a:rPr>
                <a:t>ename</a:t>
              </a:r>
              <a:r>
                <a:rPr lang="en-US" altLang="ja-JP" dirty="0">
                  <a:latin typeface="Tahoma" panose="020B0604030504040204" pitchFamily="34" charset="0"/>
                  <a:ea typeface="Tahoma" panose="020B0604030504040204" pitchFamily="34" charset="0"/>
                  <a:cs typeface="Tahoma" panose="020B0604030504040204" pitchFamily="34" charset="0"/>
                </a:rPr>
                <a:t>, job, </a:t>
              </a:r>
              <a:r>
                <a:rPr lang="en-US" altLang="ja-JP" dirty="0" err="1">
                  <a:latin typeface="Tahoma" panose="020B0604030504040204" pitchFamily="34" charset="0"/>
                  <a:ea typeface="Tahoma" panose="020B0604030504040204" pitchFamily="34" charset="0"/>
                  <a:cs typeface="Tahoma" panose="020B0604030504040204" pitchFamily="34" charset="0"/>
                </a:rPr>
                <a:t>sal</a:t>
              </a:r>
              <a:endParaRPr lang="en-US" altLang="ja-JP" dirty="0">
                <a:latin typeface="Tahoma" panose="020B0604030504040204" pitchFamily="34" charset="0"/>
                <a:ea typeface="Tahoma" panose="020B0604030504040204" pitchFamily="34" charset="0"/>
                <a:cs typeface="Tahoma" panose="020B0604030504040204" pitchFamily="34" charset="0"/>
              </a:endParaRP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FROM		emp</a:t>
              </a: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WHERE		job =</a:t>
              </a:r>
              <a:r>
                <a:rPr lang="ja-JP" altLang="en-US" dirty="0">
                  <a:latin typeface="Tahoma" panose="020B0604030504040204" pitchFamily="34" charset="0"/>
                  <a:ea typeface="Tahoma" panose="020B0604030504040204" pitchFamily="34" charset="0"/>
                  <a:cs typeface="Tahoma" panose="020B0604030504040204" pitchFamily="34" charset="0"/>
                </a:rPr>
                <a:t> </a:t>
              </a:r>
              <a:r>
                <a:rPr lang="en-US" altLang="ja-JP" dirty="0">
                  <a:latin typeface="Tahoma" panose="020B0604030504040204" pitchFamily="34" charset="0"/>
                  <a:ea typeface="Tahoma" panose="020B0604030504040204" pitchFamily="34" charset="0"/>
                  <a:cs typeface="Tahoma" panose="020B0604030504040204" pitchFamily="34" charset="0"/>
                </a:rPr>
                <a:t>(	SELECT 	DISTINCT job</a:t>
              </a: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					FROM	emp</a:t>
              </a: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					WHERE	</a:t>
              </a:r>
              <a:r>
                <a:rPr lang="en-US" altLang="ja-JP" dirty="0" err="1">
                  <a:latin typeface="Tahoma" panose="020B0604030504040204" pitchFamily="34" charset="0"/>
                  <a:ea typeface="Tahoma" panose="020B0604030504040204" pitchFamily="34" charset="0"/>
                  <a:cs typeface="Tahoma" panose="020B0604030504040204" pitchFamily="34" charset="0"/>
                </a:rPr>
                <a:t>sal</a:t>
              </a:r>
              <a:r>
                <a:rPr lang="en-US" altLang="ja-JP" dirty="0">
                  <a:latin typeface="Tahoma" panose="020B0604030504040204" pitchFamily="34" charset="0"/>
                  <a:ea typeface="Tahoma" panose="020B0604030504040204" pitchFamily="34" charset="0"/>
                  <a:cs typeface="Tahoma" panose="020B0604030504040204" pitchFamily="34" charset="0"/>
                </a:rPr>
                <a:t> &gt;=2900)</a:t>
              </a: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a:t>
              </a:r>
              <a:r>
                <a:rPr lang="ja-JP" altLang="en-US" dirty="0">
                  <a:latin typeface="Tahoma" panose="020B0604030504040204" pitchFamily="34" charset="0"/>
                  <a:ea typeface="Tahoma" panose="020B0604030504040204" pitchFamily="34" charset="0"/>
                  <a:cs typeface="Tahoma" panose="020B0604030504040204" pitchFamily="34" charset="0"/>
                </a:rPr>
                <a:t> </a:t>
              </a:r>
              <a:endParaRPr lang="en-US" altLang="ja-JP" dirty="0">
                <a:cs typeface="Tahoma" panose="020B0604030504040204" pitchFamily="34" charset="0"/>
              </a:endParaRPr>
            </a:p>
          </p:txBody>
        </p:sp>
      </p:grpSp>
      <p:sp>
        <p:nvSpPr>
          <p:cNvPr id="8" name="正方形/長方形 7">
            <a:extLst>
              <a:ext uri="{FF2B5EF4-FFF2-40B4-BE49-F238E27FC236}">
                <a16:creationId xmlns:a16="http://schemas.microsoft.com/office/drawing/2014/main" id="{B803A069-1C77-5BFC-FA8A-79185FAAFC9A}"/>
              </a:ext>
            </a:extLst>
          </p:cNvPr>
          <p:cNvSpPr/>
          <p:nvPr/>
        </p:nvSpPr>
        <p:spPr>
          <a:xfrm>
            <a:off x="5326514" y="-2069533"/>
            <a:ext cx="5493886" cy="18373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sz="3600" dirty="0">
                <a:solidFill>
                  <a:schemeClr val="tx1"/>
                </a:solidFill>
                <a:latin typeface="Tahoma" panose="020B0604030504040204" pitchFamily="34" charset="0"/>
                <a:cs typeface="Tahoma" panose="020B0604030504040204" pitchFamily="34" charset="0"/>
              </a:rPr>
              <a:t>MANAGER</a:t>
            </a:r>
          </a:p>
          <a:p>
            <a:pPr algn="ctr"/>
            <a:r>
              <a:rPr lang="en-US" altLang="ja-JP" sz="3600" dirty="0">
                <a:solidFill>
                  <a:schemeClr val="tx1"/>
                </a:solidFill>
                <a:latin typeface="Tahoma" panose="020B0604030504040204" pitchFamily="34" charset="0"/>
                <a:cs typeface="Tahoma" panose="020B0604030504040204" pitchFamily="34" charset="0"/>
              </a:rPr>
              <a:t>ANALIST</a:t>
            </a:r>
          </a:p>
          <a:p>
            <a:pPr algn="ctr"/>
            <a:r>
              <a:rPr kumimoji="1" lang="en-US" altLang="ja-JP" sz="3600" dirty="0">
                <a:solidFill>
                  <a:schemeClr val="tx1"/>
                </a:solidFill>
                <a:latin typeface="Tahoma" panose="020B0604030504040204" pitchFamily="34" charset="0"/>
                <a:cs typeface="Tahoma" panose="020B0604030504040204" pitchFamily="34" charset="0"/>
              </a:rPr>
              <a:t>PRESIDENT</a:t>
            </a:r>
          </a:p>
        </p:txBody>
      </p:sp>
      <p:sp>
        <p:nvSpPr>
          <p:cNvPr id="9" name="コンテンツ プレースホルダー 2">
            <a:extLst>
              <a:ext uri="{FF2B5EF4-FFF2-40B4-BE49-F238E27FC236}">
                <a16:creationId xmlns:a16="http://schemas.microsoft.com/office/drawing/2014/main" id="{9CCD1488-0972-1464-A938-FEE14C850629}"/>
              </a:ext>
            </a:extLst>
          </p:cNvPr>
          <p:cNvSpPr txBox="1">
            <a:spLocks/>
          </p:cNvSpPr>
          <p:nvPr/>
        </p:nvSpPr>
        <p:spPr>
          <a:xfrm>
            <a:off x="1251678" y="5927951"/>
            <a:ext cx="10178322" cy="88823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dirty="0"/>
              <a:t>job </a:t>
            </a:r>
            <a:r>
              <a:rPr lang="ja-JP" altLang="en-US" dirty="0"/>
              <a:t>はどの問い合わせ結果と比較すれば・・・？</a:t>
            </a:r>
          </a:p>
        </p:txBody>
      </p:sp>
      <mc:AlternateContent xmlns:mc="http://schemas.openxmlformats.org/markup-compatibility/2006" xmlns:p14="http://schemas.microsoft.com/office/powerpoint/2010/main">
        <mc:Choice Requires="p14">
          <p:contentPart p14:bwMode="auto" r:id="rId2">
            <p14:nvContentPartPr>
              <p14:cNvPr id="10" name="インク 9">
                <a:extLst>
                  <a:ext uri="{FF2B5EF4-FFF2-40B4-BE49-F238E27FC236}">
                    <a16:creationId xmlns:a16="http://schemas.microsoft.com/office/drawing/2014/main" id="{F26DCACA-8065-4F28-A4C5-89B20AFE49B5}"/>
                  </a:ext>
                </a:extLst>
              </p14:cNvPr>
              <p14:cNvContentPartPr/>
              <p14:nvPr/>
            </p14:nvContentPartPr>
            <p14:xfrm>
              <a:off x="7915320" y="3328560"/>
              <a:ext cx="1852200" cy="901080"/>
            </p14:xfrm>
          </p:contentPart>
        </mc:Choice>
        <mc:Fallback xmlns="">
          <p:pic>
            <p:nvPicPr>
              <p:cNvPr id="10" name="インク 9">
                <a:extLst>
                  <a:ext uri="{FF2B5EF4-FFF2-40B4-BE49-F238E27FC236}">
                    <a16:creationId xmlns:a16="http://schemas.microsoft.com/office/drawing/2014/main" id="{F26DCACA-8065-4F28-A4C5-89B20AFE49B5}"/>
                  </a:ext>
                </a:extLst>
              </p:cNvPr>
              <p:cNvPicPr/>
              <p:nvPr/>
            </p:nvPicPr>
            <p:blipFill>
              <a:blip r:embed="rId3"/>
              <a:stretch>
                <a:fillRect/>
              </a:stretch>
            </p:blipFill>
            <p:spPr>
              <a:xfrm>
                <a:off x="7905960" y="3319200"/>
                <a:ext cx="1870920" cy="919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インク 10">
                <a:extLst>
                  <a:ext uri="{FF2B5EF4-FFF2-40B4-BE49-F238E27FC236}">
                    <a16:creationId xmlns:a16="http://schemas.microsoft.com/office/drawing/2014/main" id="{D3E12FD8-BC6D-47CE-94C0-2A2C3E1AC22C}"/>
                  </a:ext>
                </a:extLst>
              </p14:cNvPr>
              <p14:cNvContentPartPr/>
              <p14:nvPr/>
            </p14:nvContentPartPr>
            <p14:xfrm>
              <a:off x="9707760" y="3296160"/>
              <a:ext cx="954000" cy="268200"/>
            </p14:xfrm>
          </p:contentPart>
        </mc:Choice>
        <mc:Fallback xmlns="">
          <p:pic>
            <p:nvPicPr>
              <p:cNvPr id="11" name="インク 10">
                <a:extLst>
                  <a:ext uri="{FF2B5EF4-FFF2-40B4-BE49-F238E27FC236}">
                    <a16:creationId xmlns:a16="http://schemas.microsoft.com/office/drawing/2014/main" id="{D3E12FD8-BC6D-47CE-94C0-2A2C3E1AC22C}"/>
                  </a:ext>
                </a:extLst>
              </p:cNvPr>
              <p:cNvPicPr/>
              <p:nvPr/>
            </p:nvPicPr>
            <p:blipFill>
              <a:blip r:embed="rId5"/>
              <a:stretch>
                <a:fillRect/>
              </a:stretch>
            </p:blipFill>
            <p:spPr>
              <a:xfrm>
                <a:off x="9698400" y="3286800"/>
                <a:ext cx="972720" cy="286920"/>
              </a:xfrm>
              <a:prstGeom prst="rect">
                <a:avLst/>
              </a:prstGeom>
            </p:spPr>
          </p:pic>
        </mc:Fallback>
      </mc:AlternateContent>
    </p:spTree>
    <p:extLst>
      <p:ext uri="{BB962C8B-B14F-4D97-AF65-F5344CB8AC3E}">
        <p14:creationId xmlns:p14="http://schemas.microsoft.com/office/powerpoint/2010/main" val="3455484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6.25E-7 4.07407E-6 L 6.25E-7 0.84074 " pathEditMode="relative" rAng="0" ptsTypes="AA">
                                      <p:cBhvr>
                                        <p:cTn id="6" dur="2000" fill="hold"/>
                                        <p:tgtEl>
                                          <p:spTgt spid="8"/>
                                        </p:tgtEl>
                                        <p:attrNameLst>
                                          <p:attrName>ppt_x</p:attrName>
                                          <p:attrName>ppt_y</p:attrName>
                                        </p:attrNameLst>
                                      </p:cBhvr>
                                      <p:rCtr x="0" y="42037"/>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C6EE59-AA48-C0D0-20F2-728E428B3438}"/>
              </a:ext>
            </a:extLst>
          </p:cNvPr>
          <p:cNvSpPr>
            <a:spLocks noGrp="1"/>
          </p:cNvSpPr>
          <p:nvPr>
            <p:ph type="title"/>
          </p:nvPr>
        </p:nvSpPr>
        <p:spPr/>
        <p:txBody>
          <a:bodyPr/>
          <a:lstStyle/>
          <a:p>
            <a:r>
              <a:rPr kumimoji="1" lang="ja-JP" altLang="en-US" dirty="0"/>
              <a:t>複数行副問い合わせ：</a:t>
            </a:r>
            <a:r>
              <a:rPr kumimoji="1" lang="en-US" altLang="ja-JP" dirty="0"/>
              <a:t>IN</a:t>
            </a:r>
            <a:r>
              <a:rPr kumimoji="1" lang="ja-JP" altLang="en-US" dirty="0"/>
              <a:t>演算子</a:t>
            </a:r>
          </a:p>
        </p:txBody>
      </p:sp>
      <p:sp>
        <p:nvSpPr>
          <p:cNvPr id="3" name="コンテンツ プレースホルダー 2">
            <a:extLst>
              <a:ext uri="{FF2B5EF4-FFF2-40B4-BE49-F238E27FC236}">
                <a16:creationId xmlns:a16="http://schemas.microsoft.com/office/drawing/2014/main" id="{563A2157-307B-6A1A-8918-E7B851853651}"/>
              </a:ext>
            </a:extLst>
          </p:cNvPr>
          <p:cNvSpPr>
            <a:spLocks noGrp="1"/>
          </p:cNvSpPr>
          <p:nvPr>
            <p:ph idx="1"/>
          </p:nvPr>
        </p:nvSpPr>
        <p:spPr>
          <a:xfrm>
            <a:off x="1387270" y="4557484"/>
            <a:ext cx="9840685" cy="1611087"/>
          </a:xfrm>
        </p:spPr>
        <p:txBody>
          <a:bodyPr>
            <a:normAutofit/>
          </a:bodyPr>
          <a:lstStyle/>
          <a:p>
            <a:pPr marL="0" indent="0">
              <a:buNone/>
            </a:pPr>
            <a:r>
              <a:rPr lang="ja-JP" altLang="en-US" dirty="0"/>
              <a:t>副問い合わせで抽出した</a:t>
            </a:r>
            <a:r>
              <a:rPr lang="en-US" altLang="ja-JP" dirty="0"/>
              <a:t>job</a:t>
            </a:r>
            <a:r>
              <a:rPr lang="ja-JP" altLang="en-US" dirty="0"/>
              <a:t>の</a:t>
            </a:r>
            <a:r>
              <a:rPr lang="ja-JP" altLang="en-US" dirty="0">
                <a:solidFill>
                  <a:srgbClr val="FF0000"/>
                </a:solidFill>
              </a:rPr>
              <a:t>いずれかと等しい</a:t>
            </a:r>
            <a:br>
              <a:rPr lang="en-US" altLang="ja-JP" dirty="0"/>
            </a:br>
            <a:r>
              <a:rPr lang="en-US" altLang="ja-JP" dirty="0"/>
              <a:t>job</a:t>
            </a:r>
            <a:r>
              <a:rPr lang="ja-JP" altLang="en-US" dirty="0"/>
              <a:t>を持つレコードを抽出</a:t>
            </a:r>
            <a:endParaRPr kumimoji="1" lang="ja-JP" altLang="en-US" dirty="0"/>
          </a:p>
        </p:txBody>
      </p:sp>
      <p:sp>
        <p:nvSpPr>
          <p:cNvPr id="4" name="スライド番号プレースホルダー 3">
            <a:extLst>
              <a:ext uri="{FF2B5EF4-FFF2-40B4-BE49-F238E27FC236}">
                <a16:creationId xmlns:a16="http://schemas.microsoft.com/office/drawing/2014/main" id="{934AAD5B-ECBE-4F94-B7D2-76B5C082843A}"/>
              </a:ext>
            </a:extLst>
          </p:cNvPr>
          <p:cNvSpPr>
            <a:spLocks noGrp="1"/>
          </p:cNvSpPr>
          <p:nvPr>
            <p:ph type="sldNum" sz="quarter" idx="12"/>
          </p:nvPr>
        </p:nvSpPr>
        <p:spPr/>
        <p:txBody>
          <a:bodyPr/>
          <a:lstStyle/>
          <a:p>
            <a:fld id="{5A94AD81-C81A-455B-A87B-15031EE15849}" type="slidenum">
              <a:rPr kumimoji="1" lang="ja-JP" altLang="en-US" smtClean="0"/>
              <a:t>155</a:t>
            </a:fld>
            <a:endParaRPr kumimoji="1" lang="ja-JP" altLang="en-US"/>
          </a:p>
        </p:txBody>
      </p:sp>
      <p:grpSp>
        <p:nvGrpSpPr>
          <p:cNvPr id="6" name="グループ化 5">
            <a:extLst>
              <a:ext uri="{FF2B5EF4-FFF2-40B4-BE49-F238E27FC236}">
                <a16:creationId xmlns:a16="http://schemas.microsoft.com/office/drawing/2014/main" id="{CC93D664-8090-1B82-8E1B-76666846BEF1}"/>
              </a:ext>
            </a:extLst>
          </p:cNvPr>
          <p:cNvGrpSpPr/>
          <p:nvPr/>
        </p:nvGrpSpPr>
        <p:grpSpPr>
          <a:xfrm>
            <a:off x="1139252" y="916075"/>
            <a:ext cx="10403174" cy="3307581"/>
            <a:chOff x="894413" y="1986450"/>
            <a:chExt cx="10403174" cy="2666736"/>
          </a:xfrm>
        </p:grpSpPr>
        <p:sp>
          <p:nvSpPr>
            <p:cNvPr id="7" name="正方形/長方形 6">
              <a:extLst>
                <a:ext uri="{FF2B5EF4-FFF2-40B4-BE49-F238E27FC236}">
                  <a16:creationId xmlns:a16="http://schemas.microsoft.com/office/drawing/2014/main" id="{066A5088-2AE8-665F-A627-8101D7BD22E9}"/>
                </a:ext>
              </a:extLst>
            </p:cNvPr>
            <p:cNvSpPr/>
            <p:nvPr/>
          </p:nvSpPr>
          <p:spPr>
            <a:xfrm>
              <a:off x="894413" y="1986450"/>
              <a:ext cx="10403174" cy="2666736"/>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ahoma" panose="020B0604030504040204" pitchFamily="34" charset="0"/>
                <a:cs typeface="Tahoma" panose="020B0604030504040204" pitchFamily="34" charset="0"/>
              </a:endParaRPr>
            </a:p>
          </p:txBody>
        </p:sp>
        <p:sp>
          <p:nvSpPr>
            <p:cNvPr id="8" name="コンテンツ プレースホルダー 2">
              <a:extLst>
                <a:ext uri="{FF2B5EF4-FFF2-40B4-BE49-F238E27FC236}">
                  <a16:creationId xmlns:a16="http://schemas.microsoft.com/office/drawing/2014/main" id="{3E82B73E-E529-F2D2-A825-6583638A6C01}"/>
                </a:ext>
              </a:extLst>
            </p:cNvPr>
            <p:cNvSpPr txBox="1">
              <a:spLocks/>
            </p:cNvSpPr>
            <p:nvPr/>
          </p:nvSpPr>
          <p:spPr>
            <a:xfrm>
              <a:off x="1142431" y="2076092"/>
              <a:ext cx="10155156" cy="257709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SELECT		</a:t>
              </a:r>
              <a:r>
                <a:rPr lang="en-US" altLang="ja-JP" dirty="0" err="1">
                  <a:latin typeface="Tahoma" panose="020B0604030504040204" pitchFamily="34" charset="0"/>
                  <a:ea typeface="Tahoma" panose="020B0604030504040204" pitchFamily="34" charset="0"/>
                  <a:cs typeface="Tahoma" panose="020B0604030504040204" pitchFamily="34" charset="0"/>
                </a:rPr>
                <a:t>ename</a:t>
              </a:r>
              <a:r>
                <a:rPr lang="en-US" altLang="ja-JP" dirty="0">
                  <a:latin typeface="Tahoma" panose="020B0604030504040204" pitchFamily="34" charset="0"/>
                  <a:ea typeface="Tahoma" panose="020B0604030504040204" pitchFamily="34" charset="0"/>
                  <a:cs typeface="Tahoma" panose="020B0604030504040204" pitchFamily="34" charset="0"/>
                </a:rPr>
                <a:t>, job, </a:t>
              </a:r>
              <a:r>
                <a:rPr lang="en-US" altLang="ja-JP" dirty="0" err="1">
                  <a:latin typeface="Tahoma" panose="020B0604030504040204" pitchFamily="34" charset="0"/>
                  <a:ea typeface="Tahoma" panose="020B0604030504040204" pitchFamily="34" charset="0"/>
                  <a:cs typeface="Tahoma" panose="020B0604030504040204" pitchFamily="34" charset="0"/>
                </a:rPr>
                <a:t>sal</a:t>
              </a:r>
              <a:endParaRPr lang="en-US" altLang="ja-JP" dirty="0">
                <a:latin typeface="Tahoma" panose="020B0604030504040204" pitchFamily="34" charset="0"/>
                <a:ea typeface="Tahoma" panose="020B0604030504040204" pitchFamily="34" charset="0"/>
                <a:cs typeface="Tahoma" panose="020B0604030504040204" pitchFamily="34" charset="0"/>
              </a:endParaRP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FROM		emp</a:t>
              </a: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WHERE		job </a:t>
              </a: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IN</a:t>
              </a:r>
              <a:r>
                <a:rPr lang="ja-JP" altLang="en-US" dirty="0">
                  <a:latin typeface="Tahoma" panose="020B0604030504040204" pitchFamily="34" charset="0"/>
                  <a:ea typeface="Tahoma" panose="020B0604030504040204" pitchFamily="34" charset="0"/>
                  <a:cs typeface="Tahoma" panose="020B0604030504040204" pitchFamily="34" charset="0"/>
                </a:rPr>
                <a:t> </a:t>
              </a:r>
              <a:r>
                <a:rPr lang="en-US" altLang="ja-JP" dirty="0">
                  <a:latin typeface="Tahoma" panose="020B0604030504040204" pitchFamily="34" charset="0"/>
                  <a:ea typeface="Tahoma" panose="020B0604030504040204" pitchFamily="34" charset="0"/>
                  <a:cs typeface="Tahoma" panose="020B0604030504040204" pitchFamily="34" charset="0"/>
                </a:rPr>
                <a:t>(	SELECT 	DISTINCT job</a:t>
              </a: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					FROM	emp</a:t>
              </a: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					WHERE	</a:t>
              </a:r>
              <a:r>
                <a:rPr lang="en-US" altLang="ja-JP" dirty="0" err="1">
                  <a:latin typeface="Tahoma" panose="020B0604030504040204" pitchFamily="34" charset="0"/>
                  <a:ea typeface="Tahoma" panose="020B0604030504040204" pitchFamily="34" charset="0"/>
                  <a:cs typeface="Tahoma" panose="020B0604030504040204" pitchFamily="34" charset="0"/>
                </a:rPr>
                <a:t>sal</a:t>
              </a:r>
              <a:r>
                <a:rPr lang="en-US" altLang="ja-JP" dirty="0">
                  <a:latin typeface="Tahoma" panose="020B0604030504040204" pitchFamily="34" charset="0"/>
                  <a:ea typeface="Tahoma" panose="020B0604030504040204" pitchFamily="34" charset="0"/>
                  <a:cs typeface="Tahoma" panose="020B0604030504040204" pitchFamily="34" charset="0"/>
                </a:rPr>
                <a:t> &gt;=2900)</a:t>
              </a: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a:t>
              </a:r>
              <a:r>
                <a:rPr lang="ja-JP" altLang="en-US" dirty="0">
                  <a:latin typeface="Tahoma" panose="020B0604030504040204" pitchFamily="34" charset="0"/>
                  <a:ea typeface="Tahoma" panose="020B0604030504040204" pitchFamily="34" charset="0"/>
                  <a:cs typeface="Tahoma" panose="020B0604030504040204" pitchFamily="34" charset="0"/>
                </a:rPr>
                <a:t> </a:t>
              </a:r>
              <a:endParaRPr lang="en-US" altLang="ja-JP" dirty="0">
                <a:cs typeface="Tahoma" panose="020B0604030504040204" pitchFamily="34" charset="0"/>
              </a:endParaRPr>
            </a:p>
          </p:txBody>
        </p:sp>
      </p:grpSp>
      <p:sp>
        <p:nvSpPr>
          <p:cNvPr id="9" name="正方形/長方形 8">
            <a:extLst>
              <a:ext uri="{FF2B5EF4-FFF2-40B4-BE49-F238E27FC236}">
                <a16:creationId xmlns:a16="http://schemas.microsoft.com/office/drawing/2014/main" id="{90834298-5C29-7EC1-6529-366B26402586}"/>
              </a:ext>
            </a:extLst>
          </p:cNvPr>
          <p:cNvSpPr/>
          <p:nvPr/>
        </p:nvSpPr>
        <p:spPr>
          <a:xfrm>
            <a:off x="5515196" y="-2069533"/>
            <a:ext cx="5493886" cy="18373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sz="3600" dirty="0">
                <a:solidFill>
                  <a:schemeClr val="tx1"/>
                </a:solidFill>
                <a:latin typeface="Tahoma" panose="020B0604030504040204" pitchFamily="34" charset="0"/>
                <a:cs typeface="Tahoma" panose="020B0604030504040204" pitchFamily="34" charset="0"/>
              </a:rPr>
              <a:t>MANAGER</a:t>
            </a:r>
          </a:p>
          <a:p>
            <a:pPr algn="ctr"/>
            <a:r>
              <a:rPr lang="en-US" altLang="ja-JP" sz="3600" dirty="0">
                <a:solidFill>
                  <a:schemeClr val="tx1"/>
                </a:solidFill>
                <a:latin typeface="Tahoma" panose="020B0604030504040204" pitchFamily="34" charset="0"/>
                <a:cs typeface="Tahoma" panose="020B0604030504040204" pitchFamily="34" charset="0"/>
              </a:rPr>
              <a:t>ANALIST</a:t>
            </a:r>
          </a:p>
          <a:p>
            <a:pPr algn="ctr"/>
            <a:r>
              <a:rPr kumimoji="1" lang="en-US" altLang="ja-JP" sz="3600" dirty="0">
                <a:solidFill>
                  <a:schemeClr val="tx1"/>
                </a:solidFill>
                <a:latin typeface="Tahoma" panose="020B0604030504040204" pitchFamily="34" charset="0"/>
                <a:cs typeface="Tahoma" panose="020B0604030504040204" pitchFamily="34" charset="0"/>
              </a:rPr>
              <a:t>PRESIDENT</a:t>
            </a:r>
          </a:p>
        </p:txBody>
      </p:sp>
      <mc:AlternateContent xmlns:mc="http://schemas.openxmlformats.org/markup-compatibility/2006" xmlns:p14="http://schemas.microsoft.com/office/powerpoint/2010/main">
        <mc:Choice Requires="p14">
          <p:contentPart p14:bwMode="auto" r:id="rId3">
            <p14:nvContentPartPr>
              <p14:cNvPr id="5" name="インク 4">
                <a:extLst>
                  <a:ext uri="{FF2B5EF4-FFF2-40B4-BE49-F238E27FC236}">
                    <a16:creationId xmlns:a16="http://schemas.microsoft.com/office/drawing/2014/main" id="{90B575B6-7870-4E58-A5CA-8EA92D53F21B}"/>
                  </a:ext>
                </a:extLst>
              </p14:cNvPr>
              <p14:cNvContentPartPr/>
              <p14:nvPr/>
            </p14:nvContentPartPr>
            <p14:xfrm>
              <a:off x="7388280" y="4758480"/>
              <a:ext cx="3243600" cy="37080"/>
            </p14:xfrm>
          </p:contentPart>
        </mc:Choice>
        <mc:Fallback xmlns="">
          <p:pic>
            <p:nvPicPr>
              <p:cNvPr id="5" name="インク 4">
                <a:extLst>
                  <a:ext uri="{FF2B5EF4-FFF2-40B4-BE49-F238E27FC236}">
                    <a16:creationId xmlns:a16="http://schemas.microsoft.com/office/drawing/2014/main" id="{90B575B6-7870-4E58-A5CA-8EA92D53F21B}"/>
                  </a:ext>
                </a:extLst>
              </p:cNvPr>
              <p:cNvPicPr/>
              <p:nvPr/>
            </p:nvPicPr>
            <p:blipFill>
              <a:blip r:embed="rId4"/>
              <a:stretch>
                <a:fillRect/>
              </a:stretch>
            </p:blipFill>
            <p:spPr>
              <a:xfrm>
                <a:off x="7372440" y="4695120"/>
                <a:ext cx="32749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インク 9">
                <a:extLst>
                  <a:ext uri="{FF2B5EF4-FFF2-40B4-BE49-F238E27FC236}">
                    <a16:creationId xmlns:a16="http://schemas.microsoft.com/office/drawing/2014/main" id="{2BD6FE0A-1FF7-46DC-A937-CB31748E081E}"/>
                  </a:ext>
                </a:extLst>
              </p14:cNvPr>
              <p14:cNvContentPartPr/>
              <p14:nvPr/>
            </p14:nvContentPartPr>
            <p14:xfrm>
              <a:off x="7398360" y="4865760"/>
              <a:ext cx="3303000" cy="61200"/>
            </p14:xfrm>
          </p:contentPart>
        </mc:Choice>
        <mc:Fallback xmlns="">
          <p:pic>
            <p:nvPicPr>
              <p:cNvPr id="10" name="インク 9">
                <a:extLst>
                  <a:ext uri="{FF2B5EF4-FFF2-40B4-BE49-F238E27FC236}">
                    <a16:creationId xmlns:a16="http://schemas.microsoft.com/office/drawing/2014/main" id="{2BD6FE0A-1FF7-46DC-A937-CB31748E081E}"/>
                  </a:ext>
                </a:extLst>
              </p:cNvPr>
              <p:cNvPicPr/>
              <p:nvPr/>
            </p:nvPicPr>
            <p:blipFill>
              <a:blip r:embed="rId6"/>
              <a:stretch>
                <a:fillRect/>
              </a:stretch>
            </p:blipFill>
            <p:spPr>
              <a:xfrm>
                <a:off x="7382520" y="4802400"/>
                <a:ext cx="333432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インク 10">
                <a:extLst>
                  <a:ext uri="{FF2B5EF4-FFF2-40B4-BE49-F238E27FC236}">
                    <a16:creationId xmlns:a16="http://schemas.microsoft.com/office/drawing/2014/main" id="{585DA2CA-C03C-4EF3-8468-0325996C6368}"/>
                  </a:ext>
                </a:extLst>
              </p14:cNvPr>
              <p14:cNvContentPartPr/>
              <p14:nvPr/>
            </p14:nvContentPartPr>
            <p14:xfrm>
              <a:off x="7416720" y="4977720"/>
              <a:ext cx="234720" cy="15480"/>
            </p14:xfrm>
          </p:contentPart>
        </mc:Choice>
        <mc:Fallback xmlns="">
          <p:pic>
            <p:nvPicPr>
              <p:cNvPr id="11" name="インク 10">
                <a:extLst>
                  <a:ext uri="{FF2B5EF4-FFF2-40B4-BE49-F238E27FC236}">
                    <a16:creationId xmlns:a16="http://schemas.microsoft.com/office/drawing/2014/main" id="{585DA2CA-C03C-4EF3-8468-0325996C6368}"/>
                  </a:ext>
                </a:extLst>
              </p:cNvPr>
              <p:cNvPicPr/>
              <p:nvPr/>
            </p:nvPicPr>
            <p:blipFill>
              <a:blip r:embed="rId8"/>
              <a:stretch>
                <a:fillRect/>
              </a:stretch>
            </p:blipFill>
            <p:spPr>
              <a:xfrm>
                <a:off x="7400880" y="4914360"/>
                <a:ext cx="26604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インク 11">
                <a:extLst>
                  <a:ext uri="{FF2B5EF4-FFF2-40B4-BE49-F238E27FC236}">
                    <a16:creationId xmlns:a16="http://schemas.microsoft.com/office/drawing/2014/main" id="{F67269A6-AD0D-4DFC-8808-59157F913F8F}"/>
                  </a:ext>
                </a:extLst>
              </p14:cNvPr>
              <p14:cNvContentPartPr/>
              <p14:nvPr/>
            </p14:nvContentPartPr>
            <p14:xfrm>
              <a:off x="7671240" y="4959000"/>
              <a:ext cx="2999160" cy="65160"/>
            </p14:xfrm>
          </p:contentPart>
        </mc:Choice>
        <mc:Fallback xmlns="">
          <p:pic>
            <p:nvPicPr>
              <p:cNvPr id="12" name="インク 11">
                <a:extLst>
                  <a:ext uri="{FF2B5EF4-FFF2-40B4-BE49-F238E27FC236}">
                    <a16:creationId xmlns:a16="http://schemas.microsoft.com/office/drawing/2014/main" id="{F67269A6-AD0D-4DFC-8808-59157F913F8F}"/>
                  </a:ext>
                </a:extLst>
              </p:cNvPr>
              <p:cNvPicPr/>
              <p:nvPr/>
            </p:nvPicPr>
            <p:blipFill>
              <a:blip r:embed="rId10"/>
              <a:stretch>
                <a:fillRect/>
              </a:stretch>
            </p:blipFill>
            <p:spPr>
              <a:xfrm>
                <a:off x="7655400" y="4895640"/>
                <a:ext cx="303048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インク 12">
                <a:extLst>
                  <a:ext uri="{FF2B5EF4-FFF2-40B4-BE49-F238E27FC236}">
                    <a16:creationId xmlns:a16="http://schemas.microsoft.com/office/drawing/2014/main" id="{898FA026-439F-4281-8C31-E12CE70CCE0E}"/>
                  </a:ext>
                </a:extLst>
              </p14:cNvPr>
              <p14:cNvContentPartPr/>
              <p14:nvPr/>
            </p14:nvContentPartPr>
            <p14:xfrm>
              <a:off x="2924640" y="2063520"/>
              <a:ext cx="7464240" cy="2045160"/>
            </p14:xfrm>
          </p:contentPart>
        </mc:Choice>
        <mc:Fallback xmlns="">
          <p:pic>
            <p:nvPicPr>
              <p:cNvPr id="13" name="インク 12">
                <a:extLst>
                  <a:ext uri="{FF2B5EF4-FFF2-40B4-BE49-F238E27FC236}">
                    <a16:creationId xmlns:a16="http://schemas.microsoft.com/office/drawing/2014/main" id="{898FA026-439F-4281-8C31-E12CE70CCE0E}"/>
                  </a:ext>
                </a:extLst>
              </p:cNvPr>
              <p:cNvPicPr/>
              <p:nvPr/>
            </p:nvPicPr>
            <p:blipFill>
              <a:blip r:embed="rId12"/>
              <a:stretch>
                <a:fillRect/>
              </a:stretch>
            </p:blipFill>
            <p:spPr>
              <a:xfrm>
                <a:off x="2915280" y="2054160"/>
                <a:ext cx="7482960" cy="2063880"/>
              </a:xfrm>
              <a:prstGeom prst="rect">
                <a:avLst/>
              </a:prstGeom>
            </p:spPr>
          </p:pic>
        </mc:Fallback>
      </mc:AlternateContent>
    </p:spTree>
    <p:extLst>
      <p:ext uri="{BB962C8B-B14F-4D97-AF65-F5344CB8AC3E}">
        <p14:creationId xmlns:p14="http://schemas.microsoft.com/office/powerpoint/2010/main" val="1204357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6 4.07407E-6 L -4.16667E-6 0.58055 " pathEditMode="relative" rAng="0" ptsTypes="AA">
                                      <p:cBhvr>
                                        <p:cTn id="6" dur="2000" fill="hold"/>
                                        <p:tgtEl>
                                          <p:spTgt spid="9"/>
                                        </p:tgtEl>
                                        <p:attrNameLst>
                                          <p:attrName>ppt_x</p:attrName>
                                          <p:attrName>ppt_y</p:attrName>
                                        </p:attrNameLst>
                                      </p:cBhvr>
                                      <p:rCtr x="0" y="290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A2E22D-AB11-B160-9B6C-BA8B05ECF7F1}"/>
              </a:ext>
            </a:extLst>
          </p:cNvPr>
          <p:cNvSpPr>
            <a:spLocks noGrp="1"/>
          </p:cNvSpPr>
          <p:nvPr>
            <p:ph type="title"/>
          </p:nvPr>
        </p:nvSpPr>
        <p:spPr/>
        <p:txBody>
          <a:bodyPr/>
          <a:lstStyle/>
          <a:p>
            <a:r>
              <a:rPr kumimoji="1" lang="ja-JP" altLang="en-US" dirty="0"/>
              <a:t>複数行副問い合わせ：</a:t>
            </a:r>
            <a:r>
              <a:rPr kumimoji="1" lang="en-US" altLang="ja-JP" dirty="0"/>
              <a:t>ANY</a:t>
            </a:r>
            <a:r>
              <a:rPr kumimoji="1" lang="ja-JP" altLang="en-US" dirty="0"/>
              <a:t>演算子</a:t>
            </a:r>
          </a:p>
        </p:txBody>
      </p:sp>
      <p:sp>
        <p:nvSpPr>
          <p:cNvPr id="3" name="コンテンツ プレースホルダー 2">
            <a:extLst>
              <a:ext uri="{FF2B5EF4-FFF2-40B4-BE49-F238E27FC236}">
                <a16:creationId xmlns:a16="http://schemas.microsoft.com/office/drawing/2014/main" id="{A496C837-5214-D58F-3379-E79A35AD7D22}"/>
              </a:ext>
            </a:extLst>
          </p:cNvPr>
          <p:cNvSpPr>
            <a:spLocks noGrp="1"/>
          </p:cNvSpPr>
          <p:nvPr>
            <p:ph idx="1"/>
          </p:nvPr>
        </p:nvSpPr>
        <p:spPr>
          <a:xfrm>
            <a:off x="914399" y="4441371"/>
            <a:ext cx="10900229" cy="667658"/>
          </a:xfrm>
        </p:spPr>
        <p:txBody>
          <a:bodyPr>
            <a:normAutofit fontScale="92500"/>
          </a:bodyPr>
          <a:lstStyle/>
          <a:p>
            <a:pPr marL="0" indent="0">
              <a:buNone/>
            </a:pPr>
            <a:r>
              <a:rPr kumimoji="1" lang="en-US" altLang="ja-JP" dirty="0"/>
              <a:t>'SALESMAN'</a:t>
            </a:r>
            <a:r>
              <a:rPr kumimoji="1" lang="ja-JP" altLang="en-US" dirty="0"/>
              <a:t>の</a:t>
            </a:r>
            <a:r>
              <a:rPr kumimoji="1" lang="en-US" altLang="ja-JP" dirty="0" err="1"/>
              <a:t>sal</a:t>
            </a:r>
            <a:r>
              <a:rPr kumimoji="1" lang="ja-JP" altLang="en-US" dirty="0"/>
              <a:t>の</a:t>
            </a:r>
            <a:r>
              <a:rPr kumimoji="1" lang="ja-JP" altLang="en-US" dirty="0">
                <a:solidFill>
                  <a:srgbClr val="FF0000"/>
                </a:solidFill>
              </a:rPr>
              <a:t>いずれかよりも</a:t>
            </a:r>
            <a:r>
              <a:rPr kumimoji="1" lang="en-US" altLang="ja-JP" dirty="0" err="1">
                <a:solidFill>
                  <a:srgbClr val="FF0000"/>
                </a:solidFill>
              </a:rPr>
              <a:t>sal</a:t>
            </a:r>
            <a:r>
              <a:rPr kumimoji="1" lang="ja-JP" altLang="en-US" dirty="0">
                <a:solidFill>
                  <a:srgbClr val="FF0000"/>
                </a:solidFill>
              </a:rPr>
              <a:t>が高い</a:t>
            </a:r>
            <a:r>
              <a:rPr kumimoji="1" lang="ja-JP" altLang="en-US" dirty="0"/>
              <a:t>人を抽出する</a:t>
            </a:r>
          </a:p>
        </p:txBody>
      </p:sp>
      <p:sp>
        <p:nvSpPr>
          <p:cNvPr id="4" name="スライド番号プレースホルダー 3">
            <a:extLst>
              <a:ext uri="{FF2B5EF4-FFF2-40B4-BE49-F238E27FC236}">
                <a16:creationId xmlns:a16="http://schemas.microsoft.com/office/drawing/2014/main" id="{25538EA7-7DBA-F2FA-CAD1-438E97E1E138}"/>
              </a:ext>
            </a:extLst>
          </p:cNvPr>
          <p:cNvSpPr>
            <a:spLocks noGrp="1"/>
          </p:cNvSpPr>
          <p:nvPr>
            <p:ph type="sldNum" sz="quarter" idx="12"/>
          </p:nvPr>
        </p:nvSpPr>
        <p:spPr/>
        <p:txBody>
          <a:bodyPr/>
          <a:lstStyle/>
          <a:p>
            <a:fld id="{5A94AD81-C81A-455B-A87B-15031EE15849}" type="slidenum">
              <a:rPr kumimoji="1" lang="ja-JP" altLang="en-US" smtClean="0"/>
              <a:t>156</a:t>
            </a:fld>
            <a:endParaRPr kumimoji="1" lang="ja-JP" altLang="en-US"/>
          </a:p>
        </p:txBody>
      </p:sp>
      <p:grpSp>
        <p:nvGrpSpPr>
          <p:cNvPr id="5" name="グループ化 4">
            <a:extLst>
              <a:ext uri="{FF2B5EF4-FFF2-40B4-BE49-F238E27FC236}">
                <a16:creationId xmlns:a16="http://schemas.microsoft.com/office/drawing/2014/main" id="{84532E51-31EE-8116-645E-07C21ECAE489}"/>
              </a:ext>
            </a:extLst>
          </p:cNvPr>
          <p:cNvGrpSpPr/>
          <p:nvPr/>
        </p:nvGrpSpPr>
        <p:grpSpPr>
          <a:xfrm>
            <a:off x="1139252" y="916075"/>
            <a:ext cx="10403174" cy="3307581"/>
            <a:chOff x="894413" y="1986450"/>
            <a:chExt cx="10403174" cy="2666736"/>
          </a:xfrm>
        </p:grpSpPr>
        <p:sp>
          <p:nvSpPr>
            <p:cNvPr id="6" name="正方形/長方形 6">
              <a:extLst>
                <a:ext uri="{FF2B5EF4-FFF2-40B4-BE49-F238E27FC236}">
                  <a16:creationId xmlns:a16="http://schemas.microsoft.com/office/drawing/2014/main" id="{51A0D18F-BD9F-642A-4082-DDB287B7EEA4}"/>
                </a:ext>
              </a:extLst>
            </p:cNvPr>
            <p:cNvSpPr/>
            <p:nvPr/>
          </p:nvSpPr>
          <p:spPr>
            <a:xfrm>
              <a:off x="894413" y="1986450"/>
              <a:ext cx="10403174" cy="2666736"/>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ahoma" panose="020B0604030504040204" pitchFamily="34" charset="0"/>
                <a:cs typeface="Tahoma" panose="020B0604030504040204" pitchFamily="34" charset="0"/>
              </a:endParaRPr>
            </a:p>
          </p:txBody>
        </p:sp>
        <p:sp>
          <p:nvSpPr>
            <p:cNvPr id="7" name="コンテンツ プレースホルダー 2">
              <a:extLst>
                <a:ext uri="{FF2B5EF4-FFF2-40B4-BE49-F238E27FC236}">
                  <a16:creationId xmlns:a16="http://schemas.microsoft.com/office/drawing/2014/main" id="{619E9417-8B76-352F-DAF9-3C197F933DD3}"/>
                </a:ext>
              </a:extLst>
            </p:cNvPr>
            <p:cNvSpPr txBox="1">
              <a:spLocks/>
            </p:cNvSpPr>
            <p:nvPr/>
          </p:nvSpPr>
          <p:spPr>
            <a:xfrm>
              <a:off x="1142431" y="2076092"/>
              <a:ext cx="10155156" cy="257709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SELECT	</a:t>
              </a:r>
              <a:r>
                <a:rPr lang="en-US" altLang="ja-JP" dirty="0" err="1">
                  <a:latin typeface="Tahoma" panose="020B0604030504040204" pitchFamily="34" charset="0"/>
                  <a:ea typeface="Tahoma" panose="020B0604030504040204" pitchFamily="34" charset="0"/>
                  <a:cs typeface="Tahoma" panose="020B0604030504040204" pitchFamily="34" charset="0"/>
                </a:rPr>
                <a:t>ename</a:t>
              </a:r>
              <a:r>
                <a:rPr lang="en-US" altLang="ja-JP" dirty="0">
                  <a:latin typeface="Tahoma" panose="020B0604030504040204" pitchFamily="34" charset="0"/>
                  <a:ea typeface="Tahoma" panose="020B0604030504040204" pitchFamily="34" charset="0"/>
                  <a:cs typeface="Tahoma" panose="020B0604030504040204" pitchFamily="34" charset="0"/>
                </a:rPr>
                <a:t>, job, </a:t>
              </a:r>
              <a:r>
                <a:rPr lang="en-US" altLang="ja-JP" dirty="0" err="1">
                  <a:latin typeface="Tahoma" panose="020B0604030504040204" pitchFamily="34" charset="0"/>
                  <a:ea typeface="Tahoma" panose="020B0604030504040204" pitchFamily="34" charset="0"/>
                  <a:cs typeface="Tahoma" panose="020B0604030504040204" pitchFamily="34" charset="0"/>
                </a:rPr>
                <a:t>sal</a:t>
              </a:r>
              <a:endParaRPr lang="en-US" altLang="ja-JP" dirty="0">
                <a:latin typeface="Tahoma" panose="020B0604030504040204" pitchFamily="34" charset="0"/>
                <a:ea typeface="Tahoma" panose="020B0604030504040204" pitchFamily="34" charset="0"/>
                <a:cs typeface="Tahoma" panose="020B0604030504040204" pitchFamily="34" charset="0"/>
              </a:endParaRP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FROM	emp</a:t>
              </a: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WHERE	</a:t>
              </a:r>
              <a:r>
                <a:rPr lang="en-US" altLang="ja-JP" dirty="0" err="1">
                  <a:latin typeface="Tahoma" panose="020B0604030504040204" pitchFamily="34" charset="0"/>
                  <a:ea typeface="Tahoma" panose="020B0604030504040204" pitchFamily="34" charset="0"/>
                  <a:cs typeface="Tahoma" panose="020B0604030504040204" pitchFamily="34" charset="0"/>
                </a:rPr>
                <a:t>sal</a:t>
              </a:r>
              <a:r>
                <a:rPr lang="en-US" altLang="ja-JP" dirty="0">
                  <a:latin typeface="Tahoma" panose="020B0604030504040204" pitchFamily="34" charset="0"/>
                  <a:ea typeface="Tahoma" panose="020B0604030504040204" pitchFamily="34" charset="0"/>
                  <a:cs typeface="Tahoma" panose="020B0604030504040204" pitchFamily="34" charset="0"/>
                </a:rPr>
                <a:t> </a:t>
              </a: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&gt; ANY </a:t>
              </a:r>
              <a:r>
                <a:rPr lang="en-US" altLang="ja-JP" dirty="0">
                  <a:latin typeface="Tahoma" panose="020B0604030504040204" pitchFamily="34" charset="0"/>
                  <a:ea typeface="Tahoma" panose="020B0604030504040204" pitchFamily="34" charset="0"/>
                  <a:cs typeface="Tahoma" panose="020B0604030504040204" pitchFamily="34" charset="0"/>
                </a:rPr>
                <a:t>(	SELECT 	DISTINCT </a:t>
              </a:r>
              <a:r>
                <a:rPr lang="en-US" altLang="ja-JP" dirty="0" err="1">
                  <a:latin typeface="Tahoma" panose="020B0604030504040204" pitchFamily="34" charset="0"/>
                  <a:ea typeface="Tahoma" panose="020B0604030504040204" pitchFamily="34" charset="0"/>
                  <a:cs typeface="Tahoma" panose="020B0604030504040204" pitchFamily="34" charset="0"/>
                </a:rPr>
                <a:t>sal</a:t>
              </a:r>
              <a:endParaRPr lang="en-US" altLang="ja-JP" dirty="0">
                <a:latin typeface="Tahoma" panose="020B0604030504040204" pitchFamily="34" charset="0"/>
                <a:ea typeface="Tahoma" panose="020B0604030504040204" pitchFamily="34" charset="0"/>
                <a:cs typeface="Tahoma" panose="020B0604030504040204" pitchFamily="34" charset="0"/>
              </a:endParaRP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					FROM	emp</a:t>
              </a: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					WHERE	job 	='SALESMAN')</a:t>
              </a: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a:t>
              </a:r>
              <a:endParaRPr lang="en-US" altLang="ja-JP" dirty="0">
                <a:cs typeface="Tahoma" panose="020B0604030504040204" pitchFamily="34" charset="0"/>
              </a:endParaRPr>
            </a:p>
          </p:txBody>
        </p:sp>
      </p:grpSp>
      <p:sp>
        <p:nvSpPr>
          <p:cNvPr id="8" name="正方形/長方形 7">
            <a:extLst>
              <a:ext uri="{FF2B5EF4-FFF2-40B4-BE49-F238E27FC236}">
                <a16:creationId xmlns:a16="http://schemas.microsoft.com/office/drawing/2014/main" id="{905BB57D-381E-88D6-01BA-356247BDFC2B}"/>
              </a:ext>
            </a:extLst>
          </p:cNvPr>
          <p:cNvSpPr/>
          <p:nvPr/>
        </p:nvSpPr>
        <p:spPr>
          <a:xfrm>
            <a:off x="5515196" y="-2069533"/>
            <a:ext cx="5914804" cy="18373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sz="3600" dirty="0">
                <a:solidFill>
                  <a:schemeClr val="tx1"/>
                </a:solidFill>
                <a:latin typeface="Tahoma" panose="020B0604030504040204" pitchFamily="34" charset="0"/>
                <a:cs typeface="Tahoma" panose="020B0604030504040204" pitchFamily="34" charset="0"/>
              </a:rPr>
              <a:t>1600</a:t>
            </a:r>
          </a:p>
          <a:p>
            <a:pPr algn="ctr"/>
            <a:r>
              <a:rPr lang="en-US" altLang="ja-JP" sz="3600" dirty="0">
                <a:solidFill>
                  <a:schemeClr val="tx1"/>
                </a:solidFill>
                <a:latin typeface="Tahoma" panose="020B0604030504040204" pitchFamily="34" charset="0"/>
                <a:cs typeface="Tahoma" panose="020B0604030504040204" pitchFamily="34" charset="0"/>
              </a:rPr>
              <a:t>1250</a:t>
            </a:r>
          </a:p>
          <a:p>
            <a:pPr algn="ctr"/>
            <a:r>
              <a:rPr kumimoji="1" lang="en-US" altLang="ja-JP" sz="3600" dirty="0">
                <a:solidFill>
                  <a:schemeClr val="tx1"/>
                </a:solidFill>
                <a:latin typeface="Tahoma" panose="020B0604030504040204" pitchFamily="34" charset="0"/>
                <a:cs typeface="Tahoma" panose="020B0604030504040204" pitchFamily="34" charset="0"/>
              </a:rPr>
              <a:t>1500</a:t>
            </a:r>
          </a:p>
        </p:txBody>
      </p:sp>
      <p:sp>
        <p:nvSpPr>
          <p:cNvPr id="9" name="コンテンツ プレースホルダー 2">
            <a:extLst>
              <a:ext uri="{FF2B5EF4-FFF2-40B4-BE49-F238E27FC236}">
                <a16:creationId xmlns:a16="http://schemas.microsoft.com/office/drawing/2014/main" id="{08C83921-E0EE-1051-C701-9F788F0CBD8F}"/>
              </a:ext>
            </a:extLst>
          </p:cNvPr>
          <p:cNvSpPr txBox="1">
            <a:spLocks/>
          </p:cNvSpPr>
          <p:nvPr/>
        </p:nvSpPr>
        <p:spPr>
          <a:xfrm>
            <a:off x="914399" y="5608096"/>
            <a:ext cx="10900229" cy="116672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dirty="0"/>
              <a:t>IN</a:t>
            </a:r>
            <a:r>
              <a:rPr lang="ja-JP" altLang="en-US" dirty="0"/>
              <a:t>はいずれかと「等しい」</a:t>
            </a:r>
            <a:endParaRPr lang="en-US" altLang="ja-JP" dirty="0"/>
          </a:p>
          <a:p>
            <a:pPr marL="0" indent="0">
              <a:buFont typeface="Arial" panose="020B0604020202020204" pitchFamily="34" charset="0"/>
              <a:buNone/>
            </a:pPr>
            <a:r>
              <a:rPr lang="en-US" altLang="ja-JP" dirty="0"/>
              <a:t>ANY</a:t>
            </a:r>
            <a:r>
              <a:rPr lang="ja-JP" altLang="en-US" dirty="0"/>
              <a:t>はいずれか「以上・以下・より大きい・より小さい」</a:t>
            </a:r>
          </a:p>
        </p:txBody>
      </p:sp>
      <mc:AlternateContent xmlns:mc="http://schemas.openxmlformats.org/markup-compatibility/2006" xmlns:p14="http://schemas.microsoft.com/office/powerpoint/2010/main">
        <mc:Choice Requires="p14">
          <p:contentPart p14:bwMode="auto" r:id="rId2">
            <p14:nvContentPartPr>
              <p14:cNvPr id="10" name="インク 9">
                <a:extLst>
                  <a:ext uri="{FF2B5EF4-FFF2-40B4-BE49-F238E27FC236}">
                    <a16:creationId xmlns:a16="http://schemas.microsoft.com/office/drawing/2014/main" id="{DF211665-CC4D-4427-87EE-851DEC5B66A7}"/>
                  </a:ext>
                </a:extLst>
              </p14:cNvPr>
              <p14:cNvContentPartPr/>
              <p14:nvPr/>
            </p14:nvContentPartPr>
            <p14:xfrm>
              <a:off x="4521960" y="4650480"/>
              <a:ext cx="4275720" cy="105480"/>
            </p14:xfrm>
          </p:contentPart>
        </mc:Choice>
        <mc:Fallback xmlns="">
          <p:pic>
            <p:nvPicPr>
              <p:cNvPr id="10" name="インク 9">
                <a:extLst>
                  <a:ext uri="{FF2B5EF4-FFF2-40B4-BE49-F238E27FC236}">
                    <a16:creationId xmlns:a16="http://schemas.microsoft.com/office/drawing/2014/main" id="{DF211665-CC4D-4427-87EE-851DEC5B66A7}"/>
                  </a:ext>
                </a:extLst>
              </p:cNvPr>
              <p:cNvPicPr/>
              <p:nvPr/>
            </p:nvPicPr>
            <p:blipFill>
              <a:blip r:embed="rId3"/>
              <a:stretch>
                <a:fillRect/>
              </a:stretch>
            </p:blipFill>
            <p:spPr>
              <a:xfrm>
                <a:off x="4506120" y="4587120"/>
                <a:ext cx="430704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インク 10">
                <a:extLst>
                  <a:ext uri="{FF2B5EF4-FFF2-40B4-BE49-F238E27FC236}">
                    <a16:creationId xmlns:a16="http://schemas.microsoft.com/office/drawing/2014/main" id="{F59F185F-970A-4602-8885-5C57EC1C7B50}"/>
                  </a:ext>
                </a:extLst>
              </p14:cNvPr>
              <p14:cNvContentPartPr/>
              <p14:nvPr/>
            </p14:nvContentPartPr>
            <p14:xfrm>
              <a:off x="4577760" y="4833720"/>
              <a:ext cx="4237200" cy="39240"/>
            </p14:xfrm>
          </p:contentPart>
        </mc:Choice>
        <mc:Fallback xmlns="">
          <p:pic>
            <p:nvPicPr>
              <p:cNvPr id="11" name="インク 10">
                <a:extLst>
                  <a:ext uri="{FF2B5EF4-FFF2-40B4-BE49-F238E27FC236}">
                    <a16:creationId xmlns:a16="http://schemas.microsoft.com/office/drawing/2014/main" id="{F59F185F-970A-4602-8885-5C57EC1C7B50}"/>
                  </a:ext>
                </a:extLst>
              </p:cNvPr>
              <p:cNvPicPr/>
              <p:nvPr/>
            </p:nvPicPr>
            <p:blipFill>
              <a:blip r:embed="rId5"/>
              <a:stretch>
                <a:fillRect/>
              </a:stretch>
            </p:blipFill>
            <p:spPr>
              <a:xfrm>
                <a:off x="4561920" y="4770360"/>
                <a:ext cx="42685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インク 11">
                <a:extLst>
                  <a:ext uri="{FF2B5EF4-FFF2-40B4-BE49-F238E27FC236}">
                    <a16:creationId xmlns:a16="http://schemas.microsoft.com/office/drawing/2014/main" id="{112FB019-1337-4216-B375-933A8109A2A1}"/>
                  </a:ext>
                </a:extLst>
              </p14:cNvPr>
              <p14:cNvContentPartPr/>
              <p14:nvPr/>
            </p14:nvContentPartPr>
            <p14:xfrm>
              <a:off x="7432920" y="4760280"/>
              <a:ext cx="1357200" cy="19080"/>
            </p14:xfrm>
          </p:contentPart>
        </mc:Choice>
        <mc:Fallback xmlns="">
          <p:pic>
            <p:nvPicPr>
              <p:cNvPr id="12" name="インク 11">
                <a:extLst>
                  <a:ext uri="{FF2B5EF4-FFF2-40B4-BE49-F238E27FC236}">
                    <a16:creationId xmlns:a16="http://schemas.microsoft.com/office/drawing/2014/main" id="{112FB019-1337-4216-B375-933A8109A2A1}"/>
                  </a:ext>
                </a:extLst>
              </p:cNvPr>
              <p:cNvPicPr/>
              <p:nvPr/>
            </p:nvPicPr>
            <p:blipFill>
              <a:blip r:embed="rId7"/>
              <a:stretch>
                <a:fillRect/>
              </a:stretch>
            </p:blipFill>
            <p:spPr>
              <a:xfrm>
                <a:off x="7417080" y="4696920"/>
                <a:ext cx="138852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インク 12">
                <a:extLst>
                  <a:ext uri="{FF2B5EF4-FFF2-40B4-BE49-F238E27FC236}">
                    <a16:creationId xmlns:a16="http://schemas.microsoft.com/office/drawing/2014/main" id="{A6314DD9-C8AE-468E-853A-0555F6851A44}"/>
                  </a:ext>
                </a:extLst>
              </p14:cNvPr>
              <p14:cNvContentPartPr/>
              <p14:nvPr/>
            </p14:nvContentPartPr>
            <p14:xfrm>
              <a:off x="4760280" y="4599360"/>
              <a:ext cx="4011120" cy="58680"/>
            </p14:xfrm>
          </p:contentPart>
        </mc:Choice>
        <mc:Fallback xmlns="">
          <p:pic>
            <p:nvPicPr>
              <p:cNvPr id="13" name="インク 12">
                <a:extLst>
                  <a:ext uri="{FF2B5EF4-FFF2-40B4-BE49-F238E27FC236}">
                    <a16:creationId xmlns:a16="http://schemas.microsoft.com/office/drawing/2014/main" id="{A6314DD9-C8AE-468E-853A-0555F6851A44}"/>
                  </a:ext>
                </a:extLst>
              </p:cNvPr>
              <p:cNvPicPr/>
              <p:nvPr/>
            </p:nvPicPr>
            <p:blipFill>
              <a:blip r:embed="rId9"/>
              <a:stretch>
                <a:fillRect/>
              </a:stretch>
            </p:blipFill>
            <p:spPr>
              <a:xfrm>
                <a:off x="4744440" y="4536000"/>
                <a:ext cx="40424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インク 13">
                <a:extLst>
                  <a:ext uri="{FF2B5EF4-FFF2-40B4-BE49-F238E27FC236}">
                    <a16:creationId xmlns:a16="http://schemas.microsoft.com/office/drawing/2014/main" id="{7E13866B-936F-4EFC-AF5F-CC513061FA36}"/>
                  </a:ext>
                </a:extLst>
              </p14:cNvPr>
              <p14:cNvContentPartPr/>
              <p14:nvPr/>
            </p14:nvContentPartPr>
            <p14:xfrm>
              <a:off x="7246800" y="4742280"/>
              <a:ext cx="245880" cy="16920"/>
            </p14:xfrm>
          </p:contentPart>
        </mc:Choice>
        <mc:Fallback xmlns="">
          <p:pic>
            <p:nvPicPr>
              <p:cNvPr id="14" name="インク 13">
                <a:extLst>
                  <a:ext uri="{FF2B5EF4-FFF2-40B4-BE49-F238E27FC236}">
                    <a16:creationId xmlns:a16="http://schemas.microsoft.com/office/drawing/2014/main" id="{7E13866B-936F-4EFC-AF5F-CC513061FA36}"/>
                  </a:ext>
                </a:extLst>
              </p:cNvPr>
              <p:cNvPicPr/>
              <p:nvPr/>
            </p:nvPicPr>
            <p:blipFill>
              <a:blip r:embed="rId11"/>
              <a:stretch>
                <a:fillRect/>
              </a:stretch>
            </p:blipFill>
            <p:spPr>
              <a:xfrm>
                <a:off x="7230960" y="4678920"/>
                <a:ext cx="2772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インク 14">
                <a:extLst>
                  <a:ext uri="{FF2B5EF4-FFF2-40B4-BE49-F238E27FC236}">
                    <a16:creationId xmlns:a16="http://schemas.microsoft.com/office/drawing/2014/main" id="{39A2126C-8F61-4311-895E-4FCD087503C4}"/>
                  </a:ext>
                </a:extLst>
              </p14:cNvPr>
              <p14:cNvContentPartPr/>
              <p14:nvPr/>
            </p14:nvContentPartPr>
            <p14:xfrm>
              <a:off x="3795120" y="2533680"/>
              <a:ext cx="1400760" cy="422640"/>
            </p14:xfrm>
          </p:contentPart>
        </mc:Choice>
        <mc:Fallback xmlns="">
          <p:pic>
            <p:nvPicPr>
              <p:cNvPr id="15" name="インク 14">
                <a:extLst>
                  <a:ext uri="{FF2B5EF4-FFF2-40B4-BE49-F238E27FC236}">
                    <a16:creationId xmlns:a16="http://schemas.microsoft.com/office/drawing/2014/main" id="{39A2126C-8F61-4311-895E-4FCD087503C4}"/>
                  </a:ext>
                </a:extLst>
              </p:cNvPr>
              <p:cNvPicPr/>
              <p:nvPr/>
            </p:nvPicPr>
            <p:blipFill>
              <a:blip r:embed="rId13"/>
              <a:stretch>
                <a:fillRect/>
              </a:stretch>
            </p:blipFill>
            <p:spPr>
              <a:xfrm>
                <a:off x="3785760" y="2524320"/>
                <a:ext cx="1419480" cy="441360"/>
              </a:xfrm>
              <a:prstGeom prst="rect">
                <a:avLst/>
              </a:prstGeom>
            </p:spPr>
          </p:pic>
        </mc:Fallback>
      </mc:AlternateContent>
    </p:spTree>
    <p:extLst>
      <p:ext uri="{BB962C8B-B14F-4D97-AF65-F5344CB8AC3E}">
        <p14:creationId xmlns:p14="http://schemas.microsoft.com/office/powerpoint/2010/main" val="1898955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875E-6 4.07407E-6 L -1.875E-6 0.58055 " pathEditMode="relative" rAng="0" ptsTypes="AA">
                                      <p:cBhvr>
                                        <p:cTn id="6" dur="2000" fill="hold"/>
                                        <p:tgtEl>
                                          <p:spTgt spid="8"/>
                                        </p:tgtEl>
                                        <p:attrNameLst>
                                          <p:attrName>ppt_x</p:attrName>
                                          <p:attrName>ppt_y</p:attrName>
                                        </p:attrNameLst>
                                      </p:cBhvr>
                                      <p:rCtr x="0" y="290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456195-8C74-1C16-D91A-9AD83871A55D}"/>
              </a:ext>
            </a:extLst>
          </p:cNvPr>
          <p:cNvSpPr>
            <a:spLocks noGrp="1"/>
          </p:cNvSpPr>
          <p:nvPr>
            <p:ph type="title"/>
          </p:nvPr>
        </p:nvSpPr>
        <p:spPr/>
        <p:txBody>
          <a:bodyPr/>
          <a:lstStyle/>
          <a:p>
            <a:r>
              <a:rPr lang="ja-JP" altLang="en-US" dirty="0"/>
              <a:t>複数行副問い合わせ：</a:t>
            </a:r>
            <a:r>
              <a:rPr lang="en-US" altLang="ja-JP" dirty="0"/>
              <a:t>ALL</a:t>
            </a:r>
            <a:r>
              <a:rPr lang="ja-JP" altLang="en-US" dirty="0"/>
              <a:t>演算子</a:t>
            </a:r>
            <a:endParaRPr kumimoji="1" lang="ja-JP" altLang="en-US" dirty="0"/>
          </a:p>
        </p:txBody>
      </p:sp>
      <p:sp>
        <p:nvSpPr>
          <p:cNvPr id="4" name="スライド番号プレースホルダー 3">
            <a:extLst>
              <a:ext uri="{FF2B5EF4-FFF2-40B4-BE49-F238E27FC236}">
                <a16:creationId xmlns:a16="http://schemas.microsoft.com/office/drawing/2014/main" id="{049A0647-58D6-B67B-0065-86458A26C6BA}"/>
              </a:ext>
            </a:extLst>
          </p:cNvPr>
          <p:cNvSpPr>
            <a:spLocks noGrp="1"/>
          </p:cNvSpPr>
          <p:nvPr>
            <p:ph type="sldNum" sz="quarter" idx="12"/>
          </p:nvPr>
        </p:nvSpPr>
        <p:spPr/>
        <p:txBody>
          <a:bodyPr/>
          <a:lstStyle/>
          <a:p>
            <a:fld id="{5A94AD81-C81A-455B-A87B-15031EE15849}" type="slidenum">
              <a:rPr kumimoji="1" lang="ja-JP" altLang="en-US" smtClean="0"/>
              <a:t>157</a:t>
            </a:fld>
            <a:endParaRPr kumimoji="1" lang="ja-JP" altLang="en-US"/>
          </a:p>
        </p:txBody>
      </p:sp>
      <p:sp>
        <p:nvSpPr>
          <p:cNvPr id="5" name="コンテンツ プレースホルダー 2">
            <a:extLst>
              <a:ext uri="{FF2B5EF4-FFF2-40B4-BE49-F238E27FC236}">
                <a16:creationId xmlns:a16="http://schemas.microsoft.com/office/drawing/2014/main" id="{EE748444-8261-8427-E6AD-23DA072221EF}"/>
              </a:ext>
            </a:extLst>
          </p:cNvPr>
          <p:cNvSpPr>
            <a:spLocks noGrp="1"/>
          </p:cNvSpPr>
          <p:nvPr>
            <p:ph idx="1"/>
          </p:nvPr>
        </p:nvSpPr>
        <p:spPr>
          <a:xfrm>
            <a:off x="914399" y="4441371"/>
            <a:ext cx="10900229" cy="667658"/>
          </a:xfrm>
        </p:spPr>
        <p:txBody>
          <a:bodyPr>
            <a:normAutofit/>
          </a:bodyPr>
          <a:lstStyle/>
          <a:p>
            <a:pPr marL="0" indent="0">
              <a:buNone/>
            </a:pPr>
            <a:r>
              <a:rPr kumimoji="1" lang="ja-JP" altLang="en-US" dirty="0">
                <a:solidFill>
                  <a:srgbClr val="FF0000"/>
                </a:solidFill>
              </a:rPr>
              <a:t>すべての</a:t>
            </a:r>
            <a:r>
              <a:rPr kumimoji="1" lang="en-US" altLang="ja-JP" dirty="0"/>
              <a:t>'SALESMAN'</a:t>
            </a:r>
            <a:r>
              <a:rPr kumimoji="1" lang="ja-JP" altLang="en-US" dirty="0"/>
              <a:t>の</a:t>
            </a:r>
            <a:r>
              <a:rPr kumimoji="1" lang="en-US" altLang="ja-JP" dirty="0" err="1"/>
              <a:t>sal</a:t>
            </a:r>
            <a:r>
              <a:rPr kumimoji="1" lang="ja-JP" altLang="en-US" dirty="0">
                <a:solidFill>
                  <a:srgbClr val="FF0000"/>
                </a:solidFill>
              </a:rPr>
              <a:t>よりも</a:t>
            </a:r>
            <a:r>
              <a:rPr kumimoji="1" lang="en-US" altLang="ja-JP" dirty="0" err="1">
                <a:solidFill>
                  <a:srgbClr val="FF0000"/>
                </a:solidFill>
              </a:rPr>
              <a:t>sal</a:t>
            </a:r>
            <a:r>
              <a:rPr kumimoji="1" lang="ja-JP" altLang="en-US" dirty="0">
                <a:solidFill>
                  <a:srgbClr val="FF0000"/>
                </a:solidFill>
              </a:rPr>
              <a:t>が高い</a:t>
            </a:r>
            <a:r>
              <a:rPr kumimoji="1" lang="ja-JP" altLang="en-US" dirty="0"/>
              <a:t>人を抽出する</a:t>
            </a:r>
          </a:p>
        </p:txBody>
      </p:sp>
      <p:grpSp>
        <p:nvGrpSpPr>
          <p:cNvPr id="6" name="グループ化 5">
            <a:extLst>
              <a:ext uri="{FF2B5EF4-FFF2-40B4-BE49-F238E27FC236}">
                <a16:creationId xmlns:a16="http://schemas.microsoft.com/office/drawing/2014/main" id="{2CDB31ED-5882-A9A4-9EB9-BE279F7F772D}"/>
              </a:ext>
            </a:extLst>
          </p:cNvPr>
          <p:cNvGrpSpPr/>
          <p:nvPr/>
        </p:nvGrpSpPr>
        <p:grpSpPr>
          <a:xfrm>
            <a:off x="1139252" y="916075"/>
            <a:ext cx="10403174" cy="3307581"/>
            <a:chOff x="894413" y="1986450"/>
            <a:chExt cx="10403174" cy="2666736"/>
          </a:xfrm>
        </p:grpSpPr>
        <p:sp>
          <p:nvSpPr>
            <p:cNvPr id="7" name="正方形/長方形 6">
              <a:extLst>
                <a:ext uri="{FF2B5EF4-FFF2-40B4-BE49-F238E27FC236}">
                  <a16:creationId xmlns:a16="http://schemas.microsoft.com/office/drawing/2014/main" id="{BC7B817E-AA60-124D-725D-B99AA3FEB817}"/>
                </a:ext>
              </a:extLst>
            </p:cNvPr>
            <p:cNvSpPr/>
            <p:nvPr/>
          </p:nvSpPr>
          <p:spPr>
            <a:xfrm>
              <a:off x="894413" y="1986450"/>
              <a:ext cx="10403174" cy="2666736"/>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ahoma" panose="020B0604030504040204" pitchFamily="34" charset="0"/>
                <a:cs typeface="Tahoma" panose="020B0604030504040204" pitchFamily="34" charset="0"/>
              </a:endParaRPr>
            </a:p>
          </p:txBody>
        </p:sp>
        <p:sp>
          <p:nvSpPr>
            <p:cNvPr id="8" name="コンテンツ プレースホルダー 2">
              <a:extLst>
                <a:ext uri="{FF2B5EF4-FFF2-40B4-BE49-F238E27FC236}">
                  <a16:creationId xmlns:a16="http://schemas.microsoft.com/office/drawing/2014/main" id="{2DC0CEE8-F9B8-B8C8-93AA-8C3F80EF3CB7}"/>
                </a:ext>
              </a:extLst>
            </p:cNvPr>
            <p:cNvSpPr txBox="1">
              <a:spLocks/>
            </p:cNvSpPr>
            <p:nvPr/>
          </p:nvSpPr>
          <p:spPr>
            <a:xfrm>
              <a:off x="1142431" y="2076092"/>
              <a:ext cx="10155156" cy="257709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SELECT	</a:t>
              </a:r>
              <a:r>
                <a:rPr lang="en-US" altLang="ja-JP" dirty="0" err="1">
                  <a:latin typeface="Tahoma" panose="020B0604030504040204" pitchFamily="34" charset="0"/>
                  <a:ea typeface="Tahoma" panose="020B0604030504040204" pitchFamily="34" charset="0"/>
                  <a:cs typeface="Tahoma" panose="020B0604030504040204" pitchFamily="34" charset="0"/>
                </a:rPr>
                <a:t>ename</a:t>
              </a:r>
              <a:r>
                <a:rPr lang="en-US" altLang="ja-JP" dirty="0">
                  <a:latin typeface="Tahoma" panose="020B0604030504040204" pitchFamily="34" charset="0"/>
                  <a:ea typeface="Tahoma" panose="020B0604030504040204" pitchFamily="34" charset="0"/>
                  <a:cs typeface="Tahoma" panose="020B0604030504040204" pitchFamily="34" charset="0"/>
                </a:rPr>
                <a:t>, job, </a:t>
              </a:r>
              <a:r>
                <a:rPr lang="en-US" altLang="ja-JP" dirty="0" err="1">
                  <a:latin typeface="Tahoma" panose="020B0604030504040204" pitchFamily="34" charset="0"/>
                  <a:ea typeface="Tahoma" panose="020B0604030504040204" pitchFamily="34" charset="0"/>
                  <a:cs typeface="Tahoma" panose="020B0604030504040204" pitchFamily="34" charset="0"/>
                </a:rPr>
                <a:t>sal</a:t>
              </a:r>
              <a:endParaRPr lang="en-US" altLang="ja-JP" dirty="0">
                <a:latin typeface="Tahoma" panose="020B0604030504040204" pitchFamily="34" charset="0"/>
                <a:ea typeface="Tahoma" panose="020B0604030504040204" pitchFamily="34" charset="0"/>
                <a:cs typeface="Tahoma" panose="020B0604030504040204" pitchFamily="34" charset="0"/>
              </a:endParaRP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FROM	emp</a:t>
              </a: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WHERE	</a:t>
              </a:r>
              <a:r>
                <a:rPr lang="en-US" altLang="ja-JP" dirty="0" err="1">
                  <a:latin typeface="Tahoma" panose="020B0604030504040204" pitchFamily="34" charset="0"/>
                  <a:ea typeface="Tahoma" panose="020B0604030504040204" pitchFamily="34" charset="0"/>
                  <a:cs typeface="Tahoma" panose="020B0604030504040204" pitchFamily="34" charset="0"/>
                </a:rPr>
                <a:t>sal</a:t>
              </a:r>
              <a:r>
                <a:rPr lang="en-US" altLang="ja-JP" dirty="0">
                  <a:latin typeface="Tahoma" panose="020B0604030504040204" pitchFamily="34" charset="0"/>
                  <a:ea typeface="Tahoma" panose="020B0604030504040204" pitchFamily="34" charset="0"/>
                  <a:cs typeface="Tahoma" panose="020B0604030504040204" pitchFamily="34" charset="0"/>
                </a:rPr>
                <a:t> </a:t>
              </a: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&gt; ALL </a:t>
              </a:r>
              <a:r>
                <a:rPr lang="en-US" altLang="ja-JP" dirty="0">
                  <a:latin typeface="Tahoma" panose="020B0604030504040204" pitchFamily="34" charset="0"/>
                  <a:ea typeface="Tahoma" panose="020B0604030504040204" pitchFamily="34" charset="0"/>
                  <a:cs typeface="Tahoma" panose="020B0604030504040204" pitchFamily="34" charset="0"/>
                </a:rPr>
                <a:t>(	SELECT 	DISTINCT </a:t>
              </a:r>
              <a:r>
                <a:rPr lang="en-US" altLang="ja-JP" dirty="0" err="1">
                  <a:latin typeface="Tahoma" panose="020B0604030504040204" pitchFamily="34" charset="0"/>
                  <a:ea typeface="Tahoma" panose="020B0604030504040204" pitchFamily="34" charset="0"/>
                  <a:cs typeface="Tahoma" panose="020B0604030504040204" pitchFamily="34" charset="0"/>
                </a:rPr>
                <a:t>sal</a:t>
              </a:r>
              <a:endParaRPr lang="en-US" altLang="ja-JP" dirty="0">
                <a:latin typeface="Tahoma" panose="020B0604030504040204" pitchFamily="34" charset="0"/>
                <a:ea typeface="Tahoma" panose="020B0604030504040204" pitchFamily="34" charset="0"/>
                <a:cs typeface="Tahoma" panose="020B0604030504040204" pitchFamily="34" charset="0"/>
              </a:endParaRP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					FROM	emp</a:t>
              </a: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					WHERE	job 	='SALESMAN')</a:t>
              </a: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a:t>
              </a:r>
              <a:endParaRPr lang="en-US" altLang="ja-JP" dirty="0">
                <a:cs typeface="Tahoma" panose="020B0604030504040204" pitchFamily="34" charset="0"/>
              </a:endParaRPr>
            </a:p>
          </p:txBody>
        </p:sp>
      </p:grpSp>
      <p:sp>
        <p:nvSpPr>
          <p:cNvPr id="9" name="正方形/長方形 8">
            <a:extLst>
              <a:ext uri="{FF2B5EF4-FFF2-40B4-BE49-F238E27FC236}">
                <a16:creationId xmlns:a16="http://schemas.microsoft.com/office/drawing/2014/main" id="{04C85DF8-8FBE-AAAE-2DDC-A2CF649F0265}"/>
              </a:ext>
            </a:extLst>
          </p:cNvPr>
          <p:cNvSpPr/>
          <p:nvPr/>
        </p:nvSpPr>
        <p:spPr>
          <a:xfrm>
            <a:off x="5515196" y="-2069533"/>
            <a:ext cx="5914804" cy="18373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sz="3600" dirty="0">
                <a:solidFill>
                  <a:schemeClr val="tx1"/>
                </a:solidFill>
                <a:latin typeface="Tahoma" panose="020B0604030504040204" pitchFamily="34" charset="0"/>
                <a:cs typeface="Tahoma" panose="020B0604030504040204" pitchFamily="34" charset="0"/>
              </a:rPr>
              <a:t>1600</a:t>
            </a:r>
          </a:p>
          <a:p>
            <a:pPr algn="ctr"/>
            <a:r>
              <a:rPr lang="en-US" altLang="ja-JP" sz="3600" dirty="0">
                <a:solidFill>
                  <a:schemeClr val="tx1"/>
                </a:solidFill>
                <a:latin typeface="Tahoma" panose="020B0604030504040204" pitchFamily="34" charset="0"/>
                <a:cs typeface="Tahoma" panose="020B0604030504040204" pitchFamily="34" charset="0"/>
              </a:rPr>
              <a:t>1250</a:t>
            </a:r>
          </a:p>
          <a:p>
            <a:pPr algn="ctr"/>
            <a:r>
              <a:rPr kumimoji="1" lang="en-US" altLang="ja-JP" sz="3600" dirty="0">
                <a:solidFill>
                  <a:schemeClr val="tx1"/>
                </a:solidFill>
                <a:latin typeface="Tahoma" panose="020B0604030504040204" pitchFamily="34" charset="0"/>
                <a:cs typeface="Tahoma" panose="020B0604030504040204" pitchFamily="34" charset="0"/>
              </a:rPr>
              <a:t>1500</a:t>
            </a:r>
          </a:p>
        </p:txBody>
      </p:sp>
      <mc:AlternateContent xmlns:mc="http://schemas.openxmlformats.org/markup-compatibility/2006" xmlns:p14="http://schemas.microsoft.com/office/powerpoint/2010/main">
        <mc:Choice Requires="p14">
          <p:contentPart p14:bwMode="auto" r:id="rId2">
            <p14:nvContentPartPr>
              <p14:cNvPr id="3" name="インク 2">
                <a:extLst>
                  <a:ext uri="{FF2B5EF4-FFF2-40B4-BE49-F238E27FC236}">
                    <a16:creationId xmlns:a16="http://schemas.microsoft.com/office/drawing/2014/main" id="{C96AF451-0481-43D2-B8A8-B661C42B7D99}"/>
                  </a:ext>
                </a:extLst>
              </p14:cNvPr>
              <p14:cNvContentPartPr/>
              <p14:nvPr/>
            </p14:nvContentPartPr>
            <p14:xfrm>
              <a:off x="1023120" y="4635000"/>
              <a:ext cx="1623960" cy="39600"/>
            </p14:xfrm>
          </p:contentPart>
        </mc:Choice>
        <mc:Fallback xmlns="">
          <p:pic>
            <p:nvPicPr>
              <p:cNvPr id="3" name="インク 2">
                <a:extLst>
                  <a:ext uri="{FF2B5EF4-FFF2-40B4-BE49-F238E27FC236}">
                    <a16:creationId xmlns:a16="http://schemas.microsoft.com/office/drawing/2014/main" id="{C96AF451-0481-43D2-B8A8-B661C42B7D99}"/>
                  </a:ext>
                </a:extLst>
              </p:cNvPr>
              <p:cNvPicPr/>
              <p:nvPr/>
            </p:nvPicPr>
            <p:blipFill>
              <a:blip r:embed="rId3"/>
              <a:stretch>
                <a:fillRect/>
              </a:stretch>
            </p:blipFill>
            <p:spPr>
              <a:xfrm>
                <a:off x="1007280" y="4571640"/>
                <a:ext cx="16552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 name="インク 9">
                <a:extLst>
                  <a:ext uri="{FF2B5EF4-FFF2-40B4-BE49-F238E27FC236}">
                    <a16:creationId xmlns:a16="http://schemas.microsoft.com/office/drawing/2014/main" id="{8A9A8677-1125-41E7-A910-905F036D1677}"/>
                  </a:ext>
                </a:extLst>
              </p14:cNvPr>
              <p14:cNvContentPartPr/>
              <p14:nvPr/>
            </p14:nvContentPartPr>
            <p14:xfrm>
              <a:off x="1060560" y="4723560"/>
              <a:ext cx="1599120" cy="52920"/>
            </p14:xfrm>
          </p:contentPart>
        </mc:Choice>
        <mc:Fallback xmlns="">
          <p:pic>
            <p:nvPicPr>
              <p:cNvPr id="10" name="インク 9">
                <a:extLst>
                  <a:ext uri="{FF2B5EF4-FFF2-40B4-BE49-F238E27FC236}">
                    <a16:creationId xmlns:a16="http://schemas.microsoft.com/office/drawing/2014/main" id="{8A9A8677-1125-41E7-A910-905F036D1677}"/>
                  </a:ext>
                </a:extLst>
              </p:cNvPr>
              <p:cNvPicPr/>
              <p:nvPr/>
            </p:nvPicPr>
            <p:blipFill>
              <a:blip r:embed="rId5"/>
              <a:stretch>
                <a:fillRect/>
              </a:stretch>
            </p:blipFill>
            <p:spPr>
              <a:xfrm>
                <a:off x="1044720" y="4660200"/>
                <a:ext cx="163044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インク 10">
                <a:extLst>
                  <a:ext uri="{FF2B5EF4-FFF2-40B4-BE49-F238E27FC236}">
                    <a16:creationId xmlns:a16="http://schemas.microsoft.com/office/drawing/2014/main" id="{67D55D05-3476-4E10-8FEC-207DE3FE4F19}"/>
                  </a:ext>
                </a:extLst>
              </p14:cNvPr>
              <p14:cNvContentPartPr/>
              <p14:nvPr/>
            </p14:nvContentPartPr>
            <p14:xfrm>
              <a:off x="1109880" y="4833360"/>
              <a:ext cx="1562040" cy="47160"/>
            </p14:xfrm>
          </p:contentPart>
        </mc:Choice>
        <mc:Fallback xmlns="">
          <p:pic>
            <p:nvPicPr>
              <p:cNvPr id="11" name="インク 10">
                <a:extLst>
                  <a:ext uri="{FF2B5EF4-FFF2-40B4-BE49-F238E27FC236}">
                    <a16:creationId xmlns:a16="http://schemas.microsoft.com/office/drawing/2014/main" id="{67D55D05-3476-4E10-8FEC-207DE3FE4F19}"/>
                  </a:ext>
                </a:extLst>
              </p:cNvPr>
              <p:cNvPicPr/>
              <p:nvPr/>
            </p:nvPicPr>
            <p:blipFill>
              <a:blip r:embed="rId7"/>
              <a:stretch>
                <a:fillRect/>
              </a:stretch>
            </p:blipFill>
            <p:spPr>
              <a:xfrm>
                <a:off x="1094040" y="4770000"/>
                <a:ext cx="15933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インク 11">
                <a:extLst>
                  <a:ext uri="{FF2B5EF4-FFF2-40B4-BE49-F238E27FC236}">
                    <a16:creationId xmlns:a16="http://schemas.microsoft.com/office/drawing/2014/main" id="{AF1BC14F-EFD2-43B9-B6C3-B8093017FC7A}"/>
                  </a:ext>
                </a:extLst>
              </p14:cNvPr>
              <p14:cNvContentPartPr/>
              <p14:nvPr/>
            </p14:nvContentPartPr>
            <p14:xfrm>
              <a:off x="1162080" y="4911120"/>
              <a:ext cx="1437840" cy="57240"/>
            </p14:xfrm>
          </p:contentPart>
        </mc:Choice>
        <mc:Fallback xmlns="">
          <p:pic>
            <p:nvPicPr>
              <p:cNvPr id="12" name="インク 11">
                <a:extLst>
                  <a:ext uri="{FF2B5EF4-FFF2-40B4-BE49-F238E27FC236}">
                    <a16:creationId xmlns:a16="http://schemas.microsoft.com/office/drawing/2014/main" id="{AF1BC14F-EFD2-43B9-B6C3-B8093017FC7A}"/>
                  </a:ext>
                </a:extLst>
              </p:cNvPr>
              <p:cNvPicPr/>
              <p:nvPr/>
            </p:nvPicPr>
            <p:blipFill>
              <a:blip r:embed="rId9"/>
              <a:stretch>
                <a:fillRect/>
              </a:stretch>
            </p:blipFill>
            <p:spPr>
              <a:xfrm>
                <a:off x="1146240" y="4847760"/>
                <a:ext cx="14691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インク 12">
                <a:extLst>
                  <a:ext uri="{FF2B5EF4-FFF2-40B4-BE49-F238E27FC236}">
                    <a16:creationId xmlns:a16="http://schemas.microsoft.com/office/drawing/2014/main" id="{EFCCCAF4-0340-4E53-9439-A0A590CD9C58}"/>
                  </a:ext>
                </a:extLst>
              </p14:cNvPr>
              <p14:cNvContentPartPr/>
              <p14:nvPr/>
            </p14:nvContentPartPr>
            <p14:xfrm>
              <a:off x="3299040" y="2518200"/>
              <a:ext cx="6118560" cy="4289760"/>
            </p14:xfrm>
          </p:contentPart>
        </mc:Choice>
        <mc:Fallback xmlns="">
          <p:pic>
            <p:nvPicPr>
              <p:cNvPr id="13" name="インク 12">
                <a:extLst>
                  <a:ext uri="{FF2B5EF4-FFF2-40B4-BE49-F238E27FC236}">
                    <a16:creationId xmlns:a16="http://schemas.microsoft.com/office/drawing/2014/main" id="{EFCCCAF4-0340-4E53-9439-A0A590CD9C58}"/>
                  </a:ext>
                </a:extLst>
              </p:cNvPr>
              <p:cNvPicPr/>
              <p:nvPr/>
            </p:nvPicPr>
            <p:blipFill>
              <a:blip r:embed="rId11"/>
              <a:stretch>
                <a:fillRect/>
              </a:stretch>
            </p:blipFill>
            <p:spPr>
              <a:xfrm>
                <a:off x="3289680" y="2508840"/>
                <a:ext cx="6137280" cy="4308480"/>
              </a:xfrm>
              <a:prstGeom prst="rect">
                <a:avLst/>
              </a:prstGeom>
            </p:spPr>
          </p:pic>
        </mc:Fallback>
      </mc:AlternateContent>
    </p:spTree>
    <p:extLst>
      <p:ext uri="{BB962C8B-B14F-4D97-AF65-F5344CB8AC3E}">
        <p14:creationId xmlns:p14="http://schemas.microsoft.com/office/powerpoint/2010/main" val="2332803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875E-6 4.07407E-6 L -1.875E-6 0.58055 " pathEditMode="relative" rAng="0" ptsTypes="AA">
                                      <p:cBhvr>
                                        <p:cTn id="6" dur="2000" fill="hold"/>
                                        <p:tgtEl>
                                          <p:spTgt spid="9"/>
                                        </p:tgtEl>
                                        <p:attrNameLst>
                                          <p:attrName>ppt_x</p:attrName>
                                          <p:attrName>ppt_y</p:attrName>
                                        </p:attrNameLst>
                                      </p:cBhvr>
                                      <p:rCtr x="0" y="290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83BB91-88AF-CD3B-26B6-191F1BA213D3}"/>
              </a:ext>
            </a:extLst>
          </p:cNvPr>
          <p:cNvSpPr>
            <a:spLocks noGrp="1"/>
          </p:cNvSpPr>
          <p:nvPr>
            <p:ph type="title"/>
          </p:nvPr>
        </p:nvSpPr>
        <p:spPr/>
        <p:txBody>
          <a:bodyPr/>
          <a:lstStyle/>
          <a:p>
            <a:r>
              <a:rPr kumimoji="1" lang="ja-JP" altLang="en-US" dirty="0"/>
              <a:t>テーブルをまたぐ</a:t>
            </a:r>
            <a:r>
              <a:rPr lang="ja-JP" altLang="en-US" dirty="0"/>
              <a:t>副問い合わせ</a:t>
            </a:r>
            <a:endParaRPr kumimoji="1" lang="ja-JP" altLang="en-US" dirty="0"/>
          </a:p>
        </p:txBody>
      </p:sp>
      <p:sp>
        <p:nvSpPr>
          <p:cNvPr id="4" name="スライド番号プレースホルダー 3">
            <a:extLst>
              <a:ext uri="{FF2B5EF4-FFF2-40B4-BE49-F238E27FC236}">
                <a16:creationId xmlns:a16="http://schemas.microsoft.com/office/drawing/2014/main" id="{708FE306-32E0-36C5-0539-D6289F0D91EC}"/>
              </a:ext>
            </a:extLst>
          </p:cNvPr>
          <p:cNvSpPr>
            <a:spLocks noGrp="1"/>
          </p:cNvSpPr>
          <p:nvPr>
            <p:ph type="sldNum" sz="quarter" idx="12"/>
          </p:nvPr>
        </p:nvSpPr>
        <p:spPr/>
        <p:txBody>
          <a:bodyPr/>
          <a:lstStyle/>
          <a:p>
            <a:fld id="{5A94AD81-C81A-455B-A87B-15031EE15849}" type="slidenum">
              <a:rPr kumimoji="1" lang="ja-JP" altLang="en-US" smtClean="0"/>
              <a:t>158</a:t>
            </a:fld>
            <a:endParaRPr kumimoji="1" lang="ja-JP" altLang="en-US"/>
          </a:p>
        </p:txBody>
      </p:sp>
      <p:grpSp>
        <p:nvGrpSpPr>
          <p:cNvPr id="5" name="グループ化 4">
            <a:extLst>
              <a:ext uri="{FF2B5EF4-FFF2-40B4-BE49-F238E27FC236}">
                <a16:creationId xmlns:a16="http://schemas.microsoft.com/office/drawing/2014/main" id="{47953E5D-0F1E-7911-D143-945E204C15E9}"/>
              </a:ext>
            </a:extLst>
          </p:cNvPr>
          <p:cNvGrpSpPr/>
          <p:nvPr/>
        </p:nvGrpSpPr>
        <p:grpSpPr>
          <a:xfrm>
            <a:off x="1139252" y="916075"/>
            <a:ext cx="10403174" cy="3307581"/>
            <a:chOff x="894413" y="1986450"/>
            <a:chExt cx="10403174" cy="2666736"/>
          </a:xfrm>
        </p:grpSpPr>
        <p:sp>
          <p:nvSpPr>
            <p:cNvPr id="6" name="正方形/長方形 6">
              <a:extLst>
                <a:ext uri="{FF2B5EF4-FFF2-40B4-BE49-F238E27FC236}">
                  <a16:creationId xmlns:a16="http://schemas.microsoft.com/office/drawing/2014/main" id="{096DE986-E035-317A-424D-0424E1F1EEDD}"/>
                </a:ext>
              </a:extLst>
            </p:cNvPr>
            <p:cNvSpPr/>
            <p:nvPr/>
          </p:nvSpPr>
          <p:spPr>
            <a:xfrm>
              <a:off x="894413" y="1986450"/>
              <a:ext cx="10403174" cy="2666736"/>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ahoma" panose="020B0604030504040204" pitchFamily="34" charset="0"/>
                <a:cs typeface="Tahoma" panose="020B0604030504040204" pitchFamily="34" charset="0"/>
              </a:endParaRPr>
            </a:p>
          </p:txBody>
        </p:sp>
        <p:sp>
          <p:nvSpPr>
            <p:cNvPr id="7" name="コンテンツ プレースホルダー 2">
              <a:extLst>
                <a:ext uri="{FF2B5EF4-FFF2-40B4-BE49-F238E27FC236}">
                  <a16:creationId xmlns:a16="http://schemas.microsoft.com/office/drawing/2014/main" id="{016D2269-5D27-0431-6DC7-3B6805E6534F}"/>
                </a:ext>
              </a:extLst>
            </p:cNvPr>
            <p:cNvSpPr txBox="1">
              <a:spLocks/>
            </p:cNvSpPr>
            <p:nvPr/>
          </p:nvSpPr>
          <p:spPr>
            <a:xfrm>
              <a:off x="1142431" y="2076092"/>
              <a:ext cx="10155156" cy="257709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SELECT	</a:t>
              </a:r>
              <a:r>
                <a:rPr lang="en-US" altLang="ja-JP" dirty="0" err="1">
                  <a:latin typeface="Tahoma" panose="020B0604030504040204" pitchFamily="34" charset="0"/>
                  <a:ea typeface="Tahoma" panose="020B0604030504040204" pitchFamily="34" charset="0"/>
                  <a:cs typeface="Tahoma" panose="020B0604030504040204" pitchFamily="34" charset="0"/>
                </a:rPr>
                <a:t>ename</a:t>
              </a:r>
              <a:r>
                <a:rPr lang="en-US" altLang="ja-JP" dirty="0">
                  <a:latin typeface="Tahoma" panose="020B0604030504040204" pitchFamily="34" charset="0"/>
                  <a:ea typeface="Tahoma" panose="020B0604030504040204" pitchFamily="34" charset="0"/>
                  <a:cs typeface="Tahoma" panose="020B0604030504040204" pitchFamily="34" charset="0"/>
                </a:rPr>
                <a:t>, job, </a:t>
              </a:r>
              <a:r>
                <a:rPr lang="en-US" altLang="ja-JP" dirty="0" err="1">
                  <a:latin typeface="Tahoma" panose="020B0604030504040204" pitchFamily="34" charset="0"/>
                  <a:ea typeface="Tahoma" panose="020B0604030504040204" pitchFamily="34" charset="0"/>
                  <a:cs typeface="Tahoma" panose="020B0604030504040204" pitchFamily="34" charset="0"/>
                </a:rPr>
                <a:t>sal</a:t>
              </a:r>
              <a:r>
                <a:rPr lang="en-US" altLang="ja-JP" dirty="0">
                  <a:latin typeface="Tahoma" panose="020B0604030504040204" pitchFamily="34" charset="0"/>
                  <a:ea typeface="Tahoma" panose="020B0604030504040204" pitchFamily="34" charset="0"/>
                  <a:cs typeface="Tahoma" panose="020B0604030504040204" pitchFamily="34" charset="0"/>
                </a:rPr>
                <a:t>, </a:t>
              </a:r>
              <a:r>
                <a:rPr lang="en-US" altLang="ja-JP" dirty="0" err="1">
                  <a:latin typeface="Tahoma" panose="020B0604030504040204" pitchFamily="34" charset="0"/>
                  <a:ea typeface="Tahoma" panose="020B0604030504040204" pitchFamily="34" charset="0"/>
                  <a:cs typeface="Tahoma" panose="020B0604030504040204" pitchFamily="34" charset="0"/>
                </a:rPr>
                <a:t>deptno</a:t>
              </a:r>
              <a:endParaRPr lang="en-US" altLang="ja-JP" dirty="0">
                <a:latin typeface="Tahoma" panose="020B0604030504040204" pitchFamily="34" charset="0"/>
                <a:ea typeface="Tahoma" panose="020B0604030504040204" pitchFamily="34" charset="0"/>
                <a:cs typeface="Tahoma" panose="020B0604030504040204" pitchFamily="34" charset="0"/>
              </a:endParaRP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FROM	emp</a:t>
              </a: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WHERE	</a:t>
              </a:r>
              <a:r>
                <a:rPr lang="en-US" altLang="ja-JP" dirty="0" err="1">
                  <a:latin typeface="Tahoma" panose="020B0604030504040204" pitchFamily="34" charset="0"/>
                  <a:ea typeface="Tahoma" panose="020B0604030504040204" pitchFamily="34" charset="0"/>
                  <a:cs typeface="Tahoma" panose="020B0604030504040204" pitchFamily="34" charset="0"/>
                </a:rPr>
                <a:t>deptno</a:t>
              </a:r>
              <a:r>
                <a:rPr lang="en-US" altLang="ja-JP" dirty="0">
                  <a:latin typeface="Tahoma" panose="020B0604030504040204" pitchFamily="34" charset="0"/>
                  <a:ea typeface="Tahoma" panose="020B0604030504040204" pitchFamily="34" charset="0"/>
                  <a:cs typeface="Tahoma" panose="020B0604030504040204" pitchFamily="34" charset="0"/>
                </a:rPr>
                <a:t> =</a:t>
              </a: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altLang="ja-JP" dirty="0">
                  <a:latin typeface="Tahoma" panose="020B0604030504040204" pitchFamily="34" charset="0"/>
                  <a:ea typeface="Tahoma" panose="020B0604030504040204" pitchFamily="34" charset="0"/>
                  <a:cs typeface="Tahoma" panose="020B0604030504040204" pitchFamily="34" charset="0"/>
                </a:rPr>
                <a:t>(	SELECT 	</a:t>
              </a:r>
              <a:r>
                <a:rPr lang="en-US" altLang="ja-JP" dirty="0" err="1">
                  <a:latin typeface="Tahoma" panose="020B0604030504040204" pitchFamily="34" charset="0"/>
                  <a:ea typeface="Tahoma" panose="020B0604030504040204" pitchFamily="34" charset="0"/>
                  <a:cs typeface="Tahoma" panose="020B0604030504040204" pitchFamily="34" charset="0"/>
                </a:rPr>
                <a:t>deptno</a:t>
              </a:r>
              <a:endParaRPr lang="en-US" altLang="ja-JP" dirty="0">
                <a:latin typeface="Tahoma" panose="020B0604030504040204" pitchFamily="34" charset="0"/>
                <a:ea typeface="Tahoma" panose="020B0604030504040204" pitchFamily="34" charset="0"/>
                <a:cs typeface="Tahoma" panose="020B0604030504040204" pitchFamily="34" charset="0"/>
              </a:endParaRP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					</a:t>
              </a: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FROM	dept</a:t>
              </a: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					WHERE	loc = 'DALLAS')</a:t>
              </a: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a:t>
              </a:r>
              <a:endParaRPr lang="en-US" altLang="ja-JP" dirty="0">
                <a:cs typeface="Tahoma" panose="020B0604030504040204" pitchFamily="34" charset="0"/>
              </a:endParaRPr>
            </a:p>
          </p:txBody>
        </p:sp>
      </p:grpSp>
      <p:sp>
        <p:nvSpPr>
          <p:cNvPr id="8" name="コンテンツ プレースホルダー 2">
            <a:extLst>
              <a:ext uri="{FF2B5EF4-FFF2-40B4-BE49-F238E27FC236}">
                <a16:creationId xmlns:a16="http://schemas.microsoft.com/office/drawing/2014/main" id="{C60E5D98-FEE4-B9D7-5E2C-D6A092720D81}"/>
              </a:ext>
            </a:extLst>
          </p:cNvPr>
          <p:cNvSpPr>
            <a:spLocks noGrp="1"/>
          </p:cNvSpPr>
          <p:nvPr>
            <p:ph idx="1"/>
          </p:nvPr>
        </p:nvSpPr>
        <p:spPr>
          <a:xfrm>
            <a:off x="914399" y="4334840"/>
            <a:ext cx="10900229" cy="667658"/>
          </a:xfrm>
        </p:spPr>
        <p:txBody>
          <a:bodyPr>
            <a:normAutofit/>
          </a:bodyPr>
          <a:lstStyle/>
          <a:p>
            <a:pPr marL="0" indent="0">
              <a:buNone/>
            </a:pPr>
            <a:r>
              <a:rPr lang="ja-JP" altLang="en-US" dirty="0"/>
              <a:t>副問い合わせは別のテーブルの値でも取得可能</a:t>
            </a:r>
            <a:endParaRPr kumimoji="1" lang="ja-JP" altLang="en-US" dirty="0"/>
          </a:p>
        </p:txBody>
      </p:sp>
      <p:sp>
        <p:nvSpPr>
          <p:cNvPr id="9" name="コンテンツ プレースホルダー 2">
            <a:extLst>
              <a:ext uri="{FF2B5EF4-FFF2-40B4-BE49-F238E27FC236}">
                <a16:creationId xmlns:a16="http://schemas.microsoft.com/office/drawing/2014/main" id="{CDEDB7FE-20FA-E8FA-2D5B-DC151CBEDF44}"/>
              </a:ext>
            </a:extLst>
          </p:cNvPr>
          <p:cNvSpPr txBox="1">
            <a:spLocks/>
          </p:cNvSpPr>
          <p:nvPr/>
        </p:nvSpPr>
        <p:spPr>
          <a:xfrm>
            <a:off x="890724" y="5002498"/>
            <a:ext cx="10900229" cy="173213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3200" dirty="0"/>
              <a:t>勤務地が</a:t>
            </a:r>
            <a:r>
              <a:rPr lang="en-US" altLang="ja-JP" sz="3200" dirty="0"/>
              <a:t>DALLAS</a:t>
            </a:r>
            <a:r>
              <a:rPr lang="ja-JP" altLang="en-US" sz="3200" dirty="0"/>
              <a:t>の従業員を抽出する。</a:t>
            </a:r>
            <a:endParaRPr lang="en-US" altLang="ja-JP" sz="3200" dirty="0"/>
          </a:p>
          <a:p>
            <a:pPr marL="0" indent="0">
              <a:buFont typeface="Arial" panose="020B0604020202020204" pitchFamily="34" charset="0"/>
              <a:buNone/>
            </a:pPr>
            <a:r>
              <a:rPr lang="ja-JP" altLang="en-US" sz="3200" dirty="0"/>
              <a:t>勤務地</a:t>
            </a:r>
            <a:r>
              <a:rPr lang="en-US" altLang="ja-JP" sz="3200" dirty="0"/>
              <a:t>(loc)</a:t>
            </a:r>
            <a:r>
              <a:rPr lang="ja-JP" altLang="en-US" sz="3200" dirty="0"/>
              <a:t>が</a:t>
            </a:r>
            <a:r>
              <a:rPr lang="en-US" altLang="ja-JP" sz="3200" dirty="0"/>
              <a:t>'DALLAS'</a:t>
            </a:r>
            <a:r>
              <a:rPr lang="ja-JP" altLang="en-US" sz="3200" dirty="0"/>
              <a:t>の部署</a:t>
            </a:r>
            <a:r>
              <a:rPr lang="en-US" altLang="ja-JP" sz="3200" dirty="0"/>
              <a:t>(</a:t>
            </a:r>
            <a:r>
              <a:rPr lang="en-US" altLang="ja-JP" sz="3200" dirty="0" err="1"/>
              <a:t>deptno</a:t>
            </a:r>
            <a:r>
              <a:rPr lang="en-US" altLang="ja-JP" sz="3200" dirty="0"/>
              <a:t>)</a:t>
            </a:r>
            <a:r>
              <a:rPr lang="ja-JP" altLang="en-US" sz="3200" dirty="0"/>
              <a:t>を抽出</a:t>
            </a:r>
            <a:endParaRPr lang="en-US" altLang="ja-JP" sz="3200" dirty="0"/>
          </a:p>
          <a:p>
            <a:pPr marL="0" indent="0">
              <a:buFont typeface="Arial" panose="020B0604020202020204" pitchFamily="34" charset="0"/>
              <a:buNone/>
            </a:pPr>
            <a:r>
              <a:rPr lang="ja-JP" altLang="en-US" sz="3200" dirty="0"/>
              <a:t>→</a:t>
            </a:r>
            <a:r>
              <a:rPr lang="en-US" altLang="ja-JP" sz="3200" dirty="0"/>
              <a:t>emp</a:t>
            </a:r>
            <a:r>
              <a:rPr lang="ja-JP" altLang="en-US" sz="3200" dirty="0"/>
              <a:t>テーブルで</a:t>
            </a:r>
            <a:r>
              <a:rPr lang="en-US" altLang="ja-JP" sz="3200" dirty="0" err="1"/>
              <a:t>deptno</a:t>
            </a:r>
            <a:r>
              <a:rPr lang="ja-JP" altLang="en-US" sz="3200" dirty="0"/>
              <a:t>が等しい従業員抽出</a:t>
            </a:r>
            <a:endParaRPr lang="en-US" altLang="ja-JP" sz="3200" dirty="0"/>
          </a:p>
          <a:p>
            <a:pPr marL="0" indent="0">
              <a:buFont typeface="Arial" panose="020B0604020202020204" pitchFamily="34" charset="0"/>
              <a:buNone/>
            </a:pPr>
            <a:endParaRPr lang="ja-JP" altLang="en-US" dirty="0"/>
          </a:p>
        </p:txBody>
      </p:sp>
      <mc:AlternateContent xmlns:mc="http://schemas.openxmlformats.org/markup-compatibility/2006" xmlns:p14="http://schemas.microsoft.com/office/powerpoint/2010/main">
        <mc:Choice Requires="p14">
          <p:contentPart p14:bwMode="auto" r:id="rId2">
            <p14:nvContentPartPr>
              <p14:cNvPr id="3" name="インク 2">
                <a:extLst>
                  <a:ext uri="{FF2B5EF4-FFF2-40B4-BE49-F238E27FC236}">
                    <a16:creationId xmlns:a16="http://schemas.microsoft.com/office/drawing/2014/main" id="{F6EA8970-8865-4626-8F9D-1DE2FAF4A222}"/>
                  </a:ext>
                </a:extLst>
              </p14:cNvPr>
              <p14:cNvContentPartPr/>
              <p14:nvPr/>
            </p14:nvContentPartPr>
            <p14:xfrm>
              <a:off x="4689360" y="1648080"/>
              <a:ext cx="6592680" cy="2093760"/>
            </p14:xfrm>
          </p:contentPart>
        </mc:Choice>
        <mc:Fallback xmlns="">
          <p:pic>
            <p:nvPicPr>
              <p:cNvPr id="3" name="インク 2">
                <a:extLst>
                  <a:ext uri="{FF2B5EF4-FFF2-40B4-BE49-F238E27FC236}">
                    <a16:creationId xmlns:a16="http://schemas.microsoft.com/office/drawing/2014/main" id="{F6EA8970-8865-4626-8F9D-1DE2FAF4A222}"/>
                  </a:ext>
                </a:extLst>
              </p:cNvPr>
              <p:cNvPicPr/>
              <p:nvPr/>
            </p:nvPicPr>
            <p:blipFill>
              <a:blip r:embed="rId3"/>
              <a:stretch>
                <a:fillRect/>
              </a:stretch>
            </p:blipFill>
            <p:spPr>
              <a:xfrm>
                <a:off x="4680000" y="1638720"/>
                <a:ext cx="6611400" cy="2112480"/>
              </a:xfrm>
              <a:prstGeom prst="rect">
                <a:avLst/>
              </a:prstGeom>
            </p:spPr>
          </p:pic>
        </mc:Fallback>
      </mc:AlternateContent>
    </p:spTree>
    <p:extLst>
      <p:ext uri="{BB962C8B-B14F-4D97-AF65-F5344CB8AC3E}">
        <p14:creationId xmlns:p14="http://schemas.microsoft.com/office/powerpoint/2010/main" val="374471352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4888BE-1E8F-4882-1D07-379ED4CB7AF8}"/>
              </a:ext>
            </a:extLst>
          </p:cNvPr>
          <p:cNvSpPr>
            <a:spLocks noGrp="1"/>
          </p:cNvSpPr>
          <p:nvPr>
            <p:ph type="title"/>
          </p:nvPr>
        </p:nvSpPr>
        <p:spPr/>
        <p:txBody>
          <a:bodyPr/>
          <a:lstStyle/>
          <a:p>
            <a:r>
              <a:rPr lang="ja-JP" altLang="en-US" dirty="0"/>
              <a:t>練習</a:t>
            </a:r>
            <a:r>
              <a:rPr lang="en-US" altLang="ja-JP" dirty="0"/>
              <a:t>18</a:t>
            </a:r>
            <a:endParaRPr kumimoji="1" lang="ja-JP" altLang="en-US" dirty="0"/>
          </a:p>
        </p:txBody>
      </p:sp>
      <p:sp>
        <p:nvSpPr>
          <p:cNvPr id="3" name="コンテンツ プレースホルダー 2">
            <a:extLst>
              <a:ext uri="{FF2B5EF4-FFF2-40B4-BE49-F238E27FC236}">
                <a16:creationId xmlns:a16="http://schemas.microsoft.com/office/drawing/2014/main" id="{5A964809-C8BE-7255-D0F3-4A386F2C7A79}"/>
              </a:ext>
            </a:extLst>
          </p:cNvPr>
          <p:cNvSpPr>
            <a:spLocks noGrp="1"/>
          </p:cNvSpPr>
          <p:nvPr>
            <p:ph idx="1"/>
          </p:nvPr>
        </p:nvSpPr>
        <p:spPr/>
        <p:txBody>
          <a:bodyPr/>
          <a:lstStyle/>
          <a:p>
            <a:pPr marL="742950" indent="-742950">
              <a:buFont typeface="+mj-lt"/>
              <a:buAutoNum type="arabicPeriod"/>
            </a:pPr>
            <a:r>
              <a:rPr lang="en-US" altLang="ja-JP" dirty="0"/>
              <a:t>loc</a:t>
            </a:r>
            <a:r>
              <a:rPr lang="ja-JP" altLang="en-US" dirty="0"/>
              <a:t>が</a:t>
            </a:r>
            <a:r>
              <a:rPr lang="en-US" altLang="ja-JP" dirty="0"/>
              <a:t>'DALLAS'</a:t>
            </a:r>
            <a:r>
              <a:rPr lang="ja-JP" altLang="en-US" dirty="0"/>
              <a:t>か</a:t>
            </a:r>
            <a:r>
              <a:rPr lang="en-US" altLang="ja-JP" dirty="0"/>
              <a:t>'BOSTON'</a:t>
            </a:r>
            <a:r>
              <a:rPr lang="ja-JP" altLang="en-US" dirty="0"/>
              <a:t>の</a:t>
            </a:r>
            <a:r>
              <a:rPr lang="en-US" altLang="ja-JP" dirty="0" err="1"/>
              <a:t>empno,ename,deptno</a:t>
            </a:r>
            <a:r>
              <a:rPr lang="ja-JP" altLang="en-US" dirty="0"/>
              <a:t>を抽出する</a:t>
            </a:r>
            <a:endParaRPr lang="en-US" altLang="ja-JP" dirty="0"/>
          </a:p>
          <a:p>
            <a:pPr marL="742950" indent="-742950">
              <a:buFont typeface="+mj-lt"/>
              <a:buAutoNum type="arabicPeriod"/>
            </a:pPr>
            <a:endParaRPr kumimoji="1" lang="en-US" altLang="ja-JP" dirty="0"/>
          </a:p>
          <a:p>
            <a:pPr marL="742950" indent="-742950">
              <a:buFont typeface="+mj-lt"/>
              <a:buAutoNum type="arabicPeriod"/>
            </a:pPr>
            <a:r>
              <a:rPr lang="ja-JP" altLang="en-US" dirty="0"/>
              <a:t>部門</a:t>
            </a:r>
            <a:r>
              <a:rPr lang="en-US" altLang="ja-JP" dirty="0"/>
              <a:t>(</a:t>
            </a:r>
            <a:r>
              <a:rPr lang="en-US" altLang="ja-JP" dirty="0" err="1"/>
              <a:t>dname</a:t>
            </a:r>
            <a:r>
              <a:rPr lang="en-US" altLang="ja-JP" dirty="0"/>
              <a:t>)</a:t>
            </a:r>
            <a:r>
              <a:rPr lang="ja-JP" altLang="en-US" dirty="0"/>
              <a:t>が</a:t>
            </a:r>
            <a:r>
              <a:rPr lang="en-US" altLang="ja-JP" dirty="0"/>
              <a:t>'RESEARCH'</a:t>
            </a:r>
            <a:r>
              <a:rPr lang="ja-JP" altLang="en-US" dirty="0"/>
              <a:t>または</a:t>
            </a:r>
            <a:r>
              <a:rPr lang="en-US" altLang="ja-JP" dirty="0"/>
              <a:t>'SALES'</a:t>
            </a:r>
            <a:r>
              <a:rPr lang="ja-JP" altLang="en-US" dirty="0"/>
              <a:t>の</a:t>
            </a:r>
            <a:r>
              <a:rPr lang="en-US" altLang="ja-JP" dirty="0" err="1"/>
              <a:t>empno,ename,deptno</a:t>
            </a:r>
            <a:r>
              <a:rPr lang="ja-JP" altLang="en-US"/>
              <a:t>を抽出する</a:t>
            </a:r>
            <a:endParaRPr kumimoji="1" lang="ja-JP" altLang="en-US" dirty="0"/>
          </a:p>
        </p:txBody>
      </p:sp>
      <p:sp>
        <p:nvSpPr>
          <p:cNvPr id="4" name="スライド番号プレースホルダー 3">
            <a:extLst>
              <a:ext uri="{FF2B5EF4-FFF2-40B4-BE49-F238E27FC236}">
                <a16:creationId xmlns:a16="http://schemas.microsoft.com/office/drawing/2014/main" id="{35455CBD-6DC9-5015-C510-8C06BB020E35}"/>
              </a:ext>
            </a:extLst>
          </p:cNvPr>
          <p:cNvSpPr>
            <a:spLocks noGrp="1"/>
          </p:cNvSpPr>
          <p:nvPr>
            <p:ph type="sldNum" sz="quarter" idx="12"/>
          </p:nvPr>
        </p:nvSpPr>
        <p:spPr/>
        <p:txBody>
          <a:bodyPr/>
          <a:lstStyle/>
          <a:p>
            <a:fld id="{5A94AD81-C81A-455B-A87B-15031EE15849}" type="slidenum">
              <a:rPr kumimoji="1" lang="ja-JP" altLang="en-US" smtClean="0"/>
              <a:t>159</a:t>
            </a:fld>
            <a:endParaRPr kumimoji="1" lang="ja-JP" altLang="en-US"/>
          </a:p>
        </p:txBody>
      </p:sp>
      <mc:AlternateContent xmlns:mc="http://schemas.openxmlformats.org/markup-compatibility/2006" xmlns:p14="http://schemas.microsoft.com/office/powerpoint/2010/main">
        <mc:Choice Requires="p14">
          <p:contentPart p14:bwMode="auto" r:id="rId2">
            <p14:nvContentPartPr>
              <p14:cNvPr id="5" name="インク 4">
                <a:extLst>
                  <a:ext uri="{FF2B5EF4-FFF2-40B4-BE49-F238E27FC236}">
                    <a16:creationId xmlns:a16="http://schemas.microsoft.com/office/drawing/2014/main" id="{C3210AC1-BBF7-4030-BAC1-E2CEB3009A71}"/>
                  </a:ext>
                </a:extLst>
              </p14:cNvPr>
              <p14:cNvContentPartPr/>
              <p14:nvPr/>
            </p14:nvContentPartPr>
            <p14:xfrm>
              <a:off x="3168720" y="802800"/>
              <a:ext cx="7149600" cy="2970720"/>
            </p14:xfrm>
          </p:contentPart>
        </mc:Choice>
        <mc:Fallback xmlns="">
          <p:pic>
            <p:nvPicPr>
              <p:cNvPr id="5" name="インク 4">
                <a:extLst>
                  <a:ext uri="{FF2B5EF4-FFF2-40B4-BE49-F238E27FC236}">
                    <a16:creationId xmlns:a16="http://schemas.microsoft.com/office/drawing/2014/main" id="{C3210AC1-BBF7-4030-BAC1-E2CEB3009A71}"/>
                  </a:ext>
                </a:extLst>
              </p:cNvPr>
              <p:cNvPicPr/>
              <p:nvPr/>
            </p:nvPicPr>
            <p:blipFill>
              <a:blip r:embed="rId3"/>
              <a:stretch>
                <a:fillRect/>
              </a:stretch>
            </p:blipFill>
            <p:spPr>
              <a:xfrm>
                <a:off x="3159360" y="793440"/>
                <a:ext cx="7168320" cy="2989440"/>
              </a:xfrm>
              <a:prstGeom prst="rect">
                <a:avLst/>
              </a:prstGeom>
            </p:spPr>
          </p:pic>
        </mc:Fallback>
      </mc:AlternateContent>
    </p:spTree>
    <p:extLst>
      <p:ext uri="{BB962C8B-B14F-4D97-AF65-F5344CB8AC3E}">
        <p14:creationId xmlns:p14="http://schemas.microsoft.com/office/powerpoint/2010/main" val="84302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開発環境</a:t>
            </a:r>
          </a:p>
        </p:txBody>
      </p:sp>
      <p:sp>
        <p:nvSpPr>
          <p:cNvPr id="5" name="テキスト プレースホルダー 4"/>
          <p:cNvSpPr>
            <a:spLocks noGrp="1"/>
          </p:cNvSpPr>
          <p:nvPr>
            <p:ph type="body" idx="1"/>
          </p:nvPr>
        </p:nvSpPr>
        <p:spPr>
          <a:xfrm>
            <a:off x="3242930" y="5159781"/>
            <a:ext cx="7017488" cy="1287318"/>
          </a:xfrm>
        </p:spPr>
        <p:txBody>
          <a:bodyPr/>
          <a:lstStyle/>
          <a:p>
            <a:r>
              <a:rPr kumimoji="1" lang="en-US" altLang="ja-JP" dirty="0"/>
              <a:t>RDBMS</a:t>
            </a:r>
          </a:p>
          <a:p>
            <a:r>
              <a:rPr lang="ja-JP" altLang="en-US" dirty="0"/>
              <a:t>使用環境</a:t>
            </a:r>
            <a:endParaRPr lang="en-US" altLang="ja-JP" dirty="0"/>
          </a:p>
          <a:p>
            <a:r>
              <a:rPr lang="ja-JP" altLang="en-US" dirty="0"/>
              <a:t>環境構築</a:t>
            </a:r>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16</a:t>
            </a:fld>
            <a:endParaRPr kumimoji="1" lang="ja-JP" altLang="en-US"/>
          </a:p>
        </p:txBody>
      </p:sp>
    </p:spTree>
    <p:extLst>
      <p:ext uri="{BB962C8B-B14F-4D97-AF65-F5344CB8AC3E}">
        <p14:creationId xmlns:p14="http://schemas.microsoft.com/office/powerpoint/2010/main" val="403764914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テーブル結合</a:t>
            </a:r>
            <a:br>
              <a:rPr lang="en-US" altLang="ja-JP" dirty="0"/>
            </a:br>
            <a:endParaRPr kumimoji="1" lang="ja-JP" altLang="en-US" dirty="0"/>
          </a:p>
        </p:txBody>
      </p:sp>
      <p:sp>
        <p:nvSpPr>
          <p:cNvPr id="3" name="サブタイトル 2"/>
          <p:cNvSpPr>
            <a:spLocks noGrp="1"/>
          </p:cNvSpPr>
          <p:nvPr>
            <p:ph type="body" idx="1"/>
          </p:nvPr>
        </p:nvSpPr>
        <p:spPr>
          <a:xfrm>
            <a:off x="3242930" y="5159781"/>
            <a:ext cx="7017488" cy="1698219"/>
          </a:xfrm>
        </p:spPr>
        <p:txBody>
          <a:bodyPr>
            <a:normAutofit lnSpcReduction="10000"/>
          </a:bodyPr>
          <a:lstStyle/>
          <a:p>
            <a:r>
              <a:rPr lang="en-US" altLang="ja-JP" sz="3200" dirty="0"/>
              <a:t>RDB</a:t>
            </a:r>
          </a:p>
          <a:p>
            <a:r>
              <a:rPr lang="ja-JP" altLang="en-US" sz="3200" dirty="0"/>
              <a:t>内部結合</a:t>
            </a:r>
            <a:endParaRPr lang="en-US" altLang="ja-JP" sz="3200" dirty="0"/>
          </a:p>
          <a:p>
            <a:r>
              <a:rPr lang="ja-JP" altLang="en-US" sz="3200" dirty="0"/>
              <a:t>外部結合</a:t>
            </a:r>
            <a:endParaRPr lang="en-US" altLang="ja-JP" sz="3200"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160</a:t>
            </a:fld>
            <a:endParaRPr kumimoji="1" lang="ja-JP" altLang="en-US"/>
          </a:p>
        </p:txBody>
      </p:sp>
    </p:spTree>
    <p:extLst>
      <p:ext uri="{BB962C8B-B14F-4D97-AF65-F5344CB8AC3E}">
        <p14:creationId xmlns:p14="http://schemas.microsoft.com/office/powerpoint/2010/main" val="23050995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9B9C18-D2C0-82E3-5609-54B9465BD391}"/>
              </a:ext>
            </a:extLst>
          </p:cNvPr>
          <p:cNvSpPr>
            <a:spLocks noGrp="1"/>
          </p:cNvSpPr>
          <p:nvPr>
            <p:ph type="title"/>
          </p:nvPr>
        </p:nvSpPr>
        <p:spPr/>
        <p:txBody>
          <a:bodyPr/>
          <a:lstStyle/>
          <a:p>
            <a:r>
              <a:rPr lang="en-US" altLang="ja-JP" dirty="0"/>
              <a:t>RDB</a:t>
            </a:r>
            <a:r>
              <a:rPr lang="ja-JP" altLang="en-US" dirty="0"/>
              <a:t>：リレーションシップ</a:t>
            </a:r>
            <a:endParaRPr kumimoji="1" lang="ja-JP" altLang="en-US" dirty="0"/>
          </a:p>
        </p:txBody>
      </p:sp>
      <p:sp>
        <p:nvSpPr>
          <p:cNvPr id="3" name="コンテンツ プレースホルダー 2">
            <a:extLst>
              <a:ext uri="{FF2B5EF4-FFF2-40B4-BE49-F238E27FC236}">
                <a16:creationId xmlns:a16="http://schemas.microsoft.com/office/drawing/2014/main" id="{BAD40F5E-B5A3-68FB-F7C9-489581B4BD21}"/>
              </a:ext>
            </a:extLst>
          </p:cNvPr>
          <p:cNvSpPr>
            <a:spLocks noGrp="1"/>
          </p:cNvSpPr>
          <p:nvPr>
            <p:ph idx="1"/>
          </p:nvPr>
        </p:nvSpPr>
        <p:spPr>
          <a:xfrm>
            <a:off x="259772" y="3875810"/>
            <a:ext cx="11835245" cy="2712026"/>
          </a:xfrm>
        </p:spPr>
        <p:txBody>
          <a:bodyPr>
            <a:normAutofit/>
          </a:bodyPr>
          <a:lstStyle/>
          <a:p>
            <a:pPr marL="0" indent="0">
              <a:buNone/>
            </a:pPr>
            <a:r>
              <a:rPr lang="ja-JP" altLang="en-US" dirty="0"/>
              <a:t>お互いのテーブルで</a:t>
            </a:r>
            <a:r>
              <a:rPr kumimoji="1" lang="ja-JP" altLang="en-US" dirty="0">
                <a:solidFill>
                  <a:srgbClr val="FF0000"/>
                </a:solidFill>
              </a:rPr>
              <a:t>同じ値を持つカラム</a:t>
            </a:r>
            <a:r>
              <a:rPr lang="ja-JP" altLang="en-US" dirty="0"/>
              <a:t>を用意することで</a:t>
            </a:r>
            <a:br>
              <a:rPr lang="en-US" altLang="ja-JP" dirty="0"/>
            </a:br>
            <a:r>
              <a:rPr lang="ja-JP" altLang="en-US" dirty="0"/>
              <a:t>関連</a:t>
            </a:r>
            <a:r>
              <a:rPr lang="en-US" altLang="ja-JP" dirty="0"/>
              <a:t>(</a:t>
            </a:r>
            <a:r>
              <a:rPr lang="ja-JP" altLang="en-US" dirty="0">
                <a:solidFill>
                  <a:srgbClr val="FF0000"/>
                </a:solidFill>
              </a:rPr>
              <a:t>リレーションシップ</a:t>
            </a:r>
            <a:r>
              <a:rPr lang="en-US" altLang="ja-JP" dirty="0"/>
              <a:t>)</a:t>
            </a:r>
            <a:r>
              <a:rPr lang="ja-JP" altLang="en-US" dirty="0"/>
              <a:t>を持たせることができる。</a:t>
            </a:r>
            <a:endParaRPr lang="en-US" altLang="ja-JP" dirty="0"/>
          </a:p>
          <a:p>
            <a:pPr marL="0" indent="0">
              <a:buNone/>
            </a:pPr>
            <a:r>
              <a:rPr kumimoji="1" lang="ja-JP" altLang="en-US" dirty="0"/>
              <a:t>リレーションシップを結ぶためのカラムを</a:t>
            </a:r>
            <a:br>
              <a:rPr kumimoji="1" lang="en-US" altLang="ja-JP" dirty="0"/>
            </a:br>
            <a:r>
              <a:rPr kumimoji="1" lang="ja-JP" altLang="en-US" dirty="0">
                <a:solidFill>
                  <a:srgbClr val="FF0000"/>
                </a:solidFill>
              </a:rPr>
              <a:t>外部キー</a:t>
            </a:r>
            <a:r>
              <a:rPr kumimoji="1" lang="en-US" altLang="ja-JP" dirty="0">
                <a:solidFill>
                  <a:srgbClr val="FF0000"/>
                </a:solidFill>
              </a:rPr>
              <a:t>(Foreign Key)</a:t>
            </a:r>
            <a:r>
              <a:rPr kumimoji="1" lang="ja-JP" altLang="en-US" dirty="0"/>
              <a:t>と呼ぶ。</a:t>
            </a:r>
          </a:p>
        </p:txBody>
      </p:sp>
      <p:sp>
        <p:nvSpPr>
          <p:cNvPr id="4" name="スライド番号プレースホルダー 3">
            <a:extLst>
              <a:ext uri="{FF2B5EF4-FFF2-40B4-BE49-F238E27FC236}">
                <a16:creationId xmlns:a16="http://schemas.microsoft.com/office/drawing/2014/main" id="{1958BEE5-10DD-A9F0-9127-21542EB4268E}"/>
              </a:ext>
            </a:extLst>
          </p:cNvPr>
          <p:cNvSpPr>
            <a:spLocks noGrp="1"/>
          </p:cNvSpPr>
          <p:nvPr>
            <p:ph type="sldNum" sz="quarter" idx="12"/>
          </p:nvPr>
        </p:nvSpPr>
        <p:spPr/>
        <p:txBody>
          <a:bodyPr/>
          <a:lstStyle/>
          <a:p>
            <a:fld id="{5A94AD81-C81A-455B-A87B-15031EE15849}" type="slidenum">
              <a:rPr kumimoji="1" lang="ja-JP" altLang="en-US" smtClean="0"/>
              <a:t>161</a:t>
            </a:fld>
            <a:endParaRPr kumimoji="1" lang="ja-JP" altLang="en-US"/>
          </a:p>
        </p:txBody>
      </p:sp>
      <p:grpSp>
        <p:nvGrpSpPr>
          <p:cNvPr id="5" name="グループ化 4"/>
          <p:cNvGrpSpPr/>
          <p:nvPr/>
        </p:nvGrpSpPr>
        <p:grpSpPr>
          <a:xfrm>
            <a:off x="71726" y="824291"/>
            <a:ext cx="10027191" cy="2459237"/>
            <a:chOff x="71726" y="824291"/>
            <a:chExt cx="10027191" cy="2459237"/>
          </a:xfrm>
        </p:grpSpPr>
        <p:pic>
          <p:nvPicPr>
            <p:cNvPr id="6" name="図 5">
              <a:extLst>
                <a:ext uri="{FF2B5EF4-FFF2-40B4-BE49-F238E27FC236}">
                  <a16:creationId xmlns:a16="http://schemas.microsoft.com/office/drawing/2014/main" id="{B128B89E-2658-7916-D032-92EB832DBD31}"/>
                </a:ext>
              </a:extLst>
            </p:cNvPr>
            <p:cNvPicPr>
              <a:picLocks noChangeAspect="1"/>
            </p:cNvPicPr>
            <p:nvPr/>
          </p:nvPicPr>
          <p:blipFill rotWithShape="1">
            <a:blip r:embed="rId3"/>
            <a:srcRect l="22756" t="33053" r="50000" b="49737"/>
            <a:stretch/>
          </p:blipFill>
          <p:spPr>
            <a:xfrm>
              <a:off x="71726" y="1142999"/>
              <a:ext cx="6024274" cy="2140528"/>
            </a:xfrm>
            <a:prstGeom prst="rect">
              <a:avLst/>
            </a:prstGeom>
          </p:spPr>
        </p:pic>
        <p:pic>
          <p:nvPicPr>
            <p:cNvPr id="8" name="図 7">
              <a:extLst>
                <a:ext uri="{FF2B5EF4-FFF2-40B4-BE49-F238E27FC236}">
                  <a16:creationId xmlns:a16="http://schemas.microsoft.com/office/drawing/2014/main" id="{95682419-1256-63E1-509B-78FE162E0D46}"/>
                </a:ext>
              </a:extLst>
            </p:cNvPr>
            <p:cNvPicPr>
              <a:picLocks noChangeAspect="1"/>
            </p:cNvPicPr>
            <p:nvPr/>
          </p:nvPicPr>
          <p:blipFill rotWithShape="1">
            <a:blip r:embed="rId4"/>
            <a:srcRect l="22670" t="33182" r="64546" b="52424"/>
            <a:stretch/>
          </p:blipFill>
          <p:spPr>
            <a:xfrm>
              <a:off x="7194932" y="1142999"/>
              <a:ext cx="2903985" cy="1839192"/>
            </a:xfrm>
            <a:prstGeom prst="rect">
              <a:avLst/>
            </a:prstGeom>
          </p:spPr>
        </p:pic>
        <p:sp>
          <p:nvSpPr>
            <p:cNvPr id="9" name="テキスト ボックス 8">
              <a:extLst>
                <a:ext uri="{FF2B5EF4-FFF2-40B4-BE49-F238E27FC236}">
                  <a16:creationId xmlns:a16="http://schemas.microsoft.com/office/drawing/2014/main" id="{91C79277-8BB9-7628-3E3D-F823B805775B}"/>
                </a:ext>
              </a:extLst>
            </p:cNvPr>
            <p:cNvSpPr txBox="1"/>
            <p:nvPr/>
          </p:nvSpPr>
          <p:spPr>
            <a:xfrm>
              <a:off x="1835933" y="824291"/>
              <a:ext cx="1766455" cy="369332"/>
            </a:xfrm>
            <a:prstGeom prst="rect">
              <a:avLst/>
            </a:prstGeom>
            <a:noFill/>
          </p:spPr>
          <p:txBody>
            <a:bodyPr wrap="square" rtlCol="0">
              <a:spAutoFit/>
            </a:bodyPr>
            <a:lstStyle/>
            <a:p>
              <a:r>
                <a:rPr kumimoji="1" lang="en-US" altLang="ja-JP" dirty="0">
                  <a:latin typeface="Tahoma" panose="020B0604030504040204" pitchFamily="34" charset="0"/>
                  <a:ea typeface="Tahoma" panose="020B0604030504040204" pitchFamily="34" charset="0"/>
                  <a:cs typeface="Tahoma" panose="020B0604030504040204" pitchFamily="34" charset="0"/>
                </a:rPr>
                <a:t>emp</a:t>
              </a:r>
              <a:r>
                <a:rPr kumimoji="1" lang="ja-JP" altLang="en-US" dirty="0">
                  <a:latin typeface="UD デジタル 教科書体 NK-R" panose="02020400000000000000" pitchFamily="18" charset="-128"/>
                  <a:ea typeface="UD デジタル 教科書体 NK-R" panose="02020400000000000000" pitchFamily="18" charset="-128"/>
                </a:rPr>
                <a:t>テーブル</a:t>
              </a:r>
            </a:p>
          </p:txBody>
        </p:sp>
        <p:sp>
          <p:nvSpPr>
            <p:cNvPr id="10" name="テキスト ボックス 9">
              <a:extLst>
                <a:ext uri="{FF2B5EF4-FFF2-40B4-BE49-F238E27FC236}">
                  <a16:creationId xmlns:a16="http://schemas.microsoft.com/office/drawing/2014/main" id="{F0A68F0C-408B-80B3-D44A-003008BFA8CD}"/>
                </a:ext>
              </a:extLst>
            </p:cNvPr>
            <p:cNvSpPr txBox="1"/>
            <p:nvPr/>
          </p:nvSpPr>
          <p:spPr>
            <a:xfrm>
              <a:off x="7938137" y="824291"/>
              <a:ext cx="1766455" cy="369332"/>
            </a:xfrm>
            <a:prstGeom prst="rect">
              <a:avLst/>
            </a:prstGeom>
            <a:noFill/>
          </p:spPr>
          <p:txBody>
            <a:bodyPr wrap="square" rtlCol="0">
              <a:spAutoFit/>
            </a:bodyPr>
            <a:lstStyle/>
            <a:p>
              <a:r>
                <a:rPr kumimoji="1" lang="en-US" altLang="ja-JP" dirty="0">
                  <a:latin typeface="Tahoma" panose="020B0604030504040204" pitchFamily="34" charset="0"/>
                  <a:ea typeface="Tahoma" panose="020B0604030504040204" pitchFamily="34" charset="0"/>
                  <a:cs typeface="Tahoma" panose="020B0604030504040204" pitchFamily="34" charset="0"/>
                </a:rPr>
                <a:t>dept</a:t>
              </a:r>
              <a:r>
                <a:rPr kumimoji="1" lang="ja-JP" altLang="en-US" dirty="0">
                  <a:latin typeface="UD デジタル 教科書体 NK-R" panose="02020400000000000000" pitchFamily="18" charset="-128"/>
                  <a:ea typeface="UD デジタル 教科書体 NK-R" panose="02020400000000000000" pitchFamily="18" charset="-128"/>
                </a:rPr>
                <a:t>テーブル</a:t>
              </a:r>
            </a:p>
          </p:txBody>
        </p:sp>
        <p:sp>
          <p:nvSpPr>
            <p:cNvPr id="11" name="正方形/長方形 10">
              <a:extLst>
                <a:ext uri="{FF2B5EF4-FFF2-40B4-BE49-F238E27FC236}">
                  <a16:creationId xmlns:a16="http://schemas.microsoft.com/office/drawing/2014/main" id="{898875E3-D339-2CDF-A1DC-6BCD1852A8F4}"/>
                </a:ext>
              </a:extLst>
            </p:cNvPr>
            <p:cNvSpPr/>
            <p:nvPr/>
          </p:nvSpPr>
          <p:spPr>
            <a:xfrm>
              <a:off x="5290703" y="1143000"/>
              <a:ext cx="839661" cy="21405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7981AED-0CFA-E74B-8161-A5AF2787E128}"/>
                </a:ext>
              </a:extLst>
            </p:cNvPr>
            <p:cNvSpPr/>
            <p:nvPr/>
          </p:nvSpPr>
          <p:spPr>
            <a:xfrm>
              <a:off x="7229297" y="1142999"/>
              <a:ext cx="844439" cy="183919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p14="http://schemas.microsoft.com/office/powerpoint/2010/main">
        <mc:Choice Requires="p14">
          <p:contentPart p14:bwMode="auto" r:id="rId5">
            <p14:nvContentPartPr>
              <p14:cNvPr id="7" name="インク 6">
                <a:extLst>
                  <a:ext uri="{FF2B5EF4-FFF2-40B4-BE49-F238E27FC236}">
                    <a16:creationId xmlns:a16="http://schemas.microsoft.com/office/drawing/2014/main" id="{3F15251E-4568-4881-B034-3A2196D08ABE}"/>
                  </a:ext>
                </a:extLst>
              </p14:cNvPr>
              <p14:cNvContentPartPr/>
              <p14:nvPr/>
            </p14:nvContentPartPr>
            <p14:xfrm>
              <a:off x="4277520" y="4030920"/>
              <a:ext cx="3663000" cy="105840"/>
            </p14:xfrm>
          </p:contentPart>
        </mc:Choice>
        <mc:Fallback xmlns="">
          <p:pic>
            <p:nvPicPr>
              <p:cNvPr id="7" name="インク 6">
                <a:extLst>
                  <a:ext uri="{FF2B5EF4-FFF2-40B4-BE49-F238E27FC236}">
                    <a16:creationId xmlns:a16="http://schemas.microsoft.com/office/drawing/2014/main" id="{3F15251E-4568-4881-B034-3A2196D08ABE}"/>
                  </a:ext>
                </a:extLst>
              </p:cNvPr>
              <p:cNvPicPr/>
              <p:nvPr/>
            </p:nvPicPr>
            <p:blipFill>
              <a:blip r:embed="rId6"/>
              <a:stretch>
                <a:fillRect/>
              </a:stretch>
            </p:blipFill>
            <p:spPr>
              <a:xfrm>
                <a:off x="4261680" y="3967560"/>
                <a:ext cx="36943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インク 12">
                <a:extLst>
                  <a:ext uri="{FF2B5EF4-FFF2-40B4-BE49-F238E27FC236}">
                    <a16:creationId xmlns:a16="http://schemas.microsoft.com/office/drawing/2014/main" id="{999784A7-7E76-436F-B357-6B37A3FC3B7B}"/>
                  </a:ext>
                </a:extLst>
              </p14:cNvPr>
              <p14:cNvContentPartPr/>
              <p14:nvPr/>
            </p14:nvContentPartPr>
            <p14:xfrm>
              <a:off x="4291200" y="4128120"/>
              <a:ext cx="3653280" cy="113760"/>
            </p14:xfrm>
          </p:contentPart>
        </mc:Choice>
        <mc:Fallback xmlns="">
          <p:pic>
            <p:nvPicPr>
              <p:cNvPr id="13" name="インク 12">
                <a:extLst>
                  <a:ext uri="{FF2B5EF4-FFF2-40B4-BE49-F238E27FC236}">
                    <a16:creationId xmlns:a16="http://schemas.microsoft.com/office/drawing/2014/main" id="{999784A7-7E76-436F-B357-6B37A3FC3B7B}"/>
                  </a:ext>
                </a:extLst>
              </p:cNvPr>
              <p:cNvPicPr/>
              <p:nvPr/>
            </p:nvPicPr>
            <p:blipFill>
              <a:blip r:embed="rId8"/>
              <a:stretch>
                <a:fillRect/>
              </a:stretch>
            </p:blipFill>
            <p:spPr>
              <a:xfrm>
                <a:off x="4275360" y="4064760"/>
                <a:ext cx="368460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インク 13">
                <a:extLst>
                  <a:ext uri="{FF2B5EF4-FFF2-40B4-BE49-F238E27FC236}">
                    <a16:creationId xmlns:a16="http://schemas.microsoft.com/office/drawing/2014/main" id="{22FCF605-232D-4983-B745-32AB19EA2780}"/>
                  </a:ext>
                </a:extLst>
              </p14:cNvPr>
              <p14:cNvContentPartPr/>
              <p14:nvPr/>
            </p14:nvContentPartPr>
            <p14:xfrm>
              <a:off x="4316040" y="4264200"/>
              <a:ext cx="3659400" cy="87120"/>
            </p14:xfrm>
          </p:contentPart>
        </mc:Choice>
        <mc:Fallback xmlns="">
          <p:pic>
            <p:nvPicPr>
              <p:cNvPr id="14" name="インク 13">
                <a:extLst>
                  <a:ext uri="{FF2B5EF4-FFF2-40B4-BE49-F238E27FC236}">
                    <a16:creationId xmlns:a16="http://schemas.microsoft.com/office/drawing/2014/main" id="{22FCF605-232D-4983-B745-32AB19EA2780}"/>
                  </a:ext>
                </a:extLst>
              </p:cNvPr>
              <p:cNvPicPr/>
              <p:nvPr/>
            </p:nvPicPr>
            <p:blipFill>
              <a:blip r:embed="rId10"/>
              <a:stretch>
                <a:fillRect/>
              </a:stretch>
            </p:blipFill>
            <p:spPr>
              <a:xfrm>
                <a:off x="4300200" y="4200840"/>
                <a:ext cx="369072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インク 14">
                <a:extLst>
                  <a:ext uri="{FF2B5EF4-FFF2-40B4-BE49-F238E27FC236}">
                    <a16:creationId xmlns:a16="http://schemas.microsoft.com/office/drawing/2014/main" id="{521ADA20-C1E6-4505-9872-D2456303C6C0}"/>
                  </a:ext>
                </a:extLst>
              </p14:cNvPr>
              <p14:cNvContentPartPr/>
              <p14:nvPr/>
            </p14:nvContentPartPr>
            <p14:xfrm>
              <a:off x="392040" y="5965920"/>
              <a:ext cx="4361040" cy="114840"/>
            </p14:xfrm>
          </p:contentPart>
        </mc:Choice>
        <mc:Fallback xmlns="">
          <p:pic>
            <p:nvPicPr>
              <p:cNvPr id="15" name="インク 14">
                <a:extLst>
                  <a:ext uri="{FF2B5EF4-FFF2-40B4-BE49-F238E27FC236}">
                    <a16:creationId xmlns:a16="http://schemas.microsoft.com/office/drawing/2014/main" id="{521ADA20-C1E6-4505-9872-D2456303C6C0}"/>
                  </a:ext>
                </a:extLst>
              </p:cNvPr>
              <p:cNvPicPr/>
              <p:nvPr/>
            </p:nvPicPr>
            <p:blipFill>
              <a:blip r:embed="rId12"/>
              <a:stretch>
                <a:fillRect/>
              </a:stretch>
            </p:blipFill>
            <p:spPr>
              <a:xfrm>
                <a:off x="376200" y="5902560"/>
                <a:ext cx="43923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インク 15">
                <a:extLst>
                  <a:ext uri="{FF2B5EF4-FFF2-40B4-BE49-F238E27FC236}">
                    <a16:creationId xmlns:a16="http://schemas.microsoft.com/office/drawing/2014/main" id="{5F27D6CC-6995-4AF5-A898-6DEACF516D31}"/>
                  </a:ext>
                </a:extLst>
              </p14:cNvPr>
              <p14:cNvContentPartPr/>
              <p14:nvPr/>
            </p14:nvContentPartPr>
            <p14:xfrm>
              <a:off x="429120" y="6069240"/>
              <a:ext cx="4407120" cy="115560"/>
            </p14:xfrm>
          </p:contentPart>
        </mc:Choice>
        <mc:Fallback xmlns="">
          <p:pic>
            <p:nvPicPr>
              <p:cNvPr id="16" name="インク 15">
                <a:extLst>
                  <a:ext uri="{FF2B5EF4-FFF2-40B4-BE49-F238E27FC236}">
                    <a16:creationId xmlns:a16="http://schemas.microsoft.com/office/drawing/2014/main" id="{5F27D6CC-6995-4AF5-A898-6DEACF516D31}"/>
                  </a:ext>
                </a:extLst>
              </p:cNvPr>
              <p:cNvPicPr/>
              <p:nvPr/>
            </p:nvPicPr>
            <p:blipFill>
              <a:blip r:embed="rId14"/>
              <a:stretch>
                <a:fillRect/>
              </a:stretch>
            </p:blipFill>
            <p:spPr>
              <a:xfrm>
                <a:off x="413280" y="6005880"/>
                <a:ext cx="44384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インク 16">
                <a:extLst>
                  <a:ext uri="{FF2B5EF4-FFF2-40B4-BE49-F238E27FC236}">
                    <a16:creationId xmlns:a16="http://schemas.microsoft.com/office/drawing/2014/main" id="{07BFD625-2461-4F7C-9E40-B3B2630EFFF4}"/>
                  </a:ext>
                </a:extLst>
              </p14:cNvPr>
              <p14:cNvContentPartPr/>
              <p14:nvPr/>
            </p14:nvContentPartPr>
            <p14:xfrm>
              <a:off x="414360" y="6206400"/>
              <a:ext cx="4421880" cy="103680"/>
            </p14:xfrm>
          </p:contentPart>
        </mc:Choice>
        <mc:Fallback xmlns="">
          <p:pic>
            <p:nvPicPr>
              <p:cNvPr id="17" name="インク 16">
                <a:extLst>
                  <a:ext uri="{FF2B5EF4-FFF2-40B4-BE49-F238E27FC236}">
                    <a16:creationId xmlns:a16="http://schemas.microsoft.com/office/drawing/2014/main" id="{07BFD625-2461-4F7C-9E40-B3B2630EFFF4}"/>
                  </a:ext>
                </a:extLst>
              </p:cNvPr>
              <p:cNvPicPr/>
              <p:nvPr/>
            </p:nvPicPr>
            <p:blipFill>
              <a:blip r:embed="rId16"/>
              <a:stretch>
                <a:fillRect/>
              </a:stretch>
            </p:blipFill>
            <p:spPr>
              <a:xfrm>
                <a:off x="398520" y="6143040"/>
                <a:ext cx="445320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インク 17">
                <a:extLst>
                  <a:ext uri="{FF2B5EF4-FFF2-40B4-BE49-F238E27FC236}">
                    <a16:creationId xmlns:a16="http://schemas.microsoft.com/office/drawing/2014/main" id="{024CF175-2C4C-4482-9E87-9A267C3339FF}"/>
                  </a:ext>
                </a:extLst>
              </p14:cNvPr>
              <p14:cNvContentPartPr/>
              <p14:nvPr/>
            </p14:nvContentPartPr>
            <p14:xfrm>
              <a:off x="403200" y="5918040"/>
              <a:ext cx="4372200" cy="97200"/>
            </p14:xfrm>
          </p:contentPart>
        </mc:Choice>
        <mc:Fallback xmlns="">
          <p:pic>
            <p:nvPicPr>
              <p:cNvPr id="18" name="インク 17">
                <a:extLst>
                  <a:ext uri="{FF2B5EF4-FFF2-40B4-BE49-F238E27FC236}">
                    <a16:creationId xmlns:a16="http://schemas.microsoft.com/office/drawing/2014/main" id="{024CF175-2C4C-4482-9E87-9A267C3339FF}"/>
                  </a:ext>
                </a:extLst>
              </p:cNvPr>
              <p:cNvPicPr/>
              <p:nvPr/>
            </p:nvPicPr>
            <p:blipFill>
              <a:blip r:embed="rId18"/>
              <a:stretch>
                <a:fillRect/>
              </a:stretch>
            </p:blipFill>
            <p:spPr>
              <a:xfrm>
                <a:off x="387360" y="5854680"/>
                <a:ext cx="44035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インク 18">
                <a:extLst>
                  <a:ext uri="{FF2B5EF4-FFF2-40B4-BE49-F238E27FC236}">
                    <a16:creationId xmlns:a16="http://schemas.microsoft.com/office/drawing/2014/main" id="{6B7F048F-B1F1-4D4E-82EC-37633242D562}"/>
                  </a:ext>
                </a:extLst>
              </p14:cNvPr>
              <p14:cNvContentPartPr/>
              <p14:nvPr/>
            </p14:nvContentPartPr>
            <p14:xfrm>
              <a:off x="1689120" y="6232320"/>
              <a:ext cx="377640" cy="18720"/>
            </p14:xfrm>
          </p:contentPart>
        </mc:Choice>
        <mc:Fallback xmlns="">
          <p:pic>
            <p:nvPicPr>
              <p:cNvPr id="19" name="インク 18">
                <a:extLst>
                  <a:ext uri="{FF2B5EF4-FFF2-40B4-BE49-F238E27FC236}">
                    <a16:creationId xmlns:a16="http://schemas.microsoft.com/office/drawing/2014/main" id="{6B7F048F-B1F1-4D4E-82EC-37633242D562}"/>
                  </a:ext>
                </a:extLst>
              </p:cNvPr>
              <p:cNvPicPr/>
              <p:nvPr/>
            </p:nvPicPr>
            <p:blipFill>
              <a:blip r:embed="rId20"/>
              <a:stretch>
                <a:fillRect/>
              </a:stretch>
            </p:blipFill>
            <p:spPr>
              <a:xfrm>
                <a:off x="1673280" y="6168960"/>
                <a:ext cx="408960" cy="145440"/>
              </a:xfrm>
              <a:prstGeom prst="rect">
                <a:avLst/>
              </a:prstGeom>
            </p:spPr>
          </p:pic>
        </mc:Fallback>
      </mc:AlternateContent>
    </p:spTree>
    <p:extLst>
      <p:ext uri="{BB962C8B-B14F-4D97-AF65-F5344CB8AC3E}">
        <p14:creationId xmlns:p14="http://schemas.microsoft.com/office/powerpoint/2010/main" val="260788216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28425D-E398-127F-E3A5-DB708B554DE0}"/>
              </a:ext>
            </a:extLst>
          </p:cNvPr>
          <p:cNvSpPr>
            <a:spLocks noGrp="1"/>
          </p:cNvSpPr>
          <p:nvPr>
            <p:ph type="title"/>
          </p:nvPr>
        </p:nvSpPr>
        <p:spPr/>
        <p:txBody>
          <a:bodyPr/>
          <a:lstStyle/>
          <a:p>
            <a:r>
              <a:rPr kumimoji="1" lang="en-US" altLang="ja-JP" dirty="0"/>
              <a:t>RDB:</a:t>
            </a:r>
            <a:r>
              <a:rPr kumimoji="1" lang="ja-JP" altLang="en-US" dirty="0"/>
              <a:t>なぜ別のテーブルに？</a:t>
            </a:r>
          </a:p>
        </p:txBody>
      </p:sp>
      <p:sp>
        <p:nvSpPr>
          <p:cNvPr id="3" name="コンテンツ プレースホルダー 2">
            <a:extLst>
              <a:ext uri="{FF2B5EF4-FFF2-40B4-BE49-F238E27FC236}">
                <a16:creationId xmlns:a16="http://schemas.microsoft.com/office/drawing/2014/main" id="{0A6B292C-1B6A-D9F1-8A10-265873316AE3}"/>
              </a:ext>
            </a:extLst>
          </p:cNvPr>
          <p:cNvSpPr>
            <a:spLocks noGrp="1"/>
          </p:cNvSpPr>
          <p:nvPr>
            <p:ph idx="1"/>
          </p:nvPr>
        </p:nvSpPr>
        <p:spPr>
          <a:xfrm>
            <a:off x="7968892" y="947650"/>
            <a:ext cx="4223108" cy="5505105"/>
          </a:xfrm>
        </p:spPr>
        <p:txBody>
          <a:bodyPr>
            <a:normAutofit/>
          </a:bodyPr>
          <a:lstStyle/>
          <a:p>
            <a:pPr marL="0" indent="0">
              <a:buNone/>
            </a:pPr>
            <a:r>
              <a:rPr kumimoji="1" lang="ja-JP" altLang="en-US" sz="3200" dirty="0"/>
              <a:t>人間にはこれの方が</a:t>
            </a:r>
            <a:br>
              <a:rPr kumimoji="1" lang="en-US" altLang="ja-JP" sz="3200" dirty="0"/>
            </a:br>
            <a:r>
              <a:rPr kumimoji="1" lang="ja-JP" altLang="en-US" sz="3200" dirty="0"/>
              <a:t>わかりやすい？</a:t>
            </a:r>
            <a:endParaRPr kumimoji="1" lang="en-US" altLang="ja-JP" sz="3200" dirty="0"/>
          </a:p>
          <a:p>
            <a:pPr marL="0" indent="0">
              <a:buNone/>
            </a:pPr>
            <a:endParaRPr lang="en-US" altLang="ja-JP" sz="3200" dirty="0"/>
          </a:p>
          <a:p>
            <a:pPr marL="0" indent="0">
              <a:buNone/>
            </a:pPr>
            <a:endParaRPr kumimoji="1" lang="en-US" altLang="ja-JP" sz="3200" dirty="0"/>
          </a:p>
          <a:p>
            <a:pPr marL="0" indent="0">
              <a:buNone/>
            </a:pPr>
            <a:r>
              <a:rPr kumimoji="1" lang="ja-JP" altLang="en-US" sz="3200" dirty="0"/>
              <a:t>分割されてた方が</a:t>
            </a:r>
            <a:br>
              <a:rPr kumimoji="1" lang="en-US" altLang="ja-JP" sz="3200" dirty="0"/>
            </a:br>
            <a:r>
              <a:rPr kumimoji="1" lang="ja-JP" altLang="en-US" sz="3200" dirty="0">
                <a:solidFill>
                  <a:srgbClr val="FF0000"/>
                </a:solidFill>
              </a:rPr>
              <a:t>高速・確実</a:t>
            </a:r>
            <a:r>
              <a:rPr kumimoji="1" lang="ja-JP" altLang="en-US" sz="3200" dirty="0"/>
              <a:t>に取り扱える</a:t>
            </a:r>
          </a:p>
        </p:txBody>
      </p:sp>
      <p:sp>
        <p:nvSpPr>
          <p:cNvPr id="4" name="スライド番号プレースホルダー 3">
            <a:extLst>
              <a:ext uri="{FF2B5EF4-FFF2-40B4-BE49-F238E27FC236}">
                <a16:creationId xmlns:a16="http://schemas.microsoft.com/office/drawing/2014/main" id="{E51F2759-7A74-0793-9A6C-295C1E944EAD}"/>
              </a:ext>
            </a:extLst>
          </p:cNvPr>
          <p:cNvSpPr>
            <a:spLocks noGrp="1"/>
          </p:cNvSpPr>
          <p:nvPr>
            <p:ph type="sldNum" sz="quarter" idx="12"/>
          </p:nvPr>
        </p:nvSpPr>
        <p:spPr/>
        <p:txBody>
          <a:bodyPr/>
          <a:lstStyle/>
          <a:p>
            <a:fld id="{5A94AD81-C81A-455B-A87B-15031EE15849}" type="slidenum">
              <a:rPr kumimoji="1" lang="ja-JP" altLang="en-US" smtClean="0"/>
              <a:t>162</a:t>
            </a:fld>
            <a:endParaRPr kumimoji="1" lang="ja-JP" altLang="en-US"/>
          </a:p>
        </p:txBody>
      </p:sp>
      <p:pic>
        <p:nvPicPr>
          <p:cNvPr id="8" name="図 7">
            <a:extLst>
              <a:ext uri="{FF2B5EF4-FFF2-40B4-BE49-F238E27FC236}">
                <a16:creationId xmlns:a16="http://schemas.microsoft.com/office/drawing/2014/main" id="{5185184D-0C41-58DB-74A2-7213C1CFA9AD}"/>
              </a:ext>
            </a:extLst>
          </p:cNvPr>
          <p:cNvPicPr>
            <a:picLocks noChangeAspect="1"/>
          </p:cNvPicPr>
          <p:nvPr/>
        </p:nvPicPr>
        <p:blipFill rotWithShape="1">
          <a:blip r:embed="rId2"/>
          <a:srcRect l="28410" t="21735" r="19440" b="16530"/>
          <a:stretch/>
        </p:blipFill>
        <p:spPr>
          <a:xfrm>
            <a:off x="225469" y="947650"/>
            <a:ext cx="7152361" cy="5532034"/>
          </a:xfrm>
          <a:prstGeom prst="rect">
            <a:avLst/>
          </a:prstGeom>
        </p:spPr>
      </p:pic>
    </p:spTree>
    <p:extLst>
      <p:ext uri="{BB962C8B-B14F-4D97-AF65-F5344CB8AC3E}">
        <p14:creationId xmlns:p14="http://schemas.microsoft.com/office/powerpoint/2010/main" val="10186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8BD043-8685-3FAA-97AF-317FA1BCAB72}"/>
              </a:ext>
            </a:extLst>
          </p:cNvPr>
          <p:cNvSpPr>
            <a:spLocks noGrp="1"/>
          </p:cNvSpPr>
          <p:nvPr>
            <p:ph type="title"/>
          </p:nvPr>
        </p:nvSpPr>
        <p:spPr/>
        <p:txBody>
          <a:bodyPr/>
          <a:lstStyle/>
          <a:p>
            <a:r>
              <a:rPr kumimoji="1" lang="en-US" altLang="ja-JP" dirty="0"/>
              <a:t>RDB:</a:t>
            </a:r>
            <a:r>
              <a:rPr kumimoji="1" lang="ja-JP" altLang="en-US" dirty="0"/>
              <a:t>分割のメリット</a:t>
            </a:r>
            <a:r>
              <a:rPr lang="en-US" altLang="ja-JP" dirty="0"/>
              <a:t>-</a:t>
            </a:r>
            <a:r>
              <a:rPr lang="ja-JP" altLang="en-US" dirty="0"/>
              <a:t>高速化</a:t>
            </a:r>
            <a:endParaRPr kumimoji="1" lang="ja-JP" altLang="en-US" dirty="0"/>
          </a:p>
        </p:txBody>
      </p:sp>
      <p:sp>
        <p:nvSpPr>
          <p:cNvPr id="3" name="コンテンツ プレースホルダー 2">
            <a:extLst>
              <a:ext uri="{FF2B5EF4-FFF2-40B4-BE49-F238E27FC236}">
                <a16:creationId xmlns:a16="http://schemas.microsoft.com/office/drawing/2014/main" id="{FD2B713A-63D9-1BE1-7FBF-A55A87B127F8}"/>
              </a:ext>
            </a:extLst>
          </p:cNvPr>
          <p:cNvSpPr>
            <a:spLocks noGrp="1"/>
          </p:cNvSpPr>
          <p:nvPr>
            <p:ph idx="1"/>
          </p:nvPr>
        </p:nvSpPr>
        <p:spPr>
          <a:xfrm>
            <a:off x="288099" y="874914"/>
            <a:ext cx="11323528" cy="1322205"/>
          </a:xfrm>
        </p:spPr>
        <p:txBody>
          <a:bodyPr>
            <a:normAutofit lnSpcReduction="10000"/>
          </a:bodyPr>
          <a:lstStyle/>
          <a:p>
            <a:pPr marL="0" indent="0">
              <a:buNone/>
            </a:pPr>
            <a:r>
              <a:rPr kumimoji="1" lang="en-US" altLang="ja-JP" dirty="0"/>
              <a:t>10</a:t>
            </a:r>
            <a:r>
              <a:rPr kumimoji="1" lang="ja-JP" altLang="en-US" dirty="0"/>
              <a:t>万件のデータが入ったテーブルと仮定</a:t>
            </a:r>
            <a:endParaRPr kumimoji="1" lang="en-US" altLang="ja-JP" dirty="0"/>
          </a:p>
          <a:p>
            <a:pPr marL="0" indent="0">
              <a:buNone/>
            </a:pPr>
            <a:r>
              <a:rPr lang="ja-JP" altLang="en-US" dirty="0"/>
              <a:t>支社の場所が</a:t>
            </a:r>
            <a:r>
              <a:rPr kumimoji="1" lang="en-US" altLang="ja-JP" dirty="0"/>
              <a:t>CHICAGO</a:t>
            </a:r>
            <a:r>
              <a:rPr lang="ja-JP" altLang="en-US" dirty="0"/>
              <a:t>→</a:t>
            </a:r>
            <a:r>
              <a:rPr lang="en-US" altLang="ja-JP" dirty="0"/>
              <a:t>CHINA</a:t>
            </a:r>
            <a:r>
              <a:rPr lang="ja-JP" altLang="en-US" dirty="0"/>
              <a:t>に変更</a:t>
            </a:r>
            <a:endParaRPr kumimoji="1" lang="ja-JP" altLang="en-US" dirty="0"/>
          </a:p>
        </p:txBody>
      </p:sp>
      <p:sp>
        <p:nvSpPr>
          <p:cNvPr id="4" name="スライド番号プレースホルダー 3">
            <a:extLst>
              <a:ext uri="{FF2B5EF4-FFF2-40B4-BE49-F238E27FC236}">
                <a16:creationId xmlns:a16="http://schemas.microsoft.com/office/drawing/2014/main" id="{442F52A7-3D7B-90AA-A1B3-CBDFE1591479}"/>
              </a:ext>
            </a:extLst>
          </p:cNvPr>
          <p:cNvSpPr>
            <a:spLocks noGrp="1"/>
          </p:cNvSpPr>
          <p:nvPr>
            <p:ph type="sldNum" sz="quarter" idx="12"/>
          </p:nvPr>
        </p:nvSpPr>
        <p:spPr/>
        <p:txBody>
          <a:bodyPr/>
          <a:lstStyle/>
          <a:p>
            <a:fld id="{5A94AD81-C81A-455B-A87B-15031EE15849}" type="slidenum">
              <a:rPr kumimoji="1" lang="ja-JP" altLang="en-US" smtClean="0"/>
              <a:t>163</a:t>
            </a:fld>
            <a:endParaRPr kumimoji="1" lang="ja-JP" altLang="en-US"/>
          </a:p>
        </p:txBody>
      </p:sp>
      <p:grpSp>
        <p:nvGrpSpPr>
          <p:cNvPr id="9" name="グループ化 8">
            <a:extLst>
              <a:ext uri="{FF2B5EF4-FFF2-40B4-BE49-F238E27FC236}">
                <a16:creationId xmlns:a16="http://schemas.microsoft.com/office/drawing/2014/main" id="{67684DBC-9DD9-C341-4851-477200CA5AAF}"/>
              </a:ext>
            </a:extLst>
          </p:cNvPr>
          <p:cNvGrpSpPr/>
          <p:nvPr/>
        </p:nvGrpSpPr>
        <p:grpSpPr>
          <a:xfrm>
            <a:off x="288099" y="2397536"/>
            <a:ext cx="4903245" cy="2052149"/>
            <a:chOff x="288099" y="2397536"/>
            <a:chExt cx="4903245" cy="2052149"/>
          </a:xfrm>
        </p:grpSpPr>
        <p:pic>
          <p:nvPicPr>
            <p:cNvPr id="6" name="図 5">
              <a:extLst>
                <a:ext uri="{FF2B5EF4-FFF2-40B4-BE49-F238E27FC236}">
                  <a16:creationId xmlns:a16="http://schemas.microsoft.com/office/drawing/2014/main" id="{387B36FF-64B1-FE12-3C9B-9B9D6F63D5E9}"/>
                </a:ext>
              </a:extLst>
            </p:cNvPr>
            <p:cNvPicPr>
              <a:picLocks noChangeAspect="1"/>
            </p:cNvPicPr>
            <p:nvPr/>
          </p:nvPicPr>
          <p:blipFill rotWithShape="1">
            <a:blip r:embed="rId2"/>
            <a:srcRect l="41511" t="21735" r="19440" b="57753"/>
            <a:stretch/>
          </p:blipFill>
          <p:spPr>
            <a:xfrm>
              <a:off x="288099" y="2397536"/>
              <a:ext cx="4903245" cy="1682817"/>
            </a:xfrm>
            <a:prstGeom prst="rect">
              <a:avLst/>
            </a:prstGeom>
          </p:spPr>
        </p:pic>
        <p:sp>
          <p:nvSpPr>
            <p:cNvPr id="7" name="テキスト ボックス 6">
              <a:extLst>
                <a:ext uri="{FF2B5EF4-FFF2-40B4-BE49-F238E27FC236}">
                  <a16:creationId xmlns:a16="http://schemas.microsoft.com/office/drawing/2014/main" id="{D1E28D05-7159-9F4D-1557-36064B9438CA}"/>
                </a:ext>
              </a:extLst>
            </p:cNvPr>
            <p:cNvSpPr txBox="1"/>
            <p:nvPr/>
          </p:nvSpPr>
          <p:spPr>
            <a:xfrm>
              <a:off x="1498947" y="4080353"/>
              <a:ext cx="2751552" cy="369332"/>
            </a:xfrm>
            <a:prstGeom prst="rect">
              <a:avLst/>
            </a:prstGeom>
            <a:noFill/>
          </p:spPr>
          <p:txBody>
            <a:bodyPr wrap="square" rtlCol="0">
              <a:spAutoFit/>
            </a:bodyPr>
            <a:lstStyle/>
            <a:p>
              <a:r>
                <a:rPr kumimoji="1" lang="ja-JP" altLang="en-US" dirty="0">
                  <a:latin typeface="UD デジタル 教科書体 NK-R" panose="02020400000000000000" pitchFamily="18" charset="-128"/>
                  <a:ea typeface="UD デジタル 教科書体 NK-R" panose="02020400000000000000" pitchFamily="18" charset="-128"/>
                </a:rPr>
                <a:t>分割していないテーブル</a:t>
              </a:r>
            </a:p>
          </p:txBody>
        </p:sp>
      </p:grpSp>
      <p:sp>
        <p:nvSpPr>
          <p:cNvPr id="10" name="コンテンツ プレースホルダー 2">
            <a:extLst>
              <a:ext uri="{FF2B5EF4-FFF2-40B4-BE49-F238E27FC236}">
                <a16:creationId xmlns:a16="http://schemas.microsoft.com/office/drawing/2014/main" id="{A4309916-7DD1-2953-C6AD-EE9D99F15BDA}"/>
              </a:ext>
            </a:extLst>
          </p:cNvPr>
          <p:cNvSpPr txBox="1">
            <a:spLocks/>
          </p:cNvSpPr>
          <p:nvPr/>
        </p:nvSpPr>
        <p:spPr>
          <a:xfrm>
            <a:off x="5461347" y="2397537"/>
            <a:ext cx="6576165" cy="168281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3200" dirty="0"/>
              <a:t>10</a:t>
            </a:r>
            <a:r>
              <a:rPr lang="ja-JP" altLang="en-US" sz="3200" dirty="0"/>
              <a:t>万件のデータを</a:t>
            </a:r>
            <a:r>
              <a:rPr lang="en-US" altLang="ja-JP" sz="3200" dirty="0"/>
              <a:t>1</a:t>
            </a:r>
            <a:r>
              <a:rPr lang="ja-JP" altLang="en-US" sz="3200" dirty="0"/>
              <a:t>レコードずつ確認。</a:t>
            </a:r>
            <a:r>
              <a:rPr lang="en-US" altLang="ja-JP" sz="3200" dirty="0"/>
              <a:t>CHICAGO</a:t>
            </a:r>
            <a:r>
              <a:rPr lang="ja-JP" altLang="en-US" sz="3200" dirty="0"/>
              <a:t>なら</a:t>
            </a:r>
            <a:r>
              <a:rPr lang="en-US" altLang="ja-JP" sz="3200" dirty="0"/>
              <a:t>CHINA</a:t>
            </a:r>
            <a:r>
              <a:rPr lang="ja-JP" altLang="en-US" sz="3200" dirty="0"/>
              <a:t>に更新する。</a:t>
            </a:r>
            <a:endParaRPr lang="en-US" altLang="ja-JP" sz="3200" dirty="0"/>
          </a:p>
          <a:p>
            <a:pPr marL="0" indent="0">
              <a:buFont typeface="Arial" panose="020B0604020202020204" pitchFamily="34" charset="0"/>
              <a:buNone/>
            </a:pPr>
            <a:r>
              <a:rPr lang="en-US" altLang="ja-JP" sz="3200" dirty="0"/>
              <a:t>CHICAGO</a:t>
            </a:r>
            <a:r>
              <a:rPr lang="ja-JP" altLang="en-US" sz="3200" dirty="0"/>
              <a:t>の件数分書換え。</a:t>
            </a:r>
          </a:p>
        </p:txBody>
      </p:sp>
      <p:grpSp>
        <p:nvGrpSpPr>
          <p:cNvPr id="14" name="グループ化 13">
            <a:extLst>
              <a:ext uri="{FF2B5EF4-FFF2-40B4-BE49-F238E27FC236}">
                <a16:creationId xmlns:a16="http://schemas.microsoft.com/office/drawing/2014/main" id="{B2C15341-B552-E0E9-89F1-A437B83494F9}"/>
              </a:ext>
            </a:extLst>
          </p:cNvPr>
          <p:cNvGrpSpPr/>
          <p:nvPr/>
        </p:nvGrpSpPr>
        <p:grpSpPr>
          <a:xfrm>
            <a:off x="1187520" y="4449685"/>
            <a:ext cx="2903985" cy="2282267"/>
            <a:chOff x="1287728" y="4464196"/>
            <a:chExt cx="2903985" cy="2282267"/>
          </a:xfrm>
        </p:grpSpPr>
        <p:pic>
          <p:nvPicPr>
            <p:cNvPr id="11" name="図 10">
              <a:extLst>
                <a:ext uri="{FF2B5EF4-FFF2-40B4-BE49-F238E27FC236}">
                  <a16:creationId xmlns:a16="http://schemas.microsoft.com/office/drawing/2014/main" id="{1406D2AB-EB4C-AA11-08A7-ED3FFED139EA}"/>
                </a:ext>
              </a:extLst>
            </p:cNvPr>
            <p:cNvPicPr>
              <a:picLocks noChangeAspect="1"/>
            </p:cNvPicPr>
            <p:nvPr/>
          </p:nvPicPr>
          <p:blipFill rotWithShape="1">
            <a:blip r:embed="rId3"/>
            <a:srcRect l="22670" t="33182" r="64546" b="52424"/>
            <a:stretch/>
          </p:blipFill>
          <p:spPr>
            <a:xfrm>
              <a:off x="1287728" y="4464196"/>
              <a:ext cx="2903985" cy="1839192"/>
            </a:xfrm>
            <a:prstGeom prst="rect">
              <a:avLst/>
            </a:prstGeom>
          </p:spPr>
        </p:pic>
        <p:sp>
          <p:nvSpPr>
            <p:cNvPr id="12" name="テキスト ボックス 11">
              <a:extLst>
                <a:ext uri="{FF2B5EF4-FFF2-40B4-BE49-F238E27FC236}">
                  <a16:creationId xmlns:a16="http://schemas.microsoft.com/office/drawing/2014/main" id="{203AE61D-15DF-A9E8-2B9F-263151DF2EA9}"/>
                </a:ext>
              </a:extLst>
            </p:cNvPr>
            <p:cNvSpPr txBox="1"/>
            <p:nvPr/>
          </p:nvSpPr>
          <p:spPr>
            <a:xfrm>
              <a:off x="1619432" y="6377131"/>
              <a:ext cx="2335219" cy="369332"/>
            </a:xfrm>
            <a:prstGeom prst="rect">
              <a:avLst/>
            </a:prstGeom>
            <a:noFill/>
          </p:spPr>
          <p:txBody>
            <a:bodyPr wrap="square" rtlCol="0">
              <a:spAutoFit/>
            </a:bodyPr>
            <a:lstStyle/>
            <a:p>
              <a:r>
                <a:rPr kumimoji="1" lang="ja-JP" altLang="en-US"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分割した</a:t>
              </a:r>
              <a:r>
                <a:rPr kumimoji="1" lang="en-US" altLang="ja-JP" dirty="0">
                  <a:latin typeface="Tahoma" panose="020B0604030504040204" pitchFamily="34" charset="0"/>
                  <a:ea typeface="Tahoma" panose="020B0604030504040204" pitchFamily="34" charset="0"/>
                  <a:cs typeface="Tahoma" panose="020B0604030504040204" pitchFamily="34" charset="0"/>
                </a:rPr>
                <a:t>dept</a:t>
              </a:r>
              <a:r>
                <a:rPr kumimoji="1" lang="ja-JP" altLang="en-US" dirty="0">
                  <a:latin typeface="UD デジタル 教科書体 NK-R" panose="02020400000000000000" pitchFamily="18" charset="-128"/>
                  <a:ea typeface="UD デジタル 教科書体 NK-R" panose="02020400000000000000" pitchFamily="18" charset="-128"/>
                </a:rPr>
                <a:t>テーブル</a:t>
              </a:r>
            </a:p>
          </p:txBody>
        </p:sp>
      </p:grpSp>
      <p:sp>
        <p:nvSpPr>
          <p:cNvPr id="15" name="コンテンツ プレースホルダー 2">
            <a:extLst>
              <a:ext uri="{FF2B5EF4-FFF2-40B4-BE49-F238E27FC236}">
                <a16:creationId xmlns:a16="http://schemas.microsoft.com/office/drawing/2014/main" id="{089890A5-2E79-C574-2B27-BD2B051B18FF}"/>
              </a:ext>
            </a:extLst>
          </p:cNvPr>
          <p:cNvSpPr txBox="1">
            <a:spLocks/>
          </p:cNvSpPr>
          <p:nvPr/>
        </p:nvSpPr>
        <p:spPr>
          <a:xfrm>
            <a:off x="5461347" y="4606061"/>
            <a:ext cx="6576165" cy="168281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3200" dirty="0"/>
              <a:t>4</a:t>
            </a:r>
            <a:r>
              <a:rPr lang="ja-JP" altLang="en-US" sz="3200" dirty="0"/>
              <a:t>件のデータを</a:t>
            </a:r>
            <a:r>
              <a:rPr lang="en-US" altLang="ja-JP" sz="3200" dirty="0"/>
              <a:t>1</a:t>
            </a:r>
            <a:r>
              <a:rPr lang="ja-JP" altLang="en-US" sz="3200" dirty="0"/>
              <a:t>レコードずつ確認。</a:t>
            </a:r>
            <a:r>
              <a:rPr lang="en-US" altLang="ja-JP" sz="3200" dirty="0"/>
              <a:t>CHICAGO</a:t>
            </a:r>
            <a:r>
              <a:rPr lang="ja-JP" altLang="en-US" sz="3200" dirty="0"/>
              <a:t>なら</a:t>
            </a:r>
            <a:r>
              <a:rPr lang="en-US" altLang="ja-JP" sz="3200" dirty="0"/>
              <a:t>CHINA</a:t>
            </a:r>
            <a:r>
              <a:rPr lang="ja-JP" altLang="en-US" sz="3200" dirty="0"/>
              <a:t>に更新する。</a:t>
            </a:r>
            <a:endParaRPr lang="en-US" altLang="ja-JP" sz="3200" dirty="0"/>
          </a:p>
          <a:p>
            <a:pPr marL="0" indent="0">
              <a:buFont typeface="Arial" panose="020B0604020202020204" pitchFamily="34" charset="0"/>
              <a:buNone/>
            </a:pPr>
            <a:r>
              <a:rPr lang="en-US" altLang="ja-JP" sz="3200" dirty="0"/>
              <a:t>1</a:t>
            </a:r>
            <a:r>
              <a:rPr lang="ja-JP" altLang="en-US" sz="3200" dirty="0"/>
              <a:t>レコード分の書き換え。</a:t>
            </a:r>
          </a:p>
        </p:txBody>
      </p:sp>
      <mc:AlternateContent xmlns:mc="http://schemas.openxmlformats.org/markup-compatibility/2006" xmlns:p14="http://schemas.microsoft.com/office/powerpoint/2010/main">
        <mc:Choice Requires="p14">
          <p:contentPart p14:bwMode="auto" r:id="rId4">
            <p14:nvContentPartPr>
              <p14:cNvPr id="5" name="インク 4">
                <a:extLst>
                  <a:ext uri="{FF2B5EF4-FFF2-40B4-BE49-F238E27FC236}">
                    <a16:creationId xmlns:a16="http://schemas.microsoft.com/office/drawing/2014/main" id="{8455909A-9317-45A3-B523-F65218261BFF}"/>
                  </a:ext>
                </a:extLst>
              </p14:cNvPr>
              <p14:cNvContentPartPr/>
              <p14:nvPr/>
            </p14:nvContentPartPr>
            <p14:xfrm>
              <a:off x="5578920" y="3617280"/>
              <a:ext cx="4504680" cy="56880"/>
            </p14:xfrm>
          </p:contentPart>
        </mc:Choice>
        <mc:Fallback xmlns="">
          <p:pic>
            <p:nvPicPr>
              <p:cNvPr id="5" name="インク 4">
                <a:extLst>
                  <a:ext uri="{FF2B5EF4-FFF2-40B4-BE49-F238E27FC236}">
                    <a16:creationId xmlns:a16="http://schemas.microsoft.com/office/drawing/2014/main" id="{8455909A-9317-45A3-B523-F65218261BFF}"/>
                  </a:ext>
                </a:extLst>
              </p:cNvPr>
              <p:cNvPicPr/>
              <p:nvPr/>
            </p:nvPicPr>
            <p:blipFill>
              <a:blip r:embed="rId5"/>
              <a:stretch>
                <a:fillRect/>
              </a:stretch>
            </p:blipFill>
            <p:spPr>
              <a:xfrm>
                <a:off x="5563080" y="3553920"/>
                <a:ext cx="453600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インク 7">
                <a:extLst>
                  <a:ext uri="{FF2B5EF4-FFF2-40B4-BE49-F238E27FC236}">
                    <a16:creationId xmlns:a16="http://schemas.microsoft.com/office/drawing/2014/main" id="{CD11770A-68BF-4E14-AF29-C7BFB074058E}"/>
                  </a:ext>
                </a:extLst>
              </p14:cNvPr>
              <p14:cNvContentPartPr/>
              <p14:nvPr/>
            </p14:nvContentPartPr>
            <p14:xfrm>
              <a:off x="5661720" y="3771360"/>
              <a:ext cx="4424400" cy="119520"/>
            </p14:xfrm>
          </p:contentPart>
        </mc:Choice>
        <mc:Fallback xmlns="">
          <p:pic>
            <p:nvPicPr>
              <p:cNvPr id="8" name="インク 7">
                <a:extLst>
                  <a:ext uri="{FF2B5EF4-FFF2-40B4-BE49-F238E27FC236}">
                    <a16:creationId xmlns:a16="http://schemas.microsoft.com/office/drawing/2014/main" id="{CD11770A-68BF-4E14-AF29-C7BFB074058E}"/>
                  </a:ext>
                </a:extLst>
              </p:cNvPr>
              <p:cNvPicPr/>
              <p:nvPr/>
            </p:nvPicPr>
            <p:blipFill>
              <a:blip r:embed="rId7"/>
              <a:stretch>
                <a:fillRect/>
              </a:stretch>
            </p:blipFill>
            <p:spPr>
              <a:xfrm>
                <a:off x="5645880" y="3708000"/>
                <a:ext cx="445572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インク 12">
                <a:extLst>
                  <a:ext uri="{FF2B5EF4-FFF2-40B4-BE49-F238E27FC236}">
                    <a16:creationId xmlns:a16="http://schemas.microsoft.com/office/drawing/2014/main" id="{F0350257-A42D-442C-9CA9-D10C1CADBA68}"/>
                  </a:ext>
                </a:extLst>
              </p14:cNvPr>
              <p14:cNvContentPartPr/>
              <p14:nvPr/>
            </p14:nvContentPartPr>
            <p14:xfrm>
              <a:off x="9018000" y="3729240"/>
              <a:ext cx="959040" cy="37440"/>
            </p14:xfrm>
          </p:contentPart>
        </mc:Choice>
        <mc:Fallback xmlns="">
          <p:pic>
            <p:nvPicPr>
              <p:cNvPr id="13" name="インク 12">
                <a:extLst>
                  <a:ext uri="{FF2B5EF4-FFF2-40B4-BE49-F238E27FC236}">
                    <a16:creationId xmlns:a16="http://schemas.microsoft.com/office/drawing/2014/main" id="{F0350257-A42D-442C-9CA9-D10C1CADBA68}"/>
                  </a:ext>
                </a:extLst>
              </p:cNvPr>
              <p:cNvPicPr/>
              <p:nvPr/>
            </p:nvPicPr>
            <p:blipFill>
              <a:blip r:embed="rId9"/>
              <a:stretch>
                <a:fillRect/>
              </a:stretch>
            </p:blipFill>
            <p:spPr>
              <a:xfrm>
                <a:off x="9002160" y="3665880"/>
                <a:ext cx="9903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インク 15">
                <a:extLst>
                  <a:ext uri="{FF2B5EF4-FFF2-40B4-BE49-F238E27FC236}">
                    <a16:creationId xmlns:a16="http://schemas.microsoft.com/office/drawing/2014/main" id="{FDEB9EAD-4EFB-47E3-93DC-A0CFE46E6DA0}"/>
                  </a:ext>
                </a:extLst>
              </p14:cNvPr>
              <p14:cNvContentPartPr/>
              <p14:nvPr/>
            </p14:nvContentPartPr>
            <p14:xfrm>
              <a:off x="5597280" y="3713400"/>
              <a:ext cx="446760" cy="50400"/>
            </p14:xfrm>
          </p:contentPart>
        </mc:Choice>
        <mc:Fallback xmlns="">
          <p:pic>
            <p:nvPicPr>
              <p:cNvPr id="16" name="インク 15">
                <a:extLst>
                  <a:ext uri="{FF2B5EF4-FFF2-40B4-BE49-F238E27FC236}">
                    <a16:creationId xmlns:a16="http://schemas.microsoft.com/office/drawing/2014/main" id="{FDEB9EAD-4EFB-47E3-93DC-A0CFE46E6DA0}"/>
                  </a:ext>
                </a:extLst>
              </p:cNvPr>
              <p:cNvPicPr/>
              <p:nvPr/>
            </p:nvPicPr>
            <p:blipFill>
              <a:blip r:embed="rId11"/>
              <a:stretch>
                <a:fillRect/>
              </a:stretch>
            </p:blipFill>
            <p:spPr>
              <a:xfrm>
                <a:off x="5581440" y="3650040"/>
                <a:ext cx="4780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インク 16">
                <a:extLst>
                  <a:ext uri="{FF2B5EF4-FFF2-40B4-BE49-F238E27FC236}">
                    <a16:creationId xmlns:a16="http://schemas.microsoft.com/office/drawing/2014/main" id="{4CFDFB66-E9BB-43E1-B81A-47AA7C9D4846}"/>
                  </a:ext>
                </a:extLst>
              </p14:cNvPr>
              <p14:cNvContentPartPr/>
              <p14:nvPr/>
            </p14:nvContentPartPr>
            <p14:xfrm>
              <a:off x="5571360" y="5843160"/>
              <a:ext cx="3917160" cy="66600"/>
            </p14:xfrm>
          </p:contentPart>
        </mc:Choice>
        <mc:Fallback xmlns="">
          <p:pic>
            <p:nvPicPr>
              <p:cNvPr id="17" name="インク 16">
                <a:extLst>
                  <a:ext uri="{FF2B5EF4-FFF2-40B4-BE49-F238E27FC236}">
                    <a16:creationId xmlns:a16="http://schemas.microsoft.com/office/drawing/2014/main" id="{4CFDFB66-E9BB-43E1-B81A-47AA7C9D4846}"/>
                  </a:ext>
                </a:extLst>
              </p:cNvPr>
              <p:cNvPicPr/>
              <p:nvPr/>
            </p:nvPicPr>
            <p:blipFill>
              <a:blip r:embed="rId13"/>
              <a:stretch>
                <a:fillRect/>
              </a:stretch>
            </p:blipFill>
            <p:spPr>
              <a:xfrm>
                <a:off x="5555520" y="5779800"/>
                <a:ext cx="394848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インク 17">
                <a:extLst>
                  <a:ext uri="{FF2B5EF4-FFF2-40B4-BE49-F238E27FC236}">
                    <a16:creationId xmlns:a16="http://schemas.microsoft.com/office/drawing/2014/main" id="{FB26CE02-0806-4A88-AA92-2FF63C99410F}"/>
                  </a:ext>
                </a:extLst>
              </p14:cNvPr>
              <p14:cNvContentPartPr/>
              <p14:nvPr/>
            </p14:nvContentPartPr>
            <p14:xfrm>
              <a:off x="5625720" y="5947200"/>
              <a:ext cx="3795840" cy="61560"/>
            </p14:xfrm>
          </p:contentPart>
        </mc:Choice>
        <mc:Fallback xmlns="">
          <p:pic>
            <p:nvPicPr>
              <p:cNvPr id="18" name="インク 17">
                <a:extLst>
                  <a:ext uri="{FF2B5EF4-FFF2-40B4-BE49-F238E27FC236}">
                    <a16:creationId xmlns:a16="http://schemas.microsoft.com/office/drawing/2014/main" id="{FB26CE02-0806-4A88-AA92-2FF63C99410F}"/>
                  </a:ext>
                </a:extLst>
              </p:cNvPr>
              <p:cNvPicPr/>
              <p:nvPr/>
            </p:nvPicPr>
            <p:blipFill>
              <a:blip r:embed="rId15"/>
              <a:stretch>
                <a:fillRect/>
              </a:stretch>
            </p:blipFill>
            <p:spPr>
              <a:xfrm>
                <a:off x="5609880" y="5883840"/>
                <a:ext cx="382716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インク 18">
                <a:extLst>
                  <a:ext uri="{FF2B5EF4-FFF2-40B4-BE49-F238E27FC236}">
                    <a16:creationId xmlns:a16="http://schemas.microsoft.com/office/drawing/2014/main" id="{34ABD7B4-B9C0-4DEB-A42C-CEB0F0E5D8C6}"/>
                  </a:ext>
                </a:extLst>
              </p14:cNvPr>
              <p14:cNvContentPartPr/>
              <p14:nvPr/>
            </p14:nvContentPartPr>
            <p14:xfrm>
              <a:off x="5641920" y="6068880"/>
              <a:ext cx="3830400" cy="58680"/>
            </p14:xfrm>
          </p:contentPart>
        </mc:Choice>
        <mc:Fallback xmlns="">
          <p:pic>
            <p:nvPicPr>
              <p:cNvPr id="19" name="インク 18">
                <a:extLst>
                  <a:ext uri="{FF2B5EF4-FFF2-40B4-BE49-F238E27FC236}">
                    <a16:creationId xmlns:a16="http://schemas.microsoft.com/office/drawing/2014/main" id="{34ABD7B4-B9C0-4DEB-A42C-CEB0F0E5D8C6}"/>
                  </a:ext>
                </a:extLst>
              </p:cNvPr>
              <p:cNvPicPr/>
              <p:nvPr/>
            </p:nvPicPr>
            <p:blipFill>
              <a:blip r:embed="rId17"/>
              <a:stretch>
                <a:fillRect/>
              </a:stretch>
            </p:blipFill>
            <p:spPr>
              <a:xfrm>
                <a:off x="5626080" y="6005520"/>
                <a:ext cx="3861720" cy="185400"/>
              </a:xfrm>
              <a:prstGeom prst="rect">
                <a:avLst/>
              </a:prstGeom>
            </p:spPr>
          </p:pic>
        </mc:Fallback>
      </mc:AlternateContent>
    </p:spTree>
    <p:extLst>
      <p:ext uri="{BB962C8B-B14F-4D97-AF65-F5344CB8AC3E}">
        <p14:creationId xmlns:p14="http://schemas.microsoft.com/office/powerpoint/2010/main" val="217477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8BD043-8685-3FAA-97AF-317FA1BCAB72}"/>
              </a:ext>
            </a:extLst>
          </p:cNvPr>
          <p:cNvSpPr>
            <a:spLocks noGrp="1"/>
          </p:cNvSpPr>
          <p:nvPr>
            <p:ph type="title"/>
          </p:nvPr>
        </p:nvSpPr>
        <p:spPr/>
        <p:txBody>
          <a:bodyPr/>
          <a:lstStyle/>
          <a:p>
            <a:r>
              <a:rPr kumimoji="1" lang="en-US" altLang="ja-JP" dirty="0"/>
              <a:t>RDB:</a:t>
            </a:r>
            <a:r>
              <a:rPr kumimoji="1" lang="ja-JP" altLang="en-US" dirty="0"/>
              <a:t>分割のメリット</a:t>
            </a:r>
            <a:r>
              <a:rPr lang="en-US" altLang="ja-JP" dirty="0"/>
              <a:t>-</a:t>
            </a:r>
            <a:r>
              <a:rPr lang="ja-JP" altLang="en-US" dirty="0"/>
              <a:t>確実性</a:t>
            </a:r>
            <a:endParaRPr kumimoji="1" lang="ja-JP" altLang="en-US" dirty="0"/>
          </a:p>
        </p:txBody>
      </p:sp>
      <p:sp>
        <p:nvSpPr>
          <p:cNvPr id="3" name="コンテンツ プレースホルダー 2">
            <a:extLst>
              <a:ext uri="{FF2B5EF4-FFF2-40B4-BE49-F238E27FC236}">
                <a16:creationId xmlns:a16="http://schemas.microsoft.com/office/drawing/2014/main" id="{FD2B713A-63D9-1BE1-7FBF-A55A87B127F8}"/>
              </a:ext>
            </a:extLst>
          </p:cNvPr>
          <p:cNvSpPr>
            <a:spLocks noGrp="1"/>
          </p:cNvSpPr>
          <p:nvPr>
            <p:ph idx="1"/>
          </p:nvPr>
        </p:nvSpPr>
        <p:spPr>
          <a:xfrm>
            <a:off x="288099" y="874914"/>
            <a:ext cx="11323528" cy="1322205"/>
          </a:xfrm>
        </p:spPr>
        <p:txBody>
          <a:bodyPr>
            <a:normAutofit/>
          </a:bodyPr>
          <a:lstStyle/>
          <a:p>
            <a:pPr marL="0" indent="0">
              <a:buNone/>
            </a:pPr>
            <a:r>
              <a:rPr kumimoji="1" lang="ja-JP" altLang="en-US" dirty="0"/>
              <a:t>このデータベースにおいて</a:t>
            </a:r>
            <a:br>
              <a:rPr kumimoji="1" lang="en-US" altLang="ja-JP" dirty="0"/>
            </a:br>
            <a:r>
              <a:rPr kumimoji="1" lang="ja-JP" altLang="en-US" dirty="0"/>
              <a:t>部門名</a:t>
            </a:r>
            <a:r>
              <a:rPr kumimoji="1" lang="en-US" altLang="ja-JP" dirty="0"/>
              <a:t>(</a:t>
            </a:r>
            <a:r>
              <a:rPr kumimoji="1" lang="en-US" altLang="ja-JP" dirty="0" err="1"/>
              <a:t>dname</a:t>
            </a:r>
            <a:r>
              <a:rPr kumimoji="1" lang="en-US" altLang="ja-JP" dirty="0"/>
              <a:t>)</a:t>
            </a:r>
            <a:r>
              <a:rPr kumimoji="1" lang="ja-JP" altLang="en-US" dirty="0"/>
              <a:t>は支社の場所</a:t>
            </a:r>
            <a:r>
              <a:rPr kumimoji="1" lang="en-US" altLang="ja-JP" dirty="0"/>
              <a:t>(loc)</a:t>
            </a:r>
            <a:r>
              <a:rPr kumimoji="1" lang="ja-JP" altLang="en-US" dirty="0"/>
              <a:t>と結びついている</a:t>
            </a:r>
          </a:p>
        </p:txBody>
      </p:sp>
      <p:sp>
        <p:nvSpPr>
          <p:cNvPr id="4" name="スライド番号プレースホルダー 3">
            <a:extLst>
              <a:ext uri="{FF2B5EF4-FFF2-40B4-BE49-F238E27FC236}">
                <a16:creationId xmlns:a16="http://schemas.microsoft.com/office/drawing/2014/main" id="{442F52A7-3D7B-90AA-A1B3-CBDFE1591479}"/>
              </a:ext>
            </a:extLst>
          </p:cNvPr>
          <p:cNvSpPr>
            <a:spLocks noGrp="1"/>
          </p:cNvSpPr>
          <p:nvPr>
            <p:ph type="sldNum" sz="quarter" idx="12"/>
          </p:nvPr>
        </p:nvSpPr>
        <p:spPr/>
        <p:txBody>
          <a:bodyPr/>
          <a:lstStyle/>
          <a:p>
            <a:fld id="{5A94AD81-C81A-455B-A87B-15031EE15849}" type="slidenum">
              <a:rPr kumimoji="1" lang="ja-JP" altLang="en-US" smtClean="0"/>
              <a:t>164</a:t>
            </a:fld>
            <a:endParaRPr kumimoji="1" lang="ja-JP" altLang="en-US"/>
          </a:p>
        </p:txBody>
      </p:sp>
      <p:sp>
        <p:nvSpPr>
          <p:cNvPr id="10" name="コンテンツ プレースホルダー 2">
            <a:extLst>
              <a:ext uri="{FF2B5EF4-FFF2-40B4-BE49-F238E27FC236}">
                <a16:creationId xmlns:a16="http://schemas.microsoft.com/office/drawing/2014/main" id="{A4309916-7DD1-2953-C6AD-EE9D99F15BDA}"/>
              </a:ext>
            </a:extLst>
          </p:cNvPr>
          <p:cNvSpPr txBox="1">
            <a:spLocks/>
          </p:cNvSpPr>
          <p:nvPr/>
        </p:nvSpPr>
        <p:spPr>
          <a:xfrm>
            <a:off x="6096000" y="2400756"/>
            <a:ext cx="5716045" cy="677050"/>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3200" dirty="0"/>
              <a:t>RESEARCH</a:t>
            </a:r>
            <a:r>
              <a:rPr lang="ja-JP" altLang="en-US" sz="3200" dirty="0"/>
              <a:t>→</a:t>
            </a:r>
            <a:r>
              <a:rPr lang="en-US" altLang="ja-JP" sz="3200" dirty="0"/>
              <a:t>SALES</a:t>
            </a:r>
            <a:r>
              <a:rPr lang="ja-JP" altLang="en-US" sz="3200" dirty="0"/>
              <a:t>に部門移動</a:t>
            </a:r>
          </a:p>
        </p:txBody>
      </p:sp>
      <p:grpSp>
        <p:nvGrpSpPr>
          <p:cNvPr id="8" name="グループ化 7">
            <a:extLst>
              <a:ext uri="{FF2B5EF4-FFF2-40B4-BE49-F238E27FC236}">
                <a16:creationId xmlns:a16="http://schemas.microsoft.com/office/drawing/2014/main" id="{D96B94C7-260D-BAF7-E77A-9FD227FD9F7D}"/>
              </a:ext>
            </a:extLst>
          </p:cNvPr>
          <p:cNvGrpSpPr/>
          <p:nvPr/>
        </p:nvGrpSpPr>
        <p:grpSpPr>
          <a:xfrm>
            <a:off x="144140" y="2272373"/>
            <a:ext cx="5805723" cy="1992552"/>
            <a:chOff x="154488" y="2598050"/>
            <a:chExt cx="5805723" cy="1992552"/>
          </a:xfrm>
        </p:grpSpPr>
        <p:pic>
          <p:nvPicPr>
            <p:cNvPr id="6" name="図 5">
              <a:extLst>
                <a:ext uri="{FF2B5EF4-FFF2-40B4-BE49-F238E27FC236}">
                  <a16:creationId xmlns:a16="http://schemas.microsoft.com/office/drawing/2014/main" id="{387B36FF-64B1-FE12-3C9B-9B9D6F63D5E9}"/>
                </a:ext>
              </a:extLst>
            </p:cNvPr>
            <p:cNvPicPr>
              <a:picLocks noChangeAspect="1"/>
            </p:cNvPicPr>
            <p:nvPr/>
          </p:nvPicPr>
          <p:blipFill rotWithShape="1">
            <a:blip r:embed="rId3"/>
            <a:srcRect l="41511" t="21735" r="19440" b="57753"/>
            <a:stretch/>
          </p:blipFill>
          <p:spPr>
            <a:xfrm>
              <a:off x="154488" y="2598050"/>
              <a:ext cx="5805723" cy="1992552"/>
            </a:xfrm>
            <a:prstGeom prst="rect">
              <a:avLst/>
            </a:prstGeom>
          </p:spPr>
        </p:pic>
        <p:sp>
          <p:nvSpPr>
            <p:cNvPr id="5" name="正方形/長方形 4">
              <a:extLst>
                <a:ext uri="{FF2B5EF4-FFF2-40B4-BE49-F238E27FC236}">
                  <a16:creationId xmlns:a16="http://schemas.microsoft.com/office/drawing/2014/main" id="{B642A031-56C3-9D19-4CF8-4CBD13954CE9}"/>
                </a:ext>
              </a:extLst>
            </p:cNvPr>
            <p:cNvSpPr/>
            <p:nvPr/>
          </p:nvSpPr>
          <p:spPr>
            <a:xfrm>
              <a:off x="3795386" y="2968668"/>
              <a:ext cx="1207763" cy="3006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 name="グループ化 19">
            <a:extLst>
              <a:ext uri="{FF2B5EF4-FFF2-40B4-BE49-F238E27FC236}">
                <a16:creationId xmlns:a16="http://schemas.microsoft.com/office/drawing/2014/main" id="{4A14F14F-12D6-D6FE-EFDE-8AAA92EEE694}"/>
              </a:ext>
            </a:extLst>
          </p:cNvPr>
          <p:cNvGrpSpPr/>
          <p:nvPr/>
        </p:nvGrpSpPr>
        <p:grpSpPr>
          <a:xfrm>
            <a:off x="133519" y="4635543"/>
            <a:ext cx="5816344" cy="1915570"/>
            <a:chOff x="133519" y="4635543"/>
            <a:chExt cx="5816344" cy="1915570"/>
          </a:xfrm>
        </p:grpSpPr>
        <p:pic>
          <p:nvPicPr>
            <p:cNvPr id="16" name="図 15">
              <a:extLst>
                <a:ext uri="{FF2B5EF4-FFF2-40B4-BE49-F238E27FC236}">
                  <a16:creationId xmlns:a16="http://schemas.microsoft.com/office/drawing/2014/main" id="{0FE54DAE-B2CC-0B4C-5D9B-EF835819C2DC}"/>
                </a:ext>
              </a:extLst>
            </p:cNvPr>
            <p:cNvPicPr>
              <a:picLocks noChangeAspect="1"/>
            </p:cNvPicPr>
            <p:nvPr/>
          </p:nvPicPr>
          <p:blipFill rotWithShape="1">
            <a:blip r:embed="rId4"/>
            <a:srcRect l="42223" t="32038" r="19529" b="48682"/>
            <a:stretch/>
          </p:blipFill>
          <p:spPr>
            <a:xfrm>
              <a:off x="133519" y="4635543"/>
              <a:ext cx="5816344" cy="1915570"/>
            </a:xfrm>
            <a:prstGeom prst="rect">
              <a:avLst/>
            </a:prstGeom>
          </p:spPr>
        </p:pic>
        <p:sp>
          <p:nvSpPr>
            <p:cNvPr id="18" name="正方形/長方形 17">
              <a:extLst>
                <a:ext uri="{FF2B5EF4-FFF2-40B4-BE49-F238E27FC236}">
                  <a16:creationId xmlns:a16="http://schemas.microsoft.com/office/drawing/2014/main" id="{B2560783-EBAA-C7E5-BA3B-456FDA7384CA}"/>
                </a:ext>
              </a:extLst>
            </p:cNvPr>
            <p:cNvSpPr/>
            <p:nvPr/>
          </p:nvSpPr>
          <p:spPr>
            <a:xfrm>
              <a:off x="3785037" y="4962393"/>
              <a:ext cx="2164826" cy="33774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9" name="コンテンツ プレースホルダー 2">
            <a:extLst>
              <a:ext uri="{FF2B5EF4-FFF2-40B4-BE49-F238E27FC236}">
                <a16:creationId xmlns:a16="http://schemas.microsoft.com/office/drawing/2014/main" id="{043163A5-2D01-71ED-13AC-CBDB5BE354D5}"/>
              </a:ext>
            </a:extLst>
          </p:cNvPr>
          <p:cNvSpPr txBox="1">
            <a:spLocks/>
          </p:cNvSpPr>
          <p:nvPr/>
        </p:nvSpPr>
        <p:spPr>
          <a:xfrm>
            <a:off x="6242139" y="4785663"/>
            <a:ext cx="4870537" cy="1765450"/>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3200" dirty="0" err="1"/>
              <a:t>dname</a:t>
            </a:r>
            <a:r>
              <a:rPr lang="ja-JP" altLang="en-US" sz="3200" dirty="0"/>
              <a:t>は更新したけど</a:t>
            </a:r>
            <a:br>
              <a:rPr lang="en-US" altLang="ja-JP" sz="3200" dirty="0"/>
            </a:br>
            <a:r>
              <a:rPr lang="en-US" altLang="ja-JP" sz="3200" dirty="0"/>
              <a:t>loc</a:t>
            </a:r>
            <a:r>
              <a:rPr lang="ja-JP" altLang="en-US" sz="3200" dirty="0"/>
              <a:t>を更新し忘れ</a:t>
            </a:r>
            <a:endParaRPr lang="en-US" altLang="ja-JP" sz="3200" dirty="0"/>
          </a:p>
          <a:p>
            <a:pPr marL="0" indent="0">
              <a:buFont typeface="Arial" panose="020B0604020202020204" pitchFamily="34" charset="0"/>
              <a:buNone/>
            </a:pPr>
            <a:r>
              <a:rPr lang="ja-JP" altLang="en-US" sz="3200" dirty="0"/>
              <a:t>テーブル内で矛盾が発生</a:t>
            </a:r>
            <a:endParaRPr lang="en-US" altLang="ja-JP" sz="3200" dirty="0"/>
          </a:p>
        </p:txBody>
      </p:sp>
    </p:spTree>
    <p:extLst>
      <p:ext uri="{BB962C8B-B14F-4D97-AF65-F5344CB8AC3E}">
        <p14:creationId xmlns:p14="http://schemas.microsoft.com/office/powerpoint/2010/main" val="876348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7ABE4F-6F72-7BA2-0D5A-95983246B60B}"/>
              </a:ext>
            </a:extLst>
          </p:cNvPr>
          <p:cNvSpPr>
            <a:spLocks noGrp="1"/>
          </p:cNvSpPr>
          <p:nvPr>
            <p:ph type="title"/>
          </p:nvPr>
        </p:nvSpPr>
        <p:spPr/>
        <p:txBody>
          <a:bodyPr>
            <a:normAutofit/>
          </a:bodyPr>
          <a:lstStyle/>
          <a:p>
            <a:r>
              <a:rPr kumimoji="1" lang="en-US" altLang="ja-JP" dirty="0"/>
              <a:t>RDB:</a:t>
            </a:r>
            <a:r>
              <a:rPr kumimoji="1" lang="ja-JP" altLang="en-US" dirty="0"/>
              <a:t>分割のデメリット</a:t>
            </a:r>
          </a:p>
        </p:txBody>
      </p:sp>
      <p:sp>
        <p:nvSpPr>
          <p:cNvPr id="4" name="スライド番号プレースホルダー 3">
            <a:extLst>
              <a:ext uri="{FF2B5EF4-FFF2-40B4-BE49-F238E27FC236}">
                <a16:creationId xmlns:a16="http://schemas.microsoft.com/office/drawing/2014/main" id="{ACCE67CA-AEF7-933C-D24A-9A27FAE19CCD}"/>
              </a:ext>
            </a:extLst>
          </p:cNvPr>
          <p:cNvSpPr>
            <a:spLocks noGrp="1"/>
          </p:cNvSpPr>
          <p:nvPr>
            <p:ph type="sldNum" sz="quarter" idx="12"/>
          </p:nvPr>
        </p:nvSpPr>
        <p:spPr/>
        <p:txBody>
          <a:bodyPr/>
          <a:lstStyle/>
          <a:p>
            <a:fld id="{5A94AD81-C81A-455B-A87B-15031EE15849}" type="slidenum">
              <a:rPr kumimoji="1" lang="ja-JP" altLang="en-US" smtClean="0"/>
              <a:t>165</a:t>
            </a:fld>
            <a:endParaRPr kumimoji="1" lang="ja-JP" altLang="en-US"/>
          </a:p>
        </p:txBody>
      </p:sp>
      <p:pic>
        <p:nvPicPr>
          <p:cNvPr id="6" name="図 5">
            <a:extLst>
              <a:ext uri="{FF2B5EF4-FFF2-40B4-BE49-F238E27FC236}">
                <a16:creationId xmlns:a16="http://schemas.microsoft.com/office/drawing/2014/main" id="{DCD49C31-CB47-5A4A-0A61-E9589486980A}"/>
              </a:ext>
            </a:extLst>
          </p:cNvPr>
          <p:cNvPicPr>
            <a:picLocks noChangeAspect="1"/>
          </p:cNvPicPr>
          <p:nvPr/>
        </p:nvPicPr>
        <p:blipFill rotWithShape="1">
          <a:blip r:embed="rId3"/>
          <a:srcRect l="23002" t="32841" r="50001" b="36860"/>
          <a:stretch/>
        </p:blipFill>
        <p:spPr>
          <a:xfrm>
            <a:off x="0" y="900645"/>
            <a:ext cx="7653867" cy="4832205"/>
          </a:xfrm>
          <a:prstGeom prst="rect">
            <a:avLst/>
          </a:prstGeom>
        </p:spPr>
      </p:pic>
      <p:sp>
        <p:nvSpPr>
          <p:cNvPr id="7" name="楕円 6">
            <a:extLst>
              <a:ext uri="{FF2B5EF4-FFF2-40B4-BE49-F238E27FC236}">
                <a16:creationId xmlns:a16="http://schemas.microsoft.com/office/drawing/2014/main" id="{3E73F942-3CBF-E2AA-AF42-3972660BBD65}"/>
              </a:ext>
            </a:extLst>
          </p:cNvPr>
          <p:cNvSpPr/>
          <p:nvPr/>
        </p:nvSpPr>
        <p:spPr>
          <a:xfrm>
            <a:off x="7162801" y="1328937"/>
            <a:ext cx="491066" cy="491066"/>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コネクタ 8">
            <a:extLst>
              <a:ext uri="{FF2B5EF4-FFF2-40B4-BE49-F238E27FC236}">
                <a16:creationId xmlns:a16="http://schemas.microsoft.com/office/drawing/2014/main" id="{AB6CDFFB-781D-658A-A756-13CC30C2E243}"/>
              </a:ext>
            </a:extLst>
          </p:cNvPr>
          <p:cNvCxnSpPr>
            <a:cxnSpLocks/>
            <a:stCxn id="7" idx="6"/>
          </p:cNvCxnSpPr>
          <p:nvPr/>
        </p:nvCxnSpPr>
        <p:spPr>
          <a:xfrm>
            <a:off x="7653867" y="1574470"/>
            <a:ext cx="592666" cy="245533"/>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6ACFCDB1-68A1-A312-AC26-C388FC2596F4}"/>
              </a:ext>
            </a:extLst>
          </p:cNvPr>
          <p:cNvSpPr txBox="1"/>
          <p:nvPr/>
        </p:nvSpPr>
        <p:spPr>
          <a:xfrm>
            <a:off x="8246533" y="1697236"/>
            <a:ext cx="3903133" cy="646331"/>
          </a:xfrm>
          <a:prstGeom prst="rect">
            <a:avLst/>
          </a:prstGeom>
          <a:noFill/>
        </p:spPr>
        <p:txBody>
          <a:bodyPr wrap="square" rtlCol="0">
            <a:spAutoFit/>
          </a:bodyPr>
          <a:lstStyle/>
          <a:p>
            <a:r>
              <a:rPr kumimoji="1" lang="en-US" altLang="ja-JP" sz="3600" dirty="0">
                <a:latin typeface="UD デジタル 教科書体 NK-R" panose="02020400000000000000" pitchFamily="18" charset="-128"/>
                <a:ea typeface="UD デジタル 教科書体 NK-R" panose="02020400000000000000" pitchFamily="18" charset="-128"/>
              </a:rPr>
              <a:t>20</a:t>
            </a:r>
            <a:r>
              <a:rPr kumimoji="1" lang="ja-JP" altLang="en-US" sz="3600" dirty="0">
                <a:latin typeface="UD デジタル 教科書体 NK-R" panose="02020400000000000000" pitchFamily="18" charset="-128"/>
                <a:ea typeface="UD デジタル 教科書体 NK-R" panose="02020400000000000000" pitchFamily="18" charset="-128"/>
              </a:rPr>
              <a:t>ってなんだっけ？</a:t>
            </a:r>
          </a:p>
        </p:txBody>
      </p:sp>
      <p:sp>
        <p:nvSpPr>
          <p:cNvPr id="12" name="テキスト ボックス 11">
            <a:extLst>
              <a:ext uri="{FF2B5EF4-FFF2-40B4-BE49-F238E27FC236}">
                <a16:creationId xmlns:a16="http://schemas.microsoft.com/office/drawing/2014/main" id="{D2D3B7F2-F4AC-D53C-6D49-423AF6CFCE75}"/>
              </a:ext>
            </a:extLst>
          </p:cNvPr>
          <p:cNvSpPr txBox="1"/>
          <p:nvPr/>
        </p:nvSpPr>
        <p:spPr>
          <a:xfrm>
            <a:off x="2544232" y="5978383"/>
            <a:ext cx="7653867" cy="646331"/>
          </a:xfrm>
          <a:prstGeom prst="rect">
            <a:avLst/>
          </a:prstGeom>
          <a:noFill/>
        </p:spPr>
        <p:txBody>
          <a:bodyPr wrap="square" rtlCol="0">
            <a:spAutoFit/>
          </a:bodyPr>
          <a:lstStyle/>
          <a:p>
            <a:r>
              <a:rPr kumimoji="1" lang="ja-JP" altLang="en-US" sz="3600" dirty="0">
                <a:latin typeface="UD デジタル 教科書体 NK-R" panose="02020400000000000000" pitchFamily="18" charset="-128"/>
                <a:ea typeface="UD デジタル 教科書体 NK-R" panose="02020400000000000000" pitchFamily="18" charset="-128"/>
              </a:rPr>
              <a:t>人間にとっては直感的にわかりにくい</a:t>
            </a:r>
          </a:p>
        </p:txBody>
      </p:sp>
    </p:spTree>
    <p:extLst>
      <p:ext uri="{BB962C8B-B14F-4D97-AF65-F5344CB8AC3E}">
        <p14:creationId xmlns:p14="http://schemas.microsoft.com/office/powerpoint/2010/main" val="1498761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2"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49C9B2-DB73-8D7B-6230-1303A6BA3A05}"/>
              </a:ext>
            </a:extLst>
          </p:cNvPr>
          <p:cNvSpPr>
            <a:spLocks noGrp="1"/>
          </p:cNvSpPr>
          <p:nvPr>
            <p:ph type="title"/>
          </p:nvPr>
        </p:nvSpPr>
        <p:spPr/>
        <p:txBody>
          <a:bodyPr/>
          <a:lstStyle/>
          <a:p>
            <a:r>
              <a:rPr kumimoji="1" lang="ja-JP" altLang="en-US" dirty="0"/>
              <a:t>テーブル結合</a:t>
            </a:r>
          </a:p>
        </p:txBody>
      </p:sp>
      <p:sp>
        <p:nvSpPr>
          <p:cNvPr id="3" name="コンテンツ プレースホルダー 2">
            <a:extLst>
              <a:ext uri="{FF2B5EF4-FFF2-40B4-BE49-F238E27FC236}">
                <a16:creationId xmlns:a16="http://schemas.microsoft.com/office/drawing/2014/main" id="{3A7AEA61-DCBD-C217-A712-E37F4BF1340D}"/>
              </a:ext>
            </a:extLst>
          </p:cNvPr>
          <p:cNvSpPr>
            <a:spLocks noGrp="1"/>
          </p:cNvSpPr>
          <p:nvPr>
            <p:ph idx="1"/>
          </p:nvPr>
        </p:nvSpPr>
        <p:spPr>
          <a:xfrm>
            <a:off x="2597122" y="5619316"/>
            <a:ext cx="6997753" cy="727539"/>
          </a:xfrm>
        </p:spPr>
        <p:txBody>
          <a:bodyPr/>
          <a:lstStyle/>
          <a:p>
            <a:pPr marL="0" indent="0">
              <a:buNone/>
            </a:pPr>
            <a:r>
              <a:rPr kumimoji="1" lang="ja-JP" altLang="en-US" dirty="0"/>
              <a:t>テーブルを結合して表を取得できる</a:t>
            </a:r>
          </a:p>
        </p:txBody>
      </p:sp>
      <p:sp>
        <p:nvSpPr>
          <p:cNvPr id="4" name="スライド番号プレースホルダー 3">
            <a:extLst>
              <a:ext uri="{FF2B5EF4-FFF2-40B4-BE49-F238E27FC236}">
                <a16:creationId xmlns:a16="http://schemas.microsoft.com/office/drawing/2014/main" id="{7DFA12F5-E4E5-28D2-9AA6-F571285C4957}"/>
              </a:ext>
            </a:extLst>
          </p:cNvPr>
          <p:cNvSpPr>
            <a:spLocks noGrp="1"/>
          </p:cNvSpPr>
          <p:nvPr>
            <p:ph type="sldNum" sz="quarter" idx="12"/>
          </p:nvPr>
        </p:nvSpPr>
        <p:spPr/>
        <p:txBody>
          <a:bodyPr/>
          <a:lstStyle/>
          <a:p>
            <a:fld id="{5A94AD81-C81A-455B-A87B-15031EE15849}" type="slidenum">
              <a:rPr kumimoji="1" lang="ja-JP" altLang="en-US" smtClean="0"/>
              <a:t>166</a:t>
            </a:fld>
            <a:endParaRPr kumimoji="1" lang="ja-JP" altLang="en-US"/>
          </a:p>
        </p:txBody>
      </p:sp>
      <p:pic>
        <p:nvPicPr>
          <p:cNvPr id="5" name="図 4">
            <a:extLst>
              <a:ext uri="{FF2B5EF4-FFF2-40B4-BE49-F238E27FC236}">
                <a16:creationId xmlns:a16="http://schemas.microsoft.com/office/drawing/2014/main" id="{E9D10A49-CAE2-3CF3-4CD8-BAE1E9078332}"/>
              </a:ext>
            </a:extLst>
          </p:cNvPr>
          <p:cNvPicPr>
            <a:picLocks noChangeAspect="1"/>
          </p:cNvPicPr>
          <p:nvPr/>
        </p:nvPicPr>
        <p:blipFill rotWithShape="1">
          <a:blip r:embed="rId3"/>
          <a:srcRect l="23002" t="32841" r="50001" b="51891"/>
          <a:stretch/>
        </p:blipFill>
        <p:spPr>
          <a:xfrm>
            <a:off x="93408" y="874914"/>
            <a:ext cx="5919018" cy="1883033"/>
          </a:xfrm>
          <a:prstGeom prst="rect">
            <a:avLst/>
          </a:prstGeom>
        </p:spPr>
      </p:pic>
      <p:pic>
        <p:nvPicPr>
          <p:cNvPr id="7" name="図 6">
            <a:extLst>
              <a:ext uri="{FF2B5EF4-FFF2-40B4-BE49-F238E27FC236}">
                <a16:creationId xmlns:a16="http://schemas.microsoft.com/office/drawing/2014/main" id="{12B1956D-D844-4410-2191-6B81E27B3A76}"/>
              </a:ext>
            </a:extLst>
          </p:cNvPr>
          <p:cNvPicPr>
            <a:picLocks noChangeAspect="1"/>
          </p:cNvPicPr>
          <p:nvPr/>
        </p:nvPicPr>
        <p:blipFill rotWithShape="1">
          <a:blip r:embed="rId4"/>
          <a:srcRect l="22670" t="33182" r="64546" b="52424"/>
          <a:stretch/>
        </p:blipFill>
        <p:spPr>
          <a:xfrm>
            <a:off x="8993048" y="874914"/>
            <a:ext cx="2903985" cy="1839192"/>
          </a:xfrm>
          <a:prstGeom prst="rect">
            <a:avLst/>
          </a:prstGeom>
        </p:spPr>
      </p:pic>
      <p:cxnSp>
        <p:nvCxnSpPr>
          <p:cNvPr id="10" name="直線コネクタ 9">
            <a:extLst>
              <a:ext uri="{FF2B5EF4-FFF2-40B4-BE49-F238E27FC236}">
                <a16:creationId xmlns:a16="http://schemas.microsoft.com/office/drawing/2014/main" id="{D5E749A2-D321-EBF5-B6B7-B27B5DDF3D4F}"/>
              </a:ext>
            </a:extLst>
          </p:cNvPr>
          <p:cNvCxnSpPr>
            <a:cxnSpLocks/>
          </p:cNvCxnSpPr>
          <p:nvPr/>
        </p:nvCxnSpPr>
        <p:spPr>
          <a:xfrm>
            <a:off x="5899355" y="1371600"/>
            <a:ext cx="3598606" cy="3539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4F6F70DE-F4C2-F059-56B0-46E7F643A1D7}"/>
              </a:ext>
            </a:extLst>
          </p:cNvPr>
          <p:cNvCxnSpPr>
            <a:cxnSpLocks/>
          </p:cNvCxnSpPr>
          <p:nvPr/>
        </p:nvCxnSpPr>
        <p:spPr>
          <a:xfrm>
            <a:off x="5899355" y="1794510"/>
            <a:ext cx="3598606" cy="356796"/>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027BBECD-1AEF-A575-20AF-7DC9977C9A4A}"/>
              </a:ext>
            </a:extLst>
          </p:cNvPr>
          <p:cNvCxnSpPr>
            <a:cxnSpLocks/>
          </p:cNvCxnSpPr>
          <p:nvPr/>
        </p:nvCxnSpPr>
        <p:spPr>
          <a:xfrm>
            <a:off x="5955890" y="2098058"/>
            <a:ext cx="3542071" cy="106497"/>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EDFA9EC-5FE8-33EF-E79D-D8FA4123826F}"/>
              </a:ext>
            </a:extLst>
          </p:cNvPr>
          <p:cNvCxnSpPr>
            <a:cxnSpLocks/>
          </p:cNvCxnSpPr>
          <p:nvPr/>
        </p:nvCxnSpPr>
        <p:spPr>
          <a:xfrm flipV="1">
            <a:off x="5955890" y="1769304"/>
            <a:ext cx="3542071" cy="784545"/>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3" name="図 22">
            <a:extLst>
              <a:ext uri="{FF2B5EF4-FFF2-40B4-BE49-F238E27FC236}">
                <a16:creationId xmlns:a16="http://schemas.microsoft.com/office/drawing/2014/main" id="{04004812-26ED-79E7-71FB-8EA9B5F50EA0}"/>
              </a:ext>
            </a:extLst>
          </p:cNvPr>
          <p:cNvPicPr>
            <a:picLocks noChangeAspect="1"/>
          </p:cNvPicPr>
          <p:nvPr/>
        </p:nvPicPr>
        <p:blipFill rotWithShape="1">
          <a:blip r:embed="rId5"/>
          <a:srcRect l="11371" t="41221" r="55968" b="46021"/>
          <a:stretch/>
        </p:blipFill>
        <p:spPr>
          <a:xfrm>
            <a:off x="1581860" y="2993008"/>
            <a:ext cx="9028279" cy="1983636"/>
          </a:xfrm>
          <a:prstGeom prst="rect">
            <a:avLst/>
          </a:prstGeom>
        </p:spPr>
      </p:pic>
    </p:spTree>
    <p:extLst>
      <p:ext uri="{BB962C8B-B14F-4D97-AF65-F5344CB8AC3E}">
        <p14:creationId xmlns:p14="http://schemas.microsoft.com/office/powerpoint/2010/main" val="767714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0" end="0"/>
                                            </p:txEl>
                                          </p:spTgt>
                                        </p:tgtEl>
                                        <p:attrNameLst>
                                          <p:attrName>style.visibility</p:attrName>
                                        </p:attrNameLst>
                                      </p:cBhvr>
                                      <p:to>
                                        <p:strVal val="visible"/>
                                      </p:to>
                                    </p:set>
                                    <p:animEffect transition="in" filter="fade">
                                      <p:cBhvr>
                                        <p:cTn id="3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478333-7390-943C-45D3-587213349810}"/>
              </a:ext>
            </a:extLst>
          </p:cNvPr>
          <p:cNvSpPr>
            <a:spLocks noGrp="1"/>
          </p:cNvSpPr>
          <p:nvPr>
            <p:ph type="title"/>
          </p:nvPr>
        </p:nvSpPr>
        <p:spPr/>
        <p:txBody>
          <a:bodyPr/>
          <a:lstStyle/>
          <a:p>
            <a:r>
              <a:rPr kumimoji="1" lang="ja-JP" altLang="en-US" dirty="0"/>
              <a:t>内部結合</a:t>
            </a:r>
          </a:p>
        </p:txBody>
      </p:sp>
      <p:sp>
        <p:nvSpPr>
          <p:cNvPr id="3" name="コンテンツ プレースホルダー 2">
            <a:extLst>
              <a:ext uri="{FF2B5EF4-FFF2-40B4-BE49-F238E27FC236}">
                <a16:creationId xmlns:a16="http://schemas.microsoft.com/office/drawing/2014/main" id="{30E027CC-2AEE-FD17-6A04-9E559F2D76F3}"/>
              </a:ext>
            </a:extLst>
          </p:cNvPr>
          <p:cNvSpPr>
            <a:spLocks noGrp="1"/>
          </p:cNvSpPr>
          <p:nvPr>
            <p:ph idx="1"/>
          </p:nvPr>
        </p:nvSpPr>
        <p:spPr>
          <a:xfrm>
            <a:off x="1251678" y="5391150"/>
            <a:ext cx="10178322" cy="1406049"/>
          </a:xfrm>
        </p:spPr>
        <p:txBody>
          <a:bodyPr/>
          <a:lstStyle/>
          <a:p>
            <a:pPr marL="0" indent="0">
              <a:buNone/>
            </a:pPr>
            <a:r>
              <a:rPr kumimoji="1" lang="ja-JP" altLang="en-US" dirty="0"/>
              <a:t>２つのテーブルを結合させるには</a:t>
            </a:r>
            <a:r>
              <a:rPr kumimoji="1" lang="en-US" altLang="ja-JP" dirty="0">
                <a:solidFill>
                  <a:srgbClr val="FF0000"/>
                </a:solidFill>
              </a:rPr>
              <a:t>JOIN</a:t>
            </a:r>
            <a:r>
              <a:rPr kumimoji="1" lang="ja-JP" altLang="en-US" dirty="0">
                <a:solidFill>
                  <a:srgbClr val="FF0000"/>
                </a:solidFill>
              </a:rPr>
              <a:t>句</a:t>
            </a:r>
            <a:r>
              <a:rPr lang="ja-JP" altLang="en-US" dirty="0"/>
              <a:t>を用いる。</a:t>
            </a:r>
            <a:endParaRPr lang="en-US" altLang="ja-JP" dirty="0"/>
          </a:p>
          <a:p>
            <a:pPr marL="0" indent="0">
              <a:buNone/>
            </a:pPr>
            <a:r>
              <a:rPr kumimoji="1" lang="ja-JP" altLang="en-US" dirty="0"/>
              <a:t>何を基準にして結合させるかを</a:t>
            </a:r>
            <a:r>
              <a:rPr kumimoji="1" lang="en-US" altLang="ja-JP" dirty="0">
                <a:solidFill>
                  <a:srgbClr val="FF0000"/>
                </a:solidFill>
              </a:rPr>
              <a:t>ON</a:t>
            </a:r>
            <a:r>
              <a:rPr kumimoji="1" lang="ja-JP" altLang="en-US" dirty="0">
                <a:solidFill>
                  <a:srgbClr val="FF0000"/>
                </a:solidFill>
              </a:rPr>
              <a:t>句</a:t>
            </a:r>
            <a:r>
              <a:rPr kumimoji="1" lang="ja-JP" altLang="en-US" dirty="0"/>
              <a:t>で指定する。</a:t>
            </a:r>
            <a:endParaRPr kumimoji="1" lang="en-US" altLang="ja-JP" dirty="0"/>
          </a:p>
          <a:p>
            <a:pPr marL="0" indent="0">
              <a:buNone/>
            </a:pPr>
            <a:endParaRPr kumimoji="1" lang="ja-JP" altLang="en-US" dirty="0">
              <a:solidFill>
                <a:srgbClr val="FF0000"/>
              </a:solidFill>
            </a:endParaRPr>
          </a:p>
        </p:txBody>
      </p:sp>
      <p:sp>
        <p:nvSpPr>
          <p:cNvPr id="4" name="スライド番号プレースホルダー 3">
            <a:extLst>
              <a:ext uri="{FF2B5EF4-FFF2-40B4-BE49-F238E27FC236}">
                <a16:creationId xmlns:a16="http://schemas.microsoft.com/office/drawing/2014/main" id="{F23BD36C-FA74-231D-7616-0BC4A1C5084D}"/>
              </a:ext>
            </a:extLst>
          </p:cNvPr>
          <p:cNvSpPr>
            <a:spLocks noGrp="1"/>
          </p:cNvSpPr>
          <p:nvPr>
            <p:ph type="sldNum" sz="quarter" idx="12"/>
          </p:nvPr>
        </p:nvSpPr>
        <p:spPr/>
        <p:txBody>
          <a:bodyPr/>
          <a:lstStyle/>
          <a:p>
            <a:fld id="{5A94AD81-C81A-455B-A87B-15031EE15849}" type="slidenum">
              <a:rPr kumimoji="1" lang="ja-JP" altLang="en-US" smtClean="0"/>
              <a:t>167</a:t>
            </a:fld>
            <a:endParaRPr kumimoji="1" lang="ja-JP" altLang="en-US"/>
          </a:p>
        </p:txBody>
      </p:sp>
      <p:grpSp>
        <p:nvGrpSpPr>
          <p:cNvPr id="5" name="グループ化 4">
            <a:extLst>
              <a:ext uri="{FF2B5EF4-FFF2-40B4-BE49-F238E27FC236}">
                <a16:creationId xmlns:a16="http://schemas.microsoft.com/office/drawing/2014/main" id="{60980464-CD2D-D9C7-029C-6BE34231DE20}"/>
              </a:ext>
            </a:extLst>
          </p:cNvPr>
          <p:cNvGrpSpPr/>
          <p:nvPr/>
        </p:nvGrpSpPr>
        <p:grpSpPr>
          <a:xfrm>
            <a:off x="1139252" y="916075"/>
            <a:ext cx="10403174" cy="4265525"/>
            <a:chOff x="894413" y="1986450"/>
            <a:chExt cx="10403174" cy="2666736"/>
          </a:xfrm>
        </p:grpSpPr>
        <p:sp>
          <p:nvSpPr>
            <p:cNvPr id="6" name="正方形/長方形 6">
              <a:extLst>
                <a:ext uri="{FF2B5EF4-FFF2-40B4-BE49-F238E27FC236}">
                  <a16:creationId xmlns:a16="http://schemas.microsoft.com/office/drawing/2014/main" id="{EB7C928A-74CE-ED9F-24C0-0D6D45D28CCE}"/>
                </a:ext>
              </a:extLst>
            </p:cNvPr>
            <p:cNvSpPr/>
            <p:nvPr/>
          </p:nvSpPr>
          <p:spPr>
            <a:xfrm>
              <a:off x="894413" y="1986450"/>
              <a:ext cx="10403174" cy="2666736"/>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ahoma" panose="020B0604030504040204" pitchFamily="34" charset="0"/>
                <a:cs typeface="Tahoma" panose="020B0604030504040204" pitchFamily="34" charset="0"/>
              </a:endParaRPr>
            </a:p>
          </p:txBody>
        </p:sp>
        <p:sp>
          <p:nvSpPr>
            <p:cNvPr id="7" name="コンテンツ プレースホルダー 2">
              <a:extLst>
                <a:ext uri="{FF2B5EF4-FFF2-40B4-BE49-F238E27FC236}">
                  <a16:creationId xmlns:a16="http://schemas.microsoft.com/office/drawing/2014/main" id="{F992DC41-14C3-8398-BACA-6D4DE651C990}"/>
                </a:ext>
              </a:extLst>
            </p:cNvPr>
            <p:cNvSpPr txBox="1">
              <a:spLocks/>
            </p:cNvSpPr>
            <p:nvPr/>
          </p:nvSpPr>
          <p:spPr>
            <a:xfrm>
              <a:off x="1142431" y="2076092"/>
              <a:ext cx="10155156" cy="2577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SELECT	</a:t>
              </a:r>
              <a:r>
                <a:rPr lang="ja-JP" altLang="en-US" dirty="0">
                  <a:latin typeface="Tahoma" panose="020B0604030504040204" pitchFamily="34" charset="0"/>
                  <a:cs typeface="Tahoma" panose="020B0604030504040204" pitchFamily="34" charset="0"/>
                </a:rPr>
                <a:t>カラム名</a:t>
              </a:r>
              <a:r>
                <a:rPr lang="en-US" altLang="ja-JP" dirty="0">
                  <a:latin typeface="Tahoma" panose="020B0604030504040204" pitchFamily="34" charset="0"/>
                  <a:ea typeface="Tahoma" panose="020B0604030504040204" pitchFamily="34" charset="0"/>
                  <a:cs typeface="Tahoma" panose="020B0604030504040204" pitchFamily="34" charset="0"/>
                </a:rPr>
                <a:t>,</a:t>
              </a:r>
              <a:r>
                <a:rPr lang="ja-JP" altLang="en-US" dirty="0">
                  <a:latin typeface="Tahoma" panose="020B0604030504040204" pitchFamily="34" charset="0"/>
                  <a:cs typeface="Tahoma" panose="020B0604030504040204" pitchFamily="34" charset="0"/>
                </a:rPr>
                <a:t>・・・</a:t>
              </a:r>
              <a:endParaRPr lang="en-US" altLang="ja-JP" dirty="0">
                <a:latin typeface="Tahoma" panose="020B0604030504040204" pitchFamily="34" charset="0"/>
                <a:ea typeface="Tahoma" panose="020B0604030504040204" pitchFamily="34" charset="0"/>
                <a:cs typeface="Tahoma" panose="020B0604030504040204" pitchFamily="34" charset="0"/>
              </a:endParaRP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FROM	</a:t>
              </a:r>
              <a:r>
                <a:rPr lang="ja-JP" altLang="en-US" dirty="0">
                  <a:latin typeface="Tahoma" panose="020B0604030504040204" pitchFamily="34" charset="0"/>
                  <a:cs typeface="Tahoma" panose="020B0604030504040204" pitchFamily="34" charset="0"/>
                </a:rPr>
                <a:t>テーブル名</a:t>
              </a:r>
              <a:r>
                <a:rPr lang="en-US" altLang="ja-JP" dirty="0">
                  <a:latin typeface="Tahoma" panose="020B0604030504040204" pitchFamily="34" charset="0"/>
                  <a:ea typeface="Tahoma" panose="020B0604030504040204" pitchFamily="34" charset="0"/>
                  <a:cs typeface="Tahoma" panose="020B0604030504040204" pitchFamily="34" charset="0"/>
                </a:rPr>
                <a:t>1</a:t>
              </a:r>
            </a:p>
            <a:p>
              <a:pPr marL="0" indent="0">
                <a:buFont typeface="Arial" panose="020B0604020202020204" pitchFamily="34" charset="0"/>
                <a:buNone/>
              </a:pP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JOIN	</a:t>
              </a:r>
              <a:r>
                <a:rPr lang="ja-JP" altLang="en-US" dirty="0">
                  <a:solidFill>
                    <a:srgbClr val="FF0000"/>
                  </a:solidFill>
                  <a:latin typeface="Tahoma" panose="020B0604030504040204" pitchFamily="34" charset="0"/>
                  <a:cs typeface="Tahoma" panose="020B0604030504040204" pitchFamily="34" charset="0"/>
                </a:rPr>
                <a:t>テーブル名</a:t>
              </a: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2</a:t>
              </a:r>
            </a:p>
            <a:p>
              <a:pPr marL="0" indent="0">
                <a:buFont typeface="Arial" panose="020B0604020202020204" pitchFamily="34" charset="0"/>
                <a:buNone/>
              </a:pP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ON		</a:t>
              </a:r>
              <a:r>
                <a:rPr lang="ja-JP" altLang="en-US" dirty="0">
                  <a:solidFill>
                    <a:srgbClr val="FF0000"/>
                  </a:solidFill>
                  <a:cs typeface="Tahoma" panose="020B0604030504040204" pitchFamily="34" charset="0"/>
                </a:rPr>
                <a:t>結合条件</a:t>
              </a:r>
              <a:endParaRPr lang="en-US" altLang="ja-JP" dirty="0">
                <a:solidFill>
                  <a:srgbClr val="FF0000"/>
                </a:solidFill>
                <a:cs typeface="Tahoma" panose="020B0604030504040204" pitchFamily="34" charset="0"/>
              </a:endParaRPr>
            </a:p>
            <a:p>
              <a:pPr marL="0" indent="0">
                <a:buFont typeface="Arial" panose="020B0604020202020204" pitchFamily="34" charset="0"/>
                <a:buNone/>
              </a:pPr>
              <a:r>
                <a:rPr lang="en-US" altLang="ja-JP" dirty="0">
                  <a:cs typeface="Tahoma" panose="020B0604030504040204" pitchFamily="34" charset="0"/>
                </a:rPr>
                <a:t>(WHERE</a:t>
              </a:r>
              <a:r>
                <a:rPr lang="ja-JP" altLang="en-US" dirty="0">
                  <a:cs typeface="Tahoma" panose="020B0604030504040204" pitchFamily="34" charset="0"/>
                </a:rPr>
                <a:t> 抽出条件 </a:t>
              </a:r>
              <a:r>
                <a:rPr lang="en-US" altLang="ja-JP" dirty="0">
                  <a:cs typeface="Tahoma" panose="020B0604030504040204" pitchFamily="34" charset="0"/>
                </a:rPr>
                <a:t>【</a:t>
              </a:r>
              <a:r>
                <a:rPr lang="ja-JP" altLang="en-US" dirty="0">
                  <a:cs typeface="Tahoma" panose="020B0604030504040204" pitchFamily="34" charset="0"/>
                </a:rPr>
                <a:t>省略可</a:t>
              </a:r>
              <a:r>
                <a:rPr lang="en-US" altLang="ja-JP" dirty="0">
                  <a:cs typeface="Tahoma" panose="020B0604030504040204" pitchFamily="34" charset="0"/>
                </a:rPr>
                <a:t>】)</a:t>
              </a: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a:t>
              </a:r>
            </a:p>
          </p:txBody>
        </p:sp>
      </p:grpSp>
      <mc:AlternateContent xmlns:mc="http://schemas.openxmlformats.org/markup-compatibility/2006" xmlns:p14="http://schemas.microsoft.com/office/powerpoint/2010/main">
        <mc:Choice Requires="p14">
          <p:contentPart p14:bwMode="auto" r:id="rId2">
            <p14:nvContentPartPr>
              <p14:cNvPr id="8" name="インク 7">
                <a:extLst>
                  <a:ext uri="{FF2B5EF4-FFF2-40B4-BE49-F238E27FC236}">
                    <a16:creationId xmlns:a16="http://schemas.microsoft.com/office/drawing/2014/main" id="{F7F59346-D977-40B4-92F1-9815874A399A}"/>
                  </a:ext>
                </a:extLst>
              </p14:cNvPr>
              <p14:cNvContentPartPr/>
              <p14:nvPr/>
            </p14:nvContentPartPr>
            <p14:xfrm>
              <a:off x="191160" y="2400840"/>
              <a:ext cx="1053360" cy="268920"/>
            </p14:xfrm>
          </p:contentPart>
        </mc:Choice>
        <mc:Fallback xmlns="">
          <p:pic>
            <p:nvPicPr>
              <p:cNvPr id="8" name="インク 7">
                <a:extLst>
                  <a:ext uri="{FF2B5EF4-FFF2-40B4-BE49-F238E27FC236}">
                    <a16:creationId xmlns:a16="http://schemas.microsoft.com/office/drawing/2014/main" id="{F7F59346-D977-40B4-92F1-9815874A399A}"/>
                  </a:ext>
                </a:extLst>
              </p:cNvPr>
              <p:cNvPicPr/>
              <p:nvPr/>
            </p:nvPicPr>
            <p:blipFill>
              <a:blip r:embed="rId3"/>
              <a:stretch>
                <a:fillRect/>
              </a:stretch>
            </p:blipFill>
            <p:spPr>
              <a:xfrm>
                <a:off x="181800" y="2391480"/>
                <a:ext cx="1072080" cy="287640"/>
              </a:xfrm>
              <a:prstGeom prst="rect">
                <a:avLst/>
              </a:prstGeom>
            </p:spPr>
          </p:pic>
        </mc:Fallback>
      </mc:AlternateContent>
    </p:spTree>
    <p:extLst>
      <p:ext uri="{BB962C8B-B14F-4D97-AF65-F5344CB8AC3E}">
        <p14:creationId xmlns:p14="http://schemas.microsoft.com/office/powerpoint/2010/main" val="302171024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99B815-3AD1-BA4A-2326-62E7C7593CC7}"/>
              </a:ext>
            </a:extLst>
          </p:cNvPr>
          <p:cNvSpPr>
            <a:spLocks noGrp="1"/>
          </p:cNvSpPr>
          <p:nvPr>
            <p:ph type="title"/>
          </p:nvPr>
        </p:nvSpPr>
        <p:spPr/>
        <p:txBody>
          <a:bodyPr/>
          <a:lstStyle/>
          <a:p>
            <a:r>
              <a:rPr kumimoji="1" lang="ja-JP" altLang="en-US" dirty="0"/>
              <a:t>内部結合：実例</a:t>
            </a:r>
          </a:p>
        </p:txBody>
      </p:sp>
      <p:sp>
        <p:nvSpPr>
          <p:cNvPr id="4" name="スライド番号プレースホルダー 3">
            <a:extLst>
              <a:ext uri="{FF2B5EF4-FFF2-40B4-BE49-F238E27FC236}">
                <a16:creationId xmlns:a16="http://schemas.microsoft.com/office/drawing/2014/main" id="{0AA5C656-6F95-97FD-4DFE-6E03AC77D8F7}"/>
              </a:ext>
            </a:extLst>
          </p:cNvPr>
          <p:cNvSpPr>
            <a:spLocks noGrp="1"/>
          </p:cNvSpPr>
          <p:nvPr>
            <p:ph type="sldNum" sz="quarter" idx="12"/>
          </p:nvPr>
        </p:nvSpPr>
        <p:spPr/>
        <p:txBody>
          <a:bodyPr/>
          <a:lstStyle/>
          <a:p>
            <a:fld id="{5A94AD81-C81A-455B-A87B-15031EE15849}" type="slidenum">
              <a:rPr kumimoji="1" lang="ja-JP" altLang="en-US" smtClean="0"/>
              <a:t>168</a:t>
            </a:fld>
            <a:endParaRPr kumimoji="1" lang="ja-JP" altLang="en-US"/>
          </a:p>
        </p:txBody>
      </p:sp>
      <p:grpSp>
        <p:nvGrpSpPr>
          <p:cNvPr id="5" name="グループ化 4">
            <a:extLst>
              <a:ext uri="{FF2B5EF4-FFF2-40B4-BE49-F238E27FC236}">
                <a16:creationId xmlns:a16="http://schemas.microsoft.com/office/drawing/2014/main" id="{BB6988B8-77DF-2B50-5170-98AD5EDE7458}"/>
              </a:ext>
            </a:extLst>
          </p:cNvPr>
          <p:cNvGrpSpPr/>
          <p:nvPr/>
        </p:nvGrpSpPr>
        <p:grpSpPr>
          <a:xfrm>
            <a:off x="304477" y="2685883"/>
            <a:ext cx="10403174" cy="2623538"/>
            <a:chOff x="894413" y="1986450"/>
            <a:chExt cx="10403174" cy="2666736"/>
          </a:xfrm>
        </p:grpSpPr>
        <p:sp>
          <p:nvSpPr>
            <p:cNvPr id="6" name="正方形/長方形 6">
              <a:extLst>
                <a:ext uri="{FF2B5EF4-FFF2-40B4-BE49-F238E27FC236}">
                  <a16:creationId xmlns:a16="http://schemas.microsoft.com/office/drawing/2014/main" id="{F4A98CB0-D897-4AC2-B404-C8027621438F}"/>
                </a:ext>
              </a:extLst>
            </p:cNvPr>
            <p:cNvSpPr/>
            <p:nvPr/>
          </p:nvSpPr>
          <p:spPr>
            <a:xfrm>
              <a:off x="894413" y="1986450"/>
              <a:ext cx="10403174" cy="2666736"/>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ahoma" panose="020B0604030504040204" pitchFamily="34" charset="0"/>
                <a:cs typeface="Tahoma" panose="020B0604030504040204" pitchFamily="34" charset="0"/>
              </a:endParaRPr>
            </a:p>
          </p:txBody>
        </p:sp>
        <p:sp>
          <p:nvSpPr>
            <p:cNvPr id="7" name="コンテンツ プレースホルダー 2">
              <a:extLst>
                <a:ext uri="{FF2B5EF4-FFF2-40B4-BE49-F238E27FC236}">
                  <a16:creationId xmlns:a16="http://schemas.microsoft.com/office/drawing/2014/main" id="{76FB6140-0B25-0EB5-3564-CDFDB5949568}"/>
                </a:ext>
              </a:extLst>
            </p:cNvPr>
            <p:cNvSpPr txBox="1">
              <a:spLocks/>
            </p:cNvSpPr>
            <p:nvPr/>
          </p:nvSpPr>
          <p:spPr>
            <a:xfrm>
              <a:off x="1142431" y="2076092"/>
              <a:ext cx="10155156" cy="2577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SELECT	</a:t>
              </a:r>
              <a:r>
                <a:rPr lang="en-US" altLang="ja-JP" dirty="0" err="1">
                  <a:latin typeface="Tahoma" panose="020B0604030504040204" pitchFamily="34" charset="0"/>
                  <a:ea typeface="Tahoma" panose="020B0604030504040204" pitchFamily="34" charset="0"/>
                  <a:cs typeface="Tahoma" panose="020B0604030504040204" pitchFamily="34" charset="0"/>
                </a:rPr>
                <a:t>empno</a:t>
              </a:r>
              <a:r>
                <a:rPr lang="en-US" altLang="ja-JP" dirty="0">
                  <a:latin typeface="Tahoma" panose="020B0604030504040204" pitchFamily="34" charset="0"/>
                  <a:ea typeface="Tahoma" panose="020B0604030504040204" pitchFamily="34" charset="0"/>
                  <a:cs typeface="Tahoma" panose="020B0604030504040204" pitchFamily="34" charset="0"/>
                </a:rPr>
                <a:t>, </a:t>
              </a:r>
              <a:r>
                <a:rPr lang="en-US" altLang="ja-JP" dirty="0" err="1">
                  <a:latin typeface="Tahoma" panose="020B0604030504040204" pitchFamily="34" charset="0"/>
                  <a:ea typeface="Tahoma" panose="020B0604030504040204" pitchFamily="34" charset="0"/>
                  <a:cs typeface="Tahoma" panose="020B0604030504040204" pitchFamily="34" charset="0"/>
                </a:rPr>
                <a:t>ename</a:t>
              </a:r>
              <a:r>
                <a:rPr lang="en-US" altLang="ja-JP" dirty="0">
                  <a:latin typeface="Tahoma" panose="020B0604030504040204" pitchFamily="34" charset="0"/>
                  <a:ea typeface="Tahoma" panose="020B0604030504040204" pitchFamily="34" charset="0"/>
                  <a:cs typeface="Tahoma" panose="020B0604030504040204" pitchFamily="34" charset="0"/>
                </a:rPr>
                <a:t>, job, </a:t>
              </a:r>
              <a:r>
                <a:rPr lang="en-US" altLang="ja-JP" dirty="0" err="1">
                  <a:solidFill>
                    <a:srgbClr val="FF0000"/>
                  </a:solidFill>
                  <a:latin typeface="Tahoma" panose="020B0604030504040204" pitchFamily="34" charset="0"/>
                  <a:ea typeface="Tahoma" panose="020B0604030504040204" pitchFamily="34" charset="0"/>
                  <a:cs typeface="Tahoma" panose="020B0604030504040204" pitchFamily="34" charset="0"/>
                </a:rPr>
                <a:t>dname</a:t>
              </a: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 loc</a:t>
              </a: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FROM	</a:t>
              </a:r>
              <a:r>
                <a:rPr lang="en-US" altLang="ja-JP" dirty="0">
                  <a:latin typeface="Tahoma" panose="020B0604030504040204" pitchFamily="34" charset="0"/>
                  <a:cs typeface="Tahoma" panose="020B0604030504040204" pitchFamily="34" charset="0"/>
                </a:rPr>
                <a:t>emp</a:t>
              </a:r>
              <a:endParaRPr lang="en-US" altLang="ja-JP" dirty="0">
                <a:latin typeface="Tahoma" panose="020B0604030504040204" pitchFamily="34" charset="0"/>
                <a:ea typeface="Tahoma" panose="020B0604030504040204" pitchFamily="34" charset="0"/>
                <a:cs typeface="Tahoma" panose="020B0604030504040204" pitchFamily="34" charset="0"/>
              </a:endParaRP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JOIN	</a:t>
              </a:r>
              <a:r>
                <a:rPr lang="en-US" altLang="ja-JP" dirty="0">
                  <a:latin typeface="Tahoma" panose="020B0604030504040204" pitchFamily="34" charset="0"/>
                  <a:cs typeface="Tahoma" panose="020B0604030504040204" pitchFamily="34" charset="0"/>
                </a:rPr>
                <a:t>dept</a:t>
              </a:r>
              <a:endParaRPr lang="en-US" altLang="ja-JP" dirty="0">
                <a:latin typeface="Tahoma" panose="020B0604030504040204" pitchFamily="34" charset="0"/>
                <a:ea typeface="Tahoma" panose="020B0604030504040204" pitchFamily="34" charset="0"/>
                <a:cs typeface="Tahoma" panose="020B0604030504040204" pitchFamily="34" charset="0"/>
              </a:endParaRP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ON		</a:t>
              </a:r>
              <a:r>
                <a:rPr lang="en-US" altLang="ja-JP" dirty="0" err="1">
                  <a:solidFill>
                    <a:srgbClr val="FF0000"/>
                  </a:solidFill>
                  <a:cs typeface="Tahoma" panose="020B0604030504040204" pitchFamily="34" charset="0"/>
                </a:rPr>
                <a:t>emp.deptno</a:t>
              </a:r>
              <a:r>
                <a:rPr lang="en-US" altLang="ja-JP" dirty="0">
                  <a:solidFill>
                    <a:srgbClr val="FF0000"/>
                  </a:solidFill>
                  <a:cs typeface="Tahoma" panose="020B0604030504040204" pitchFamily="34" charset="0"/>
                </a:rPr>
                <a:t> = </a:t>
              </a:r>
              <a:r>
                <a:rPr lang="en-US" altLang="ja-JP" dirty="0" err="1">
                  <a:solidFill>
                    <a:srgbClr val="FF0000"/>
                  </a:solidFill>
                  <a:cs typeface="Tahoma" panose="020B0604030504040204" pitchFamily="34" charset="0"/>
                </a:rPr>
                <a:t>dept.deptno</a:t>
              </a:r>
              <a:r>
                <a:rPr lang="en-US" altLang="ja-JP" dirty="0">
                  <a:solidFill>
                    <a:srgbClr val="FF0000"/>
                  </a:solidFill>
                  <a:cs typeface="Tahoma" panose="020B0604030504040204" pitchFamily="34" charset="0"/>
                </a:rPr>
                <a:t> </a:t>
              </a:r>
              <a:r>
                <a:rPr lang="en-US" altLang="ja-JP" dirty="0">
                  <a:latin typeface="Tahoma" panose="020B0604030504040204" pitchFamily="34" charset="0"/>
                  <a:ea typeface="Tahoma" panose="020B0604030504040204" pitchFamily="34" charset="0"/>
                  <a:cs typeface="Tahoma" panose="020B0604030504040204" pitchFamily="34" charset="0"/>
                </a:rPr>
                <a:t>;</a:t>
              </a:r>
            </a:p>
          </p:txBody>
        </p:sp>
      </p:grpSp>
      <p:sp>
        <p:nvSpPr>
          <p:cNvPr id="11" name="吹き出し: 角を丸めた四角形 10">
            <a:extLst>
              <a:ext uri="{FF2B5EF4-FFF2-40B4-BE49-F238E27FC236}">
                <a16:creationId xmlns:a16="http://schemas.microsoft.com/office/drawing/2014/main" id="{D1969735-65A4-E180-3603-56E2C03A8D66}"/>
              </a:ext>
            </a:extLst>
          </p:cNvPr>
          <p:cNvSpPr/>
          <p:nvPr/>
        </p:nvSpPr>
        <p:spPr>
          <a:xfrm>
            <a:off x="6096000" y="868478"/>
            <a:ext cx="5953432" cy="1578077"/>
          </a:xfrm>
          <a:prstGeom prst="wedgeRoundRectCallout">
            <a:avLst>
              <a:gd name="adj1" fmla="val -36447"/>
              <a:gd name="adj2" fmla="val 80257"/>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latin typeface="UD デジタル 教科書体 NK-R" panose="02020400000000000000" pitchFamily="18" charset="-128"/>
                <a:ea typeface="UD デジタル 教科書体 NK-R" panose="02020400000000000000" pitchFamily="18" charset="-128"/>
              </a:rPr>
              <a:t>JOIN</a:t>
            </a:r>
            <a:r>
              <a:rPr lang="ja-JP" altLang="en-US" sz="2800" dirty="0">
                <a:solidFill>
                  <a:schemeClr val="tx1"/>
                </a:solidFill>
                <a:latin typeface="UD デジタル 教科書体 NK-R" panose="02020400000000000000" pitchFamily="18" charset="-128"/>
                <a:ea typeface="UD デジタル 教科書体 NK-R" panose="02020400000000000000" pitchFamily="18" charset="-128"/>
              </a:rPr>
              <a:t>句は</a:t>
            </a:r>
            <a:r>
              <a:rPr lang="en-US" altLang="ja-JP" sz="2800" dirty="0">
                <a:solidFill>
                  <a:schemeClr val="tx1"/>
                </a:solidFill>
                <a:latin typeface="UD デジタル 教科書体 NK-R" panose="02020400000000000000" pitchFamily="18" charset="-128"/>
                <a:ea typeface="UD デジタル 教科書体 NK-R" panose="02020400000000000000" pitchFamily="18" charset="-128"/>
              </a:rPr>
              <a:t>SELECT</a:t>
            </a:r>
            <a:r>
              <a:rPr lang="ja-JP" altLang="en-US" sz="2800" dirty="0">
                <a:solidFill>
                  <a:schemeClr val="tx1"/>
                </a:solidFill>
                <a:latin typeface="UD デジタル 教科書体 NK-R" panose="02020400000000000000" pitchFamily="18" charset="-128"/>
                <a:ea typeface="UD デジタル 教科書体 NK-R" panose="02020400000000000000" pitchFamily="18" charset="-128"/>
              </a:rPr>
              <a:t>句よりも実行順が</a:t>
            </a:r>
            <a:br>
              <a:rPr lang="en-US" altLang="ja-JP" sz="2800" dirty="0">
                <a:solidFill>
                  <a:schemeClr val="tx1"/>
                </a:solidFill>
                <a:latin typeface="UD デジタル 教科書体 NK-R" panose="02020400000000000000" pitchFamily="18" charset="-128"/>
                <a:ea typeface="UD デジタル 教科書体 NK-R" panose="02020400000000000000" pitchFamily="18" charset="-128"/>
              </a:rPr>
            </a:br>
            <a:r>
              <a:rPr lang="ja-JP" altLang="en-US" sz="2800" dirty="0">
                <a:solidFill>
                  <a:schemeClr val="tx1"/>
                </a:solidFill>
                <a:latin typeface="UD デジタル 教科書体 NK-R" panose="02020400000000000000" pitchFamily="18" charset="-128"/>
                <a:ea typeface="UD デジタル 教科書体 NK-R" panose="02020400000000000000" pitchFamily="18" charset="-128"/>
              </a:rPr>
              <a:t>早いため、結合後に</a:t>
            </a:r>
            <a:r>
              <a:rPr lang="en-US" altLang="ja-JP" sz="2800" dirty="0">
                <a:solidFill>
                  <a:schemeClr val="tx1"/>
                </a:solidFill>
                <a:latin typeface="UD デジタル 教科書体 NK-R" panose="02020400000000000000" pitchFamily="18" charset="-128"/>
                <a:ea typeface="UD デジタル 教科書体 NK-R" panose="02020400000000000000" pitchFamily="18" charset="-128"/>
              </a:rPr>
              <a:t>SELECT</a:t>
            </a:r>
            <a:r>
              <a:rPr lang="ja-JP" altLang="en-US" sz="2800" dirty="0">
                <a:solidFill>
                  <a:schemeClr val="tx1"/>
                </a:solidFill>
                <a:latin typeface="UD デジタル 教科書体 NK-R" panose="02020400000000000000" pitchFamily="18" charset="-128"/>
                <a:ea typeface="UD デジタル 教科書体 NK-R" panose="02020400000000000000" pitchFamily="18" charset="-128"/>
              </a:rPr>
              <a:t>している。</a:t>
            </a:r>
            <a:endParaRPr kumimoji="1" lang="ja-JP" altLang="en-US" sz="2800" dirty="0">
              <a:solidFill>
                <a:schemeClr val="tx1"/>
              </a:solidFill>
              <a:latin typeface="UD デジタル 教科書体 NK-R" panose="02020400000000000000" pitchFamily="18" charset="-128"/>
              <a:ea typeface="UD デジタル 教科書体 NK-R" panose="02020400000000000000" pitchFamily="18" charset="-128"/>
            </a:endParaRPr>
          </a:p>
        </p:txBody>
      </p:sp>
      <p:grpSp>
        <p:nvGrpSpPr>
          <p:cNvPr id="14" name="グループ化 13">
            <a:extLst>
              <a:ext uri="{FF2B5EF4-FFF2-40B4-BE49-F238E27FC236}">
                <a16:creationId xmlns:a16="http://schemas.microsoft.com/office/drawing/2014/main" id="{7312585D-791E-C334-192B-C0D4624A43CE}"/>
              </a:ext>
            </a:extLst>
          </p:cNvPr>
          <p:cNvGrpSpPr/>
          <p:nvPr/>
        </p:nvGrpSpPr>
        <p:grpSpPr>
          <a:xfrm>
            <a:off x="2139007" y="5821989"/>
            <a:ext cx="6395393" cy="1043832"/>
            <a:chOff x="2158057" y="5783889"/>
            <a:chExt cx="6395393" cy="1043832"/>
          </a:xfrm>
        </p:grpSpPr>
        <p:sp>
          <p:nvSpPr>
            <p:cNvPr id="12" name="吹き出し: 角を丸めた四角形 11">
              <a:extLst>
                <a:ext uri="{FF2B5EF4-FFF2-40B4-BE49-F238E27FC236}">
                  <a16:creationId xmlns:a16="http://schemas.microsoft.com/office/drawing/2014/main" id="{B53C828A-F8E4-37F9-6387-4F4717620482}"/>
                </a:ext>
              </a:extLst>
            </p:cNvPr>
            <p:cNvSpPr/>
            <p:nvPr/>
          </p:nvSpPr>
          <p:spPr>
            <a:xfrm>
              <a:off x="2158057" y="5783890"/>
              <a:ext cx="6395393" cy="1043831"/>
            </a:xfrm>
            <a:prstGeom prst="wedgeRoundRectCallout">
              <a:avLst>
                <a:gd name="adj1" fmla="val -36599"/>
                <a:gd name="adj2" fmla="val -116844"/>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solidFill>
                    <a:schemeClr val="tx1"/>
                  </a:solidFill>
                  <a:latin typeface="UD デジタル 教科書体 NK-R" panose="02020400000000000000" pitchFamily="18" charset="-128"/>
                  <a:ea typeface="UD デジタル 教科書体 NK-R" panose="02020400000000000000" pitchFamily="18" charset="-128"/>
                </a:rPr>
                <a:t>。</a:t>
              </a:r>
              <a:endParaRPr kumimoji="1" lang="ja-JP" altLang="en-US" sz="2800"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13" name="吹き出し: 角を丸めた四角形 12">
              <a:extLst>
                <a:ext uri="{FF2B5EF4-FFF2-40B4-BE49-F238E27FC236}">
                  <a16:creationId xmlns:a16="http://schemas.microsoft.com/office/drawing/2014/main" id="{DCE5039B-348B-1A7E-36A1-E310727BF5A1}"/>
                </a:ext>
              </a:extLst>
            </p:cNvPr>
            <p:cNvSpPr/>
            <p:nvPr/>
          </p:nvSpPr>
          <p:spPr>
            <a:xfrm>
              <a:off x="2158057" y="5783889"/>
              <a:ext cx="6395393" cy="1043831"/>
            </a:xfrm>
            <a:prstGeom prst="wedgeRoundRectCallout">
              <a:avLst>
                <a:gd name="adj1" fmla="val 16393"/>
                <a:gd name="adj2" fmla="val -120494"/>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dirty="0" err="1">
                  <a:solidFill>
                    <a:schemeClr val="tx1"/>
                  </a:solidFill>
                  <a:latin typeface="UD デジタル 教科書体 NK-R" panose="02020400000000000000" pitchFamily="18" charset="-128"/>
                  <a:ea typeface="UD デジタル 教科書体 NK-R" panose="02020400000000000000" pitchFamily="18" charset="-128"/>
                </a:rPr>
                <a:t>deptno</a:t>
              </a:r>
              <a:r>
                <a:rPr kumimoji="1" lang="ja-JP" altLang="en-US" sz="2000" dirty="0">
                  <a:solidFill>
                    <a:schemeClr val="tx1"/>
                  </a:solidFill>
                  <a:latin typeface="UD デジタル 教科書体 NK-R" panose="02020400000000000000" pitchFamily="18" charset="-128"/>
                  <a:ea typeface="UD デジタル 教科書体 NK-R" panose="02020400000000000000" pitchFamily="18" charset="-128"/>
                </a:rPr>
                <a:t>は</a:t>
              </a:r>
              <a:r>
                <a:rPr kumimoji="1" lang="en-US" altLang="ja-JP" sz="2000" dirty="0">
                  <a:solidFill>
                    <a:schemeClr val="tx1"/>
                  </a:solidFill>
                  <a:latin typeface="UD デジタル 教科書体 NK-R" panose="02020400000000000000" pitchFamily="18" charset="-128"/>
                  <a:ea typeface="UD デジタル 教科書体 NK-R" panose="02020400000000000000" pitchFamily="18" charset="-128"/>
                </a:rPr>
                <a:t>emp</a:t>
              </a:r>
              <a:r>
                <a:rPr kumimoji="1" lang="ja-JP" altLang="en-US" sz="2000" dirty="0">
                  <a:solidFill>
                    <a:schemeClr val="tx1"/>
                  </a:solidFill>
                  <a:latin typeface="UD デジタル 教科書体 NK-R" panose="02020400000000000000" pitchFamily="18" charset="-128"/>
                  <a:ea typeface="UD デジタル 教科書体 NK-R" panose="02020400000000000000" pitchFamily="18" charset="-128"/>
                </a:rPr>
                <a:t>テーブルにも</a:t>
              </a:r>
              <a:r>
                <a:rPr kumimoji="1" lang="en-US" altLang="ja-JP" sz="2000" dirty="0">
                  <a:solidFill>
                    <a:schemeClr val="tx1"/>
                  </a:solidFill>
                  <a:latin typeface="UD デジタル 教科書体 NK-R" panose="02020400000000000000" pitchFamily="18" charset="-128"/>
                  <a:ea typeface="UD デジタル 教科書体 NK-R" panose="02020400000000000000" pitchFamily="18" charset="-128"/>
                </a:rPr>
                <a:t>dept</a:t>
              </a:r>
              <a:r>
                <a:rPr kumimoji="1" lang="ja-JP" altLang="en-US" sz="2000" dirty="0">
                  <a:solidFill>
                    <a:schemeClr val="tx1"/>
                  </a:solidFill>
                  <a:latin typeface="UD デジタル 教科書体 NK-R" panose="02020400000000000000" pitchFamily="18" charset="-128"/>
                  <a:ea typeface="UD デジタル 教科書体 NK-R" panose="02020400000000000000" pitchFamily="18" charset="-128"/>
                </a:rPr>
                <a:t>テーブルにも存在する。</a:t>
              </a:r>
              <a:br>
                <a:rPr kumimoji="1" lang="en-US" altLang="ja-JP" sz="2000" dirty="0">
                  <a:solidFill>
                    <a:schemeClr val="tx1"/>
                  </a:solidFill>
                  <a:latin typeface="UD デジタル 教科書体 NK-R" panose="02020400000000000000" pitchFamily="18" charset="-128"/>
                  <a:ea typeface="UD デジタル 教科書体 NK-R" panose="02020400000000000000" pitchFamily="18" charset="-128"/>
                </a:rPr>
              </a:br>
              <a:r>
                <a:rPr kumimoji="1" lang="ja-JP" altLang="en-US" sz="2000" dirty="0">
                  <a:solidFill>
                    <a:schemeClr val="tx1"/>
                  </a:solidFill>
                  <a:latin typeface="UD デジタル 教科書体 NK-R" panose="02020400000000000000" pitchFamily="18" charset="-128"/>
                  <a:ea typeface="UD デジタル 教科書体 NK-R" panose="02020400000000000000" pitchFamily="18" charset="-128"/>
                </a:rPr>
                <a:t>区別するために </a:t>
              </a:r>
              <a:r>
                <a:rPr lang="ja-JP" altLang="en-US" sz="2000" dirty="0">
                  <a:solidFill>
                    <a:srgbClr val="FF0000"/>
                  </a:solidFill>
                  <a:latin typeface="UD デジタル 教科書体 NK-R" panose="02020400000000000000" pitchFamily="18" charset="-128"/>
                  <a:ea typeface="UD デジタル 教科書体 NK-R" panose="02020400000000000000" pitchFamily="18" charset="-128"/>
                </a:rPr>
                <a:t>テーブル名</a:t>
              </a:r>
              <a:r>
                <a:rPr lang="en-US" altLang="ja-JP" sz="2000" dirty="0">
                  <a:solidFill>
                    <a:srgbClr val="FF0000"/>
                  </a:solidFill>
                  <a:latin typeface="UD デジタル 教科書体 NK-R" panose="02020400000000000000" pitchFamily="18" charset="-128"/>
                  <a:ea typeface="UD デジタル 教科書体 NK-R" panose="02020400000000000000" pitchFamily="18" charset="-128"/>
                </a:rPr>
                <a:t>.</a:t>
              </a:r>
              <a:r>
                <a:rPr lang="ja-JP" altLang="en-US" sz="2000" dirty="0">
                  <a:solidFill>
                    <a:srgbClr val="FF0000"/>
                  </a:solidFill>
                  <a:latin typeface="UD デジタル 教科書体 NK-R" panose="02020400000000000000" pitchFamily="18" charset="-128"/>
                  <a:ea typeface="UD デジタル 教科書体 NK-R" panose="02020400000000000000" pitchFamily="18" charset="-128"/>
                </a:rPr>
                <a:t>カラム名 </a:t>
              </a:r>
              <a:r>
                <a:rPr lang="ja-JP" altLang="en-US" sz="2000" dirty="0">
                  <a:solidFill>
                    <a:schemeClr val="tx1"/>
                  </a:solidFill>
                  <a:latin typeface="UD デジタル 教科書体 NK-R" panose="02020400000000000000" pitchFamily="18" charset="-128"/>
                  <a:ea typeface="UD デジタル 教科書体 NK-R" panose="02020400000000000000" pitchFamily="18" charset="-128"/>
                </a:rPr>
                <a:t>と記述</a:t>
              </a:r>
              <a:endParaRPr kumimoji="1" lang="ja-JP" altLang="en-US" sz="2000" dirty="0">
                <a:solidFill>
                  <a:schemeClr val="tx1"/>
                </a:solidFill>
                <a:latin typeface="UD デジタル 教科書体 NK-R" panose="02020400000000000000" pitchFamily="18" charset="-128"/>
                <a:ea typeface="UD デジタル 教科書体 NK-R" panose="02020400000000000000" pitchFamily="18" charset="-128"/>
              </a:endParaRPr>
            </a:p>
          </p:txBody>
        </p:sp>
      </p:grpSp>
      <mc:AlternateContent xmlns:mc="http://schemas.openxmlformats.org/markup-compatibility/2006" xmlns:p14="http://schemas.microsoft.com/office/powerpoint/2010/main">
        <mc:Choice Requires="p14">
          <p:contentPart p14:bwMode="auto" r:id="rId3">
            <p14:nvContentPartPr>
              <p14:cNvPr id="3" name="インク 2">
                <a:extLst>
                  <a:ext uri="{FF2B5EF4-FFF2-40B4-BE49-F238E27FC236}">
                    <a16:creationId xmlns:a16="http://schemas.microsoft.com/office/drawing/2014/main" id="{21AF4EFB-FB72-4727-8FE8-7DD601C6CB65}"/>
                  </a:ext>
                </a:extLst>
              </p14:cNvPr>
              <p14:cNvContentPartPr/>
              <p14:nvPr/>
            </p14:nvContentPartPr>
            <p14:xfrm>
              <a:off x="6289560" y="1358640"/>
              <a:ext cx="5400360" cy="42840"/>
            </p14:xfrm>
          </p:contentPart>
        </mc:Choice>
        <mc:Fallback xmlns="">
          <p:pic>
            <p:nvPicPr>
              <p:cNvPr id="3" name="インク 2">
                <a:extLst>
                  <a:ext uri="{FF2B5EF4-FFF2-40B4-BE49-F238E27FC236}">
                    <a16:creationId xmlns:a16="http://schemas.microsoft.com/office/drawing/2014/main" id="{21AF4EFB-FB72-4727-8FE8-7DD601C6CB65}"/>
                  </a:ext>
                </a:extLst>
              </p:cNvPr>
              <p:cNvPicPr/>
              <p:nvPr/>
            </p:nvPicPr>
            <p:blipFill>
              <a:blip r:embed="rId4"/>
              <a:stretch>
                <a:fillRect/>
              </a:stretch>
            </p:blipFill>
            <p:spPr>
              <a:xfrm>
                <a:off x="6273720" y="1295280"/>
                <a:ext cx="54316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インク 7">
                <a:extLst>
                  <a:ext uri="{FF2B5EF4-FFF2-40B4-BE49-F238E27FC236}">
                    <a16:creationId xmlns:a16="http://schemas.microsoft.com/office/drawing/2014/main" id="{0C42C654-7B4E-4329-82B4-566C0630C4F6}"/>
                  </a:ext>
                </a:extLst>
              </p14:cNvPr>
              <p14:cNvContentPartPr/>
              <p14:nvPr/>
            </p14:nvContentPartPr>
            <p14:xfrm>
              <a:off x="6285600" y="1449720"/>
              <a:ext cx="5407920" cy="118440"/>
            </p14:xfrm>
          </p:contentPart>
        </mc:Choice>
        <mc:Fallback xmlns="">
          <p:pic>
            <p:nvPicPr>
              <p:cNvPr id="8" name="インク 7">
                <a:extLst>
                  <a:ext uri="{FF2B5EF4-FFF2-40B4-BE49-F238E27FC236}">
                    <a16:creationId xmlns:a16="http://schemas.microsoft.com/office/drawing/2014/main" id="{0C42C654-7B4E-4329-82B4-566C0630C4F6}"/>
                  </a:ext>
                </a:extLst>
              </p:cNvPr>
              <p:cNvPicPr/>
              <p:nvPr/>
            </p:nvPicPr>
            <p:blipFill>
              <a:blip r:embed="rId6"/>
              <a:stretch>
                <a:fillRect/>
              </a:stretch>
            </p:blipFill>
            <p:spPr>
              <a:xfrm>
                <a:off x="6269760" y="1386360"/>
                <a:ext cx="543924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インク 8">
                <a:extLst>
                  <a:ext uri="{FF2B5EF4-FFF2-40B4-BE49-F238E27FC236}">
                    <a16:creationId xmlns:a16="http://schemas.microsoft.com/office/drawing/2014/main" id="{92EA1695-7A12-40E3-A86A-867C31AA917A}"/>
                  </a:ext>
                </a:extLst>
              </p14:cNvPr>
              <p14:cNvContentPartPr/>
              <p14:nvPr/>
            </p14:nvContentPartPr>
            <p14:xfrm>
              <a:off x="6253560" y="1743480"/>
              <a:ext cx="1382040" cy="48600"/>
            </p14:xfrm>
          </p:contentPart>
        </mc:Choice>
        <mc:Fallback xmlns="">
          <p:pic>
            <p:nvPicPr>
              <p:cNvPr id="9" name="インク 8">
                <a:extLst>
                  <a:ext uri="{FF2B5EF4-FFF2-40B4-BE49-F238E27FC236}">
                    <a16:creationId xmlns:a16="http://schemas.microsoft.com/office/drawing/2014/main" id="{92EA1695-7A12-40E3-A86A-867C31AA917A}"/>
                  </a:ext>
                </a:extLst>
              </p:cNvPr>
              <p:cNvPicPr/>
              <p:nvPr/>
            </p:nvPicPr>
            <p:blipFill>
              <a:blip r:embed="rId8"/>
              <a:stretch>
                <a:fillRect/>
              </a:stretch>
            </p:blipFill>
            <p:spPr>
              <a:xfrm>
                <a:off x="6237720" y="1680120"/>
                <a:ext cx="14133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インク 9">
                <a:extLst>
                  <a:ext uri="{FF2B5EF4-FFF2-40B4-BE49-F238E27FC236}">
                    <a16:creationId xmlns:a16="http://schemas.microsoft.com/office/drawing/2014/main" id="{F4544BDE-EFA6-40CB-A386-1EE720D9C6A4}"/>
                  </a:ext>
                </a:extLst>
              </p14:cNvPr>
              <p14:cNvContentPartPr/>
              <p14:nvPr/>
            </p14:nvContentPartPr>
            <p14:xfrm>
              <a:off x="6267240" y="1898280"/>
              <a:ext cx="1373040" cy="41400"/>
            </p14:xfrm>
          </p:contentPart>
        </mc:Choice>
        <mc:Fallback xmlns="">
          <p:pic>
            <p:nvPicPr>
              <p:cNvPr id="10" name="インク 9">
                <a:extLst>
                  <a:ext uri="{FF2B5EF4-FFF2-40B4-BE49-F238E27FC236}">
                    <a16:creationId xmlns:a16="http://schemas.microsoft.com/office/drawing/2014/main" id="{F4544BDE-EFA6-40CB-A386-1EE720D9C6A4}"/>
                  </a:ext>
                </a:extLst>
              </p:cNvPr>
              <p:cNvPicPr/>
              <p:nvPr/>
            </p:nvPicPr>
            <p:blipFill>
              <a:blip r:embed="rId10"/>
              <a:stretch>
                <a:fillRect/>
              </a:stretch>
            </p:blipFill>
            <p:spPr>
              <a:xfrm>
                <a:off x="6251400" y="1834920"/>
                <a:ext cx="140436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インク 14">
                <a:extLst>
                  <a:ext uri="{FF2B5EF4-FFF2-40B4-BE49-F238E27FC236}">
                    <a16:creationId xmlns:a16="http://schemas.microsoft.com/office/drawing/2014/main" id="{8D87575F-A2E8-4679-A637-59BE441669B6}"/>
                  </a:ext>
                </a:extLst>
              </p14:cNvPr>
              <p14:cNvContentPartPr/>
              <p14:nvPr/>
            </p14:nvContentPartPr>
            <p14:xfrm>
              <a:off x="6723360" y="1815840"/>
              <a:ext cx="697680" cy="22320"/>
            </p14:xfrm>
          </p:contentPart>
        </mc:Choice>
        <mc:Fallback xmlns="">
          <p:pic>
            <p:nvPicPr>
              <p:cNvPr id="15" name="インク 14">
                <a:extLst>
                  <a:ext uri="{FF2B5EF4-FFF2-40B4-BE49-F238E27FC236}">
                    <a16:creationId xmlns:a16="http://schemas.microsoft.com/office/drawing/2014/main" id="{8D87575F-A2E8-4679-A637-59BE441669B6}"/>
                  </a:ext>
                </a:extLst>
              </p:cNvPr>
              <p:cNvPicPr/>
              <p:nvPr/>
            </p:nvPicPr>
            <p:blipFill>
              <a:blip r:embed="rId12"/>
              <a:stretch>
                <a:fillRect/>
              </a:stretch>
            </p:blipFill>
            <p:spPr>
              <a:xfrm>
                <a:off x="6707520" y="1752480"/>
                <a:ext cx="7290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インク 15">
                <a:extLst>
                  <a:ext uri="{FF2B5EF4-FFF2-40B4-BE49-F238E27FC236}">
                    <a16:creationId xmlns:a16="http://schemas.microsoft.com/office/drawing/2014/main" id="{DF199E2C-0534-45FB-9DD4-E345A18BAD20}"/>
                  </a:ext>
                </a:extLst>
              </p14:cNvPr>
              <p14:cNvContentPartPr/>
              <p14:nvPr/>
            </p14:nvContentPartPr>
            <p14:xfrm>
              <a:off x="6604560" y="1820160"/>
              <a:ext cx="265680" cy="8640"/>
            </p14:xfrm>
          </p:contentPart>
        </mc:Choice>
        <mc:Fallback xmlns="">
          <p:pic>
            <p:nvPicPr>
              <p:cNvPr id="16" name="インク 15">
                <a:extLst>
                  <a:ext uri="{FF2B5EF4-FFF2-40B4-BE49-F238E27FC236}">
                    <a16:creationId xmlns:a16="http://schemas.microsoft.com/office/drawing/2014/main" id="{DF199E2C-0534-45FB-9DD4-E345A18BAD20}"/>
                  </a:ext>
                </a:extLst>
              </p:cNvPr>
              <p:cNvPicPr/>
              <p:nvPr/>
            </p:nvPicPr>
            <p:blipFill>
              <a:blip r:embed="rId14"/>
              <a:stretch>
                <a:fillRect/>
              </a:stretch>
            </p:blipFill>
            <p:spPr>
              <a:xfrm>
                <a:off x="6588720" y="1756800"/>
                <a:ext cx="2970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インク 16">
                <a:extLst>
                  <a:ext uri="{FF2B5EF4-FFF2-40B4-BE49-F238E27FC236}">
                    <a16:creationId xmlns:a16="http://schemas.microsoft.com/office/drawing/2014/main" id="{4A66199E-7636-42B1-9CCA-20BB17BC0E67}"/>
                  </a:ext>
                </a:extLst>
              </p14:cNvPr>
              <p14:cNvContentPartPr/>
              <p14:nvPr/>
            </p14:nvContentPartPr>
            <p14:xfrm>
              <a:off x="10586880" y="1478880"/>
              <a:ext cx="1085760" cy="17640"/>
            </p14:xfrm>
          </p:contentPart>
        </mc:Choice>
        <mc:Fallback xmlns="">
          <p:pic>
            <p:nvPicPr>
              <p:cNvPr id="17" name="インク 16">
                <a:extLst>
                  <a:ext uri="{FF2B5EF4-FFF2-40B4-BE49-F238E27FC236}">
                    <a16:creationId xmlns:a16="http://schemas.microsoft.com/office/drawing/2014/main" id="{4A66199E-7636-42B1-9CCA-20BB17BC0E67}"/>
                  </a:ext>
                </a:extLst>
              </p:cNvPr>
              <p:cNvPicPr/>
              <p:nvPr/>
            </p:nvPicPr>
            <p:blipFill>
              <a:blip r:embed="rId16"/>
              <a:stretch>
                <a:fillRect/>
              </a:stretch>
            </p:blipFill>
            <p:spPr>
              <a:xfrm>
                <a:off x="10571040" y="1415520"/>
                <a:ext cx="111708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インク 17">
                <a:extLst>
                  <a:ext uri="{FF2B5EF4-FFF2-40B4-BE49-F238E27FC236}">
                    <a16:creationId xmlns:a16="http://schemas.microsoft.com/office/drawing/2014/main" id="{49C49A15-1009-44ED-A77C-6D82C9771DB7}"/>
                  </a:ext>
                </a:extLst>
              </p14:cNvPr>
              <p14:cNvContentPartPr/>
              <p14:nvPr/>
            </p14:nvContentPartPr>
            <p14:xfrm>
              <a:off x="11435400" y="1385640"/>
              <a:ext cx="154080" cy="15120"/>
            </p14:xfrm>
          </p:contentPart>
        </mc:Choice>
        <mc:Fallback xmlns="">
          <p:pic>
            <p:nvPicPr>
              <p:cNvPr id="18" name="インク 17">
                <a:extLst>
                  <a:ext uri="{FF2B5EF4-FFF2-40B4-BE49-F238E27FC236}">
                    <a16:creationId xmlns:a16="http://schemas.microsoft.com/office/drawing/2014/main" id="{49C49A15-1009-44ED-A77C-6D82C9771DB7}"/>
                  </a:ext>
                </a:extLst>
              </p:cNvPr>
              <p:cNvPicPr/>
              <p:nvPr/>
            </p:nvPicPr>
            <p:blipFill>
              <a:blip r:embed="rId18"/>
              <a:stretch>
                <a:fillRect/>
              </a:stretch>
            </p:blipFill>
            <p:spPr>
              <a:xfrm>
                <a:off x="11419560" y="1322280"/>
                <a:ext cx="1854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インク 18">
                <a:extLst>
                  <a:ext uri="{FF2B5EF4-FFF2-40B4-BE49-F238E27FC236}">
                    <a16:creationId xmlns:a16="http://schemas.microsoft.com/office/drawing/2014/main" id="{2680F7E7-F4D7-493D-A398-2493E059291C}"/>
                  </a:ext>
                </a:extLst>
              </p14:cNvPr>
              <p14:cNvContentPartPr/>
              <p14:nvPr/>
            </p14:nvContentPartPr>
            <p14:xfrm>
              <a:off x="6505200" y="1823760"/>
              <a:ext cx="794160" cy="50760"/>
            </p14:xfrm>
          </p:contentPart>
        </mc:Choice>
        <mc:Fallback xmlns="">
          <p:pic>
            <p:nvPicPr>
              <p:cNvPr id="19" name="インク 18">
                <a:extLst>
                  <a:ext uri="{FF2B5EF4-FFF2-40B4-BE49-F238E27FC236}">
                    <a16:creationId xmlns:a16="http://schemas.microsoft.com/office/drawing/2014/main" id="{2680F7E7-F4D7-493D-A398-2493E059291C}"/>
                  </a:ext>
                </a:extLst>
              </p:cNvPr>
              <p:cNvPicPr/>
              <p:nvPr/>
            </p:nvPicPr>
            <p:blipFill>
              <a:blip r:embed="rId20"/>
              <a:stretch>
                <a:fillRect/>
              </a:stretch>
            </p:blipFill>
            <p:spPr>
              <a:xfrm>
                <a:off x="6489360" y="1760400"/>
                <a:ext cx="8254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インク 19">
                <a:extLst>
                  <a:ext uri="{FF2B5EF4-FFF2-40B4-BE49-F238E27FC236}">
                    <a16:creationId xmlns:a16="http://schemas.microsoft.com/office/drawing/2014/main" id="{E8EF1153-BFD7-4423-AB87-530BD398EB65}"/>
                  </a:ext>
                </a:extLst>
              </p14:cNvPr>
              <p14:cNvContentPartPr/>
              <p14:nvPr/>
            </p14:nvContentPartPr>
            <p14:xfrm>
              <a:off x="6287040" y="1429920"/>
              <a:ext cx="228600" cy="13680"/>
            </p14:xfrm>
          </p:contentPart>
        </mc:Choice>
        <mc:Fallback xmlns="">
          <p:pic>
            <p:nvPicPr>
              <p:cNvPr id="20" name="インク 19">
                <a:extLst>
                  <a:ext uri="{FF2B5EF4-FFF2-40B4-BE49-F238E27FC236}">
                    <a16:creationId xmlns:a16="http://schemas.microsoft.com/office/drawing/2014/main" id="{E8EF1153-BFD7-4423-AB87-530BD398EB65}"/>
                  </a:ext>
                </a:extLst>
              </p:cNvPr>
              <p:cNvPicPr/>
              <p:nvPr/>
            </p:nvPicPr>
            <p:blipFill>
              <a:blip r:embed="rId22"/>
              <a:stretch>
                <a:fillRect/>
              </a:stretch>
            </p:blipFill>
            <p:spPr>
              <a:xfrm>
                <a:off x="6271200" y="1366560"/>
                <a:ext cx="25992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インク 20">
                <a:extLst>
                  <a:ext uri="{FF2B5EF4-FFF2-40B4-BE49-F238E27FC236}">
                    <a16:creationId xmlns:a16="http://schemas.microsoft.com/office/drawing/2014/main" id="{4ED5BE07-4329-4666-A6A8-89168E32B572}"/>
                  </a:ext>
                </a:extLst>
              </p14:cNvPr>
              <p14:cNvContentPartPr/>
              <p14:nvPr/>
            </p14:nvContentPartPr>
            <p14:xfrm>
              <a:off x="6240960" y="1481760"/>
              <a:ext cx="286920" cy="6840"/>
            </p14:xfrm>
          </p:contentPart>
        </mc:Choice>
        <mc:Fallback xmlns="">
          <p:pic>
            <p:nvPicPr>
              <p:cNvPr id="21" name="インク 20">
                <a:extLst>
                  <a:ext uri="{FF2B5EF4-FFF2-40B4-BE49-F238E27FC236}">
                    <a16:creationId xmlns:a16="http://schemas.microsoft.com/office/drawing/2014/main" id="{4ED5BE07-4329-4666-A6A8-89168E32B572}"/>
                  </a:ext>
                </a:extLst>
              </p:cNvPr>
              <p:cNvPicPr/>
              <p:nvPr/>
            </p:nvPicPr>
            <p:blipFill>
              <a:blip r:embed="rId24"/>
              <a:stretch>
                <a:fillRect/>
              </a:stretch>
            </p:blipFill>
            <p:spPr>
              <a:xfrm>
                <a:off x="6225120" y="1418400"/>
                <a:ext cx="3182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2" name="インク 21">
                <a:extLst>
                  <a:ext uri="{FF2B5EF4-FFF2-40B4-BE49-F238E27FC236}">
                    <a16:creationId xmlns:a16="http://schemas.microsoft.com/office/drawing/2014/main" id="{05033DE2-50A2-4C86-8D04-6AF7EDBE7B78}"/>
                  </a:ext>
                </a:extLst>
              </p14:cNvPr>
              <p14:cNvContentPartPr/>
              <p14:nvPr/>
            </p14:nvContentPartPr>
            <p14:xfrm>
              <a:off x="4034520" y="6453720"/>
              <a:ext cx="2164680" cy="29160"/>
            </p14:xfrm>
          </p:contentPart>
        </mc:Choice>
        <mc:Fallback xmlns="">
          <p:pic>
            <p:nvPicPr>
              <p:cNvPr id="22" name="インク 21">
                <a:extLst>
                  <a:ext uri="{FF2B5EF4-FFF2-40B4-BE49-F238E27FC236}">
                    <a16:creationId xmlns:a16="http://schemas.microsoft.com/office/drawing/2014/main" id="{05033DE2-50A2-4C86-8D04-6AF7EDBE7B78}"/>
                  </a:ext>
                </a:extLst>
              </p:cNvPr>
              <p:cNvPicPr/>
              <p:nvPr/>
            </p:nvPicPr>
            <p:blipFill>
              <a:blip r:embed="rId26"/>
              <a:stretch>
                <a:fillRect/>
              </a:stretch>
            </p:blipFill>
            <p:spPr>
              <a:xfrm>
                <a:off x="4018680" y="6390360"/>
                <a:ext cx="21960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 name="インク 22">
                <a:extLst>
                  <a:ext uri="{FF2B5EF4-FFF2-40B4-BE49-F238E27FC236}">
                    <a16:creationId xmlns:a16="http://schemas.microsoft.com/office/drawing/2014/main" id="{AE463207-C406-43F9-BA71-ABFEE1F84ABD}"/>
                  </a:ext>
                </a:extLst>
              </p14:cNvPr>
              <p14:cNvContentPartPr/>
              <p14:nvPr/>
            </p14:nvContentPartPr>
            <p14:xfrm>
              <a:off x="4053240" y="6556680"/>
              <a:ext cx="2131200" cy="39600"/>
            </p14:xfrm>
          </p:contentPart>
        </mc:Choice>
        <mc:Fallback xmlns="">
          <p:pic>
            <p:nvPicPr>
              <p:cNvPr id="23" name="インク 22">
                <a:extLst>
                  <a:ext uri="{FF2B5EF4-FFF2-40B4-BE49-F238E27FC236}">
                    <a16:creationId xmlns:a16="http://schemas.microsoft.com/office/drawing/2014/main" id="{AE463207-C406-43F9-BA71-ABFEE1F84ABD}"/>
                  </a:ext>
                </a:extLst>
              </p:cNvPr>
              <p:cNvPicPr/>
              <p:nvPr/>
            </p:nvPicPr>
            <p:blipFill>
              <a:blip r:embed="rId28"/>
              <a:stretch>
                <a:fillRect/>
              </a:stretch>
            </p:blipFill>
            <p:spPr>
              <a:xfrm>
                <a:off x="4037400" y="6493320"/>
                <a:ext cx="21625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インク 23">
                <a:extLst>
                  <a:ext uri="{FF2B5EF4-FFF2-40B4-BE49-F238E27FC236}">
                    <a16:creationId xmlns:a16="http://schemas.microsoft.com/office/drawing/2014/main" id="{A2EDCDB9-806E-443E-8903-ABA4075630BE}"/>
                  </a:ext>
                </a:extLst>
              </p14:cNvPr>
              <p14:cNvContentPartPr/>
              <p14:nvPr/>
            </p14:nvContentPartPr>
            <p14:xfrm>
              <a:off x="4040640" y="6410520"/>
              <a:ext cx="2224440" cy="39960"/>
            </p14:xfrm>
          </p:contentPart>
        </mc:Choice>
        <mc:Fallback xmlns="">
          <p:pic>
            <p:nvPicPr>
              <p:cNvPr id="24" name="インク 23">
                <a:extLst>
                  <a:ext uri="{FF2B5EF4-FFF2-40B4-BE49-F238E27FC236}">
                    <a16:creationId xmlns:a16="http://schemas.microsoft.com/office/drawing/2014/main" id="{A2EDCDB9-806E-443E-8903-ABA4075630BE}"/>
                  </a:ext>
                </a:extLst>
              </p:cNvPr>
              <p:cNvPicPr/>
              <p:nvPr/>
            </p:nvPicPr>
            <p:blipFill>
              <a:blip r:embed="rId30"/>
              <a:stretch>
                <a:fillRect/>
              </a:stretch>
            </p:blipFill>
            <p:spPr>
              <a:xfrm>
                <a:off x="4024800" y="6347160"/>
                <a:ext cx="225576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インク 24">
                <a:extLst>
                  <a:ext uri="{FF2B5EF4-FFF2-40B4-BE49-F238E27FC236}">
                    <a16:creationId xmlns:a16="http://schemas.microsoft.com/office/drawing/2014/main" id="{73B9F43D-E39C-40CD-AD7F-B822B441752A}"/>
                  </a:ext>
                </a:extLst>
              </p14:cNvPr>
              <p14:cNvContentPartPr/>
              <p14:nvPr/>
            </p14:nvContentPartPr>
            <p14:xfrm>
              <a:off x="2376360" y="3662280"/>
              <a:ext cx="7141680" cy="1585440"/>
            </p14:xfrm>
          </p:contentPart>
        </mc:Choice>
        <mc:Fallback xmlns="">
          <p:pic>
            <p:nvPicPr>
              <p:cNvPr id="25" name="インク 24">
                <a:extLst>
                  <a:ext uri="{FF2B5EF4-FFF2-40B4-BE49-F238E27FC236}">
                    <a16:creationId xmlns:a16="http://schemas.microsoft.com/office/drawing/2014/main" id="{73B9F43D-E39C-40CD-AD7F-B822B441752A}"/>
                  </a:ext>
                </a:extLst>
              </p:cNvPr>
              <p:cNvPicPr/>
              <p:nvPr/>
            </p:nvPicPr>
            <p:blipFill>
              <a:blip r:embed="rId32"/>
              <a:stretch>
                <a:fillRect/>
              </a:stretch>
            </p:blipFill>
            <p:spPr>
              <a:xfrm>
                <a:off x="2367000" y="3652920"/>
                <a:ext cx="7160400" cy="1604160"/>
              </a:xfrm>
              <a:prstGeom prst="rect">
                <a:avLst/>
              </a:prstGeom>
            </p:spPr>
          </p:pic>
        </mc:Fallback>
      </mc:AlternateContent>
    </p:spTree>
    <p:extLst>
      <p:ext uri="{BB962C8B-B14F-4D97-AF65-F5344CB8AC3E}">
        <p14:creationId xmlns:p14="http://schemas.microsoft.com/office/powerpoint/2010/main" val="652894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CDC490-4823-B98B-1E62-6015A7CEB9D8}"/>
              </a:ext>
            </a:extLst>
          </p:cNvPr>
          <p:cNvSpPr>
            <a:spLocks noGrp="1"/>
          </p:cNvSpPr>
          <p:nvPr>
            <p:ph type="title"/>
          </p:nvPr>
        </p:nvSpPr>
        <p:spPr/>
        <p:txBody>
          <a:bodyPr/>
          <a:lstStyle/>
          <a:p>
            <a:r>
              <a:rPr lang="ja-JP" altLang="en-US" dirty="0"/>
              <a:t>内部結合</a:t>
            </a:r>
            <a:r>
              <a:rPr lang="en-US" altLang="ja-JP" dirty="0"/>
              <a:t>:</a:t>
            </a:r>
            <a:r>
              <a:rPr lang="ja-JP" altLang="en-US" dirty="0"/>
              <a:t>非等価結合</a:t>
            </a:r>
            <a:endParaRPr kumimoji="1" lang="ja-JP" altLang="en-US" dirty="0"/>
          </a:p>
        </p:txBody>
      </p:sp>
      <p:sp>
        <p:nvSpPr>
          <p:cNvPr id="3" name="コンテンツ プレースホルダー 2">
            <a:extLst>
              <a:ext uri="{FF2B5EF4-FFF2-40B4-BE49-F238E27FC236}">
                <a16:creationId xmlns:a16="http://schemas.microsoft.com/office/drawing/2014/main" id="{1FCDD72F-3ADD-D2C2-B135-5ADDFA6D12C8}"/>
              </a:ext>
            </a:extLst>
          </p:cNvPr>
          <p:cNvSpPr>
            <a:spLocks noGrp="1"/>
          </p:cNvSpPr>
          <p:nvPr>
            <p:ph idx="1"/>
          </p:nvPr>
        </p:nvSpPr>
        <p:spPr>
          <a:xfrm>
            <a:off x="1232628" y="925510"/>
            <a:ext cx="10178322" cy="1428749"/>
          </a:xfrm>
        </p:spPr>
        <p:txBody>
          <a:bodyPr>
            <a:normAutofit/>
          </a:bodyPr>
          <a:lstStyle/>
          <a:p>
            <a:pPr marL="0" indent="0">
              <a:buNone/>
            </a:pPr>
            <a:r>
              <a:rPr kumimoji="1" lang="en-US" altLang="ja-JP" dirty="0"/>
              <a:t>emp</a:t>
            </a:r>
            <a:r>
              <a:rPr kumimoji="1" lang="ja-JP" altLang="en-US" dirty="0"/>
              <a:t>テーブルの</a:t>
            </a:r>
            <a:r>
              <a:rPr kumimoji="1" lang="en-US" altLang="ja-JP" dirty="0" err="1"/>
              <a:t>sal</a:t>
            </a:r>
            <a:r>
              <a:rPr kumimoji="1" lang="ja-JP" altLang="en-US" dirty="0"/>
              <a:t>が</a:t>
            </a:r>
            <a:br>
              <a:rPr kumimoji="1" lang="en-US" altLang="ja-JP" dirty="0"/>
            </a:br>
            <a:r>
              <a:rPr kumimoji="1" lang="en-US" altLang="ja-JP" dirty="0" err="1"/>
              <a:t>salgrade</a:t>
            </a:r>
            <a:r>
              <a:rPr kumimoji="1" lang="ja-JP" altLang="en-US" dirty="0"/>
              <a:t>テーブルのどの</a:t>
            </a:r>
            <a:r>
              <a:rPr kumimoji="1" lang="en-US" altLang="ja-JP" dirty="0"/>
              <a:t>grade</a:t>
            </a:r>
            <a:r>
              <a:rPr kumimoji="1" lang="ja-JP" altLang="en-US" dirty="0"/>
              <a:t>に</a:t>
            </a:r>
            <a:r>
              <a:rPr lang="ja-JP" altLang="en-US" dirty="0"/>
              <a:t>属するか取得する</a:t>
            </a:r>
            <a:endParaRPr kumimoji="1" lang="ja-JP" altLang="en-US" dirty="0"/>
          </a:p>
        </p:txBody>
      </p:sp>
      <p:sp>
        <p:nvSpPr>
          <p:cNvPr id="4" name="スライド番号プレースホルダー 3">
            <a:extLst>
              <a:ext uri="{FF2B5EF4-FFF2-40B4-BE49-F238E27FC236}">
                <a16:creationId xmlns:a16="http://schemas.microsoft.com/office/drawing/2014/main" id="{EDD4461D-E6DD-8BC3-098F-DE8C955D9C21}"/>
              </a:ext>
            </a:extLst>
          </p:cNvPr>
          <p:cNvSpPr>
            <a:spLocks noGrp="1"/>
          </p:cNvSpPr>
          <p:nvPr>
            <p:ph type="sldNum" sz="quarter" idx="12"/>
          </p:nvPr>
        </p:nvSpPr>
        <p:spPr/>
        <p:txBody>
          <a:bodyPr/>
          <a:lstStyle/>
          <a:p>
            <a:fld id="{5A94AD81-C81A-455B-A87B-15031EE15849}" type="slidenum">
              <a:rPr kumimoji="1" lang="ja-JP" altLang="en-US" smtClean="0"/>
              <a:t>169</a:t>
            </a:fld>
            <a:endParaRPr kumimoji="1" lang="ja-JP" altLang="en-US"/>
          </a:p>
        </p:txBody>
      </p:sp>
      <p:pic>
        <p:nvPicPr>
          <p:cNvPr id="1028" name="Picture 4">
            <a:extLst>
              <a:ext uri="{FF2B5EF4-FFF2-40B4-BE49-F238E27FC236}">
                <a16:creationId xmlns:a16="http://schemas.microsoft.com/office/drawing/2014/main" id="{7A47612A-1399-EADF-0969-A5CF2C2C08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6889" y="2459037"/>
            <a:ext cx="8638222" cy="243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a:extLst>
              <a:ext uri="{FF2B5EF4-FFF2-40B4-BE49-F238E27FC236}">
                <a16:creationId xmlns:a16="http://schemas.microsoft.com/office/drawing/2014/main" id="{B0F50C07-2EF7-7E12-5B37-FDF9789308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9035" y="5065713"/>
            <a:ext cx="8593930" cy="97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正方形/長方形 6">
            <a:extLst>
              <a:ext uri="{FF2B5EF4-FFF2-40B4-BE49-F238E27FC236}">
                <a16:creationId xmlns:a16="http://schemas.microsoft.com/office/drawing/2014/main" id="{D7C4BCF6-51ED-C3F1-B3E8-803A847E44A1}"/>
              </a:ext>
            </a:extLst>
          </p:cNvPr>
          <p:cNvSpPr/>
          <p:nvPr/>
        </p:nvSpPr>
        <p:spPr>
          <a:xfrm>
            <a:off x="7610475" y="2628900"/>
            <a:ext cx="685800" cy="1428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E25AC70-3EC2-C996-5199-8384875BEB36}"/>
              </a:ext>
            </a:extLst>
          </p:cNvPr>
          <p:cNvSpPr/>
          <p:nvPr/>
        </p:nvSpPr>
        <p:spPr>
          <a:xfrm>
            <a:off x="1799034" y="5229226"/>
            <a:ext cx="8593929" cy="152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FD71E03E-87EF-D6AE-E054-F0E3DE3F5E44}"/>
              </a:ext>
            </a:extLst>
          </p:cNvPr>
          <p:cNvSpPr/>
          <p:nvPr/>
        </p:nvSpPr>
        <p:spPr>
          <a:xfrm>
            <a:off x="7610475" y="3429000"/>
            <a:ext cx="704850" cy="180975"/>
          </a:xfrm>
          <a:prstGeom prst="rect">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4ACAA19F-865F-BC29-E85E-5D674F124F58}"/>
              </a:ext>
            </a:extLst>
          </p:cNvPr>
          <p:cNvSpPr/>
          <p:nvPr/>
        </p:nvSpPr>
        <p:spPr>
          <a:xfrm>
            <a:off x="1776889" y="5715002"/>
            <a:ext cx="8638222" cy="152401"/>
          </a:xfrm>
          <a:prstGeom prst="rect">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コンテンツ プレースホルダー 2">
            <a:extLst>
              <a:ext uri="{FF2B5EF4-FFF2-40B4-BE49-F238E27FC236}">
                <a16:creationId xmlns:a16="http://schemas.microsoft.com/office/drawing/2014/main" id="{DF437617-D3AD-4925-48E2-044B2F52F7A6}"/>
              </a:ext>
            </a:extLst>
          </p:cNvPr>
          <p:cNvSpPr txBox="1">
            <a:spLocks/>
          </p:cNvSpPr>
          <p:nvPr/>
        </p:nvSpPr>
        <p:spPr>
          <a:xfrm>
            <a:off x="2464164" y="6124576"/>
            <a:ext cx="7708536" cy="733424"/>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dirty="0" err="1"/>
              <a:t>sal</a:t>
            </a:r>
            <a:r>
              <a:rPr lang="ja-JP" altLang="en-US" dirty="0"/>
              <a:t>の値によって結合する</a:t>
            </a:r>
            <a:r>
              <a:rPr lang="en-US" altLang="ja-JP" dirty="0"/>
              <a:t>grade</a:t>
            </a:r>
            <a:r>
              <a:rPr lang="ja-JP" altLang="en-US" dirty="0"/>
              <a:t>を変える</a:t>
            </a:r>
          </a:p>
        </p:txBody>
      </p:sp>
    </p:spTree>
    <p:extLst>
      <p:ext uri="{BB962C8B-B14F-4D97-AF65-F5344CB8AC3E}">
        <p14:creationId xmlns:p14="http://schemas.microsoft.com/office/powerpoint/2010/main" val="805688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RDBMS</a:t>
            </a:r>
            <a:endParaRPr kumimoji="1" lang="ja-JP" altLang="en-US" dirty="0"/>
          </a:p>
        </p:txBody>
      </p:sp>
      <p:sp>
        <p:nvSpPr>
          <p:cNvPr id="3" name="コンテンツ プレースホルダー 2"/>
          <p:cNvSpPr>
            <a:spLocks noGrp="1"/>
          </p:cNvSpPr>
          <p:nvPr>
            <p:ph idx="1"/>
          </p:nvPr>
        </p:nvSpPr>
        <p:spPr>
          <a:xfrm>
            <a:off x="838200" y="1307939"/>
            <a:ext cx="10515600" cy="5220182"/>
          </a:xfrm>
        </p:spPr>
        <p:txBody>
          <a:bodyPr>
            <a:normAutofit/>
          </a:bodyPr>
          <a:lstStyle/>
          <a:p>
            <a:pPr marL="0" indent="0">
              <a:buNone/>
            </a:pPr>
            <a:r>
              <a:rPr lang="en-US" altLang="ja-JP" dirty="0">
                <a:solidFill>
                  <a:srgbClr val="FF0000"/>
                </a:solidFill>
              </a:rPr>
              <a:t>R</a:t>
            </a:r>
            <a:r>
              <a:rPr lang="en-US" altLang="ja-JP" dirty="0"/>
              <a:t>elational </a:t>
            </a:r>
            <a:r>
              <a:rPr lang="en-US" altLang="ja-JP" dirty="0" err="1">
                <a:solidFill>
                  <a:srgbClr val="FF0000"/>
                </a:solidFill>
              </a:rPr>
              <a:t>D</a:t>
            </a:r>
            <a:r>
              <a:rPr lang="en-US" altLang="ja-JP" dirty="0" err="1"/>
              <a:t>ata</a:t>
            </a:r>
            <a:r>
              <a:rPr lang="en-US" altLang="ja-JP" dirty="0" err="1">
                <a:solidFill>
                  <a:srgbClr val="FF0000"/>
                </a:solidFill>
              </a:rPr>
              <a:t>B</a:t>
            </a:r>
            <a:r>
              <a:rPr lang="en-US" altLang="ja-JP" dirty="0" err="1"/>
              <a:t>ase</a:t>
            </a:r>
            <a:r>
              <a:rPr lang="ja-JP" altLang="en-US" dirty="0"/>
              <a:t> </a:t>
            </a:r>
            <a:r>
              <a:rPr lang="en-US" altLang="ja-JP" dirty="0">
                <a:solidFill>
                  <a:srgbClr val="FF0000"/>
                </a:solidFill>
              </a:rPr>
              <a:t>M</a:t>
            </a:r>
            <a:r>
              <a:rPr lang="en-US" altLang="ja-JP" dirty="0"/>
              <a:t>anagement</a:t>
            </a:r>
            <a:r>
              <a:rPr lang="ja-JP" altLang="en-US" dirty="0"/>
              <a:t> </a:t>
            </a:r>
            <a:r>
              <a:rPr lang="en-US" altLang="ja-JP" dirty="0">
                <a:solidFill>
                  <a:srgbClr val="FF0000"/>
                </a:solidFill>
              </a:rPr>
              <a:t>S</a:t>
            </a:r>
            <a:r>
              <a:rPr lang="en-US" altLang="ja-JP" dirty="0"/>
              <a:t>ystem</a:t>
            </a:r>
          </a:p>
          <a:p>
            <a:pPr marL="0" indent="0">
              <a:buNone/>
            </a:pPr>
            <a:r>
              <a:rPr lang="ja-JP" altLang="en-US" dirty="0"/>
              <a:t>リレーショナルデータベースを管理するシステム</a:t>
            </a:r>
            <a:endParaRPr lang="en-US" altLang="ja-JP" dirty="0"/>
          </a:p>
          <a:p>
            <a:pPr marL="0" indent="0">
              <a:buNone/>
            </a:pPr>
            <a:r>
              <a:rPr kumimoji="1" lang="ja-JP" altLang="en-US" dirty="0"/>
              <a:t>代表的なものでは</a:t>
            </a:r>
            <a:endParaRPr kumimoji="1" lang="en-US" altLang="ja-JP" dirty="0"/>
          </a:p>
          <a:p>
            <a:pPr lvl="1">
              <a:buFont typeface="Arial" panose="020B0604020202020204" pitchFamily="34" charset="0"/>
              <a:buChar char="•"/>
            </a:pPr>
            <a:r>
              <a:rPr kumimoji="1" lang="en-US" altLang="ja-JP" dirty="0"/>
              <a:t>Oracle Database</a:t>
            </a:r>
          </a:p>
          <a:p>
            <a:pPr lvl="1">
              <a:buFont typeface="Arial" panose="020B0604020202020204" pitchFamily="34" charset="0"/>
              <a:buChar char="•"/>
            </a:pPr>
            <a:r>
              <a:rPr lang="en-US" altLang="ja-JP" dirty="0"/>
              <a:t>MS SQL Server</a:t>
            </a:r>
          </a:p>
          <a:p>
            <a:pPr lvl="1">
              <a:buFont typeface="Arial" panose="020B0604020202020204" pitchFamily="34" charset="0"/>
              <a:buChar char="•"/>
            </a:pPr>
            <a:r>
              <a:rPr lang="en-US" altLang="ja-JP" dirty="0"/>
              <a:t>MySQL</a:t>
            </a:r>
          </a:p>
          <a:p>
            <a:pPr lvl="1">
              <a:buFont typeface="Arial" panose="020B0604020202020204" pitchFamily="34" charset="0"/>
              <a:buChar char="•"/>
            </a:pPr>
            <a:r>
              <a:rPr kumimoji="1" lang="en-US" altLang="ja-JP" dirty="0"/>
              <a:t>SQLite</a:t>
            </a:r>
          </a:p>
          <a:p>
            <a:pPr lvl="1">
              <a:buFont typeface="Arial" panose="020B0604020202020204" pitchFamily="34" charset="0"/>
              <a:buChar char="•"/>
            </a:pPr>
            <a:r>
              <a:rPr lang="en-US" altLang="ja-JP" dirty="0"/>
              <a:t>PostgreSQL</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17</a:t>
            </a:fld>
            <a:endParaRPr kumimoji="1" lang="ja-JP" altLang="en-US"/>
          </a:p>
        </p:txBody>
      </p:sp>
      <mc:AlternateContent xmlns:mc="http://schemas.openxmlformats.org/markup-compatibility/2006" xmlns:p14="http://schemas.microsoft.com/office/powerpoint/2010/main">
        <mc:Choice Requires="p14">
          <p:contentPart p14:bwMode="auto" r:id="rId2">
            <p14:nvContentPartPr>
              <p14:cNvPr id="5" name="インク 4">
                <a:extLst>
                  <a:ext uri="{FF2B5EF4-FFF2-40B4-BE49-F238E27FC236}">
                    <a16:creationId xmlns:a16="http://schemas.microsoft.com/office/drawing/2014/main" id="{B976DC53-7915-4267-89DA-71EE9490F8E4}"/>
                  </a:ext>
                </a:extLst>
              </p14:cNvPr>
              <p14:cNvContentPartPr/>
              <p14:nvPr/>
            </p14:nvContentPartPr>
            <p14:xfrm>
              <a:off x="1619640" y="5422320"/>
              <a:ext cx="3457080" cy="384840"/>
            </p14:xfrm>
          </p:contentPart>
        </mc:Choice>
        <mc:Fallback xmlns="">
          <p:pic>
            <p:nvPicPr>
              <p:cNvPr id="5" name="インク 4">
                <a:extLst>
                  <a:ext uri="{FF2B5EF4-FFF2-40B4-BE49-F238E27FC236}">
                    <a16:creationId xmlns:a16="http://schemas.microsoft.com/office/drawing/2014/main" id="{B976DC53-7915-4267-89DA-71EE9490F8E4}"/>
                  </a:ext>
                </a:extLst>
              </p:cNvPr>
              <p:cNvPicPr/>
              <p:nvPr/>
            </p:nvPicPr>
            <p:blipFill>
              <a:blip r:embed="rId3"/>
              <a:stretch>
                <a:fillRect/>
              </a:stretch>
            </p:blipFill>
            <p:spPr>
              <a:xfrm>
                <a:off x="1610280" y="5412960"/>
                <a:ext cx="3475800" cy="403560"/>
              </a:xfrm>
              <a:prstGeom prst="rect">
                <a:avLst/>
              </a:prstGeom>
            </p:spPr>
          </p:pic>
        </mc:Fallback>
      </mc:AlternateContent>
    </p:spTree>
    <p:extLst>
      <p:ext uri="{BB962C8B-B14F-4D97-AF65-F5344CB8AC3E}">
        <p14:creationId xmlns:p14="http://schemas.microsoft.com/office/powerpoint/2010/main" val="370924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mph" presetSubtype="2" fill="hold" nodeType="clickEffect">
                                  <p:stCondLst>
                                    <p:cond delay="0"/>
                                  </p:stCondLst>
                                  <p:childTnLst>
                                    <p:animClr clrSpc="rgb" dir="cw">
                                      <p:cBhvr override="childStyle">
                                        <p:cTn id="46" dur="500" fill="hold"/>
                                        <p:tgtEl>
                                          <p:spTgt spid="3">
                                            <p:txEl>
                                              <p:pRg st="5" end="5"/>
                                            </p:txEl>
                                          </p:spTgt>
                                        </p:tgtEl>
                                        <p:attrNameLst>
                                          <p:attrName>style.color</p:attrName>
                                        </p:attrNameLst>
                                      </p:cBhvr>
                                      <p:to>
                                        <a:srgbClr val="FF1F1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1F39F13-854E-5A69-1ED0-ACEA2D86B679}"/>
              </a:ext>
            </a:extLst>
          </p:cNvPr>
          <p:cNvSpPr>
            <a:spLocks noGrp="1"/>
          </p:cNvSpPr>
          <p:nvPr>
            <p:ph type="title"/>
          </p:nvPr>
        </p:nvSpPr>
        <p:spPr/>
        <p:txBody>
          <a:bodyPr/>
          <a:lstStyle/>
          <a:p>
            <a:r>
              <a:rPr kumimoji="1" lang="ja-JP" altLang="en-US" dirty="0"/>
              <a:t>内部結合：非等価結合</a:t>
            </a:r>
            <a:r>
              <a:rPr kumimoji="1" lang="en-US" altLang="ja-JP" dirty="0"/>
              <a:t>_</a:t>
            </a:r>
            <a:r>
              <a:rPr kumimoji="1" lang="ja-JP" altLang="en-US" dirty="0"/>
              <a:t>実際</a:t>
            </a:r>
          </a:p>
        </p:txBody>
      </p:sp>
      <p:sp>
        <p:nvSpPr>
          <p:cNvPr id="4" name="スライド番号プレースホルダー 3">
            <a:extLst>
              <a:ext uri="{FF2B5EF4-FFF2-40B4-BE49-F238E27FC236}">
                <a16:creationId xmlns:a16="http://schemas.microsoft.com/office/drawing/2014/main" id="{5DF31310-C392-0D93-B041-F0991C8CC7A7}"/>
              </a:ext>
            </a:extLst>
          </p:cNvPr>
          <p:cNvSpPr>
            <a:spLocks noGrp="1"/>
          </p:cNvSpPr>
          <p:nvPr>
            <p:ph type="sldNum" sz="quarter" idx="12"/>
          </p:nvPr>
        </p:nvSpPr>
        <p:spPr/>
        <p:txBody>
          <a:bodyPr/>
          <a:lstStyle/>
          <a:p>
            <a:fld id="{5A94AD81-C81A-455B-A87B-15031EE15849}" type="slidenum">
              <a:rPr kumimoji="1" lang="ja-JP" altLang="en-US" smtClean="0"/>
              <a:t>170</a:t>
            </a:fld>
            <a:endParaRPr kumimoji="1" lang="ja-JP" altLang="en-US"/>
          </a:p>
        </p:txBody>
      </p:sp>
      <p:grpSp>
        <p:nvGrpSpPr>
          <p:cNvPr id="5" name="グループ化 4">
            <a:extLst>
              <a:ext uri="{FF2B5EF4-FFF2-40B4-BE49-F238E27FC236}">
                <a16:creationId xmlns:a16="http://schemas.microsoft.com/office/drawing/2014/main" id="{84CE98D4-FCDB-9BFB-099D-CEB6A45CA0B7}"/>
              </a:ext>
            </a:extLst>
          </p:cNvPr>
          <p:cNvGrpSpPr/>
          <p:nvPr/>
        </p:nvGrpSpPr>
        <p:grpSpPr>
          <a:xfrm>
            <a:off x="894413" y="2268625"/>
            <a:ext cx="10403174" cy="4265525"/>
            <a:chOff x="894413" y="1986450"/>
            <a:chExt cx="10403174" cy="2666736"/>
          </a:xfrm>
        </p:grpSpPr>
        <p:sp>
          <p:nvSpPr>
            <p:cNvPr id="6" name="正方形/長方形 6">
              <a:extLst>
                <a:ext uri="{FF2B5EF4-FFF2-40B4-BE49-F238E27FC236}">
                  <a16:creationId xmlns:a16="http://schemas.microsoft.com/office/drawing/2014/main" id="{4A790B76-C569-EA3C-F872-94026CCAF7E2}"/>
                </a:ext>
              </a:extLst>
            </p:cNvPr>
            <p:cNvSpPr/>
            <p:nvPr/>
          </p:nvSpPr>
          <p:spPr>
            <a:xfrm>
              <a:off x="894413" y="1986450"/>
              <a:ext cx="10403174" cy="2666736"/>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ahoma" panose="020B0604030504040204" pitchFamily="34" charset="0"/>
                <a:cs typeface="Tahoma" panose="020B0604030504040204" pitchFamily="34" charset="0"/>
              </a:endParaRPr>
            </a:p>
          </p:txBody>
        </p:sp>
        <p:sp>
          <p:nvSpPr>
            <p:cNvPr id="7" name="コンテンツ プレースホルダー 2">
              <a:extLst>
                <a:ext uri="{FF2B5EF4-FFF2-40B4-BE49-F238E27FC236}">
                  <a16:creationId xmlns:a16="http://schemas.microsoft.com/office/drawing/2014/main" id="{A36D26CD-761C-4289-811E-33E2FB7D7706}"/>
                </a:ext>
              </a:extLst>
            </p:cNvPr>
            <p:cNvSpPr txBox="1">
              <a:spLocks/>
            </p:cNvSpPr>
            <p:nvPr/>
          </p:nvSpPr>
          <p:spPr>
            <a:xfrm>
              <a:off x="1142431" y="2076092"/>
              <a:ext cx="10155156" cy="2577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SELECT	</a:t>
              </a:r>
              <a:r>
                <a:rPr lang="en-US" altLang="ja-JP" dirty="0" err="1">
                  <a:solidFill>
                    <a:srgbClr val="FF0000"/>
                  </a:solidFill>
                  <a:latin typeface="Tahoma" panose="020B0604030504040204" pitchFamily="34" charset="0"/>
                  <a:ea typeface="Tahoma" panose="020B0604030504040204" pitchFamily="34" charset="0"/>
                  <a:cs typeface="Tahoma" panose="020B0604030504040204" pitchFamily="34" charset="0"/>
                </a:rPr>
                <a:t>e</a:t>
              </a:r>
              <a:r>
                <a:rPr lang="en-US" altLang="ja-JP" dirty="0" err="1">
                  <a:latin typeface="Tahoma" panose="020B0604030504040204" pitchFamily="34" charset="0"/>
                  <a:ea typeface="Tahoma" panose="020B0604030504040204" pitchFamily="34" charset="0"/>
                  <a:cs typeface="Tahoma" panose="020B0604030504040204" pitchFamily="34" charset="0"/>
                </a:rPr>
                <a:t>.empno</a:t>
              </a:r>
              <a:r>
                <a:rPr lang="en-US" altLang="ja-JP" dirty="0">
                  <a:latin typeface="Tahoma" panose="020B0604030504040204" pitchFamily="34" charset="0"/>
                  <a:ea typeface="Tahoma" panose="020B0604030504040204" pitchFamily="34" charset="0"/>
                  <a:cs typeface="Tahoma" panose="020B0604030504040204" pitchFamily="34" charset="0"/>
                </a:rPr>
                <a:t>, </a:t>
              </a:r>
              <a:r>
                <a:rPr lang="en-US" altLang="ja-JP" dirty="0" err="1">
                  <a:latin typeface="Tahoma" panose="020B0604030504040204" pitchFamily="34" charset="0"/>
                  <a:ea typeface="Tahoma" panose="020B0604030504040204" pitchFamily="34" charset="0"/>
                  <a:cs typeface="Tahoma" panose="020B0604030504040204" pitchFamily="34" charset="0"/>
                </a:rPr>
                <a:t>e.ename</a:t>
              </a:r>
              <a:r>
                <a:rPr lang="en-US" altLang="ja-JP" dirty="0">
                  <a:latin typeface="Tahoma" panose="020B0604030504040204" pitchFamily="34" charset="0"/>
                  <a:ea typeface="Tahoma" panose="020B0604030504040204" pitchFamily="34" charset="0"/>
                  <a:cs typeface="Tahoma" panose="020B0604030504040204" pitchFamily="34" charset="0"/>
                </a:rPr>
                <a:t>, </a:t>
              </a:r>
              <a:r>
                <a:rPr lang="en-US" altLang="ja-JP" dirty="0" err="1">
                  <a:latin typeface="Tahoma" panose="020B0604030504040204" pitchFamily="34" charset="0"/>
                  <a:ea typeface="Tahoma" panose="020B0604030504040204" pitchFamily="34" charset="0"/>
                  <a:cs typeface="Tahoma" panose="020B0604030504040204" pitchFamily="34" charset="0"/>
                </a:rPr>
                <a:t>e.sal</a:t>
              </a:r>
              <a:r>
                <a:rPr lang="en-US" altLang="ja-JP" dirty="0">
                  <a:latin typeface="Tahoma" panose="020B0604030504040204" pitchFamily="34" charset="0"/>
                  <a:ea typeface="Tahoma" panose="020B0604030504040204" pitchFamily="34" charset="0"/>
                  <a:cs typeface="Tahoma" panose="020B0604030504040204" pitchFamily="34" charset="0"/>
                </a:rPr>
                <a:t>, </a:t>
              </a:r>
              <a:r>
                <a:rPr lang="en-US" altLang="ja-JP" dirty="0" err="1">
                  <a:solidFill>
                    <a:schemeClr val="tx2">
                      <a:lumMod val="50000"/>
                      <a:lumOff val="50000"/>
                    </a:schemeClr>
                  </a:solidFill>
                  <a:latin typeface="Tahoma" panose="020B0604030504040204" pitchFamily="34" charset="0"/>
                  <a:ea typeface="Tahoma" panose="020B0604030504040204" pitchFamily="34" charset="0"/>
                  <a:cs typeface="Tahoma" panose="020B0604030504040204" pitchFamily="34" charset="0"/>
                </a:rPr>
                <a:t>s</a:t>
              </a:r>
              <a:r>
                <a:rPr lang="en-US" altLang="ja-JP" dirty="0" err="1">
                  <a:latin typeface="Tahoma" panose="020B0604030504040204" pitchFamily="34" charset="0"/>
                  <a:ea typeface="Tahoma" panose="020B0604030504040204" pitchFamily="34" charset="0"/>
                  <a:cs typeface="Tahoma" panose="020B0604030504040204" pitchFamily="34" charset="0"/>
                </a:rPr>
                <a:t>.grade</a:t>
              </a:r>
              <a:endParaRPr lang="en-US" altLang="ja-JP" dirty="0">
                <a:latin typeface="Tahoma" panose="020B0604030504040204" pitchFamily="34" charset="0"/>
                <a:ea typeface="Tahoma" panose="020B0604030504040204" pitchFamily="34" charset="0"/>
                <a:cs typeface="Tahoma" panose="020B0604030504040204" pitchFamily="34" charset="0"/>
              </a:endParaRP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FROM	</a:t>
              </a:r>
              <a:r>
                <a:rPr lang="en-US" altLang="ja-JP" dirty="0" err="1">
                  <a:latin typeface="Tahoma" panose="020B0604030504040204" pitchFamily="34" charset="0"/>
                  <a:cs typeface="Tahoma" panose="020B0604030504040204" pitchFamily="34" charset="0"/>
                </a:rPr>
                <a:t>emp</a:t>
              </a:r>
              <a:r>
                <a:rPr lang="en-US" altLang="ja-JP" dirty="0">
                  <a:latin typeface="Tahoma" panose="020B0604030504040204" pitchFamily="34" charset="0"/>
                  <a:cs typeface="Tahoma" panose="020B0604030504040204" pitchFamily="34" charset="0"/>
                </a:rPr>
                <a:t> AS </a:t>
              </a:r>
              <a:r>
                <a:rPr lang="en-US" altLang="ja-JP" dirty="0">
                  <a:solidFill>
                    <a:srgbClr val="FF0000"/>
                  </a:solidFill>
                  <a:latin typeface="Tahoma" panose="020B0604030504040204" pitchFamily="34" charset="0"/>
                  <a:cs typeface="Tahoma" panose="020B0604030504040204" pitchFamily="34" charset="0"/>
                </a:rPr>
                <a:t>e</a:t>
              </a:r>
              <a:endPar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endParaRP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JOIN	</a:t>
              </a:r>
              <a:r>
                <a:rPr lang="en-US" altLang="ja-JP" dirty="0" err="1">
                  <a:latin typeface="Tahoma" panose="020B0604030504040204" pitchFamily="34" charset="0"/>
                  <a:ea typeface="Tahoma" panose="020B0604030504040204" pitchFamily="34" charset="0"/>
                  <a:cs typeface="Tahoma" panose="020B0604030504040204" pitchFamily="34" charset="0"/>
                </a:rPr>
                <a:t>salgrade</a:t>
              </a:r>
              <a:r>
                <a:rPr lang="en-US" altLang="ja-JP" dirty="0">
                  <a:latin typeface="Tahoma" panose="020B0604030504040204" pitchFamily="34" charset="0"/>
                  <a:ea typeface="Tahoma" panose="020B0604030504040204" pitchFamily="34" charset="0"/>
                  <a:cs typeface="Tahoma" panose="020B0604030504040204" pitchFamily="34" charset="0"/>
                </a:rPr>
                <a:t> AS </a:t>
              </a:r>
              <a:r>
                <a:rPr lang="en-US" altLang="ja-JP" dirty="0">
                  <a:solidFill>
                    <a:schemeClr val="tx2">
                      <a:lumMod val="50000"/>
                      <a:lumOff val="50000"/>
                    </a:schemeClr>
                  </a:solidFill>
                  <a:latin typeface="Tahoma" panose="020B0604030504040204" pitchFamily="34" charset="0"/>
                  <a:ea typeface="Tahoma" panose="020B0604030504040204" pitchFamily="34" charset="0"/>
                  <a:cs typeface="Tahoma" panose="020B0604030504040204" pitchFamily="34" charset="0"/>
                </a:rPr>
                <a:t>s</a:t>
              </a: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ON		</a:t>
              </a:r>
              <a:r>
                <a:rPr lang="en-US" altLang="ja-JP" dirty="0" err="1">
                  <a:solidFill>
                    <a:srgbClr val="FF0000"/>
                  </a:solidFill>
                  <a:latin typeface="Tahoma" panose="020B0604030504040204" pitchFamily="34" charset="0"/>
                  <a:ea typeface="Tahoma" panose="020B0604030504040204" pitchFamily="34" charset="0"/>
                  <a:cs typeface="Tahoma" panose="020B0604030504040204" pitchFamily="34" charset="0"/>
                </a:rPr>
                <a:t>e</a:t>
              </a:r>
              <a:r>
                <a:rPr lang="en-US" altLang="ja-JP" dirty="0" err="1">
                  <a:latin typeface="Tahoma" panose="020B0604030504040204" pitchFamily="34" charset="0"/>
                  <a:ea typeface="Tahoma" panose="020B0604030504040204" pitchFamily="34" charset="0"/>
                  <a:cs typeface="Tahoma" panose="020B0604030504040204" pitchFamily="34" charset="0"/>
                </a:rPr>
                <a:t>.sal</a:t>
              </a:r>
              <a:r>
                <a:rPr lang="en-US" altLang="ja-JP" dirty="0">
                  <a:latin typeface="Tahoma" panose="020B0604030504040204" pitchFamily="34" charset="0"/>
                  <a:ea typeface="Tahoma" panose="020B0604030504040204" pitchFamily="34" charset="0"/>
                  <a:cs typeface="Tahoma" panose="020B0604030504040204" pitchFamily="34" charset="0"/>
                </a:rPr>
                <a:t> </a:t>
              </a: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&gt;=</a:t>
              </a:r>
              <a:r>
                <a:rPr lang="en-US" altLang="ja-JP" dirty="0">
                  <a:latin typeface="Tahoma" panose="020B0604030504040204" pitchFamily="34" charset="0"/>
                  <a:ea typeface="Tahoma" panose="020B0604030504040204" pitchFamily="34" charset="0"/>
                  <a:cs typeface="Tahoma" panose="020B0604030504040204" pitchFamily="34" charset="0"/>
                </a:rPr>
                <a:t> </a:t>
              </a:r>
              <a:r>
                <a:rPr lang="en-US" altLang="ja-JP" dirty="0" err="1">
                  <a:solidFill>
                    <a:schemeClr val="tx2">
                      <a:lumMod val="50000"/>
                      <a:lumOff val="50000"/>
                    </a:schemeClr>
                  </a:solidFill>
                  <a:latin typeface="Tahoma" panose="020B0604030504040204" pitchFamily="34" charset="0"/>
                  <a:ea typeface="Tahoma" panose="020B0604030504040204" pitchFamily="34" charset="0"/>
                  <a:cs typeface="Tahoma" panose="020B0604030504040204" pitchFamily="34" charset="0"/>
                </a:rPr>
                <a:t>s</a:t>
              </a:r>
              <a:r>
                <a:rPr lang="en-US" altLang="ja-JP" dirty="0" err="1">
                  <a:latin typeface="Tahoma" panose="020B0604030504040204" pitchFamily="34" charset="0"/>
                  <a:ea typeface="Tahoma" panose="020B0604030504040204" pitchFamily="34" charset="0"/>
                  <a:cs typeface="Tahoma" panose="020B0604030504040204" pitchFamily="34" charset="0"/>
                </a:rPr>
                <a:t>.losal</a:t>
              </a:r>
              <a:r>
                <a:rPr lang="en-US" altLang="ja-JP" dirty="0">
                  <a:latin typeface="Tahoma" panose="020B0604030504040204" pitchFamily="34" charset="0"/>
                  <a:ea typeface="Tahoma" panose="020B0604030504040204" pitchFamily="34" charset="0"/>
                  <a:cs typeface="Tahoma" panose="020B0604030504040204" pitchFamily="34" charset="0"/>
                </a:rPr>
                <a:t> </a:t>
              </a: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AND		</a:t>
              </a:r>
              <a:r>
                <a:rPr lang="en-US" altLang="ja-JP" dirty="0" err="1">
                  <a:solidFill>
                    <a:srgbClr val="FF0000"/>
                  </a:solidFill>
                  <a:latin typeface="Tahoma" panose="020B0604030504040204" pitchFamily="34" charset="0"/>
                  <a:ea typeface="Tahoma" panose="020B0604030504040204" pitchFamily="34" charset="0"/>
                  <a:cs typeface="Tahoma" panose="020B0604030504040204" pitchFamily="34" charset="0"/>
                </a:rPr>
                <a:t>e</a:t>
              </a:r>
              <a:r>
                <a:rPr lang="en-US" altLang="ja-JP" dirty="0" err="1">
                  <a:latin typeface="Tahoma" panose="020B0604030504040204" pitchFamily="34" charset="0"/>
                  <a:ea typeface="Tahoma" panose="020B0604030504040204" pitchFamily="34" charset="0"/>
                  <a:cs typeface="Tahoma" panose="020B0604030504040204" pitchFamily="34" charset="0"/>
                </a:rPr>
                <a:t>.sal</a:t>
              </a:r>
              <a:r>
                <a:rPr lang="en-US" altLang="ja-JP" dirty="0">
                  <a:latin typeface="Tahoma" panose="020B0604030504040204" pitchFamily="34" charset="0"/>
                  <a:ea typeface="Tahoma" panose="020B0604030504040204" pitchFamily="34" charset="0"/>
                  <a:cs typeface="Tahoma" panose="020B0604030504040204" pitchFamily="34" charset="0"/>
                </a:rPr>
                <a:t> </a:t>
              </a: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&lt;=</a:t>
              </a:r>
              <a:r>
                <a:rPr lang="en-US" altLang="ja-JP" dirty="0">
                  <a:latin typeface="Tahoma" panose="020B0604030504040204" pitchFamily="34" charset="0"/>
                  <a:ea typeface="Tahoma" panose="020B0604030504040204" pitchFamily="34" charset="0"/>
                  <a:cs typeface="Tahoma" panose="020B0604030504040204" pitchFamily="34" charset="0"/>
                </a:rPr>
                <a:t> </a:t>
              </a:r>
              <a:r>
                <a:rPr lang="en-US" altLang="ja-JP" dirty="0" err="1">
                  <a:solidFill>
                    <a:schemeClr val="tx2">
                      <a:lumMod val="50000"/>
                      <a:lumOff val="50000"/>
                    </a:schemeClr>
                  </a:solidFill>
                  <a:latin typeface="Tahoma" panose="020B0604030504040204" pitchFamily="34" charset="0"/>
                  <a:ea typeface="Tahoma" panose="020B0604030504040204" pitchFamily="34" charset="0"/>
                  <a:cs typeface="Tahoma" panose="020B0604030504040204" pitchFamily="34" charset="0"/>
                </a:rPr>
                <a:t>s</a:t>
              </a:r>
              <a:r>
                <a:rPr lang="en-US" altLang="ja-JP" dirty="0" err="1">
                  <a:latin typeface="Tahoma" panose="020B0604030504040204" pitchFamily="34" charset="0"/>
                  <a:ea typeface="Tahoma" panose="020B0604030504040204" pitchFamily="34" charset="0"/>
                  <a:cs typeface="Tahoma" panose="020B0604030504040204" pitchFamily="34" charset="0"/>
                </a:rPr>
                <a:t>.hisal</a:t>
              </a:r>
              <a:endParaRPr lang="en-US" altLang="ja-JP" dirty="0">
                <a:latin typeface="Tahoma" panose="020B0604030504040204" pitchFamily="34" charset="0"/>
                <a:ea typeface="Tahoma" panose="020B0604030504040204" pitchFamily="34" charset="0"/>
                <a:cs typeface="Tahoma" panose="020B0604030504040204" pitchFamily="34" charset="0"/>
              </a:endParaRP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a:t>
              </a:r>
            </a:p>
          </p:txBody>
        </p:sp>
      </p:grpSp>
      <p:sp>
        <p:nvSpPr>
          <p:cNvPr id="8" name="吹き出し: 角を丸めた四角形 7">
            <a:extLst>
              <a:ext uri="{FF2B5EF4-FFF2-40B4-BE49-F238E27FC236}">
                <a16:creationId xmlns:a16="http://schemas.microsoft.com/office/drawing/2014/main" id="{5F2A2010-C646-6F68-8C5D-9E897B122CEC}"/>
              </a:ext>
            </a:extLst>
          </p:cNvPr>
          <p:cNvSpPr/>
          <p:nvPr/>
        </p:nvSpPr>
        <p:spPr>
          <a:xfrm>
            <a:off x="7239000" y="3429000"/>
            <a:ext cx="3352800" cy="1181100"/>
          </a:xfrm>
          <a:prstGeom prst="wedgeRoundRectCallout">
            <a:avLst>
              <a:gd name="adj1" fmla="val -115801"/>
              <a:gd name="adj2" fmla="val -43951"/>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テーブル別名</a:t>
            </a:r>
            <a:endParaRPr kumimoji="1" lang="en-US" altLang="ja-JP" dirty="0">
              <a:solidFill>
                <a:schemeClr val="tx1"/>
              </a:solidFill>
            </a:endParaRPr>
          </a:p>
          <a:p>
            <a:pPr algn="ctr"/>
            <a:r>
              <a:rPr lang="ja-JP" altLang="en-US" dirty="0">
                <a:solidFill>
                  <a:schemeClr val="tx1"/>
                </a:solidFill>
              </a:rPr>
              <a:t>長いテーブル名を短縮できる</a:t>
            </a:r>
            <a:endParaRPr kumimoji="1" lang="ja-JP" altLang="en-US" dirty="0">
              <a:solidFill>
                <a:schemeClr val="tx1"/>
              </a:solidFill>
            </a:endParaRPr>
          </a:p>
        </p:txBody>
      </p:sp>
      <p:sp>
        <p:nvSpPr>
          <p:cNvPr id="9" name="吹き出し: 角を丸めた四角形 8">
            <a:extLst>
              <a:ext uri="{FF2B5EF4-FFF2-40B4-BE49-F238E27FC236}">
                <a16:creationId xmlns:a16="http://schemas.microsoft.com/office/drawing/2014/main" id="{E145F8AF-EA63-AB46-037D-162C32703EE4}"/>
              </a:ext>
            </a:extLst>
          </p:cNvPr>
          <p:cNvSpPr/>
          <p:nvPr/>
        </p:nvSpPr>
        <p:spPr>
          <a:xfrm>
            <a:off x="6001687" y="5496435"/>
            <a:ext cx="5295900" cy="1181100"/>
          </a:xfrm>
          <a:prstGeom prst="wedgeRoundRectCallout">
            <a:avLst>
              <a:gd name="adj1" fmla="val -77374"/>
              <a:gd name="adj2" fmla="val -56854"/>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結合条件が不等号</a:t>
            </a:r>
            <a:endParaRPr lang="en-US" altLang="ja-JP" dirty="0">
              <a:solidFill>
                <a:schemeClr val="tx1"/>
              </a:solidFill>
            </a:endParaRPr>
          </a:p>
          <a:p>
            <a:pPr algn="ctr"/>
            <a:r>
              <a:rPr kumimoji="1" lang="en-US" altLang="ja-JP" dirty="0" err="1">
                <a:solidFill>
                  <a:schemeClr val="tx1"/>
                </a:solidFill>
              </a:rPr>
              <a:t>e.sa</a:t>
            </a:r>
            <a:r>
              <a:rPr lang="en-US" altLang="ja-JP" dirty="0" err="1">
                <a:solidFill>
                  <a:schemeClr val="tx1"/>
                </a:solidFill>
              </a:rPr>
              <a:t>l</a:t>
            </a:r>
            <a:r>
              <a:rPr lang="ja-JP" altLang="en-US" dirty="0">
                <a:solidFill>
                  <a:schemeClr val="tx1"/>
                </a:solidFill>
              </a:rPr>
              <a:t>が</a:t>
            </a:r>
            <a:r>
              <a:rPr lang="en-US" altLang="ja-JP" dirty="0" err="1">
                <a:solidFill>
                  <a:schemeClr val="tx1"/>
                </a:solidFill>
              </a:rPr>
              <a:t>s.losal</a:t>
            </a:r>
            <a:r>
              <a:rPr lang="ja-JP" altLang="en-US" dirty="0">
                <a:solidFill>
                  <a:schemeClr val="tx1"/>
                </a:solidFill>
              </a:rPr>
              <a:t>以上</a:t>
            </a:r>
            <a:r>
              <a:rPr lang="en-US" altLang="ja-JP" dirty="0" err="1">
                <a:solidFill>
                  <a:schemeClr val="tx1"/>
                </a:solidFill>
              </a:rPr>
              <a:t>s.hisal</a:t>
            </a:r>
            <a:r>
              <a:rPr lang="ja-JP" altLang="en-US" dirty="0">
                <a:solidFill>
                  <a:schemeClr val="tx1"/>
                </a:solidFill>
              </a:rPr>
              <a:t>以下のレコードと結合</a:t>
            </a:r>
            <a:endParaRPr kumimoji="1" lang="ja-JP" altLang="en-US" dirty="0">
              <a:solidFill>
                <a:schemeClr val="tx1"/>
              </a:solidFill>
            </a:endParaRPr>
          </a:p>
        </p:txBody>
      </p:sp>
      <mc:AlternateContent xmlns:mc="http://schemas.openxmlformats.org/markup-compatibility/2006" xmlns:p14="http://schemas.microsoft.com/office/powerpoint/2010/main">
        <mc:Choice Requires="p14">
          <p:contentPart p14:bwMode="auto" r:id="rId3">
            <p14:nvContentPartPr>
              <p14:cNvPr id="3" name="インク 2">
                <a:extLst>
                  <a:ext uri="{FF2B5EF4-FFF2-40B4-BE49-F238E27FC236}">
                    <a16:creationId xmlns:a16="http://schemas.microsoft.com/office/drawing/2014/main" id="{DB36BC0E-D983-4884-AAC0-1AF46CBBDEEF}"/>
                  </a:ext>
                </a:extLst>
              </p14:cNvPr>
              <p14:cNvContentPartPr/>
              <p14:nvPr/>
            </p14:nvContentPartPr>
            <p14:xfrm>
              <a:off x="4140000" y="3204360"/>
              <a:ext cx="421920" cy="29160"/>
            </p14:xfrm>
          </p:contentPart>
        </mc:Choice>
        <mc:Fallback xmlns="">
          <p:pic>
            <p:nvPicPr>
              <p:cNvPr id="3" name="インク 2">
                <a:extLst>
                  <a:ext uri="{FF2B5EF4-FFF2-40B4-BE49-F238E27FC236}">
                    <a16:creationId xmlns:a16="http://schemas.microsoft.com/office/drawing/2014/main" id="{DB36BC0E-D983-4884-AAC0-1AF46CBBDEEF}"/>
                  </a:ext>
                </a:extLst>
              </p:cNvPr>
              <p:cNvPicPr/>
              <p:nvPr/>
            </p:nvPicPr>
            <p:blipFill>
              <a:blip r:embed="rId4"/>
              <a:stretch>
                <a:fillRect/>
              </a:stretch>
            </p:blipFill>
            <p:spPr>
              <a:xfrm>
                <a:off x="4124160" y="3141000"/>
                <a:ext cx="4532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インク 9">
                <a:extLst>
                  <a:ext uri="{FF2B5EF4-FFF2-40B4-BE49-F238E27FC236}">
                    <a16:creationId xmlns:a16="http://schemas.microsoft.com/office/drawing/2014/main" id="{918036A2-3484-40A3-AF03-17D274A4A16E}"/>
                  </a:ext>
                </a:extLst>
              </p14:cNvPr>
              <p14:cNvContentPartPr/>
              <p14:nvPr/>
            </p14:nvContentPartPr>
            <p14:xfrm>
              <a:off x="4150080" y="3283920"/>
              <a:ext cx="424440" cy="13680"/>
            </p14:xfrm>
          </p:contentPart>
        </mc:Choice>
        <mc:Fallback xmlns="">
          <p:pic>
            <p:nvPicPr>
              <p:cNvPr id="10" name="インク 9">
                <a:extLst>
                  <a:ext uri="{FF2B5EF4-FFF2-40B4-BE49-F238E27FC236}">
                    <a16:creationId xmlns:a16="http://schemas.microsoft.com/office/drawing/2014/main" id="{918036A2-3484-40A3-AF03-17D274A4A16E}"/>
                  </a:ext>
                </a:extLst>
              </p:cNvPr>
              <p:cNvPicPr/>
              <p:nvPr/>
            </p:nvPicPr>
            <p:blipFill>
              <a:blip r:embed="rId6"/>
              <a:stretch>
                <a:fillRect/>
              </a:stretch>
            </p:blipFill>
            <p:spPr>
              <a:xfrm>
                <a:off x="4134240" y="3220560"/>
                <a:ext cx="45576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インク 10">
                <a:extLst>
                  <a:ext uri="{FF2B5EF4-FFF2-40B4-BE49-F238E27FC236}">
                    <a16:creationId xmlns:a16="http://schemas.microsoft.com/office/drawing/2014/main" id="{F0813271-C84F-40C6-BADA-6D6F722D3157}"/>
                  </a:ext>
                </a:extLst>
              </p14:cNvPr>
              <p14:cNvContentPartPr/>
              <p14:nvPr/>
            </p14:nvContentPartPr>
            <p14:xfrm>
              <a:off x="4105440" y="3374640"/>
              <a:ext cx="485280" cy="22680"/>
            </p14:xfrm>
          </p:contentPart>
        </mc:Choice>
        <mc:Fallback xmlns="">
          <p:pic>
            <p:nvPicPr>
              <p:cNvPr id="11" name="インク 10">
                <a:extLst>
                  <a:ext uri="{FF2B5EF4-FFF2-40B4-BE49-F238E27FC236}">
                    <a16:creationId xmlns:a16="http://schemas.microsoft.com/office/drawing/2014/main" id="{F0813271-C84F-40C6-BADA-6D6F722D3157}"/>
                  </a:ext>
                </a:extLst>
              </p:cNvPr>
              <p:cNvPicPr/>
              <p:nvPr/>
            </p:nvPicPr>
            <p:blipFill>
              <a:blip r:embed="rId8"/>
              <a:stretch>
                <a:fillRect/>
              </a:stretch>
            </p:blipFill>
            <p:spPr>
              <a:xfrm>
                <a:off x="4089600" y="3311280"/>
                <a:ext cx="51660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インク 11">
                <a:extLst>
                  <a:ext uri="{FF2B5EF4-FFF2-40B4-BE49-F238E27FC236}">
                    <a16:creationId xmlns:a16="http://schemas.microsoft.com/office/drawing/2014/main" id="{F34936E3-2C92-42A3-B33B-1AFB3D843D90}"/>
                  </a:ext>
                </a:extLst>
              </p14:cNvPr>
              <p14:cNvContentPartPr/>
              <p14:nvPr/>
            </p14:nvContentPartPr>
            <p14:xfrm>
              <a:off x="4085280" y="3442680"/>
              <a:ext cx="447120" cy="13680"/>
            </p14:xfrm>
          </p:contentPart>
        </mc:Choice>
        <mc:Fallback xmlns="">
          <p:pic>
            <p:nvPicPr>
              <p:cNvPr id="12" name="インク 11">
                <a:extLst>
                  <a:ext uri="{FF2B5EF4-FFF2-40B4-BE49-F238E27FC236}">
                    <a16:creationId xmlns:a16="http://schemas.microsoft.com/office/drawing/2014/main" id="{F34936E3-2C92-42A3-B33B-1AFB3D843D90}"/>
                  </a:ext>
                </a:extLst>
              </p:cNvPr>
              <p:cNvPicPr/>
              <p:nvPr/>
            </p:nvPicPr>
            <p:blipFill>
              <a:blip r:embed="rId10"/>
              <a:stretch>
                <a:fillRect/>
              </a:stretch>
            </p:blipFill>
            <p:spPr>
              <a:xfrm>
                <a:off x="4069440" y="3379320"/>
                <a:ext cx="4784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インク 12">
                <a:extLst>
                  <a:ext uri="{FF2B5EF4-FFF2-40B4-BE49-F238E27FC236}">
                    <a16:creationId xmlns:a16="http://schemas.microsoft.com/office/drawing/2014/main" id="{D2866DE9-B024-4346-8417-00E826AC74C6}"/>
                  </a:ext>
                </a:extLst>
              </p14:cNvPr>
              <p14:cNvContentPartPr/>
              <p14:nvPr/>
            </p14:nvContentPartPr>
            <p14:xfrm>
              <a:off x="4201920" y="3189600"/>
              <a:ext cx="336600" cy="36000"/>
            </p14:xfrm>
          </p:contentPart>
        </mc:Choice>
        <mc:Fallback xmlns="">
          <p:pic>
            <p:nvPicPr>
              <p:cNvPr id="13" name="インク 12">
                <a:extLst>
                  <a:ext uri="{FF2B5EF4-FFF2-40B4-BE49-F238E27FC236}">
                    <a16:creationId xmlns:a16="http://schemas.microsoft.com/office/drawing/2014/main" id="{D2866DE9-B024-4346-8417-00E826AC74C6}"/>
                  </a:ext>
                </a:extLst>
              </p:cNvPr>
              <p:cNvPicPr/>
              <p:nvPr/>
            </p:nvPicPr>
            <p:blipFill>
              <a:blip r:embed="rId12"/>
              <a:stretch>
                <a:fillRect/>
              </a:stretch>
            </p:blipFill>
            <p:spPr>
              <a:xfrm>
                <a:off x="4186080" y="3126240"/>
                <a:ext cx="3679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インク 13">
                <a:extLst>
                  <a:ext uri="{FF2B5EF4-FFF2-40B4-BE49-F238E27FC236}">
                    <a16:creationId xmlns:a16="http://schemas.microsoft.com/office/drawing/2014/main" id="{C68404A5-0D21-48DC-B457-763CF8D88EDA}"/>
                  </a:ext>
                </a:extLst>
              </p14:cNvPr>
              <p14:cNvContentPartPr/>
              <p14:nvPr/>
            </p14:nvContentPartPr>
            <p14:xfrm>
              <a:off x="4349520" y="4028400"/>
              <a:ext cx="2880" cy="1440"/>
            </p14:xfrm>
          </p:contentPart>
        </mc:Choice>
        <mc:Fallback xmlns="">
          <p:pic>
            <p:nvPicPr>
              <p:cNvPr id="14" name="インク 13">
                <a:extLst>
                  <a:ext uri="{FF2B5EF4-FFF2-40B4-BE49-F238E27FC236}">
                    <a16:creationId xmlns:a16="http://schemas.microsoft.com/office/drawing/2014/main" id="{C68404A5-0D21-48DC-B457-763CF8D88EDA}"/>
                  </a:ext>
                </a:extLst>
              </p:cNvPr>
              <p:cNvPicPr/>
              <p:nvPr/>
            </p:nvPicPr>
            <p:blipFill>
              <a:blip r:embed="rId14"/>
              <a:stretch>
                <a:fillRect/>
              </a:stretch>
            </p:blipFill>
            <p:spPr>
              <a:xfrm>
                <a:off x="4333680" y="3965040"/>
                <a:ext cx="3420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インク 14">
                <a:extLst>
                  <a:ext uri="{FF2B5EF4-FFF2-40B4-BE49-F238E27FC236}">
                    <a16:creationId xmlns:a16="http://schemas.microsoft.com/office/drawing/2014/main" id="{C6E12584-543E-4532-B475-DD4E40E1A995}"/>
                  </a:ext>
                </a:extLst>
              </p14:cNvPr>
              <p14:cNvContentPartPr/>
              <p14:nvPr/>
            </p14:nvContentPartPr>
            <p14:xfrm>
              <a:off x="4936320" y="3818520"/>
              <a:ext cx="445680" cy="23760"/>
            </p14:xfrm>
          </p:contentPart>
        </mc:Choice>
        <mc:Fallback xmlns="">
          <p:pic>
            <p:nvPicPr>
              <p:cNvPr id="15" name="インク 14">
                <a:extLst>
                  <a:ext uri="{FF2B5EF4-FFF2-40B4-BE49-F238E27FC236}">
                    <a16:creationId xmlns:a16="http://schemas.microsoft.com/office/drawing/2014/main" id="{C6E12584-543E-4532-B475-DD4E40E1A995}"/>
                  </a:ext>
                </a:extLst>
              </p:cNvPr>
              <p:cNvPicPr/>
              <p:nvPr/>
            </p:nvPicPr>
            <p:blipFill>
              <a:blip r:embed="rId16"/>
              <a:stretch>
                <a:fillRect/>
              </a:stretch>
            </p:blipFill>
            <p:spPr>
              <a:xfrm>
                <a:off x="4920480" y="3755160"/>
                <a:ext cx="47700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インク 15">
                <a:extLst>
                  <a:ext uri="{FF2B5EF4-FFF2-40B4-BE49-F238E27FC236}">
                    <a16:creationId xmlns:a16="http://schemas.microsoft.com/office/drawing/2014/main" id="{C198AA0A-173F-4CC3-BAAD-22B2EFDAB118}"/>
                  </a:ext>
                </a:extLst>
              </p14:cNvPr>
              <p14:cNvContentPartPr/>
              <p14:nvPr/>
            </p14:nvContentPartPr>
            <p14:xfrm>
              <a:off x="4975920" y="3895920"/>
              <a:ext cx="445680" cy="25920"/>
            </p14:xfrm>
          </p:contentPart>
        </mc:Choice>
        <mc:Fallback xmlns="">
          <p:pic>
            <p:nvPicPr>
              <p:cNvPr id="16" name="インク 15">
                <a:extLst>
                  <a:ext uri="{FF2B5EF4-FFF2-40B4-BE49-F238E27FC236}">
                    <a16:creationId xmlns:a16="http://schemas.microsoft.com/office/drawing/2014/main" id="{C198AA0A-173F-4CC3-BAAD-22B2EFDAB118}"/>
                  </a:ext>
                </a:extLst>
              </p:cNvPr>
              <p:cNvPicPr/>
              <p:nvPr/>
            </p:nvPicPr>
            <p:blipFill>
              <a:blip r:embed="rId18"/>
              <a:stretch>
                <a:fillRect/>
              </a:stretch>
            </p:blipFill>
            <p:spPr>
              <a:xfrm>
                <a:off x="4960080" y="3832560"/>
                <a:ext cx="47700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インク 16">
                <a:extLst>
                  <a:ext uri="{FF2B5EF4-FFF2-40B4-BE49-F238E27FC236}">
                    <a16:creationId xmlns:a16="http://schemas.microsoft.com/office/drawing/2014/main" id="{5009EEF1-9675-46C4-9751-B9B80E3096AA}"/>
                  </a:ext>
                </a:extLst>
              </p14:cNvPr>
              <p14:cNvContentPartPr/>
              <p14:nvPr/>
            </p14:nvContentPartPr>
            <p14:xfrm>
              <a:off x="4931280" y="3972240"/>
              <a:ext cx="462960" cy="26280"/>
            </p14:xfrm>
          </p:contentPart>
        </mc:Choice>
        <mc:Fallback xmlns="">
          <p:pic>
            <p:nvPicPr>
              <p:cNvPr id="17" name="インク 16">
                <a:extLst>
                  <a:ext uri="{FF2B5EF4-FFF2-40B4-BE49-F238E27FC236}">
                    <a16:creationId xmlns:a16="http://schemas.microsoft.com/office/drawing/2014/main" id="{5009EEF1-9675-46C4-9751-B9B80E3096AA}"/>
                  </a:ext>
                </a:extLst>
              </p:cNvPr>
              <p:cNvPicPr/>
              <p:nvPr/>
            </p:nvPicPr>
            <p:blipFill>
              <a:blip r:embed="rId20"/>
              <a:stretch>
                <a:fillRect/>
              </a:stretch>
            </p:blipFill>
            <p:spPr>
              <a:xfrm>
                <a:off x="4915440" y="3908880"/>
                <a:ext cx="49428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インク 17">
                <a:extLst>
                  <a:ext uri="{FF2B5EF4-FFF2-40B4-BE49-F238E27FC236}">
                    <a16:creationId xmlns:a16="http://schemas.microsoft.com/office/drawing/2014/main" id="{3175697B-BFA4-458A-AB1C-38F4AE5E00AD}"/>
                  </a:ext>
                </a:extLst>
              </p14:cNvPr>
              <p14:cNvContentPartPr/>
              <p14:nvPr/>
            </p14:nvContentPartPr>
            <p14:xfrm>
              <a:off x="4880520" y="4062600"/>
              <a:ext cx="511200" cy="49320"/>
            </p14:xfrm>
          </p:contentPart>
        </mc:Choice>
        <mc:Fallback xmlns="">
          <p:pic>
            <p:nvPicPr>
              <p:cNvPr id="18" name="インク 17">
                <a:extLst>
                  <a:ext uri="{FF2B5EF4-FFF2-40B4-BE49-F238E27FC236}">
                    <a16:creationId xmlns:a16="http://schemas.microsoft.com/office/drawing/2014/main" id="{3175697B-BFA4-458A-AB1C-38F4AE5E00AD}"/>
                  </a:ext>
                </a:extLst>
              </p:cNvPr>
              <p:cNvPicPr/>
              <p:nvPr/>
            </p:nvPicPr>
            <p:blipFill>
              <a:blip r:embed="rId22"/>
              <a:stretch>
                <a:fillRect/>
              </a:stretch>
            </p:blipFill>
            <p:spPr>
              <a:xfrm>
                <a:off x="4864680" y="3999240"/>
                <a:ext cx="5425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インク 18">
                <a:extLst>
                  <a:ext uri="{FF2B5EF4-FFF2-40B4-BE49-F238E27FC236}">
                    <a16:creationId xmlns:a16="http://schemas.microsoft.com/office/drawing/2014/main" id="{6AD8027B-3642-4C4A-8058-54D3C769BE1F}"/>
                  </a:ext>
                </a:extLst>
              </p14:cNvPr>
              <p14:cNvContentPartPr/>
              <p14:nvPr/>
            </p14:nvContentPartPr>
            <p14:xfrm>
              <a:off x="4131360" y="4539240"/>
              <a:ext cx="639000" cy="41400"/>
            </p14:xfrm>
          </p:contentPart>
        </mc:Choice>
        <mc:Fallback xmlns="">
          <p:pic>
            <p:nvPicPr>
              <p:cNvPr id="19" name="インク 18">
                <a:extLst>
                  <a:ext uri="{FF2B5EF4-FFF2-40B4-BE49-F238E27FC236}">
                    <a16:creationId xmlns:a16="http://schemas.microsoft.com/office/drawing/2014/main" id="{6AD8027B-3642-4C4A-8058-54D3C769BE1F}"/>
                  </a:ext>
                </a:extLst>
              </p:cNvPr>
              <p:cNvPicPr/>
              <p:nvPr/>
            </p:nvPicPr>
            <p:blipFill>
              <a:blip r:embed="rId24"/>
              <a:stretch>
                <a:fillRect/>
              </a:stretch>
            </p:blipFill>
            <p:spPr>
              <a:xfrm>
                <a:off x="4115520" y="4475880"/>
                <a:ext cx="6703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インク 19">
                <a:extLst>
                  <a:ext uri="{FF2B5EF4-FFF2-40B4-BE49-F238E27FC236}">
                    <a16:creationId xmlns:a16="http://schemas.microsoft.com/office/drawing/2014/main" id="{101186C4-4612-486F-9F58-FEDBB62F5082}"/>
                  </a:ext>
                </a:extLst>
              </p14:cNvPr>
              <p14:cNvContentPartPr/>
              <p14:nvPr/>
            </p14:nvContentPartPr>
            <p14:xfrm>
              <a:off x="4170960" y="4472640"/>
              <a:ext cx="528840" cy="64440"/>
            </p14:xfrm>
          </p:contentPart>
        </mc:Choice>
        <mc:Fallback xmlns="">
          <p:pic>
            <p:nvPicPr>
              <p:cNvPr id="20" name="インク 19">
                <a:extLst>
                  <a:ext uri="{FF2B5EF4-FFF2-40B4-BE49-F238E27FC236}">
                    <a16:creationId xmlns:a16="http://schemas.microsoft.com/office/drawing/2014/main" id="{101186C4-4612-486F-9F58-FEDBB62F5082}"/>
                  </a:ext>
                </a:extLst>
              </p:cNvPr>
              <p:cNvPicPr/>
              <p:nvPr/>
            </p:nvPicPr>
            <p:blipFill>
              <a:blip r:embed="rId26"/>
              <a:stretch>
                <a:fillRect/>
              </a:stretch>
            </p:blipFill>
            <p:spPr>
              <a:xfrm>
                <a:off x="4155120" y="4409280"/>
                <a:ext cx="56016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インク 20">
                <a:extLst>
                  <a:ext uri="{FF2B5EF4-FFF2-40B4-BE49-F238E27FC236}">
                    <a16:creationId xmlns:a16="http://schemas.microsoft.com/office/drawing/2014/main" id="{E14C020A-B3E9-4AFE-9119-E0C778DAC4E3}"/>
                  </a:ext>
                </a:extLst>
              </p14:cNvPr>
              <p14:cNvContentPartPr/>
              <p14:nvPr/>
            </p14:nvContentPartPr>
            <p14:xfrm>
              <a:off x="4148640" y="4654800"/>
              <a:ext cx="663840" cy="13680"/>
            </p14:xfrm>
          </p:contentPart>
        </mc:Choice>
        <mc:Fallback xmlns="">
          <p:pic>
            <p:nvPicPr>
              <p:cNvPr id="21" name="インク 20">
                <a:extLst>
                  <a:ext uri="{FF2B5EF4-FFF2-40B4-BE49-F238E27FC236}">
                    <a16:creationId xmlns:a16="http://schemas.microsoft.com/office/drawing/2014/main" id="{E14C020A-B3E9-4AFE-9119-E0C778DAC4E3}"/>
                  </a:ext>
                </a:extLst>
              </p:cNvPr>
              <p:cNvPicPr/>
              <p:nvPr/>
            </p:nvPicPr>
            <p:blipFill>
              <a:blip r:embed="rId28"/>
              <a:stretch>
                <a:fillRect/>
              </a:stretch>
            </p:blipFill>
            <p:spPr>
              <a:xfrm>
                <a:off x="4132800" y="4591440"/>
                <a:ext cx="69516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インク 21">
                <a:extLst>
                  <a:ext uri="{FF2B5EF4-FFF2-40B4-BE49-F238E27FC236}">
                    <a16:creationId xmlns:a16="http://schemas.microsoft.com/office/drawing/2014/main" id="{56432825-2C99-42BA-9376-DCFF0EE8A87C}"/>
                  </a:ext>
                </a:extLst>
              </p14:cNvPr>
              <p14:cNvContentPartPr/>
              <p14:nvPr/>
            </p14:nvContentPartPr>
            <p14:xfrm>
              <a:off x="4162320" y="5088960"/>
              <a:ext cx="627840" cy="37080"/>
            </p14:xfrm>
          </p:contentPart>
        </mc:Choice>
        <mc:Fallback xmlns="">
          <p:pic>
            <p:nvPicPr>
              <p:cNvPr id="22" name="インク 21">
                <a:extLst>
                  <a:ext uri="{FF2B5EF4-FFF2-40B4-BE49-F238E27FC236}">
                    <a16:creationId xmlns:a16="http://schemas.microsoft.com/office/drawing/2014/main" id="{56432825-2C99-42BA-9376-DCFF0EE8A87C}"/>
                  </a:ext>
                </a:extLst>
              </p:cNvPr>
              <p:cNvPicPr/>
              <p:nvPr/>
            </p:nvPicPr>
            <p:blipFill>
              <a:blip r:embed="rId30"/>
              <a:stretch>
                <a:fillRect/>
              </a:stretch>
            </p:blipFill>
            <p:spPr>
              <a:xfrm>
                <a:off x="4146480" y="5025600"/>
                <a:ext cx="65916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 name="インク 22">
                <a:extLst>
                  <a:ext uri="{FF2B5EF4-FFF2-40B4-BE49-F238E27FC236}">
                    <a16:creationId xmlns:a16="http://schemas.microsoft.com/office/drawing/2014/main" id="{9F732754-CB1C-4558-A5E3-1A78849F1D91}"/>
                  </a:ext>
                </a:extLst>
              </p14:cNvPr>
              <p14:cNvContentPartPr/>
              <p14:nvPr/>
            </p14:nvContentPartPr>
            <p14:xfrm>
              <a:off x="4201920" y="5211000"/>
              <a:ext cx="592200" cy="13680"/>
            </p14:xfrm>
          </p:contentPart>
        </mc:Choice>
        <mc:Fallback xmlns="">
          <p:pic>
            <p:nvPicPr>
              <p:cNvPr id="23" name="インク 22">
                <a:extLst>
                  <a:ext uri="{FF2B5EF4-FFF2-40B4-BE49-F238E27FC236}">
                    <a16:creationId xmlns:a16="http://schemas.microsoft.com/office/drawing/2014/main" id="{9F732754-CB1C-4558-A5E3-1A78849F1D91}"/>
                  </a:ext>
                </a:extLst>
              </p:cNvPr>
              <p:cNvPicPr/>
              <p:nvPr/>
            </p:nvPicPr>
            <p:blipFill>
              <a:blip r:embed="rId32"/>
              <a:stretch>
                <a:fillRect/>
              </a:stretch>
            </p:blipFill>
            <p:spPr>
              <a:xfrm>
                <a:off x="4186080" y="5147640"/>
                <a:ext cx="62352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インク 23">
                <a:extLst>
                  <a:ext uri="{FF2B5EF4-FFF2-40B4-BE49-F238E27FC236}">
                    <a16:creationId xmlns:a16="http://schemas.microsoft.com/office/drawing/2014/main" id="{956326CA-9C5E-412A-855E-6AF044C12641}"/>
                  </a:ext>
                </a:extLst>
              </p14:cNvPr>
              <p14:cNvContentPartPr/>
              <p14:nvPr/>
            </p14:nvContentPartPr>
            <p14:xfrm>
              <a:off x="4236840" y="5294520"/>
              <a:ext cx="568440" cy="27720"/>
            </p14:xfrm>
          </p:contentPart>
        </mc:Choice>
        <mc:Fallback xmlns="">
          <p:pic>
            <p:nvPicPr>
              <p:cNvPr id="24" name="インク 23">
                <a:extLst>
                  <a:ext uri="{FF2B5EF4-FFF2-40B4-BE49-F238E27FC236}">
                    <a16:creationId xmlns:a16="http://schemas.microsoft.com/office/drawing/2014/main" id="{956326CA-9C5E-412A-855E-6AF044C12641}"/>
                  </a:ext>
                </a:extLst>
              </p:cNvPr>
              <p:cNvPicPr/>
              <p:nvPr/>
            </p:nvPicPr>
            <p:blipFill>
              <a:blip r:embed="rId34"/>
              <a:stretch>
                <a:fillRect/>
              </a:stretch>
            </p:blipFill>
            <p:spPr>
              <a:xfrm>
                <a:off x="4221000" y="5231160"/>
                <a:ext cx="5997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5" name="インク 24">
                <a:extLst>
                  <a:ext uri="{FF2B5EF4-FFF2-40B4-BE49-F238E27FC236}">
                    <a16:creationId xmlns:a16="http://schemas.microsoft.com/office/drawing/2014/main" id="{6CF21A0F-9744-4B2C-8897-EE7949E5D9E4}"/>
                  </a:ext>
                </a:extLst>
              </p14:cNvPr>
              <p14:cNvContentPartPr/>
              <p14:nvPr/>
            </p14:nvContentPartPr>
            <p14:xfrm>
              <a:off x="3314160" y="1642680"/>
              <a:ext cx="8153640" cy="4439160"/>
            </p14:xfrm>
          </p:contentPart>
        </mc:Choice>
        <mc:Fallback xmlns="">
          <p:pic>
            <p:nvPicPr>
              <p:cNvPr id="25" name="インク 24">
                <a:extLst>
                  <a:ext uri="{FF2B5EF4-FFF2-40B4-BE49-F238E27FC236}">
                    <a16:creationId xmlns:a16="http://schemas.microsoft.com/office/drawing/2014/main" id="{6CF21A0F-9744-4B2C-8897-EE7949E5D9E4}"/>
                  </a:ext>
                </a:extLst>
              </p:cNvPr>
              <p:cNvPicPr/>
              <p:nvPr/>
            </p:nvPicPr>
            <p:blipFill>
              <a:blip r:embed="rId36"/>
              <a:stretch>
                <a:fillRect/>
              </a:stretch>
            </p:blipFill>
            <p:spPr>
              <a:xfrm>
                <a:off x="3304800" y="1633320"/>
                <a:ext cx="8172360" cy="4457880"/>
              </a:xfrm>
              <a:prstGeom prst="rect">
                <a:avLst/>
              </a:prstGeom>
            </p:spPr>
          </p:pic>
        </mc:Fallback>
      </mc:AlternateContent>
    </p:spTree>
    <p:extLst>
      <p:ext uri="{BB962C8B-B14F-4D97-AF65-F5344CB8AC3E}">
        <p14:creationId xmlns:p14="http://schemas.microsoft.com/office/powerpoint/2010/main" val="274385781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C8E312-0407-0A28-0FB3-D32B1A7102E8}"/>
              </a:ext>
            </a:extLst>
          </p:cNvPr>
          <p:cNvSpPr>
            <a:spLocks noGrp="1"/>
          </p:cNvSpPr>
          <p:nvPr>
            <p:ph type="title"/>
          </p:nvPr>
        </p:nvSpPr>
        <p:spPr/>
        <p:txBody>
          <a:bodyPr/>
          <a:lstStyle/>
          <a:p>
            <a:r>
              <a:rPr lang="ja-JP" altLang="en-US" dirty="0"/>
              <a:t>内部結合：３つ以上の結合</a:t>
            </a:r>
            <a:endParaRPr kumimoji="1" lang="ja-JP" altLang="en-US" dirty="0"/>
          </a:p>
        </p:txBody>
      </p:sp>
      <p:sp>
        <p:nvSpPr>
          <p:cNvPr id="4" name="スライド番号プレースホルダー 3">
            <a:extLst>
              <a:ext uri="{FF2B5EF4-FFF2-40B4-BE49-F238E27FC236}">
                <a16:creationId xmlns:a16="http://schemas.microsoft.com/office/drawing/2014/main" id="{0ACEAD02-032F-2A09-84F8-98C860B9809D}"/>
              </a:ext>
            </a:extLst>
          </p:cNvPr>
          <p:cNvSpPr>
            <a:spLocks noGrp="1"/>
          </p:cNvSpPr>
          <p:nvPr>
            <p:ph type="sldNum" sz="quarter" idx="12"/>
          </p:nvPr>
        </p:nvSpPr>
        <p:spPr/>
        <p:txBody>
          <a:bodyPr/>
          <a:lstStyle/>
          <a:p>
            <a:fld id="{5A94AD81-C81A-455B-A87B-15031EE15849}" type="slidenum">
              <a:rPr kumimoji="1" lang="ja-JP" altLang="en-US" smtClean="0"/>
              <a:t>171</a:t>
            </a:fld>
            <a:endParaRPr kumimoji="1" lang="ja-JP" altLang="en-US"/>
          </a:p>
        </p:txBody>
      </p:sp>
      <p:grpSp>
        <p:nvGrpSpPr>
          <p:cNvPr id="5" name="グループ化 4">
            <a:extLst>
              <a:ext uri="{FF2B5EF4-FFF2-40B4-BE49-F238E27FC236}">
                <a16:creationId xmlns:a16="http://schemas.microsoft.com/office/drawing/2014/main" id="{F33AEECE-B030-4A09-6985-CAFC8A992F55}"/>
              </a:ext>
            </a:extLst>
          </p:cNvPr>
          <p:cNvGrpSpPr/>
          <p:nvPr/>
        </p:nvGrpSpPr>
        <p:grpSpPr>
          <a:xfrm>
            <a:off x="1139252" y="916075"/>
            <a:ext cx="10403174" cy="4265525"/>
            <a:chOff x="894413" y="1986450"/>
            <a:chExt cx="10403174" cy="2666736"/>
          </a:xfrm>
        </p:grpSpPr>
        <p:sp>
          <p:nvSpPr>
            <p:cNvPr id="6" name="正方形/長方形 6">
              <a:extLst>
                <a:ext uri="{FF2B5EF4-FFF2-40B4-BE49-F238E27FC236}">
                  <a16:creationId xmlns:a16="http://schemas.microsoft.com/office/drawing/2014/main" id="{7C642D5D-0060-05C9-05D6-C58E319CCA5A}"/>
                </a:ext>
              </a:extLst>
            </p:cNvPr>
            <p:cNvSpPr/>
            <p:nvPr/>
          </p:nvSpPr>
          <p:spPr>
            <a:xfrm>
              <a:off x="894413" y="1986450"/>
              <a:ext cx="10403174" cy="2666736"/>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ahoma" panose="020B0604030504040204" pitchFamily="34" charset="0"/>
                <a:cs typeface="Tahoma" panose="020B0604030504040204" pitchFamily="34" charset="0"/>
              </a:endParaRPr>
            </a:p>
          </p:txBody>
        </p:sp>
        <p:sp>
          <p:nvSpPr>
            <p:cNvPr id="7" name="コンテンツ プレースホルダー 2">
              <a:extLst>
                <a:ext uri="{FF2B5EF4-FFF2-40B4-BE49-F238E27FC236}">
                  <a16:creationId xmlns:a16="http://schemas.microsoft.com/office/drawing/2014/main" id="{E127AD7B-4DCE-4AF2-A0A5-1ACA129C2B9B}"/>
                </a:ext>
              </a:extLst>
            </p:cNvPr>
            <p:cNvSpPr txBox="1">
              <a:spLocks/>
            </p:cNvSpPr>
            <p:nvPr/>
          </p:nvSpPr>
          <p:spPr>
            <a:xfrm>
              <a:off x="1142431" y="2076092"/>
              <a:ext cx="10155156" cy="2577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200" dirty="0">
                  <a:latin typeface="Tahoma" panose="020B0604030504040204" pitchFamily="34" charset="0"/>
                  <a:ea typeface="Tahoma" panose="020B0604030504040204" pitchFamily="34" charset="0"/>
                  <a:cs typeface="Tahoma" panose="020B0604030504040204" pitchFamily="34" charset="0"/>
                </a:rPr>
                <a:t>SELECT	</a:t>
              </a:r>
              <a:r>
                <a:rPr lang="ja-JP" altLang="en-US" sz="3200" dirty="0">
                  <a:latin typeface="Tahoma" panose="020B0604030504040204" pitchFamily="34" charset="0"/>
                  <a:cs typeface="Tahoma" panose="020B0604030504040204" pitchFamily="34" charset="0"/>
                </a:rPr>
                <a:t>カラム名</a:t>
              </a:r>
              <a:r>
                <a:rPr lang="en-US" altLang="ja-JP" sz="3200" dirty="0">
                  <a:latin typeface="Tahoma" panose="020B0604030504040204" pitchFamily="34" charset="0"/>
                  <a:ea typeface="Tahoma" panose="020B0604030504040204" pitchFamily="34" charset="0"/>
                  <a:cs typeface="Tahoma" panose="020B0604030504040204" pitchFamily="34" charset="0"/>
                </a:rPr>
                <a:t>,</a:t>
              </a:r>
              <a:r>
                <a:rPr lang="ja-JP" altLang="en-US" sz="3200" dirty="0">
                  <a:latin typeface="Tahoma" panose="020B0604030504040204" pitchFamily="34" charset="0"/>
                  <a:cs typeface="Tahoma" panose="020B0604030504040204" pitchFamily="34" charset="0"/>
                </a:rPr>
                <a:t>・・・</a:t>
              </a:r>
              <a:endParaRPr lang="en-US" altLang="ja-JP" sz="3200" dirty="0">
                <a:latin typeface="Tahoma" panose="020B0604030504040204" pitchFamily="34" charset="0"/>
                <a:ea typeface="Tahoma" panose="020B0604030504040204" pitchFamily="34" charset="0"/>
                <a:cs typeface="Tahoma" panose="020B0604030504040204" pitchFamily="34" charset="0"/>
              </a:endParaRPr>
            </a:p>
            <a:p>
              <a:pPr marL="0" indent="0">
                <a:buFont typeface="Arial" panose="020B0604020202020204" pitchFamily="34" charset="0"/>
                <a:buNone/>
              </a:pPr>
              <a:r>
                <a:rPr lang="en-US" altLang="ja-JP" sz="3200" dirty="0">
                  <a:latin typeface="Tahoma" panose="020B0604030504040204" pitchFamily="34" charset="0"/>
                  <a:ea typeface="Tahoma" panose="020B0604030504040204" pitchFamily="34" charset="0"/>
                  <a:cs typeface="Tahoma" panose="020B0604030504040204" pitchFamily="34" charset="0"/>
                </a:rPr>
                <a:t>FROM	</a:t>
              </a:r>
              <a:r>
                <a:rPr lang="ja-JP" altLang="en-US" sz="3200" dirty="0">
                  <a:latin typeface="Tahoma" panose="020B0604030504040204" pitchFamily="34" charset="0"/>
                  <a:cs typeface="Tahoma" panose="020B0604030504040204" pitchFamily="34" charset="0"/>
                </a:rPr>
                <a:t>テーブル名</a:t>
              </a:r>
              <a:r>
                <a:rPr lang="en-US" altLang="ja-JP" sz="3200" dirty="0">
                  <a:latin typeface="Tahoma" panose="020B0604030504040204" pitchFamily="34" charset="0"/>
                  <a:ea typeface="Tahoma" panose="020B0604030504040204" pitchFamily="34" charset="0"/>
                  <a:cs typeface="Tahoma" panose="020B0604030504040204" pitchFamily="34" charset="0"/>
                </a:rPr>
                <a:t>1</a:t>
              </a:r>
            </a:p>
            <a:p>
              <a:pPr marL="0" indent="0">
                <a:buFont typeface="Arial" panose="020B0604020202020204" pitchFamily="34" charset="0"/>
                <a:buNone/>
              </a:pPr>
              <a:r>
                <a:rPr lang="en-US" altLang="ja-JP" sz="3200" dirty="0">
                  <a:solidFill>
                    <a:srgbClr val="FF0000"/>
                  </a:solidFill>
                  <a:latin typeface="Tahoma" panose="020B0604030504040204" pitchFamily="34" charset="0"/>
                  <a:ea typeface="Tahoma" panose="020B0604030504040204" pitchFamily="34" charset="0"/>
                  <a:cs typeface="Tahoma" panose="020B0604030504040204" pitchFamily="34" charset="0"/>
                </a:rPr>
                <a:t>JOIN		</a:t>
              </a:r>
              <a:r>
                <a:rPr lang="ja-JP" altLang="en-US" sz="3200" dirty="0">
                  <a:solidFill>
                    <a:srgbClr val="FF0000"/>
                  </a:solidFill>
                  <a:latin typeface="Tahoma" panose="020B0604030504040204" pitchFamily="34" charset="0"/>
                  <a:cs typeface="Tahoma" panose="020B0604030504040204" pitchFamily="34" charset="0"/>
                </a:rPr>
                <a:t>テーブル名</a:t>
              </a:r>
              <a:r>
                <a:rPr lang="en-US" altLang="ja-JP" sz="3200" dirty="0">
                  <a:solidFill>
                    <a:srgbClr val="FF0000"/>
                  </a:solidFill>
                  <a:latin typeface="Tahoma" panose="020B0604030504040204" pitchFamily="34" charset="0"/>
                  <a:ea typeface="Tahoma" panose="020B0604030504040204" pitchFamily="34" charset="0"/>
                  <a:cs typeface="Tahoma" panose="020B0604030504040204" pitchFamily="34" charset="0"/>
                </a:rPr>
                <a:t>2</a:t>
              </a:r>
            </a:p>
            <a:p>
              <a:pPr marL="0" indent="0">
                <a:buFont typeface="Arial" panose="020B0604020202020204" pitchFamily="34" charset="0"/>
                <a:buNone/>
              </a:pPr>
              <a:r>
                <a:rPr lang="en-US" altLang="ja-JP" sz="3200" dirty="0">
                  <a:solidFill>
                    <a:srgbClr val="FF0000"/>
                  </a:solidFill>
                  <a:latin typeface="Tahoma" panose="020B0604030504040204" pitchFamily="34" charset="0"/>
                  <a:ea typeface="Tahoma" panose="020B0604030504040204" pitchFamily="34" charset="0"/>
                  <a:cs typeface="Tahoma" panose="020B0604030504040204" pitchFamily="34" charset="0"/>
                </a:rPr>
                <a:t>ON		</a:t>
              </a:r>
              <a:r>
                <a:rPr lang="ja-JP" altLang="en-US" sz="3200" dirty="0">
                  <a:solidFill>
                    <a:srgbClr val="FF0000"/>
                  </a:solidFill>
                  <a:cs typeface="Tahoma" panose="020B0604030504040204" pitchFamily="34" charset="0"/>
                </a:rPr>
                <a:t>結合条件</a:t>
              </a:r>
              <a:endParaRPr lang="en-US" altLang="ja-JP" sz="3200" dirty="0">
                <a:solidFill>
                  <a:srgbClr val="FF0000"/>
                </a:solidFill>
                <a:cs typeface="Tahoma" panose="020B0604030504040204" pitchFamily="34" charset="0"/>
              </a:endParaRPr>
            </a:p>
            <a:p>
              <a:pPr marL="0" indent="0">
                <a:buFont typeface="Arial" panose="020B0604020202020204" pitchFamily="34" charset="0"/>
                <a:buNone/>
              </a:pPr>
              <a:r>
                <a:rPr lang="en-US" altLang="ja-JP" sz="3200" dirty="0">
                  <a:solidFill>
                    <a:srgbClr val="FF0000"/>
                  </a:solidFill>
                  <a:latin typeface="Tahoma" panose="020B0604030504040204" pitchFamily="34" charset="0"/>
                  <a:ea typeface="Tahoma" panose="020B0604030504040204" pitchFamily="34" charset="0"/>
                  <a:cs typeface="Tahoma" panose="020B0604030504040204" pitchFamily="34" charset="0"/>
                </a:rPr>
                <a:t>JOIN		</a:t>
              </a:r>
              <a:r>
                <a:rPr lang="ja-JP" altLang="en-US" sz="3200" dirty="0">
                  <a:solidFill>
                    <a:srgbClr val="FF0000"/>
                  </a:solidFill>
                  <a:latin typeface="Tahoma" panose="020B0604030504040204" pitchFamily="34" charset="0"/>
                  <a:cs typeface="Tahoma" panose="020B0604030504040204" pitchFamily="34" charset="0"/>
                </a:rPr>
                <a:t>テーブル名</a:t>
              </a:r>
              <a:r>
                <a:rPr lang="en-US" altLang="ja-JP" sz="3200" dirty="0">
                  <a:solidFill>
                    <a:srgbClr val="FF0000"/>
                  </a:solidFill>
                  <a:latin typeface="Tahoma" panose="020B0604030504040204" pitchFamily="34" charset="0"/>
                  <a:ea typeface="Tahoma" panose="020B0604030504040204" pitchFamily="34" charset="0"/>
                  <a:cs typeface="Tahoma" panose="020B0604030504040204" pitchFamily="34" charset="0"/>
                </a:rPr>
                <a:t>3</a:t>
              </a:r>
            </a:p>
            <a:p>
              <a:pPr marL="0" indent="0">
                <a:buFont typeface="Arial" panose="020B0604020202020204" pitchFamily="34" charset="0"/>
                <a:buNone/>
              </a:pPr>
              <a:r>
                <a:rPr lang="en-US" altLang="ja-JP" sz="3200" dirty="0">
                  <a:solidFill>
                    <a:srgbClr val="FF0000"/>
                  </a:solidFill>
                  <a:latin typeface="Tahoma" panose="020B0604030504040204" pitchFamily="34" charset="0"/>
                  <a:ea typeface="Tahoma" panose="020B0604030504040204" pitchFamily="34" charset="0"/>
                  <a:cs typeface="Tahoma" panose="020B0604030504040204" pitchFamily="34" charset="0"/>
                </a:rPr>
                <a:t>ON		</a:t>
              </a:r>
              <a:r>
                <a:rPr lang="ja-JP" altLang="en-US" sz="3200" dirty="0">
                  <a:solidFill>
                    <a:srgbClr val="FF0000"/>
                  </a:solidFill>
                  <a:cs typeface="Tahoma" panose="020B0604030504040204" pitchFamily="34" charset="0"/>
                </a:rPr>
                <a:t>結合条件・・・</a:t>
              </a:r>
              <a:endParaRPr lang="en-US" altLang="ja-JP" sz="3200" dirty="0">
                <a:solidFill>
                  <a:srgbClr val="FF0000"/>
                </a:solidFill>
                <a:cs typeface="Tahoma" panose="020B0604030504040204" pitchFamily="34" charset="0"/>
              </a:endParaRPr>
            </a:p>
            <a:p>
              <a:pPr marL="0" indent="0">
                <a:buFont typeface="Arial" panose="020B0604020202020204" pitchFamily="34" charset="0"/>
                <a:buNone/>
              </a:pPr>
              <a:r>
                <a:rPr lang="en-US" altLang="ja-JP" sz="3200" dirty="0">
                  <a:cs typeface="Tahoma" panose="020B0604030504040204" pitchFamily="34" charset="0"/>
                </a:rPr>
                <a:t>(WHERE</a:t>
              </a:r>
              <a:r>
                <a:rPr lang="ja-JP" altLang="en-US" sz="3200" dirty="0">
                  <a:cs typeface="Tahoma" panose="020B0604030504040204" pitchFamily="34" charset="0"/>
                </a:rPr>
                <a:t> 抽出条件 </a:t>
              </a:r>
              <a:r>
                <a:rPr lang="en-US" altLang="ja-JP" sz="3200" dirty="0">
                  <a:cs typeface="Tahoma" panose="020B0604030504040204" pitchFamily="34" charset="0"/>
                </a:rPr>
                <a:t>【</a:t>
              </a:r>
              <a:r>
                <a:rPr lang="ja-JP" altLang="en-US" sz="3200" dirty="0">
                  <a:cs typeface="Tahoma" panose="020B0604030504040204" pitchFamily="34" charset="0"/>
                </a:rPr>
                <a:t>省略可</a:t>
              </a:r>
              <a:r>
                <a:rPr lang="en-US" altLang="ja-JP" sz="3200" dirty="0">
                  <a:cs typeface="Tahoma" panose="020B0604030504040204" pitchFamily="34" charset="0"/>
                </a:rPr>
                <a:t>】);</a:t>
              </a:r>
            </a:p>
            <a:p>
              <a:pPr marL="0" indent="0">
                <a:buFont typeface="Arial" panose="020B0604020202020204" pitchFamily="34" charset="0"/>
                <a:buNone/>
              </a:pPr>
              <a:endParaRPr lang="en-US" altLang="ja-JP" dirty="0">
                <a:latin typeface="Tahoma" panose="020B0604030504040204" pitchFamily="34" charset="0"/>
                <a:ea typeface="Tahoma" panose="020B0604030504040204" pitchFamily="34" charset="0"/>
                <a:cs typeface="Tahoma" panose="020B0604030504040204" pitchFamily="34" charset="0"/>
              </a:endParaRPr>
            </a:p>
          </p:txBody>
        </p:sp>
      </p:grpSp>
      <mc:AlternateContent xmlns:mc="http://schemas.openxmlformats.org/markup-compatibility/2006" xmlns:p14="http://schemas.microsoft.com/office/powerpoint/2010/main">
        <mc:Choice Requires="p14">
          <p:contentPart p14:bwMode="auto" r:id="rId2">
            <p14:nvContentPartPr>
              <p14:cNvPr id="3" name="インク 2">
                <a:extLst>
                  <a:ext uri="{FF2B5EF4-FFF2-40B4-BE49-F238E27FC236}">
                    <a16:creationId xmlns:a16="http://schemas.microsoft.com/office/drawing/2014/main" id="{1FC85080-BC80-4D28-9CD1-1DC12B5D9AEA}"/>
                  </a:ext>
                </a:extLst>
              </p14:cNvPr>
              <p14:cNvContentPartPr/>
              <p14:nvPr/>
            </p14:nvContentPartPr>
            <p14:xfrm>
              <a:off x="6262200" y="1113480"/>
              <a:ext cx="5249160" cy="2435040"/>
            </p14:xfrm>
          </p:contentPart>
        </mc:Choice>
        <mc:Fallback xmlns="">
          <p:pic>
            <p:nvPicPr>
              <p:cNvPr id="3" name="インク 2">
                <a:extLst>
                  <a:ext uri="{FF2B5EF4-FFF2-40B4-BE49-F238E27FC236}">
                    <a16:creationId xmlns:a16="http://schemas.microsoft.com/office/drawing/2014/main" id="{1FC85080-BC80-4D28-9CD1-1DC12B5D9AEA}"/>
                  </a:ext>
                </a:extLst>
              </p:cNvPr>
              <p:cNvPicPr/>
              <p:nvPr/>
            </p:nvPicPr>
            <p:blipFill>
              <a:blip r:embed="rId3"/>
              <a:stretch>
                <a:fillRect/>
              </a:stretch>
            </p:blipFill>
            <p:spPr>
              <a:xfrm>
                <a:off x="6252840" y="1104120"/>
                <a:ext cx="5267880" cy="2453760"/>
              </a:xfrm>
              <a:prstGeom prst="rect">
                <a:avLst/>
              </a:prstGeom>
            </p:spPr>
          </p:pic>
        </mc:Fallback>
      </mc:AlternateContent>
    </p:spTree>
    <p:extLst>
      <p:ext uri="{BB962C8B-B14F-4D97-AF65-F5344CB8AC3E}">
        <p14:creationId xmlns:p14="http://schemas.microsoft.com/office/powerpoint/2010/main" val="155833208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9132E9-A017-5A4F-689C-938E4822DF6D}"/>
              </a:ext>
            </a:extLst>
          </p:cNvPr>
          <p:cNvSpPr>
            <a:spLocks noGrp="1"/>
          </p:cNvSpPr>
          <p:nvPr>
            <p:ph type="title"/>
          </p:nvPr>
        </p:nvSpPr>
        <p:spPr/>
        <p:txBody>
          <a:bodyPr/>
          <a:lstStyle/>
          <a:p>
            <a:r>
              <a:rPr lang="ja-JP" altLang="en-US" dirty="0"/>
              <a:t>練習</a:t>
            </a:r>
            <a:r>
              <a:rPr lang="en-US" altLang="ja-JP" dirty="0"/>
              <a:t>19</a:t>
            </a:r>
            <a:endParaRPr kumimoji="1" lang="ja-JP" altLang="en-US" dirty="0"/>
          </a:p>
        </p:txBody>
      </p:sp>
      <p:sp>
        <p:nvSpPr>
          <p:cNvPr id="3" name="コンテンツ プレースホルダー 2">
            <a:extLst>
              <a:ext uri="{FF2B5EF4-FFF2-40B4-BE49-F238E27FC236}">
                <a16:creationId xmlns:a16="http://schemas.microsoft.com/office/drawing/2014/main" id="{6D0DDB0A-63D9-230B-B65D-5A20E69D27BE}"/>
              </a:ext>
            </a:extLst>
          </p:cNvPr>
          <p:cNvSpPr>
            <a:spLocks noGrp="1"/>
          </p:cNvSpPr>
          <p:nvPr>
            <p:ph idx="1"/>
          </p:nvPr>
        </p:nvSpPr>
        <p:spPr>
          <a:xfrm>
            <a:off x="1251678" y="1200150"/>
            <a:ext cx="10178322" cy="5219699"/>
          </a:xfrm>
        </p:spPr>
        <p:txBody>
          <a:bodyPr>
            <a:normAutofit/>
          </a:bodyPr>
          <a:lstStyle/>
          <a:p>
            <a:pPr marL="742950" indent="-742950">
              <a:buFont typeface="+mj-lt"/>
              <a:buAutoNum type="arabicPeriod"/>
            </a:pPr>
            <a:r>
              <a:rPr kumimoji="1" lang="en-US" altLang="ja-JP" dirty="0"/>
              <a:t>emp</a:t>
            </a:r>
            <a:r>
              <a:rPr kumimoji="1" lang="ja-JP" altLang="en-US" dirty="0"/>
              <a:t>テーブルと</a:t>
            </a:r>
            <a:r>
              <a:rPr kumimoji="1" lang="en-US" altLang="ja-JP" dirty="0"/>
              <a:t>dept</a:t>
            </a:r>
            <a:r>
              <a:rPr kumimoji="1" lang="ja-JP" altLang="en-US" dirty="0"/>
              <a:t>テーブルを内部結合し</a:t>
            </a:r>
            <a:r>
              <a:rPr lang="ja-JP" altLang="en-US" dirty="0"/>
              <a:t>、</a:t>
            </a:r>
            <a:br>
              <a:rPr lang="en-US" altLang="ja-JP" dirty="0"/>
            </a:br>
            <a:r>
              <a:rPr lang="en-US" altLang="ja-JP" dirty="0"/>
              <a:t>loc</a:t>
            </a:r>
            <a:r>
              <a:rPr lang="ja-JP" altLang="en-US" dirty="0"/>
              <a:t>が</a:t>
            </a:r>
            <a:r>
              <a:rPr lang="en-US" altLang="ja-JP" dirty="0"/>
              <a:t>NEW YORK</a:t>
            </a:r>
            <a:r>
              <a:rPr lang="ja-JP" altLang="en-US" dirty="0"/>
              <a:t>となっているレコードを抽出する</a:t>
            </a:r>
            <a:endParaRPr lang="en-US" altLang="ja-JP" dirty="0"/>
          </a:p>
          <a:p>
            <a:pPr marL="742950" indent="-742950">
              <a:buFont typeface="+mj-lt"/>
              <a:buAutoNum type="arabicPeriod"/>
            </a:pPr>
            <a:endParaRPr kumimoji="1" lang="en-US" altLang="ja-JP" dirty="0"/>
          </a:p>
          <a:p>
            <a:pPr marL="742950" indent="-742950">
              <a:buFont typeface="+mj-lt"/>
              <a:buAutoNum type="arabicPeriod"/>
            </a:pPr>
            <a:r>
              <a:rPr kumimoji="1" lang="en-US" altLang="ja-JP" dirty="0"/>
              <a:t>emp</a:t>
            </a:r>
            <a:r>
              <a:rPr kumimoji="1" lang="ja-JP" altLang="en-US" dirty="0"/>
              <a:t>テーブルと</a:t>
            </a:r>
            <a:r>
              <a:rPr kumimoji="1" lang="en-US" altLang="ja-JP" dirty="0"/>
              <a:t>dept</a:t>
            </a:r>
            <a:r>
              <a:rPr kumimoji="1" lang="ja-JP" altLang="en-US" dirty="0"/>
              <a:t>テーブルと</a:t>
            </a:r>
            <a:r>
              <a:rPr kumimoji="1" lang="en-US" altLang="ja-JP" dirty="0" err="1"/>
              <a:t>salgrade</a:t>
            </a:r>
            <a:r>
              <a:rPr kumimoji="1" lang="ja-JP" altLang="en-US" dirty="0"/>
              <a:t>テーブルを結合する。</a:t>
            </a:r>
            <a:r>
              <a:rPr kumimoji="1" lang="en-US" altLang="ja-JP" dirty="0"/>
              <a:t>emp</a:t>
            </a:r>
            <a:r>
              <a:rPr kumimoji="1" lang="ja-JP" altLang="en-US" dirty="0"/>
              <a:t>テーブルと</a:t>
            </a:r>
            <a:r>
              <a:rPr kumimoji="1" lang="en-US" altLang="ja-JP" dirty="0"/>
              <a:t>dept</a:t>
            </a:r>
            <a:r>
              <a:rPr kumimoji="1" lang="ja-JP" altLang="en-US" dirty="0"/>
              <a:t>テーブルは</a:t>
            </a:r>
            <a:r>
              <a:rPr lang="ja-JP" altLang="en-US" dirty="0"/>
              <a:t>お互いの</a:t>
            </a:r>
            <a:r>
              <a:rPr lang="en-US" altLang="ja-JP" dirty="0" err="1"/>
              <a:t>deptno</a:t>
            </a:r>
            <a:r>
              <a:rPr lang="ja-JP" altLang="en-US" dirty="0"/>
              <a:t>が等しいものを結合し、</a:t>
            </a:r>
            <a:r>
              <a:rPr lang="en-US" altLang="ja-JP" dirty="0"/>
              <a:t>emp</a:t>
            </a:r>
            <a:r>
              <a:rPr lang="ja-JP" altLang="en-US" dirty="0"/>
              <a:t>と</a:t>
            </a:r>
            <a:r>
              <a:rPr lang="en-US" altLang="ja-JP" dirty="0" err="1"/>
              <a:t>salgrade</a:t>
            </a:r>
            <a:r>
              <a:rPr lang="ja-JP" altLang="en-US" dirty="0"/>
              <a:t>は</a:t>
            </a:r>
            <a:r>
              <a:rPr lang="en-US" altLang="ja-JP" dirty="0" err="1"/>
              <a:t>sal</a:t>
            </a:r>
            <a:r>
              <a:rPr lang="ja-JP" altLang="en-US" dirty="0"/>
              <a:t>の値がどの</a:t>
            </a:r>
            <a:r>
              <a:rPr lang="en-US" altLang="ja-JP" dirty="0"/>
              <a:t>grade</a:t>
            </a:r>
            <a:r>
              <a:rPr lang="ja-JP" altLang="en-US" dirty="0"/>
              <a:t>に属するか判断し結合する。</a:t>
            </a:r>
            <a:endParaRPr lang="en-US" altLang="ja-JP" dirty="0"/>
          </a:p>
        </p:txBody>
      </p:sp>
      <p:sp>
        <p:nvSpPr>
          <p:cNvPr id="4" name="スライド番号プレースホルダー 3">
            <a:extLst>
              <a:ext uri="{FF2B5EF4-FFF2-40B4-BE49-F238E27FC236}">
                <a16:creationId xmlns:a16="http://schemas.microsoft.com/office/drawing/2014/main" id="{CA832374-DF1C-CEB4-86EE-95887C5E62EA}"/>
              </a:ext>
            </a:extLst>
          </p:cNvPr>
          <p:cNvSpPr>
            <a:spLocks noGrp="1"/>
          </p:cNvSpPr>
          <p:nvPr>
            <p:ph type="sldNum" sz="quarter" idx="12"/>
          </p:nvPr>
        </p:nvSpPr>
        <p:spPr/>
        <p:txBody>
          <a:bodyPr/>
          <a:lstStyle/>
          <a:p>
            <a:fld id="{5A94AD81-C81A-455B-A87B-15031EE15849}" type="slidenum">
              <a:rPr kumimoji="1" lang="ja-JP" altLang="en-US" smtClean="0"/>
              <a:t>172</a:t>
            </a:fld>
            <a:endParaRPr kumimoji="1" lang="ja-JP" altLang="en-US"/>
          </a:p>
        </p:txBody>
      </p:sp>
      <mc:AlternateContent xmlns:mc="http://schemas.openxmlformats.org/markup-compatibility/2006" xmlns:p14="http://schemas.microsoft.com/office/powerpoint/2010/main">
        <mc:Choice Requires="p14">
          <p:contentPart p14:bwMode="auto" r:id="rId2">
            <p14:nvContentPartPr>
              <p14:cNvPr id="5" name="インク 4">
                <a:extLst>
                  <a:ext uri="{FF2B5EF4-FFF2-40B4-BE49-F238E27FC236}">
                    <a16:creationId xmlns:a16="http://schemas.microsoft.com/office/drawing/2014/main" id="{78A23033-ECBA-425E-9D87-76FAAE88D103}"/>
                  </a:ext>
                </a:extLst>
              </p14:cNvPr>
              <p14:cNvContentPartPr/>
              <p14:nvPr/>
            </p14:nvContentPartPr>
            <p14:xfrm>
              <a:off x="577800" y="937080"/>
              <a:ext cx="9785160" cy="4762080"/>
            </p14:xfrm>
          </p:contentPart>
        </mc:Choice>
        <mc:Fallback xmlns="">
          <p:pic>
            <p:nvPicPr>
              <p:cNvPr id="5" name="インク 4">
                <a:extLst>
                  <a:ext uri="{FF2B5EF4-FFF2-40B4-BE49-F238E27FC236}">
                    <a16:creationId xmlns:a16="http://schemas.microsoft.com/office/drawing/2014/main" id="{78A23033-ECBA-425E-9D87-76FAAE88D103}"/>
                  </a:ext>
                </a:extLst>
              </p:cNvPr>
              <p:cNvPicPr/>
              <p:nvPr/>
            </p:nvPicPr>
            <p:blipFill>
              <a:blip r:embed="rId3"/>
              <a:stretch>
                <a:fillRect/>
              </a:stretch>
            </p:blipFill>
            <p:spPr>
              <a:xfrm>
                <a:off x="568440" y="927720"/>
                <a:ext cx="9803880" cy="4780800"/>
              </a:xfrm>
              <a:prstGeom prst="rect">
                <a:avLst/>
              </a:prstGeom>
            </p:spPr>
          </p:pic>
        </mc:Fallback>
      </mc:AlternateContent>
    </p:spTree>
    <p:extLst>
      <p:ext uri="{BB962C8B-B14F-4D97-AF65-F5344CB8AC3E}">
        <p14:creationId xmlns:p14="http://schemas.microsoft.com/office/powerpoint/2010/main" val="229031852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DE58D4-92AF-ECA1-8FA0-3CDDA69046FF}"/>
              </a:ext>
            </a:extLst>
          </p:cNvPr>
          <p:cNvSpPr>
            <a:spLocks noGrp="1"/>
          </p:cNvSpPr>
          <p:nvPr>
            <p:ph type="title"/>
          </p:nvPr>
        </p:nvSpPr>
        <p:spPr/>
        <p:txBody>
          <a:bodyPr/>
          <a:lstStyle/>
          <a:p>
            <a:r>
              <a:rPr kumimoji="1" lang="ja-JP" altLang="en-US" dirty="0"/>
              <a:t>外部結合：内部結合の問題点</a:t>
            </a:r>
          </a:p>
        </p:txBody>
      </p:sp>
      <p:sp>
        <p:nvSpPr>
          <p:cNvPr id="4" name="スライド番号プレースホルダー 3">
            <a:extLst>
              <a:ext uri="{FF2B5EF4-FFF2-40B4-BE49-F238E27FC236}">
                <a16:creationId xmlns:a16="http://schemas.microsoft.com/office/drawing/2014/main" id="{AB03EF32-66E0-5CE0-4413-97F08FBE1BCB}"/>
              </a:ext>
            </a:extLst>
          </p:cNvPr>
          <p:cNvSpPr>
            <a:spLocks noGrp="1"/>
          </p:cNvSpPr>
          <p:nvPr>
            <p:ph type="sldNum" sz="quarter" idx="12"/>
          </p:nvPr>
        </p:nvSpPr>
        <p:spPr/>
        <p:txBody>
          <a:bodyPr/>
          <a:lstStyle/>
          <a:p>
            <a:fld id="{5A94AD81-C81A-455B-A87B-15031EE15849}" type="slidenum">
              <a:rPr kumimoji="1" lang="ja-JP" altLang="en-US" smtClean="0"/>
              <a:t>173</a:t>
            </a:fld>
            <a:endParaRPr kumimoji="1" lang="ja-JP" altLang="en-US"/>
          </a:p>
        </p:txBody>
      </p:sp>
      <p:pic>
        <p:nvPicPr>
          <p:cNvPr id="6" name="図 5">
            <a:extLst>
              <a:ext uri="{FF2B5EF4-FFF2-40B4-BE49-F238E27FC236}">
                <a16:creationId xmlns:a16="http://schemas.microsoft.com/office/drawing/2014/main" id="{89F3DBB6-7E10-1813-DC7E-6A38FBF88A30}"/>
              </a:ext>
            </a:extLst>
          </p:cNvPr>
          <p:cNvPicPr>
            <a:picLocks noChangeAspect="1"/>
          </p:cNvPicPr>
          <p:nvPr/>
        </p:nvPicPr>
        <p:blipFill rotWithShape="1">
          <a:blip r:embed="rId2"/>
          <a:srcRect l="11141" t="41683" r="70509" b="19612"/>
          <a:stretch/>
        </p:blipFill>
        <p:spPr>
          <a:xfrm>
            <a:off x="630311" y="1160755"/>
            <a:ext cx="3409027" cy="4044835"/>
          </a:xfrm>
          <a:prstGeom prst="rect">
            <a:avLst/>
          </a:prstGeom>
        </p:spPr>
      </p:pic>
      <p:sp>
        <p:nvSpPr>
          <p:cNvPr id="9" name="テキスト ボックス 8">
            <a:extLst>
              <a:ext uri="{FF2B5EF4-FFF2-40B4-BE49-F238E27FC236}">
                <a16:creationId xmlns:a16="http://schemas.microsoft.com/office/drawing/2014/main" id="{172E62CD-C39E-153B-7FF0-61AE6447C994}"/>
              </a:ext>
            </a:extLst>
          </p:cNvPr>
          <p:cNvSpPr txBox="1"/>
          <p:nvPr/>
        </p:nvSpPr>
        <p:spPr>
          <a:xfrm>
            <a:off x="7127024" y="957753"/>
            <a:ext cx="2372083" cy="369332"/>
          </a:xfrm>
          <a:prstGeom prst="rect">
            <a:avLst/>
          </a:prstGeom>
          <a:noFill/>
        </p:spPr>
        <p:txBody>
          <a:bodyPr wrap="square" rtlCol="0">
            <a:spAutoFit/>
          </a:bodyPr>
          <a:lstStyle/>
          <a:p>
            <a:r>
              <a:rPr kumimoji="1" lang="en-US" altLang="ja-JP" dirty="0">
                <a:latin typeface="Tahoma" panose="020B0604030504040204" pitchFamily="34" charset="0"/>
                <a:ea typeface="Tahoma" panose="020B0604030504040204" pitchFamily="34" charset="0"/>
                <a:cs typeface="Tahoma" panose="020B0604030504040204" pitchFamily="34" charset="0"/>
              </a:rPr>
              <a:t>emp</a:t>
            </a:r>
            <a:r>
              <a:rPr kumimoji="1" lang="ja-JP" altLang="en-US" dirty="0">
                <a:latin typeface="UD デジタル 教科書体 NK-R" panose="02020400000000000000" pitchFamily="18" charset="-128"/>
                <a:ea typeface="UD デジタル 教科書体 NK-R" panose="02020400000000000000" pitchFamily="18" charset="-128"/>
              </a:rPr>
              <a:t>テーブル（抜粋）</a:t>
            </a:r>
          </a:p>
        </p:txBody>
      </p:sp>
      <p:pic>
        <p:nvPicPr>
          <p:cNvPr id="11" name="図 10">
            <a:extLst>
              <a:ext uri="{FF2B5EF4-FFF2-40B4-BE49-F238E27FC236}">
                <a16:creationId xmlns:a16="http://schemas.microsoft.com/office/drawing/2014/main" id="{0F10BD95-7E18-868A-A555-327723BD7395}"/>
              </a:ext>
            </a:extLst>
          </p:cNvPr>
          <p:cNvPicPr>
            <a:picLocks noChangeAspect="1"/>
          </p:cNvPicPr>
          <p:nvPr/>
        </p:nvPicPr>
        <p:blipFill rotWithShape="1">
          <a:blip r:embed="rId3"/>
          <a:srcRect l="23981" t="74822" r="50097" b="15469"/>
          <a:stretch/>
        </p:blipFill>
        <p:spPr>
          <a:xfrm>
            <a:off x="6054752" y="1327085"/>
            <a:ext cx="4516625" cy="951537"/>
          </a:xfrm>
          <a:prstGeom prst="rect">
            <a:avLst/>
          </a:prstGeom>
        </p:spPr>
      </p:pic>
      <p:sp>
        <p:nvSpPr>
          <p:cNvPr id="12" name="正方形/長方形 11">
            <a:extLst>
              <a:ext uri="{FF2B5EF4-FFF2-40B4-BE49-F238E27FC236}">
                <a16:creationId xmlns:a16="http://schemas.microsoft.com/office/drawing/2014/main" id="{8FC42997-A599-2FE9-BBD8-3C07A04C4E79}"/>
              </a:ext>
            </a:extLst>
          </p:cNvPr>
          <p:cNvSpPr/>
          <p:nvPr/>
        </p:nvSpPr>
        <p:spPr>
          <a:xfrm>
            <a:off x="6054752" y="1695635"/>
            <a:ext cx="4516625" cy="58298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a:extLst>
              <a:ext uri="{FF2B5EF4-FFF2-40B4-BE49-F238E27FC236}">
                <a16:creationId xmlns:a16="http://schemas.microsoft.com/office/drawing/2014/main" id="{825EEE99-6B64-FA2E-517B-547FA07B7139}"/>
              </a:ext>
            </a:extLst>
          </p:cNvPr>
          <p:cNvGrpSpPr/>
          <p:nvPr/>
        </p:nvGrpSpPr>
        <p:grpSpPr>
          <a:xfrm>
            <a:off x="6896582" y="2647172"/>
            <a:ext cx="2903985" cy="2274000"/>
            <a:chOff x="1287728" y="4029388"/>
            <a:chExt cx="2903985" cy="2274000"/>
          </a:xfrm>
        </p:grpSpPr>
        <p:pic>
          <p:nvPicPr>
            <p:cNvPr id="14" name="図 13">
              <a:extLst>
                <a:ext uri="{FF2B5EF4-FFF2-40B4-BE49-F238E27FC236}">
                  <a16:creationId xmlns:a16="http://schemas.microsoft.com/office/drawing/2014/main" id="{9C5470A2-0471-0BD8-7E0B-C11CFA69B8A4}"/>
                </a:ext>
              </a:extLst>
            </p:cNvPr>
            <p:cNvPicPr>
              <a:picLocks noChangeAspect="1"/>
            </p:cNvPicPr>
            <p:nvPr/>
          </p:nvPicPr>
          <p:blipFill rotWithShape="1">
            <a:blip r:embed="rId4"/>
            <a:srcRect l="22670" t="33182" r="64546" b="52424"/>
            <a:stretch/>
          </p:blipFill>
          <p:spPr>
            <a:xfrm>
              <a:off x="1287728" y="4464196"/>
              <a:ext cx="2903985" cy="1839192"/>
            </a:xfrm>
            <a:prstGeom prst="rect">
              <a:avLst/>
            </a:prstGeom>
          </p:spPr>
        </p:pic>
        <p:sp>
          <p:nvSpPr>
            <p:cNvPr id="15" name="テキスト ボックス 14">
              <a:extLst>
                <a:ext uri="{FF2B5EF4-FFF2-40B4-BE49-F238E27FC236}">
                  <a16:creationId xmlns:a16="http://schemas.microsoft.com/office/drawing/2014/main" id="{A08BF281-E722-3CA2-28B9-28DA78A74922}"/>
                </a:ext>
              </a:extLst>
            </p:cNvPr>
            <p:cNvSpPr txBox="1"/>
            <p:nvPr/>
          </p:nvSpPr>
          <p:spPr>
            <a:xfrm>
              <a:off x="1944332" y="4029388"/>
              <a:ext cx="1590776" cy="369332"/>
            </a:xfrm>
            <a:prstGeom prst="rect">
              <a:avLst/>
            </a:prstGeom>
            <a:noFill/>
          </p:spPr>
          <p:txBody>
            <a:bodyPr wrap="square" rtlCol="0">
              <a:spAutoFit/>
            </a:bodyPr>
            <a:lstStyle/>
            <a:p>
              <a:r>
                <a:rPr kumimoji="1" lang="en-US" altLang="ja-JP" dirty="0">
                  <a:latin typeface="Tahoma" panose="020B0604030504040204" pitchFamily="34" charset="0"/>
                  <a:ea typeface="Tahoma" panose="020B0604030504040204" pitchFamily="34" charset="0"/>
                  <a:cs typeface="Tahoma" panose="020B0604030504040204" pitchFamily="34" charset="0"/>
                </a:rPr>
                <a:t>dept</a:t>
              </a:r>
              <a:r>
                <a:rPr kumimoji="1" lang="ja-JP" altLang="en-US" dirty="0">
                  <a:latin typeface="UD デジタル 教科書体 NK-R" panose="02020400000000000000" pitchFamily="18" charset="-128"/>
                  <a:ea typeface="UD デジタル 教科書体 NK-R" panose="02020400000000000000" pitchFamily="18" charset="-128"/>
                </a:rPr>
                <a:t>テーブル</a:t>
              </a:r>
            </a:p>
          </p:txBody>
        </p:sp>
      </p:grpSp>
      <p:sp>
        <p:nvSpPr>
          <p:cNvPr id="16" name="正方形/長方形 15">
            <a:extLst>
              <a:ext uri="{FF2B5EF4-FFF2-40B4-BE49-F238E27FC236}">
                <a16:creationId xmlns:a16="http://schemas.microsoft.com/office/drawing/2014/main" id="{B6B378E9-1E58-B614-10AF-89128BA68F9E}"/>
              </a:ext>
            </a:extLst>
          </p:cNvPr>
          <p:cNvSpPr/>
          <p:nvPr/>
        </p:nvSpPr>
        <p:spPr>
          <a:xfrm>
            <a:off x="6896582" y="4565130"/>
            <a:ext cx="2903985" cy="35604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コンテンツ プレースホルダー 2">
            <a:extLst>
              <a:ext uri="{FF2B5EF4-FFF2-40B4-BE49-F238E27FC236}">
                <a16:creationId xmlns:a16="http://schemas.microsoft.com/office/drawing/2014/main" id="{AE5FF579-BE26-8C41-FE50-78ECFEC72D01}"/>
              </a:ext>
            </a:extLst>
          </p:cNvPr>
          <p:cNvSpPr>
            <a:spLocks noGrp="1"/>
          </p:cNvSpPr>
          <p:nvPr>
            <p:ph idx="1"/>
          </p:nvPr>
        </p:nvSpPr>
        <p:spPr>
          <a:xfrm>
            <a:off x="488273" y="5796870"/>
            <a:ext cx="11256884" cy="727539"/>
          </a:xfrm>
        </p:spPr>
        <p:txBody>
          <a:bodyPr>
            <a:normAutofit fontScale="85000" lnSpcReduction="10000"/>
          </a:bodyPr>
          <a:lstStyle/>
          <a:p>
            <a:pPr marL="0" indent="0">
              <a:buNone/>
            </a:pPr>
            <a:r>
              <a:rPr kumimoji="1" lang="ja-JP" altLang="en-US" dirty="0"/>
              <a:t>結合先が存在しない場合、結合後のテーブルからレコードが消える</a:t>
            </a:r>
          </a:p>
        </p:txBody>
      </p:sp>
    </p:spTree>
    <p:extLst>
      <p:ext uri="{BB962C8B-B14F-4D97-AF65-F5344CB8AC3E}">
        <p14:creationId xmlns:p14="http://schemas.microsoft.com/office/powerpoint/2010/main" val="2793452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xEl>
                                              <p:pRg st="0" end="0"/>
                                            </p:txEl>
                                          </p:spTgt>
                                        </p:tgtEl>
                                        <p:attrNameLst>
                                          <p:attrName>style.visibility</p:attrName>
                                        </p:attrNameLst>
                                      </p:cBhvr>
                                      <p:to>
                                        <p:strVal val="visible"/>
                                      </p:to>
                                    </p:set>
                                    <p:animEffect transition="in" filter="fade">
                                      <p:cBhvr>
                                        <p:cTn id="12"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4B8877-00D0-F5EE-FECF-5A829BEFB063}"/>
              </a:ext>
            </a:extLst>
          </p:cNvPr>
          <p:cNvSpPr>
            <a:spLocks noGrp="1"/>
          </p:cNvSpPr>
          <p:nvPr>
            <p:ph type="title"/>
          </p:nvPr>
        </p:nvSpPr>
        <p:spPr/>
        <p:txBody>
          <a:bodyPr/>
          <a:lstStyle/>
          <a:p>
            <a:r>
              <a:rPr kumimoji="1" lang="ja-JP" altLang="en-US" dirty="0"/>
              <a:t>外部結合：左外部結合</a:t>
            </a:r>
          </a:p>
        </p:txBody>
      </p:sp>
      <p:sp>
        <p:nvSpPr>
          <p:cNvPr id="3" name="コンテンツ プレースホルダー 2">
            <a:extLst>
              <a:ext uri="{FF2B5EF4-FFF2-40B4-BE49-F238E27FC236}">
                <a16:creationId xmlns:a16="http://schemas.microsoft.com/office/drawing/2014/main" id="{ACF3FECB-D6DE-C50B-F0C4-75ACCF59539A}"/>
              </a:ext>
            </a:extLst>
          </p:cNvPr>
          <p:cNvSpPr>
            <a:spLocks noGrp="1"/>
          </p:cNvSpPr>
          <p:nvPr>
            <p:ph idx="1"/>
          </p:nvPr>
        </p:nvSpPr>
        <p:spPr>
          <a:xfrm>
            <a:off x="783773" y="5697134"/>
            <a:ext cx="11028782" cy="874915"/>
          </a:xfrm>
        </p:spPr>
        <p:txBody>
          <a:bodyPr>
            <a:normAutofit/>
          </a:bodyPr>
          <a:lstStyle/>
          <a:p>
            <a:pPr marL="0" indent="0">
              <a:buNone/>
            </a:pPr>
            <a:r>
              <a:rPr lang="ja-JP" altLang="en-US" dirty="0"/>
              <a:t>左表</a:t>
            </a:r>
            <a:r>
              <a:rPr lang="en-US" altLang="ja-JP" dirty="0"/>
              <a:t>(</a:t>
            </a:r>
            <a:r>
              <a:rPr lang="ja-JP" altLang="en-US" dirty="0"/>
              <a:t>テーブル</a:t>
            </a:r>
            <a:r>
              <a:rPr lang="en-US" altLang="ja-JP" dirty="0"/>
              <a:t>1)</a:t>
            </a:r>
            <a:r>
              <a:rPr lang="ja-JP" altLang="en-US" dirty="0"/>
              <a:t>のレコードが必ず表示される結合方法</a:t>
            </a:r>
            <a:endParaRPr kumimoji="1" lang="ja-JP" altLang="en-US" dirty="0"/>
          </a:p>
        </p:txBody>
      </p:sp>
      <p:sp>
        <p:nvSpPr>
          <p:cNvPr id="4" name="スライド番号プレースホルダー 3">
            <a:extLst>
              <a:ext uri="{FF2B5EF4-FFF2-40B4-BE49-F238E27FC236}">
                <a16:creationId xmlns:a16="http://schemas.microsoft.com/office/drawing/2014/main" id="{628ECA97-EA65-92F7-D9EF-C5FF48188E36}"/>
              </a:ext>
            </a:extLst>
          </p:cNvPr>
          <p:cNvSpPr>
            <a:spLocks noGrp="1"/>
          </p:cNvSpPr>
          <p:nvPr>
            <p:ph type="sldNum" sz="quarter" idx="12"/>
          </p:nvPr>
        </p:nvSpPr>
        <p:spPr/>
        <p:txBody>
          <a:bodyPr/>
          <a:lstStyle/>
          <a:p>
            <a:fld id="{5A94AD81-C81A-455B-A87B-15031EE15849}" type="slidenum">
              <a:rPr kumimoji="1" lang="ja-JP" altLang="en-US" smtClean="0"/>
              <a:t>174</a:t>
            </a:fld>
            <a:endParaRPr kumimoji="1" lang="ja-JP" altLang="en-US"/>
          </a:p>
        </p:txBody>
      </p:sp>
      <p:grpSp>
        <p:nvGrpSpPr>
          <p:cNvPr id="5" name="グループ化 4">
            <a:extLst>
              <a:ext uri="{FF2B5EF4-FFF2-40B4-BE49-F238E27FC236}">
                <a16:creationId xmlns:a16="http://schemas.microsoft.com/office/drawing/2014/main" id="{AF104565-B34C-0674-47C2-EAA9A79536A5}"/>
              </a:ext>
            </a:extLst>
          </p:cNvPr>
          <p:cNvGrpSpPr/>
          <p:nvPr/>
        </p:nvGrpSpPr>
        <p:grpSpPr>
          <a:xfrm>
            <a:off x="1103026" y="1153261"/>
            <a:ext cx="10403174" cy="4265525"/>
            <a:chOff x="894413" y="1986450"/>
            <a:chExt cx="10403174" cy="2666736"/>
          </a:xfrm>
        </p:grpSpPr>
        <p:sp>
          <p:nvSpPr>
            <p:cNvPr id="6" name="正方形/長方形 6">
              <a:extLst>
                <a:ext uri="{FF2B5EF4-FFF2-40B4-BE49-F238E27FC236}">
                  <a16:creationId xmlns:a16="http://schemas.microsoft.com/office/drawing/2014/main" id="{DECBA918-3BAF-8A28-9CBE-EDBBCD1533F2}"/>
                </a:ext>
              </a:extLst>
            </p:cNvPr>
            <p:cNvSpPr/>
            <p:nvPr/>
          </p:nvSpPr>
          <p:spPr>
            <a:xfrm>
              <a:off x="894413" y="1986450"/>
              <a:ext cx="10403174" cy="2666736"/>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ahoma" panose="020B0604030504040204" pitchFamily="34" charset="0"/>
                <a:cs typeface="Tahoma" panose="020B0604030504040204" pitchFamily="34" charset="0"/>
              </a:endParaRPr>
            </a:p>
          </p:txBody>
        </p:sp>
        <p:sp>
          <p:nvSpPr>
            <p:cNvPr id="7" name="コンテンツ プレースホルダー 2">
              <a:extLst>
                <a:ext uri="{FF2B5EF4-FFF2-40B4-BE49-F238E27FC236}">
                  <a16:creationId xmlns:a16="http://schemas.microsoft.com/office/drawing/2014/main" id="{BD952258-D8DD-5E38-DDBA-C5944706C09C}"/>
                </a:ext>
              </a:extLst>
            </p:cNvPr>
            <p:cNvSpPr txBox="1">
              <a:spLocks/>
            </p:cNvSpPr>
            <p:nvPr/>
          </p:nvSpPr>
          <p:spPr>
            <a:xfrm>
              <a:off x="1142431" y="2076092"/>
              <a:ext cx="10155156" cy="2577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SELECT		</a:t>
              </a:r>
              <a:r>
                <a:rPr lang="ja-JP" altLang="en-US" dirty="0">
                  <a:latin typeface="Tahoma" panose="020B0604030504040204" pitchFamily="34" charset="0"/>
                  <a:cs typeface="Tahoma" panose="020B0604030504040204" pitchFamily="34" charset="0"/>
                </a:rPr>
                <a:t>カラム名</a:t>
              </a:r>
              <a:r>
                <a:rPr lang="en-US" altLang="ja-JP" dirty="0">
                  <a:latin typeface="Tahoma" panose="020B0604030504040204" pitchFamily="34" charset="0"/>
                  <a:ea typeface="Tahoma" panose="020B0604030504040204" pitchFamily="34" charset="0"/>
                  <a:cs typeface="Tahoma" panose="020B0604030504040204" pitchFamily="34" charset="0"/>
                </a:rPr>
                <a:t>,</a:t>
              </a:r>
              <a:r>
                <a:rPr lang="ja-JP" altLang="en-US" dirty="0">
                  <a:latin typeface="Tahoma" panose="020B0604030504040204" pitchFamily="34" charset="0"/>
                  <a:cs typeface="Tahoma" panose="020B0604030504040204" pitchFamily="34" charset="0"/>
                </a:rPr>
                <a:t>・・・</a:t>
              </a:r>
              <a:endParaRPr lang="en-US" altLang="ja-JP" dirty="0">
                <a:latin typeface="Tahoma" panose="020B0604030504040204" pitchFamily="34" charset="0"/>
                <a:ea typeface="Tahoma" panose="020B0604030504040204" pitchFamily="34" charset="0"/>
                <a:cs typeface="Tahoma" panose="020B0604030504040204" pitchFamily="34" charset="0"/>
              </a:endParaRP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FROM		</a:t>
              </a:r>
              <a:r>
                <a:rPr lang="ja-JP" altLang="en-US" dirty="0">
                  <a:latin typeface="Tahoma" panose="020B0604030504040204" pitchFamily="34" charset="0"/>
                  <a:cs typeface="Tahoma" panose="020B0604030504040204" pitchFamily="34" charset="0"/>
                </a:rPr>
                <a:t>テーブル名</a:t>
              </a:r>
              <a:r>
                <a:rPr lang="en-US" altLang="ja-JP" dirty="0">
                  <a:latin typeface="Tahoma" panose="020B0604030504040204" pitchFamily="34" charset="0"/>
                  <a:ea typeface="Tahoma" panose="020B0604030504040204" pitchFamily="34" charset="0"/>
                  <a:cs typeface="Tahoma" panose="020B0604030504040204" pitchFamily="34" charset="0"/>
                </a:rPr>
                <a:t>1</a:t>
              </a:r>
            </a:p>
            <a:p>
              <a:pPr marL="0" indent="0">
                <a:buFont typeface="Arial" panose="020B0604020202020204" pitchFamily="34" charset="0"/>
                <a:buNone/>
              </a:pP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LEFT</a:t>
              </a:r>
              <a:r>
                <a:rPr lang="en-US" altLang="ja-JP" dirty="0">
                  <a:latin typeface="Tahoma" panose="020B0604030504040204" pitchFamily="34" charset="0"/>
                  <a:ea typeface="Tahoma" panose="020B0604030504040204" pitchFamily="34" charset="0"/>
                  <a:cs typeface="Tahoma" panose="020B0604030504040204" pitchFamily="34" charset="0"/>
                </a:rPr>
                <a:t> JOIN	</a:t>
              </a:r>
              <a:r>
                <a:rPr lang="ja-JP" altLang="en-US" dirty="0">
                  <a:latin typeface="Tahoma" panose="020B0604030504040204" pitchFamily="34" charset="0"/>
                  <a:cs typeface="Tahoma" panose="020B0604030504040204" pitchFamily="34" charset="0"/>
                </a:rPr>
                <a:t>テーブル名</a:t>
              </a:r>
              <a:r>
                <a:rPr lang="en-US" altLang="ja-JP" dirty="0">
                  <a:latin typeface="Tahoma" panose="020B0604030504040204" pitchFamily="34" charset="0"/>
                  <a:ea typeface="Tahoma" panose="020B0604030504040204" pitchFamily="34" charset="0"/>
                  <a:cs typeface="Tahoma" panose="020B0604030504040204" pitchFamily="34" charset="0"/>
                </a:rPr>
                <a:t>2</a:t>
              </a: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ON			</a:t>
              </a:r>
              <a:r>
                <a:rPr lang="ja-JP" altLang="en-US" dirty="0">
                  <a:cs typeface="Tahoma" panose="020B0604030504040204" pitchFamily="34" charset="0"/>
                </a:rPr>
                <a:t>結合条件</a:t>
              </a:r>
              <a:endParaRPr lang="en-US" altLang="ja-JP" dirty="0">
                <a:cs typeface="Tahoma" panose="020B0604030504040204" pitchFamily="34" charset="0"/>
              </a:endParaRPr>
            </a:p>
            <a:p>
              <a:pPr marL="0" indent="0">
                <a:buFont typeface="Arial" panose="020B0604020202020204" pitchFamily="34" charset="0"/>
                <a:buNone/>
              </a:pPr>
              <a:r>
                <a:rPr lang="en-US" altLang="ja-JP" dirty="0">
                  <a:cs typeface="Tahoma" panose="020B0604030504040204" pitchFamily="34" charset="0"/>
                </a:rPr>
                <a:t>(WHERE</a:t>
              </a:r>
              <a:r>
                <a:rPr lang="ja-JP" altLang="en-US" dirty="0">
                  <a:cs typeface="Tahoma" panose="020B0604030504040204" pitchFamily="34" charset="0"/>
                </a:rPr>
                <a:t> </a:t>
              </a:r>
              <a:r>
                <a:rPr lang="en-US" altLang="ja-JP" dirty="0">
                  <a:cs typeface="Tahoma" panose="020B0604030504040204" pitchFamily="34" charset="0"/>
                </a:rPr>
                <a:t>	</a:t>
              </a:r>
              <a:r>
                <a:rPr lang="ja-JP" altLang="en-US" dirty="0">
                  <a:cs typeface="Tahoma" panose="020B0604030504040204" pitchFamily="34" charset="0"/>
                </a:rPr>
                <a:t>抽出条件 </a:t>
              </a:r>
              <a:r>
                <a:rPr lang="en-US" altLang="ja-JP" dirty="0">
                  <a:cs typeface="Tahoma" panose="020B0604030504040204" pitchFamily="34" charset="0"/>
                </a:rPr>
                <a:t>【</a:t>
              </a:r>
              <a:r>
                <a:rPr lang="ja-JP" altLang="en-US" dirty="0">
                  <a:cs typeface="Tahoma" panose="020B0604030504040204" pitchFamily="34" charset="0"/>
                </a:rPr>
                <a:t>省略可</a:t>
              </a:r>
              <a:r>
                <a:rPr lang="en-US" altLang="ja-JP" dirty="0">
                  <a:cs typeface="Tahoma" panose="020B0604030504040204" pitchFamily="34" charset="0"/>
                </a:rPr>
                <a:t>】)</a:t>
              </a: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a:t>
              </a:r>
            </a:p>
          </p:txBody>
        </p:sp>
      </p:grpSp>
      <mc:AlternateContent xmlns:mc="http://schemas.openxmlformats.org/markup-compatibility/2006" xmlns:p14="http://schemas.microsoft.com/office/powerpoint/2010/main">
        <mc:Choice Requires="p14">
          <p:contentPart p14:bwMode="auto" r:id="rId2">
            <p14:nvContentPartPr>
              <p14:cNvPr id="8" name="インク 7">
                <a:extLst>
                  <a:ext uri="{FF2B5EF4-FFF2-40B4-BE49-F238E27FC236}">
                    <a16:creationId xmlns:a16="http://schemas.microsoft.com/office/drawing/2014/main" id="{7A4BBB27-1ABB-4764-AD07-77C8C16132EF}"/>
                  </a:ext>
                </a:extLst>
              </p14:cNvPr>
              <p14:cNvContentPartPr/>
              <p14:nvPr/>
            </p14:nvContentPartPr>
            <p14:xfrm>
              <a:off x="1454760" y="2654280"/>
              <a:ext cx="978840" cy="17640"/>
            </p14:xfrm>
          </p:contentPart>
        </mc:Choice>
        <mc:Fallback xmlns="">
          <p:pic>
            <p:nvPicPr>
              <p:cNvPr id="8" name="インク 7">
                <a:extLst>
                  <a:ext uri="{FF2B5EF4-FFF2-40B4-BE49-F238E27FC236}">
                    <a16:creationId xmlns:a16="http://schemas.microsoft.com/office/drawing/2014/main" id="{7A4BBB27-1ABB-4764-AD07-77C8C16132EF}"/>
                  </a:ext>
                </a:extLst>
              </p:cNvPr>
              <p:cNvPicPr/>
              <p:nvPr/>
            </p:nvPicPr>
            <p:blipFill>
              <a:blip r:embed="rId3"/>
              <a:stretch>
                <a:fillRect/>
              </a:stretch>
            </p:blipFill>
            <p:spPr>
              <a:xfrm>
                <a:off x="1438920" y="2590920"/>
                <a:ext cx="101016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インク 8">
                <a:extLst>
                  <a:ext uri="{FF2B5EF4-FFF2-40B4-BE49-F238E27FC236}">
                    <a16:creationId xmlns:a16="http://schemas.microsoft.com/office/drawing/2014/main" id="{02EBFDCF-3F68-48AC-B5E5-0EEF17D298F2}"/>
                  </a:ext>
                </a:extLst>
              </p14:cNvPr>
              <p14:cNvContentPartPr/>
              <p14:nvPr/>
            </p14:nvContentPartPr>
            <p14:xfrm>
              <a:off x="1469880" y="2747520"/>
              <a:ext cx="956520" cy="36720"/>
            </p14:xfrm>
          </p:contentPart>
        </mc:Choice>
        <mc:Fallback xmlns="">
          <p:pic>
            <p:nvPicPr>
              <p:cNvPr id="9" name="インク 8">
                <a:extLst>
                  <a:ext uri="{FF2B5EF4-FFF2-40B4-BE49-F238E27FC236}">
                    <a16:creationId xmlns:a16="http://schemas.microsoft.com/office/drawing/2014/main" id="{02EBFDCF-3F68-48AC-B5E5-0EEF17D298F2}"/>
                  </a:ext>
                </a:extLst>
              </p:cNvPr>
              <p:cNvPicPr/>
              <p:nvPr/>
            </p:nvPicPr>
            <p:blipFill>
              <a:blip r:embed="rId5"/>
              <a:stretch>
                <a:fillRect/>
              </a:stretch>
            </p:blipFill>
            <p:spPr>
              <a:xfrm>
                <a:off x="1454040" y="2684160"/>
                <a:ext cx="9878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インク 9">
                <a:extLst>
                  <a:ext uri="{FF2B5EF4-FFF2-40B4-BE49-F238E27FC236}">
                    <a16:creationId xmlns:a16="http://schemas.microsoft.com/office/drawing/2014/main" id="{D241611A-F940-4C53-9D33-003C81C83DDE}"/>
                  </a:ext>
                </a:extLst>
              </p14:cNvPr>
              <p14:cNvContentPartPr/>
              <p14:nvPr/>
            </p14:nvContentPartPr>
            <p14:xfrm>
              <a:off x="1477080" y="2864160"/>
              <a:ext cx="960480" cy="36720"/>
            </p14:xfrm>
          </p:contentPart>
        </mc:Choice>
        <mc:Fallback xmlns="">
          <p:pic>
            <p:nvPicPr>
              <p:cNvPr id="10" name="インク 9">
                <a:extLst>
                  <a:ext uri="{FF2B5EF4-FFF2-40B4-BE49-F238E27FC236}">
                    <a16:creationId xmlns:a16="http://schemas.microsoft.com/office/drawing/2014/main" id="{D241611A-F940-4C53-9D33-003C81C83DDE}"/>
                  </a:ext>
                </a:extLst>
              </p:cNvPr>
              <p:cNvPicPr/>
              <p:nvPr/>
            </p:nvPicPr>
            <p:blipFill>
              <a:blip r:embed="rId7"/>
              <a:stretch>
                <a:fillRect/>
              </a:stretch>
            </p:blipFill>
            <p:spPr>
              <a:xfrm>
                <a:off x="1461240" y="2800800"/>
                <a:ext cx="99180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インク 10">
                <a:extLst>
                  <a:ext uri="{FF2B5EF4-FFF2-40B4-BE49-F238E27FC236}">
                    <a16:creationId xmlns:a16="http://schemas.microsoft.com/office/drawing/2014/main" id="{D26F9DA9-A8C7-4864-AE88-741C73C31A9E}"/>
                  </a:ext>
                </a:extLst>
              </p14:cNvPr>
              <p14:cNvContentPartPr/>
              <p14:nvPr/>
            </p14:nvContentPartPr>
            <p14:xfrm>
              <a:off x="943920" y="5875920"/>
              <a:ext cx="2948400" cy="70560"/>
            </p14:xfrm>
          </p:contentPart>
        </mc:Choice>
        <mc:Fallback xmlns="">
          <p:pic>
            <p:nvPicPr>
              <p:cNvPr id="11" name="インク 10">
                <a:extLst>
                  <a:ext uri="{FF2B5EF4-FFF2-40B4-BE49-F238E27FC236}">
                    <a16:creationId xmlns:a16="http://schemas.microsoft.com/office/drawing/2014/main" id="{D26F9DA9-A8C7-4864-AE88-741C73C31A9E}"/>
                  </a:ext>
                </a:extLst>
              </p:cNvPr>
              <p:cNvPicPr/>
              <p:nvPr/>
            </p:nvPicPr>
            <p:blipFill>
              <a:blip r:embed="rId9"/>
              <a:stretch>
                <a:fillRect/>
              </a:stretch>
            </p:blipFill>
            <p:spPr>
              <a:xfrm>
                <a:off x="928080" y="5812560"/>
                <a:ext cx="297972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インク 11">
                <a:extLst>
                  <a:ext uri="{FF2B5EF4-FFF2-40B4-BE49-F238E27FC236}">
                    <a16:creationId xmlns:a16="http://schemas.microsoft.com/office/drawing/2014/main" id="{1665C398-4F73-41B8-AA3F-965FFA449F82}"/>
                  </a:ext>
                </a:extLst>
              </p14:cNvPr>
              <p14:cNvContentPartPr/>
              <p14:nvPr/>
            </p14:nvContentPartPr>
            <p14:xfrm>
              <a:off x="3837240" y="5901840"/>
              <a:ext cx="4420800" cy="63000"/>
            </p14:xfrm>
          </p:contentPart>
        </mc:Choice>
        <mc:Fallback xmlns="">
          <p:pic>
            <p:nvPicPr>
              <p:cNvPr id="12" name="インク 11">
                <a:extLst>
                  <a:ext uri="{FF2B5EF4-FFF2-40B4-BE49-F238E27FC236}">
                    <a16:creationId xmlns:a16="http://schemas.microsoft.com/office/drawing/2014/main" id="{1665C398-4F73-41B8-AA3F-965FFA449F82}"/>
                  </a:ext>
                </a:extLst>
              </p:cNvPr>
              <p:cNvPicPr/>
              <p:nvPr/>
            </p:nvPicPr>
            <p:blipFill>
              <a:blip r:embed="rId11"/>
              <a:stretch>
                <a:fillRect/>
              </a:stretch>
            </p:blipFill>
            <p:spPr>
              <a:xfrm>
                <a:off x="3821400" y="5838480"/>
                <a:ext cx="44521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インク 12">
                <a:extLst>
                  <a:ext uri="{FF2B5EF4-FFF2-40B4-BE49-F238E27FC236}">
                    <a16:creationId xmlns:a16="http://schemas.microsoft.com/office/drawing/2014/main" id="{1360D873-C438-4BE6-82DF-2A2378048A83}"/>
                  </a:ext>
                </a:extLst>
              </p14:cNvPr>
              <p14:cNvContentPartPr/>
              <p14:nvPr/>
            </p14:nvContentPartPr>
            <p14:xfrm>
              <a:off x="966240" y="6016680"/>
              <a:ext cx="7272000" cy="55080"/>
            </p14:xfrm>
          </p:contentPart>
        </mc:Choice>
        <mc:Fallback xmlns="">
          <p:pic>
            <p:nvPicPr>
              <p:cNvPr id="13" name="インク 12">
                <a:extLst>
                  <a:ext uri="{FF2B5EF4-FFF2-40B4-BE49-F238E27FC236}">
                    <a16:creationId xmlns:a16="http://schemas.microsoft.com/office/drawing/2014/main" id="{1360D873-C438-4BE6-82DF-2A2378048A83}"/>
                  </a:ext>
                </a:extLst>
              </p:cNvPr>
              <p:cNvPicPr/>
              <p:nvPr/>
            </p:nvPicPr>
            <p:blipFill>
              <a:blip r:embed="rId13"/>
              <a:stretch>
                <a:fillRect/>
              </a:stretch>
            </p:blipFill>
            <p:spPr>
              <a:xfrm>
                <a:off x="950400" y="5953320"/>
                <a:ext cx="73033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インク 13">
                <a:extLst>
                  <a:ext uri="{FF2B5EF4-FFF2-40B4-BE49-F238E27FC236}">
                    <a16:creationId xmlns:a16="http://schemas.microsoft.com/office/drawing/2014/main" id="{3F816A5E-89A1-4481-80B9-D2F5E1ECEA2B}"/>
                  </a:ext>
                </a:extLst>
              </p14:cNvPr>
              <p14:cNvContentPartPr/>
              <p14:nvPr/>
            </p14:nvContentPartPr>
            <p14:xfrm>
              <a:off x="889200" y="6138360"/>
              <a:ext cx="7371360" cy="82800"/>
            </p14:xfrm>
          </p:contentPart>
        </mc:Choice>
        <mc:Fallback xmlns="">
          <p:pic>
            <p:nvPicPr>
              <p:cNvPr id="14" name="インク 13">
                <a:extLst>
                  <a:ext uri="{FF2B5EF4-FFF2-40B4-BE49-F238E27FC236}">
                    <a16:creationId xmlns:a16="http://schemas.microsoft.com/office/drawing/2014/main" id="{3F816A5E-89A1-4481-80B9-D2F5E1ECEA2B}"/>
                  </a:ext>
                </a:extLst>
              </p:cNvPr>
              <p:cNvPicPr/>
              <p:nvPr/>
            </p:nvPicPr>
            <p:blipFill>
              <a:blip r:embed="rId15"/>
              <a:stretch>
                <a:fillRect/>
              </a:stretch>
            </p:blipFill>
            <p:spPr>
              <a:xfrm>
                <a:off x="873360" y="6075000"/>
                <a:ext cx="74026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インク 14">
                <a:extLst>
                  <a:ext uri="{FF2B5EF4-FFF2-40B4-BE49-F238E27FC236}">
                    <a16:creationId xmlns:a16="http://schemas.microsoft.com/office/drawing/2014/main" id="{D4BA4927-16C3-4321-9C1D-F61B34AD61AB}"/>
                  </a:ext>
                </a:extLst>
              </p14:cNvPr>
              <p14:cNvContentPartPr/>
              <p14:nvPr/>
            </p14:nvContentPartPr>
            <p14:xfrm>
              <a:off x="2248560" y="6067080"/>
              <a:ext cx="950400" cy="52920"/>
            </p14:xfrm>
          </p:contentPart>
        </mc:Choice>
        <mc:Fallback xmlns="">
          <p:pic>
            <p:nvPicPr>
              <p:cNvPr id="15" name="インク 14">
                <a:extLst>
                  <a:ext uri="{FF2B5EF4-FFF2-40B4-BE49-F238E27FC236}">
                    <a16:creationId xmlns:a16="http://schemas.microsoft.com/office/drawing/2014/main" id="{D4BA4927-16C3-4321-9C1D-F61B34AD61AB}"/>
                  </a:ext>
                </a:extLst>
              </p:cNvPr>
              <p:cNvPicPr/>
              <p:nvPr/>
            </p:nvPicPr>
            <p:blipFill>
              <a:blip r:embed="rId17"/>
              <a:stretch>
                <a:fillRect/>
              </a:stretch>
            </p:blipFill>
            <p:spPr>
              <a:xfrm>
                <a:off x="2232720" y="6003720"/>
                <a:ext cx="9817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インク 15">
                <a:extLst>
                  <a:ext uri="{FF2B5EF4-FFF2-40B4-BE49-F238E27FC236}">
                    <a16:creationId xmlns:a16="http://schemas.microsoft.com/office/drawing/2014/main" id="{74EAA800-A457-43EE-B93E-C8C955E8FD66}"/>
                  </a:ext>
                </a:extLst>
              </p14:cNvPr>
              <p14:cNvContentPartPr/>
              <p14:nvPr/>
            </p14:nvContentPartPr>
            <p14:xfrm>
              <a:off x="3181320" y="5938920"/>
              <a:ext cx="729720" cy="33480"/>
            </p14:xfrm>
          </p:contentPart>
        </mc:Choice>
        <mc:Fallback xmlns="">
          <p:pic>
            <p:nvPicPr>
              <p:cNvPr id="16" name="インク 15">
                <a:extLst>
                  <a:ext uri="{FF2B5EF4-FFF2-40B4-BE49-F238E27FC236}">
                    <a16:creationId xmlns:a16="http://schemas.microsoft.com/office/drawing/2014/main" id="{74EAA800-A457-43EE-B93E-C8C955E8FD66}"/>
                  </a:ext>
                </a:extLst>
              </p:cNvPr>
              <p:cNvPicPr/>
              <p:nvPr/>
            </p:nvPicPr>
            <p:blipFill>
              <a:blip r:embed="rId19"/>
              <a:stretch>
                <a:fillRect/>
              </a:stretch>
            </p:blipFill>
            <p:spPr>
              <a:xfrm>
                <a:off x="3165480" y="5875560"/>
                <a:ext cx="76104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インク 16">
                <a:extLst>
                  <a:ext uri="{FF2B5EF4-FFF2-40B4-BE49-F238E27FC236}">
                    <a16:creationId xmlns:a16="http://schemas.microsoft.com/office/drawing/2014/main" id="{E1A0CCDF-5259-41D8-ACC4-905C0F07961E}"/>
                  </a:ext>
                </a:extLst>
              </p14:cNvPr>
              <p14:cNvContentPartPr/>
              <p14:nvPr/>
            </p14:nvContentPartPr>
            <p14:xfrm>
              <a:off x="3192480" y="739440"/>
              <a:ext cx="574560" cy="25920"/>
            </p14:xfrm>
          </p:contentPart>
        </mc:Choice>
        <mc:Fallback xmlns="">
          <p:pic>
            <p:nvPicPr>
              <p:cNvPr id="17" name="インク 16">
                <a:extLst>
                  <a:ext uri="{FF2B5EF4-FFF2-40B4-BE49-F238E27FC236}">
                    <a16:creationId xmlns:a16="http://schemas.microsoft.com/office/drawing/2014/main" id="{E1A0CCDF-5259-41D8-ACC4-905C0F07961E}"/>
                  </a:ext>
                </a:extLst>
              </p:cNvPr>
              <p:cNvPicPr/>
              <p:nvPr/>
            </p:nvPicPr>
            <p:blipFill>
              <a:blip r:embed="rId21"/>
              <a:stretch>
                <a:fillRect/>
              </a:stretch>
            </p:blipFill>
            <p:spPr>
              <a:xfrm>
                <a:off x="3183120" y="730080"/>
                <a:ext cx="593280" cy="44640"/>
              </a:xfrm>
              <a:prstGeom prst="rect">
                <a:avLst/>
              </a:prstGeom>
            </p:spPr>
          </p:pic>
        </mc:Fallback>
      </mc:AlternateContent>
    </p:spTree>
    <p:extLst>
      <p:ext uri="{BB962C8B-B14F-4D97-AF65-F5344CB8AC3E}">
        <p14:creationId xmlns:p14="http://schemas.microsoft.com/office/powerpoint/2010/main" val="87486761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9385D6-4980-AE78-26CA-68C2AD06C295}"/>
              </a:ext>
            </a:extLst>
          </p:cNvPr>
          <p:cNvSpPr>
            <a:spLocks noGrp="1"/>
          </p:cNvSpPr>
          <p:nvPr>
            <p:ph type="title"/>
          </p:nvPr>
        </p:nvSpPr>
        <p:spPr/>
        <p:txBody>
          <a:bodyPr/>
          <a:lstStyle/>
          <a:p>
            <a:r>
              <a:rPr kumimoji="1" lang="ja-JP" altLang="en-US" dirty="0"/>
              <a:t>外部結合：左外部結合</a:t>
            </a:r>
          </a:p>
        </p:txBody>
      </p:sp>
      <p:sp>
        <p:nvSpPr>
          <p:cNvPr id="4" name="スライド番号プレースホルダー 3">
            <a:extLst>
              <a:ext uri="{FF2B5EF4-FFF2-40B4-BE49-F238E27FC236}">
                <a16:creationId xmlns:a16="http://schemas.microsoft.com/office/drawing/2014/main" id="{BC6933E5-7255-6B17-3DFB-52E87999F17C}"/>
              </a:ext>
            </a:extLst>
          </p:cNvPr>
          <p:cNvSpPr>
            <a:spLocks noGrp="1"/>
          </p:cNvSpPr>
          <p:nvPr>
            <p:ph type="sldNum" sz="quarter" idx="12"/>
          </p:nvPr>
        </p:nvSpPr>
        <p:spPr/>
        <p:txBody>
          <a:bodyPr/>
          <a:lstStyle/>
          <a:p>
            <a:fld id="{5A94AD81-C81A-455B-A87B-15031EE15849}" type="slidenum">
              <a:rPr kumimoji="1" lang="ja-JP" altLang="en-US" smtClean="0"/>
              <a:t>175</a:t>
            </a:fld>
            <a:endParaRPr kumimoji="1" lang="ja-JP" altLang="en-US"/>
          </a:p>
        </p:txBody>
      </p:sp>
      <p:pic>
        <p:nvPicPr>
          <p:cNvPr id="10" name="図 9">
            <a:extLst>
              <a:ext uri="{FF2B5EF4-FFF2-40B4-BE49-F238E27FC236}">
                <a16:creationId xmlns:a16="http://schemas.microsoft.com/office/drawing/2014/main" id="{64F42398-D176-59BE-5C02-6675398DD435}"/>
              </a:ext>
            </a:extLst>
          </p:cNvPr>
          <p:cNvPicPr>
            <a:picLocks noChangeAspect="1"/>
          </p:cNvPicPr>
          <p:nvPr/>
        </p:nvPicPr>
        <p:blipFill rotWithShape="1">
          <a:blip r:embed="rId2"/>
          <a:srcRect l="23955" t="71845" r="50001" b="15398"/>
          <a:stretch/>
        </p:blipFill>
        <p:spPr>
          <a:xfrm>
            <a:off x="261227" y="1393330"/>
            <a:ext cx="5251685" cy="1447061"/>
          </a:xfrm>
          <a:prstGeom prst="rect">
            <a:avLst/>
          </a:prstGeom>
        </p:spPr>
      </p:pic>
      <p:sp>
        <p:nvSpPr>
          <p:cNvPr id="11" name="テキスト ボックス 10">
            <a:extLst>
              <a:ext uri="{FF2B5EF4-FFF2-40B4-BE49-F238E27FC236}">
                <a16:creationId xmlns:a16="http://schemas.microsoft.com/office/drawing/2014/main" id="{502BA593-22EF-513B-7412-E61499491780}"/>
              </a:ext>
            </a:extLst>
          </p:cNvPr>
          <p:cNvSpPr txBox="1"/>
          <p:nvPr/>
        </p:nvSpPr>
        <p:spPr>
          <a:xfrm>
            <a:off x="1701027" y="1023998"/>
            <a:ext cx="2372083" cy="369332"/>
          </a:xfrm>
          <a:prstGeom prst="rect">
            <a:avLst/>
          </a:prstGeom>
          <a:noFill/>
        </p:spPr>
        <p:txBody>
          <a:bodyPr wrap="square" rtlCol="0">
            <a:spAutoFit/>
          </a:bodyPr>
          <a:lstStyle/>
          <a:p>
            <a:r>
              <a:rPr kumimoji="1" lang="en-US" altLang="ja-JP" dirty="0">
                <a:latin typeface="Tahoma" panose="020B0604030504040204" pitchFamily="34" charset="0"/>
                <a:ea typeface="Tahoma" panose="020B0604030504040204" pitchFamily="34" charset="0"/>
                <a:cs typeface="Tahoma" panose="020B0604030504040204" pitchFamily="34" charset="0"/>
              </a:rPr>
              <a:t>emp</a:t>
            </a:r>
            <a:r>
              <a:rPr kumimoji="1" lang="ja-JP" altLang="en-US" dirty="0">
                <a:latin typeface="UD デジタル 教科書体 NK-R" panose="02020400000000000000" pitchFamily="18" charset="-128"/>
                <a:ea typeface="UD デジタル 教科書体 NK-R" panose="02020400000000000000" pitchFamily="18" charset="-128"/>
              </a:rPr>
              <a:t>テーブル（抜粋）</a:t>
            </a:r>
          </a:p>
        </p:txBody>
      </p:sp>
      <p:sp>
        <p:nvSpPr>
          <p:cNvPr id="15" name="正方形/長方形 14">
            <a:extLst>
              <a:ext uri="{FF2B5EF4-FFF2-40B4-BE49-F238E27FC236}">
                <a16:creationId xmlns:a16="http://schemas.microsoft.com/office/drawing/2014/main" id="{7287BEE4-2D59-321C-C2F7-F928834D8130}"/>
              </a:ext>
            </a:extLst>
          </p:cNvPr>
          <p:cNvSpPr/>
          <p:nvPr/>
        </p:nvSpPr>
        <p:spPr>
          <a:xfrm>
            <a:off x="261227" y="2139518"/>
            <a:ext cx="5251685" cy="70087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7" name="グループ化 16">
            <a:extLst>
              <a:ext uri="{FF2B5EF4-FFF2-40B4-BE49-F238E27FC236}">
                <a16:creationId xmlns:a16="http://schemas.microsoft.com/office/drawing/2014/main" id="{9AB979EA-BE18-80F2-3D06-EE7BE3E95FF1}"/>
              </a:ext>
            </a:extLst>
          </p:cNvPr>
          <p:cNvGrpSpPr/>
          <p:nvPr/>
        </p:nvGrpSpPr>
        <p:grpSpPr>
          <a:xfrm>
            <a:off x="4873743" y="3358806"/>
            <a:ext cx="3036260" cy="3450300"/>
            <a:chOff x="4873743" y="3358806"/>
            <a:chExt cx="3036260" cy="3450300"/>
          </a:xfrm>
        </p:grpSpPr>
        <p:pic>
          <p:nvPicPr>
            <p:cNvPr id="6" name="図 5">
              <a:extLst>
                <a:ext uri="{FF2B5EF4-FFF2-40B4-BE49-F238E27FC236}">
                  <a16:creationId xmlns:a16="http://schemas.microsoft.com/office/drawing/2014/main" id="{1C922C0E-E973-BC1E-062B-30ACCCAD919A}"/>
                </a:ext>
              </a:extLst>
            </p:cNvPr>
            <p:cNvPicPr>
              <a:picLocks noChangeAspect="1"/>
            </p:cNvPicPr>
            <p:nvPr/>
          </p:nvPicPr>
          <p:blipFill rotWithShape="1">
            <a:blip r:embed="rId3"/>
            <a:srcRect l="11505" t="41812" r="67160" b="15211"/>
            <a:stretch/>
          </p:blipFill>
          <p:spPr>
            <a:xfrm>
              <a:off x="4873743" y="3358806"/>
              <a:ext cx="3036260" cy="3440406"/>
            </a:xfrm>
            <a:prstGeom prst="rect">
              <a:avLst/>
            </a:prstGeom>
          </p:spPr>
        </p:pic>
        <p:sp>
          <p:nvSpPr>
            <p:cNvPr id="16" name="正方形/長方形 15">
              <a:extLst>
                <a:ext uri="{FF2B5EF4-FFF2-40B4-BE49-F238E27FC236}">
                  <a16:creationId xmlns:a16="http://schemas.microsoft.com/office/drawing/2014/main" id="{191AE64D-5CFB-2309-4FB4-1A0D3CC85DE7}"/>
                </a:ext>
              </a:extLst>
            </p:cNvPr>
            <p:cNvSpPr/>
            <p:nvPr/>
          </p:nvSpPr>
          <p:spPr>
            <a:xfrm>
              <a:off x="4873744" y="6391922"/>
              <a:ext cx="1766753" cy="41718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8" name="テキスト ボックス 17">
            <a:extLst>
              <a:ext uri="{FF2B5EF4-FFF2-40B4-BE49-F238E27FC236}">
                <a16:creationId xmlns:a16="http://schemas.microsoft.com/office/drawing/2014/main" id="{011201FF-7133-E25F-A9BF-16EA69C0C761}"/>
              </a:ext>
            </a:extLst>
          </p:cNvPr>
          <p:cNvSpPr txBox="1"/>
          <p:nvPr/>
        </p:nvSpPr>
        <p:spPr>
          <a:xfrm>
            <a:off x="7910003" y="6232198"/>
            <a:ext cx="3614580" cy="646331"/>
          </a:xfrm>
          <a:prstGeom prst="rect">
            <a:avLst/>
          </a:prstGeom>
          <a:noFill/>
        </p:spPr>
        <p:txBody>
          <a:bodyPr wrap="square" rtlCol="0">
            <a:spAutoFit/>
          </a:bodyPr>
          <a:lstStyle/>
          <a:p>
            <a:r>
              <a:rPr lang="en-US" altLang="ja-JP" dirty="0" err="1">
                <a:latin typeface="UD デジタル 教科書体 NK-R" panose="02020400000000000000" pitchFamily="18" charset="-128"/>
                <a:ea typeface="UD デジタル 教科書体 NK-R" panose="02020400000000000000" pitchFamily="18" charset="-128"/>
              </a:rPr>
              <a:t>dname</a:t>
            </a:r>
            <a:r>
              <a:rPr lang="ja-JP" altLang="en-US" dirty="0">
                <a:latin typeface="UD デジタル 教科書体 NK-R" panose="02020400000000000000" pitchFamily="18" charset="-128"/>
                <a:ea typeface="UD デジタル 教科書体 NK-R" panose="02020400000000000000" pitchFamily="18" charset="-128"/>
              </a:rPr>
              <a:t>、</a:t>
            </a:r>
            <a:r>
              <a:rPr lang="en-US" altLang="ja-JP" dirty="0">
                <a:latin typeface="UD デジタル 教科書体 NK-R" panose="02020400000000000000" pitchFamily="18" charset="-128"/>
                <a:ea typeface="UD デジタル 教科書体 NK-R" panose="02020400000000000000" pitchFamily="18" charset="-128"/>
              </a:rPr>
              <a:t>loc</a:t>
            </a:r>
            <a:r>
              <a:rPr lang="ja-JP" altLang="en-US" dirty="0">
                <a:latin typeface="UD デジタル 教科書体 NK-R" panose="02020400000000000000" pitchFamily="18" charset="-128"/>
                <a:ea typeface="UD デジタル 教科書体 NK-R" panose="02020400000000000000" pitchFamily="18" charset="-128"/>
              </a:rPr>
              <a:t>は結合先がいないのでとりあえず</a:t>
            </a:r>
            <a:r>
              <a:rPr lang="en-US" altLang="ja-JP" dirty="0">
                <a:latin typeface="UD デジタル 教科書体 NK-R" panose="02020400000000000000" pitchFamily="18" charset="-128"/>
                <a:ea typeface="UD デジタル 教科書体 NK-R" panose="02020400000000000000" pitchFamily="18" charset="-128"/>
              </a:rPr>
              <a:t>NULL</a:t>
            </a:r>
            <a:r>
              <a:rPr lang="ja-JP" altLang="en-US" dirty="0">
                <a:latin typeface="UD デジタル 教科書体 NK-R" panose="02020400000000000000" pitchFamily="18" charset="-128"/>
                <a:ea typeface="UD デジタル 教科書体 NK-R" panose="02020400000000000000" pitchFamily="18" charset="-128"/>
              </a:rPr>
              <a:t>があてがわれる</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grpSp>
        <p:nvGrpSpPr>
          <p:cNvPr id="3" name="グループ化 2"/>
          <p:cNvGrpSpPr/>
          <p:nvPr/>
        </p:nvGrpSpPr>
        <p:grpSpPr>
          <a:xfrm>
            <a:off x="8308131" y="979860"/>
            <a:ext cx="2903985" cy="2274000"/>
            <a:chOff x="8308131" y="979860"/>
            <a:chExt cx="2903985" cy="2274000"/>
          </a:xfrm>
        </p:grpSpPr>
        <p:grpSp>
          <p:nvGrpSpPr>
            <p:cNvPr id="12" name="グループ化 11">
              <a:extLst>
                <a:ext uri="{FF2B5EF4-FFF2-40B4-BE49-F238E27FC236}">
                  <a16:creationId xmlns:a16="http://schemas.microsoft.com/office/drawing/2014/main" id="{732DF73B-69E4-3914-040C-639611B9F629}"/>
                </a:ext>
              </a:extLst>
            </p:cNvPr>
            <p:cNvGrpSpPr/>
            <p:nvPr/>
          </p:nvGrpSpPr>
          <p:grpSpPr>
            <a:xfrm>
              <a:off x="8308131" y="979860"/>
              <a:ext cx="2903985" cy="2274000"/>
              <a:chOff x="1287728" y="4029388"/>
              <a:chExt cx="2903985" cy="2274000"/>
            </a:xfrm>
          </p:grpSpPr>
          <p:pic>
            <p:nvPicPr>
              <p:cNvPr id="13" name="図 12">
                <a:extLst>
                  <a:ext uri="{FF2B5EF4-FFF2-40B4-BE49-F238E27FC236}">
                    <a16:creationId xmlns:a16="http://schemas.microsoft.com/office/drawing/2014/main" id="{0594846A-4687-90FA-CF29-9B51A7D010F8}"/>
                  </a:ext>
                </a:extLst>
              </p:cNvPr>
              <p:cNvPicPr>
                <a:picLocks noChangeAspect="1"/>
              </p:cNvPicPr>
              <p:nvPr/>
            </p:nvPicPr>
            <p:blipFill rotWithShape="1">
              <a:blip r:embed="rId4"/>
              <a:srcRect l="22670" t="33182" r="64546" b="52424"/>
              <a:stretch/>
            </p:blipFill>
            <p:spPr>
              <a:xfrm>
                <a:off x="1287728" y="4464196"/>
                <a:ext cx="2903985" cy="1839192"/>
              </a:xfrm>
              <a:prstGeom prst="rect">
                <a:avLst/>
              </a:prstGeom>
            </p:spPr>
          </p:pic>
          <p:sp>
            <p:nvSpPr>
              <p:cNvPr id="14" name="テキスト ボックス 13">
                <a:extLst>
                  <a:ext uri="{FF2B5EF4-FFF2-40B4-BE49-F238E27FC236}">
                    <a16:creationId xmlns:a16="http://schemas.microsoft.com/office/drawing/2014/main" id="{CECBFA70-C47E-1C26-7734-DBA7F8FB0333}"/>
                  </a:ext>
                </a:extLst>
              </p:cNvPr>
              <p:cNvSpPr txBox="1"/>
              <p:nvPr/>
            </p:nvSpPr>
            <p:spPr>
              <a:xfrm>
                <a:off x="1944332" y="4029388"/>
                <a:ext cx="1590776" cy="369332"/>
              </a:xfrm>
              <a:prstGeom prst="rect">
                <a:avLst/>
              </a:prstGeom>
              <a:noFill/>
            </p:spPr>
            <p:txBody>
              <a:bodyPr wrap="square" rtlCol="0">
                <a:spAutoFit/>
              </a:bodyPr>
              <a:lstStyle/>
              <a:p>
                <a:r>
                  <a:rPr kumimoji="1" lang="en-US" altLang="ja-JP" dirty="0">
                    <a:latin typeface="Tahoma" panose="020B0604030504040204" pitchFamily="34" charset="0"/>
                    <a:ea typeface="Tahoma" panose="020B0604030504040204" pitchFamily="34" charset="0"/>
                    <a:cs typeface="Tahoma" panose="020B0604030504040204" pitchFamily="34" charset="0"/>
                  </a:rPr>
                  <a:t>dept</a:t>
                </a:r>
                <a:r>
                  <a:rPr kumimoji="1" lang="ja-JP" altLang="en-US" dirty="0">
                    <a:latin typeface="UD デジタル 教科書体 NK-R" panose="02020400000000000000" pitchFamily="18" charset="-128"/>
                    <a:ea typeface="UD デジタル 教科書体 NK-R" panose="02020400000000000000" pitchFamily="18" charset="-128"/>
                  </a:rPr>
                  <a:t>テーブル</a:t>
                </a:r>
              </a:p>
            </p:txBody>
          </p:sp>
        </p:grpSp>
        <p:sp>
          <p:nvSpPr>
            <p:cNvPr id="19" name="正方形/長方形 18">
              <a:extLst>
                <a:ext uri="{FF2B5EF4-FFF2-40B4-BE49-F238E27FC236}">
                  <a16:creationId xmlns:a16="http://schemas.microsoft.com/office/drawing/2014/main" id="{8D75BDF9-FD9E-5977-1A5B-5B1393FB7D4B}"/>
                </a:ext>
              </a:extLst>
            </p:cNvPr>
            <p:cNvSpPr/>
            <p:nvPr/>
          </p:nvSpPr>
          <p:spPr>
            <a:xfrm>
              <a:off x="8308131" y="2902152"/>
              <a:ext cx="2903985" cy="351708"/>
            </a:xfrm>
            <a:prstGeom prst="rect">
              <a:avLst/>
            </a:prstGeom>
            <a:noFill/>
            <a:ln w="285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テキスト ボックス 19">
            <a:extLst>
              <a:ext uri="{FF2B5EF4-FFF2-40B4-BE49-F238E27FC236}">
                <a16:creationId xmlns:a16="http://schemas.microsoft.com/office/drawing/2014/main" id="{485DB187-1130-2369-8D62-E3141F2FD344}"/>
              </a:ext>
            </a:extLst>
          </p:cNvPr>
          <p:cNvSpPr txBox="1"/>
          <p:nvPr/>
        </p:nvSpPr>
        <p:spPr>
          <a:xfrm>
            <a:off x="8087669" y="3317914"/>
            <a:ext cx="3835042" cy="369332"/>
          </a:xfrm>
          <a:prstGeom prst="rect">
            <a:avLst/>
          </a:prstGeom>
          <a:noFill/>
        </p:spPr>
        <p:txBody>
          <a:bodyPr wrap="square" rtlCol="0">
            <a:spAutoFit/>
          </a:bodyPr>
          <a:lstStyle/>
          <a:p>
            <a:r>
              <a:rPr lang="ja-JP" altLang="en-US" dirty="0">
                <a:latin typeface="UD デジタル 教科書体 NK-R" panose="02020400000000000000" pitchFamily="18" charset="-128"/>
                <a:ea typeface="UD デジタル 教科書体 NK-R" panose="02020400000000000000" pitchFamily="18" charset="-128"/>
              </a:rPr>
              <a:t>左側の表に結合先がいないため消滅</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mc:AlternateContent xmlns:mc="http://schemas.openxmlformats.org/markup-compatibility/2006" xmlns:p14="http://schemas.microsoft.com/office/powerpoint/2010/main">
        <mc:Choice Requires="p14">
          <p:contentPart p14:bwMode="auto" r:id="rId5">
            <p14:nvContentPartPr>
              <p14:cNvPr id="5" name="インク 4">
                <a:extLst>
                  <a:ext uri="{FF2B5EF4-FFF2-40B4-BE49-F238E27FC236}">
                    <a16:creationId xmlns:a16="http://schemas.microsoft.com/office/drawing/2014/main" id="{5FC863D4-2373-47CE-A7A4-8E2191A0B5FA}"/>
                  </a:ext>
                </a:extLst>
              </p14:cNvPr>
              <p14:cNvContentPartPr/>
              <p14:nvPr/>
            </p14:nvContentPartPr>
            <p14:xfrm>
              <a:off x="8035560" y="6411960"/>
              <a:ext cx="3331800" cy="54720"/>
            </p14:xfrm>
          </p:contentPart>
        </mc:Choice>
        <mc:Fallback xmlns="">
          <p:pic>
            <p:nvPicPr>
              <p:cNvPr id="5" name="インク 4">
                <a:extLst>
                  <a:ext uri="{FF2B5EF4-FFF2-40B4-BE49-F238E27FC236}">
                    <a16:creationId xmlns:a16="http://schemas.microsoft.com/office/drawing/2014/main" id="{5FC863D4-2373-47CE-A7A4-8E2191A0B5FA}"/>
                  </a:ext>
                </a:extLst>
              </p:cNvPr>
              <p:cNvPicPr/>
              <p:nvPr/>
            </p:nvPicPr>
            <p:blipFill>
              <a:blip r:embed="rId6"/>
              <a:stretch>
                <a:fillRect/>
              </a:stretch>
            </p:blipFill>
            <p:spPr>
              <a:xfrm>
                <a:off x="8019720" y="6348600"/>
                <a:ext cx="336312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インク 6">
                <a:extLst>
                  <a:ext uri="{FF2B5EF4-FFF2-40B4-BE49-F238E27FC236}">
                    <a16:creationId xmlns:a16="http://schemas.microsoft.com/office/drawing/2014/main" id="{571D5B2A-DD10-4A95-BC93-A5AF352DBE39}"/>
                  </a:ext>
                </a:extLst>
              </p14:cNvPr>
              <p14:cNvContentPartPr/>
              <p14:nvPr/>
            </p14:nvContentPartPr>
            <p14:xfrm>
              <a:off x="8057880" y="6689880"/>
              <a:ext cx="3014280" cy="43920"/>
            </p14:xfrm>
          </p:contentPart>
        </mc:Choice>
        <mc:Fallback xmlns="">
          <p:pic>
            <p:nvPicPr>
              <p:cNvPr id="7" name="インク 6">
                <a:extLst>
                  <a:ext uri="{FF2B5EF4-FFF2-40B4-BE49-F238E27FC236}">
                    <a16:creationId xmlns:a16="http://schemas.microsoft.com/office/drawing/2014/main" id="{571D5B2A-DD10-4A95-BC93-A5AF352DBE39}"/>
                  </a:ext>
                </a:extLst>
              </p:cNvPr>
              <p:cNvPicPr/>
              <p:nvPr/>
            </p:nvPicPr>
            <p:blipFill>
              <a:blip r:embed="rId8"/>
              <a:stretch>
                <a:fillRect/>
              </a:stretch>
            </p:blipFill>
            <p:spPr>
              <a:xfrm>
                <a:off x="8042040" y="6626520"/>
                <a:ext cx="304560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インク 7">
                <a:extLst>
                  <a:ext uri="{FF2B5EF4-FFF2-40B4-BE49-F238E27FC236}">
                    <a16:creationId xmlns:a16="http://schemas.microsoft.com/office/drawing/2014/main" id="{EED2B5C1-BE0A-4756-B8DC-756A0D9C4B7F}"/>
                  </a:ext>
                </a:extLst>
              </p14:cNvPr>
              <p14:cNvContentPartPr/>
              <p14:nvPr/>
            </p14:nvContentPartPr>
            <p14:xfrm>
              <a:off x="1952280" y="3018960"/>
              <a:ext cx="8097840" cy="1062360"/>
            </p14:xfrm>
          </p:contentPart>
        </mc:Choice>
        <mc:Fallback xmlns="">
          <p:pic>
            <p:nvPicPr>
              <p:cNvPr id="8" name="インク 7">
                <a:extLst>
                  <a:ext uri="{FF2B5EF4-FFF2-40B4-BE49-F238E27FC236}">
                    <a16:creationId xmlns:a16="http://schemas.microsoft.com/office/drawing/2014/main" id="{EED2B5C1-BE0A-4756-B8DC-756A0D9C4B7F}"/>
                  </a:ext>
                </a:extLst>
              </p:cNvPr>
              <p:cNvPicPr/>
              <p:nvPr/>
            </p:nvPicPr>
            <p:blipFill>
              <a:blip r:embed="rId10"/>
              <a:stretch>
                <a:fillRect/>
              </a:stretch>
            </p:blipFill>
            <p:spPr>
              <a:xfrm>
                <a:off x="1942920" y="3009600"/>
                <a:ext cx="8116560" cy="1081080"/>
              </a:xfrm>
              <a:prstGeom prst="rect">
                <a:avLst/>
              </a:prstGeom>
            </p:spPr>
          </p:pic>
        </mc:Fallback>
      </mc:AlternateContent>
    </p:spTree>
    <p:extLst>
      <p:ext uri="{BB962C8B-B14F-4D97-AF65-F5344CB8AC3E}">
        <p14:creationId xmlns:p14="http://schemas.microsoft.com/office/powerpoint/2010/main" val="156453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C36728-5B44-F372-B62D-BC3D271D5D4D}"/>
              </a:ext>
            </a:extLst>
          </p:cNvPr>
          <p:cNvSpPr>
            <a:spLocks noGrp="1"/>
          </p:cNvSpPr>
          <p:nvPr>
            <p:ph type="title"/>
          </p:nvPr>
        </p:nvSpPr>
        <p:spPr/>
        <p:txBody>
          <a:bodyPr/>
          <a:lstStyle/>
          <a:p>
            <a:r>
              <a:rPr kumimoji="1" lang="ja-JP" altLang="en-US" dirty="0"/>
              <a:t>外部結合：右外部結合</a:t>
            </a:r>
          </a:p>
        </p:txBody>
      </p:sp>
      <p:sp>
        <p:nvSpPr>
          <p:cNvPr id="4" name="スライド番号プレースホルダー 3">
            <a:extLst>
              <a:ext uri="{FF2B5EF4-FFF2-40B4-BE49-F238E27FC236}">
                <a16:creationId xmlns:a16="http://schemas.microsoft.com/office/drawing/2014/main" id="{C7A21C94-CFB6-E8C3-80CA-10F0DD7AC990}"/>
              </a:ext>
            </a:extLst>
          </p:cNvPr>
          <p:cNvSpPr>
            <a:spLocks noGrp="1"/>
          </p:cNvSpPr>
          <p:nvPr>
            <p:ph type="sldNum" sz="quarter" idx="12"/>
          </p:nvPr>
        </p:nvSpPr>
        <p:spPr/>
        <p:txBody>
          <a:bodyPr/>
          <a:lstStyle/>
          <a:p>
            <a:fld id="{5A94AD81-C81A-455B-A87B-15031EE15849}" type="slidenum">
              <a:rPr kumimoji="1" lang="ja-JP" altLang="en-US" smtClean="0"/>
              <a:t>176</a:t>
            </a:fld>
            <a:endParaRPr kumimoji="1" lang="ja-JP" altLang="en-US"/>
          </a:p>
        </p:txBody>
      </p:sp>
      <p:sp>
        <p:nvSpPr>
          <p:cNvPr id="5" name="コンテンツ プレースホルダー 2">
            <a:extLst>
              <a:ext uri="{FF2B5EF4-FFF2-40B4-BE49-F238E27FC236}">
                <a16:creationId xmlns:a16="http://schemas.microsoft.com/office/drawing/2014/main" id="{7825A5AA-270F-3D54-421B-85B6989304D9}"/>
              </a:ext>
            </a:extLst>
          </p:cNvPr>
          <p:cNvSpPr>
            <a:spLocks noGrp="1"/>
          </p:cNvSpPr>
          <p:nvPr>
            <p:ph idx="1"/>
          </p:nvPr>
        </p:nvSpPr>
        <p:spPr>
          <a:xfrm>
            <a:off x="783773" y="5697134"/>
            <a:ext cx="11028782" cy="874915"/>
          </a:xfrm>
        </p:spPr>
        <p:txBody>
          <a:bodyPr>
            <a:normAutofit/>
          </a:bodyPr>
          <a:lstStyle/>
          <a:p>
            <a:pPr marL="0" indent="0">
              <a:buNone/>
            </a:pPr>
            <a:r>
              <a:rPr lang="ja-JP" altLang="en-US" dirty="0"/>
              <a:t>右表</a:t>
            </a:r>
            <a:r>
              <a:rPr lang="en-US" altLang="ja-JP" dirty="0"/>
              <a:t>(</a:t>
            </a:r>
            <a:r>
              <a:rPr lang="ja-JP" altLang="en-US" dirty="0"/>
              <a:t>テーブル</a:t>
            </a:r>
            <a:r>
              <a:rPr lang="en-US" altLang="ja-JP" dirty="0"/>
              <a:t>2)</a:t>
            </a:r>
            <a:r>
              <a:rPr lang="ja-JP" altLang="en-US" dirty="0"/>
              <a:t>のレコードが必ず表示される結合方法</a:t>
            </a:r>
            <a:endParaRPr kumimoji="1" lang="ja-JP" altLang="en-US" dirty="0"/>
          </a:p>
        </p:txBody>
      </p:sp>
      <p:grpSp>
        <p:nvGrpSpPr>
          <p:cNvPr id="6" name="グループ化 5">
            <a:extLst>
              <a:ext uri="{FF2B5EF4-FFF2-40B4-BE49-F238E27FC236}">
                <a16:creationId xmlns:a16="http://schemas.microsoft.com/office/drawing/2014/main" id="{D7A3C3BE-B17A-3BE7-F6AC-763F640C190C}"/>
              </a:ext>
            </a:extLst>
          </p:cNvPr>
          <p:cNvGrpSpPr/>
          <p:nvPr/>
        </p:nvGrpSpPr>
        <p:grpSpPr>
          <a:xfrm>
            <a:off x="1103026" y="1153261"/>
            <a:ext cx="10403174" cy="4265525"/>
            <a:chOff x="894413" y="1986450"/>
            <a:chExt cx="10403174" cy="2666736"/>
          </a:xfrm>
        </p:grpSpPr>
        <p:sp>
          <p:nvSpPr>
            <p:cNvPr id="7" name="正方形/長方形 6">
              <a:extLst>
                <a:ext uri="{FF2B5EF4-FFF2-40B4-BE49-F238E27FC236}">
                  <a16:creationId xmlns:a16="http://schemas.microsoft.com/office/drawing/2014/main" id="{F9A862EE-1BD6-EB9C-5C72-596D3B9E5236}"/>
                </a:ext>
              </a:extLst>
            </p:cNvPr>
            <p:cNvSpPr/>
            <p:nvPr/>
          </p:nvSpPr>
          <p:spPr>
            <a:xfrm>
              <a:off x="894413" y="1986450"/>
              <a:ext cx="10403174" cy="2666736"/>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ahoma" panose="020B0604030504040204" pitchFamily="34" charset="0"/>
                <a:cs typeface="Tahoma" panose="020B0604030504040204" pitchFamily="34" charset="0"/>
              </a:endParaRPr>
            </a:p>
          </p:txBody>
        </p:sp>
        <p:sp>
          <p:nvSpPr>
            <p:cNvPr id="8" name="コンテンツ プレースホルダー 2">
              <a:extLst>
                <a:ext uri="{FF2B5EF4-FFF2-40B4-BE49-F238E27FC236}">
                  <a16:creationId xmlns:a16="http://schemas.microsoft.com/office/drawing/2014/main" id="{DAC15C49-AC87-A197-0E80-1D6F0D9BD30F}"/>
                </a:ext>
              </a:extLst>
            </p:cNvPr>
            <p:cNvSpPr txBox="1">
              <a:spLocks/>
            </p:cNvSpPr>
            <p:nvPr/>
          </p:nvSpPr>
          <p:spPr>
            <a:xfrm>
              <a:off x="1142431" y="2076092"/>
              <a:ext cx="10155156" cy="2577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SELECT		</a:t>
              </a:r>
              <a:r>
                <a:rPr lang="ja-JP" altLang="en-US" dirty="0">
                  <a:latin typeface="Tahoma" panose="020B0604030504040204" pitchFamily="34" charset="0"/>
                  <a:cs typeface="Tahoma" panose="020B0604030504040204" pitchFamily="34" charset="0"/>
                </a:rPr>
                <a:t>カラム名</a:t>
              </a:r>
              <a:r>
                <a:rPr lang="en-US" altLang="ja-JP" dirty="0">
                  <a:latin typeface="Tahoma" panose="020B0604030504040204" pitchFamily="34" charset="0"/>
                  <a:ea typeface="Tahoma" panose="020B0604030504040204" pitchFamily="34" charset="0"/>
                  <a:cs typeface="Tahoma" panose="020B0604030504040204" pitchFamily="34" charset="0"/>
                </a:rPr>
                <a:t>,</a:t>
              </a:r>
              <a:r>
                <a:rPr lang="ja-JP" altLang="en-US" dirty="0">
                  <a:latin typeface="Tahoma" panose="020B0604030504040204" pitchFamily="34" charset="0"/>
                  <a:cs typeface="Tahoma" panose="020B0604030504040204" pitchFamily="34" charset="0"/>
                </a:rPr>
                <a:t>・・・</a:t>
              </a:r>
              <a:endParaRPr lang="en-US" altLang="ja-JP" dirty="0">
                <a:latin typeface="Tahoma" panose="020B0604030504040204" pitchFamily="34" charset="0"/>
                <a:ea typeface="Tahoma" panose="020B0604030504040204" pitchFamily="34" charset="0"/>
                <a:cs typeface="Tahoma" panose="020B0604030504040204" pitchFamily="34" charset="0"/>
              </a:endParaRP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FROM		</a:t>
              </a:r>
              <a:r>
                <a:rPr lang="ja-JP" altLang="en-US" dirty="0">
                  <a:latin typeface="Tahoma" panose="020B0604030504040204" pitchFamily="34" charset="0"/>
                  <a:cs typeface="Tahoma" panose="020B0604030504040204" pitchFamily="34" charset="0"/>
                </a:rPr>
                <a:t>テーブル名</a:t>
              </a:r>
              <a:r>
                <a:rPr lang="en-US" altLang="ja-JP" dirty="0">
                  <a:latin typeface="Tahoma" panose="020B0604030504040204" pitchFamily="34" charset="0"/>
                  <a:ea typeface="Tahoma" panose="020B0604030504040204" pitchFamily="34" charset="0"/>
                  <a:cs typeface="Tahoma" panose="020B0604030504040204" pitchFamily="34" charset="0"/>
                </a:rPr>
                <a:t>1</a:t>
              </a:r>
            </a:p>
            <a:p>
              <a:pPr marL="0" indent="0">
                <a:buFont typeface="Arial" panose="020B0604020202020204" pitchFamily="34" charset="0"/>
                <a:buNone/>
              </a:pP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RIGHT</a:t>
              </a:r>
              <a:r>
                <a:rPr lang="en-US" altLang="ja-JP" dirty="0">
                  <a:latin typeface="Tahoma" panose="020B0604030504040204" pitchFamily="34" charset="0"/>
                  <a:ea typeface="Tahoma" panose="020B0604030504040204" pitchFamily="34" charset="0"/>
                  <a:cs typeface="Tahoma" panose="020B0604030504040204" pitchFamily="34" charset="0"/>
                </a:rPr>
                <a:t> JOIN	</a:t>
              </a:r>
              <a:r>
                <a:rPr lang="ja-JP" altLang="en-US" dirty="0">
                  <a:latin typeface="Tahoma" panose="020B0604030504040204" pitchFamily="34" charset="0"/>
                  <a:cs typeface="Tahoma" panose="020B0604030504040204" pitchFamily="34" charset="0"/>
                </a:rPr>
                <a:t>テーブル名</a:t>
              </a:r>
              <a:r>
                <a:rPr lang="en-US" altLang="ja-JP" dirty="0">
                  <a:latin typeface="Tahoma" panose="020B0604030504040204" pitchFamily="34" charset="0"/>
                  <a:ea typeface="Tahoma" panose="020B0604030504040204" pitchFamily="34" charset="0"/>
                  <a:cs typeface="Tahoma" panose="020B0604030504040204" pitchFamily="34" charset="0"/>
                </a:rPr>
                <a:t>2</a:t>
              </a: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ON			</a:t>
              </a:r>
              <a:r>
                <a:rPr lang="ja-JP" altLang="en-US" dirty="0">
                  <a:cs typeface="Tahoma" panose="020B0604030504040204" pitchFamily="34" charset="0"/>
                </a:rPr>
                <a:t>結合条件</a:t>
              </a:r>
              <a:endParaRPr lang="en-US" altLang="ja-JP" dirty="0">
                <a:cs typeface="Tahoma" panose="020B0604030504040204" pitchFamily="34" charset="0"/>
              </a:endParaRPr>
            </a:p>
            <a:p>
              <a:pPr marL="0" indent="0">
                <a:buFont typeface="Arial" panose="020B0604020202020204" pitchFamily="34" charset="0"/>
                <a:buNone/>
              </a:pPr>
              <a:r>
                <a:rPr lang="en-US" altLang="ja-JP" dirty="0">
                  <a:cs typeface="Tahoma" panose="020B0604030504040204" pitchFamily="34" charset="0"/>
                </a:rPr>
                <a:t>(WHERE</a:t>
              </a:r>
              <a:r>
                <a:rPr lang="ja-JP" altLang="en-US" dirty="0">
                  <a:cs typeface="Tahoma" panose="020B0604030504040204" pitchFamily="34" charset="0"/>
                </a:rPr>
                <a:t> </a:t>
              </a:r>
              <a:r>
                <a:rPr lang="en-US" altLang="ja-JP" dirty="0">
                  <a:cs typeface="Tahoma" panose="020B0604030504040204" pitchFamily="34" charset="0"/>
                </a:rPr>
                <a:t>	</a:t>
              </a:r>
              <a:r>
                <a:rPr lang="ja-JP" altLang="en-US" dirty="0">
                  <a:cs typeface="Tahoma" panose="020B0604030504040204" pitchFamily="34" charset="0"/>
                </a:rPr>
                <a:t>抽出条件 </a:t>
              </a:r>
              <a:r>
                <a:rPr lang="en-US" altLang="ja-JP" dirty="0">
                  <a:cs typeface="Tahoma" panose="020B0604030504040204" pitchFamily="34" charset="0"/>
                </a:rPr>
                <a:t>【</a:t>
              </a:r>
              <a:r>
                <a:rPr lang="ja-JP" altLang="en-US" dirty="0">
                  <a:cs typeface="Tahoma" panose="020B0604030504040204" pitchFamily="34" charset="0"/>
                </a:rPr>
                <a:t>省略可</a:t>
              </a:r>
              <a:r>
                <a:rPr lang="en-US" altLang="ja-JP" dirty="0">
                  <a:cs typeface="Tahoma" panose="020B0604030504040204" pitchFamily="34" charset="0"/>
                </a:rPr>
                <a:t>】)</a:t>
              </a: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a:t>
              </a:r>
            </a:p>
          </p:txBody>
        </p:sp>
      </p:grpSp>
      <mc:AlternateContent xmlns:mc="http://schemas.openxmlformats.org/markup-compatibility/2006" xmlns:p14="http://schemas.microsoft.com/office/powerpoint/2010/main">
        <mc:Choice Requires="p14">
          <p:contentPart p14:bwMode="auto" r:id="rId2">
            <p14:nvContentPartPr>
              <p14:cNvPr id="3" name="インク 2">
                <a:extLst>
                  <a:ext uri="{FF2B5EF4-FFF2-40B4-BE49-F238E27FC236}">
                    <a16:creationId xmlns:a16="http://schemas.microsoft.com/office/drawing/2014/main" id="{5F5BDFEA-5795-41D1-A96D-AB29AFCD61F7}"/>
                  </a:ext>
                </a:extLst>
              </p14:cNvPr>
              <p14:cNvContentPartPr/>
              <p14:nvPr/>
            </p14:nvContentPartPr>
            <p14:xfrm>
              <a:off x="930240" y="5848560"/>
              <a:ext cx="7249680" cy="109800"/>
            </p14:xfrm>
          </p:contentPart>
        </mc:Choice>
        <mc:Fallback xmlns="">
          <p:pic>
            <p:nvPicPr>
              <p:cNvPr id="3" name="インク 2">
                <a:extLst>
                  <a:ext uri="{FF2B5EF4-FFF2-40B4-BE49-F238E27FC236}">
                    <a16:creationId xmlns:a16="http://schemas.microsoft.com/office/drawing/2014/main" id="{5F5BDFEA-5795-41D1-A96D-AB29AFCD61F7}"/>
                  </a:ext>
                </a:extLst>
              </p:cNvPr>
              <p:cNvPicPr/>
              <p:nvPr/>
            </p:nvPicPr>
            <p:blipFill>
              <a:blip r:embed="rId3"/>
              <a:stretch>
                <a:fillRect/>
              </a:stretch>
            </p:blipFill>
            <p:spPr>
              <a:xfrm>
                <a:off x="914400" y="5785200"/>
                <a:ext cx="728100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インク 8">
                <a:extLst>
                  <a:ext uri="{FF2B5EF4-FFF2-40B4-BE49-F238E27FC236}">
                    <a16:creationId xmlns:a16="http://schemas.microsoft.com/office/drawing/2014/main" id="{1FFAA2A7-65DF-464B-B573-756EBC41D8AB}"/>
                  </a:ext>
                </a:extLst>
              </p14:cNvPr>
              <p14:cNvContentPartPr/>
              <p14:nvPr/>
            </p14:nvContentPartPr>
            <p14:xfrm>
              <a:off x="951120" y="5975640"/>
              <a:ext cx="7223760" cy="116280"/>
            </p14:xfrm>
          </p:contentPart>
        </mc:Choice>
        <mc:Fallback xmlns="">
          <p:pic>
            <p:nvPicPr>
              <p:cNvPr id="9" name="インク 8">
                <a:extLst>
                  <a:ext uri="{FF2B5EF4-FFF2-40B4-BE49-F238E27FC236}">
                    <a16:creationId xmlns:a16="http://schemas.microsoft.com/office/drawing/2014/main" id="{1FFAA2A7-65DF-464B-B573-756EBC41D8AB}"/>
                  </a:ext>
                </a:extLst>
              </p:cNvPr>
              <p:cNvPicPr/>
              <p:nvPr/>
            </p:nvPicPr>
            <p:blipFill>
              <a:blip r:embed="rId5"/>
              <a:stretch>
                <a:fillRect/>
              </a:stretch>
            </p:blipFill>
            <p:spPr>
              <a:xfrm>
                <a:off x="935280" y="5912280"/>
                <a:ext cx="725508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インク 9">
                <a:extLst>
                  <a:ext uri="{FF2B5EF4-FFF2-40B4-BE49-F238E27FC236}">
                    <a16:creationId xmlns:a16="http://schemas.microsoft.com/office/drawing/2014/main" id="{C5D3C3A1-4E3D-4BF0-A783-71367CC35237}"/>
                  </a:ext>
                </a:extLst>
              </p14:cNvPr>
              <p14:cNvContentPartPr/>
              <p14:nvPr/>
            </p14:nvContentPartPr>
            <p14:xfrm>
              <a:off x="2320560" y="5946120"/>
              <a:ext cx="1099080" cy="33480"/>
            </p14:xfrm>
          </p:contentPart>
        </mc:Choice>
        <mc:Fallback xmlns="">
          <p:pic>
            <p:nvPicPr>
              <p:cNvPr id="10" name="インク 9">
                <a:extLst>
                  <a:ext uri="{FF2B5EF4-FFF2-40B4-BE49-F238E27FC236}">
                    <a16:creationId xmlns:a16="http://schemas.microsoft.com/office/drawing/2014/main" id="{C5D3C3A1-4E3D-4BF0-A783-71367CC35237}"/>
                  </a:ext>
                </a:extLst>
              </p:cNvPr>
              <p:cNvPicPr/>
              <p:nvPr/>
            </p:nvPicPr>
            <p:blipFill>
              <a:blip r:embed="rId7"/>
              <a:stretch>
                <a:fillRect/>
              </a:stretch>
            </p:blipFill>
            <p:spPr>
              <a:xfrm>
                <a:off x="2304720" y="5882760"/>
                <a:ext cx="113040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インク 10">
                <a:extLst>
                  <a:ext uri="{FF2B5EF4-FFF2-40B4-BE49-F238E27FC236}">
                    <a16:creationId xmlns:a16="http://schemas.microsoft.com/office/drawing/2014/main" id="{CA428461-039D-4A4D-A32E-E46AE031EF55}"/>
                  </a:ext>
                </a:extLst>
              </p14:cNvPr>
              <p14:cNvContentPartPr/>
              <p14:nvPr/>
            </p14:nvContentPartPr>
            <p14:xfrm>
              <a:off x="993600" y="6141600"/>
              <a:ext cx="7181280" cy="72720"/>
            </p14:xfrm>
          </p:contentPart>
        </mc:Choice>
        <mc:Fallback xmlns="">
          <p:pic>
            <p:nvPicPr>
              <p:cNvPr id="11" name="インク 10">
                <a:extLst>
                  <a:ext uri="{FF2B5EF4-FFF2-40B4-BE49-F238E27FC236}">
                    <a16:creationId xmlns:a16="http://schemas.microsoft.com/office/drawing/2014/main" id="{CA428461-039D-4A4D-A32E-E46AE031EF55}"/>
                  </a:ext>
                </a:extLst>
              </p:cNvPr>
              <p:cNvPicPr/>
              <p:nvPr/>
            </p:nvPicPr>
            <p:blipFill>
              <a:blip r:embed="rId9"/>
              <a:stretch>
                <a:fillRect/>
              </a:stretch>
            </p:blipFill>
            <p:spPr>
              <a:xfrm>
                <a:off x="977760" y="6078240"/>
                <a:ext cx="721260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インク 11">
                <a:extLst>
                  <a:ext uri="{FF2B5EF4-FFF2-40B4-BE49-F238E27FC236}">
                    <a16:creationId xmlns:a16="http://schemas.microsoft.com/office/drawing/2014/main" id="{D42315C4-3EF9-42B5-BEE5-A07C877E79EE}"/>
                  </a:ext>
                </a:extLst>
              </p14:cNvPr>
              <p14:cNvContentPartPr/>
              <p14:nvPr/>
            </p14:nvContentPartPr>
            <p14:xfrm>
              <a:off x="2604600" y="722880"/>
              <a:ext cx="1148760" cy="2855160"/>
            </p14:xfrm>
          </p:contentPart>
        </mc:Choice>
        <mc:Fallback xmlns="">
          <p:pic>
            <p:nvPicPr>
              <p:cNvPr id="12" name="インク 11">
                <a:extLst>
                  <a:ext uri="{FF2B5EF4-FFF2-40B4-BE49-F238E27FC236}">
                    <a16:creationId xmlns:a16="http://schemas.microsoft.com/office/drawing/2014/main" id="{D42315C4-3EF9-42B5-BEE5-A07C877E79EE}"/>
                  </a:ext>
                </a:extLst>
              </p:cNvPr>
              <p:cNvPicPr/>
              <p:nvPr/>
            </p:nvPicPr>
            <p:blipFill>
              <a:blip r:embed="rId11"/>
              <a:stretch>
                <a:fillRect/>
              </a:stretch>
            </p:blipFill>
            <p:spPr>
              <a:xfrm>
                <a:off x="2595240" y="713520"/>
                <a:ext cx="1167480" cy="2873880"/>
              </a:xfrm>
              <a:prstGeom prst="rect">
                <a:avLst/>
              </a:prstGeom>
            </p:spPr>
          </p:pic>
        </mc:Fallback>
      </mc:AlternateContent>
    </p:spTree>
    <p:extLst>
      <p:ext uri="{BB962C8B-B14F-4D97-AF65-F5344CB8AC3E}">
        <p14:creationId xmlns:p14="http://schemas.microsoft.com/office/powerpoint/2010/main" val="27646870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37A6F7-039A-B71C-1E26-E1A5B5F52DA2}"/>
              </a:ext>
            </a:extLst>
          </p:cNvPr>
          <p:cNvSpPr>
            <a:spLocks noGrp="1"/>
          </p:cNvSpPr>
          <p:nvPr>
            <p:ph type="title"/>
          </p:nvPr>
        </p:nvSpPr>
        <p:spPr/>
        <p:txBody>
          <a:bodyPr/>
          <a:lstStyle/>
          <a:p>
            <a:r>
              <a:rPr kumimoji="1" lang="ja-JP" altLang="en-US" dirty="0"/>
              <a:t>外部結合：右外部結合</a:t>
            </a:r>
          </a:p>
        </p:txBody>
      </p:sp>
      <p:sp>
        <p:nvSpPr>
          <p:cNvPr id="4" name="スライド番号プレースホルダー 3">
            <a:extLst>
              <a:ext uri="{FF2B5EF4-FFF2-40B4-BE49-F238E27FC236}">
                <a16:creationId xmlns:a16="http://schemas.microsoft.com/office/drawing/2014/main" id="{B1822A70-C597-6440-08ED-A6160F98502E}"/>
              </a:ext>
            </a:extLst>
          </p:cNvPr>
          <p:cNvSpPr>
            <a:spLocks noGrp="1"/>
          </p:cNvSpPr>
          <p:nvPr>
            <p:ph type="sldNum" sz="quarter" idx="12"/>
          </p:nvPr>
        </p:nvSpPr>
        <p:spPr/>
        <p:txBody>
          <a:bodyPr/>
          <a:lstStyle/>
          <a:p>
            <a:fld id="{5A94AD81-C81A-455B-A87B-15031EE15849}" type="slidenum">
              <a:rPr kumimoji="1" lang="ja-JP" altLang="en-US" smtClean="0"/>
              <a:t>177</a:t>
            </a:fld>
            <a:endParaRPr kumimoji="1" lang="ja-JP" altLang="en-US"/>
          </a:p>
        </p:txBody>
      </p:sp>
      <p:pic>
        <p:nvPicPr>
          <p:cNvPr id="6" name="図 5">
            <a:extLst>
              <a:ext uri="{FF2B5EF4-FFF2-40B4-BE49-F238E27FC236}">
                <a16:creationId xmlns:a16="http://schemas.microsoft.com/office/drawing/2014/main" id="{AA6A74C7-0005-53B6-1CA3-0CADFC5B65B8}"/>
              </a:ext>
            </a:extLst>
          </p:cNvPr>
          <p:cNvPicPr>
            <a:picLocks noChangeAspect="1"/>
          </p:cNvPicPr>
          <p:nvPr/>
        </p:nvPicPr>
        <p:blipFill rotWithShape="1">
          <a:blip r:embed="rId2"/>
          <a:srcRect l="11359" t="41553" r="67015" b="17411"/>
          <a:stretch/>
        </p:blipFill>
        <p:spPr>
          <a:xfrm>
            <a:off x="4474346" y="3104777"/>
            <a:ext cx="3488924" cy="3723868"/>
          </a:xfrm>
          <a:prstGeom prst="rect">
            <a:avLst/>
          </a:prstGeom>
        </p:spPr>
      </p:pic>
      <p:pic>
        <p:nvPicPr>
          <p:cNvPr id="7" name="図 6">
            <a:extLst>
              <a:ext uri="{FF2B5EF4-FFF2-40B4-BE49-F238E27FC236}">
                <a16:creationId xmlns:a16="http://schemas.microsoft.com/office/drawing/2014/main" id="{6E913F01-7867-9ECF-ABB6-82C7E38ABDD5}"/>
              </a:ext>
            </a:extLst>
          </p:cNvPr>
          <p:cNvPicPr>
            <a:picLocks noChangeAspect="1"/>
          </p:cNvPicPr>
          <p:nvPr/>
        </p:nvPicPr>
        <p:blipFill rotWithShape="1">
          <a:blip r:embed="rId3"/>
          <a:srcRect l="23955" t="71845" r="50001" b="15398"/>
          <a:stretch/>
        </p:blipFill>
        <p:spPr>
          <a:xfrm>
            <a:off x="216839" y="1288384"/>
            <a:ext cx="5251685" cy="1447061"/>
          </a:xfrm>
          <a:prstGeom prst="rect">
            <a:avLst/>
          </a:prstGeom>
        </p:spPr>
      </p:pic>
      <p:sp>
        <p:nvSpPr>
          <p:cNvPr id="8" name="テキスト ボックス 7">
            <a:extLst>
              <a:ext uri="{FF2B5EF4-FFF2-40B4-BE49-F238E27FC236}">
                <a16:creationId xmlns:a16="http://schemas.microsoft.com/office/drawing/2014/main" id="{BF13CBC1-354C-0A34-CC76-5C1552FFA936}"/>
              </a:ext>
            </a:extLst>
          </p:cNvPr>
          <p:cNvSpPr txBox="1"/>
          <p:nvPr/>
        </p:nvSpPr>
        <p:spPr>
          <a:xfrm>
            <a:off x="1656639" y="919052"/>
            <a:ext cx="2372083" cy="369332"/>
          </a:xfrm>
          <a:prstGeom prst="rect">
            <a:avLst/>
          </a:prstGeom>
          <a:noFill/>
        </p:spPr>
        <p:txBody>
          <a:bodyPr wrap="square" rtlCol="0">
            <a:spAutoFit/>
          </a:bodyPr>
          <a:lstStyle/>
          <a:p>
            <a:r>
              <a:rPr kumimoji="1" lang="en-US" altLang="ja-JP" dirty="0">
                <a:latin typeface="Tahoma" panose="020B0604030504040204" pitchFamily="34" charset="0"/>
                <a:ea typeface="Tahoma" panose="020B0604030504040204" pitchFamily="34" charset="0"/>
                <a:cs typeface="Tahoma" panose="020B0604030504040204" pitchFamily="34" charset="0"/>
              </a:rPr>
              <a:t>emp</a:t>
            </a:r>
            <a:r>
              <a:rPr kumimoji="1" lang="ja-JP" altLang="en-US" dirty="0">
                <a:latin typeface="UD デジタル 教科書体 NK-R" panose="02020400000000000000" pitchFamily="18" charset="-128"/>
                <a:ea typeface="UD デジタル 教科書体 NK-R" panose="02020400000000000000" pitchFamily="18" charset="-128"/>
              </a:rPr>
              <a:t>テーブル（抜粋）</a:t>
            </a:r>
          </a:p>
        </p:txBody>
      </p:sp>
      <p:grpSp>
        <p:nvGrpSpPr>
          <p:cNvPr id="9" name="グループ化 8">
            <a:extLst>
              <a:ext uri="{FF2B5EF4-FFF2-40B4-BE49-F238E27FC236}">
                <a16:creationId xmlns:a16="http://schemas.microsoft.com/office/drawing/2014/main" id="{B5E18DFF-E98C-8C3D-3E3F-7007AE282B01}"/>
              </a:ext>
            </a:extLst>
          </p:cNvPr>
          <p:cNvGrpSpPr/>
          <p:nvPr/>
        </p:nvGrpSpPr>
        <p:grpSpPr>
          <a:xfrm>
            <a:off x="8263743" y="874914"/>
            <a:ext cx="2903985" cy="2274000"/>
            <a:chOff x="1287728" y="4029388"/>
            <a:chExt cx="2903985" cy="2274000"/>
          </a:xfrm>
        </p:grpSpPr>
        <p:pic>
          <p:nvPicPr>
            <p:cNvPr id="10" name="図 9">
              <a:extLst>
                <a:ext uri="{FF2B5EF4-FFF2-40B4-BE49-F238E27FC236}">
                  <a16:creationId xmlns:a16="http://schemas.microsoft.com/office/drawing/2014/main" id="{3D40FDAC-F869-A668-5AB0-C4160A3F84E9}"/>
                </a:ext>
              </a:extLst>
            </p:cNvPr>
            <p:cNvPicPr>
              <a:picLocks noChangeAspect="1"/>
            </p:cNvPicPr>
            <p:nvPr/>
          </p:nvPicPr>
          <p:blipFill rotWithShape="1">
            <a:blip r:embed="rId4"/>
            <a:srcRect l="22670" t="33182" r="64546" b="52424"/>
            <a:stretch/>
          </p:blipFill>
          <p:spPr>
            <a:xfrm>
              <a:off x="1287728" y="4464196"/>
              <a:ext cx="2903985" cy="1839192"/>
            </a:xfrm>
            <a:prstGeom prst="rect">
              <a:avLst/>
            </a:prstGeom>
          </p:spPr>
        </p:pic>
        <p:sp>
          <p:nvSpPr>
            <p:cNvPr id="11" name="テキスト ボックス 10">
              <a:extLst>
                <a:ext uri="{FF2B5EF4-FFF2-40B4-BE49-F238E27FC236}">
                  <a16:creationId xmlns:a16="http://schemas.microsoft.com/office/drawing/2014/main" id="{6F309C64-EFB2-2005-6A97-8A66B31BB042}"/>
                </a:ext>
              </a:extLst>
            </p:cNvPr>
            <p:cNvSpPr txBox="1"/>
            <p:nvPr/>
          </p:nvSpPr>
          <p:spPr>
            <a:xfrm>
              <a:off x="1944332" y="4029388"/>
              <a:ext cx="1590776" cy="369332"/>
            </a:xfrm>
            <a:prstGeom prst="rect">
              <a:avLst/>
            </a:prstGeom>
            <a:noFill/>
          </p:spPr>
          <p:txBody>
            <a:bodyPr wrap="square" rtlCol="0">
              <a:spAutoFit/>
            </a:bodyPr>
            <a:lstStyle/>
            <a:p>
              <a:r>
                <a:rPr kumimoji="1" lang="en-US" altLang="ja-JP" dirty="0">
                  <a:latin typeface="Tahoma" panose="020B0604030504040204" pitchFamily="34" charset="0"/>
                  <a:ea typeface="Tahoma" panose="020B0604030504040204" pitchFamily="34" charset="0"/>
                  <a:cs typeface="Tahoma" panose="020B0604030504040204" pitchFamily="34" charset="0"/>
                </a:rPr>
                <a:t>dept</a:t>
              </a:r>
              <a:r>
                <a:rPr kumimoji="1" lang="ja-JP" altLang="en-US" dirty="0">
                  <a:latin typeface="UD デジタル 教科書体 NK-R" panose="02020400000000000000" pitchFamily="18" charset="-128"/>
                  <a:ea typeface="UD デジタル 教科書体 NK-R" panose="02020400000000000000" pitchFamily="18" charset="-128"/>
                </a:rPr>
                <a:t>テーブル</a:t>
              </a:r>
            </a:p>
          </p:txBody>
        </p:sp>
      </p:grpSp>
      <p:sp>
        <p:nvSpPr>
          <p:cNvPr id="12" name="正方形/長方形 11">
            <a:extLst>
              <a:ext uri="{FF2B5EF4-FFF2-40B4-BE49-F238E27FC236}">
                <a16:creationId xmlns:a16="http://schemas.microsoft.com/office/drawing/2014/main" id="{83D0D287-4469-C2B6-1468-CB722A87602E}"/>
              </a:ext>
            </a:extLst>
          </p:cNvPr>
          <p:cNvSpPr/>
          <p:nvPr/>
        </p:nvSpPr>
        <p:spPr>
          <a:xfrm>
            <a:off x="216839" y="2034572"/>
            <a:ext cx="5251685" cy="700873"/>
          </a:xfrm>
          <a:prstGeom prst="rect">
            <a:avLst/>
          </a:prstGeom>
          <a:noFill/>
          <a:ln w="285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1ED2BE27-F1FE-0F01-0057-38FC2CC416E0}"/>
              </a:ext>
            </a:extLst>
          </p:cNvPr>
          <p:cNvSpPr/>
          <p:nvPr/>
        </p:nvSpPr>
        <p:spPr>
          <a:xfrm>
            <a:off x="8263743" y="2797206"/>
            <a:ext cx="2903985" cy="3517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1E8CB625-90A9-960E-8F01-6CA8E6254E8E}"/>
              </a:ext>
            </a:extLst>
          </p:cNvPr>
          <p:cNvSpPr/>
          <p:nvPr/>
        </p:nvSpPr>
        <p:spPr>
          <a:xfrm>
            <a:off x="4474346" y="6580573"/>
            <a:ext cx="3488924" cy="2480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D07AB4CA-BF0D-7F2F-E8A5-6B7BFBE237C3}"/>
              </a:ext>
            </a:extLst>
          </p:cNvPr>
          <p:cNvSpPr txBox="1"/>
          <p:nvPr/>
        </p:nvSpPr>
        <p:spPr>
          <a:xfrm>
            <a:off x="325490" y="2821925"/>
            <a:ext cx="3835042" cy="369332"/>
          </a:xfrm>
          <a:prstGeom prst="rect">
            <a:avLst/>
          </a:prstGeom>
          <a:noFill/>
        </p:spPr>
        <p:txBody>
          <a:bodyPr wrap="square" rtlCol="0">
            <a:spAutoFit/>
          </a:bodyPr>
          <a:lstStyle/>
          <a:p>
            <a:r>
              <a:rPr lang="ja-JP" altLang="en-US" dirty="0">
                <a:latin typeface="UD デジタル 教科書体 NK-R" panose="02020400000000000000" pitchFamily="18" charset="-128"/>
                <a:ea typeface="UD デジタル 教科書体 NK-R" panose="02020400000000000000" pitchFamily="18" charset="-128"/>
              </a:rPr>
              <a:t>右側の表に結合先がいないため消滅</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16" name="テキスト ボックス 15">
            <a:extLst>
              <a:ext uri="{FF2B5EF4-FFF2-40B4-BE49-F238E27FC236}">
                <a16:creationId xmlns:a16="http://schemas.microsoft.com/office/drawing/2014/main" id="{C7887B98-0938-E883-D44C-B4B490E0CE3D}"/>
              </a:ext>
            </a:extLst>
          </p:cNvPr>
          <p:cNvSpPr txBox="1"/>
          <p:nvPr/>
        </p:nvSpPr>
        <p:spPr>
          <a:xfrm>
            <a:off x="8102026" y="6182314"/>
            <a:ext cx="4089973" cy="646331"/>
          </a:xfrm>
          <a:prstGeom prst="rect">
            <a:avLst/>
          </a:prstGeom>
          <a:noFill/>
        </p:spPr>
        <p:txBody>
          <a:bodyPr wrap="square" rtlCol="0">
            <a:spAutoFit/>
          </a:bodyPr>
          <a:lstStyle/>
          <a:p>
            <a:r>
              <a:rPr lang="en-US" altLang="ja-JP" dirty="0" err="1">
                <a:latin typeface="UD デジタル 教科書体 NK-R" panose="02020400000000000000" pitchFamily="18" charset="-128"/>
                <a:ea typeface="UD デジタル 教科書体 NK-R" panose="02020400000000000000" pitchFamily="18" charset="-128"/>
              </a:rPr>
              <a:t>empno</a:t>
            </a:r>
            <a:r>
              <a:rPr lang="ja-JP" altLang="en-US" dirty="0">
                <a:latin typeface="UD デジタル 教科書体 NK-R" panose="02020400000000000000" pitchFamily="18" charset="-128"/>
                <a:ea typeface="UD デジタル 教科書体 NK-R" panose="02020400000000000000" pitchFamily="18" charset="-128"/>
              </a:rPr>
              <a:t>～</a:t>
            </a:r>
            <a:r>
              <a:rPr lang="en-US" altLang="ja-JP" dirty="0" err="1">
                <a:latin typeface="UD デジタル 教科書体 NK-R" panose="02020400000000000000" pitchFamily="18" charset="-128"/>
                <a:ea typeface="UD デジタル 教科書体 NK-R" panose="02020400000000000000" pitchFamily="18" charset="-128"/>
              </a:rPr>
              <a:t>deptno</a:t>
            </a:r>
            <a:r>
              <a:rPr lang="ja-JP" altLang="en-US" dirty="0">
                <a:latin typeface="UD デジタル 教科書体 NK-R" panose="02020400000000000000" pitchFamily="18" charset="-128"/>
                <a:ea typeface="UD デジタル 教科書体 NK-R" panose="02020400000000000000" pitchFamily="18" charset="-128"/>
              </a:rPr>
              <a:t>は結合先がいないのでとりあえず</a:t>
            </a:r>
            <a:r>
              <a:rPr lang="en-US" altLang="ja-JP" dirty="0">
                <a:latin typeface="UD デジタル 教科書体 NK-R" panose="02020400000000000000" pitchFamily="18" charset="-128"/>
                <a:ea typeface="UD デジタル 教科書体 NK-R" panose="02020400000000000000" pitchFamily="18" charset="-128"/>
              </a:rPr>
              <a:t>NULL</a:t>
            </a:r>
            <a:r>
              <a:rPr lang="ja-JP" altLang="en-US" dirty="0">
                <a:latin typeface="UD デジタル 教科書体 NK-R" panose="02020400000000000000" pitchFamily="18" charset="-128"/>
                <a:ea typeface="UD デジタル 教科書体 NK-R" panose="02020400000000000000" pitchFamily="18" charset="-128"/>
              </a:rPr>
              <a:t>があてがわれる</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mc:AlternateContent xmlns:mc="http://schemas.openxmlformats.org/markup-compatibility/2006" xmlns:p14="http://schemas.microsoft.com/office/powerpoint/2010/main">
        <mc:Choice Requires="p14">
          <p:contentPart p14:bwMode="auto" r:id="rId5">
            <p14:nvContentPartPr>
              <p14:cNvPr id="3" name="インク 2">
                <a:extLst>
                  <a:ext uri="{FF2B5EF4-FFF2-40B4-BE49-F238E27FC236}">
                    <a16:creationId xmlns:a16="http://schemas.microsoft.com/office/drawing/2014/main" id="{7620FAB5-95E7-498A-BC18-1DD636BFA991}"/>
                  </a:ext>
                </a:extLst>
              </p14:cNvPr>
              <p14:cNvContentPartPr/>
              <p14:nvPr/>
            </p14:nvContentPartPr>
            <p14:xfrm>
              <a:off x="8214480" y="6383520"/>
              <a:ext cx="3776760" cy="35640"/>
            </p14:xfrm>
          </p:contentPart>
        </mc:Choice>
        <mc:Fallback xmlns="">
          <p:pic>
            <p:nvPicPr>
              <p:cNvPr id="3" name="インク 2">
                <a:extLst>
                  <a:ext uri="{FF2B5EF4-FFF2-40B4-BE49-F238E27FC236}">
                    <a16:creationId xmlns:a16="http://schemas.microsoft.com/office/drawing/2014/main" id="{7620FAB5-95E7-498A-BC18-1DD636BFA991}"/>
                  </a:ext>
                </a:extLst>
              </p:cNvPr>
              <p:cNvPicPr/>
              <p:nvPr/>
            </p:nvPicPr>
            <p:blipFill>
              <a:blip r:embed="rId6"/>
              <a:stretch>
                <a:fillRect/>
              </a:stretch>
            </p:blipFill>
            <p:spPr>
              <a:xfrm>
                <a:off x="8198640" y="6320160"/>
                <a:ext cx="38080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インク 4">
                <a:extLst>
                  <a:ext uri="{FF2B5EF4-FFF2-40B4-BE49-F238E27FC236}">
                    <a16:creationId xmlns:a16="http://schemas.microsoft.com/office/drawing/2014/main" id="{550885B6-82FC-4EC2-9805-79DAE9FF6147}"/>
                  </a:ext>
                </a:extLst>
              </p14:cNvPr>
              <p14:cNvContentPartPr/>
              <p14:nvPr/>
            </p14:nvContentPartPr>
            <p14:xfrm>
              <a:off x="8198280" y="6612480"/>
              <a:ext cx="3138120" cy="43920"/>
            </p14:xfrm>
          </p:contentPart>
        </mc:Choice>
        <mc:Fallback xmlns="">
          <p:pic>
            <p:nvPicPr>
              <p:cNvPr id="5" name="インク 4">
                <a:extLst>
                  <a:ext uri="{FF2B5EF4-FFF2-40B4-BE49-F238E27FC236}">
                    <a16:creationId xmlns:a16="http://schemas.microsoft.com/office/drawing/2014/main" id="{550885B6-82FC-4EC2-9805-79DAE9FF6147}"/>
                  </a:ext>
                </a:extLst>
              </p:cNvPr>
              <p:cNvPicPr/>
              <p:nvPr/>
            </p:nvPicPr>
            <p:blipFill>
              <a:blip r:embed="rId8"/>
              <a:stretch>
                <a:fillRect/>
              </a:stretch>
            </p:blipFill>
            <p:spPr>
              <a:xfrm>
                <a:off x="8182440" y="6549120"/>
                <a:ext cx="3169440" cy="170640"/>
              </a:xfrm>
              <a:prstGeom prst="rect">
                <a:avLst/>
              </a:prstGeom>
            </p:spPr>
          </p:pic>
        </mc:Fallback>
      </mc:AlternateContent>
    </p:spTree>
    <p:extLst>
      <p:ext uri="{BB962C8B-B14F-4D97-AF65-F5344CB8AC3E}">
        <p14:creationId xmlns:p14="http://schemas.microsoft.com/office/powerpoint/2010/main" val="1281664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まとめ問題</a:t>
            </a:r>
            <a:r>
              <a:rPr kumimoji="1" lang="en-US" altLang="ja-JP" dirty="0"/>
              <a:t>2</a:t>
            </a:r>
            <a:endParaRPr kumimoji="1" lang="ja-JP" altLang="en-US" dirty="0"/>
          </a:p>
        </p:txBody>
      </p:sp>
      <p:sp>
        <p:nvSpPr>
          <p:cNvPr id="3" name="サブタイトル 2"/>
          <p:cNvSpPr>
            <a:spLocks noGrp="1"/>
          </p:cNvSpPr>
          <p:nvPr>
            <p:ph type="body" idx="1"/>
          </p:nvPr>
        </p:nvSpPr>
        <p:spPr/>
        <p:txBody>
          <a:bodyPr>
            <a:normAutofit/>
          </a:bodyPr>
          <a:lstStyle/>
          <a:p>
            <a:endParaRPr lang="en-US" altLang="ja-JP" sz="3200"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178</a:t>
            </a:fld>
            <a:endParaRPr kumimoji="1" lang="ja-JP" altLang="en-US"/>
          </a:p>
        </p:txBody>
      </p:sp>
    </p:spTree>
    <p:extLst>
      <p:ext uri="{BB962C8B-B14F-4D97-AF65-F5344CB8AC3E}">
        <p14:creationId xmlns:p14="http://schemas.microsoft.com/office/powerpoint/2010/main" val="396058326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使用テーブル：品目表</a:t>
            </a:r>
            <a:endParaRPr kumimoji="1" lang="ja-JP" altLang="en-US" dirty="0"/>
          </a:p>
        </p:txBody>
      </p:sp>
      <p:sp>
        <p:nvSpPr>
          <p:cNvPr id="3" name="コンテンツ プレースホルダー 2"/>
          <p:cNvSpPr>
            <a:spLocks noGrp="1"/>
          </p:cNvSpPr>
          <p:nvPr>
            <p:ph idx="1"/>
          </p:nvPr>
        </p:nvSpPr>
        <p:spPr>
          <a:xfrm>
            <a:off x="838200" y="1089644"/>
            <a:ext cx="10515600" cy="5768356"/>
          </a:xfrm>
        </p:spPr>
        <p:txBody>
          <a:bodyPr>
            <a:normAutofit/>
          </a:bodyPr>
          <a:lstStyle/>
          <a:p>
            <a:pPr marL="742950" indent="-742950">
              <a:lnSpc>
                <a:spcPct val="100000"/>
              </a:lnSpc>
              <a:buFont typeface="+mj-lt"/>
              <a:buAutoNum type="arabicPeriod"/>
            </a:pPr>
            <a:r>
              <a:rPr kumimoji="1" lang="ja-JP" altLang="en-US" dirty="0"/>
              <a:t>品目の個数をカウントしてください</a:t>
            </a:r>
            <a:endParaRPr lang="en-US" altLang="ja-JP" dirty="0"/>
          </a:p>
          <a:p>
            <a:pPr marL="742950" indent="-742950">
              <a:lnSpc>
                <a:spcPct val="100000"/>
              </a:lnSpc>
              <a:buFont typeface="+mj-lt"/>
              <a:buAutoNum type="arabicPeriod"/>
            </a:pPr>
            <a:r>
              <a:rPr lang="ja-JP" altLang="en-US" dirty="0"/>
              <a:t>品目グループごとの品目数を求めてください</a:t>
            </a:r>
            <a:endParaRPr lang="en-US" altLang="ja-JP" dirty="0"/>
          </a:p>
          <a:p>
            <a:pPr marL="742950" indent="-742950">
              <a:lnSpc>
                <a:spcPct val="100000"/>
              </a:lnSpc>
              <a:buFont typeface="+mj-lt"/>
              <a:buAutoNum type="arabicPeriod"/>
            </a:pPr>
            <a:r>
              <a:rPr lang="ja-JP" altLang="en-US" dirty="0"/>
              <a:t>価格が一番高い品目の品目番号、名称を抽出してください</a:t>
            </a:r>
            <a:endParaRPr lang="en-US" altLang="ja-JP" dirty="0"/>
          </a:p>
          <a:p>
            <a:pPr marL="742950" indent="-742950">
              <a:lnSpc>
                <a:spcPct val="100000"/>
              </a:lnSpc>
              <a:buFont typeface="+mj-lt"/>
              <a:buAutoNum type="arabicPeriod"/>
            </a:pPr>
            <a:r>
              <a:rPr lang="ja-JP" altLang="en-US" dirty="0"/>
              <a:t>受注のない品目と品目の名称を抽出してください</a:t>
            </a:r>
            <a:endParaRPr lang="en-US" altLang="ja-JP" dirty="0"/>
          </a:p>
          <a:p>
            <a:pPr marL="742950" lvl="0" indent="-742950">
              <a:lnSpc>
                <a:spcPct val="100000"/>
              </a:lnSpc>
              <a:buFont typeface="+mj-lt"/>
              <a:buAutoNum type="arabicPeriod"/>
            </a:pPr>
            <a:r>
              <a:rPr lang="ja-JP" altLang="ja-JP" dirty="0"/>
              <a:t>東京工場に保管されている品目の品目番号、名称、入庫日を表示し</a:t>
            </a:r>
            <a:r>
              <a:rPr lang="ja-JP" altLang="en-US" dirty="0"/>
              <a:t>てください。</a:t>
            </a:r>
            <a:endParaRPr lang="ja-JP" altLang="ja-JP" dirty="0"/>
          </a:p>
          <a:p>
            <a:pPr marL="742950" indent="-742950">
              <a:lnSpc>
                <a:spcPct val="100000"/>
              </a:lnSpc>
              <a:buFont typeface="+mj-lt"/>
              <a:buAutoNum type="arabicPeriod"/>
            </a:pPr>
            <a:endParaRPr lang="en-US" altLang="ja-JP" dirty="0"/>
          </a:p>
          <a:p>
            <a:pPr marL="742950" indent="-742950">
              <a:lnSpc>
                <a:spcPct val="100000"/>
              </a:lnSpc>
              <a:buFont typeface="+mj-lt"/>
              <a:buAutoNum type="arabicPeriod"/>
            </a:pPr>
            <a:endParaRPr lang="en-US" altLang="ja-JP" dirty="0"/>
          </a:p>
          <a:p>
            <a:pPr marL="742950" indent="-742950">
              <a:lnSpc>
                <a:spcPts val="3500"/>
              </a:lnSpc>
              <a:buFont typeface="+mj-lt"/>
              <a:buAutoNum type="arabicPeriod"/>
            </a:pPr>
            <a:endParaRPr lang="en-US" altLang="ja-JP" dirty="0"/>
          </a:p>
          <a:p>
            <a:pPr marL="742950" indent="-742950">
              <a:buFont typeface="+mj-lt"/>
              <a:buAutoNum type="arabicPeriod"/>
            </a:pP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179</a:t>
            </a:fld>
            <a:endParaRPr kumimoji="1" lang="ja-JP" altLang="en-US"/>
          </a:p>
        </p:txBody>
      </p:sp>
    </p:spTree>
    <p:extLst>
      <p:ext uri="{BB962C8B-B14F-4D97-AF65-F5344CB8AC3E}">
        <p14:creationId xmlns:p14="http://schemas.microsoft.com/office/powerpoint/2010/main" val="3349974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角丸四角形 3"/>
          <p:cNvSpPr/>
          <p:nvPr/>
        </p:nvSpPr>
        <p:spPr>
          <a:xfrm>
            <a:off x="6502287" y="1680862"/>
            <a:ext cx="3958884" cy="4959424"/>
          </a:xfrm>
          <a:prstGeom prst="roundRect">
            <a:avLst/>
          </a:prstGeom>
          <a:solidFill>
            <a:srgbClr val="D6FAF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p:cNvSpPr>
            <a:spLocks noGrp="1"/>
          </p:cNvSpPr>
          <p:nvPr>
            <p:ph type="title"/>
          </p:nvPr>
        </p:nvSpPr>
        <p:spPr/>
        <p:txBody>
          <a:bodyPr>
            <a:normAutofit/>
          </a:bodyPr>
          <a:lstStyle/>
          <a:p>
            <a:r>
              <a:rPr lang="en-US" altLang="ja-JP" dirty="0"/>
              <a:t>RDBMS</a:t>
            </a:r>
            <a:r>
              <a:rPr lang="ja-JP" altLang="en-US" dirty="0"/>
              <a:t>：一般的な処理の流れ</a:t>
            </a:r>
            <a:endParaRPr kumimoji="1" lang="ja-JP" altLang="en-US" dirty="0"/>
          </a:p>
        </p:txBody>
      </p:sp>
      <p:pic>
        <p:nvPicPr>
          <p:cNvPr id="4098" name="Picture 2" descr="https://gyazo.com/4348973ea918a61233c8ac1c1ed83b02/thumb/1000"/>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4116" b="48299" l="0" r="21300"/>
                    </a14:imgEffect>
                  </a14:imgLayer>
                </a14:imgProps>
              </a:ext>
              <a:ext uri="{28A0092B-C50C-407E-A947-70E740481C1C}">
                <a14:useLocalDpi xmlns:a14="http://schemas.microsoft.com/office/drawing/2010/main" val="0"/>
              </a:ext>
            </a:extLst>
          </a:blip>
          <a:srcRect t="12423" r="78565" b="49172"/>
          <a:stretch/>
        </p:blipFill>
        <p:spPr bwMode="auto">
          <a:xfrm>
            <a:off x="1681514" y="1680862"/>
            <a:ext cx="1779893" cy="18752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gyazo.com/4348973ea918a61233c8ac1c1ed83b02/thumb/1000"/>
          <p:cNvPicPr>
            <a:picLocks noChangeAspect="1" noChangeArrowheads="1"/>
          </p:cNvPicPr>
          <p:nvPr/>
        </p:nvPicPr>
        <p:blipFill rotWithShape="1">
          <a:blip r:embed="rId5">
            <a:extLst>
              <a:ext uri="{BEBA8EAE-BF5A-486C-A8C5-ECC9F3942E4B}">
                <a14:imgProps xmlns:a14="http://schemas.microsoft.com/office/drawing/2010/main">
                  <a14:imgLayer r:embed="rId4">
                    <a14:imgEffect>
                      <a14:backgroundRemoval t="5442" b="45578" l="55400" r="94700"/>
                    </a14:imgEffect>
                  </a14:imgLayer>
                </a14:imgProps>
              </a:ext>
              <a:ext uri="{28A0092B-C50C-407E-A947-70E740481C1C}">
                <a14:useLocalDpi xmlns:a14="http://schemas.microsoft.com/office/drawing/2010/main" val="0"/>
              </a:ext>
            </a:extLst>
          </a:blip>
          <a:srcRect l="55030" t="13400" r="34769" b="59484"/>
          <a:stretch/>
        </p:blipFill>
        <p:spPr bwMode="auto">
          <a:xfrm>
            <a:off x="6574811" y="1977067"/>
            <a:ext cx="1010249" cy="1579004"/>
          </a:xfrm>
          <a:prstGeom prst="rect">
            <a:avLst/>
          </a:prstGeom>
          <a:noFill/>
          <a:extLst>
            <a:ext uri="{909E8E84-426E-40DD-AFC4-6F175D3DCCD1}">
              <a14:hiddenFill xmlns:a14="http://schemas.microsoft.com/office/drawing/2010/main">
                <a:solidFill>
                  <a:srgbClr val="FFFFFF"/>
                </a:solidFill>
              </a14:hiddenFill>
            </a:ext>
          </a:extLst>
        </p:spPr>
      </p:pic>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solidFill>
                  <a:schemeClr val="tx1"/>
                </a:solidFill>
              </a:rPr>
              <a:t>18</a:t>
            </a:fld>
            <a:endParaRPr kumimoji="1" lang="ja-JP" altLang="en-US">
              <a:solidFill>
                <a:schemeClr val="tx1"/>
              </a:solidFill>
            </a:endParaRPr>
          </a:p>
        </p:txBody>
      </p:sp>
      <p:grpSp>
        <p:nvGrpSpPr>
          <p:cNvPr id="15" name="グループ化 14"/>
          <p:cNvGrpSpPr/>
          <p:nvPr/>
        </p:nvGrpSpPr>
        <p:grpSpPr>
          <a:xfrm>
            <a:off x="7737098" y="5093306"/>
            <a:ext cx="1590675" cy="1188074"/>
            <a:chOff x="7710487" y="5162550"/>
            <a:chExt cx="1590675" cy="1188074"/>
          </a:xfrm>
        </p:grpSpPr>
        <p:grpSp>
          <p:nvGrpSpPr>
            <p:cNvPr id="13" name="グループ化 12"/>
            <p:cNvGrpSpPr/>
            <p:nvPr/>
          </p:nvGrpSpPr>
          <p:grpSpPr>
            <a:xfrm>
              <a:off x="7710487" y="5162550"/>
              <a:ext cx="1590675" cy="1188074"/>
              <a:chOff x="8880248" y="4943475"/>
              <a:chExt cx="1590675" cy="1188074"/>
            </a:xfrm>
          </p:grpSpPr>
          <p:sp>
            <p:nvSpPr>
              <p:cNvPr id="14" name="楕円 13"/>
              <p:cNvSpPr/>
              <p:nvPr/>
            </p:nvSpPr>
            <p:spPr>
              <a:xfrm>
                <a:off x="8880248" y="5731500"/>
                <a:ext cx="1590675" cy="4000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フローチャート: 処理 6"/>
              <p:cNvSpPr/>
              <p:nvPr/>
            </p:nvSpPr>
            <p:spPr>
              <a:xfrm>
                <a:off x="8886825" y="5143499"/>
                <a:ext cx="1584098" cy="838200"/>
              </a:xfrm>
              <a:prstGeom prst="flowChart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楕円 5"/>
              <p:cNvSpPr/>
              <p:nvPr/>
            </p:nvSpPr>
            <p:spPr>
              <a:xfrm>
                <a:off x="8880248" y="4943475"/>
                <a:ext cx="1590675" cy="4000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7" name="コンテンツ プレースホルダー 2"/>
            <p:cNvSpPr txBox="1">
              <a:spLocks/>
            </p:cNvSpPr>
            <p:nvPr/>
          </p:nvSpPr>
          <p:spPr>
            <a:xfrm>
              <a:off x="8089260" y="5619503"/>
              <a:ext cx="1007116" cy="65619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dirty="0">
                  <a:solidFill>
                    <a:schemeClr val="tx1"/>
                  </a:solidFill>
                </a:rPr>
                <a:t>DB</a:t>
              </a:r>
              <a:endParaRPr lang="ja-JP" altLang="en-US" dirty="0">
                <a:solidFill>
                  <a:schemeClr val="tx1"/>
                </a:solidFill>
              </a:endParaRPr>
            </a:p>
          </p:txBody>
        </p:sp>
      </p:grpSp>
      <p:grpSp>
        <p:nvGrpSpPr>
          <p:cNvPr id="19" name="グループ化 18"/>
          <p:cNvGrpSpPr/>
          <p:nvPr/>
        </p:nvGrpSpPr>
        <p:grpSpPr>
          <a:xfrm>
            <a:off x="3776934" y="1680862"/>
            <a:ext cx="2409825" cy="809367"/>
            <a:chOff x="3764440" y="1680862"/>
            <a:chExt cx="2409825" cy="809367"/>
          </a:xfrm>
        </p:grpSpPr>
        <p:sp>
          <p:nvSpPr>
            <p:cNvPr id="18" name="右矢印 17"/>
            <p:cNvSpPr/>
            <p:nvPr/>
          </p:nvSpPr>
          <p:spPr>
            <a:xfrm>
              <a:off x="3764440" y="2099704"/>
              <a:ext cx="2409825" cy="3905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コンテンツ プレースホルダー 2"/>
            <p:cNvSpPr txBox="1">
              <a:spLocks/>
            </p:cNvSpPr>
            <p:nvPr/>
          </p:nvSpPr>
          <p:spPr>
            <a:xfrm>
              <a:off x="4281370" y="1680862"/>
              <a:ext cx="1270547" cy="511554"/>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dirty="0">
                  <a:solidFill>
                    <a:schemeClr val="tx1"/>
                  </a:solidFill>
                </a:rPr>
                <a:t>SQL</a:t>
              </a:r>
              <a:r>
                <a:rPr lang="ja-JP" altLang="en-US" dirty="0">
                  <a:solidFill>
                    <a:schemeClr val="tx1"/>
                  </a:solidFill>
                </a:rPr>
                <a:t>文</a:t>
              </a:r>
              <a:endParaRPr lang="en-US" altLang="ja-JP" dirty="0">
                <a:solidFill>
                  <a:schemeClr val="tx1"/>
                </a:solidFill>
              </a:endParaRPr>
            </a:p>
          </p:txBody>
        </p:sp>
      </p:grpSp>
      <p:grpSp>
        <p:nvGrpSpPr>
          <p:cNvPr id="33" name="グループ化 32"/>
          <p:cNvGrpSpPr/>
          <p:nvPr/>
        </p:nvGrpSpPr>
        <p:grpSpPr>
          <a:xfrm>
            <a:off x="3741291" y="2894527"/>
            <a:ext cx="2409825" cy="881726"/>
            <a:chOff x="3764440" y="2894527"/>
            <a:chExt cx="2409825" cy="881726"/>
          </a:xfrm>
        </p:grpSpPr>
        <p:sp>
          <p:nvSpPr>
            <p:cNvPr id="20" name="右矢印 19"/>
            <p:cNvSpPr/>
            <p:nvPr/>
          </p:nvSpPr>
          <p:spPr>
            <a:xfrm rot="10800000">
              <a:off x="3764440" y="2894527"/>
              <a:ext cx="2409825" cy="3905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コンテンツ プレースホルダー 2"/>
            <p:cNvSpPr txBox="1">
              <a:spLocks/>
            </p:cNvSpPr>
            <p:nvPr/>
          </p:nvSpPr>
          <p:spPr>
            <a:xfrm>
              <a:off x="4281371" y="3264699"/>
              <a:ext cx="1170306" cy="511554"/>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solidFill>
                    <a:schemeClr val="tx1"/>
                  </a:solidFill>
                </a:rPr>
                <a:t>データ</a:t>
              </a:r>
              <a:endParaRPr lang="en-US" altLang="ja-JP" dirty="0">
                <a:solidFill>
                  <a:schemeClr val="tx1"/>
                </a:solidFill>
              </a:endParaRPr>
            </a:p>
          </p:txBody>
        </p:sp>
      </p:grpSp>
      <p:sp>
        <p:nvSpPr>
          <p:cNvPr id="29" name="コンテンツ プレースホルダー 2"/>
          <p:cNvSpPr txBox="1">
            <a:spLocks/>
          </p:cNvSpPr>
          <p:nvPr/>
        </p:nvSpPr>
        <p:spPr>
          <a:xfrm>
            <a:off x="1966931" y="1608504"/>
            <a:ext cx="1718405" cy="491200"/>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2400" dirty="0">
                <a:solidFill>
                  <a:schemeClr val="tx1"/>
                </a:solidFill>
              </a:rPr>
              <a:t>クライアント</a:t>
            </a:r>
            <a:endParaRPr lang="en-US" altLang="ja-JP" sz="2400" dirty="0">
              <a:solidFill>
                <a:schemeClr val="tx1"/>
              </a:solidFill>
            </a:endParaRPr>
          </a:p>
        </p:txBody>
      </p:sp>
      <p:sp>
        <p:nvSpPr>
          <p:cNvPr id="30" name="コンテンツ プレースホルダー 2"/>
          <p:cNvSpPr txBox="1">
            <a:spLocks/>
          </p:cNvSpPr>
          <p:nvPr/>
        </p:nvSpPr>
        <p:spPr>
          <a:xfrm>
            <a:off x="7949385" y="1246829"/>
            <a:ext cx="1206503" cy="480091"/>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2400" dirty="0">
                <a:solidFill>
                  <a:schemeClr val="tx1"/>
                </a:solidFill>
              </a:rPr>
              <a:t>サーバ</a:t>
            </a:r>
            <a:endParaRPr lang="en-US" altLang="ja-JP" sz="2400" dirty="0">
              <a:solidFill>
                <a:schemeClr val="tx1"/>
              </a:solidFill>
            </a:endParaRPr>
          </a:p>
        </p:txBody>
      </p:sp>
      <p:grpSp>
        <p:nvGrpSpPr>
          <p:cNvPr id="35" name="グループ化 34"/>
          <p:cNvGrpSpPr/>
          <p:nvPr/>
        </p:nvGrpSpPr>
        <p:grpSpPr>
          <a:xfrm>
            <a:off x="8825124" y="3518245"/>
            <a:ext cx="1706248" cy="1521406"/>
            <a:chOff x="8868475" y="3951990"/>
            <a:chExt cx="1706248" cy="1521406"/>
          </a:xfrm>
        </p:grpSpPr>
        <p:sp>
          <p:nvSpPr>
            <p:cNvPr id="21" name="右矢印 20"/>
            <p:cNvSpPr/>
            <p:nvPr/>
          </p:nvSpPr>
          <p:spPr>
            <a:xfrm rot="5400000">
              <a:off x="8303035" y="4517430"/>
              <a:ext cx="1521406" cy="3905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1" name="コンテンツ プレースホルダー 2"/>
            <p:cNvSpPr txBox="1">
              <a:spLocks/>
            </p:cNvSpPr>
            <p:nvPr/>
          </p:nvSpPr>
          <p:spPr>
            <a:xfrm>
              <a:off x="9196127" y="4174890"/>
              <a:ext cx="1378596" cy="840199"/>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solidFill>
                    <a:schemeClr val="tx1"/>
                  </a:solidFill>
                </a:rPr>
                <a:t>代理</a:t>
              </a:r>
              <a:br>
                <a:rPr lang="en-US" altLang="ja-JP" dirty="0">
                  <a:solidFill>
                    <a:schemeClr val="tx1"/>
                  </a:solidFill>
                </a:rPr>
              </a:br>
              <a:r>
                <a:rPr lang="ja-JP" altLang="en-US" dirty="0">
                  <a:solidFill>
                    <a:schemeClr val="tx1"/>
                  </a:solidFill>
                </a:rPr>
                <a:t>アクセス</a:t>
              </a:r>
              <a:endParaRPr lang="en-US" altLang="ja-JP" dirty="0">
                <a:solidFill>
                  <a:schemeClr val="tx1"/>
                </a:solidFill>
              </a:endParaRPr>
            </a:p>
          </p:txBody>
        </p:sp>
      </p:grpSp>
      <p:sp>
        <p:nvSpPr>
          <p:cNvPr id="5" name="正方形/長方形 4"/>
          <p:cNvSpPr/>
          <p:nvPr/>
        </p:nvSpPr>
        <p:spPr>
          <a:xfrm>
            <a:off x="7701880" y="2736723"/>
            <a:ext cx="1697481" cy="6561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4" name="グループ化 33"/>
          <p:cNvGrpSpPr/>
          <p:nvPr/>
        </p:nvGrpSpPr>
        <p:grpSpPr>
          <a:xfrm>
            <a:off x="6916590" y="3514996"/>
            <a:ext cx="1291944" cy="1521406"/>
            <a:chOff x="6959941" y="3948741"/>
            <a:chExt cx="1291944" cy="1521406"/>
          </a:xfrm>
        </p:grpSpPr>
        <p:sp>
          <p:nvSpPr>
            <p:cNvPr id="22" name="右矢印 21"/>
            <p:cNvSpPr/>
            <p:nvPr/>
          </p:nvSpPr>
          <p:spPr>
            <a:xfrm rot="16200000">
              <a:off x="7295920" y="4514181"/>
              <a:ext cx="1521406" cy="3905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2" name="コンテンツ プレースホルダー 2"/>
            <p:cNvSpPr txBox="1">
              <a:spLocks/>
            </p:cNvSpPr>
            <p:nvPr/>
          </p:nvSpPr>
          <p:spPr>
            <a:xfrm>
              <a:off x="6959941" y="4166741"/>
              <a:ext cx="1155299" cy="840199"/>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lumMod val="65000"/>
                      <a:lumOff val="35000"/>
                    </a:schemeClr>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solidFill>
                    <a:schemeClr val="tx1"/>
                  </a:solidFill>
                </a:rPr>
                <a:t>代理</a:t>
              </a:r>
              <a:br>
                <a:rPr lang="en-US" altLang="ja-JP" dirty="0">
                  <a:solidFill>
                    <a:schemeClr val="tx1"/>
                  </a:solidFill>
                </a:rPr>
              </a:br>
              <a:r>
                <a:rPr lang="ja-JP" altLang="en-US" dirty="0">
                  <a:solidFill>
                    <a:schemeClr val="tx1"/>
                  </a:solidFill>
                </a:rPr>
                <a:t>受取り</a:t>
              </a:r>
              <a:endParaRPr lang="en-US" altLang="ja-JP" dirty="0">
                <a:solidFill>
                  <a:schemeClr val="tx1"/>
                </a:solidFill>
              </a:endParaRPr>
            </a:p>
          </p:txBody>
        </p:sp>
      </p:grpSp>
      <p:sp>
        <p:nvSpPr>
          <p:cNvPr id="16" name="コンテンツ プレースホルダー 2"/>
          <p:cNvSpPr>
            <a:spLocks noGrp="1"/>
          </p:cNvSpPr>
          <p:nvPr>
            <p:ph idx="1"/>
          </p:nvPr>
        </p:nvSpPr>
        <p:spPr>
          <a:xfrm>
            <a:off x="7689732" y="2747659"/>
            <a:ext cx="1922161" cy="656196"/>
          </a:xfrm>
        </p:spPr>
        <p:txBody>
          <a:bodyPr>
            <a:normAutofit/>
          </a:bodyPr>
          <a:lstStyle/>
          <a:p>
            <a:pPr marL="0" indent="0">
              <a:buNone/>
            </a:pPr>
            <a:r>
              <a:rPr kumimoji="1" lang="en-US" altLang="ja-JP" dirty="0"/>
              <a:t>RDBMS</a:t>
            </a:r>
            <a:endParaRPr kumimoji="1" lang="ja-JP" altLang="en-US" dirty="0"/>
          </a:p>
        </p:txBody>
      </p:sp>
    </p:spTree>
    <p:extLst>
      <p:ext uri="{BB962C8B-B14F-4D97-AF65-F5344CB8AC3E}">
        <p14:creationId xmlns:p14="http://schemas.microsoft.com/office/powerpoint/2010/main" val="3124378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使用テーブル：品目表</a:t>
            </a:r>
            <a:endParaRPr kumimoji="1" lang="ja-JP" altLang="en-US" dirty="0"/>
          </a:p>
        </p:txBody>
      </p:sp>
      <p:sp>
        <p:nvSpPr>
          <p:cNvPr id="3" name="コンテンツ プレースホルダー 2"/>
          <p:cNvSpPr>
            <a:spLocks noGrp="1"/>
          </p:cNvSpPr>
          <p:nvPr>
            <p:ph idx="1"/>
          </p:nvPr>
        </p:nvSpPr>
        <p:spPr/>
        <p:txBody>
          <a:bodyPr/>
          <a:lstStyle/>
          <a:p>
            <a:pPr marL="742950" indent="-742950">
              <a:buFont typeface="+mj-lt"/>
              <a:buAutoNum type="arabicPeriod" startAt="6"/>
            </a:pPr>
            <a:r>
              <a:rPr kumimoji="1" lang="en-US" altLang="ja-JP" dirty="0"/>
              <a:t>PASO21</a:t>
            </a:r>
            <a:r>
              <a:rPr kumimoji="1" lang="ja-JP" altLang="en-US" dirty="0" err="1"/>
              <a:t>を受</a:t>
            </a:r>
            <a:r>
              <a:rPr kumimoji="1" lang="ja-JP" altLang="en-US" dirty="0"/>
              <a:t>注した得意先名を表示してください</a:t>
            </a:r>
            <a:endParaRPr kumimoji="1" lang="en-US" altLang="ja-JP" dirty="0"/>
          </a:p>
          <a:p>
            <a:pPr marL="742950" indent="-742950">
              <a:buFont typeface="+mj-lt"/>
              <a:buAutoNum type="arabicPeriod" startAt="6"/>
            </a:pPr>
            <a:r>
              <a:rPr kumimoji="1" lang="en-US" altLang="ja-JP" dirty="0"/>
              <a:t>2003</a:t>
            </a:r>
            <a:r>
              <a:rPr kumimoji="1" lang="ja-JP" altLang="en-US" dirty="0"/>
              <a:t>年９月に出庫された品目の名称を表示してください</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180</a:t>
            </a:fld>
            <a:endParaRPr kumimoji="1" lang="ja-JP" altLang="en-US"/>
          </a:p>
        </p:txBody>
      </p:sp>
    </p:spTree>
    <p:extLst>
      <p:ext uri="{BB962C8B-B14F-4D97-AF65-F5344CB8AC3E}">
        <p14:creationId xmlns:p14="http://schemas.microsoft.com/office/powerpoint/2010/main" val="108467129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使用テーブル：受注履歴表</a:t>
            </a:r>
            <a:endParaRPr kumimoji="1" lang="ja-JP" altLang="en-US" dirty="0"/>
          </a:p>
        </p:txBody>
      </p:sp>
      <p:sp>
        <p:nvSpPr>
          <p:cNvPr id="3" name="コンテンツ プレースホルダー 2"/>
          <p:cNvSpPr>
            <a:spLocks noGrp="1"/>
          </p:cNvSpPr>
          <p:nvPr>
            <p:ph idx="1"/>
          </p:nvPr>
        </p:nvSpPr>
        <p:spPr>
          <a:xfrm>
            <a:off x="838200" y="1037063"/>
            <a:ext cx="10515600" cy="5592337"/>
          </a:xfrm>
        </p:spPr>
        <p:txBody>
          <a:bodyPr>
            <a:normAutofit/>
          </a:bodyPr>
          <a:lstStyle/>
          <a:p>
            <a:pPr marL="742950" indent="-742950">
              <a:lnSpc>
                <a:spcPct val="100000"/>
              </a:lnSpc>
              <a:buFont typeface="+mj-lt"/>
              <a:buAutoNum type="arabicPeriod"/>
            </a:pPr>
            <a:r>
              <a:rPr lang="ja-JP" altLang="en-US" dirty="0"/>
              <a:t>受注コード、得意先名、品目番号、品目の名称を</a:t>
            </a:r>
            <a:br>
              <a:rPr lang="en-US" altLang="ja-JP" dirty="0"/>
            </a:br>
            <a:r>
              <a:rPr lang="ja-JP" altLang="en-US" dirty="0"/>
              <a:t>抽出してください。</a:t>
            </a:r>
            <a:endParaRPr lang="en-US" altLang="ja-JP" dirty="0"/>
          </a:p>
          <a:p>
            <a:pPr marL="742950" indent="-742950">
              <a:lnSpc>
                <a:spcPct val="100000"/>
              </a:lnSpc>
              <a:buFont typeface="+mj-lt"/>
              <a:buAutoNum type="arabicPeriod"/>
            </a:pPr>
            <a:r>
              <a:rPr lang="ja-JP" altLang="en-US" dirty="0"/>
              <a:t>横浜コンピュータが受注した品目の名称を抽出してください。</a:t>
            </a:r>
            <a:endParaRPr lang="en-US" altLang="ja-JP" dirty="0"/>
          </a:p>
          <a:p>
            <a:pPr marL="742950" indent="-742950">
              <a:lnSpc>
                <a:spcPct val="100000"/>
              </a:lnSpc>
              <a:buFont typeface="+mj-lt"/>
              <a:buAutoNum type="arabicPeriod"/>
            </a:pPr>
            <a:r>
              <a:rPr lang="ja-JP" altLang="en-US" dirty="0"/>
              <a:t>得意先ごとの受注数量合計が</a:t>
            </a:r>
            <a:r>
              <a:rPr lang="en-US" altLang="ja-JP" dirty="0"/>
              <a:t>20</a:t>
            </a:r>
            <a:r>
              <a:rPr lang="ja-JP" altLang="en-US" dirty="0"/>
              <a:t>個以上の得意先名を表示してください</a:t>
            </a:r>
            <a:endParaRPr lang="en-US" altLang="ja-JP"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181</a:t>
            </a:fld>
            <a:endParaRPr kumimoji="1" lang="ja-JP" altLang="en-US"/>
          </a:p>
        </p:txBody>
      </p:sp>
    </p:spTree>
    <p:extLst>
      <p:ext uri="{BB962C8B-B14F-4D97-AF65-F5344CB8AC3E}">
        <p14:creationId xmlns:p14="http://schemas.microsoft.com/office/powerpoint/2010/main" val="192459619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テーブルの作成</a:t>
            </a:r>
          </a:p>
        </p:txBody>
      </p:sp>
      <p:sp>
        <p:nvSpPr>
          <p:cNvPr id="3" name="サブタイトル 2"/>
          <p:cNvSpPr>
            <a:spLocks noGrp="1"/>
          </p:cNvSpPr>
          <p:nvPr>
            <p:ph type="body" idx="1"/>
          </p:nvPr>
        </p:nvSpPr>
        <p:spPr>
          <a:xfrm>
            <a:off x="3242930" y="5159781"/>
            <a:ext cx="7017488" cy="1698219"/>
          </a:xfrm>
        </p:spPr>
        <p:txBody>
          <a:bodyPr>
            <a:normAutofit lnSpcReduction="10000"/>
          </a:bodyPr>
          <a:lstStyle/>
          <a:p>
            <a:r>
              <a:rPr lang="en-US" altLang="ja-JP" sz="3200" dirty="0"/>
              <a:t>CREATE TABLE</a:t>
            </a:r>
          </a:p>
          <a:p>
            <a:r>
              <a:rPr lang="ja-JP" altLang="en-US" sz="3200" dirty="0"/>
              <a:t>制約</a:t>
            </a:r>
            <a:endParaRPr lang="en-US" altLang="ja-JP" sz="3200" dirty="0"/>
          </a:p>
          <a:p>
            <a:r>
              <a:rPr lang="en-US" altLang="ja-JP" sz="3200" dirty="0"/>
              <a:t>ALTER TABLE 	DROP TABLE</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182</a:t>
            </a:fld>
            <a:endParaRPr kumimoji="1" lang="ja-JP" altLang="en-US"/>
          </a:p>
        </p:txBody>
      </p:sp>
    </p:spTree>
    <p:extLst>
      <p:ext uri="{BB962C8B-B14F-4D97-AF65-F5344CB8AC3E}">
        <p14:creationId xmlns:p14="http://schemas.microsoft.com/office/powerpoint/2010/main" val="52157915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a:t>テーブル作成の前に</a:t>
            </a:r>
          </a:p>
        </p:txBody>
      </p:sp>
      <p:sp>
        <p:nvSpPr>
          <p:cNvPr id="3" name="コンテンツ プレースホルダー 2"/>
          <p:cNvSpPr>
            <a:spLocks noGrp="1"/>
          </p:cNvSpPr>
          <p:nvPr>
            <p:ph idx="1"/>
          </p:nvPr>
        </p:nvSpPr>
        <p:spPr>
          <a:xfrm>
            <a:off x="469900" y="1358901"/>
            <a:ext cx="11442700" cy="647700"/>
          </a:xfrm>
        </p:spPr>
        <p:txBody>
          <a:bodyPr>
            <a:normAutofit/>
          </a:bodyPr>
          <a:lstStyle/>
          <a:p>
            <a:pPr marL="0" indent="0">
              <a:lnSpc>
                <a:spcPct val="100000"/>
              </a:lnSpc>
              <a:buNone/>
            </a:pPr>
            <a:r>
              <a:rPr lang="ja-JP" altLang="en-US" dirty="0"/>
              <a:t>テーブルを作る前に以下の項目について考える必要がある</a:t>
            </a:r>
            <a:endParaRPr lang="en-US" altLang="ja-JP" dirty="0"/>
          </a:p>
          <a:p>
            <a:pPr marL="742950" indent="-742950">
              <a:buFont typeface="+mj-lt"/>
              <a:buAutoNum type="arabicPeriod"/>
            </a:pP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183</a:t>
            </a:fld>
            <a:endParaRPr kumimoji="1" lang="ja-JP" altLang="en-US"/>
          </a:p>
        </p:txBody>
      </p:sp>
      <p:sp>
        <p:nvSpPr>
          <p:cNvPr id="5" name="コンテンツ プレースホルダー 2"/>
          <p:cNvSpPr txBox="1">
            <a:spLocks/>
          </p:cNvSpPr>
          <p:nvPr/>
        </p:nvSpPr>
        <p:spPr>
          <a:xfrm>
            <a:off x="469900" y="2781300"/>
            <a:ext cx="5765800" cy="203199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742950" indent="-742950">
              <a:lnSpc>
                <a:spcPct val="100000"/>
              </a:lnSpc>
              <a:buFont typeface="+mj-lt"/>
              <a:buAutoNum type="arabicPeriod"/>
            </a:pPr>
            <a:r>
              <a:rPr lang="ja-JP" altLang="en-US" dirty="0"/>
              <a:t>テーブル名・カラム名</a:t>
            </a:r>
            <a:endParaRPr lang="en-US" altLang="ja-JP" dirty="0"/>
          </a:p>
          <a:p>
            <a:pPr marL="742950" indent="-742950">
              <a:lnSpc>
                <a:spcPct val="100000"/>
              </a:lnSpc>
              <a:buFont typeface="+mj-lt"/>
              <a:buAutoNum type="arabicPeriod"/>
            </a:pPr>
            <a:r>
              <a:rPr lang="ja-JP" altLang="en-US" dirty="0"/>
              <a:t>カラムのデータ型</a:t>
            </a:r>
            <a:endParaRPr lang="en-US" altLang="ja-JP" dirty="0"/>
          </a:p>
          <a:p>
            <a:pPr marL="742950" indent="-742950">
              <a:lnSpc>
                <a:spcPct val="100000"/>
              </a:lnSpc>
              <a:buFont typeface="+mj-lt"/>
              <a:buAutoNum type="arabicPeriod"/>
            </a:pPr>
            <a:r>
              <a:rPr lang="ja-JP" altLang="en-US" dirty="0"/>
              <a:t>テーブルの制約</a:t>
            </a:r>
          </a:p>
        </p:txBody>
      </p:sp>
      <mc:AlternateContent xmlns:mc="http://schemas.openxmlformats.org/markup-compatibility/2006" xmlns:p14="http://schemas.microsoft.com/office/powerpoint/2010/main">
        <mc:Choice Requires="p14">
          <p:contentPart p14:bwMode="auto" r:id="rId2">
            <p14:nvContentPartPr>
              <p14:cNvPr id="6" name="インク 5">
                <a:extLst>
                  <a:ext uri="{FF2B5EF4-FFF2-40B4-BE49-F238E27FC236}">
                    <a16:creationId xmlns:a16="http://schemas.microsoft.com/office/drawing/2014/main" id="{FD3D3698-15DF-48FD-B503-FB0318288F03}"/>
                  </a:ext>
                </a:extLst>
              </p14:cNvPr>
              <p14:cNvContentPartPr/>
              <p14:nvPr/>
            </p14:nvContentPartPr>
            <p14:xfrm>
              <a:off x="2972880" y="3571920"/>
              <a:ext cx="1610280" cy="55440"/>
            </p14:xfrm>
          </p:contentPart>
        </mc:Choice>
        <mc:Fallback xmlns="">
          <p:pic>
            <p:nvPicPr>
              <p:cNvPr id="6" name="インク 5">
                <a:extLst>
                  <a:ext uri="{FF2B5EF4-FFF2-40B4-BE49-F238E27FC236}">
                    <a16:creationId xmlns:a16="http://schemas.microsoft.com/office/drawing/2014/main" id="{FD3D3698-15DF-48FD-B503-FB0318288F03}"/>
                  </a:ext>
                </a:extLst>
              </p:cNvPr>
              <p:cNvPicPr/>
              <p:nvPr/>
            </p:nvPicPr>
            <p:blipFill>
              <a:blip r:embed="rId3"/>
              <a:stretch>
                <a:fillRect/>
              </a:stretch>
            </p:blipFill>
            <p:spPr>
              <a:xfrm>
                <a:off x="2957040" y="3508560"/>
                <a:ext cx="164160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インク 6">
                <a:extLst>
                  <a:ext uri="{FF2B5EF4-FFF2-40B4-BE49-F238E27FC236}">
                    <a16:creationId xmlns:a16="http://schemas.microsoft.com/office/drawing/2014/main" id="{EAEEB8AE-F7F2-4C8E-94A0-1CB72732AE6D}"/>
                  </a:ext>
                </a:extLst>
              </p14:cNvPr>
              <p14:cNvContentPartPr/>
              <p14:nvPr/>
            </p14:nvContentPartPr>
            <p14:xfrm>
              <a:off x="2960640" y="3612600"/>
              <a:ext cx="1681920" cy="63720"/>
            </p14:xfrm>
          </p:contentPart>
        </mc:Choice>
        <mc:Fallback xmlns="">
          <p:pic>
            <p:nvPicPr>
              <p:cNvPr id="7" name="インク 6">
                <a:extLst>
                  <a:ext uri="{FF2B5EF4-FFF2-40B4-BE49-F238E27FC236}">
                    <a16:creationId xmlns:a16="http://schemas.microsoft.com/office/drawing/2014/main" id="{EAEEB8AE-F7F2-4C8E-94A0-1CB72732AE6D}"/>
                  </a:ext>
                </a:extLst>
              </p:cNvPr>
              <p:cNvPicPr/>
              <p:nvPr/>
            </p:nvPicPr>
            <p:blipFill>
              <a:blip r:embed="rId5"/>
              <a:stretch>
                <a:fillRect/>
              </a:stretch>
            </p:blipFill>
            <p:spPr>
              <a:xfrm>
                <a:off x="2944800" y="3549240"/>
                <a:ext cx="17132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インク 7">
                <a:extLst>
                  <a:ext uri="{FF2B5EF4-FFF2-40B4-BE49-F238E27FC236}">
                    <a16:creationId xmlns:a16="http://schemas.microsoft.com/office/drawing/2014/main" id="{8ABBFAA9-FB80-4BA6-B4C0-ED4266B73511}"/>
                  </a:ext>
                </a:extLst>
              </p14:cNvPr>
              <p14:cNvContentPartPr/>
              <p14:nvPr/>
            </p14:nvContentPartPr>
            <p14:xfrm>
              <a:off x="2958120" y="3789360"/>
              <a:ext cx="1679760" cy="15840"/>
            </p14:xfrm>
          </p:contentPart>
        </mc:Choice>
        <mc:Fallback xmlns="">
          <p:pic>
            <p:nvPicPr>
              <p:cNvPr id="8" name="インク 7">
                <a:extLst>
                  <a:ext uri="{FF2B5EF4-FFF2-40B4-BE49-F238E27FC236}">
                    <a16:creationId xmlns:a16="http://schemas.microsoft.com/office/drawing/2014/main" id="{8ABBFAA9-FB80-4BA6-B4C0-ED4266B73511}"/>
                  </a:ext>
                </a:extLst>
              </p:cNvPr>
              <p:cNvPicPr/>
              <p:nvPr/>
            </p:nvPicPr>
            <p:blipFill>
              <a:blip r:embed="rId7"/>
              <a:stretch>
                <a:fillRect/>
              </a:stretch>
            </p:blipFill>
            <p:spPr>
              <a:xfrm>
                <a:off x="2942280" y="3726000"/>
                <a:ext cx="17110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インク 8">
                <a:extLst>
                  <a:ext uri="{FF2B5EF4-FFF2-40B4-BE49-F238E27FC236}">
                    <a16:creationId xmlns:a16="http://schemas.microsoft.com/office/drawing/2014/main" id="{718CC3D5-1EDA-4075-BE17-1648B9261CCB}"/>
                  </a:ext>
                </a:extLst>
              </p14:cNvPr>
              <p14:cNvContentPartPr/>
              <p14:nvPr/>
            </p14:nvContentPartPr>
            <p14:xfrm>
              <a:off x="3989880" y="3716280"/>
              <a:ext cx="481680" cy="25560"/>
            </p14:xfrm>
          </p:contentPart>
        </mc:Choice>
        <mc:Fallback xmlns="">
          <p:pic>
            <p:nvPicPr>
              <p:cNvPr id="9" name="インク 8">
                <a:extLst>
                  <a:ext uri="{FF2B5EF4-FFF2-40B4-BE49-F238E27FC236}">
                    <a16:creationId xmlns:a16="http://schemas.microsoft.com/office/drawing/2014/main" id="{718CC3D5-1EDA-4075-BE17-1648B9261CCB}"/>
                  </a:ext>
                </a:extLst>
              </p:cNvPr>
              <p:cNvPicPr/>
              <p:nvPr/>
            </p:nvPicPr>
            <p:blipFill>
              <a:blip r:embed="rId9"/>
              <a:stretch>
                <a:fillRect/>
              </a:stretch>
            </p:blipFill>
            <p:spPr>
              <a:xfrm>
                <a:off x="3974040" y="3652920"/>
                <a:ext cx="51300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インク 9">
                <a:extLst>
                  <a:ext uri="{FF2B5EF4-FFF2-40B4-BE49-F238E27FC236}">
                    <a16:creationId xmlns:a16="http://schemas.microsoft.com/office/drawing/2014/main" id="{D4CB78E2-6AF2-4A82-8CBC-B2B2A5FE5948}"/>
                  </a:ext>
                </a:extLst>
              </p14:cNvPr>
              <p14:cNvContentPartPr/>
              <p14:nvPr/>
            </p14:nvContentPartPr>
            <p14:xfrm>
              <a:off x="3881880" y="3693600"/>
              <a:ext cx="584640" cy="37800"/>
            </p14:xfrm>
          </p:contentPart>
        </mc:Choice>
        <mc:Fallback xmlns="">
          <p:pic>
            <p:nvPicPr>
              <p:cNvPr id="10" name="インク 9">
                <a:extLst>
                  <a:ext uri="{FF2B5EF4-FFF2-40B4-BE49-F238E27FC236}">
                    <a16:creationId xmlns:a16="http://schemas.microsoft.com/office/drawing/2014/main" id="{D4CB78E2-6AF2-4A82-8CBC-B2B2A5FE5948}"/>
                  </a:ext>
                </a:extLst>
              </p:cNvPr>
              <p:cNvPicPr/>
              <p:nvPr/>
            </p:nvPicPr>
            <p:blipFill>
              <a:blip r:embed="rId11"/>
              <a:stretch>
                <a:fillRect/>
              </a:stretch>
            </p:blipFill>
            <p:spPr>
              <a:xfrm>
                <a:off x="3866040" y="3630240"/>
                <a:ext cx="6159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インク 10">
                <a:extLst>
                  <a:ext uri="{FF2B5EF4-FFF2-40B4-BE49-F238E27FC236}">
                    <a16:creationId xmlns:a16="http://schemas.microsoft.com/office/drawing/2014/main" id="{4C988A28-4B1E-4B62-BFD5-0664FB7162C9}"/>
                  </a:ext>
                </a:extLst>
              </p14:cNvPr>
              <p14:cNvContentPartPr/>
              <p14:nvPr/>
            </p14:nvContentPartPr>
            <p14:xfrm>
              <a:off x="3457800" y="4229280"/>
              <a:ext cx="891000" cy="23040"/>
            </p14:xfrm>
          </p:contentPart>
        </mc:Choice>
        <mc:Fallback xmlns="">
          <p:pic>
            <p:nvPicPr>
              <p:cNvPr id="11" name="インク 10">
                <a:extLst>
                  <a:ext uri="{FF2B5EF4-FFF2-40B4-BE49-F238E27FC236}">
                    <a16:creationId xmlns:a16="http://schemas.microsoft.com/office/drawing/2014/main" id="{4C988A28-4B1E-4B62-BFD5-0664FB7162C9}"/>
                  </a:ext>
                </a:extLst>
              </p:cNvPr>
              <p:cNvPicPr/>
              <p:nvPr/>
            </p:nvPicPr>
            <p:blipFill>
              <a:blip r:embed="rId13"/>
              <a:stretch>
                <a:fillRect/>
              </a:stretch>
            </p:blipFill>
            <p:spPr>
              <a:xfrm>
                <a:off x="3441960" y="4165920"/>
                <a:ext cx="92232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インク 11">
                <a:extLst>
                  <a:ext uri="{FF2B5EF4-FFF2-40B4-BE49-F238E27FC236}">
                    <a16:creationId xmlns:a16="http://schemas.microsoft.com/office/drawing/2014/main" id="{814345EA-BBFA-44D1-BEBF-C86B1B9304E6}"/>
                  </a:ext>
                </a:extLst>
              </p14:cNvPr>
              <p14:cNvContentPartPr/>
              <p14:nvPr/>
            </p14:nvContentPartPr>
            <p14:xfrm>
              <a:off x="3420720" y="4334760"/>
              <a:ext cx="934200" cy="32760"/>
            </p14:xfrm>
          </p:contentPart>
        </mc:Choice>
        <mc:Fallback xmlns="">
          <p:pic>
            <p:nvPicPr>
              <p:cNvPr id="12" name="インク 11">
                <a:extLst>
                  <a:ext uri="{FF2B5EF4-FFF2-40B4-BE49-F238E27FC236}">
                    <a16:creationId xmlns:a16="http://schemas.microsoft.com/office/drawing/2014/main" id="{814345EA-BBFA-44D1-BEBF-C86B1B9304E6}"/>
                  </a:ext>
                </a:extLst>
              </p:cNvPr>
              <p:cNvPicPr/>
              <p:nvPr/>
            </p:nvPicPr>
            <p:blipFill>
              <a:blip r:embed="rId15"/>
              <a:stretch>
                <a:fillRect/>
              </a:stretch>
            </p:blipFill>
            <p:spPr>
              <a:xfrm>
                <a:off x="3404880" y="4271400"/>
                <a:ext cx="96552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インク 12">
                <a:extLst>
                  <a:ext uri="{FF2B5EF4-FFF2-40B4-BE49-F238E27FC236}">
                    <a16:creationId xmlns:a16="http://schemas.microsoft.com/office/drawing/2014/main" id="{0EB4367E-5BF8-4674-9EFF-B62968074CB4}"/>
                  </a:ext>
                </a:extLst>
              </p14:cNvPr>
              <p14:cNvContentPartPr/>
              <p14:nvPr/>
            </p14:nvContentPartPr>
            <p14:xfrm>
              <a:off x="3425760" y="4455720"/>
              <a:ext cx="947880" cy="28440"/>
            </p14:xfrm>
          </p:contentPart>
        </mc:Choice>
        <mc:Fallback xmlns="">
          <p:pic>
            <p:nvPicPr>
              <p:cNvPr id="13" name="インク 12">
                <a:extLst>
                  <a:ext uri="{FF2B5EF4-FFF2-40B4-BE49-F238E27FC236}">
                    <a16:creationId xmlns:a16="http://schemas.microsoft.com/office/drawing/2014/main" id="{0EB4367E-5BF8-4674-9EFF-B62968074CB4}"/>
                  </a:ext>
                </a:extLst>
              </p:cNvPr>
              <p:cNvPicPr/>
              <p:nvPr/>
            </p:nvPicPr>
            <p:blipFill>
              <a:blip r:embed="rId17"/>
              <a:stretch>
                <a:fillRect/>
              </a:stretch>
            </p:blipFill>
            <p:spPr>
              <a:xfrm>
                <a:off x="3409920" y="4392360"/>
                <a:ext cx="979200" cy="155160"/>
              </a:xfrm>
              <a:prstGeom prst="rect">
                <a:avLst/>
              </a:prstGeom>
            </p:spPr>
          </p:pic>
        </mc:Fallback>
      </mc:AlternateContent>
    </p:spTree>
    <p:extLst>
      <p:ext uri="{BB962C8B-B14F-4D97-AF65-F5344CB8AC3E}">
        <p14:creationId xmlns:p14="http://schemas.microsoft.com/office/powerpoint/2010/main" val="40778372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テーブル作成の前に：命名規則</a:t>
            </a:r>
          </a:p>
        </p:txBody>
      </p:sp>
      <p:sp>
        <p:nvSpPr>
          <p:cNvPr id="3" name="コンテンツ プレースホルダー 2"/>
          <p:cNvSpPr>
            <a:spLocks noGrp="1"/>
          </p:cNvSpPr>
          <p:nvPr>
            <p:ph idx="1"/>
          </p:nvPr>
        </p:nvSpPr>
        <p:spPr>
          <a:xfrm>
            <a:off x="495300" y="1200151"/>
            <a:ext cx="11417300" cy="615949"/>
          </a:xfrm>
        </p:spPr>
        <p:txBody>
          <a:bodyPr>
            <a:normAutofit fontScale="85000" lnSpcReduction="10000"/>
          </a:bodyPr>
          <a:lstStyle/>
          <a:p>
            <a:pPr marL="0" indent="0">
              <a:buNone/>
            </a:pPr>
            <a:r>
              <a:rPr kumimoji="1" lang="ja-JP" altLang="en-US" dirty="0"/>
              <a:t>テーブルやカラムには命名規則に従った名前を付ける必要がある</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184</a:t>
            </a:fld>
            <a:endParaRPr kumimoji="1" lang="ja-JP" altLang="en-US"/>
          </a:p>
        </p:txBody>
      </p:sp>
      <p:sp>
        <p:nvSpPr>
          <p:cNvPr id="5" name="コンテンツ プレースホルダー 2"/>
          <p:cNvSpPr txBox="1">
            <a:spLocks/>
          </p:cNvSpPr>
          <p:nvPr/>
        </p:nvSpPr>
        <p:spPr>
          <a:xfrm>
            <a:off x="495300" y="2141336"/>
            <a:ext cx="11417300" cy="3383164"/>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742950" indent="-742950">
              <a:buFont typeface="+mj-lt"/>
              <a:buAutoNum type="arabicPeriod"/>
            </a:pPr>
            <a:r>
              <a:rPr lang="ja-JP" altLang="en-US" dirty="0"/>
              <a:t>名前の先頭には文字を使用</a:t>
            </a:r>
            <a:r>
              <a:rPr lang="en-US" altLang="ja-JP" dirty="0"/>
              <a:t>(</a:t>
            </a:r>
            <a:r>
              <a:rPr lang="ja-JP" altLang="en-US" dirty="0"/>
              <a:t>数字は</a:t>
            </a:r>
            <a:r>
              <a:rPr lang="en-US" altLang="ja-JP" dirty="0"/>
              <a:t>×)</a:t>
            </a:r>
          </a:p>
          <a:p>
            <a:pPr marL="742950" indent="-742950">
              <a:buFont typeface="+mj-lt"/>
              <a:buAutoNum type="arabicPeriod"/>
            </a:pPr>
            <a:r>
              <a:rPr lang="ja-JP" altLang="en-US" dirty="0"/>
              <a:t>名前の長さは</a:t>
            </a:r>
            <a:r>
              <a:rPr lang="en-US" altLang="ja-JP" dirty="0"/>
              <a:t>30</a:t>
            </a:r>
            <a:r>
              <a:rPr lang="ja-JP" altLang="en-US" dirty="0"/>
              <a:t>文字以内</a:t>
            </a:r>
            <a:endParaRPr lang="en-US" altLang="ja-JP" dirty="0"/>
          </a:p>
          <a:p>
            <a:pPr marL="742950" indent="-742950">
              <a:buFont typeface="+mj-lt"/>
              <a:buAutoNum type="arabicPeriod"/>
            </a:pPr>
            <a:r>
              <a:rPr lang="ja-JP" altLang="en-US" dirty="0"/>
              <a:t>名前に使用できる文字は英数字および</a:t>
            </a:r>
            <a:r>
              <a:rPr lang="en-US" altLang="ja-JP" dirty="0"/>
              <a:t>_ </a:t>
            </a:r>
            <a:r>
              <a:rPr lang="ja-JP" altLang="en-US" dirty="0"/>
              <a:t>＄ </a:t>
            </a:r>
            <a:r>
              <a:rPr lang="en-US" altLang="ja-JP" dirty="0"/>
              <a:t>#</a:t>
            </a:r>
          </a:p>
          <a:p>
            <a:pPr marL="742950" indent="-742950">
              <a:buFont typeface="+mj-lt"/>
              <a:buAutoNum type="arabicPeriod"/>
            </a:pPr>
            <a:r>
              <a:rPr lang="ja-JP" altLang="en-US" dirty="0"/>
              <a:t>予約語 </a:t>
            </a:r>
            <a:r>
              <a:rPr lang="en-US" altLang="ja-JP" dirty="0"/>
              <a:t>(SELECT</a:t>
            </a:r>
            <a:r>
              <a:rPr lang="ja-JP" altLang="en-US" dirty="0"/>
              <a:t>や</a:t>
            </a:r>
            <a:r>
              <a:rPr lang="en-US" altLang="ja-JP" dirty="0"/>
              <a:t>FROM</a:t>
            </a:r>
            <a:r>
              <a:rPr lang="ja-JP" altLang="en-US" dirty="0"/>
              <a:t>など</a:t>
            </a:r>
            <a:r>
              <a:rPr lang="en-US" altLang="ja-JP" dirty="0"/>
              <a:t>)</a:t>
            </a:r>
            <a:r>
              <a:rPr lang="ja-JP" altLang="en-US" dirty="0"/>
              <a:t>は使用できない</a:t>
            </a:r>
          </a:p>
        </p:txBody>
      </p:sp>
      <mc:AlternateContent xmlns:mc="http://schemas.openxmlformats.org/markup-compatibility/2006" xmlns:p14="http://schemas.microsoft.com/office/powerpoint/2010/main">
        <mc:Choice Requires="p14">
          <p:contentPart p14:bwMode="auto" r:id="rId2">
            <p14:nvContentPartPr>
              <p14:cNvPr id="6" name="インク 5">
                <a:extLst>
                  <a:ext uri="{FF2B5EF4-FFF2-40B4-BE49-F238E27FC236}">
                    <a16:creationId xmlns:a16="http://schemas.microsoft.com/office/drawing/2014/main" id="{796AD8CD-478E-4418-A761-4EA917BE0B75}"/>
                  </a:ext>
                </a:extLst>
              </p14:cNvPr>
              <p14:cNvContentPartPr/>
              <p14:nvPr/>
            </p14:nvContentPartPr>
            <p14:xfrm>
              <a:off x="2755800" y="2303640"/>
              <a:ext cx="3793320" cy="85320"/>
            </p14:xfrm>
          </p:contentPart>
        </mc:Choice>
        <mc:Fallback xmlns="">
          <p:pic>
            <p:nvPicPr>
              <p:cNvPr id="6" name="インク 5">
                <a:extLst>
                  <a:ext uri="{FF2B5EF4-FFF2-40B4-BE49-F238E27FC236}">
                    <a16:creationId xmlns:a16="http://schemas.microsoft.com/office/drawing/2014/main" id="{796AD8CD-478E-4418-A761-4EA917BE0B75}"/>
                  </a:ext>
                </a:extLst>
              </p:cNvPr>
              <p:cNvPicPr/>
              <p:nvPr/>
            </p:nvPicPr>
            <p:blipFill>
              <a:blip r:embed="rId3"/>
              <a:stretch>
                <a:fillRect/>
              </a:stretch>
            </p:blipFill>
            <p:spPr>
              <a:xfrm>
                <a:off x="2739960" y="2240280"/>
                <a:ext cx="382464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インク 6">
                <a:extLst>
                  <a:ext uri="{FF2B5EF4-FFF2-40B4-BE49-F238E27FC236}">
                    <a16:creationId xmlns:a16="http://schemas.microsoft.com/office/drawing/2014/main" id="{4A04E541-9EEC-4609-9FB3-B19229263637}"/>
                  </a:ext>
                </a:extLst>
              </p14:cNvPr>
              <p14:cNvContentPartPr/>
              <p14:nvPr/>
            </p14:nvContentPartPr>
            <p14:xfrm>
              <a:off x="2755800" y="2467080"/>
              <a:ext cx="3856320" cy="61200"/>
            </p14:xfrm>
          </p:contentPart>
        </mc:Choice>
        <mc:Fallback xmlns="">
          <p:pic>
            <p:nvPicPr>
              <p:cNvPr id="7" name="インク 6">
                <a:extLst>
                  <a:ext uri="{FF2B5EF4-FFF2-40B4-BE49-F238E27FC236}">
                    <a16:creationId xmlns:a16="http://schemas.microsoft.com/office/drawing/2014/main" id="{4A04E541-9EEC-4609-9FB3-B19229263637}"/>
                  </a:ext>
                </a:extLst>
              </p:cNvPr>
              <p:cNvPicPr/>
              <p:nvPr/>
            </p:nvPicPr>
            <p:blipFill>
              <a:blip r:embed="rId5"/>
              <a:stretch>
                <a:fillRect/>
              </a:stretch>
            </p:blipFill>
            <p:spPr>
              <a:xfrm>
                <a:off x="2739960" y="2403720"/>
                <a:ext cx="388764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インク 7">
                <a:extLst>
                  <a:ext uri="{FF2B5EF4-FFF2-40B4-BE49-F238E27FC236}">
                    <a16:creationId xmlns:a16="http://schemas.microsoft.com/office/drawing/2014/main" id="{C3864141-E555-4691-A1C4-8243E0178A7B}"/>
                  </a:ext>
                </a:extLst>
              </p14:cNvPr>
              <p14:cNvContentPartPr/>
              <p14:nvPr/>
            </p14:nvContentPartPr>
            <p14:xfrm>
              <a:off x="5180760" y="2397960"/>
              <a:ext cx="846000" cy="46800"/>
            </p14:xfrm>
          </p:contentPart>
        </mc:Choice>
        <mc:Fallback xmlns="">
          <p:pic>
            <p:nvPicPr>
              <p:cNvPr id="8" name="インク 7">
                <a:extLst>
                  <a:ext uri="{FF2B5EF4-FFF2-40B4-BE49-F238E27FC236}">
                    <a16:creationId xmlns:a16="http://schemas.microsoft.com/office/drawing/2014/main" id="{C3864141-E555-4691-A1C4-8243E0178A7B}"/>
                  </a:ext>
                </a:extLst>
              </p:cNvPr>
              <p:cNvPicPr/>
              <p:nvPr/>
            </p:nvPicPr>
            <p:blipFill>
              <a:blip r:embed="rId7"/>
              <a:stretch>
                <a:fillRect/>
              </a:stretch>
            </p:blipFill>
            <p:spPr>
              <a:xfrm>
                <a:off x="5164920" y="2334600"/>
                <a:ext cx="87732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インク 8">
                <a:extLst>
                  <a:ext uri="{FF2B5EF4-FFF2-40B4-BE49-F238E27FC236}">
                    <a16:creationId xmlns:a16="http://schemas.microsoft.com/office/drawing/2014/main" id="{2CC9F644-3570-4018-B18A-5F443B8774D0}"/>
                  </a:ext>
                </a:extLst>
              </p14:cNvPr>
              <p14:cNvContentPartPr/>
              <p14:nvPr/>
            </p14:nvContentPartPr>
            <p14:xfrm>
              <a:off x="2719800" y="2581200"/>
              <a:ext cx="3950640" cy="89280"/>
            </p14:xfrm>
          </p:contentPart>
        </mc:Choice>
        <mc:Fallback xmlns="">
          <p:pic>
            <p:nvPicPr>
              <p:cNvPr id="9" name="インク 8">
                <a:extLst>
                  <a:ext uri="{FF2B5EF4-FFF2-40B4-BE49-F238E27FC236}">
                    <a16:creationId xmlns:a16="http://schemas.microsoft.com/office/drawing/2014/main" id="{2CC9F644-3570-4018-B18A-5F443B8774D0}"/>
                  </a:ext>
                </a:extLst>
              </p:cNvPr>
              <p:cNvPicPr/>
              <p:nvPr/>
            </p:nvPicPr>
            <p:blipFill>
              <a:blip r:embed="rId9"/>
              <a:stretch>
                <a:fillRect/>
              </a:stretch>
            </p:blipFill>
            <p:spPr>
              <a:xfrm>
                <a:off x="2703960" y="2517840"/>
                <a:ext cx="39819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インク 9">
                <a:extLst>
                  <a:ext uri="{FF2B5EF4-FFF2-40B4-BE49-F238E27FC236}">
                    <a16:creationId xmlns:a16="http://schemas.microsoft.com/office/drawing/2014/main" id="{D05C343A-754C-4828-A532-56C380EB9C83}"/>
                  </a:ext>
                </a:extLst>
              </p14:cNvPr>
              <p14:cNvContentPartPr/>
              <p14:nvPr/>
            </p14:nvContentPartPr>
            <p14:xfrm>
              <a:off x="3454200" y="2519640"/>
              <a:ext cx="646560" cy="60120"/>
            </p14:xfrm>
          </p:contentPart>
        </mc:Choice>
        <mc:Fallback xmlns="">
          <p:pic>
            <p:nvPicPr>
              <p:cNvPr id="10" name="インク 9">
                <a:extLst>
                  <a:ext uri="{FF2B5EF4-FFF2-40B4-BE49-F238E27FC236}">
                    <a16:creationId xmlns:a16="http://schemas.microsoft.com/office/drawing/2014/main" id="{D05C343A-754C-4828-A532-56C380EB9C83}"/>
                  </a:ext>
                </a:extLst>
              </p:cNvPr>
              <p:cNvPicPr/>
              <p:nvPr/>
            </p:nvPicPr>
            <p:blipFill>
              <a:blip r:embed="rId11"/>
              <a:stretch>
                <a:fillRect/>
              </a:stretch>
            </p:blipFill>
            <p:spPr>
              <a:xfrm>
                <a:off x="3438360" y="2456280"/>
                <a:ext cx="67788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インク 10">
                <a:extLst>
                  <a:ext uri="{FF2B5EF4-FFF2-40B4-BE49-F238E27FC236}">
                    <a16:creationId xmlns:a16="http://schemas.microsoft.com/office/drawing/2014/main" id="{8249C517-6822-47F3-AFA4-5E53E3EFD89E}"/>
                  </a:ext>
                </a:extLst>
              </p14:cNvPr>
              <p14:cNvContentPartPr/>
              <p14:nvPr/>
            </p14:nvContentPartPr>
            <p14:xfrm>
              <a:off x="3607920" y="2423520"/>
              <a:ext cx="534960" cy="43200"/>
            </p14:xfrm>
          </p:contentPart>
        </mc:Choice>
        <mc:Fallback xmlns="">
          <p:pic>
            <p:nvPicPr>
              <p:cNvPr id="11" name="インク 10">
                <a:extLst>
                  <a:ext uri="{FF2B5EF4-FFF2-40B4-BE49-F238E27FC236}">
                    <a16:creationId xmlns:a16="http://schemas.microsoft.com/office/drawing/2014/main" id="{8249C517-6822-47F3-AFA4-5E53E3EFD89E}"/>
                  </a:ext>
                </a:extLst>
              </p:cNvPr>
              <p:cNvPicPr/>
              <p:nvPr/>
            </p:nvPicPr>
            <p:blipFill>
              <a:blip r:embed="rId13"/>
              <a:stretch>
                <a:fillRect/>
              </a:stretch>
            </p:blipFill>
            <p:spPr>
              <a:xfrm>
                <a:off x="3592080" y="2360160"/>
                <a:ext cx="5662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インク 11">
                <a:extLst>
                  <a:ext uri="{FF2B5EF4-FFF2-40B4-BE49-F238E27FC236}">
                    <a16:creationId xmlns:a16="http://schemas.microsoft.com/office/drawing/2014/main" id="{5844E9E4-4200-4087-92CD-E8A7365AE4CA}"/>
                  </a:ext>
                </a:extLst>
              </p14:cNvPr>
              <p14:cNvContentPartPr/>
              <p14:nvPr/>
            </p14:nvContentPartPr>
            <p14:xfrm>
              <a:off x="3033720" y="4385880"/>
              <a:ext cx="3337920" cy="79920"/>
            </p14:xfrm>
          </p:contentPart>
        </mc:Choice>
        <mc:Fallback xmlns="">
          <p:pic>
            <p:nvPicPr>
              <p:cNvPr id="12" name="インク 11">
                <a:extLst>
                  <a:ext uri="{FF2B5EF4-FFF2-40B4-BE49-F238E27FC236}">
                    <a16:creationId xmlns:a16="http://schemas.microsoft.com/office/drawing/2014/main" id="{5844E9E4-4200-4087-92CD-E8A7365AE4CA}"/>
                  </a:ext>
                </a:extLst>
              </p:cNvPr>
              <p:cNvPicPr/>
              <p:nvPr/>
            </p:nvPicPr>
            <p:blipFill>
              <a:blip r:embed="rId15"/>
              <a:stretch>
                <a:fillRect/>
              </a:stretch>
            </p:blipFill>
            <p:spPr>
              <a:xfrm>
                <a:off x="3017880" y="4322520"/>
                <a:ext cx="33692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インク 12">
                <a:extLst>
                  <a:ext uri="{FF2B5EF4-FFF2-40B4-BE49-F238E27FC236}">
                    <a16:creationId xmlns:a16="http://schemas.microsoft.com/office/drawing/2014/main" id="{C4BEC3F6-94E0-4E85-A3D3-37CDA0D306CA}"/>
                  </a:ext>
                </a:extLst>
              </p14:cNvPr>
              <p14:cNvContentPartPr/>
              <p14:nvPr/>
            </p14:nvContentPartPr>
            <p14:xfrm>
              <a:off x="6368760" y="4470120"/>
              <a:ext cx="360" cy="360"/>
            </p14:xfrm>
          </p:contentPart>
        </mc:Choice>
        <mc:Fallback xmlns="">
          <p:pic>
            <p:nvPicPr>
              <p:cNvPr id="13" name="インク 12">
                <a:extLst>
                  <a:ext uri="{FF2B5EF4-FFF2-40B4-BE49-F238E27FC236}">
                    <a16:creationId xmlns:a16="http://schemas.microsoft.com/office/drawing/2014/main" id="{C4BEC3F6-94E0-4E85-A3D3-37CDA0D306CA}"/>
                  </a:ext>
                </a:extLst>
              </p:cNvPr>
              <p:cNvPicPr/>
              <p:nvPr/>
            </p:nvPicPr>
            <p:blipFill>
              <a:blip r:embed="rId17"/>
              <a:stretch>
                <a:fillRect/>
              </a:stretch>
            </p:blipFill>
            <p:spPr>
              <a:xfrm>
                <a:off x="6352920" y="4406760"/>
                <a:ext cx="316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インク 13">
                <a:extLst>
                  <a:ext uri="{FF2B5EF4-FFF2-40B4-BE49-F238E27FC236}">
                    <a16:creationId xmlns:a16="http://schemas.microsoft.com/office/drawing/2014/main" id="{4D3166B6-D9D3-4E2E-8A47-AE39D7901A51}"/>
                  </a:ext>
                </a:extLst>
              </p14:cNvPr>
              <p14:cNvContentPartPr/>
              <p14:nvPr/>
            </p14:nvContentPartPr>
            <p14:xfrm>
              <a:off x="6227280" y="4419720"/>
              <a:ext cx="726120" cy="53280"/>
            </p14:xfrm>
          </p:contentPart>
        </mc:Choice>
        <mc:Fallback xmlns="">
          <p:pic>
            <p:nvPicPr>
              <p:cNvPr id="14" name="インク 13">
                <a:extLst>
                  <a:ext uri="{FF2B5EF4-FFF2-40B4-BE49-F238E27FC236}">
                    <a16:creationId xmlns:a16="http://schemas.microsoft.com/office/drawing/2014/main" id="{4D3166B6-D9D3-4E2E-8A47-AE39D7901A51}"/>
                  </a:ext>
                </a:extLst>
              </p:cNvPr>
              <p:cNvPicPr/>
              <p:nvPr/>
            </p:nvPicPr>
            <p:blipFill>
              <a:blip r:embed="rId19"/>
              <a:stretch>
                <a:fillRect/>
              </a:stretch>
            </p:blipFill>
            <p:spPr>
              <a:xfrm>
                <a:off x="6211440" y="4356360"/>
                <a:ext cx="7574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インク 14">
                <a:extLst>
                  <a:ext uri="{FF2B5EF4-FFF2-40B4-BE49-F238E27FC236}">
                    <a16:creationId xmlns:a16="http://schemas.microsoft.com/office/drawing/2014/main" id="{6ADBCC85-BCA9-47B6-9D5B-E0E5E45483C9}"/>
                  </a:ext>
                </a:extLst>
              </p14:cNvPr>
              <p14:cNvContentPartPr/>
              <p14:nvPr/>
            </p14:nvContentPartPr>
            <p14:xfrm>
              <a:off x="3022560" y="4542120"/>
              <a:ext cx="3976560" cy="72000"/>
            </p14:xfrm>
          </p:contentPart>
        </mc:Choice>
        <mc:Fallback xmlns="">
          <p:pic>
            <p:nvPicPr>
              <p:cNvPr id="15" name="インク 14">
                <a:extLst>
                  <a:ext uri="{FF2B5EF4-FFF2-40B4-BE49-F238E27FC236}">
                    <a16:creationId xmlns:a16="http://schemas.microsoft.com/office/drawing/2014/main" id="{6ADBCC85-BCA9-47B6-9D5B-E0E5E45483C9}"/>
                  </a:ext>
                </a:extLst>
              </p:cNvPr>
              <p:cNvPicPr/>
              <p:nvPr/>
            </p:nvPicPr>
            <p:blipFill>
              <a:blip r:embed="rId21"/>
              <a:stretch>
                <a:fillRect/>
              </a:stretch>
            </p:blipFill>
            <p:spPr>
              <a:xfrm>
                <a:off x="3006720" y="4478760"/>
                <a:ext cx="400788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インク 15">
                <a:extLst>
                  <a:ext uri="{FF2B5EF4-FFF2-40B4-BE49-F238E27FC236}">
                    <a16:creationId xmlns:a16="http://schemas.microsoft.com/office/drawing/2014/main" id="{D0AD1C27-A835-49AB-9407-0CEAFF584BF7}"/>
                  </a:ext>
                </a:extLst>
              </p14:cNvPr>
              <p14:cNvContentPartPr/>
              <p14:nvPr/>
            </p14:nvContentPartPr>
            <p14:xfrm>
              <a:off x="4461120" y="4479480"/>
              <a:ext cx="1113120" cy="54720"/>
            </p14:xfrm>
          </p:contentPart>
        </mc:Choice>
        <mc:Fallback xmlns="">
          <p:pic>
            <p:nvPicPr>
              <p:cNvPr id="16" name="インク 15">
                <a:extLst>
                  <a:ext uri="{FF2B5EF4-FFF2-40B4-BE49-F238E27FC236}">
                    <a16:creationId xmlns:a16="http://schemas.microsoft.com/office/drawing/2014/main" id="{D0AD1C27-A835-49AB-9407-0CEAFF584BF7}"/>
                  </a:ext>
                </a:extLst>
              </p:cNvPr>
              <p:cNvPicPr/>
              <p:nvPr/>
            </p:nvPicPr>
            <p:blipFill>
              <a:blip r:embed="rId23"/>
              <a:stretch>
                <a:fillRect/>
              </a:stretch>
            </p:blipFill>
            <p:spPr>
              <a:xfrm>
                <a:off x="4445280" y="4416120"/>
                <a:ext cx="11444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インク 16">
                <a:extLst>
                  <a:ext uri="{FF2B5EF4-FFF2-40B4-BE49-F238E27FC236}">
                    <a16:creationId xmlns:a16="http://schemas.microsoft.com/office/drawing/2014/main" id="{BF5F77AD-75FB-45CA-A120-7C235B700685}"/>
                  </a:ext>
                </a:extLst>
              </p14:cNvPr>
              <p14:cNvContentPartPr/>
              <p14:nvPr/>
            </p14:nvContentPartPr>
            <p14:xfrm>
              <a:off x="3054960" y="4618800"/>
              <a:ext cx="4052160" cy="86040"/>
            </p14:xfrm>
          </p:contentPart>
        </mc:Choice>
        <mc:Fallback xmlns="">
          <p:pic>
            <p:nvPicPr>
              <p:cNvPr id="17" name="インク 16">
                <a:extLst>
                  <a:ext uri="{FF2B5EF4-FFF2-40B4-BE49-F238E27FC236}">
                    <a16:creationId xmlns:a16="http://schemas.microsoft.com/office/drawing/2014/main" id="{BF5F77AD-75FB-45CA-A120-7C235B700685}"/>
                  </a:ext>
                </a:extLst>
              </p:cNvPr>
              <p:cNvPicPr/>
              <p:nvPr/>
            </p:nvPicPr>
            <p:blipFill>
              <a:blip r:embed="rId25"/>
              <a:stretch>
                <a:fillRect/>
              </a:stretch>
            </p:blipFill>
            <p:spPr>
              <a:xfrm>
                <a:off x="3039120" y="4555440"/>
                <a:ext cx="40834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インク 17">
                <a:extLst>
                  <a:ext uri="{FF2B5EF4-FFF2-40B4-BE49-F238E27FC236}">
                    <a16:creationId xmlns:a16="http://schemas.microsoft.com/office/drawing/2014/main" id="{072C3692-304C-4204-8B2E-185EFC5BF9CF}"/>
                  </a:ext>
                </a:extLst>
              </p14:cNvPr>
              <p14:cNvContentPartPr/>
              <p14:nvPr/>
            </p14:nvContentPartPr>
            <p14:xfrm>
              <a:off x="1350720" y="858960"/>
              <a:ext cx="10553760" cy="5742000"/>
            </p14:xfrm>
          </p:contentPart>
        </mc:Choice>
        <mc:Fallback xmlns="">
          <p:pic>
            <p:nvPicPr>
              <p:cNvPr id="18" name="インク 17">
                <a:extLst>
                  <a:ext uri="{FF2B5EF4-FFF2-40B4-BE49-F238E27FC236}">
                    <a16:creationId xmlns:a16="http://schemas.microsoft.com/office/drawing/2014/main" id="{072C3692-304C-4204-8B2E-185EFC5BF9CF}"/>
                  </a:ext>
                </a:extLst>
              </p:cNvPr>
              <p:cNvPicPr/>
              <p:nvPr/>
            </p:nvPicPr>
            <p:blipFill>
              <a:blip r:embed="rId27"/>
              <a:stretch>
                <a:fillRect/>
              </a:stretch>
            </p:blipFill>
            <p:spPr>
              <a:xfrm>
                <a:off x="1341360" y="849600"/>
                <a:ext cx="10572480" cy="5760720"/>
              </a:xfrm>
              <a:prstGeom prst="rect">
                <a:avLst/>
              </a:prstGeom>
            </p:spPr>
          </p:pic>
        </mc:Fallback>
      </mc:AlternateContent>
    </p:spTree>
    <p:extLst>
      <p:ext uri="{BB962C8B-B14F-4D97-AF65-F5344CB8AC3E}">
        <p14:creationId xmlns:p14="http://schemas.microsoft.com/office/powerpoint/2010/main" val="315361322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テーブル作成の前に：制約</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185</a:t>
            </a:fld>
            <a:endParaRPr kumimoji="1" lang="ja-JP" altLang="en-US"/>
          </a:p>
        </p:txBody>
      </p:sp>
      <p:graphicFrame>
        <p:nvGraphicFramePr>
          <p:cNvPr id="8" name="表 7">
            <a:extLst>
              <a:ext uri="{FF2B5EF4-FFF2-40B4-BE49-F238E27FC236}">
                <a16:creationId xmlns:a16="http://schemas.microsoft.com/office/drawing/2014/main" id="{C1587CDA-72B6-2BD1-8182-323F33932DCC}"/>
              </a:ext>
            </a:extLst>
          </p:cNvPr>
          <p:cNvGraphicFramePr>
            <a:graphicFrameLocks noGrp="1"/>
          </p:cNvGraphicFramePr>
          <p:nvPr>
            <p:extLst>
              <p:ext uri="{D42A27DB-BD31-4B8C-83A1-F6EECF244321}">
                <p14:modId xmlns:p14="http://schemas.microsoft.com/office/powerpoint/2010/main" val="3793179267"/>
              </p:ext>
            </p:extLst>
          </p:nvPr>
        </p:nvGraphicFramePr>
        <p:xfrm>
          <a:off x="917443" y="2977768"/>
          <a:ext cx="10357113" cy="3139566"/>
        </p:xfrm>
        <a:graphic>
          <a:graphicData uri="http://schemas.openxmlformats.org/drawingml/2006/table">
            <a:tbl>
              <a:tblPr firstRow="1" firstCol="1" lastRow="1" lastCol="1" bandRow="1" bandCol="1"/>
              <a:tblGrid>
                <a:gridCol w="4642316">
                  <a:extLst>
                    <a:ext uri="{9D8B030D-6E8A-4147-A177-3AD203B41FA5}">
                      <a16:colId xmlns:a16="http://schemas.microsoft.com/office/drawing/2014/main" val="574608748"/>
                    </a:ext>
                  </a:extLst>
                </a:gridCol>
                <a:gridCol w="5714797">
                  <a:extLst>
                    <a:ext uri="{9D8B030D-6E8A-4147-A177-3AD203B41FA5}">
                      <a16:colId xmlns:a16="http://schemas.microsoft.com/office/drawing/2014/main" val="1168245460"/>
                    </a:ext>
                  </a:extLst>
                </a:gridCol>
              </a:tblGrid>
              <a:tr h="313956">
                <a:tc>
                  <a:txBody>
                    <a:bodyPr/>
                    <a:lstStyle/>
                    <a:p>
                      <a:pPr algn="l"/>
                      <a:r>
                        <a:rPr lang="ja-JP" sz="1700" b="1" kern="100" dirty="0">
                          <a:solidFill>
                            <a:srgbClr val="000000"/>
                          </a:solidFill>
                          <a:effectLst/>
                          <a:latin typeface="Tahoma" panose="020B0604030504040204" pitchFamily="34" charset="0"/>
                          <a:ea typeface="UD デジタル 教科書体 NK-R" panose="02020400000000000000" pitchFamily="18" charset="-128"/>
                          <a:cs typeface="Tahoma" panose="020B0604030504040204" pitchFamily="34" charset="0"/>
                        </a:rPr>
                        <a:t>制約名</a:t>
                      </a:r>
                      <a:endParaRPr lang="ja-JP" sz="170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74907" marR="749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l"/>
                      <a:r>
                        <a:rPr lang="ja-JP" sz="1700" b="1" kern="100">
                          <a:solidFill>
                            <a:srgbClr val="000000"/>
                          </a:solidFill>
                          <a:effectLst/>
                          <a:latin typeface="Tahoma" panose="020B0604030504040204" pitchFamily="34" charset="0"/>
                          <a:ea typeface="UD デジタル 教科書体 NK-R" panose="02020400000000000000" pitchFamily="18" charset="-128"/>
                          <a:cs typeface="Tahoma" panose="020B0604030504040204" pitchFamily="34" charset="0"/>
                        </a:rPr>
                        <a:t>意味</a:t>
                      </a:r>
                      <a:endParaRPr lang="ja-JP" sz="170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74907" marR="749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extLst>
                  <a:ext uri="{0D108BD9-81ED-4DB2-BD59-A6C34878D82A}">
                    <a16:rowId xmlns:a16="http://schemas.microsoft.com/office/drawing/2014/main" val="504088338"/>
                  </a:ext>
                </a:extLst>
              </a:tr>
              <a:tr h="941870">
                <a:tc>
                  <a:txBody>
                    <a:bodyPr/>
                    <a:lstStyle/>
                    <a:p>
                      <a:pPr algn="l"/>
                      <a:r>
                        <a:rPr lang="ja-JP" sz="1700" kern="100" dirty="0">
                          <a:effectLst/>
                          <a:latin typeface="Tahoma" panose="020B0604030504040204" pitchFamily="34" charset="0"/>
                          <a:ea typeface="UD デジタル 教科書体 NK-R" panose="02020400000000000000" pitchFamily="18" charset="-128"/>
                          <a:cs typeface="Tahoma" panose="020B0604030504040204" pitchFamily="34" charset="0"/>
                        </a:rPr>
                        <a:t>主キー制約（</a:t>
                      </a:r>
                      <a:r>
                        <a:rPr lang="en-US" sz="1700" kern="100" dirty="0">
                          <a:effectLst/>
                          <a:latin typeface="Tahoma" panose="020B0604030504040204" pitchFamily="34" charset="0"/>
                          <a:ea typeface="UD デジタル 教科書体 NK-R" panose="02020400000000000000" pitchFamily="18" charset="-128"/>
                          <a:cs typeface="Times New Roman" panose="02020603050405020304" pitchFamily="18" charset="0"/>
                        </a:rPr>
                        <a:t>PRIMARY KEY</a:t>
                      </a:r>
                      <a:r>
                        <a:rPr lang="ja-JP" sz="1700" kern="100" dirty="0">
                          <a:effectLst/>
                          <a:latin typeface="Tahoma" panose="020B0604030504040204" pitchFamily="34" charset="0"/>
                          <a:ea typeface="UD デジタル 教科書体 NK-R" panose="02020400000000000000" pitchFamily="18" charset="-128"/>
                          <a:cs typeface="Tahoma" panose="020B0604030504040204" pitchFamily="34" charset="0"/>
                        </a:rPr>
                        <a:t>制約）</a:t>
                      </a:r>
                      <a:endParaRPr lang="ja-JP" sz="170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74907" marR="749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ja-JP" sz="1700" kern="100">
                          <a:effectLst/>
                          <a:latin typeface="Tahoma" panose="020B0604030504040204" pitchFamily="34" charset="0"/>
                          <a:ea typeface="UD デジタル 教科書体 NK-R" panose="02020400000000000000" pitchFamily="18" charset="-128"/>
                          <a:cs typeface="Tahoma" panose="020B0604030504040204" pitchFamily="34" charset="0"/>
                        </a:rPr>
                        <a:t>列に</a:t>
                      </a:r>
                      <a:r>
                        <a:rPr lang="en-US" sz="1700" kern="100">
                          <a:effectLst/>
                          <a:latin typeface="Tahoma" panose="020B0604030504040204" pitchFamily="34" charset="0"/>
                          <a:ea typeface="UD デジタル 教科書体 NK-R" panose="02020400000000000000" pitchFamily="18" charset="-128"/>
                          <a:cs typeface="Times New Roman" panose="02020603050405020304" pitchFamily="18" charset="0"/>
                        </a:rPr>
                        <a:t>NULL</a:t>
                      </a:r>
                      <a:r>
                        <a:rPr lang="ja-JP" sz="1700" kern="100">
                          <a:effectLst/>
                          <a:latin typeface="Tahoma" panose="020B0604030504040204" pitchFamily="34" charset="0"/>
                          <a:ea typeface="UD デジタル 教科書体 NK-R" panose="02020400000000000000" pitchFamily="18" charset="-128"/>
                          <a:cs typeface="Tahoma" panose="020B0604030504040204" pitchFamily="34" charset="0"/>
                        </a:rPr>
                        <a:t>値ではない一意の値が挿入されることを保証。この制約を設定する列の値は、</a:t>
                      </a:r>
                      <a:r>
                        <a:rPr lang="en-US" sz="1700" kern="100">
                          <a:effectLst/>
                          <a:latin typeface="Tahoma" panose="020B0604030504040204" pitchFamily="34" charset="0"/>
                          <a:ea typeface="UD デジタル 教科書体 NK-R" panose="02020400000000000000" pitchFamily="18" charset="-128"/>
                          <a:cs typeface="Times New Roman" panose="02020603050405020304" pitchFamily="18" charset="0"/>
                        </a:rPr>
                        <a:t>NULL</a:t>
                      </a:r>
                      <a:r>
                        <a:rPr lang="ja-JP" sz="1700" kern="100">
                          <a:effectLst/>
                          <a:latin typeface="Tahoma" panose="020B0604030504040204" pitchFamily="34" charset="0"/>
                          <a:ea typeface="UD デジタル 教科書体 NK-R" panose="02020400000000000000" pitchFamily="18" charset="-128"/>
                          <a:cs typeface="Tahoma" panose="020B0604030504040204" pitchFamily="34" charset="0"/>
                        </a:rPr>
                        <a:t>値および重複値以外でなければならない。</a:t>
                      </a:r>
                      <a:endParaRPr lang="ja-JP" sz="170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74907" marR="749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9050589"/>
                  </a:ext>
                </a:extLst>
              </a:tr>
              <a:tr h="313956">
                <a:tc>
                  <a:txBody>
                    <a:bodyPr/>
                    <a:lstStyle/>
                    <a:p>
                      <a:pPr algn="l"/>
                      <a:r>
                        <a:rPr lang="ja-JP" sz="1700" kern="100">
                          <a:effectLst/>
                          <a:latin typeface="Tahoma" panose="020B0604030504040204" pitchFamily="34" charset="0"/>
                          <a:ea typeface="UD デジタル 教科書体 NK-R" panose="02020400000000000000" pitchFamily="18" charset="-128"/>
                          <a:cs typeface="Tahoma" panose="020B0604030504040204" pitchFamily="34" charset="0"/>
                        </a:rPr>
                        <a:t>一意制約（</a:t>
                      </a:r>
                      <a:r>
                        <a:rPr lang="en-US" sz="1700" kern="100">
                          <a:effectLst/>
                          <a:latin typeface="Tahoma" panose="020B0604030504040204" pitchFamily="34" charset="0"/>
                          <a:ea typeface="UD デジタル 教科書体 NK-R" panose="02020400000000000000" pitchFamily="18" charset="-128"/>
                          <a:cs typeface="Times New Roman" panose="02020603050405020304" pitchFamily="18" charset="0"/>
                        </a:rPr>
                        <a:t>UNIQUE</a:t>
                      </a:r>
                      <a:r>
                        <a:rPr lang="ja-JP" sz="1700" kern="100">
                          <a:effectLst/>
                          <a:latin typeface="Tahoma" panose="020B0604030504040204" pitchFamily="34" charset="0"/>
                          <a:ea typeface="UD デジタル 教科書体 NK-R" panose="02020400000000000000" pitchFamily="18" charset="-128"/>
                          <a:cs typeface="Tahoma" panose="020B0604030504040204" pitchFamily="34" charset="0"/>
                        </a:rPr>
                        <a:t>制約）</a:t>
                      </a:r>
                      <a:endParaRPr lang="ja-JP" sz="170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74907" marR="749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ja-JP" sz="1700" kern="100">
                          <a:effectLst/>
                          <a:latin typeface="Tahoma" panose="020B0604030504040204" pitchFamily="34" charset="0"/>
                          <a:ea typeface="UD デジタル 教科書体 NK-R" panose="02020400000000000000" pitchFamily="18" charset="-128"/>
                          <a:cs typeface="Tahoma" panose="020B0604030504040204" pitchFamily="34" charset="0"/>
                        </a:rPr>
                        <a:t>列に一意の値が挿入されることを保証。</a:t>
                      </a:r>
                      <a:endParaRPr lang="ja-JP" sz="170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74907" marR="749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2390517"/>
                  </a:ext>
                </a:extLst>
              </a:tr>
              <a:tr h="627914">
                <a:tc>
                  <a:txBody>
                    <a:bodyPr/>
                    <a:lstStyle/>
                    <a:p>
                      <a:pPr algn="l"/>
                      <a:r>
                        <a:rPr lang="ja-JP" sz="1700" kern="100">
                          <a:effectLst/>
                          <a:latin typeface="Tahoma" panose="020B0604030504040204" pitchFamily="34" charset="0"/>
                          <a:ea typeface="UD デジタル 教科書体 NK-R" panose="02020400000000000000" pitchFamily="18" charset="-128"/>
                          <a:cs typeface="Tahoma" panose="020B0604030504040204" pitchFamily="34" charset="0"/>
                        </a:rPr>
                        <a:t>参照整合性制約</a:t>
                      </a:r>
                      <a:br>
                        <a:rPr lang="en-US" sz="1700" kern="100">
                          <a:effectLst/>
                          <a:latin typeface="Tahoma" panose="020B0604030504040204" pitchFamily="34" charset="0"/>
                          <a:ea typeface="UD デジタル 教科書体 NK-R" panose="02020400000000000000" pitchFamily="18" charset="-128"/>
                          <a:cs typeface="Times New Roman" panose="02020603050405020304" pitchFamily="18" charset="0"/>
                        </a:rPr>
                      </a:br>
                      <a:r>
                        <a:rPr lang="en-US" sz="1700" kern="100">
                          <a:effectLst/>
                          <a:latin typeface="Tahoma" panose="020B0604030504040204" pitchFamily="34" charset="0"/>
                          <a:ea typeface="UD デジタル 教科書体 NK-R" panose="02020400000000000000" pitchFamily="18" charset="-128"/>
                          <a:cs typeface="Times New Roman" panose="02020603050405020304" pitchFamily="18" charset="0"/>
                        </a:rPr>
                        <a:t>(</a:t>
                      </a:r>
                      <a:r>
                        <a:rPr lang="ja-JP" sz="1700" kern="100">
                          <a:effectLst/>
                          <a:latin typeface="Tahoma" panose="020B0604030504040204" pitchFamily="34" charset="0"/>
                          <a:ea typeface="UD デジタル 教科書体 NK-R" panose="02020400000000000000" pitchFamily="18" charset="-128"/>
                          <a:cs typeface="Tahoma" panose="020B0604030504040204" pitchFamily="34" charset="0"/>
                        </a:rPr>
                        <a:t>外部キー制約または</a:t>
                      </a:r>
                      <a:r>
                        <a:rPr lang="en-US" sz="1700" kern="100">
                          <a:effectLst/>
                          <a:latin typeface="Tahoma" panose="020B0604030504040204" pitchFamily="34" charset="0"/>
                          <a:ea typeface="UD デジタル 教科書体 NK-R" panose="02020400000000000000" pitchFamily="18" charset="-128"/>
                          <a:cs typeface="Times New Roman" panose="02020603050405020304" pitchFamily="18" charset="0"/>
                        </a:rPr>
                        <a:t>FOREIGN KEY</a:t>
                      </a:r>
                      <a:r>
                        <a:rPr lang="ja-JP" sz="1700" kern="100">
                          <a:effectLst/>
                          <a:latin typeface="Tahoma" panose="020B0604030504040204" pitchFamily="34" charset="0"/>
                          <a:ea typeface="UD デジタル 教科書体 NK-R" panose="02020400000000000000" pitchFamily="18" charset="-128"/>
                          <a:cs typeface="Tahoma" panose="020B0604030504040204" pitchFamily="34" charset="0"/>
                        </a:rPr>
                        <a:t>制約</a:t>
                      </a:r>
                      <a:r>
                        <a:rPr lang="en-US" sz="1700" kern="100">
                          <a:effectLst/>
                          <a:latin typeface="Tahoma" panose="020B0604030504040204" pitchFamily="34" charset="0"/>
                          <a:ea typeface="UD デジタル 教科書体 NK-R" panose="02020400000000000000" pitchFamily="18" charset="-128"/>
                          <a:cs typeface="Times New Roman" panose="02020603050405020304" pitchFamily="18" charset="0"/>
                        </a:rPr>
                        <a:t>)</a:t>
                      </a:r>
                      <a:endParaRPr lang="ja-JP" sz="170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74907" marR="749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ja-JP" sz="1700" kern="100" dirty="0">
                          <a:effectLst/>
                          <a:latin typeface="Tahoma" panose="020B0604030504040204" pitchFamily="34" charset="0"/>
                          <a:ea typeface="UD デジタル 教科書体 NK-R" panose="02020400000000000000" pitchFamily="18" charset="-128"/>
                          <a:cs typeface="Tahoma" panose="020B0604030504040204" pitchFamily="34" charset="0"/>
                        </a:rPr>
                        <a:t>親表にない値は子表に存在しないことを保証。ある表の</a:t>
                      </a:r>
                      <a:br>
                        <a:rPr lang="en-US" sz="1700" kern="100" dirty="0">
                          <a:effectLst/>
                          <a:latin typeface="Tahoma" panose="020B0604030504040204" pitchFamily="34" charset="0"/>
                          <a:ea typeface="UD デジタル 教科書体 NK-R" panose="02020400000000000000" pitchFamily="18" charset="-128"/>
                          <a:cs typeface="Times New Roman" panose="02020603050405020304" pitchFamily="18" charset="0"/>
                        </a:rPr>
                      </a:br>
                      <a:r>
                        <a:rPr lang="ja-JP" sz="1700" kern="100" dirty="0">
                          <a:effectLst/>
                          <a:latin typeface="Tahoma" panose="020B0604030504040204" pitchFamily="34" charset="0"/>
                          <a:ea typeface="UD デジタル 教科書体 NK-R" panose="02020400000000000000" pitchFamily="18" charset="-128"/>
                          <a:cs typeface="Tahoma" panose="020B0604030504040204" pitchFamily="34" charset="0"/>
                        </a:rPr>
                        <a:t>データを別の表のデータに関連付けることができる。</a:t>
                      </a:r>
                      <a:endParaRPr lang="ja-JP" sz="170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74907" marR="749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9465726"/>
                  </a:ext>
                </a:extLst>
              </a:tr>
              <a:tr h="627914">
                <a:tc>
                  <a:txBody>
                    <a:bodyPr/>
                    <a:lstStyle/>
                    <a:p>
                      <a:pPr algn="l"/>
                      <a:r>
                        <a:rPr lang="ja-JP" sz="1700" kern="100">
                          <a:effectLst/>
                          <a:latin typeface="Tahoma" panose="020B0604030504040204" pitchFamily="34" charset="0"/>
                          <a:ea typeface="UD デジタル 教科書体 NK-R" panose="02020400000000000000" pitchFamily="18" charset="-128"/>
                          <a:cs typeface="Tahoma" panose="020B0604030504040204" pitchFamily="34" charset="0"/>
                        </a:rPr>
                        <a:t>チェック制約（</a:t>
                      </a:r>
                      <a:r>
                        <a:rPr lang="en-US" sz="1700" kern="100">
                          <a:effectLst/>
                          <a:latin typeface="Tahoma" panose="020B0604030504040204" pitchFamily="34" charset="0"/>
                          <a:ea typeface="UD デジタル 教科書体 NK-R" panose="02020400000000000000" pitchFamily="18" charset="-128"/>
                          <a:cs typeface="Times New Roman" panose="02020603050405020304" pitchFamily="18" charset="0"/>
                        </a:rPr>
                        <a:t>CHECK</a:t>
                      </a:r>
                      <a:r>
                        <a:rPr lang="ja-JP" sz="1700" kern="100">
                          <a:effectLst/>
                          <a:latin typeface="Tahoma" panose="020B0604030504040204" pitchFamily="34" charset="0"/>
                          <a:ea typeface="UD デジタル 教科書体 NK-R" panose="02020400000000000000" pitchFamily="18" charset="-128"/>
                          <a:cs typeface="Tahoma" panose="020B0604030504040204" pitchFamily="34" charset="0"/>
                        </a:rPr>
                        <a:t>制約）</a:t>
                      </a:r>
                      <a:endParaRPr lang="ja-JP" sz="170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74907" marR="749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ja-JP" sz="1700" kern="100">
                          <a:effectLst/>
                          <a:latin typeface="Tahoma" panose="020B0604030504040204" pitchFamily="34" charset="0"/>
                          <a:ea typeface="UD デジタル 教科書体 NK-R" panose="02020400000000000000" pitchFamily="18" charset="-128"/>
                          <a:cs typeface="Tahoma" panose="020B0604030504040204" pitchFamily="34" charset="0"/>
                        </a:rPr>
                        <a:t>あらかじめ指定された条件に適した値だけが、列に挿入されることを保証。</a:t>
                      </a:r>
                      <a:r>
                        <a:rPr lang="en-US" sz="1700" kern="100">
                          <a:effectLst/>
                          <a:latin typeface="Tahoma" panose="020B0604030504040204" pitchFamily="34" charset="0"/>
                          <a:ea typeface="UD デジタル 教科書体 NK-R" panose="02020400000000000000" pitchFamily="18" charset="-128"/>
                          <a:cs typeface="Times New Roman" panose="02020603050405020304" pitchFamily="18" charset="0"/>
                        </a:rPr>
                        <a:t>MySQL</a:t>
                      </a:r>
                      <a:r>
                        <a:rPr lang="ja-JP" sz="1700" kern="100">
                          <a:effectLst/>
                          <a:latin typeface="Tahoma" panose="020B0604030504040204" pitchFamily="34" charset="0"/>
                          <a:ea typeface="UD デジタル 教科書体 NK-R" panose="02020400000000000000" pitchFamily="18" charset="-128"/>
                          <a:cs typeface="Tahoma" panose="020B0604030504040204" pitchFamily="34" charset="0"/>
                        </a:rPr>
                        <a:t>では</a:t>
                      </a:r>
                      <a:r>
                        <a:rPr lang="en-US" sz="1700" kern="100">
                          <a:effectLst/>
                          <a:latin typeface="Tahoma" panose="020B0604030504040204" pitchFamily="34" charset="0"/>
                          <a:ea typeface="UD デジタル 教科書体 NK-R" panose="02020400000000000000" pitchFamily="18" charset="-128"/>
                          <a:cs typeface="Times New Roman" panose="02020603050405020304" pitchFamily="18" charset="0"/>
                        </a:rPr>
                        <a:t>2019/04/25</a:t>
                      </a:r>
                      <a:r>
                        <a:rPr lang="ja-JP" sz="1700" kern="100">
                          <a:effectLst/>
                          <a:latin typeface="Tahoma" panose="020B0604030504040204" pitchFamily="34" charset="0"/>
                          <a:ea typeface="UD デジタル 教科書体 NK-R" panose="02020400000000000000" pitchFamily="18" charset="-128"/>
                          <a:cs typeface="Tahoma" panose="020B0604030504040204" pitchFamily="34" charset="0"/>
                        </a:rPr>
                        <a:t>に実装。</a:t>
                      </a:r>
                      <a:endParaRPr lang="ja-JP" sz="170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74907" marR="749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342672"/>
                  </a:ext>
                </a:extLst>
              </a:tr>
              <a:tr h="313956">
                <a:tc>
                  <a:txBody>
                    <a:bodyPr/>
                    <a:lstStyle/>
                    <a:p>
                      <a:pPr algn="l"/>
                      <a:r>
                        <a:rPr lang="en-US" sz="1700" kern="100">
                          <a:effectLst/>
                          <a:latin typeface="Tahoma" panose="020B0604030504040204" pitchFamily="34" charset="0"/>
                          <a:ea typeface="UD デジタル 教科書体 NK-R" panose="02020400000000000000" pitchFamily="18" charset="-128"/>
                          <a:cs typeface="Times New Roman" panose="02020603050405020304" pitchFamily="18" charset="0"/>
                        </a:rPr>
                        <a:t>NOT NULL</a:t>
                      </a:r>
                      <a:r>
                        <a:rPr lang="ja-JP" sz="1700" kern="100">
                          <a:effectLst/>
                          <a:latin typeface="Tahoma" panose="020B0604030504040204" pitchFamily="34" charset="0"/>
                          <a:ea typeface="UD デジタル 教科書体 NK-R" panose="02020400000000000000" pitchFamily="18" charset="-128"/>
                          <a:cs typeface="Tahoma" panose="020B0604030504040204" pitchFamily="34" charset="0"/>
                        </a:rPr>
                        <a:t>制約</a:t>
                      </a:r>
                      <a:endParaRPr lang="ja-JP" sz="170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74907" marR="749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ja-JP" sz="1700" kern="100" dirty="0">
                          <a:effectLst/>
                          <a:latin typeface="Tahoma" panose="020B0604030504040204" pitchFamily="34" charset="0"/>
                          <a:ea typeface="UD デジタル 教科書体 NK-R" panose="02020400000000000000" pitchFamily="18" charset="-128"/>
                          <a:cs typeface="Tahoma" panose="020B0604030504040204" pitchFamily="34" charset="0"/>
                        </a:rPr>
                        <a:t>列に</a:t>
                      </a:r>
                      <a:r>
                        <a:rPr lang="en-US" sz="1700" kern="100" dirty="0">
                          <a:effectLst/>
                          <a:latin typeface="Tahoma" panose="020B0604030504040204" pitchFamily="34" charset="0"/>
                          <a:ea typeface="UD デジタル 教科書体 NK-R" panose="02020400000000000000" pitchFamily="18" charset="-128"/>
                          <a:cs typeface="Times New Roman" panose="02020603050405020304" pitchFamily="18" charset="0"/>
                        </a:rPr>
                        <a:t>NULL</a:t>
                      </a:r>
                      <a:r>
                        <a:rPr lang="ja-JP" sz="1700" kern="100" dirty="0">
                          <a:effectLst/>
                          <a:latin typeface="Tahoma" panose="020B0604030504040204" pitchFamily="34" charset="0"/>
                          <a:ea typeface="UD デジタル 教科書体 NK-R" panose="02020400000000000000" pitchFamily="18" charset="-128"/>
                          <a:cs typeface="Tahoma" panose="020B0604030504040204" pitchFamily="34" charset="0"/>
                        </a:rPr>
                        <a:t>値が挿入されないことを保証。</a:t>
                      </a:r>
                      <a:endParaRPr lang="ja-JP" sz="170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74907" marR="749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5388471"/>
                  </a:ext>
                </a:extLst>
              </a:tr>
            </a:tbl>
          </a:graphicData>
        </a:graphic>
      </p:graphicFrame>
      <p:sp>
        <p:nvSpPr>
          <p:cNvPr id="9" name="コンテンツ プレースホルダー 2">
            <a:extLst>
              <a:ext uri="{FF2B5EF4-FFF2-40B4-BE49-F238E27FC236}">
                <a16:creationId xmlns:a16="http://schemas.microsoft.com/office/drawing/2014/main" id="{BA1694B0-87C5-DF69-F737-3E40E101C1E6}"/>
              </a:ext>
            </a:extLst>
          </p:cNvPr>
          <p:cNvSpPr txBox="1">
            <a:spLocks/>
          </p:cNvSpPr>
          <p:nvPr/>
        </p:nvSpPr>
        <p:spPr>
          <a:xfrm>
            <a:off x="659892" y="1289304"/>
            <a:ext cx="11417300" cy="162001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None/>
            </a:pPr>
            <a:r>
              <a:rPr lang="ja-JP" altLang="ja-JP" sz="3200" dirty="0">
                <a:effectLst/>
                <a:latin typeface="Tahoma" panose="020B0604030504040204" pitchFamily="34" charset="0"/>
                <a:ea typeface="UD デジタル 教科書体 NK-R" panose="02020400000000000000" pitchFamily="18" charset="-128"/>
                <a:cs typeface="Tahoma" panose="020B0604030504040204" pitchFamily="34" charset="0"/>
              </a:rPr>
              <a:t>利用者がテーブルに誤った値を入力するなど</a:t>
            </a:r>
            <a:br>
              <a:rPr lang="en-US" altLang="ja-JP" sz="3200" dirty="0">
                <a:effectLst/>
                <a:latin typeface="Tahoma" panose="020B0604030504040204" pitchFamily="34" charset="0"/>
                <a:ea typeface="UD デジタル 教科書体 NK-R" panose="02020400000000000000" pitchFamily="18" charset="-128"/>
                <a:cs typeface="Tahoma" panose="020B0604030504040204" pitchFamily="34" charset="0"/>
              </a:rPr>
            </a:br>
            <a:r>
              <a:rPr lang="ja-JP" altLang="ja-JP" sz="3200" dirty="0">
                <a:effectLst/>
                <a:latin typeface="Tahoma" panose="020B0604030504040204" pitchFamily="34" charset="0"/>
                <a:ea typeface="UD デジタル 教科書体 NK-R" panose="02020400000000000000" pitchFamily="18" charset="-128"/>
                <a:cs typeface="Tahoma" panose="020B0604030504040204" pitchFamily="34" charset="0"/>
              </a:rPr>
              <a:t>データの破壊を起こさないように設ける制限</a:t>
            </a:r>
            <a:endParaRPr lang="en-US" altLang="ja-JP" sz="3200" dirty="0">
              <a:effectLst/>
              <a:latin typeface="Tahoma" panose="020B0604030504040204" pitchFamily="34" charset="0"/>
              <a:ea typeface="UD デジタル 教科書体 NK-R" panose="02020400000000000000" pitchFamily="18" charset="-128"/>
              <a:cs typeface="Tahoma" panose="020B0604030504040204" pitchFamily="34" charset="0"/>
            </a:endParaRPr>
          </a:p>
          <a:p>
            <a:pPr marL="0" indent="0">
              <a:buNone/>
            </a:pPr>
            <a:r>
              <a:rPr lang="ja-JP" altLang="en-US" sz="3200" dirty="0"/>
              <a:t>テーブル作成時に型と合わせて記述する</a:t>
            </a:r>
            <a:endParaRPr lang="en-US" altLang="ja-JP" sz="3200" dirty="0"/>
          </a:p>
        </p:txBody>
      </p:sp>
      <mc:AlternateContent xmlns:mc="http://schemas.openxmlformats.org/markup-compatibility/2006" xmlns:p14="http://schemas.microsoft.com/office/powerpoint/2010/main">
        <mc:Choice Requires="p14">
          <p:contentPart p14:bwMode="auto" r:id="rId2">
            <p14:nvContentPartPr>
              <p14:cNvPr id="3" name="インク 2">
                <a:extLst>
                  <a:ext uri="{FF2B5EF4-FFF2-40B4-BE49-F238E27FC236}">
                    <a16:creationId xmlns:a16="http://schemas.microsoft.com/office/drawing/2014/main" id="{7EFF5A5C-7F74-4D65-A557-8A463252F4E6}"/>
                  </a:ext>
                </a:extLst>
              </p14:cNvPr>
              <p14:cNvContentPartPr/>
              <p14:nvPr/>
            </p14:nvContentPartPr>
            <p14:xfrm>
              <a:off x="4056840" y="1442520"/>
              <a:ext cx="3737520" cy="73440"/>
            </p14:xfrm>
          </p:contentPart>
        </mc:Choice>
        <mc:Fallback xmlns="">
          <p:pic>
            <p:nvPicPr>
              <p:cNvPr id="3" name="インク 2">
                <a:extLst>
                  <a:ext uri="{FF2B5EF4-FFF2-40B4-BE49-F238E27FC236}">
                    <a16:creationId xmlns:a16="http://schemas.microsoft.com/office/drawing/2014/main" id="{7EFF5A5C-7F74-4D65-A557-8A463252F4E6}"/>
                  </a:ext>
                </a:extLst>
              </p:cNvPr>
              <p:cNvPicPr/>
              <p:nvPr/>
            </p:nvPicPr>
            <p:blipFill>
              <a:blip r:embed="rId3"/>
              <a:stretch>
                <a:fillRect/>
              </a:stretch>
            </p:blipFill>
            <p:spPr>
              <a:xfrm>
                <a:off x="4041000" y="1379160"/>
                <a:ext cx="376884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インク 4">
                <a:extLst>
                  <a:ext uri="{FF2B5EF4-FFF2-40B4-BE49-F238E27FC236}">
                    <a16:creationId xmlns:a16="http://schemas.microsoft.com/office/drawing/2014/main" id="{54D5A62B-4240-43D1-B596-17916AEEE50D}"/>
                  </a:ext>
                </a:extLst>
              </p14:cNvPr>
              <p14:cNvContentPartPr/>
              <p14:nvPr/>
            </p14:nvContentPartPr>
            <p14:xfrm>
              <a:off x="4039560" y="1585440"/>
              <a:ext cx="3757320" cy="77400"/>
            </p14:xfrm>
          </p:contentPart>
        </mc:Choice>
        <mc:Fallback xmlns="">
          <p:pic>
            <p:nvPicPr>
              <p:cNvPr id="5" name="インク 4">
                <a:extLst>
                  <a:ext uri="{FF2B5EF4-FFF2-40B4-BE49-F238E27FC236}">
                    <a16:creationId xmlns:a16="http://schemas.microsoft.com/office/drawing/2014/main" id="{54D5A62B-4240-43D1-B596-17916AEEE50D}"/>
                  </a:ext>
                </a:extLst>
              </p:cNvPr>
              <p:cNvPicPr/>
              <p:nvPr/>
            </p:nvPicPr>
            <p:blipFill>
              <a:blip r:embed="rId5"/>
              <a:stretch>
                <a:fillRect/>
              </a:stretch>
            </p:blipFill>
            <p:spPr>
              <a:xfrm>
                <a:off x="4023720" y="1522080"/>
                <a:ext cx="378864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インク 5">
                <a:extLst>
                  <a:ext uri="{FF2B5EF4-FFF2-40B4-BE49-F238E27FC236}">
                    <a16:creationId xmlns:a16="http://schemas.microsoft.com/office/drawing/2014/main" id="{C78B1B8D-779D-49D2-8E32-B8389C2AB2FF}"/>
                  </a:ext>
                </a:extLst>
              </p14:cNvPr>
              <p14:cNvContentPartPr/>
              <p14:nvPr/>
            </p14:nvContentPartPr>
            <p14:xfrm>
              <a:off x="741600" y="1954440"/>
              <a:ext cx="6957000" cy="94680"/>
            </p14:xfrm>
          </p:contentPart>
        </mc:Choice>
        <mc:Fallback xmlns="">
          <p:pic>
            <p:nvPicPr>
              <p:cNvPr id="6" name="インク 5">
                <a:extLst>
                  <a:ext uri="{FF2B5EF4-FFF2-40B4-BE49-F238E27FC236}">
                    <a16:creationId xmlns:a16="http://schemas.microsoft.com/office/drawing/2014/main" id="{C78B1B8D-779D-49D2-8E32-B8389C2AB2FF}"/>
                  </a:ext>
                </a:extLst>
              </p:cNvPr>
              <p:cNvPicPr/>
              <p:nvPr/>
            </p:nvPicPr>
            <p:blipFill>
              <a:blip r:embed="rId7"/>
              <a:stretch>
                <a:fillRect/>
              </a:stretch>
            </p:blipFill>
            <p:spPr>
              <a:xfrm>
                <a:off x="725760" y="1891080"/>
                <a:ext cx="698832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インク 6">
                <a:extLst>
                  <a:ext uri="{FF2B5EF4-FFF2-40B4-BE49-F238E27FC236}">
                    <a16:creationId xmlns:a16="http://schemas.microsoft.com/office/drawing/2014/main" id="{91A72CF2-5878-47A3-AB5A-98E8C0386497}"/>
                  </a:ext>
                </a:extLst>
              </p14:cNvPr>
              <p14:cNvContentPartPr/>
              <p14:nvPr/>
            </p14:nvContentPartPr>
            <p14:xfrm>
              <a:off x="853200" y="2097000"/>
              <a:ext cx="6931080" cy="64800"/>
            </p14:xfrm>
          </p:contentPart>
        </mc:Choice>
        <mc:Fallback xmlns="">
          <p:pic>
            <p:nvPicPr>
              <p:cNvPr id="7" name="インク 6">
                <a:extLst>
                  <a:ext uri="{FF2B5EF4-FFF2-40B4-BE49-F238E27FC236}">
                    <a16:creationId xmlns:a16="http://schemas.microsoft.com/office/drawing/2014/main" id="{91A72CF2-5878-47A3-AB5A-98E8C0386497}"/>
                  </a:ext>
                </a:extLst>
              </p:cNvPr>
              <p:cNvPicPr/>
              <p:nvPr/>
            </p:nvPicPr>
            <p:blipFill>
              <a:blip r:embed="rId9"/>
              <a:stretch>
                <a:fillRect/>
              </a:stretch>
            </p:blipFill>
            <p:spPr>
              <a:xfrm>
                <a:off x="837360" y="2033640"/>
                <a:ext cx="696240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インク 9">
                <a:extLst>
                  <a:ext uri="{FF2B5EF4-FFF2-40B4-BE49-F238E27FC236}">
                    <a16:creationId xmlns:a16="http://schemas.microsoft.com/office/drawing/2014/main" id="{E86B8AD2-DFE6-4F9F-B3BB-FB8804FDE6A4}"/>
                  </a:ext>
                </a:extLst>
              </p14:cNvPr>
              <p14:cNvContentPartPr/>
              <p14:nvPr/>
            </p14:nvContentPartPr>
            <p14:xfrm>
              <a:off x="798840" y="1864800"/>
              <a:ext cx="6941880" cy="83160"/>
            </p14:xfrm>
          </p:contentPart>
        </mc:Choice>
        <mc:Fallback xmlns="">
          <p:pic>
            <p:nvPicPr>
              <p:cNvPr id="10" name="インク 9">
                <a:extLst>
                  <a:ext uri="{FF2B5EF4-FFF2-40B4-BE49-F238E27FC236}">
                    <a16:creationId xmlns:a16="http://schemas.microsoft.com/office/drawing/2014/main" id="{E86B8AD2-DFE6-4F9F-B3BB-FB8804FDE6A4}"/>
                  </a:ext>
                </a:extLst>
              </p:cNvPr>
              <p:cNvPicPr/>
              <p:nvPr/>
            </p:nvPicPr>
            <p:blipFill>
              <a:blip r:embed="rId11"/>
              <a:stretch>
                <a:fillRect/>
              </a:stretch>
            </p:blipFill>
            <p:spPr>
              <a:xfrm>
                <a:off x="783000" y="1801440"/>
                <a:ext cx="697320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インク 10">
                <a:extLst>
                  <a:ext uri="{FF2B5EF4-FFF2-40B4-BE49-F238E27FC236}">
                    <a16:creationId xmlns:a16="http://schemas.microsoft.com/office/drawing/2014/main" id="{577DA435-337F-4EBA-8940-EE82EB8093B7}"/>
                  </a:ext>
                </a:extLst>
              </p14:cNvPr>
              <p14:cNvContentPartPr/>
              <p14:nvPr/>
            </p14:nvContentPartPr>
            <p14:xfrm>
              <a:off x="4201920" y="1512720"/>
              <a:ext cx="687600" cy="26640"/>
            </p14:xfrm>
          </p:contentPart>
        </mc:Choice>
        <mc:Fallback xmlns="">
          <p:pic>
            <p:nvPicPr>
              <p:cNvPr id="11" name="インク 10">
                <a:extLst>
                  <a:ext uri="{FF2B5EF4-FFF2-40B4-BE49-F238E27FC236}">
                    <a16:creationId xmlns:a16="http://schemas.microsoft.com/office/drawing/2014/main" id="{577DA435-337F-4EBA-8940-EE82EB8093B7}"/>
                  </a:ext>
                </a:extLst>
              </p:cNvPr>
              <p:cNvPicPr/>
              <p:nvPr/>
            </p:nvPicPr>
            <p:blipFill>
              <a:blip r:embed="rId13"/>
              <a:stretch>
                <a:fillRect/>
              </a:stretch>
            </p:blipFill>
            <p:spPr>
              <a:xfrm>
                <a:off x="4186080" y="1449360"/>
                <a:ext cx="71892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インク 11">
                <a:extLst>
                  <a:ext uri="{FF2B5EF4-FFF2-40B4-BE49-F238E27FC236}">
                    <a16:creationId xmlns:a16="http://schemas.microsoft.com/office/drawing/2014/main" id="{14AC2B5F-3043-474E-B873-BE756FD2C53A}"/>
                  </a:ext>
                </a:extLst>
              </p14:cNvPr>
              <p14:cNvContentPartPr/>
              <p14:nvPr/>
            </p14:nvContentPartPr>
            <p14:xfrm>
              <a:off x="4049640" y="1548000"/>
              <a:ext cx="465480" cy="20880"/>
            </p14:xfrm>
          </p:contentPart>
        </mc:Choice>
        <mc:Fallback xmlns="">
          <p:pic>
            <p:nvPicPr>
              <p:cNvPr id="12" name="インク 11">
                <a:extLst>
                  <a:ext uri="{FF2B5EF4-FFF2-40B4-BE49-F238E27FC236}">
                    <a16:creationId xmlns:a16="http://schemas.microsoft.com/office/drawing/2014/main" id="{14AC2B5F-3043-474E-B873-BE756FD2C53A}"/>
                  </a:ext>
                </a:extLst>
              </p:cNvPr>
              <p:cNvPicPr/>
              <p:nvPr/>
            </p:nvPicPr>
            <p:blipFill>
              <a:blip r:embed="rId15"/>
              <a:stretch>
                <a:fillRect/>
              </a:stretch>
            </p:blipFill>
            <p:spPr>
              <a:xfrm>
                <a:off x="4033800" y="1484640"/>
                <a:ext cx="49680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インク 12">
                <a:extLst>
                  <a:ext uri="{FF2B5EF4-FFF2-40B4-BE49-F238E27FC236}">
                    <a16:creationId xmlns:a16="http://schemas.microsoft.com/office/drawing/2014/main" id="{1FDB417C-7A95-4323-AC8D-EDDE92051ECE}"/>
                  </a:ext>
                </a:extLst>
              </p14:cNvPr>
              <p14:cNvContentPartPr/>
              <p14:nvPr/>
            </p14:nvContentPartPr>
            <p14:xfrm>
              <a:off x="4044600" y="1522440"/>
              <a:ext cx="975240" cy="68040"/>
            </p14:xfrm>
          </p:contentPart>
        </mc:Choice>
        <mc:Fallback xmlns="">
          <p:pic>
            <p:nvPicPr>
              <p:cNvPr id="13" name="インク 12">
                <a:extLst>
                  <a:ext uri="{FF2B5EF4-FFF2-40B4-BE49-F238E27FC236}">
                    <a16:creationId xmlns:a16="http://schemas.microsoft.com/office/drawing/2014/main" id="{1FDB417C-7A95-4323-AC8D-EDDE92051ECE}"/>
                  </a:ext>
                </a:extLst>
              </p:cNvPr>
              <p:cNvPicPr/>
              <p:nvPr/>
            </p:nvPicPr>
            <p:blipFill>
              <a:blip r:embed="rId17"/>
              <a:stretch>
                <a:fillRect/>
              </a:stretch>
            </p:blipFill>
            <p:spPr>
              <a:xfrm>
                <a:off x="4028760" y="1459080"/>
                <a:ext cx="10065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インク 13">
                <a:extLst>
                  <a:ext uri="{FF2B5EF4-FFF2-40B4-BE49-F238E27FC236}">
                    <a16:creationId xmlns:a16="http://schemas.microsoft.com/office/drawing/2014/main" id="{22CD7DAE-622D-4754-81B3-72ED5F4089B9}"/>
                  </a:ext>
                </a:extLst>
              </p14:cNvPr>
              <p14:cNvContentPartPr/>
              <p14:nvPr/>
            </p14:nvContentPartPr>
            <p14:xfrm>
              <a:off x="995760" y="3396600"/>
              <a:ext cx="2989440" cy="43560"/>
            </p14:xfrm>
          </p:contentPart>
        </mc:Choice>
        <mc:Fallback xmlns="">
          <p:pic>
            <p:nvPicPr>
              <p:cNvPr id="14" name="インク 13">
                <a:extLst>
                  <a:ext uri="{FF2B5EF4-FFF2-40B4-BE49-F238E27FC236}">
                    <a16:creationId xmlns:a16="http://schemas.microsoft.com/office/drawing/2014/main" id="{22CD7DAE-622D-4754-81B3-72ED5F4089B9}"/>
                  </a:ext>
                </a:extLst>
              </p:cNvPr>
              <p:cNvPicPr/>
              <p:nvPr/>
            </p:nvPicPr>
            <p:blipFill>
              <a:blip r:embed="rId19"/>
              <a:stretch>
                <a:fillRect/>
              </a:stretch>
            </p:blipFill>
            <p:spPr>
              <a:xfrm>
                <a:off x="979920" y="3333240"/>
                <a:ext cx="302076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インク 14">
                <a:extLst>
                  <a:ext uri="{FF2B5EF4-FFF2-40B4-BE49-F238E27FC236}">
                    <a16:creationId xmlns:a16="http://schemas.microsoft.com/office/drawing/2014/main" id="{B228912B-70D2-4FAA-8E81-4F5452F35DAB}"/>
                  </a:ext>
                </a:extLst>
              </p14:cNvPr>
              <p14:cNvContentPartPr/>
              <p14:nvPr/>
            </p14:nvContentPartPr>
            <p14:xfrm>
              <a:off x="1075320" y="3328920"/>
              <a:ext cx="360" cy="360"/>
            </p14:xfrm>
          </p:contentPart>
        </mc:Choice>
        <mc:Fallback xmlns="">
          <p:pic>
            <p:nvPicPr>
              <p:cNvPr id="15" name="インク 14">
                <a:extLst>
                  <a:ext uri="{FF2B5EF4-FFF2-40B4-BE49-F238E27FC236}">
                    <a16:creationId xmlns:a16="http://schemas.microsoft.com/office/drawing/2014/main" id="{B228912B-70D2-4FAA-8E81-4F5452F35DAB}"/>
                  </a:ext>
                </a:extLst>
              </p:cNvPr>
              <p:cNvPicPr/>
              <p:nvPr/>
            </p:nvPicPr>
            <p:blipFill>
              <a:blip r:embed="rId21"/>
              <a:stretch>
                <a:fillRect/>
              </a:stretch>
            </p:blipFill>
            <p:spPr>
              <a:xfrm>
                <a:off x="1059480" y="3265560"/>
                <a:ext cx="316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インク 15">
                <a:extLst>
                  <a:ext uri="{FF2B5EF4-FFF2-40B4-BE49-F238E27FC236}">
                    <a16:creationId xmlns:a16="http://schemas.microsoft.com/office/drawing/2014/main" id="{D02B6D4D-95D0-4C66-B96C-6449D77AF229}"/>
                  </a:ext>
                </a:extLst>
              </p14:cNvPr>
              <p14:cNvContentPartPr/>
              <p14:nvPr/>
            </p14:nvContentPartPr>
            <p14:xfrm>
              <a:off x="1069200" y="3326040"/>
              <a:ext cx="2962080" cy="62640"/>
            </p14:xfrm>
          </p:contentPart>
        </mc:Choice>
        <mc:Fallback xmlns="">
          <p:pic>
            <p:nvPicPr>
              <p:cNvPr id="16" name="インク 15">
                <a:extLst>
                  <a:ext uri="{FF2B5EF4-FFF2-40B4-BE49-F238E27FC236}">
                    <a16:creationId xmlns:a16="http://schemas.microsoft.com/office/drawing/2014/main" id="{D02B6D4D-95D0-4C66-B96C-6449D77AF229}"/>
                  </a:ext>
                </a:extLst>
              </p:cNvPr>
              <p:cNvPicPr/>
              <p:nvPr/>
            </p:nvPicPr>
            <p:blipFill>
              <a:blip r:embed="rId23"/>
              <a:stretch>
                <a:fillRect/>
              </a:stretch>
            </p:blipFill>
            <p:spPr>
              <a:xfrm>
                <a:off x="1053360" y="3262680"/>
                <a:ext cx="299340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インク 16">
                <a:extLst>
                  <a:ext uri="{FF2B5EF4-FFF2-40B4-BE49-F238E27FC236}">
                    <a16:creationId xmlns:a16="http://schemas.microsoft.com/office/drawing/2014/main" id="{BB766C8C-ABBE-443D-9166-7976C10CF07A}"/>
                  </a:ext>
                </a:extLst>
              </p14:cNvPr>
              <p14:cNvContentPartPr/>
              <p14:nvPr/>
            </p14:nvContentPartPr>
            <p14:xfrm>
              <a:off x="2008080" y="3754080"/>
              <a:ext cx="9824400" cy="2328840"/>
            </p14:xfrm>
          </p:contentPart>
        </mc:Choice>
        <mc:Fallback xmlns="">
          <p:pic>
            <p:nvPicPr>
              <p:cNvPr id="17" name="インク 16">
                <a:extLst>
                  <a:ext uri="{FF2B5EF4-FFF2-40B4-BE49-F238E27FC236}">
                    <a16:creationId xmlns:a16="http://schemas.microsoft.com/office/drawing/2014/main" id="{BB766C8C-ABBE-443D-9166-7976C10CF07A}"/>
                  </a:ext>
                </a:extLst>
              </p:cNvPr>
              <p:cNvPicPr/>
              <p:nvPr/>
            </p:nvPicPr>
            <p:blipFill>
              <a:blip r:embed="rId25"/>
              <a:stretch>
                <a:fillRect/>
              </a:stretch>
            </p:blipFill>
            <p:spPr>
              <a:xfrm>
                <a:off x="1998720" y="3744720"/>
                <a:ext cx="9843120" cy="2347560"/>
              </a:xfrm>
              <a:prstGeom prst="rect">
                <a:avLst/>
              </a:prstGeom>
            </p:spPr>
          </p:pic>
        </mc:Fallback>
      </mc:AlternateContent>
    </p:spTree>
    <p:extLst>
      <p:ext uri="{BB962C8B-B14F-4D97-AF65-F5344CB8AC3E}">
        <p14:creationId xmlns:p14="http://schemas.microsoft.com/office/powerpoint/2010/main" val="411308710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B16085-E05F-3AD1-D428-DCB897028BE2}"/>
              </a:ext>
            </a:extLst>
          </p:cNvPr>
          <p:cNvSpPr>
            <a:spLocks noGrp="1"/>
          </p:cNvSpPr>
          <p:nvPr>
            <p:ph type="title"/>
          </p:nvPr>
        </p:nvSpPr>
        <p:spPr/>
        <p:txBody>
          <a:bodyPr/>
          <a:lstStyle/>
          <a:p>
            <a:r>
              <a:rPr kumimoji="1" lang="ja-JP" altLang="en-US" dirty="0"/>
              <a:t>テーブル作成</a:t>
            </a:r>
          </a:p>
        </p:txBody>
      </p:sp>
      <p:graphicFrame>
        <p:nvGraphicFramePr>
          <p:cNvPr id="6" name="コンテンツ プレースホルダー 5">
            <a:extLst>
              <a:ext uri="{FF2B5EF4-FFF2-40B4-BE49-F238E27FC236}">
                <a16:creationId xmlns:a16="http://schemas.microsoft.com/office/drawing/2014/main" id="{B2A048BB-0D88-34D7-A33D-CEEB8F22647D}"/>
              </a:ext>
            </a:extLst>
          </p:cNvPr>
          <p:cNvGraphicFramePr>
            <a:graphicFrameLocks noGrp="1"/>
          </p:cNvGraphicFramePr>
          <p:nvPr>
            <p:ph idx="1"/>
            <p:extLst>
              <p:ext uri="{D42A27DB-BD31-4B8C-83A1-F6EECF244321}">
                <p14:modId xmlns:p14="http://schemas.microsoft.com/office/powerpoint/2010/main" val="1533541663"/>
              </p:ext>
            </p:extLst>
          </p:nvPr>
        </p:nvGraphicFramePr>
        <p:xfrm>
          <a:off x="460248" y="2480595"/>
          <a:ext cx="10841395" cy="1241870"/>
        </p:xfrm>
        <a:graphic>
          <a:graphicData uri="http://schemas.openxmlformats.org/drawingml/2006/table">
            <a:tbl>
              <a:tblPr firstRow="1" firstCol="1" lastRow="1" lastCol="1" bandRow="1" bandCol="1"/>
              <a:tblGrid>
                <a:gridCol w="1322832">
                  <a:extLst>
                    <a:ext uri="{9D8B030D-6E8A-4147-A177-3AD203B41FA5}">
                      <a16:colId xmlns:a16="http://schemas.microsoft.com/office/drawing/2014/main" val="956150937"/>
                    </a:ext>
                  </a:extLst>
                </a:gridCol>
                <a:gridCol w="2029968">
                  <a:extLst>
                    <a:ext uri="{9D8B030D-6E8A-4147-A177-3AD203B41FA5}">
                      <a16:colId xmlns:a16="http://schemas.microsoft.com/office/drawing/2014/main" val="773652139"/>
                    </a:ext>
                  </a:extLst>
                </a:gridCol>
                <a:gridCol w="2734056">
                  <a:extLst>
                    <a:ext uri="{9D8B030D-6E8A-4147-A177-3AD203B41FA5}">
                      <a16:colId xmlns:a16="http://schemas.microsoft.com/office/drawing/2014/main" val="309528078"/>
                    </a:ext>
                  </a:extLst>
                </a:gridCol>
                <a:gridCol w="2852928">
                  <a:extLst>
                    <a:ext uri="{9D8B030D-6E8A-4147-A177-3AD203B41FA5}">
                      <a16:colId xmlns:a16="http://schemas.microsoft.com/office/drawing/2014/main" val="2984183448"/>
                    </a:ext>
                  </a:extLst>
                </a:gridCol>
                <a:gridCol w="1901611">
                  <a:extLst>
                    <a:ext uri="{9D8B030D-6E8A-4147-A177-3AD203B41FA5}">
                      <a16:colId xmlns:a16="http://schemas.microsoft.com/office/drawing/2014/main" val="835714512"/>
                    </a:ext>
                  </a:extLst>
                </a:gridCol>
              </a:tblGrid>
              <a:tr h="316135">
                <a:tc>
                  <a:txBody>
                    <a:bodyPr/>
                    <a:lstStyle/>
                    <a:p>
                      <a:pPr algn="just"/>
                      <a:r>
                        <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rPr>
                        <a:t>カラム名</a:t>
                      </a:r>
                    </a:p>
                  </a:txBody>
                  <a:tcPr marL="135487" marR="1354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just"/>
                      <a:r>
                        <a:rPr lang="en-US" sz="2000" kern="100" dirty="0">
                          <a:effectLst/>
                          <a:latin typeface="Tahoma" panose="020B0604030504040204" pitchFamily="34" charset="0"/>
                          <a:ea typeface="Tahoma" panose="020B0604030504040204" pitchFamily="34" charset="0"/>
                          <a:cs typeface="Tahoma" panose="020B0604030504040204" pitchFamily="34" charset="0"/>
                        </a:rPr>
                        <a:t>num</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135487" marR="1354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just"/>
                      <a:r>
                        <a:rPr lang="en-US" sz="2000" kern="100" dirty="0">
                          <a:effectLst/>
                          <a:latin typeface="Tahoma" panose="020B0604030504040204" pitchFamily="34" charset="0"/>
                          <a:ea typeface="Tahoma" panose="020B0604030504040204" pitchFamily="34" charset="0"/>
                          <a:cs typeface="Tahoma" panose="020B0604030504040204" pitchFamily="34" charset="0"/>
                        </a:rPr>
                        <a:t>name</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135487" marR="1354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just"/>
                      <a:r>
                        <a:rPr lang="en-US" sz="2000" kern="100" dirty="0">
                          <a:effectLst/>
                          <a:latin typeface="Tahoma" panose="020B0604030504040204" pitchFamily="34" charset="0"/>
                          <a:ea typeface="Tahoma" panose="020B0604030504040204" pitchFamily="34" charset="0"/>
                          <a:cs typeface="Tahoma" panose="020B0604030504040204" pitchFamily="34" charset="0"/>
                        </a:rPr>
                        <a:t>price</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135487" marR="1354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just"/>
                      <a:r>
                        <a:rPr lang="en-US" alt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rPr>
                        <a:t>arrival</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135487" marR="1354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4006565226"/>
                  </a:ext>
                </a:extLst>
              </a:tr>
              <a:tr h="316135">
                <a:tc>
                  <a:txBody>
                    <a:bodyPr/>
                    <a:lstStyle/>
                    <a:p>
                      <a:pPr algn="just"/>
                      <a:r>
                        <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rPr>
                        <a:t>データ型</a:t>
                      </a:r>
                    </a:p>
                  </a:txBody>
                  <a:tcPr marL="135487" marR="1354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just"/>
                      <a:r>
                        <a:rPr lang="en-US" sz="2000" kern="100" dirty="0">
                          <a:effectLst/>
                          <a:latin typeface="Tahoma" panose="020B0604030504040204" pitchFamily="34" charset="0"/>
                          <a:ea typeface="Tahoma" panose="020B0604030504040204" pitchFamily="34" charset="0"/>
                          <a:cs typeface="Tahoma" panose="020B0604030504040204" pitchFamily="34" charset="0"/>
                        </a:rPr>
                        <a:t>INT(3)</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135487" marR="1354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2000" kern="100" dirty="0">
                          <a:effectLst/>
                          <a:latin typeface="Tahoma" panose="020B0604030504040204" pitchFamily="34" charset="0"/>
                          <a:ea typeface="Tahoma" panose="020B0604030504040204" pitchFamily="34" charset="0"/>
                          <a:cs typeface="Tahoma" panose="020B0604030504040204" pitchFamily="34" charset="0"/>
                        </a:rPr>
                        <a:t>VARCHAR(10)</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135487" marR="1354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2000" kern="100" dirty="0">
                          <a:effectLst/>
                          <a:latin typeface="Tahoma" panose="020B0604030504040204" pitchFamily="34" charset="0"/>
                          <a:ea typeface="Tahoma" panose="020B0604030504040204" pitchFamily="34" charset="0"/>
                          <a:cs typeface="Tahoma" panose="020B0604030504040204" pitchFamily="34" charset="0"/>
                        </a:rPr>
                        <a:t>DECIMAL(7,0)</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135487" marR="1354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alt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rPr>
                        <a:t>DATETIME</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135487" marR="1354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2319190"/>
                  </a:ext>
                </a:extLst>
              </a:tr>
              <a:tr h="316135">
                <a:tc>
                  <a:txBody>
                    <a:bodyPr/>
                    <a:lstStyle/>
                    <a:p>
                      <a:pPr algn="just"/>
                      <a:r>
                        <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rPr>
                        <a:t>制約</a:t>
                      </a:r>
                    </a:p>
                  </a:txBody>
                  <a:tcPr marL="135487" marR="1354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l"/>
                      <a:r>
                        <a:rPr lang="en-US" sz="2000" kern="100">
                          <a:effectLst/>
                          <a:latin typeface="Tahoma" panose="020B0604030504040204" pitchFamily="34" charset="0"/>
                          <a:ea typeface="Tahoma" panose="020B0604030504040204" pitchFamily="34" charset="0"/>
                          <a:cs typeface="Tahoma" panose="020B0604030504040204" pitchFamily="34" charset="0"/>
                        </a:rPr>
                        <a:t>PRIMARY KEY</a:t>
                      </a:r>
                      <a:endParaRPr lang="ja-JP" sz="2000" kern="10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135487" marR="1354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en-US" sz="2000" kern="100" dirty="0">
                          <a:effectLst/>
                          <a:latin typeface="Tahoma" panose="020B0604030504040204" pitchFamily="34" charset="0"/>
                          <a:ea typeface="Tahoma" panose="020B0604030504040204" pitchFamily="34" charset="0"/>
                          <a:cs typeface="Tahoma" panose="020B0604030504040204" pitchFamily="34" charset="0"/>
                        </a:rPr>
                        <a:t>NOT NULL</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135487" marR="1354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kern="100" dirty="0">
                          <a:effectLst/>
                          <a:latin typeface="Tahoma" panose="020B0604030504040204" pitchFamily="34" charset="0"/>
                          <a:ea typeface="Tahoma" panose="020B0604030504040204" pitchFamily="34" charset="0"/>
                          <a:cs typeface="Tahoma" panose="020B0604030504040204" pitchFamily="34" charset="0"/>
                        </a:rPr>
                        <a:t>NOT NULL</a:t>
                      </a:r>
                      <a:endParaRPr lang="ja-JP" alt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p>
                      <a:pPr algn="l"/>
                      <a:r>
                        <a:rPr lang="en-US" sz="2000" kern="100" dirty="0">
                          <a:effectLst/>
                          <a:latin typeface="Tahoma" panose="020B0604030504040204" pitchFamily="34" charset="0"/>
                          <a:ea typeface="Tahoma" panose="020B0604030504040204" pitchFamily="34" charset="0"/>
                          <a:cs typeface="Tahoma" panose="020B0604030504040204" pitchFamily="34" charset="0"/>
                        </a:rPr>
                        <a:t>CHECK(</a:t>
                      </a:r>
                      <a:r>
                        <a:rPr lang="en-US" sz="2000" kern="100" dirty="0">
                          <a:effectLst/>
                          <a:latin typeface="Tahoma" panose="020B0604030504040204" pitchFamily="34" charset="0"/>
                          <a:ea typeface="UD デジタル 教科書体 NK-R" panose="02020400000000000000" pitchFamily="18" charset="-128"/>
                          <a:cs typeface="Tahoma" panose="020B0604030504040204" pitchFamily="34" charset="0"/>
                        </a:rPr>
                        <a:t>price</a:t>
                      </a:r>
                      <a:r>
                        <a:rPr lang="en-US" alt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rPr>
                        <a:t> </a:t>
                      </a:r>
                      <a:r>
                        <a:rPr lang="en-US" sz="2000" kern="100" dirty="0">
                          <a:effectLst/>
                          <a:latin typeface="Tahoma" panose="020B0604030504040204" pitchFamily="34" charset="0"/>
                          <a:ea typeface="Tahoma" panose="020B0604030504040204" pitchFamily="34" charset="0"/>
                          <a:cs typeface="Tahoma" panose="020B0604030504040204" pitchFamily="34" charset="0"/>
                        </a:rPr>
                        <a:t>&gt;= 0)</a:t>
                      </a:r>
                    </a:p>
                  </a:txBody>
                  <a:tcPr marL="135487" marR="1354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ja-JP" altLang="en-US" sz="2000" kern="100" dirty="0">
                          <a:effectLst/>
                          <a:latin typeface="Tahoma" panose="020B0604030504040204" pitchFamily="34" charset="0"/>
                          <a:ea typeface="UD デジタル 教科書体 NK-R" panose="02020400000000000000" pitchFamily="18" charset="-128"/>
                          <a:cs typeface="Tahoma" panose="020B0604030504040204" pitchFamily="34" charset="0"/>
                        </a:rPr>
                        <a:t>なし</a:t>
                      </a:r>
                      <a:endParaRPr lang="ja-JP" sz="20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135487" marR="1354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8449338"/>
                  </a:ext>
                </a:extLst>
              </a:tr>
            </a:tbl>
          </a:graphicData>
        </a:graphic>
      </p:graphicFrame>
      <p:sp>
        <p:nvSpPr>
          <p:cNvPr id="4" name="スライド番号プレースホルダー 3">
            <a:extLst>
              <a:ext uri="{FF2B5EF4-FFF2-40B4-BE49-F238E27FC236}">
                <a16:creationId xmlns:a16="http://schemas.microsoft.com/office/drawing/2014/main" id="{4C314853-BC76-CEC4-12DA-A5526522F06D}"/>
              </a:ext>
            </a:extLst>
          </p:cNvPr>
          <p:cNvSpPr>
            <a:spLocks noGrp="1"/>
          </p:cNvSpPr>
          <p:nvPr>
            <p:ph type="sldNum" sz="quarter" idx="12"/>
          </p:nvPr>
        </p:nvSpPr>
        <p:spPr/>
        <p:txBody>
          <a:bodyPr/>
          <a:lstStyle/>
          <a:p>
            <a:fld id="{5A94AD81-C81A-455B-A87B-15031EE15849}" type="slidenum">
              <a:rPr kumimoji="1" lang="ja-JP" altLang="en-US" smtClean="0"/>
              <a:t>186</a:t>
            </a:fld>
            <a:endParaRPr kumimoji="1" lang="ja-JP" altLang="en-US"/>
          </a:p>
        </p:txBody>
      </p:sp>
      <p:sp>
        <p:nvSpPr>
          <p:cNvPr id="7" name="コンテンツ プレースホルダー 2">
            <a:extLst>
              <a:ext uri="{FF2B5EF4-FFF2-40B4-BE49-F238E27FC236}">
                <a16:creationId xmlns:a16="http://schemas.microsoft.com/office/drawing/2014/main" id="{12D0B6F1-947C-BEB8-7E35-2EB56A7F52D4}"/>
              </a:ext>
            </a:extLst>
          </p:cNvPr>
          <p:cNvSpPr txBox="1">
            <a:spLocks/>
          </p:cNvSpPr>
          <p:nvPr/>
        </p:nvSpPr>
        <p:spPr>
          <a:xfrm>
            <a:off x="460248" y="1388956"/>
            <a:ext cx="11417300" cy="750740"/>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None/>
            </a:pPr>
            <a:r>
              <a:rPr lang="ja-JP" altLang="en-US" sz="3200" dirty="0"/>
              <a:t>下記のカラム名と制約を持った</a:t>
            </a:r>
            <a:r>
              <a:rPr lang="en-US" altLang="ja-JP" sz="3200" dirty="0"/>
              <a:t>[</a:t>
            </a:r>
            <a:r>
              <a:rPr lang="en-US" altLang="ja-JP" sz="3200" dirty="0" err="1"/>
              <a:t>shohin</a:t>
            </a:r>
            <a:r>
              <a:rPr lang="en-US" altLang="ja-JP" sz="3200" dirty="0"/>
              <a:t>]</a:t>
            </a:r>
            <a:r>
              <a:rPr lang="ja-JP" altLang="en-US" sz="3200" dirty="0"/>
              <a:t>テーブルを作成する</a:t>
            </a:r>
            <a:endParaRPr lang="en-US" altLang="ja-JP" sz="3200" dirty="0"/>
          </a:p>
        </p:txBody>
      </p:sp>
    </p:spTree>
    <p:extLst>
      <p:ext uri="{BB962C8B-B14F-4D97-AF65-F5344CB8AC3E}">
        <p14:creationId xmlns:p14="http://schemas.microsoft.com/office/powerpoint/2010/main" val="533157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CREATE TABLE</a:t>
            </a:r>
            <a:endParaRPr kumimoji="1" lang="ja-JP" altLang="en-US" dirty="0"/>
          </a:p>
        </p:txBody>
      </p:sp>
      <p:sp>
        <p:nvSpPr>
          <p:cNvPr id="3" name="コンテンツ プレースホルダー 2"/>
          <p:cNvSpPr>
            <a:spLocks noGrp="1"/>
          </p:cNvSpPr>
          <p:nvPr>
            <p:ph idx="1"/>
          </p:nvPr>
        </p:nvSpPr>
        <p:spPr>
          <a:xfrm>
            <a:off x="838200" y="4856263"/>
            <a:ext cx="10515600" cy="714114"/>
          </a:xfrm>
        </p:spPr>
        <p:txBody>
          <a:bodyPr>
            <a:normAutofit/>
          </a:bodyPr>
          <a:lstStyle/>
          <a:p>
            <a:pPr marL="0" indent="0">
              <a:lnSpc>
                <a:spcPct val="100000"/>
              </a:lnSpc>
              <a:buNone/>
            </a:pPr>
            <a:r>
              <a:rPr lang="ja-JP" altLang="en-US" dirty="0"/>
              <a:t>テーブルを作成するためには上記の文を使用する</a:t>
            </a:r>
            <a:endParaRPr lang="en-US" altLang="ja-JP" dirty="0"/>
          </a:p>
          <a:p>
            <a:pPr marL="742950" indent="-742950">
              <a:lnSpc>
                <a:spcPts val="3500"/>
              </a:lnSpc>
              <a:buFont typeface="+mj-lt"/>
              <a:buAutoNum type="arabicPeriod"/>
            </a:pPr>
            <a:endParaRPr lang="en-US" altLang="ja-JP" dirty="0"/>
          </a:p>
          <a:p>
            <a:pPr marL="742950" indent="-742950">
              <a:buFont typeface="+mj-lt"/>
              <a:buAutoNum type="arabicPeriod"/>
            </a:pP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187</a:t>
            </a:fld>
            <a:endParaRPr kumimoji="1" lang="ja-JP" altLang="en-US"/>
          </a:p>
        </p:txBody>
      </p:sp>
      <p:grpSp>
        <p:nvGrpSpPr>
          <p:cNvPr id="12" name="グループ化 11">
            <a:extLst>
              <a:ext uri="{FF2B5EF4-FFF2-40B4-BE49-F238E27FC236}">
                <a16:creationId xmlns:a16="http://schemas.microsoft.com/office/drawing/2014/main" id="{B8DB77DD-3381-5A1D-544D-C229A4EA092B}"/>
              </a:ext>
            </a:extLst>
          </p:cNvPr>
          <p:cNvGrpSpPr/>
          <p:nvPr/>
        </p:nvGrpSpPr>
        <p:grpSpPr>
          <a:xfrm>
            <a:off x="3427445" y="1401774"/>
            <a:ext cx="5361992" cy="2927629"/>
            <a:chOff x="818814" y="1261815"/>
            <a:chExt cx="5482609" cy="2812660"/>
          </a:xfrm>
        </p:grpSpPr>
        <p:sp>
          <p:nvSpPr>
            <p:cNvPr id="8" name="正方形/長方形 6">
              <a:extLst>
                <a:ext uri="{FF2B5EF4-FFF2-40B4-BE49-F238E27FC236}">
                  <a16:creationId xmlns:a16="http://schemas.microsoft.com/office/drawing/2014/main" id="{9D3D7F77-90E7-E292-B776-0938B8F406F7}"/>
                </a:ext>
              </a:extLst>
            </p:cNvPr>
            <p:cNvSpPr/>
            <p:nvPr/>
          </p:nvSpPr>
          <p:spPr>
            <a:xfrm>
              <a:off x="818814" y="1261815"/>
              <a:ext cx="5482609" cy="2812660"/>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ahoma" panose="020B0604030504040204" pitchFamily="34" charset="0"/>
                <a:cs typeface="Tahoma" panose="020B0604030504040204" pitchFamily="34" charset="0"/>
              </a:endParaRPr>
            </a:p>
          </p:txBody>
        </p:sp>
        <p:sp>
          <p:nvSpPr>
            <p:cNvPr id="11" name="テキスト ボックス 10">
              <a:extLst>
                <a:ext uri="{FF2B5EF4-FFF2-40B4-BE49-F238E27FC236}">
                  <a16:creationId xmlns:a16="http://schemas.microsoft.com/office/drawing/2014/main" id="{7A7A5CB4-C67E-3C92-57CE-900A73BA43B3}"/>
                </a:ext>
              </a:extLst>
            </p:cNvPr>
            <p:cNvSpPr txBox="1"/>
            <p:nvPr/>
          </p:nvSpPr>
          <p:spPr>
            <a:xfrm>
              <a:off x="1059025" y="1544760"/>
              <a:ext cx="5033865" cy="2246769"/>
            </a:xfrm>
            <a:prstGeom prst="rect">
              <a:avLst/>
            </a:prstGeom>
            <a:noFill/>
          </p:spPr>
          <p:txBody>
            <a:bodyPr wrap="square">
              <a:spAutoFit/>
            </a:bodyPr>
            <a:lstStyle/>
            <a:p>
              <a:r>
                <a:rPr lang="en-US" altLang="ja-JP" sz="2800" dirty="0">
                  <a:solidFill>
                    <a:srgbClr val="FF0000"/>
                  </a:solidFill>
                  <a:latin typeface="Tahoma" panose="020B0604030504040204" pitchFamily="34" charset="0"/>
                  <a:ea typeface="Tahoma" panose="020B0604030504040204" pitchFamily="34" charset="0"/>
                  <a:cs typeface="Tahoma" panose="020B0604030504040204" pitchFamily="34" charset="0"/>
                </a:rPr>
                <a:t>CREATE </a:t>
              </a:r>
              <a:r>
                <a:rPr lang="en-US" altLang="ja-JP" sz="2800" dirty="0">
                  <a:solidFill>
                    <a:srgbClr val="FF0000"/>
                  </a:solidFill>
                  <a:latin typeface="UD デジタル 教科書体 NK-R" panose="02020400000000000000" pitchFamily="18" charset="-128"/>
                  <a:ea typeface="UD デジタル 教科書体 NK-R" panose="02020400000000000000" pitchFamily="18" charset="-128"/>
                  <a:cs typeface="Tahoma" panose="020B0604030504040204" pitchFamily="34" charset="0"/>
                </a:rPr>
                <a:t>TABLE </a:t>
              </a:r>
              <a:r>
                <a:rPr lang="ja-JP" altLang="en-US" sz="28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テーブル名</a:t>
              </a:r>
              <a:r>
                <a:rPr lang="en-US" altLang="ja-JP" sz="28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 (</a:t>
              </a:r>
            </a:p>
            <a:p>
              <a:r>
                <a:rPr lang="en-US" altLang="ja-JP" sz="28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	</a:t>
              </a:r>
              <a:r>
                <a:rPr lang="ja-JP" altLang="en-US" sz="28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カラム名</a:t>
              </a:r>
              <a:r>
                <a:rPr lang="en-US" altLang="ja-JP" sz="28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1 </a:t>
              </a:r>
              <a:r>
                <a:rPr lang="ja-JP" altLang="en-US" sz="28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型 制約</a:t>
              </a:r>
              <a:r>
                <a:rPr lang="en-US" altLang="ja-JP" sz="28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a:t>
              </a:r>
            </a:p>
            <a:p>
              <a:r>
                <a:rPr lang="en-US" altLang="ja-JP" sz="28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	</a:t>
              </a:r>
              <a:r>
                <a:rPr lang="ja-JP" altLang="en-US" sz="28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カラム名</a:t>
              </a:r>
              <a:r>
                <a:rPr lang="en-US" altLang="ja-JP" sz="28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2</a:t>
              </a:r>
              <a:r>
                <a:rPr lang="ja-JP" altLang="en-US" sz="28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 型 制約</a:t>
              </a:r>
              <a:r>
                <a:rPr lang="en-US" altLang="ja-JP" sz="28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a:t>
              </a:r>
            </a:p>
            <a:p>
              <a:r>
                <a:rPr lang="en-US" altLang="ja-JP" sz="28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	</a:t>
              </a:r>
              <a:r>
                <a:rPr lang="ja-JP" altLang="en-US" sz="28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カラム名</a:t>
              </a:r>
              <a:r>
                <a:rPr lang="en-US" altLang="ja-JP" sz="28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3 </a:t>
              </a:r>
              <a:r>
                <a:rPr lang="ja-JP" altLang="en-US" sz="28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型 制約・・・</a:t>
              </a:r>
              <a:endParaRPr lang="en-US" altLang="ja-JP" sz="2800" dirty="0">
                <a:latin typeface="UD デジタル 教科書体 NK-R" panose="02020400000000000000" pitchFamily="18" charset="-128"/>
                <a:ea typeface="UD デジタル 教科書体 NK-R" panose="02020400000000000000" pitchFamily="18" charset="-128"/>
                <a:cs typeface="Tahoma" panose="020B0604030504040204" pitchFamily="34" charset="0"/>
              </a:endParaRPr>
            </a:p>
            <a:p>
              <a:r>
                <a:rPr lang="en-US" altLang="ja-JP" sz="2800" dirty="0">
                  <a:latin typeface="Tahoma" panose="020B0604030504040204" pitchFamily="34" charset="0"/>
                  <a:ea typeface="Tahoma" panose="020B0604030504040204" pitchFamily="34" charset="0"/>
                  <a:cs typeface="Tahoma" panose="020B0604030504040204" pitchFamily="34" charset="0"/>
                </a:rPr>
                <a:t>);</a:t>
              </a:r>
              <a:endParaRPr lang="ja-JP" altLang="en-US" sz="2800" dirty="0">
                <a:latin typeface="Tahoma" panose="020B0604030504040204" pitchFamily="34" charset="0"/>
                <a:ea typeface="UD デジタル 教科書体 NK-R" panose="02020400000000000000" pitchFamily="18" charset="-128"/>
                <a:cs typeface="Tahoma" panose="020B0604030504040204" pitchFamily="34" charset="0"/>
              </a:endParaRPr>
            </a:p>
          </p:txBody>
        </p:sp>
      </p:grpSp>
    </p:spTree>
    <p:extLst>
      <p:ext uri="{BB962C8B-B14F-4D97-AF65-F5344CB8AC3E}">
        <p14:creationId xmlns:p14="http://schemas.microsoft.com/office/powerpoint/2010/main" val="106340136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327496-7166-B260-A5A3-7714141416AC}"/>
              </a:ext>
            </a:extLst>
          </p:cNvPr>
          <p:cNvSpPr>
            <a:spLocks noGrp="1"/>
          </p:cNvSpPr>
          <p:nvPr>
            <p:ph type="title"/>
          </p:nvPr>
        </p:nvSpPr>
        <p:spPr/>
        <p:txBody>
          <a:bodyPr/>
          <a:lstStyle/>
          <a:p>
            <a:r>
              <a:rPr kumimoji="1" lang="en-US" altLang="ja-JP" dirty="0"/>
              <a:t>CREATE TABLE </a:t>
            </a:r>
            <a:r>
              <a:rPr kumimoji="1" lang="ja-JP" altLang="en-US" dirty="0"/>
              <a:t>実際</a:t>
            </a:r>
          </a:p>
        </p:txBody>
      </p:sp>
      <p:sp>
        <p:nvSpPr>
          <p:cNvPr id="4" name="スライド番号プレースホルダー 3">
            <a:extLst>
              <a:ext uri="{FF2B5EF4-FFF2-40B4-BE49-F238E27FC236}">
                <a16:creationId xmlns:a16="http://schemas.microsoft.com/office/drawing/2014/main" id="{22F689EF-E313-6983-303D-6705171E7320}"/>
              </a:ext>
            </a:extLst>
          </p:cNvPr>
          <p:cNvSpPr>
            <a:spLocks noGrp="1"/>
          </p:cNvSpPr>
          <p:nvPr>
            <p:ph type="sldNum" sz="quarter" idx="12"/>
          </p:nvPr>
        </p:nvSpPr>
        <p:spPr/>
        <p:txBody>
          <a:bodyPr/>
          <a:lstStyle/>
          <a:p>
            <a:fld id="{5A94AD81-C81A-455B-A87B-15031EE15849}" type="slidenum">
              <a:rPr kumimoji="1" lang="ja-JP" altLang="en-US" smtClean="0"/>
              <a:t>188</a:t>
            </a:fld>
            <a:endParaRPr kumimoji="1" lang="ja-JP" altLang="en-US"/>
          </a:p>
        </p:txBody>
      </p:sp>
      <p:grpSp>
        <p:nvGrpSpPr>
          <p:cNvPr id="5" name="グループ化 4">
            <a:extLst>
              <a:ext uri="{FF2B5EF4-FFF2-40B4-BE49-F238E27FC236}">
                <a16:creationId xmlns:a16="http://schemas.microsoft.com/office/drawing/2014/main" id="{103FCF30-E174-3586-F8EE-1CE33E33A135}"/>
              </a:ext>
            </a:extLst>
          </p:cNvPr>
          <p:cNvGrpSpPr/>
          <p:nvPr/>
        </p:nvGrpSpPr>
        <p:grpSpPr>
          <a:xfrm>
            <a:off x="1383504" y="874914"/>
            <a:ext cx="9607897" cy="4313363"/>
            <a:chOff x="553080" y="1261814"/>
            <a:chExt cx="9607897" cy="3119830"/>
          </a:xfrm>
        </p:grpSpPr>
        <p:sp>
          <p:nvSpPr>
            <p:cNvPr id="6" name="正方形/長方形 6">
              <a:extLst>
                <a:ext uri="{FF2B5EF4-FFF2-40B4-BE49-F238E27FC236}">
                  <a16:creationId xmlns:a16="http://schemas.microsoft.com/office/drawing/2014/main" id="{D122542B-CF36-AEB1-8D22-997D1F829D0B}"/>
                </a:ext>
              </a:extLst>
            </p:cNvPr>
            <p:cNvSpPr/>
            <p:nvPr/>
          </p:nvSpPr>
          <p:spPr>
            <a:xfrm>
              <a:off x="553080" y="1261814"/>
              <a:ext cx="9607897" cy="311982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ahoma" panose="020B0604030504040204" pitchFamily="34" charset="0"/>
                <a:cs typeface="Tahoma" panose="020B0604030504040204" pitchFamily="34" charset="0"/>
              </a:endParaRPr>
            </a:p>
          </p:txBody>
        </p:sp>
        <p:sp>
          <p:nvSpPr>
            <p:cNvPr id="7" name="テキスト ボックス 6">
              <a:extLst>
                <a:ext uri="{FF2B5EF4-FFF2-40B4-BE49-F238E27FC236}">
                  <a16:creationId xmlns:a16="http://schemas.microsoft.com/office/drawing/2014/main" id="{F7C51052-457B-6170-D1C6-35713009167B}"/>
                </a:ext>
              </a:extLst>
            </p:cNvPr>
            <p:cNvSpPr txBox="1"/>
            <p:nvPr/>
          </p:nvSpPr>
          <p:spPr>
            <a:xfrm>
              <a:off x="1049694" y="1261816"/>
              <a:ext cx="8644812" cy="3119828"/>
            </a:xfrm>
            <a:prstGeom prst="rect">
              <a:avLst/>
            </a:prstGeom>
            <a:noFill/>
          </p:spPr>
          <p:txBody>
            <a:bodyPr wrap="square">
              <a:spAutoFit/>
            </a:bodyPr>
            <a:lstStyle/>
            <a:p>
              <a:r>
                <a:rPr lang="en-US" altLang="ja-JP" sz="2800" dirty="0">
                  <a:latin typeface="Tahoma" panose="020B0604030504040204" pitchFamily="34" charset="0"/>
                  <a:ea typeface="Tahoma" panose="020B0604030504040204" pitchFamily="34" charset="0"/>
                  <a:cs typeface="Tahoma" panose="020B0604030504040204" pitchFamily="34" charset="0"/>
                </a:rPr>
                <a:t>CREATE TABLE </a:t>
              </a:r>
              <a:r>
                <a:rPr lang="en-US" altLang="ja-JP" sz="2800" dirty="0" err="1">
                  <a:latin typeface="Tahoma" panose="020B0604030504040204" pitchFamily="34" charset="0"/>
                  <a:ea typeface="Tahoma" panose="020B0604030504040204" pitchFamily="34" charset="0"/>
                  <a:cs typeface="Tahoma" panose="020B0604030504040204" pitchFamily="34" charset="0"/>
                </a:rPr>
                <a:t>shohin</a:t>
              </a:r>
              <a:r>
                <a:rPr lang="en-US" altLang="ja-JP" sz="2800" dirty="0">
                  <a:latin typeface="Tahoma" panose="020B0604030504040204" pitchFamily="34" charset="0"/>
                  <a:ea typeface="Tahoma" panose="020B0604030504040204" pitchFamily="34" charset="0"/>
                  <a:cs typeface="Tahoma" panose="020B0604030504040204" pitchFamily="34" charset="0"/>
                </a:rPr>
                <a:t> (</a:t>
              </a:r>
            </a:p>
            <a:p>
              <a:pPr>
                <a:lnSpc>
                  <a:spcPct val="150000"/>
                </a:lnSpc>
              </a:pPr>
              <a:r>
                <a:rPr lang="en-US" altLang="ja-JP" sz="2800" dirty="0">
                  <a:latin typeface="Tahoma" panose="020B0604030504040204" pitchFamily="34" charset="0"/>
                  <a:ea typeface="Tahoma" panose="020B0604030504040204" pitchFamily="34" charset="0"/>
                  <a:cs typeface="Tahoma" panose="020B0604030504040204" pitchFamily="34" charset="0"/>
                </a:rPr>
                <a:t>	num INT(3) 		PRIMARY KEY,</a:t>
              </a:r>
            </a:p>
            <a:p>
              <a:pPr>
                <a:lnSpc>
                  <a:spcPct val="150000"/>
                </a:lnSpc>
              </a:pPr>
              <a:r>
                <a:rPr lang="en-US" altLang="ja-JP" sz="2800" dirty="0">
                  <a:latin typeface="Tahoma" panose="020B0604030504040204" pitchFamily="34" charset="0"/>
                  <a:ea typeface="Tahoma" panose="020B0604030504040204" pitchFamily="34" charset="0"/>
                  <a:cs typeface="Tahoma" panose="020B0604030504040204" pitchFamily="34" charset="0"/>
                </a:rPr>
                <a:t>	name VARCHAR(10) 	NOT NULL,</a:t>
              </a:r>
            </a:p>
            <a:p>
              <a:pPr>
                <a:lnSpc>
                  <a:spcPct val="150000"/>
                </a:lnSpc>
              </a:pPr>
              <a:r>
                <a:rPr lang="en-US" altLang="ja-JP" sz="2800" dirty="0">
                  <a:latin typeface="Tahoma" panose="020B0604030504040204" pitchFamily="34" charset="0"/>
                  <a:ea typeface="Tahoma" panose="020B0604030504040204" pitchFamily="34" charset="0"/>
                  <a:cs typeface="Tahoma" panose="020B0604030504040204" pitchFamily="34" charset="0"/>
                </a:rPr>
                <a:t>	price DECIMAL(7,0) 	NOT NULL</a:t>
              </a:r>
            </a:p>
            <a:p>
              <a:pPr>
                <a:lnSpc>
                  <a:spcPct val="150000"/>
                </a:lnSpc>
              </a:pPr>
              <a:r>
                <a:rPr lang="en-US" altLang="ja-JP" sz="2800" dirty="0">
                  <a:latin typeface="Tahoma" panose="020B0604030504040204" pitchFamily="34" charset="0"/>
                  <a:ea typeface="Tahoma" panose="020B0604030504040204" pitchFamily="34" charset="0"/>
                  <a:cs typeface="Tahoma" panose="020B0604030504040204" pitchFamily="34" charset="0"/>
                </a:rPr>
                <a:t>					CHECK(price</a:t>
              </a:r>
              <a:r>
                <a:rPr lang="ja-JP" altLang="en-US" sz="2800" dirty="0">
                  <a:latin typeface="Tahoma" panose="020B0604030504040204" pitchFamily="34" charset="0"/>
                  <a:ea typeface="Tahoma" panose="020B0604030504040204" pitchFamily="34" charset="0"/>
                  <a:cs typeface="Tahoma" panose="020B0604030504040204" pitchFamily="34" charset="0"/>
                </a:rPr>
                <a:t> </a:t>
              </a:r>
              <a:r>
                <a:rPr lang="en-US" altLang="ja-JP" sz="2800" dirty="0">
                  <a:latin typeface="Tahoma" panose="020B0604030504040204" pitchFamily="34" charset="0"/>
                  <a:ea typeface="Tahoma" panose="020B0604030504040204" pitchFamily="34" charset="0"/>
                  <a:cs typeface="Tahoma" panose="020B0604030504040204" pitchFamily="34" charset="0"/>
                </a:rPr>
                <a:t>&gt;= 0) ,</a:t>
              </a:r>
            </a:p>
            <a:p>
              <a:pPr>
                <a:lnSpc>
                  <a:spcPct val="150000"/>
                </a:lnSpc>
              </a:pPr>
              <a:r>
                <a:rPr lang="en-US" altLang="ja-JP" sz="2800" dirty="0">
                  <a:latin typeface="Tahoma" panose="020B0604030504040204" pitchFamily="34" charset="0"/>
                  <a:ea typeface="Tahoma" panose="020B0604030504040204" pitchFamily="34" charset="0"/>
                  <a:cs typeface="Tahoma" panose="020B0604030504040204" pitchFamily="34" charset="0"/>
                </a:rPr>
                <a:t>        </a:t>
              </a:r>
              <a:r>
                <a:rPr lang="en-US" altLang="ja-JP" sz="2800" dirty="0" err="1">
                  <a:latin typeface="Tahoma" panose="020B0604030504040204" pitchFamily="34" charset="0"/>
                  <a:ea typeface="Tahoma" panose="020B0604030504040204" pitchFamily="34" charset="0"/>
                  <a:cs typeface="Tahoma" panose="020B0604030504040204" pitchFamily="34" charset="0"/>
                </a:rPr>
                <a:t>arrivalday</a:t>
              </a:r>
              <a:r>
                <a:rPr lang="en-US" altLang="ja-JP" sz="2800" dirty="0">
                  <a:latin typeface="Tahoma" panose="020B0604030504040204" pitchFamily="34" charset="0"/>
                  <a:ea typeface="Tahoma" panose="020B0604030504040204" pitchFamily="34" charset="0"/>
                  <a:cs typeface="Tahoma" panose="020B0604030504040204" pitchFamily="34" charset="0"/>
                </a:rPr>
                <a:t> TIMESTAMP</a:t>
              </a:r>
            </a:p>
            <a:p>
              <a:pPr>
                <a:lnSpc>
                  <a:spcPct val="150000"/>
                </a:lnSpc>
              </a:pPr>
              <a:r>
                <a:rPr lang="en-US" altLang="ja-JP" sz="2800" dirty="0">
                  <a:latin typeface="Tahoma" panose="020B0604030504040204" pitchFamily="34" charset="0"/>
                  <a:ea typeface="Tahoma" panose="020B0604030504040204" pitchFamily="34" charset="0"/>
                  <a:cs typeface="Tahoma" panose="020B0604030504040204" pitchFamily="34" charset="0"/>
                </a:rPr>
                <a:t>);</a:t>
              </a:r>
              <a:endParaRPr lang="ja-JP" altLang="en-US" sz="2800" dirty="0">
                <a:latin typeface="Tahoma" panose="020B0604030504040204" pitchFamily="34" charset="0"/>
                <a:ea typeface="UD デジタル 教科書体 NK-R" panose="02020400000000000000" pitchFamily="18" charset="-128"/>
                <a:cs typeface="Tahoma" panose="020B0604030504040204" pitchFamily="34" charset="0"/>
              </a:endParaRPr>
            </a:p>
          </p:txBody>
        </p:sp>
      </p:grpSp>
    </p:spTree>
    <p:extLst>
      <p:ext uri="{BB962C8B-B14F-4D97-AF65-F5344CB8AC3E}">
        <p14:creationId xmlns:p14="http://schemas.microsoft.com/office/powerpoint/2010/main" val="355088571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4C4FC2-2F6E-0803-58C4-FA5B8B90FBCE}"/>
              </a:ext>
            </a:extLst>
          </p:cNvPr>
          <p:cNvSpPr>
            <a:spLocks noGrp="1"/>
          </p:cNvSpPr>
          <p:nvPr>
            <p:ph type="title"/>
          </p:nvPr>
        </p:nvSpPr>
        <p:spPr/>
        <p:txBody>
          <a:bodyPr/>
          <a:lstStyle/>
          <a:p>
            <a:r>
              <a:rPr lang="ja-JP" altLang="en-US" dirty="0"/>
              <a:t>確認</a:t>
            </a:r>
            <a:endParaRPr kumimoji="1" lang="ja-JP" altLang="en-US" dirty="0"/>
          </a:p>
        </p:txBody>
      </p:sp>
      <p:sp>
        <p:nvSpPr>
          <p:cNvPr id="3" name="コンテンツ プレースホルダー 2">
            <a:extLst>
              <a:ext uri="{FF2B5EF4-FFF2-40B4-BE49-F238E27FC236}">
                <a16:creationId xmlns:a16="http://schemas.microsoft.com/office/drawing/2014/main" id="{DD04888A-40E9-3272-2BC0-2FF58FF1327B}"/>
              </a:ext>
            </a:extLst>
          </p:cNvPr>
          <p:cNvSpPr>
            <a:spLocks noGrp="1"/>
          </p:cNvSpPr>
          <p:nvPr>
            <p:ph idx="1"/>
          </p:nvPr>
        </p:nvSpPr>
        <p:spPr>
          <a:xfrm>
            <a:off x="1006839" y="1069523"/>
            <a:ext cx="10178322" cy="656641"/>
          </a:xfrm>
        </p:spPr>
        <p:txBody>
          <a:bodyPr>
            <a:normAutofit lnSpcReduction="10000"/>
          </a:bodyPr>
          <a:lstStyle/>
          <a:p>
            <a:pPr marL="0" indent="0">
              <a:buNone/>
            </a:pPr>
            <a:r>
              <a:rPr kumimoji="1" lang="ja-JP" altLang="en-US" dirty="0"/>
              <a:t>以下の</a:t>
            </a:r>
            <a:r>
              <a:rPr kumimoji="1" lang="en-US" altLang="ja-JP" dirty="0"/>
              <a:t>SQL</a:t>
            </a:r>
            <a:r>
              <a:rPr kumimoji="1" lang="ja-JP" altLang="en-US" dirty="0"/>
              <a:t>を実行して制約の効果を確認する</a:t>
            </a:r>
          </a:p>
        </p:txBody>
      </p:sp>
      <p:sp>
        <p:nvSpPr>
          <p:cNvPr id="4" name="スライド番号プレースホルダー 3">
            <a:extLst>
              <a:ext uri="{FF2B5EF4-FFF2-40B4-BE49-F238E27FC236}">
                <a16:creationId xmlns:a16="http://schemas.microsoft.com/office/drawing/2014/main" id="{DBD1B8D4-78C7-25B7-989A-CEA1AA6D6E2A}"/>
              </a:ext>
            </a:extLst>
          </p:cNvPr>
          <p:cNvSpPr>
            <a:spLocks noGrp="1"/>
          </p:cNvSpPr>
          <p:nvPr>
            <p:ph type="sldNum" sz="quarter" idx="12"/>
          </p:nvPr>
        </p:nvSpPr>
        <p:spPr/>
        <p:txBody>
          <a:bodyPr/>
          <a:lstStyle/>
          <a:p>
            <a:fld id="{5A94AD81-C81A-455B-A87B-15031EE15849}" type="slidenum">
              <a:rPr kumimoji="1" lang="ja-JP" altLang="en-US" smtClean="0"/>
              <a:t>189</a:t>
            </a:fld>
            <a:endParaRPr kumimoji="1" lang="ja-JP" altLang="en-US"/>
          </a:p>
        </p:txBody>
      </p:sp>
      <p:grpSp>
        <p:nvGrpSpPr>
          <p:cNvPr id="10" name="グループ化 9">
            <a:extLst>
              <a:ext uri="{FF2B5EF4-FFF2-40B4-BE49-F238E27FC236}">
                <a16:creationId xmlns:a16="http://schemas.microsoft.com/office/drawing/2014/main" id="{B06B013F-2C0F-841B-C1B2-A5CA73DAD4F2}"/>
              </a:ext>
            </a:extLst>
          </p:cNvPr>
          <p:cNvGrpSpPr/>
          <p:nvPr/>
        </p:nvGrpSpPr>
        <p:grpSpPr>
          <a:xfrm>
            <a:off x="866101" y="2321738"/>
            <a:ext cx="10552922" cy="484974"/>
            <a:chOff x="867747" y="1819469"/>
            <a:chExt cx="10552922" cy="484974"/>
          </a:xfrm>
        </p:grpSpPr>
        <p:sp>
          <p:nvSpPr>
            <p:cNvPr id="8" name="正方形/長方形 6">
              <a:extLst>
                <a:ext uri="{FF2B5EF4-FFF2-40B4-BE49-F238E27FC236}">
                  <a16:creationId xmlns:a16="http://schemas.microsoft.com/office/drawing/2014/main" id="{E7D51547-2095-1E4F-6881-69F8ED53B7A7}"/>
                </a:ext>
              </a:extLst>
            </p:cNvPr>
            <p:cNvSpPr/>
            <p:nvPr/>
          </p:nvSpPr>
          <p:spPr>
            <a:xfrm>
              <a:off x="867747" y="1819469"/>
              <a:ext cx="10552922" cy="48497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ahoma" panose="020B0604030504040204" pitchFamily="34" charset="0"/>
                <a:cs typeface="Tahoma" panose="020B0604030504040204" pitchFamily="34" charset="0"/>
              </a:endParaRPr>
            </a:p>
          </p:txBody>
        </p:sp>
        <p:sp>
          <p:nvSpPr>
            <p:cNvPr id="6" name="テキスト ボックス 5">
              <a:extLst>
                <a:ext uri="{FF2B5EF4-FFF2-40B4-BE49-F238E27FC236}">
                  <a16:creationId xmlns:a16="http://schemas.microsoft.com/office/drawing/2014/main" id="{9A7F5BF7-2107-EC1B-C3E2-2DB14EED3EA9}"/>
                </a:ext>
              </a:extLst>
            </p:cNvPr>
            <p:cNvSpPr txBox="1"/>
            <p:nvPr/>
          </p:nvSpPr>
          <p:spPr>
            <a:xfrm>
              <a:off x="1208314" y="1830637"/>
              <a:ext cx="9493897" cy="461665"/>
            </a:xfrm>
            <a:prstGeom prst="rect">
              <a:avLst/>
            </a:prstGeom>
            <a:noFill/>
          </p:spPr>
          <p:txBody>
            <a:bodyPr wrap="square">
              <a:spAutoFit/>
            </a:bodyPr>
            <a:lstStyle/>
            <a:p>
              <a:r>
                <a:rPr lang="ja-JP" altLang="en-US" sz="2400" dirty="0">
                  <a:latin typeface="Tahoma" panose="020B0604030504040204" pitchFamily="34" charset="0"/>
                  <a:ea typeface="UD デジタル 教科書体 NK-R" panose="02020400000000000000" pitchFamily="18" charset="-128"/>
                  <a:cs typeface="Tahoma" panose="020B0604030504040204" pitchFamily="34" charset="0"/>
                </a:rPr>
                <a:t>INSERT INTO shohin(num, name, price) VALUE(1, 'マウス', 1500);</a:t>
              </a:r>
            </a:p>
          </p:txBody>
        </p:sp>
      </p:grpSp>
      <p:sp>
        <p:nvSpPr>
          <p:cNvPr id="14" name="コンテンツ プレースホルダー 2">
            <a:extLst>
              <a:ext uri="{FF2B5EF4-FFF2-40B4-BE49-F238E27FC236}">
                <a16:creationId xmlns:a16="http://schemas.microsoft.com/office/drawing/2014/main" id="{CD269B85-63A4-7E5C-F3A0-9F9C22469977}"/>
              </a:ext>
            </a:extLst>
          </p:cNvPr>
          <p:cNvSpPr txBox="1">
            <a:spLocks/>
          </p:cNvSpPr>
          <p:nvPr/>
        </p:nvSpPr>
        <p:spPr>
          <a:xfrm>
            <a:off x="867747" y="1860165"/>
            <a:ext cx="10178322" cy="484974"/>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2400" dirty="0"/>
              <a:t>通常</a:t>
            </a:r>
            <a:r>
              <a:rPr lang="en-US" altLang="ja-JP" sz="2400" dirty="0"/>
              <a:t>INSERT</a:t>
            </a:r>
            <a:endParaRPr lang="ja-JP" altLang="en-US" sz="2400" dirty="0"/>
          </a:p>
        </p:txBody>
      </p:sp>
      <p:grpSp>
        <p:nvGrpSpPr>
          <p:cNvPr id="19" name="グループ化 18">
            <a:extLst>
              <a:ext uri="{FF2B5EF4-FFF2-40B4-BE49-F238E27FC236}">
                <a16:creationId xmlns:a16="http://schemas.microsoft.com/office/drawing/2014/main" id="{BE90CB1C-1DBA-4F34-89EE-3B02A2486D2E}"/>
              </a:ext>
            </a:extLst>
          </p:cNvPr>
          <p:cNvGrpSpPr/>
          <p:nvPr/>
        </p:nvGrpSpPr>
        <p:grpSpPr>
          <a:xfrm>
            <a:off x="867747" y="3087902"/>
            <a:ext cx="10552922" cy="935864"/>
            <a:chOff x="867747" y="3087902"/>
            <a:chExt cx="10552922" cy="935864"/>
          </a:xfrm>
        </p:grpSpPr>
        <p:grpSp>
          <p:nvGrpSpPr>
            <p:cNvPr id="15" name="グループ化 14">
              <a:extLst>
                <a:ext uri="{FF2B5EF4-FFF2-40B4-BE49-F238E27FC236}">
                  <a16:creationId xmlns:a16="http://schemas.microsoft.com/office/drawing/2014/main" id="{D0840908-9D1C-92C9-EFF9-FA5B0AC21A8E}"/>
                </a:ext>
              </a:extLst>
            </p:cNvPr>
            <p:cNvGrpSpPr/>
            <p:nvPr/>
          </p:nvGrpSpPr>
          <p:grpSpPr>
            <a:xfrm>
              <a:off x="867747" y="3538792"/>
              <a:ext cx="10552922" cy="484974"/>
              <a:chOff x="867747" y="1819469"/>
              <a:chExt cx="10552922" cy="484974"/>
            </a:xfrm>
          </p:grpSpPr>
          <p:sp>
            <p:nvSpPr>
              <p:cNvPr id="16" name="正方形/長方形 6">
                <a:extLst>
                  <a:ext uri="{FF2B5EF4-FFF2-40B4-BE49-F238E27FC236}">
                    <a16:creationId xmlns:a16="http://schemas.microsoft.com/office/drawing/2014/main" id="{4BF4D19E-AB57-E124-5459-28A779F60B29}"/>
                  </a:ext>
                </a:extLst>
              </p:cNvPr>
              <p:cNvSpPr/>
              <p:nvPr/>
            </p:nvSpPr>
            <p:spPr>
              <a:xfrm>
                <a:off x="867747" y="1819469"/>
                <a:ext cx="10552922" cy="48497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ahoma" panose="020B0604030504040204" pitchFamily="34" charset="0"/>
                  <a:cs typeface="Tahoma" panose="020B0604030504040204" pitchFamily="34" charset="0"/>
                </a:endParaRPr>
              </a:p>
            </p:txBody>
          </p:sp>
          <p:sp>
            <p:nvSpPr>
              <p:cNvPr id="17" name="テキスト ボックス 16">
                <a:extLst>
                  <a:ext uri="{FF2B5EF4-FFF2-40B4-BE49-F238E27FC236}">
                    <a16:creationId xmlns:a16="http://schemas.microsoft.com/office/drawing/2014/main" id="{78796F48-B903-E02D-DC2C-82B3B74226B6}"/>
                  </a:ext>
                </a:extLst>
              </p:cNvPr>
              <p:cNvSpPr txBox="1"/>
              <p:nvPr/>
            </p:nvSpPr>
            <p:spPr>
              <a:xfrm>
                <a:off x="1208314" y="1830637"/>
                <a:ext cx="10115939" cy="461665"/>
              </a:xfrm>
              <a:prstGeom prst="rect">
                <a:avLst/>
              </a:prstGeom>
              <a:noFill/>
            </p:spPr>
            <p:txBody>
              <a:bodyPr wrap="square">
                <a:spAutoFit/>
              </a:bodyPr>
              <a:lstStyle/>
              <a:p>
                <a:r>
                  <a:rPr lang="ja-JP" altLang="en-US" sz="2400" dirty="0">
                    <a:latin typeface="Tahoma" panose="020B0604030504040204" pitchFamily="34" charset="0"/>
                    <a:ea typeface="UD デジタル 教科書体 NK-R" panose="02020400000000000000" pitchFamily="18" charset="-128"/>
                    <a:cs typeface="Tahoma" panose="020B0604030504040204" pitchFamily="34" charset="0"/>
                  </a:rPr>
                  <a:t>INSERT INTO shohin(num, name, price) VALUE(1, 'キーボード', 1500);</a:t>
                </a:r>
              </a:p>
            </p:txBody>
          </p:sp>
        </p:grpSp>
        <p:sp>
          <p:nvSpPr>
            <p:cNvPr id="18" name="コンテンツ プレースホルダー 2">
              <a:extLst>
                <a:ext uri="{FF2B5EF4-FFF2-40B4-BE49-F238E27FC236}">
                  <a16:creationId xmlns:a16="http://schemas.microsoft.com/office/drawing/2014/main" id="{F80903D1-7889-4C64-520E-29FE7DDD07DE}"/>
                </a:ext>
              </a:extLst>
            </p:cNvPr>
            <p:cNvSpPr txBox="1">
              <a:spLocks/>
            </p:cNvSpPr>
            <p:nvPr/>
          </p:nvSpPr>
          <p:spPr>
            <a:xfrm>
              <a:off x="867747" y="3087902"/>
              <a:ext cx="10178322" cy="484974"/>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2400" dirty="0"/>
                <a:t>PRIMARY KEY </a:t>
              </a:r>
              <a:r>
                <a:rPr lang="ja-JP" altLang="en-US" sz="2400" dirty="0"/>
                <a:t>被り</a:t>
              </a:r>
            </a:p>
          </p:txBody>
        </p:sp>
      </p:grpSp>
      <p:grpSp>
        <p:nvGrpSpPr>
          <p:cNvPr id="20" name="グループ化 19">
            <a:extLst>
              <a:ext uri="{FF2B5EF4-FFF2-40B4-BE49-F238E27FC236}">
                <a16:creationId xmlns:a16="http://schemas.microsoft.com/office/drawing/2014/main" id="{8B55DB1D-9856-15A7-01C5-BF571C238832}"/>
              </a:ext>
            </a:extLst>
          </p:cNvPr>
          <p:cNvGrpSpPr/>
          <p:nvPr/>
        </p:nvGrpSpPr>
        <p:grpSpPr>
          <a:xfrm>
            <a:off x="867747" y="4738512"/>
            <a:ext cx="10552922" cy="484974"/>
            <a:chOff x="867747" y="1819469"/>
            <a:chExt cx="10552922" cy="484974"/>
          </a:xfrm>
        </p:grpSpPr>
        <p:sp>
          <p:nvSpPr>
            <p:cNvPr id="21" name="正方形/長方形 6">
              <a:extLst>
                <a:ext uri="{FF2B5EF4-FFF2-40B4-BE49-F238E27FC236}">
                  <a16:creationId xmlns:a16="http://schemas.microsoft.com/office/drawing/2014/main" id="{1B027239-04BC-56F1-9F63-B86097776E0A}"/>
                </a:ext>
              </a:extLst>
            </p:cNvPr>
            <p:cNvSpPr/>
            <p:nvPr/>
          </p:nvSpPr>
          <p:spPr>
            <a:xfrm>
              <a:off x="867747" y="1819469"/>
              <a:ext cx="10552922" cy="48497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ahoma" panose="020B0604030504040204" pitchFamily="34" charset="0"/>
                <a:cs typeface="Tahoma" panose="020B0604030504040204" pitchFamily="34" charset="0"/>
              </a:endParaRPr>
            </a:p>
          </p:txBody>
        </p:sp>
        <p:sp>
          <p:nvSpPr>
            <p:cNvPr id="22" name="テキスト ボックス 21">
              <a:extLst>
                <a:ext uri="{FF2B5EF4-FFF2-40B4-BE49-F238E27FC236}">
                  <a16:creationId xmlns:a16="http://schemas.microsoft.com/office/drawing/2014/main" id="{C17783FF-994D-2BA7-C5D4-42AA9FE64CB5}"/>
                </a:ext>
              </a:extLst>
            </p:cNvPr>
            <p:cNvSpPr txBox="1"/>
            <p:nvPr/>
          </p:nvSpPr>
          <p:spPr>
            <a:xfrm>
              <a:off x="1208314" y="1830637"/>
              <a:ext cx="9493897" cy="461665"/>
            </a:xfrm>
            <a:prstGeom prst="rect">
              <a:avLst/>
            </a:prstGeom>
            <a:noFill/>
          </p:spPr>
          <p:txBody>
            <a:bodyPr wrap="square">
              <a:spAutoFit/>
            </a:bodyPr>
            <a:lstStyle/>
            <a:p>
              <a:r>
                <a:rPr lang="ja-JP" altLang="en-US" sz="2400" dirty="0">
                  <a:latin typeface="Tahoma" panose="020B0604030504040204" pitchFamily="34" charset="0"/>
                  <a:ea typeface="UD デジタル 教科書体 NK-R" panose="02020400000000000000" pitchFamily="18" charset="-128"/>
                  <a:cs typeface="Tahoma" panose="020B0604030504040204" pitchFamily="34" charset="0"/>
                </a:rPr>
                <a:t>INSERT INTO shohin(num, name, price) VALUE(</a:t>
              </a:r>
              <a:r>
                <a:rPr lang="en-US" altLang="ja-JP" sz="2400" dirty="0">
                  <a:latin typeface="Tahoma" panose="020B0604030504040204" pitchFamily="34" charset="0"/>
                  <a:ea typeface="UD デジタル 教科書体 NK-R" panose="02020400000000000000" pitchFamily="18" charset="-128"/>
                  <a:cs typeface="Tahoma" panose="020B0604030504040204" pitchFamily="34" charset="0"/>
                </a:rPr>
                <a:t>2</a:t>
              </a:r>
              <a:r>
                <a:rPr lang="ja-JP" altLang="en-US" sz="2400" dirty="0">
                  <a:latin typeface="Tahoma" panose="020B0604030504040204" pitchFamily="34" charset="0"/>
                  <a:ea typeface="UD デジタル 教科書体 NK-R" panose="02020400000000000000" pitchFamily="18" charset="-128"/>
                  <a:cs typeface="Tahoma" panose="020B0604030504040204" pitchFamily="34" charset="0"/>
                </a:rPr>
                <a:t>, </a:t>
              </a:r>
              <a:r>
                <a:rPr lang="en-US" altLang="ja-JP" sz="2400" dirty="0">
                  <a:latin typeface="Tahoma" panose="020B0604030504040204" pitchFamily="34" charset="0"/>
                  <a:ea typeface="UD デジタル 教科書体 NK-R" panose="02020400000000000000" pitchFamily="18" charset="-128"/>
                  <a:cs typeface="Tahoma" panose="020B0604030504040204" pitchFamily="34" charset="0"/>
                </a:rPr>
                <a:t>NULL,</a:t>
              </a:r>
              <a:r>
                <a:rPr lang="ja-JP" altLang="en-US" sz="2400" dirty="0">
                  <a:latin typeface="Tahoma" panose="020B0604030504040204" pitchFamily="34" charset="0"/>
                  <a:ea typeface="UD デジタル 教科書体 NK-R" panose="02020400000000000000" pitchFamily="18" charset="-128"/>
                  <a:cs typeface="Tahoma" panose="020B0604030504040204" pitchFamily="34" charset="0"/>
                </a:rPr>
                <a:t> 1500);</a:t>
              </a:r>
            </a:p>
          </p:txBody>
        </p:sp>
      </p:grpSp>
      <p:sp>
        <p:nvSpPr>
          <p:cNvPr id="23" name="コンテンツ プレースホルダー 2">
            <a:extLst>
              <a:ext uri="{FF2B5EF4-FFF2-40B4-BE49-F238E27FC236}">
                <a16:creationId xmlns:a16="http://schemas.microsoft.com/office/drawing/2014/main" id="{92761FA9-BBF1-81D3-0488-F016256F4D63}"/>
              </a:ext>
            </a:extLst>
          </p:cNvPr>
          <p:cNvSpPr txBox="1">
            <a:spLocks/>
          </p:cNvSpPr>
          <p:nvPr/>
        </p:nvSpPr>
        <p:spPr>
          <a:xfrm>
            <a:off x="867747" y="4287622"/>
            <a:ext cx="10178322" cy="484974"/>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2400" dirty="0"/>
              <a:t>name</a:t>
            </a:r>
            <a:r>
              <a:rPr lang="ja-JP" altLang="en-US" sz="2400" dirty="0"/>
              <a:t>に</a:t>
            </a:r>
            <a:r>
              <a:rPr lang="en-US" altLang="ja-JP" sz="2400" dirty="0"/>
              <a:t>NULL</a:t>
            </a:r>
            <a:endParaRPr lang="ja-JP" altLang="en-US" sz="2400" dirty="0"/>
          </a:p>
        </p:txBody>
      </p:sp>
      <p:grpSp>
        <p:nvGrpSpPr>
          <p:cNvPr id="24" name="グループ化 23">
            <a:extLst>
              <a:ext uri="{FF2B5EF4-FFF2-40B4-BE49-F238E27FC236}">
                <a16:creationId xmlns:a16="http://schemas.microsoft.com/office/drawing/2014/main" id="{68979074-C1ED-B4AB-A2D9-88BCCDB9ABA9}"/>
              </a:ext>
            </a:extLst>
          </p:cNvPr>
          <p:cNvGrpSpPr/>
          <p:nvPr/>
        </p:nvGrpSpPr>
        <p:grpSpPr>
          <a:xfrm>
            <a:off x="866101" y="5916863"/>
            <a:ext cx="10552922" cy="484974"/>
            <a:chOff x="867747" y="1819469"/>
            <a:chExt cx="10552922" cy="484974"/>
          </a:xfrm>
        </p:grpSpPr>
        <p:sp>
          <p:nvSpPr>
            <p:cNvPr id="25" name="正方形/長方形 6">
              <a:extLst>
                <a:ext uri="{FF2B5EF4-FFF2-40B4-BE49-F238E27FC236}">
                  <a16:creationId xmlns:a16="http://schemas.microsoft.com/office/drawing/2014/main" id="{66945A54-230A-4503-749D-D0CC04E3E0D3}"/>
                </a:ext>
              </a:extLst>
            </p:cNvPr>
            <p:cNvSpPr/>
            <p:nvPr/>
          </p:nvSpPr>
          <p:spPr>
            <a:xfrm>
              <a:off x="867747" y="1819469"/>
              <a:ext cx="10552922" cy="48497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ahoma" panose="020B0604030504040204" pitchFamily="34" charset="0"/>
                <a:cs typeface="Tahoma" panose="020B0604030504040204" pitchFamily="34" charset="0"/>
              </a:endParaRPr>
            </a:p>
          </p:txBody>
        </p:sp>
        <p:sp>
          <p:nvSpPr>
            <p:cNvPr id="26" name="テキスト ボックス 25">
              <a:extLst>
                <a:ext uri="{FF2B5EF4-FFF2-40B4-BE49-F238E27FC236}">
                  <a16:creationId xmlns:a16="http://schemas.microsoft.com/office/drawing/2014/main" id="{BF071E18-571F-5058-AC0C-549D6B9AC154}"/>
                </a:ext>
              </a:extLst>
            </p:cNvPr>
            <p:cNvSpPr txBox="1"/>
            <p:nvPr/>
          </p:nvSpPr>
          <p:spPr>
            <a:xfrm>
              <a:off x="1208314" y="1830637"/>
              <a:ext cx="9493897" cy="461665"/>
            </a:xfrm>
            <a:prstGeom prst="rect">
              <a:avLst/>
            </a:prstGeom>
            <a:noFill/>
          </p:spPr>
          <p:txBody>
            <a:bodyPr wrap="square">
              <a:spAutoFit/>
            </a:bodyPr>
            <a:lstStyle/>
            <a:p>
              <a:r>
                <a:rPr lang="ja-JP" altLang="en-US" sz="2400" dirty="0">
                  <a:latin typeface="Tahoma" panose="020B0604030504040204" pitchFamily="34" charset="0"/>
                  <a:ea typeface="UD デジタル 教科書体 NK-R" panose="02020400000000000000" pitchFamily="18" charset="-128"/>
                  <a:cs typeface="Tahoma" panose="020B0604030504040204" pitchFamily="34" charset="0"/>
                </a:rPr>
                <a:t>INSERT INTO shohin(num, name, price) VALUE(</a:t>
              </a:r>
              <a:r>
                <a:rPr lang="en-US" altLang="ja-JP" sz="2400" dirty="0">
                  <a:latin typeface="Tahoma" panose="020B0604030504040204" pitchFamily="34" charset="0"/>
                  <a:ea typeface="UD デジタル 教科書体 NK-R" panose="02020400000000000000" pitchFamily="18" charset="-128"/>
                  <a:cs typeface="Tahoma" panose="020B0604030504040204" pitchFamily="34" charset="0"/>
                </a:rPr>
                <a:t>2</a:t>
              </a:r>
              <a:r>
                <a:rPr lang="ja-JP" altLang="en-US" sz="2400" dirty="0">
                  <a:latin typeface="Tahoma" panose="020B0604030504040204" pitchFamily="34" charset="0"/>
                  <a:ea typeface="UD デジタル 教科書体 NK-R" panose="02020400000000000000" pitchFamily="18" charset="-128"/>
                  <a:cs typeface="Tahoma" panose="020B0604030504040204" pitchFamily="34" charset="0"/>
                </a:rPr>
                <a:t>, 'カメラ', </a:t>
              </a:r>
              <a:r>
                <a:rPr lang="en-US" altLang="ja-JP" sz="2400" dirty="0">
                  <a:latin typeface="Tahoma" panose="020B0604030504040204" pitchFamily="34" charset="0"/>
                  <a:ea typeface="UD デジタル 教科書体 NK-R" panose="02020400000000000000" pitchFamily="18" charset="-128"/>
                  <a:cs typeface="Tahoma" panose="020B0604030504040204" pitchFamily="34" charset="0"/>
                </a:rPr>
                <a:t>-500</a:t>
              </a:r>
              <a:r>
                <a:rPr lang="ja-JP" altLang="en-US" sz="2400" dirty="0">
                  <a:latin typeface="Tahoma" panose="020B0604030504040204" pitchFamily="34" charset="0"/>
                  <a:ea typeface="UD デジタル 教科書体 NK-R" panose="02020400000000000000" pitchFamily="18" charset="-128"/>
                  <a:cs typeface="Tahoma" panose="020B0604030504040204" pitchFamily="34" charset="0"/>
                </a:rPr>
                <a:t>);</a:t>
              </a:r>
            </a:p>
          </p:txBody>
        </p:sp>
      </p:grpSp>
      <p:sp>
        <p:nvSpPr>
          <p:cNvPr id="27" name="コンテンツ プレースホルダー 2">
            <a:extLst>
              <a:ext uri="{FF2B5EF4-FFF2-40B4-BE49-F238E27FC236}">
                <a16:creationId xmlns:a16="http://schemas.microsoft.com/office/drawing/2014/main" id="{8B492A13-2710-648B-1546-DDD4ECF912C9}"/>
              </a:ext>
            </a:extLst>
          </p:cNvPr>
          <p:cNvSpPr txBox="1">
            <a:spLocks/>
          </p:cNvSpPr>
          <p:nvPr/>
        </p:nvSpPr>
        <p:spPr>
          <a:xfrm>
            <a:off x="866101" y="5431889"/>
            <a:ext cx="10178322" cy="484974"/>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2400" dirty="0"/>
              <a:t>price &lt; 0</a:t>
            </a:r>
            <a:endParaRPr lang="ja-JP" altLang="en-US" sz="2400" dirty="0"/>
          </a:p>
        </p:txBody>
      </p:sp>
    </p:spTree>
    <p:extLst>
      <p:ext uri="{BB962C8B-B14F-4D97-AF65-F5344CB8AC3E}">
        <p14:creationId xmlns:p14="http://schemas.microsoft.com/office/powerpoint/2010/main" val="3243610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使用環境</a:t>
            </a:r>
            <a:endParaRPr kumimoji="1" lang="ja-JP" altLang="en-US" dirty="0"/>
          </a:p>
        </p:txBody>
      </p:sp>
      <p:sp>
        <p:nvSpPr>
          <p:cNvPr id="3" name="コンテンツ プレースホルダー 2"/>
          <p:cNvSpPr>
            <a:spLocks noGrp="1"/>
          </p:cNvSpPr>
          <p:nvPr>
            <p:ph idx="1"/>
          </p:nvPr>
        </p:nvSpPr>
        <p:spPr>
          <a:xfrm>
            <a:off x="486137" y="1018572"/>
            <a:ext cx="11412638" cy="5578999"/>
          </a:xfrm>
        </p:spPr>
        <p:txBody>
          <a:bodyPr>
            <a:normAutofit lnSpcReduction="10000"/>
          </a:bodyPr>
          <a:lstStyle/>
          <a:p>
            <a:pPr marL="0" indent="0">
              <a:buNone/>
            </a:pPr>
            <a:r>
              <a:rPr lang="en-US" altLang="ja-JP" dirty="0"/>
              <a:t>RDBMS		</a:t>
            </a:r>
            <a:r>
              <a:rPr lang="ja-JP" altLang="en-US" dirty="0"/>
              <a:t>→</a:t>
            </a:r>
            <a:r>
              <a:rPr lang="en-US" altLang="ja-JP" dirty="0"/>
              <a:t>	MySQL(</a:t>
            </a:r>
            <a:r>
              <a:rPr lang="ja-JP" altLang="en-US" dirty="0"/>
              <a:t>から派生の</a:t>
            </a:r>
            <a:r>
              <a:rPr lang="en-US" altLang="ja-JP" dirty="0" err="1">
                <a:solidFill>
                  <a:srgbClr val="FF0000"/>
                </a:solidFill>
              </a:rPr>
              <a:t>MariaDB</a:t>
            </a:r>
            <a:r>
              <a:rPr lang="en-US" altLang="ja-JP" dirty="0"/>
              <a:t>)</a:t>
            </a:r>
          </a:p>
          <a:p>
            <a:pPr marL="0" indent="0">
              <a:buNone/>
            </a:pPr>
            <a:r>
              <a:rPr lang="ja-JP" altLang="en-US" dirty="0"/>
              <a:t>ツール</a:t>
            </a:r>
            <a:r>
              <a:rPr lang="en-US" altLang="ja-JP" dirty="0"/>
              <a:t>		</a:t>
            </a:r>
            <a:r>
              <a:rPr lang="ja-JP" altLang="en-US" dirty="0"/>
              <a:t>→</a:t>
            </a:r>
            <a:r>
              <a:rPr lang="en-US" altLang="ja-JP" dirty="0"/>
              <a:t>	</a:t>
            </a:r>
            <a:r>
              <a:rPr lang="en-US" altLang="ja-JP" dirty="0" err="1">
                <a:solidFill>
                  <a:srgbClr val="FF0000"/>
                </a:solidFill>
              </a:rPr>
              <a:t>phpMyAdmin</a:t>
            </a:r>
            <a:endParaRPr lang="en-US" altLang="ja-JP" dirty="0">
              <a:solidFill>
                <a:srgbClr val="FF0000"/>
              </a:solidFill>
            </a:endParaRPr>
          </a:p>
          <a:p>
            <a:pPr marL="0" indent="0">
              <a:buNone/>
            </a:pPr>
            <a:endParaRPr lang="en-US" altLang="ja-JP" dirty="0"/>
          </a:p>
          <a:p>
            <a:pPr marL="0" indent="0">
              <a:buNone/>
            </a:pPr>
            <a:r>
              <a:rPr lang="en-US" altLang="ja-JP" dirty="0"/>
              <a:t>MySQL</a:t>
            </a:r>
          </a:p>
          <a:p>
            <a:pPr marL="457200" lvl="1" indent="0">
              <a:buNone/>
            </a:pPr>
            <a:r>
              <a:rPr lang="en-US" altLang="ja-JP" dirty="0">
                <a:solidFill>
                  <a:srgbClr val="FF0000"/>
                </a:solidFill>
              </a:rPr>
              <a:t>WEB</a:t>
            </a:r>
            <a:r>
              <a:rPr lang="ja-JP" altLang="en-US" dirty="0">
                <a:solidFill>
                  <a:srgbClr val="FF0000"/>
                </a:solidFill>
              </a:rPr>
              <a:t>サイトにおいて多く使用される</a:t>
            </a:r>
            <a:r>
              <a:rPr lang="en-US" altLang="ja-JP" dirty="0">
                <a:solidFill>
                  <a:srgbClr val="FF0000"/>
                </a:solidFill>
              </a:rPr>
              <a:t>RDBMS</a:t>
            </a:r>
          </a:p>
          <a:p>
            <a:pPr marL="457200" lvl="1" indent="0">
              <a:buNone/>
            </a:pPr>
            <a:r>
              <a:rPr lang="ja-JP" altLang="en-US" dirty="0"/>
              <a:t>小～中規模の</a:t>
            </a:r>
            <a:r>
              <a:rPr lang="en-US" altLang="ja-JP" dirty="0"/>
              <a:t>WEB</a:t>
            </a:r>
            <a:r>
              <a:rPr lang="ja-JP" altLang="en-US" dirty="0"/>
              <a:t>サイトの多くが</a:t>
            </a:r>
            <a:r>
              <a:rPr lang="en-US" altLang="ja-JP" dirty="0"/>
              <a:t>MySQL</a:t>
            </a:r>
            <a:r>
              <a:rPr lang="ja-JP" altLang="en-US" dirty="0"/>
              <a:t>からの派生で構築</a:t>
            </a:r>
            <a:endParaRPr lang="en-US" altLang="ja-JP" dirty="0"/>
          </a:p>
          <a:p>
            <a:pPr marL="0" indent="0">
              <a:buNone/>
            </a:pPr>
            <a:r>
              <a:rPr lang="en-US" altLang="ja-JP" dirty="0" err="1"/>
              <a:t>phpMyAdmin</a:t>
            </a:r>
            <a:endParaRPr lang="en-US" altLang="ja-JP" dirty="0"/>
          </a:p>
          <a:p>
            <a:pPr marL="457200" lvl="1" indent="0">
              <a:buNone/>
            </a:pPr>
            <a:r>
              <a:rPr lang="en-US" altLang="ja-JP" dirty="0"/>
              <a:t>MySQL</a:t>
            </a:r>
            <a:r>
              <a:rPr lang="ja-JP" altLang="en-US" dirty="0"/>
              <a:t>をブラウザで管理するための</a:t>
            </a:r>
            <a:r>
              <a:rPr lang="en-US" altLang="ja-JP" dirty="0"/>
              <a:t>DB</a:t>
            </a:r>
            <a:r>
              <a:rPr lang="ja-JP" altLang="en-US" dirty="0"/>
              <a:t>接続クライアントツール </a:t>
            </a:r>
            <a:r>
              <a:rPr lang="en-US" altLang="ja-JP" dirty="0">
                <a:solidFill>
                  <a:srgbClr val="FF0000"/>
                </a:solidFill>
              </a:rPr>
              <a:t>SQL</a:t>
            </a:r>
            <a:r>
              <a:rPr lang="ja-JP" altLang="en-US" dirty="0">
                <a:solidFill>
                  <a:srgbClr val="FF0000"/>
                </a:solidFill>
              </a:rPr>
              <a:t>がかけなくてもある程度</a:t>
            </a:r>
            <a:r>
              <a:rPr lang="en-US" altLang="ja-JP" dirty="0">
                <a:solidFill>
                  <a:srgbClr val="FF0000"/>
                </a:solidFill>
              </a:rPr>
              <a:t>DB</a:t>
            </a:r>
            <a:r>
              <a:rPr lang="ja-JP" altLang="en-US" dirty="0">
                <a:solidFill>
                  <a:srgbClr val="FF0000"/>
                </a:solidFill>
              </a:rPr>
              <a:t>の操作ができる。</a:t>
            </a:r>
            <a:endParaRPr lang="en-US" altLang="ja-JP" dirty="0">
              <a:solidFill>
                <a:srgbClr val="FF0000"/>
              </a:solidFill>
            </a:endParaRP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19</a:t>
            </a:fld>
            <a:endParaRPr kumimoji="1" lang="ja-JP" altLang="en-US"/>
          </a:p>
        </p:txBody>
      </p:sp>
    </p:spTree>
    <p:extLst>
      <p:ext uri="{BB962C8B-B14F-4D97-AF65-F5344CB8AC3E}">
        <p14:creationId xmlns:p14="http://schemas.microsoft.com/office/powerpoint/2010/main" val="340263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145BF7-B428-E6D3-3C93-DCFFCA4A195E}"/>
              </a:ext>
            </a:extLst>
          </p:cNvPr>
          <p:cNvSpPr>
            <a:spLocks noGrp="1"/>
          </p:cNvSpPr>
          <p:nvPr>
            <p:ph type="title"/>
          </p:nvPr>
        </p:nvSpPr>
        <p:spPr/>
        <p:txBody>
          <a:bodyPr/>
          <a:lstStyle/>
          <a:p>
            <a:r>
              <a:rPr lang="ja-JP" altLang="en-US" dirty="0"/>
              <a:t>フールプルーフ</a:t>
            </a:r>
            <a:endParaRPr kumimoji="1" lang="ja-JP" altLang="en-US" dirty="0"/>
          </a:p>
        </p:txBody>
      </p:sp>
      <p:sp>
        <p:nvSpPr>
          <p:cNvPr id="3" name="コンテンツ プレースホルダー 2">
            <a:extLst>
              <a:ext uri="{FF2B5EF4-FFF2-40B4-BE49-F238E27FC236}">
                <a16:creationId xmlns:a16="http://schemas.microsoft.com/office/drawing/2014/main" id="{96A5F749-EADE-DD59-987B-5BEA382CED2B}"/>
              </a:ext>
            </a:extLst>
          </p:cNvPr>
          <p:cNvSpPr>
            <a:spLocks noGrp="1"/>
          </p:cNvSpPr>
          <p:nvPr>
            <p:ph idx="1"/>
          </p:nvPr>
        </p:nvSpPr>
        <p:spPr>
          <a:xfrm>
            <a:off x="634482" y="1200150"/>
            <a:ext cx="10982130" cy="5116673"/>
          </a:xfrm>
        </p:spPr>
        <p:txBody>
          <a:bodyPr>
            <a:normAutofit/>
          </a:bodyPr>
          <a:lstStyle/>
          <a:p>
            <a:pPr marL="0" indent="0">
              <a:buNone/>
            </a:pPr>
            <a:r>
              <a:rPr kumimoji="1" lang="ja-JP" altLang="en-US" dirty="0"/>
              <a:t>人為的ミスによるシステムの誤動作を</a:t>
            </a:r>
            <a:br>
              <a:rPr kumimoji="1" lang="en-US" altLang="ja-JP" dirty="0"/>
            </a:br>
            <a:r>
              <a:rPr kumimoji="1" lang="ja-JP" altLang="en-US" dirty="0"/>
              <a:t>防ぐようにする設計思想</a:t>
            </a:r>
            <a:endParaRPr kumimoji="1" lang="en-US" altLang="ja-JP" dirty="0"/>
          </a:p>
          <a:p>
            <a:pPr marL="0" indent="0">
              <a:buNone/>
            </a:pPr>
            <a:endParaRPr kumimoji="1" lang="en-US" altLang="ja-JP" dirty="0"/>
          </a:p>
          <a:p>
            <a:pPr marL="0" indent="0">
              <a:buNone/>
            </a:pPr>
            <a:r>
              <a:rPr kumimoji="1" lang="ja-JP" altLang="en-US" dirty="0"/>
              <a:t>制約　→　入力時にミスであることを伝える</a:t>
            </a:r>
            <a:endParaRPr kumimoji="1" lang="en-US" altLang="ja-JP" dirty="0"/>
          </a:p>
          <a:p>
            <a:pPr marL="0" indent="0">
              <a:buNone/>
            </a:pPr>
            <a:endParaRPr lang="en-US" altLang="ja-JP" dirty="0"/>
          </a:p>
          <a:p>
            <a:pPr marL="0" indent="0">
              <a:buNone/>
            </a:pPr>
            <a:r>
              <a:rPr lang="ja-JP" altLang="en-US" dirty="0"/>
              <a:t>人為的ミスをもっと減らすなら・・・</a:t>
            </a:r>
            <a:endParaRPr lang="en-US" altLang="ja-JP" dirty="0"/>
          </a:p>
          <a:p>
            <a:pPr marL="0" indent="0">
              <a:buNone/>
            </a:pPr>
            <a:r>
              <a:rPr kumimoji="1" lang="ja-JP" altLang="en-US" dirty="0">
                <a:solidFill>
                  <a:srgbClr val="FF0000"/>
                </a:solidFill>
              </a:rPr>
              <a:t>そもそも入力させない </a:t>
            </a:r>
            <a:r>
              <a:rPr lang="ja-JP" altLang="en-US" dirty="0"/>
              <a:t>→ 自動入力の適用</a:t>
            </a:r>
            <a:endParaRPr kumimoji="1" lang="ja-JP" altLang="en-US" dirty="0"/>
          </a:p>
        </p:txBody>
      </p:sp>
      <p:sp>
        <p:nvSpPr>
          <p:cNvPr id="4" name="スライド番号プレースホルダー 3">
            <a:extLst>
              <a:ext uri="{FF2B5EF4-FFF2-40B4-BE49-F238E27FC236}">
                <a16:creationId xmlns:a16="http://schemas.microsoft.com/office/drawing/2014/main" id="{2BF7D0E2-FB37-85C1-5446-02B892DB53D7}"/>
              </a:ext>
            </a:extLst>
          </p:cNvPr>
          <p:cNvSpPr>
            <a:spLocks noGrp="1"/>
          </p:cNvSpPr>
          <p:nvPr>
            <p:ph type="sldNum" sz="quarter" idx="12"/>
          </p:nvPr>
        </p:nvSpPr>
        <p:spPr/>
        <p:txBody>
          <a:bodyPr/>
          <a:lstStyle/>
          <a:p>
            <a:fld id="{5A94AD81-C81A-455B-A87B-15031EE15849}" type="slidenum">
              <a:rPr kumimoji="1" lang="ja-JP" altLang="en-US" smtClean="0"/>
              <a:t>190</a:t>
            </a:fld>
            <a:endParaRPr kumimoji="1" lang="ja-JP" altLang="en-US"/>
          </a:p>
        </p:txBody>
      </p:sp>
      <mc:AlternateContent xmlns:mc="http://schemas.openxmlformats.org/markup-compatibility/2006">
        <mc:Choice xmlns:p14="http://schemas.microsoft.com/office/powerpoint/2010/main" Requires="p14">
          <p:contentPart p14:bwMode="auto" r:id="rId2">
            <p14:nvContentPartPr>
              <p14:cNvPr id="5" name="インク 4">
                <a:extLst>
                  <a:ext uri="{FF2B5EF4-FFF2-40B4-BE49-F238E27FC236}">
                    <a16:creationId xmlns:a16="http://schemas.microsoft.com/office/drawing/2014/main" id="{92DB9E18-9A33-4CF2-AE85-30B2D51694A8}"/>
                  </a:ext>
                </a:extLst>
              </p14:cNvPr>
              <p14:cNvContentPartPr/>
              <p14:nvPr/>
            </p14:nvContentPartPr>
            <p14:xfrm>
              <a:off x="754200" y="5412600"/>
              <a:ext cx="3988800" cy="85680"/>
            </p14:xfrm>
          </p:contentPart>
        </mc:Choice>
        <mc:Fallback>
          <p:pic>
            <p:nvPicPr>
              <p:cNvPr id="5" name="インク 4">
                <a:extLst>
                  <a:ext uri="{FF2B5EF4-FFF2-40B4-BE49-F238E27FC236}">
                    <a16:creationId xmlns:a16="http://schemas.microsoft.com/office/drawing/2014/main" id="{92DB9E18-9A33-4CF2-AE85-30B2D51694A8}"/>
                  </a:ext>
                </a:extLst>
              </p:cNvPr>
              <p:cNvPicPr/>
              <p:nvPr/>
            </p:nvPicPr>
            <p:blipFill>
              <a:blip r:embed="rId3"/>
              <a:stretch>
                <a:fillRect/>
              </a:stretch>
            </p:blipFill>
            <p:spPr>
              <a:xfrm>
                <a:off x="738360" y="5349240"/>
                <a:ext cx="402012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6" name="インク 5">
                <a:extLst>
                  <a:ext uri="{FF2B5EF4-FFF2-40B4-BE49-F238E27FC236}">
                    <a16:creationId xmlns:a16="http://schemas.microsoft.com/office/drawing/2014/main" id="{97E32AA5-564D-4847-A591-7A0ABB08974E}"/>
                  </a:ext>
                </a:extLst>
              </p14:cNvPr>
              <p14:cNvContentPartPr/>
              <p14:nvPr/>
            </p14:nvContentPartPr>
            <p14:xfrm>
              <a:off x="793800" y="5505840"/>
              <a:ext cx="4014000" cy="75240"/>
            </p14:xfrm>
          </p:contentPart>
        </mc:Choice>
        <mc:Fallback>
          <p:pic>
            <p:nvPicPr>
              <p:cNvPr id="6" name="インク 5">
                <a:extLst>
                  <a:ext uri="{FF2B5EF4-FFF2-40B4-BE49-F238E27FC236}">
                    <a16:creationId xmlns:a16="http://schemas.microsoft.com/office/drawing/2014/main" id="{97E32AA5-564D-4847-A591-7A0ABB08974E}"/>
                  </a:ext>
                </a:extLst>
              </p:cNvPr>
              <p:cNvPicPr/>
              <p:nvPr/>
            </p:nvPicPr>
            <p:blipFill>
              <a:blip r:embed="rId5"/>
              <a:stretch>
                <a:fillRect/>
              </a:stretch>
            </p:blipFill>
            <p:spPr>
              <a:xfrm>
                <a:off x="777960" y="5442480"/>
                <a:ext cx="404532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インク 6">
                <a:extLst>
                  <a:ext uri="{FF2B5EF4-FFF2-40B4-BE49-F238E27FC236}">
                    <a16:creationId xmlns:a16="http://schemas.microsoft.com/office/drawing/2014/main" id="{62CDC750-E4DA-48DE-8A0C-F4BE074CA1CF}"/>
                  </a:ext>
                </a:extLst>
              </p14:cNvPr>
              <p14:cNvContentPartPr/>
              <p14:nvPr/>
            </p14:nvContentPartPr>
            <p14:xfrm>
              <a:off x="700920" y="5594040"/>
              <a:ext cx="4052160" cy="91080"/>
            </p14:xfrm>
          </p:contentPart>
        </mc:Choice>
        <mc:Fallback>
          <p:pic>
            <p:nvPicPr>
              <p:cNvPr id="7" name="インク 6">
                <a:extLst>
                  <a:ext uri="{FF2B5EF4-FFF2-40B4-BE49-F238E27FC236}">
                    <a16:creationId xmlns:a16="http://schemas.microsoft.com/office/drawing/2014/main" id="{62CDC750-E4DA-48DE-8A0C-F4BE074CA1CF}"/>
                  </a:ext>
                </a:extLst>
              </p:cNvPr>
              <p:cNvPicPr/>
              <p:nvPr/>
            </p:nvPicPr>
            <p:blipFill>
              <a:blip r:embed="rId7"/>
              <a:stretch>
                <a:fillRect/>
              </a:stretch>
            </p:blipFill>
            <p:spPr>
              <a:xfrm>
                <a:off x="685080" y="5530680"/>
                <a:ext cx="408348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インク 7">
                <a:extLst>
                  <a:ext uri="{FF2B5EF4-FFF2-40B4-BE49-F238E27FC236}">
                    <a16:creationId xmlns:a16="http://schemas.microsoft.com/office/drawing/2014/main" id="{67D308D8-CC13-4BDB-8F44-8C2B3636BEAD}"/>
                  </a:ext>
                </a:extLst>
              </p14:cNvPr>
              <p14:cNvContentPartPr/>
              <p14:nvPr/>
            </p14:nvContentPartPr>
            <p14:xfrm>
              <a:off x="838440" y="5678280"/>
              <a:ext cx="3947040" cy="101880"/>
            </p14:xfrm>
          </p:contentPart>
        </mc:Choice>
        <mc:Fallback>
          <p:pic>
            <p:nvPicPr>
              <p:cNvPr id="8" name="インク 7">
                <a:extLst>
                  <a:ext uri="{FF2B5EF4-FFF2-40B4-BE49-F238E27FC236}">
                    <a16:creationId xmlns:a16="http://schemas.microsoft.com/office/drawing/2014/main" id="{67D308D8-CC13-4BDB-8F44-8C2B3636BEAD}"/>
                  </a:ext>
                </a:extLst>
              </p:cNvPr>
              <p:cNvPicPr/>
              <p:nvPr/>
            </p:nvPicPr>
            <p:blipFill>
              <a:blip r:embed="rId9"/>
              <a:stretch>
                <a:fillRect/>
              </a:stretch>
            </p:blipFill>
            <p:spPr>
              <a:xfrm>
                <a:off x="822600" y="5614920"/>
                <a:ext cx="397836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 name="インク 8">
                <a:extLst>
                  <a:ext uri="{FF2B5EF4-FFF2-40B4-BE49-F238E27FC236}">
                    <a16:creationId xmlns:a16="http://schemas.microsoft.com/office/drawing/2014/main" id="{8DBE681F-5F3B-4AE3-979A-3000DB2CA828}"/>
                  </a:ext>
                </a:extLst>
              </p14:cNvPr>
              <p14:cNvContentPartPr/>
              <p14:nvPr/>
            </p14:nvContentPartPr>
            <p14:xfrm>
              <a:off x="926640" y="5544000"/>
              <a:ext cx="793800" cy="62280"/>
            </p14:xfrm>
          </p:contentPart>
        </mc:Choice>
        <mc:Fallback>
          <p:pic>
            <p:nvPicPr>
              <p:cNvPr id="9" name="インク 8">
                <a:extLst>
                  <a:ext uri="{FF2B5EF4-FFF2-40B4-BE49-F238E27FC236}">
                    <a16:creationId xmlns:a16="http://schemas.microsoft.com/office/drawing/2014/main" id="{8DBE681F-5F3B-4AE3-979A-3000DB2CA828}"/>
                  </a:ext>
                </a:extLst>
              </p:cNvPr>
              <p:cNvPicPr/>
              <p:nvPr/>
            </p:nvPicPr>
            <p:blipFill>
              <a:blip r:embed="rId11"/>
              <a:stretch>
                <a:fillRect/>
              </a:stretch>
            </p:blipFill>
            <p:spPr>
              <a:xfrm>
                <a:off x="910800" y="5480640"/>
                <a:ext cx="82512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 name="インク 9">
                <a:extLst>
                  <a:ext uri="{FF2B5EF4-FFF2-40B4-BE49-F238E27FC236}">
                    <a16:creationId xmlns:a16="http://schemas.microsoft.com/office/drawing/2014/main" id="{F67B321B-95D9-452F-A308-765768D19F7E}"/>
                  </a:ext>
                </a:extLst>
              </p14:cNvPr>
              <p14:cNvContentPartPr/>
              <p14:nvPr/>
            </p14:nvContentPartPr>
            <p14:xfrm>
              <a:off x="1080360" y="619920"/>
              <a:ext cx="7724520" cy="5269680"/>
            </p14:xfrm>
          </p:contentPart>
        </mc:Choice>
        <mc:Fallback>
          <p:pic>
            <p:nvPicPr>
              <p:cNvPr id="10" name="インク 9">
                <a:extLst>
                  <a:ext uri="{FF2B5EF4-FFF2-40B4-BE49-F238E27FC236}">
                    <a16:creationId xmlns:a16="http://schemas.microsoft.com/office/drawing/2014/main" id="{F67B321B-95D9-452F-A308-765768D19F7E}"/>
                  </a:ext>
                </a:extLst>
              </p:cNvPr>
              <p:cNvPicPr/>
              <p:nvPr/>
            </p:nvPicPr>
            <p:blipFill>
              <a:blip r:embed="rId13"/>
              <a:stretch>
                <a:fillRect/>
              </a:stretch>
            </p:blipFill>
            <p:spPr>
              <a:xfrm>
                <a:off x="1071000" y="610560"/>
                <a:ext cx="7743240" cy="5288400"/>
              </a:xfrm>
              <a:prstGeom prst="rect">
                <a:avLst/>
              </a:prstGeom>
            </p:spPr>
          </p:pic>
        </mc:Fallback>
      </mc:AlternateContent>
    </p:spTree>
    <p:extLst>
      <p:ext uri="{BB962C8B-B14F-4D97-AF65-F5344CB8AC3E}">
        <p14:creationId xmlns:p14="http://schemas.microsoft.com/office/powerpoint/2010/main" val="304489581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63F85B-15FE-A26D-AE1C-BCE83673A807}"/>
              </a:ext>
            </a:extLst>
          </p:cNvPr>
          <p:cNvSpPr>
            <a:spLocks noGrp="1"/>
          </p:cNvSpPr>
          <p:nvPr>
            <p:ph type="title"/>
          </p:nvPr>
        </p:nvSpPr>
        <p:spPr/>
        <p:txBody>
          <a:bodyPr/>
          <a:lstStyle/>
          <a:p>
            <a:r>
              <a:rPr lang="ja-JP" altLang="en-US" dirty="0"/>
              <a:t>テーブルの再作成</a:t>
            </a:r>
            <a:endParaRPr kumimoji="1" lang="ja-JP" altLang="en-US" dirty="0"/>
          </a:p>
        </p:txBody>
      </p:sp>
      <p:sp>
        <p:nvSpPr>
          <p:cNvPr id="4" name="スライド番号プレースホルダー 3">
            <a:extLst>
              <a:ext uri="{FF2B5EF4-FFF2-40B4-BE49-F238E27FC236}">
                <a16:creationId xmlns:a16="http://schemas.microsoft.com/office/drawing/2014/main" id="{D4887627-2913-D356-42C1-7B5E71498A04}"/>
              </a:ext>
            </a:extLst>
          </p:cNvPr>
          <p:cNvSpPr>
            <a:spLocks noGrp="1"/>
          </p:cNvSpPr>
          <p:nvPr>
            <p:ph type="sldNum" sz="quarter" idx="12"/>
          </p:nvPr>
        </p:nvSpPr>
        <p:spPr/>
        <p:txBody>
          <a:bodyPr/>
          <a:lstStyle/>
          <a:p>
            <a:fld id="{5A94AD81-C81A-455B-A87B-15031EE15849}" type="slidenum">
              <a:rPr kumimoji="1" lang="ja-JP" altLang="en-US" smtClean="0"/>
              <a:t>191</a:t>
            </a:fld>
            <a:endParaRPr kumimoji="1" lang="ja-JP" altLang="en-US"/>
          </a:p>
        </p:txBody>
      </p:sp>
      <p:grpSp>
        <p:nvGrpSpPr>
          <p:cNvPr id="6" name="グループ化 5">
            <a:extLst>
              <a:ext uri="{FF2B5EF4-FFF2-40B4-BE49-F238E27FC236}">
                <a16:creationId xmlns:a16="http://schemas.microsoft.com/office/drawing/2014/main" id="{B0BBAAC8-AD1E-EF86-C148-5C09D376E69A}"/>
              </a:ext>
            </a:extLst>
          </p:cNvPr>
          <p:cNvGrpSpPr/>
          <p:nvPr/>
        </p:nvGrpSpPr>
        <p:grpSpPr>
          <a:xfrm>
            <a:off x="240950" y="1537968"/>
            <a:ext cx="5102913" cy="608074"/>
            <a:chOff x="867747" y="1819470"/>
            <a:chExt cx="5320096" cy="668080"/>
          </a:xfrm>
        </p:grpSpPr>
        <p:sp>
          <p:nvSpPr>
            <p:cNvPr id="7" name="正方形/長方形 6">
              <a:extLst>
                <a:ext uri="{FF2B5EF4-FFF2-40B4-BE49-F238E27FC236}">
                  <a16:creationId xmlns:a16="http://schemas.microsoft.com/office/drawing/2014/main" id="{AD566A2F-0A2A-2587-1E9D-53CBEEAE53DB}"/>
                </a:ext>
              </a:extLst>
            </p:cNvPr>
            <p:cNvSpPr/>
            <p:nvPr/>
          </p:nvSpPr>
          <p:spPr>
            <a:xfrm>
              <a:off x="867747" y="1819470"/>
              <a:ext cx="5320096" cy="668080"/>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ahoma" panose="020B0604030504040204" pitchFamily="34" charset="0"/>
                <a:cs typeface="Tahoma" panose="020B0604030504040204" pitchFamily="34" charset="0"/>
              </a:endParaRPr>
            </a:p>
          </p:txBody>
        </p:sp>
        <p:sp>
          <p:nvSpPr>
            <p:cNvPr id="8" name="テキスト ボックス 7">
              <a:extLst>
                <a:ext uri="{FF2B5EF4-FFF2-40B4-BE49-F238E27FC236}">
                  <a16:creationId xmlns:a16="http://schemas.microsoft.com/office/drawing/2014/main" id="{9C38D4CA-58A6-9F18-04EB-D0DE9A025DF1}"/>
                </a:ext>
              </a:extLst>
            </p:cNvPr>
            <p:cNvSpPr txBox="1"/>
            <p:nvPr/>
          </p:nvSpPr>
          <p:spPr>
            <a:xfrm>
              <a:off x="1014703" y="1819470"/>
              <a:ext cx="5026181" cy="642482"/>
            </a:xfrm>
            <a:prstGeom prst="rect">
              <a:avLst/>
            </a:prstGeom>
            <a:noFill/>
          </p:spPr>
          <p:txBody>
            <a:bodyPr wrap="square">
              <a:spAutoFit/>
            </a:bodyPr>
            <a:lstStyle/>
            <a:p>
              <a:r>
                <a:rPr lang="en-US" altLang="ja-JP" sz="3200" dirty="0">
                  <a:latin typeface="Tahoma" panose="020B0604030504040204" pitchFamily="34" charset="0"/>
                  <a:ea typeface="UD デジタル 教科書体 NK-R" panose="02020400000000000000" pitchFamily="18" charset="-128"/>
                  <a:cs typeface="Tahoma" panose="020B0604030504040204" pitchFamily="34" charset="0"/>
                </a:rPr>
                <a:t>DROP</a:t>
              </a:r>
              <a:r>
                <a:rPr lang="ja-JP" altLang="en-US" sz="3200" dirty="0">
                  <a:latin typeface="Tahoma" panose="020B0604030504040204" pitchFamily="34" charset="0"/>
                  <a:ea typeface="UD デジタル 教科書体 NK-R" panose="02020400000000000000" pitchFamily="18" charset="-128"/>
                  <a:cs typeface="Tahoma" panose="020B0604030504040204" pitchFamily="34" charset="0"/>
                </a:rPr>
                <a:t>　</a:t>
              </a:r>
              <a:r>
                <a:rPr lang="en-US" altLang="ja-JP" sz="3200" dirty="0">
                  <a:latin typeface="Tahoma" panose="020B0604030504040204" pitchFamily="34" charset="0"/>
                  <a:ea typeface="UD デジタル 教科書体 NK-R" panose="02020400000000000000" pitchFamily="18" charset="-128"/>
                  <a:cs typeface="Tahoma" panose="020B0604030504040204" pitchFamily="34" charset="0"/>
                </a:rPr>
                <a:t>TABLE </a:t>
              </a:r>
              <a:r>
                <a:rPr lang="ja-JP" altLang="en-US" sz="3200" dirty="0">
                  <a:latin typeface="Tahoma" panose="020B0604030504040204" pitchFamily="34" charset="0"/>
                  <a:ea typeface="UD デジタル 教科書体 NK-R" panose="02020400000000000000" pitchFamily="18" charset="-128"/>
                  <a:cs typeface="Tahoma" panose="020B0604030504040204" pitchFamily="34" charset="0"/>
                </a:rPr>
                <a:t>テーブル名</a:t>
              </a:r>
              <a:r>
                <a:rPr lang="en-US" altLang="ja-JP" sz="3200" dirty="0">
                  <a:latin typeface="Tahoma" panose="020B0604030504040204" pitchFamily="34" charset="0"/>
                  <a:ea typeface="UD デジタル 教科書体 NK-R" panose="02020400000000000000" pitchFamily="18" charset="-128"/>
                  <a:cs typeface="Tahoma" panose="020B0604030504040204" pitchFamily="34" charset="0"/>
                </a:rPr>
                <a:t>;</a:t>
              </a:r>
              <a:endParaRPr lang="ja-JP" altLang="en-US" sz="3200" dirty="0">
                <a:latin typeface="Tahoma" panose="020B0604030504040204" pitchFamily="34" charset="0"/>
                <a:ea typeface="UD デジタル 教科書体 NK-R" panose="02020400000000000000" pitchFamily="18" charset="-128"/>
                <a:cs typeface="Tahoma" panose="020B0604030504040204" pitchFamily="34" charset="0"/>
              </a:endParaRPr>
            </a:p>
          </p:txBody>
        </p:sp>
      </p:grpSp>
      <p:sp>
        <p:nvSpPr>
          <p:cNvPr id="10" name="コンテンツ プレースホルダー 2">
            <a:extLst>
              <a:ext uri="{FF2B5EF4-FFF2-40B4-BE49-F238E27FC236}">
                <a16:creationId xmlns:a16="http://schemas.microsoft.com/office/drawing/2014/main" id="{18840545-81A0-03C2-1873-60269A849F63}"/>
              </a:ext>
            </a:extLst>
          </p:cNvPr>
          <p:cNvSpPr txBox="1">
            <a:spLocks/>
          </p:cNvSpPr>
          <p:nvPr/>
        </p:nvSpPr>
        <p:spPr>
          <a:xfrm>
            <a:off x="240950" y="1029695"/>
            <a:ext cx="5102913" cy="484974"/>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2400" dirty="0"/>
              <a:t>テーブル削除</a:t>
            </a:r>
          </a:p>
        </p:txBody>
      </p:sp>
      <p:grpSp>
        <p:nvGrpSpPr>
          <p:cNvPr id="11" name="グループ化 10">
            <a:extLst>
              <a:ext uri="{FF2B5EF4-FFF2-40B4-BE49-F238E27FC236}">
                <a16:creationId xmlns:a16="http://schemas.microsoft.com/office/drawing/2014/main" id="{94A85027-AC07-E691-98B8-B20E05F24AE3}"/>
              </a:ext>
            </a:extLst>
          </p:cNvPr>
          <p:cNvGrpSpPr/>
          <p:nvPr/>
        </p:nvGrpSpPr>
        <p:grpSpPr>
          <a:xfrm>
            <a:off x="381907" y="2927192"/>
            <a:ext cx="10982779" cy="3790849"/>
            <a:chOff x="553080" y="1261814"/>
            <a:chExt cx="9607897" cy="2741896"/>
          </a:xfrm>
        </p:grpSpPr>
        <p:sp>
          <p:nvSpPr>
            <p:cNvPr id="12" name="正方形/長方形 6">
              <a:extLst>
                <a:ext uri="{FF2B5EF4-FFF2-40B4-BE49-F238E27FC236}">
                  <a16:creationId xmlns:a16="http://schemas.microsoft.com/office/drawing/2014/main" id="{89682D20-F903-06B1-1FDA-5B7A47F29E39}"/>
                </a:ext>
              </a:extLst>
            </p:cNvPr>
            <p:cNvSpPr/>
            <p:nvPr/>
          </p:nvSpPr>
          <p:spPr>
            <a:xfrm>
              <a:off x="553080" y="1261814"/>
              <a:ext cx="9607897" cy="2741896"/>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ahoma" panose="020B0604030504040204" pitchFamily="34" charset="0"/>
                <a:cs typeface="Tahoma" panose="020B0604030504040204" pitchFamily="34" charset="0"/>
              </a:endParaRPr>
            </a:p>
          </p:txBody>
        </p:sp>
        <p:sp>
          <p:nvSpPr>
            <p:cNvPr id="13" name="テキスト ボックス 12">
              <a:extLst>
                <a:ext uri="{FF2B5EF4-FFF2-40B4-BE49-F238E27FC236}">
                  <a16:creationId xmlns:a16="http://schemas.microsoft.com/office/drawing/2014/main" id="{34AF0707-A619-4EB7-EAAA-33D3D2C5B408}"/>
                </a:ext>
              </a:extLst>
            </p:cNvPr>
            <p:cNvSpPr txBox="1"/>
            <p:nvPr/>
          </p:nvSpPr>
          <p:spPr>
            <a:xfrm>
              <a:off x="1049694" y="1261816"/>
              <a:ext cx="8644812" cy="2738137"/>
            </a:xfrm>
            <a:prstGeom prst="rect">
              <a:avLst/>
            </a:prstGeom>
            <a:noFill/>
          </p:spPr>
          <p:txBody>
            <a:bodyPr wrap="square">
              <a:spAutoFit/>
            </a:bodyPr>
            <a:lstStyle/>
            <a:p>
              <a:r>
                <a:rPr lang="en-US" altLang="ja-JP" sz="2400" dirty="0">
                  <a:latin typeface="Tahoma" panose="020B0604030504040204" pitchFamily="34" charset="0"/>
                  <a:ea typeface="Tahoma" panose="020B0604030504040204" pitchFamily="34" charset="0"/>
                  <a:cs typeface="Tahoma" panose="020B0604030504040204" pitchFamily="34" charset="0"/>
                </a:rPr>
                <a:t>CREATE TABLE </a:t>
              </a:r>
              <a:r>
                <a:rPr lang="en-US" altLang="ja-JP" sz="2400" dirty="0" err="1">
                  <a:latin typeface="Tahoma" panose="020B0604030504040204" pitchFamily="34" charset="0"/>
                  <a:ea typeface="Tahoma" panose="020B0604030504040204" pitchFamily="34" charset="0"/>
                  <a:cs typeface="Tahoma" panose="020B0604030504040204" pitchFamily="34" charset="0"/>
                </a:rPr>
                <a:t>shohin</a:t>
              </a:r>
              <a:r>
                <a:rPr lang="en-US" altLang="ja-JP" sz="2400" dirty="0">
                  <a:latin typeface="Tahoma" panose="020B0604030504040204" pitchFamily="34" charset="0"/>
                  <a:ea typeface="Tahoma" panose="020B0604030504040204" pitchFamily="34" charset="0"/>
                  <a:cs typeface="Tahoma" panose="020B0604030504040204" pitchFamily="34" charset="0"/>
                </a:rPr>
                <a:t> (</a:t>
              </a:r>
            </a:p>
            <a:p>
              <a:pPr>
                <a:lnSpc>
                  <a:spcPct val="150000"/>
                </a:lnSpc>
              </a:pPr>
              <a:r>
                <a:rPr lang="en-US" altLang="ja-JP" sz="2400" dirty="0">
                  <a:latin typeface="Tahoma" panose="020B0604030504040204" pitchFamily="34" charset="0"/>
                  <a:ea typeface="Tahoma" panose="020B0604030504040204" pitchFamily="34" charset="0"/>
                  <a:cs typeface="Tahoma" panose="020B0604030504040204" pitchFamily="34" charset="0"/>
                </a:rPr>
                <a:t>	num INT(3) 			</a:t>
              </a:r>
              <a:r>
                <a:rPr lang="en-US" altLang="ja-JP" sz="2400" dirty="0">
                  <a:solidFill>
                    <a:srgbClr val="FF0000"/>
                  </a:solidFill>
                  <a:latin typeface="Tahoma" panose="020B0604030504040204" pitchFamily="34" charset="0"/>
                  <a:ea typeface="Tahoma" panose="020B0604030504040204" pitchFamily="34" charset="0"/>
                  <a:cs typeface="Tahoma" panose="020B0604030504040204" pitchFamily="34" charset="0"/>
                </a:rPr>
                <a:t>AUTO_INCREMENT</a:t>
              </a:r>
              <a:r>
                <a:rPr lang="en-US" altLang="ja-JP" sz="2400" dirty="0">
                  <a:latin typeface="Tahoma" panose="020B0604030504040204" pitchFamily="34" charset="0"/>
                  <a:ea typeface="Tahoma" panose="020B0604030504040204" pitchFamily="34" charset="0"/>
                  <a:cs typeface="Tahoma" panose="020B0604030504040204" pitchFamily="34" charset="0"/>
                </a:rPr>
                <a:t>	PRIMARY KEY,</a:t>
              </a:r>
            </a:p>
            <a:p>
              <a:pPr>
                <a:lnSpc>
                  <a:spcPct val="150000"/>
                </a:lnSpc>
              </a:pPr>
              <a:r>
                <a:rPr lang="en-US" altLang="ja-JP" sz="2400" dirty="0">
                  <a:latin typeface="Tahoma" panose="020B0604030504040204" pitchFamily="34" charset="0"/>
                  <a:ea typeface="Tahoma" panose="020B0604030504040204" pitchFamily="34" charset="0"/>
                  <a:cs typeface="Tahoma" panose="020B0604030504040204" pitchFamily="34" charset="0"/>
                </a:rPr>
                <a:t>	name VARCHAR(10) 	</a:t>
              </a:r>
              <a:r>
                <a:rPr lang="en-US" altLang="ja-JP" sz="2400" dirty="0">
                  <a:solidFill>
                    <a:srgbClr val="FF0000"/>
                  </a:solidFill>
                  <a:latin typeface="Tahoma" panose="020B0604030504040204" pitchFamily="34" charset="0"/>
                  <a:ea typeface="Tahoma" panose="020B0604030504040204" pitchFamily="34" charset="0"/>
                  <a:cs typeface="Tahoma" panose="020B0604030504040204" pitchFamily="34" charset="0"/>
                </a:rPr>
                <a:t>DEFAULT '</a:t>
              </a:r>
              <a:r>
                <a:rPr lang="ja-JP" altLang="en-US" sz="2400" dirty="0">
                  <a:solidFill>
                    <a:srgbClr val="FF0000"/>
                  </a:solidFill>
                  <a:latin typeface="UD デジタル 教科書体 NK-R" panose="02020400000000000000" pitchFamily="18" charset="-128"/>
                  <a:ea typeface="UD デジタル 教科書体 NK-R" panose="02020400000000000000" pitchFamily="18" charset="-128"/>
                  <a:cs typeface="Tahoma" panose="020B0604030504040204" pitchFamily="34" charset="0"/>
                </a:rPr>
                <a:t>未設定</a:t>
              </a:r>
              <a:r>
                <a:rPr lang="en-US" altLang="ja-JP" sz="24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altLang="ja-JP" sz="2400" dirty="0">
                  <a:latin typeface="Tahoma" panose="020B0604030504040204" pitchFamily="34" charset="0"/>
                  <a:ea typeface="Tahoma" panose="020B0604030504040204" pitchFamily="34" charset="0"/>
                  <a:cs typeface="Tahoma" panose="020B0604030504040204" pitchFamily="34" charset="0"/>
                </a:rPr>
                <a:t>NOT NULL,</a:t>
              </a:r>
            </a:p>
            <a:p>
              <a:pPr>
                <a:lnSpc>
                  <a:spcPct val="150000"/>
                </a:lnSpc>
              </a:pPr>
              <a:r>
                <a:rPr lang="en-US" altLang="ja-JP" sz="2400" dirty="0">
                  <a:latin typeface="Tahoma" panose="020B0604030504040204" pitchFamily="34" charset="0"/>
                  <a:ea typeface="Tahoma" panose="020B0604030504040204" pitchFamily="34" charset="0"/>
                  <a:cs typeface="Tahoma" panose="020B0604030504040204" pitchFamily="34" charset="0"/>
                </a:rPr>
                <a:t>	price DECIMAL(7,0) 		</a:t>
              </a:r>
              <a:r>
                <a:rPr lang="en-US" altLang="ja-JP" sz="2400" dirty="0">
                  <a:solidFill>
                    <a:srgbClr val="FF0000"/>
                  </a:solidFill>
                  <a:latin typeface="Tahoma" panose="020B0604030504040204" pitchFamily="34" charset="0"/>
                  <a:ea typeface="Tahoma" panose="020B0604030504040204" pitchFamily="34" charset="0"/>
                  <a:cs typeface="Tahoma" panose="020B0604030504040204" pitchFamily="34" charset="0"/>
                </a:rPr>
                <a:t>DEFAULT 0</a:t>
              </a:r>
              <a:r>
                <a:rPr lang="en-US" altLang="ja-JP" sz="2400" dirty="0">
                  <a:latin typeface="Tahoma" panose="020B0604030504040204" pitchFamily="34" charset="0"/>
                  <a:ea typeface="Tahoma" panose="020B0604030504040204" pitchFamily="34" charset="0"/>
                  <a:cs typeface="Tahoma" panose="020B0604030504040204" pitchFamily="34" charset="0"/>
                </a:rPr>
                <a:t> NOT NULL</a:t>
              </a:r>
            </a:p>
            <a:p>
              <a:pPr>
                <a:lnSpc>
                  <a:spcPct val="150000"/>
                </a:lnSpc>
              </a:pPr>
              <a:r>
                <a:rPr lang="en-US" altLang="ja-JP" sz="2400" dirty="0">
                  <a:latin typeface="Tahoma" panose="020B0604030504040204" pitchFamily="34" charset="0"/>
                  <a:ea typeface="Tahoma" panose="020B0604030504040204" pitchFamily="34" charset="0"/>
                  <a:cs typeface="Tahoma" panose="020B0604030504040204" pitchFamily="34" charset="0"/>
                </a:rPr>
                <a:t>					CHECK(price</a:t>
              </a:r>
              <a:r>
                <a:rPr lang="ja-JP" altLang="en-US" sz="2400" dirty="0">
                  <a:latin typeface="Tahoma" panose="020B0604030504040204" pitchFamily="34" charset="0"/>
                  <a:ea typeface="Tahoma" panose="020B0604030504040204" pitchFamily="34" charset="0"/>
                  <a:cs typeface="Tahoma" panose="020B0604030504040204" pitchFamily="34" charset="0"/>
                </a:rPr>
                <a:t> </a:t>
              </a:r>
              <a:r>
                <a:rPr lang="en-US" altLang="ja-JP" sz="2400" dirty="0">
                  <a:latin typeface="Tahoma" panose="020B0604030504040204" pitchFamily="34" charset="0"/>
                  <a:ea typeface="Tahoma" panose="020B0604030504040204" pitchFamily="34" charset="0"/>
                  <a:cs typeface="Tahoma" panose="020B0604030504040204" pitchFamily="34" charset="0"/>
                </a:rPr>
                <a:t>&gt;= 0) ,</a:t>
              </a:r>
            </a:p>
            <a:p>
              <a:pPr>
                <a:lnSpc>
                  <a:spcPct val="150000"/>
                </a:lnSpc>
              </a:pPr>
              <a:r>
                <a:rPr lang="en-US" altLang="ja-JP" sz="2400" dirty="0">
                  <a:latin typeface="Tahoma" panose="020B0604030504040204" pitchFamily="34" charset="0"/>
                  <a:ea typeface="Tahoma" panose="020B0604030504040204" pitchFamily="34" charset="0"/>
                  <a:cs typeface="Tahoma" panose="020B0604030504040204" pitchFamily="34" charset="0"/>
                </a:rPr>
                <a:t>        </a:t>
              </a:r>
              <a:r>
                <a:rPr lang="en-US" altLang="ja-JP" sz="2400" dirty="0" err="1">
                  <a:latin typeface="Tahoma" panose="020B0604030504040204" pitchFamily="34" charset="0"/>
                  <a:ea typeface="Tahoma" panose="020B0604030504040204" pitchFamily="34" charset="0"/>
                  <a:cs typeface="Tahoma" panose="020B0604030504040204" pitchFamily="34" charset="0"/>
                </a:rPr>
                <a:t>arrivalday</a:t>
              </a:r>
              <a:r>
                <a:rPr lang="en-US" altLang="ja-JP" sz="2400" dirty="0">
                  <a:latin typeface="Tahoma" panose="020B0604030504040204" pitchFamily="34" charset="0"/>
                  <a:ea typeface="Tahoma" panose="020B0604030504040204" pitchFamily="34" charset="0"/>
                  <a:cs typeface="Tahoma" panose="020B0604030504040204" pitchFamily="34" charset="0"/>
                </a:rPr>
                <a:t> TIMESTAMP	</a:t>
              </a:r>
              <a:r>
                <a:rPr lang="en-US" altLang="ja-JP" sz="2400" dirty="0">
                  <a:solidFill>
                    <a:srgbClr val="FF0000"/>
                  </a:solidFill>
                  <a:latin typeface="Tahoma" panose="020B0604030504040204" pitchFamily="34" charset="0"/>
                  <a:ea typeface="Tahoma" panose="020B0604030504040204" pitchFamily="34" charset="0"/>
                  <a:cs typeface="Tahoma" panose="020B0604030504040204" pitchFamily="34" charset="0"/>
                </a:rPr>
                <a:t>DEFAULT NOW()</a:t>
              </a:r>
            </a:p>
            <a:p>
              <a:pPr>
                <a:lnSpc>
                  <a:spcPct val="150000"/>
                </a:lnSpc>
              </a:pPr>
              <a:r>
                <a:rPr lang="en-US" altLang="ja-JP" sz="2400" dirty="0">
                  <a:latin typeface="Tahoma" panose="020B0604030504040204" pitchFamily="34" charset="0"/>
                  <a:ea typeface="Tahoma" panose="020B0604030504040204" pitchFamily="34" charset="0"/>
                  <a:cs typeface="Tahoma" panose="020B0604030504040204" pitchFamily="34" charset="0"/>
                </a:rPr>
                <a:t>);</a:t>
              </a:r>
              <a:endParaRPr lang="ja-JP" altLang="en-US" sz="2400" dirty="0">
                <a:latin typeface="Tahoma" panose="020B0604030504040204" pitchFamily="34" charset="0"/>
                <a:ea typeface="UD デジタル 教科書体 NK-R" panose="02020400000000000000" pitchFamily="18" charset="-128"/>
                <a:cs typeface="Tahoma" panose="020B0604030504040204" pitchFamily="34" charset="0"/>
              </a:endParaRPr>
            </a:p>
          </p:txBody>
        </p:sp>
      </p:grpSp>
      <p:sp>
        <p:nvSpPr>
          <p:cNvPr id="14" name="コンテンツ プレースホルダー 2">
            <a:extLst>
              <a:ext uri="{FF2B5EF4-FFF2-40B4-BE49-F238E27FC236}">
                <a16:creationId xmlns:a16="http://schemas.microsoft.com/office/drawing/2014/main" id="{01B0F659-3351-E8CF-F3C0-853B2C5AE6F4}"/>
              </a:ext>
            </a:extLst>
          </p:cNvPr>
          <p:cNvSpPr txBox="1">
            <a:spLocks/>
          </p:cNvSpPr>
          <p:nvPr/>
        </p:nvSpPr>
        <p:spPr>
          <a:xfrm>
            <a:off x="240950" y="2361687"/>
            <a:ext cx="5102913" cy="484974"/>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2400" dirty="0"/>
              <a:t>テーブル再作成</a:t>
            </a:r>
          </a:p>
        </p:txBody>
      </p:sp>
      <mc:AlternateContent xmlns:mc="http://schemas.openxmlformats.org/markup-compatibility/2006">
        <mc:Choice xmlns:p14="http://schemas.microsoft.com/office/powerpoint/2010/main" Requires="p14">
          <p:contentPart p14:bwMode="auto" r:id="rId3">
            <p14:nvContentPartPr>
              <p14:cNvPr id="3" name="インク 2">
                <a:extLst>
                  <a:ext uri="{FF2B5EF4-FFF2-40B4-BE49-F238E27FC236}">
                    <a16:creationId xmlns:a16="http://schemas.microsoft.com/office/drawing/2014/main" id="{E293A365-A382-4D2C-8AD4-100ED9884BF8}"/>
                  </a:ext>
                </a:extLst>
              </p14:cNvPr>
              <p14:cNvContentPartPr/>
              <p14:nvPr/>
            </p14:nvContentPartPr>
            <p14:xfrm>
              <a:off x="3192480" y="3730680"/>
              <a:ext cx="6531480" cy="2996280"/>
            </p14:xfrm>
          </p:contentPart>
        </mc:Choice>
        <mc:Fallback>
          <p:pic>
            <p:nvPicPr>
              <p:cNvPr id="3" name="インク 2">
                <a:extLst>
                  <a:ext uri="{FF2B5EF4-FFF2-40B4-BE49-F238E27FC236}">
                    <a16:creationId xmlns:a16="http://schemas.microsoft.com/office/drawing/2014/main" id="{E293A365-A382-4D2C-8AD4-100ED9884BF8}"/>
                  </a:ext>
                </a:extLst>
              </p:cNvPr>
              <p:cNvPicPr/>
              <p:nvPr/>
            </p:nvPicPr>
            <p:blipFill>
              <a:blip r:embed="rId4"/>
              <a:stretch>
                <a:fillRect/>
              </a:stretch>
            </p:blipFill>
            <p:spPr>
              <a:xfrm>
                <a:off x="3183120" y="3721320"/>
                <a:ext cx="6550200" cy="3015000"/>
              </a:xfrm>
              <a:prstGeom prst="rect">
                <a:avLst/>
              </a:prstGeom>
            </p:spPr>
          </p:pic>
        </mc:Fallback>
      </mc:AlternateContent>
    </p:spTree>
    <p:extLst>
      <p:ext uri="{BB962C8B-B14F-4D97-AF65-F5344CB8AC3E}">
        <p14:creationId xmlns:p14="http://schemas.microsoft.com/office/powerpoint/2010/main" val="175370382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30C852-9602-CA72-CD4C-D04C913C79A9}"/>
              </a:ext>
            </a:extLst>
          </p:cNvPr>
          <p:cNvSpPr>
            <a:spLocks noGrp="1"/>
          </p:cNvSpPr>
          <p:nvPr>
            <p:ph type="title"/>
          </p:nvPr>
        </p:nvSpPr>
        <p:spPr/>
        <p:txBody>
          <a:bodyPr/>
          <a:lstStyle/>
          <a:p>
            <a:r>
              <a:rPr kumimoji="1" lang="ja-JP" altLang="en-US" dirty="0"/>
              <a:t>使用した機能</a:t>
            </a:r>
          </a:p>
        </p:txBody>
      </p:sp>
      <p:sp>
        <p:nvSpPr>
          <p:cNvPr id="3" name="コンテンツ プレースホルダー 2">
            <a:extLst>
              <a:ext uri="{FF2B5EF4-FFF2-40B4-BE49-F238E27FC236}">
                <a16:creationId xmlns:a16="http://schemas.microsoft.com/office/drawing/2014/main" id="{7779AC78-791C-7F8C-9548-87E3D5E139B6}"/>
              </a:ext>
            </a:extLst>
          </p:cNvPr>
          <p:cNvSpPr>
            <a:spLocks noGrp="1"/>
          </p:cNvSpPr>
          <p:nvPr>
            <p:ph idx="1"/>
          </p:nvPr>
        </p:nvSpPr>
        <p:spPr>
          <a:xfrm>
            <a:off x="653143" y="1200151"/>
            <a:ext cx="11392677" cy="4679442"/>
          </a:xfrm>
        </p:spPr>
        <p:txBody>
          <a:bodyPr/>
          <a:lstStyle/>
          <a:p>
            <a:r>
              <a:rPr kumimoji="1" lang="en-US" altLang="ja-JP" dirty="0"/>
              <a:t>AUTO_INCREMENT</a:t>
            </a:r>
          </a:p>
          <a:p>
            <a:pPr marL="457200" lvl="1" indent="0">
              <a:buNone/>
            </a:pPr>
            <a:r>
              <a:rPr lang="ja-JP" altLang="en-US" dirty="0"/>
              <a:t>指定した数値型のカラムの値を</a:t>
            </a:r>
            <a:r>
              <a:rPr lang="en-US" altLang="ja-JP" dirty="0"/>
              <a:t>INSERT</a:t>
            </a:r>
            <a:r>
              <a:rPr lang="ja-JP" altLang="en-US" dirty="0"/>
              <a:t>毎に自動で</a:t>
            </a:r>
            <a:r>
              <a:rPr lang="en-US" altLang="ja-JP" dirty="0"/>
              <a:t>1</a:t>
            </a:r>
            <a:r>
              <a:rPr lang="ja-JP" altLang="en-US" dirty="0"/>
              <a:t>増やす</a:t>
            </a:r>
            <a:endParaRPr lang="en-US" altLang="ja-JP" dirty="0"/>
          </a:p>
          <a:p>
            <a:pPr marL="457200" lvl="1" indent="0">
              <a:buNone/>
            </a:pPr>
            <a:r>
              <a:rPr lang="en-US" altLang="ja-JP" dirty="0"/>
              <a:t>PRIMARY KEY</a:t>
            </a:r>
            <a:r>
              <a:rPr lang="ja-JP" altLang="en-US" dirty="0"/>
              <a:t>制約、</a:t>
            </a:r>
            <a:r>
              <a:rPr lang="en-US" altLang="ja-JP" dirty="0"/>
              <a:t>UNIQUE</a:t>
            </a:r>
            <a:r>
              <a:rPr lang="ja-JP" altLang="en-US" dirty="0"/>
              <a:t>制約を持ったカラムに適用できる</a:t>
            </a:r>
            <a:endParaRPr lang="en-US" altLang="ja-JP" dirty="0"/>
          </a:p>
          <a:p>
            <a:pPr marL="457200" lvl="1" indent="0">
              <a:buNone/>
            </a:pPr>
            <a:r>
              <a:rPr lang="en-US" altLang="ja-JP" dirty="0"/>
              <a:t>1</a:t>
            </a:r>
            <a:r>
              <a:rPr lang="ja-JP" altLang="en-US" dirty="0"/>
              <a:t>テーブルに</a:t>
            </a:r>
            <a:r>
              <a:rPr lang="en-US" altLang="ja-JP" dirty="0"/>
              <a:t>1</a:t>
            </a:r>
            <a:r>
              <a:rPr lang="ja-JP" altLang="en-US" dirty="0"/>
              <a:t>カラムのみ</a:t>
            </a:r>
            <a:endParaRPr lang="en-US" altLang="ja-JP" dirty="0"/>
          </a:p>
          <a:p>
            <a:r>
              <a:rPr lang="en-US" altLang="ja-JP" dirty="0"/>
              <a:t>DEFAULT </a:t>
            </a:r>
            <a:r>
              <a:rPr lang="ja-JP" altLang="en-US" dirty="0"/>
              <a:t>値</a:t>
            </a:r>
            <a:endParaRPr lang="en-US" altLang="ja-JP" dirty="0"/>
          </a:p>
          <a:p>
            <a:pPr marL="457200" lvl="1" indent="0">
              <a:buNone/>
            </a:pPr>
            <a:r>
              <a:rPr lang="ja-JP" altLang="en-US" dirty="0"/>
              <a:t>設定したカラムに値が入力されなかった場合、</a:t>
            </a:r>
            <a:endParaRPr lang="en-US" altLang="ja-JP" dirty="0"/>
          </a:p>
          <a:p>
            <a:pPr marL="457200" lvl="1" indent="0">
              <a:buNone/>
            </a:pPr>
            <a:r>
              <a:rPr lang="ja-JP" altLang="en-US" dirty="0"/>
              <a:t>自動で値を入力する</a:t>
            </a:r>
            <a:endParaRPr lang="en-US" altLang="ja-JP" dirty="0"/>
          </a:p>
          <a:p>
            <a:pPr marL="0" indent="0">
              <a:buNone/>
            </a:pPr>
            <a:endParaRPr kumimoji="1" lang="ja-JP" altLang="en-US" dirty="0"/>
          </a:p>
        </p:txBody>
      </p:sp>
      <p:sp>
        <p:nvSpPr>
          <p:cNvPr id="4" name="スライド番号プレースホルダー 3">
            <a:extLst>
              <a:ext uri="{FF2B5EF4-FFF2-40B4-BE49-F238E27FC236}">
                <a16:creationId xmlns:a16="http://schemas.microsoft.com/office/drawing/2014/main" id="{19800B6B-8ABE-95D5-71B7-16CE62FDF6CE}"/>
              </a:ext>
            </a:extLst>
          </p:cNvPr>
          <p:cNvSpPr>
            <a:spLocks noGrp="1"/>
          </p:cNvSpPr>
          <p:nvPr>
            <p:ph type="sldNum" sz="quarter" idx="12"/>
          </p:nvPr>
        </p:nvSpPr>
        <p:spPr/>
        <p:txBody>
          <a:bodyPr/>
          <a:lstStyle/>
          <a:p>
            <a:fld id="{5A94AD81-C81A-455B-A87B-15031EE15849}" type="slidenum">
              <a:rPr kumimoji="1" lang="ja-JP" altLang="en-US" smtClean="0"/>
              <a:t>192</a:t>
            </a:fld>
            <a:endParaRPr kumimoji="1" lang="ja-JP" altLang="en-US"/>
          </a:p>
        </p:txBody>
      </p:sp>
      <mc:AlternateContent xmlns:mc="http://schemas.openxmlformats.org/markup-compatibility/2006">
        <mc:Choice xmlns:p14="http://schemas.microsoft.com/office/powerpoint/2010/main" Requires="p14">
          <p:contentPart p14:bwMode="auto" r:id="rId2">
            <p14:nvContentPartPr>
              <p14:cNvPr id="5" name="インク 4">
                <a:extLst>
                  <a:ext uri="{FF2B5EF4-FFF2-40B4-BE49-F238E27FC236}">
                    <a16:creationId xmlns:a16="http://schemas.microsoft.com/office/drawing/2014/main" id="{99F17280-CBFF-4FC2-8BDF-CE9D92A76F01}"/>
                  </a:ext>
                </a:extLst>
              </p14:cNvPr>
              <p14:cNvContentPartPr/>
              <p14:nvPr/>
            </p14:nvContentPartPr>
            <p14:xfrm>
              <a:off x="6502680" y="2093400"/>
              <a:ext cx="25200" cy="3960"/>
            </p14:xfrm>
          </p:contentPart>
        </mc:Choice>
        <mc:Fallback>
          <p:pic>
            <p:nvPicPr>
              <p:cNvPr id="5" name="インク 4">
                <a:extLst>
                  <a:ext uri="{FF2B5EF4-FFF2-40B4-BE49-F238E27FC236}">
                    <a16:creationId xmlns:a16="http://schemas.microsoft.com/office/drawing/2014/main" id="{99F17280-CBFF-4FC2-8BDF-CE9D92A76F01}"/>
                  </a:ext>
                </a:extLst>
              </p:cNvPr>
              <p:cNvPicPr/>
              <p:nvPr/>
            </p:nvPicPr>
            <p:blipFill>
              <a:blip r:embed="rId3"/>
              <a:stretch>
                <a:fillRect/>
              </a:stretch>
            </p:blipFill>
            <p:spPr>
              <a:xfrm>
                <a:off x="6486840" y="2030040"/>
                <a:ext cx="5652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6" name="インク 5">
                <a:extLst>
                  <a:ext uri="{FF2B5EF4-FFF2-40B4-BE49-F238E27FC236}">
                    <a16:creationId xmlns:a16="http://schemas.microsoft.com/office/drawing/2014/main" id="{62CCAF12-CCA3-43DF-8A99-C08A98AB1830}"/>
                  </a:ext>
                </a:extLst>
              </p14:cNvPr>
              <p14:cNvContentPartPr/>
              <p14:nvPr/>
            </p14:nvContentPartPr>
            <p14:xfrm>
              <a:off x="6563520" y="2057400"/>
              <a:ext cx="4543560" cy="99720"/>
            </p14:xfrm>
          </p:contentPart>
        </mc:Choice>
        <mc:Fallback>
          <p:pic>
            <p:nvPicPr>
              <p:cNvPr id="6" name="インク 5">
                <a:extLst>
                  <a:ext uri="{FF2B5EF4-FFF2-40B4-BE49-F238E27FC236}">
                    <a16:creationId xmlns:a16="http://schemas.microsoft.com/office/drawing/2014/main" id="{62CCAF12-CCA3-43DF-8A99-C08A98AB1830}"/>
                  </a:ext>
                </a:extLst>
              </p:cNvPr>
              <p:cNvPicPr/>
              <p:nvPr/>
            </p:nvPicPr>
            <p:blipFill>
              <a:blip r:embed="rId5"/>
              <a:stretch>
                <a:fillRect/>
              </a:stretch>
            </p:blipFill>
            <p:spPr>
              <a:xfrm>
                <a:off x="6547680" y="1994040"/>
                <a:ext cx="457488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インク 6">
                <a:extLst>
                  <a:ext uri="{FF2B5EF4-FFF2-40B4-BE49-F238E27FC236}">
                    <a16:creationId xmlns:a16="http://schemas.microsoft.com/office/drawing/2014/main" id="{372405A6-2910-4182-B267-2C52D86342A7}"/>
                  </a:ext>
                </a:extLst>
              </p14:cNvPr>
              <p14:cNvContentPartPr/>
              <p14:nvPr/>
            </p14:nvContentPartPr>
            <p14:xfrm>
              <a:off x="6515280" y="2212920"/>
              <a:ext cx="4682160" cy="46440"/>
            </p14:xfrm>
          </p:contentPart>
        </mc:Choice>
        <mc:Fallback>
          <p:pic>
            <p:nvPicPr>
              <p:cNvPr id="7" name="インク 6">
                <a:extLst>
                  <a:ext uri="{FF2B5EF4-FFF2-40B4-BE49-F238E27FC236}">
                    <a16:creationId xmlns:a16="http://schemas.microsoft.com/office/drawing/2014/main" id="{372405A6-2910-4182-B267-2C52D86342A7}"/>
                  </a:ext>
                </a:extLst>
              </p:cNvPr>
              <p:cNvPicPr/>
              <p:nvPr/>
            </p:nvPicPr>
            <p:blipFill>
              <a:blip r:embed="rId7"/>
              <a:stretch>
                <a:fillRect/>
              </a:stretch>
            </p:blipFill>
            <p:spPr>
              <a:xfrm>
                <a:off x="6499440" y="2149560"/>
                <a:ext cx="471348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インク 7">
                <a:extLst>
                  <a:ext uri="{FF2B5EF4-FFF2-40B4-BE49-F238E27FC236}">
                    <a16:creationId xmlns:a16="http://schemas.microsoft.com/office/drawing/2014/main" id="{DEBA1D87-B1AA-468E-80FF-8DEBFED77853}"/>
                  </a:ext>
                </a:extLst>
              </p14:cNvPr>
              <p14:cNvContentPartPr/>
              <p14:nvPr/>
            </p14:nvContentPartPr>
            <p14:xfrm>
              <a:off x="6595920" y="2266920"/>
              <a:ext cx="4617720" cy="87840"/>
            </p14:xfrm>
          </p:contentPart>
        </mc:Choice>
        <mc:Fallback>
          <p:pic>
            <p:nvPicPr>
              <p:cNvPr id="8" name="インク 7">
                <a:extLst>
                  <a:ext uri="{FF2B5EF4-FFF2-40B4-BE49-F238E27FC236}">
                    <a16:creationId xmlns:a16="http://schemas.microsoft.com/office/drawing/2014/main" id="{DEBA1D87-B1AA-468E-80FF-8DEBFED77853}"/>
                  </a:ext>
                </a:extLst>
              </p:cNvPr>
              <p:cNvPicPr/>
              <p:nvPr/>
            </p:nvPicPr>
            <p:blipFill>
              <a:blip r:embed="rId9"/>
              <a:stretch>
                <a:fillRect/>
              </a:stretch>
            </p:blipFill>
            <p:spPr>
              <a:xfrm>
                <a:off x="6580080" y="2203560"/>
                <a:ext cx="464904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 name="インク 8">
                <a:extLst>
                  <a:ext uri="{FF2B5EF4-FFF2-40B4-BE49-F238E27FC236}">
                    <a16:creationId xmlns:a16="http://schemas.microsoft.com/office/drawing/2014/main" id="{8686AE18-7929-4D05-B72E-6017085FDFD0}"/>
                  </a:ext>
                </a:extLst>
              </p14:cNvPr>
              <p14:cNvContentPartPr/>
              <p14:nvPr/>
            </p14:nvContentPartPr>
            <p14:xfrm>
              <a:off x="6547320" y="2095920"/>
              <a:ext cx="4654080" cy="90720"/>
            </p14:xfrm>
          </p:contentPart>
        </mc:Choice>
        <mc:Fallback>
          <p:pic>
            <p:nvPicPr>
              <p:cNvPr id="9" name="インク 8">
                <a:extLst>
                  <a:ext uri="{FF2B5EF4-FFF2-40B4-BE49-F238E27FC236}">
                    <a16:creationId xmlns:a16="http://schemas.microsoft.com/office/drawing/2014/main" id="{8686AE18-7929-4D05-B72E-6017085FDFD0}"/>
                  </a:ext>
                </a:extLst>
              </p:cNvPr>
              <p:cNvPicPr/>
              <p:nvPr/>
            </p:nvPicPr>
            <p:blipFill>
              <a:blip r:embed="rId11"/>
              <a:stretch>
                <a:fillRect/>
              </a:stretch>
            </p:blipFill>
            <p:spPr>
              <a:xfrm>
                <a:off x="6531480" y="2032560"/>
                <a:ext cx="468540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 name="インク 9">
                <a:extLst>
                  <a:ext uri="{FF2B5EF4-FFF2-40B4-BE49-F238E27FC236}">
                    <a16:creationId xmlns:a16="http://schemas.microsoft.com/office/drawing/2014/main" id="{AA549E4A-CD99-4CF6-94BB-47D59707C51C}"/>
                  </a:ext>
                </a:extLst>
              </p14:cNvPr>
              <p14:cNvContentPartPr/>
              <p14:nvPr/>
            </p14:nvContentPartPr>
            <p14:xfrm>
              <a:off x="1209240" y="3323520"/>
              <a:ext cx="4130640" cy="49680"/>
            </p14:xfrm>
          </p:contentPart>
        </mc:Choice>
        <mc:Fallback>
          <p:pic>
            <p:nvPicPr>
              <p:cNvPr id="10" name="インク 9">
                <a:extLst>
                  <a:ext uri="{FF2B5EF4-FFF2-40B4-BE49-F238E27FC236}">
                    <a16:creationId xmlns:a16="http://schemas.microsoft.com/office/drawing/2014/main" id="{AA549E4A-CD99-4CF6-94BB-47D59707C51C}"/>
                  </a:ext>
                </a:extLst>
              </p:cNvPr>
              <p:cNvPicPr/>
              <p:nvPr/>
            </p:nvPicPr>
            <p:blipFill>
              <a:blip r:embed="rId13"/>
              <a:stretch>
                <a:fillRect/>
              </a:stretch>
            </p:blipFill>
            <p:spPr>
              <a:xfrm>
                <a:off x="1193400" y="3260160"/>
                <a:ext cx="416196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 name="インク 10">
                <a:extLst>
                  <a:ext uri="{FF2B5EF4-FFF2-40B4-BE49-F238E27FC236}">
                    <a16:creationId xmlns:a16="http://schemas.microsoft.com/office/drawing/2014/main" id="{C4466D9B-0794-4E33-BED4-6B8F25DE49AA}"/>
                  </a:ext>
                </a:extLst>
              </p14:cNvPr>
              <p14:cNvContentPartPr/>
              <p14:nvPr/>
            </p14:nvContentPartPr>
            <p14:xfrm>
              <a:off x="1233000" y="3456720"/>
              <a:ext cx="4052160" cy="61920"/>
            </p14:xfrm>
          </p:contentPart>
        </mc:Choice>
        <mc:Fallback>
          <p:pic>
            <p:nvPicPr>
              <p:cNvPr id="11" name="インク 10">
                <a:extLst>
                  <a:ext uri="{FF2B5EF4-FFF2-40B4-BE49-F238E27FC236}">
                    <a16:creationId xmlns:a16="http://schemas.microsoft.com/office/drawing/2014/main" id="{C4466D9B-0794-4E33-BED4-6B8F25DE49AA}"/>
                  </a:ext>
                </a:extLst>
              </p:cNvPr>
              <p:cNvPicPr/>
              <p:nvPr/>
            </p:nvPicPr>
            <p:blipFill>
              <a:blip r:embed="rId15"/>
              <a:stretch>
                <a:fillRect/>
              </a:stretch>
            </p:blipFill>
            <p:spPr>
              <a:xfrm>
                <a:off x="1217160" y="3393360"/>
                <a:ext cx="408348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2" name="インク 11">
                <a:extLst>
                  <a:ext uri="{FF2B5EF4-FFF2-40B4-BE49-F238E27FC236}">
                    <a16:creationId xmlns:a16="http://schemas.microsoft.com/office/drawing/2014/main" id="{99D7CD08-EB17-44BF-85B2-9B790C578173}"/>
                  </a:ext>
                </a:extLst>
              </p14:cNvPr>
              <p14:cNvContentPartPr/>
              <p14:nvPr/>
            </p14:nvContentPartPr>
            <p14:xfrm>
              <a:off x="1289880" y="3555360"/>
              <a:ext cx="4018680" cy="51480"/>
            </p14:xfrm>
          </p:contentPart>
        </mc:Choice>
        <mc:Fallback>
          <p:pic>
            <p:nvPicPr>
              <p:cNvPr id="12" name="インク 11">
                <a:extLst>
                  <a:ext uri="{FF2B5EF4-FFF2-40B4-BE49-F238E27FC236}">
                    <a16:creationId xmlns:a16="http://schemas.microsoft.com/office/drawing/2014/main" id="{99D7CD08-EB17-44BF-85B2-9B790C578173}"/>
                  </a:ext>
                </a:extLst>
              </p:cNvPr>
              <p:cNvPicPr/>
              <p:nvPr/>
            </p:nvPicPr>
            <p:blipFill>
              <a:blip r:embed="rId17"/>
              <a:stretch>
                <a:fillRect/>
              </a:stretch>
            </p:blipFill>
            <p:spPr>
              <a:xfrm>
                <a:off x="1274040" y="3492000"/>
                <a:ext cx="405000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3" name="インク 12">
                <a:extLst>
                  <a:ext uri="{FF2B5EF4-FFF2-40B4-BE49-F238E27FC236}">
                    <a16:creationId xmlns:a16="http://schemas.microsoft.com/office/drawing/2014/main" id="{4A0EED9F-82CC-4C97-9BA2-71B773273A0E}"/>
                  </a:ext>
                </a:extLst>
              </p14:cNvPr>
              <p14:cNvContentPartPr/>
              <p14:nvPr/>
            </p14:nvContentPartPr>
            <p14:xfrm>
              <a:off x="1396440" y="3401640"/>
              <a:ext cx="1630080" cy="63360"/>
            </p14:xfrm>
          </p:contentPart>
        </mc:Choice>
        <mc:Fallback>
          <p:pic>
            <p:nvPicPr>
              <p:cNvPr id="13" name="インク 12">
                <a:extLst>
                  <a:ext uri="{FF2B5EF4-FFF2-40B4-BE49-F238E27FC236}">
                    <a16:creationId xmlns:a16="http://schemas.microsoft.com/office/drawing/2014/main" id="{4A0EED9F-82CC-4C97-9BA2-71B773273A0E}"/>
                  </a:ext>
                </a:extLst>
              </p:cNvPr>
              <p:cNvPicPr/>
              <p:nvPr/>
            </p:nvPicPr>
            <p:blipFill>
              <a:blip r:embed="rId19"/>
              <a:stretch>
                <a:fillRect/>
              </a:stretch>
            </p:blipFill>
            <p:spPr>
              <a:xfrm>
                <a:off x="1380600" y="3338280"/>
                <a:ext cx="166140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4" name="インク 13">
                <a:extLst>
                  <a:ext uri="{FF2B5EF4-FFF2-40B4-BE49-F238E27FC236}">
                    <a16:creationId xmlns:a16="http://schemas.microsoft.com/office/drawing/2014/main" id="{E7AB4746-74BB-4CE6-BB83-8CC8904773FA}"/>
                  </a:ext>
                </a:extLst>
              </p14:cNvPr>
              <p14:cNvContentPartPr/>
              <p14:nvPr/>
            </p14:nvContentPartPr>
            <p14:xfrm>
              <a:off x="1275120" y="5267880"/>
              <a:ext cx="3315600" cy="47520"/>
            </p14:xfrm>
          </p:contentPart>
        </mc:Choice>
        <mc:Fallback>
          <p:pic>
            <p:nvPicPr>
              <p:cNvPr id="14" name="インク 13">
                <a:extLst>
                  <a:ext uri="{FF2B5EF4-FFF2-40B4-BE49-F238E27FC236}">
                    <a16:creationId xmlns:a16="http://schemas.microsoft.com/office/drawing/2014/main" id="{E7AB4746-74BB-4CE6-BB83-8CC8904773FA}"/>
                  </a:ext>
                </a:extLst>
              </p:cNvPr>
              <p:cNvPicPr/>
              <p:nvPr/>
            </p:nvPicPr>
            <p:blipFill>
              <a:blip r:embed="rId21"/>
              <a:stretch>
                <a:fillRect/>
              </a:stretch>
            </p:blipFill>
            <p:spPr>
              <a:xfrm>
                <a:off x="1259280" y="5204520"/>
                <a:ext cx="334692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5" name="インク 14">
                <a:extLst>
                  <a:ext uri="{FF2B5EF4-FFF2-40B4-BE49-F238E27FC236}">
                    <a16:creationId xmlns:a16="http://schemas.microsoft.com/office/drawing/2014/main" id="{AB22CAAA-703B-4151-BA2E-5671740A7155}"/>
                  </a:ext>
                </a:extLst>
              </p14:cNvPr>
              <p14:cNvContentPartPr/>
              <p14:nvPr/>
            </p14:nvContentPartPr>
            <p14:xfrm>
              <a:off x="1282320" y="5321880"/>
              <a:ext cx="3298320" cy="82800"/>
            </p14:xfrm>
          </p:contentPart>
        </mc:Choice>
        <mc:Fallback>
          <p:pic>
            <p:nvPicPr>
              <p:cNvPr id="15" name="インク 14">
                <a:extLst>
                  <a:ext uri="{FF2B5EF4-FFF2-40B4-BE49-F238E27FC236}">
                    <a16:creationId xmlns:a16="http://schemas.microsoft.com/office/drawing/2014/main" id="{AB22CAAA-703B-4151-BA2E-5671740A7155}"/>
                  </a:ext>
                </a:extLst>
              </p:cNvPr>
              <p:cNvPicPr/>
              <p:nvPr/>
            </p:nvPicPr>
            <p:blipFill>
              <a:blip r:embed="rId23"/>
              <a:stretch>
                <a:fillRect/>
              </a:stretch>
            </p:blipFill>
            <p:spPr>
              <a:xfrm>
                <a:off x="1266480" y="5258520"/>
                <a:ext cx="3329640" cy="2095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6" name="インク 15">
                <a:extLst>
                  <a:ext uri="{FF2B5EF4-FFF2-40B4-BE49-F238E27FC236}">
                    <a16:creationId xmlns:a16="http://schemas.microsoft.com/office/drawing/2014/main" id="{408C7077-1929-4446-9F8C-ED578E882502}"/>
                  </a:ext>
                </a:extLst>
              </p14:cNvPr>
              <p14:cNvContentPartPr/>
              <p14:nvPr/>
            </p14:nvContentPartPr>
            <p14:xfrm>
              <a:off x="1175760" y="5438520"/>
              <a:ext cx="3404880" cy="97560"/>
            </p14:xfrm>
          </p:contentPart>
        </mc:Choice>
        <mc:Fallback>
          <p:pic>
            <p:nvPicPr>
              <p:cNvPr id="16" name="インク 15">
                <a:extLst>
                  <a:ext uri="{FF2B5EF4-FFF2-40B4-BE49-F238E27FC236}">
                    <a16:creationId xmlns:a16="http://schemas.microsoft.com/office/drawing/2014/main" id="{408C7077-1929-4446-9F8C-ED578E882502}"/>
                  </a:ext>
                </a:extLst>
              </p:cNvPr>
              <p:cNvPicPr/>
              <p:nvPr/>
            </p:nvPicPr>
            <p:blipFill>
              <a:blip r:embed="rId25"/>
              <a:stretch>
                <a:fillRect/>
              </a:stretch>
            </p:blipFill>
            <p:spPr>
              <a:xfrm>
                <a:off x="1159920" y="5375160"/>
                <a:ext cx="343620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7" name="インク 16">
                <a:extLst>
                  <a:ext uri="{FF2B5EF4-FFF2-40B4-BE49-F238E27FC236}">
                    <a16:creationId xmlns:a16="http://schemas.microsoft.com/office/drawing/2014/main" id="{EC88E857-0F8E-4C32-AA25-657D792551EE}"/>
                  </a:ext>
                </a:extLst>
              </p14:cNvPr>
              <p14:cNvContentPartPr/>
              <p14:nvPr/>
            </p14:nvContentPartPr>
            <p14:xfrm>
              <a:off x="1484640" y="5376600"/>
              <a:ext cx="468000" cy="11160"/>
            </p14:xfrm>
          </p:contentPart>
        </mc:Choice>
        <mc:Fallback>
          <p:pic>
            <p:nvPicPr>
              <p:cNvPr id="17" name="インク 16">
                <a:extLst>
                  <a:ext uri="{FF2B5EF4-FFF2-40B4-BE49-F238E27FC236}">
                    <a16:creationId xmlns:a16="http://schemas.microsoft.com/office/drawing/2014/main" id="{EC88E857-0F8E-4C32-AA25-657D792551EE}"/>
                  </a:ext>
                </a:extLst>
              </p:cNvPr>
              <p:cNvPicPr/>
              <p:nvPr/>
            </p:nvPicPr>
            <p:blipFill>
              <a:blip r:embed="rId27"/>
              <a:stretch>
                <a:fillRect/>
              </a:stretch>
            </p:blipFill>
            <p:spPr>
              <a:xfrm>
                <a:off x="1468800" y="5313240"/>
                <a:ext cx="49932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8" name="インク 17">
                <a:extLst>
                  <a:ext uri="{FF2B5EF4-FFF2-40B4-BE49-F238E27FC236}">
                    <a16:creationId xmlns:a16="http://schemas.microsoft.com/office/drawing/2014/main" id="{A3BEFD4B-685C-40C1-9CF5-D275D224DC8B}"/>
                  </a:ext>
                </a:extLst>
              </p14:cNvPr>
              <p14:cNvContentPartPr/>
              <p14:nvPr/>
            </p14:nvContentPartPr>
            <p14:xfrm>
              <a:off x="1585080" y="5449320"/>
              <a:ext cx="419400" cy="13680"/>
            </p14:xfrm>
          </p:contentPart>
        </mc:Choice>
        <mc:Fallback>
          <p:pic>
            <p:nvPicPr>
              <p:cNvPr id="18" name="インク 17">
                <a:extLst>
                  <a:ext uri="{FF2B5EF4-FFF2-40B4-BE49-F238E27FC236}">
                    <a16:creationId xmlns:a16="http://schemas.microsoft.com/office/drawing/2014/main" id="{A3BEFD4B-685C-40C1-9CF5-D275D224DC8B}"/>
                  </a:ext>
                </a:extLst>
              </p:cNvPr>
              <p:cNvPicPr/>
              <p:nvPr/>
            </p:nvPicPr>
            <p:blipFill>
              <a:blip r:embed="rId29"/>
              <a:stretch>
                <a:fillRect/>
              </a:stretch>
            </p:blipFill>
            <p:spPr>
              <a:xfrm>
                <a:off x="1569240" y="5385960"/>
                <a:ext cx="45072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9" name="インク 18">
                <a:extLst>
                  <a:ext uri="{FF2B5EF4-FFF2-40B4-BE49-F238E27FC236}">
                    <a16:creationId xmlns:a16="http://schemas.microsoft.com/office/drawing/2014/main" id="{9D8D577A-599A-41F0-A6F7-7182CE02744F}"/>
                  </a:ext>
                </a:extLst>
              </p14:cNvPr>
              <p14:cNvContentPartPr/>
              <p14:nvPr/>
            </p14:nvContentPartPr>
            <p14:xfrm>
              <a:off x="5015520" y="4964760"/>
              <a:ext cx="3696480" cy="69480"/>
            </p14:xfrm>
          </p:contentPart>
        </mc:Choice>
        <mc:Fallback>
          <p:pic>
            <p:nvPicPr>
              <p:cNvPr id="19" name="インク 18">
                <a:extLst>
                  <a:ext uri="{FF2B5EF4-FFF2-40B4-BE49-F238E27FC236}">
                    <a16:creationId xmlns:a16="http://schemas.microsoft.com/office/drawing/2014/main" id="{9D8D577A-599A-41F0-A6F7-7182CE02744F}"/>
                  </a:ext>
                </a:extLst>
              </p:cNvPr>
              <p:cNvPicPr/>
              <p:nvPr/>
            </p:nvPicPr>
            <p:blipFill>
              <a:blip r:embed="rId31"/>
              <a:stretch>
                <a:fillRect/>
              </a:stretch>
            </p:blipFill>
            <p:spPr>
              <a:xfrm>
                <a:off x="5006160" y="4955400"/>
                <a:ext cx="3715200" cy="88200"/>
              </a:xfrm>
              <a:prstGeom prst="rect">
                <a:avLst/>
              </a:prstGeom>
            </p:spPr>
          </p:pic>
        </mc:Fallback>
      </mc:AlternateContent>
    </p:spTree>
    <p:extLst>
      <p:ext uri="{BB962C8B-B14F-4D97-AF65-F5344CB8AC3E}">
        <p14:creationId xmlns:p14="http://schemas.microsoft.com/office/powerpoint/2010/main" val="126869326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771E0B-DC83-335E-34C8-A5E4071ACEA6}"/>
              </a:ext>
            </a:extLst>
          </p:cNvPr>
          <p:cNvSpPr>
            <a:spLocks noGrp="1"/>
          </p:cNvSpPr>
          <p:nvPr>
            <p:ph type="title"/>
          </p:nvPr>
        </p:nvSpPr>
        <p:spPr/>
        <p:txBody>
          <a:bodyPr/>
          <a:lstStyle/>
          <a:p>
            <a:r>
              <a:rPr kumimoji="1" lang="ja-JP" altLang="en-US" dirty="0"/>
              <a:t>やってみよう</a:t>
            </a:r>
          </a:p>
        </p:txBody>
      </p:sp>
      <p:sp>
        <p:nvSpPr>
          <p:cNvPr id="3" name="コンテンツ プレースホルダー 2">
            <a:extLst>
              <a:ext uri="{FF2B5EF4-FFF2-40B4-BE49-F238E27FC236}">
                <a16:creationId xmlns:a16="http://schemas.microsoft.com/office/drawing/2014/main" id="{A2632E29-F093-D051-8B3A-965E0E88992A}"/>
              </a:ext>
            </a:extLst>
          </p:cNvPr>
          <p:cNvSpPr>
            <a:spLocks noGrp="1"/>
          </p:cNvSpPr>
          <p:nvPr>
            <p:ph idx="1"/>
          </p:nvPr>
        </p:nvSpPr>
        <p:spPr>
          <a:xfrm>
            <a:off x="597408" y="1572768"/>
            <a:ext cx="10908792" cy="874914"/>
          </a:xfrm>
        </p:spPr>
        <p:txBody>
          <a:bodyPr/>
          <a:lstStyle/>
          <a:p>
            <a:pPr marL="0" indent="0">
              <a:buNone/>
            </a:pPr>
            <a:r>
              <a:rPr lang="ja-JP" altLang="en-US" dirty="0"/>
              <a:t>新たに</a:t>
            </a:r>
            <a:r>
              <a:rPr lang="en-US" altLang="ja-JP" dirty="0"/>
              <a:t>【</a:t>
            </a:r>
            <a:r>
              <a:rPr lang="en-US" altLang="ja-JP" dirty="0" err="1"/>
              <a:t>uriage</a:t>
            </a:r>
            <a:r>
              <a:rPr lang="en-US" altLang="ja-JP" dirty="0"/>
              <a:t>】</a:t>
            </a:r>
            <a:r>
              <a:rPr lang="ja-JP" altLang="en-US" dirty="0"/>
              <a:t>テーブルを作成する</a:t>
            </a:r>
            <a:endParaRPr kumimoji="1" lang="ja-JP" altLang="en-US" dirty="0"/>
          </a:p>
        </p:txBody>
      </p:sp>
      <p:sp>
        <p:nvSpPr>
          <p:cNvPr id="4" name="スライド番号プレースホルダー 3">
            <a:extLst>
              <a:ext uri="{FF2B5EF4-FFF2-40B4-BE49-F238E27FC236}">
                <a16:creationId xmlns:a16="http://schemas.microsoft.com/office/drawing/2014/main" id="{3AAA96B3-EAEB-A821-26DB-93B944B53456}"/>
              </a:ext>
            </a:extLst>
          </p:cNvPr>
          <p:cNvSpPr>
            <a:spLocks noGrp="1"/>
          </p:cNvSpPr>
          <p:nvPr>
            <p:ph type="sldNum" sz="quarter" idx="12"/>
          </p:nvPr>
        </p:nvSpPr>
        <p:spPr/>
        <p:txBody>
          <a:bodyPr/>
          <a:lstStyle/>
          <a:p>
            <a:fld id="{5A94AD81-C81A-455B-A87B-15031EE15849}" type="slidenum">
              <a:rPr kumimoji="1" lang="ja-JP" altLang="en-US" smtClean="0"/>
              <a:t>193</a:t>
            </a:fld>
            <a:endParaRPr kumimoji="1" lang="ja-JP" altLang="en-US"/>
          </a:p>
        </p:txBody>
      </p:sp>
      <p:graphicFrame>
        <p:nvGraphicFramePr>
          <p:cNvPr id="6" name="表 5">
            <a:extLst>
              <a:ext uri="{FF2B5EF4-FFF2-40B4-BE49-F238E27FC236}">
                <a16:creationId xmlns:a16="http://schemas.microsoft.com/office/drawing/2014/main" id="{555FB0F5-3AAD-81B9-92D8-89C008AB3E09}"/>
              </a:ext>
            </a:extLst>
          </p:cNvPr>
          <p:cNvGraphicFramePr>
            <a:graphicFrameLocks noGrp="1"/>
          </p:cNvGraphicFramePr>
          <p:nvPr>
            <p:extLst>
              <p:ext uri="{D42A27DB-BD31-4B8C-83A1-F6EECF244321}">
                <p14:modId xmlns:p14="http://schemas.microsoft.com/office/powerpoint/2010/main" val="2255604644"/>
              </p:ext>
            </p:extLst>
          </p:nvPr>
        </p:nvGraphicFramePr>
        <p:xfrm>
          <a:off x="623690" y="2530336"/>
          <a:ext cx="10856228" cy="1054110"/>
        </p:xfrm>
        <a:graphic>
          <a:graphicData uri="http://schemas.openxmlformats.org/drawingml/2006/table">
            <a:tbl>
              <a:tblPr firstRow="1" firstCol="1" lastRow="1" lastCol="1" bandRow="1" bandCol="1"/>
              <a:tblGrid>
                <a:gridCol w="1890707">
                  <a:extLst>
                    <a:ext uri="{9D8B030D-6E8A-4147-A177-3AD203B41FA5}">
                      <a16:colId xmlns:a16="http://schemas.microsoft.com/office/drawing/2014/main" val="2617319460"/>
                    </a:ext>
                  </a:extLst>
                </a:gridCol>
                <a:gridCol w="2649221">
                  <a:extLst>
                    <a:ext uri="{9D8B030D-6E8A-4147-A177-3AD203B41FA5}">
                      <a16:colId xmlns:a16="http://schemas.microsoft.com/office/drawing/2014/main" val="1217889014"/>
                    </a:ext>
                  </a:extLst>
                </a:gridCol>
                <a:gridCol w="1975761">
                  <a:extLst>
                    <a:ext uri="{9D8B030D-6E8A-4147-A177-3AD203B41FA5}">
                      <a16:colId xmlns:a16="http://schemas.microsoft.com/office/drawing/2014/main" val="2701502570"/>
                    </a:ext>
                  </a:extLst>
                </a:gridCol>
                <a:gridCol w="1977155">
                  <a:extLst>
                    <a:ext uri="{9D8B030D-6E8A-4147-A177-3AD203B41FA5}">
                      <a16:colId xmlns:a16="http://schemas.microsoft.com/office/drawing/2014/main" val="1991931153"/>
                    </a:ext>
                  </a:extLst>
                </a:gridCol>
                <a:gridCol w="2363384">
                  <a:extLst>
                    <a:ext uri="{9D8B030D-6E8A-4147-A177-3AD203B41FA5}">
                      <a16:colId xmlns:a16="http://schemas.microsoft.com/office/drawing/2014/main" val="1236547191"/>
                    </a:ext>
                  </a:extLst>
                </a:gridCol>
              </a:tblGrid>
              <a:tr h="351370">
                <a:tc>
                  <a:txBody>
                    <a:bodyPr/>
                    <a:lstStyle/>
                    <a:p>
                      <a:pPr algn="just"/>
                      <a:r>
                        <a:rPr lang="ja-JP" sz="2300" kern="100" dirty="0">
                          <a:effectLst/>
                          <a:latin typeface="Tahoma" panose="020B0604030504040204" pitchFamily="34" charset="0"/>
                          <a:ea typeface="UD デジタル 教科書体 NK-R" panose="02020400000000000000" pitchFamily="18" charset="-128"/>
                          <a:cs typeface="Tahoma" panose="020B0604030504040204" pitchFamily="34" charset="0"/>
                        </a:rPr>
                        <a:t>カラム名</a:t>
                      </a:r>
                      <a:endParaRPr lang="ja-JP" sz="230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150588" marR="150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just"/>
                      <a:r>
                        <a:rPr lang="en-US" sz="2300" kern="100" dirty="0" err="1">
                          <a:effectLst/>
                          <a:latin typeface="Tahoma" panose="020B0604030504040204" pitchFamily="34" charset="0"/>
                          <a:ea typeface="UD デジタル 教科書体 NK-R" panose="02020400000000000000" pitchFamily="18" charset="-128"/>
                          <a:cs typeface="Times New Roman" panose="02020603050405020304" pitchFamily="18" charset="0"/>
                        </a:rPr>
                        <a:t>b_num</a:t>
                      </a:r>
                      <a:endParaRPr lang="ja-JP" sz="230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150588" marR="150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just"/>
                      <a:r>
                        <a:rPr lang="en-US" sz="2300" kern="100" dirty="0">
                          <a:effectLst/>
                          <a:latin typeface="Tahoma" panose="020B0604030504040204" pitchFamily="34" charset="0"/>
                          <a:ea typeface="UD デジタル 教科書体 NK-R" panose="02020400000000000000" pitchFamily="18" charset="-128"/>
                          <a:cs typeface="Times New Roman" panose="02020603050405020304" pitchFamily="18" charset="0"/>
                        </a:rPr>
                        <a:t>num</a:t>
                      </a:r>
                      <a:endParaRPr lang="ja-JP" sz="230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150588" marR="150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just"/>
                      <a:r>
                        <a:rPr lang="en-US" sz="2300" kern="100" dirty="0">
                          <a:effectLst/>
                          <a:latin typeface="Tahoma" panose="020B0604030504040204" pitchFamily="34" charset="0"/>
                          <a:ea typeface="UD デジタル 教科書体 NK-R" panose="02020400000000000000" pitchFamily="18" charset="-128"/>
                          <a:cs typeface="Times New Roman" panose="02020603050405020304" pitchFamily="18" charset="0"/>
                        </a:rPr>
                        <a:t>stock</a:t>
                      </a:r>
                      <a:endParaRPr lang="ja-JP" sz="230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150588" marR="150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just"/>
                      <a:r>
                        <a:rPr lang="en-US" sz="2300" kern="100" dirty="0">
                          <a:effectLst/>
                          <a:latin typeface="Tahoma" panose="020B0604030504040204" pitchFamily="34" charset="0"/>
                          <a:ea typeface="UD デジタル 教科書体 NK-R" panose="02020400000000000000" pitchFamily="18" charset="-128"/>
                          <a:cs typeface="Times New Roman" panose="02020603050405020304" pitchFamily="18" charset="0"/>
                        </a:rPr>
                        <a:t>other</a:t>
                      </a:r>
                      <a:endParaRPr lang="ja-JP" sz="230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150588" marR="150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4152622144"/>
                  </a:ext>
                </a:extLst>
              </a:tr>
              <a:tr h="351370">
                <a:tc>
                  <a:txBody>
                    <a:bodyPr/>
                    <a:lstStyle/>
                    <a:p>
                      <a:pPr algn="just"/>
                      <a:r>
                        <a:rPr lang="ja-JP" sz="2300" kern="100">
                          <a:effectLst/>
                          <a:latin typeface="Tahoma" panose="020B0604030504040204" pitchFamily="34" charset="0"/>
                          <a:ea typeface="UD デジタル 教科書体 NK-R" panose="02020400000000000000" pitchFamily="18" charset="-128"/>
                          <a:cs typeface="Tahoma" panose="020B0604030504040204" pitchFamily="34" charset="0"/>
                        </a:rPr>
                        <a:t>データ型</a:t>
                      </a:r>
                      <a:endParaRPr lang="ja-JP" sz="230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150588" marR="150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just"/>
                      <a:r>
                        <a:rPr lang="en-US" sz="2300" kern="100">
                          <a:effectLst/>
                          <a:latin typeface="Tahoma" panose="020B0604030504040204" pitchFamily="34" charset="0"/>
                          <a:ea typeface="UD デジタル 教科書体 NK-R" panose="02020400000000000000" pitchFamily="18" charset="-128"/>
                          <a:cs typeface="Times New Roman" panose="02020603050405020304" pitchFamily="18" charset="0"/>
                        </a:rPr>
                        <a:t>INT(5)</a:t>
                      </a:r>
                      <a:endParaRPr lang="ja-JP" sz="230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150588" marR="150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2300" kern="100">
                          <a:effectLst/>
                          <a:latin typeface="Tahoma" panose="020B0604030504040204" pitchFamily="34" charset="0"/>
                          <a:ea typeface="UD デジタル 教科書体 NK-R" panose="02020400000000000000" pitchFamily="18" charset="-128"/>
                          <a:cs typeface="Times New Roman" panose="02020603050405020304" pitchFamily="18" charset="0"/>
                        </a:rPr>
                        <a:t>CHAR(3)</a:t>
                      </a:r>
                      <a:endParaRPr lang="ja-JP" sz="230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150588" marR="150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2300" kern="100">
                          <a:effectLst/>
                          <a:latin typeface="Tahoma" panose="020B0604030504040204" pitchFamily="34" charset="0"/>
                          <a:ea typeface="UD デジタル 教科書体 NK-R" panose="02020400000000000000" pitchFamily="18" charset="-128"/>
                          <a:cs typeface="Times New Roman" panose="02020603050405020304" pitchFamily="18" charset="0"/>
                        </a:rPr>
                        <a:t>INT(2)</a:t>
                      </a:r>
                      <a:endParaRPr lang="ja-JP" sz="230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150588" marR="150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2300" kern="100">
                          <a:effectLst/>
                          <a:latin typeface="Tahoma" panose="020B0604030504040204" pitchFamily="34" charset="0"/>
                          <a:ea typeface="UD デジタル 教科書体 NK-R" panose="02020400000000000000" pitchFamily="18" charset="-128"/>
                          <a:cs typeface="Times New Roman" panose="02020603050405020304" pitchFamily="18" charset="0"/>
                        </a:rPr>
                        <a:t>VARCHAR(50)</a:t>
                      </a:r>
                      <a:endParaRPr lang="ja-JP" sz="230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150588" marR="150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6481371"/>
                  </a:ext>
                </a:extLst>
              </a:tr>
              <a:tr h="351370">
                <a:tc>
                  <a:txBody>
                    <a:bodyPr/>
                    <a:lstStyle/>
                    <a:p>
                      <a:pPr algn="just"/>
                      <a:r>
                        <a:rPr lang="ja-JP" sz="2300" kern="100" dirty="0">
                          <a:effectLst/>
                          <a:latin typeface="Tahoma" panose="020B0604030504040204" pitchFamily="34" charset="0"/>
                          <a:ea typeface="UD デジタル 教科書体 NK-R" panose="02020400000000000000" pitchFamily="18" charset="-128"/>
                          <a:cs typeface="Tahoma" panose="020B0604030504040204" pitchFamily="34" charset="0"/>
                        </a:rPr>
                        <a:t>制約</a:t>
                      </a:r>
                      <a:endParaRPr lang="ja-JP" sz="230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150588" marR="150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just"/>
                      <a:r>
                        <a:rPr lang="en-US" sz="2300" kern="100">
                          <a:effectLst/>
                          <a:latin typeface="Tahoma" panose="020B0604030504040204" pitchFamily="34" charset="0"/>
                          <a:ea typeface="UD デジタル 教科書体 NK-R" panose="02020400000000000000" pitchFamily="18" charset="-128"/>
                          <a:cs typeface="Times New Roman" panose="02020603050405020304" pitchFamily="18" charset="0"/>
                        </a:rPr>
                        <a:t>PRIMARY KEY</a:t>
                      </a:r>
                      <a:endParaRPr lang="ja-JP" sz="230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150588" marR="150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2300" kern="100">
                          <a:effectLst/>
                          <a:latin typeface="Tahoma" panose="020B0604030504040204" pitchFamily="34" charset="0"/>
                          <a:ea typeface="UD デジタル 教科書体 NK-R" panose="02020400000000000000" pitchFamily="18" charset="-128"/>
                          <a:cs typeface="Times New Roman" panose="02020603050405020304" pitchFamily="18" charset="0"/>
                        </a:rPr>
                        <a:t> </a:t>
                      </a:r>
                      <a:endParaRPr lang="ja-JP" sz="230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150588" marR="150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2300" kern="100">
                          <a:effectLst/>
                          <a:latin typeface="Tahoma" panose="020B0604030504040204" pitchFamily="34" charset="0"/>
                          <a:ea typeface="UD デジタル 教科書体 NK-R" panose="02020400000000000000" pitchFamily="18" charset="-128"/>
                          <a:cs typeface="Times New Roman" panose="02020603050405020304" pitchFamily="18" charset="0"/>
                        </a:rPr>
                        <a:t> </a:t>
                      </a:r>
                      <a:endParaRPr lang="ja-JP" sz="230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150588" marR="150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2300" kern="100" dirty="0">
                          <a:effectLst/>
                          <a:latin typeface="Tahoma" panose="020B0604030504040204" pitchFamily="34" charset="0"/>
                          <a:ea typeface="UD デジタル 教科書体 NK-R" panose="02020400000000000000" pitchFamily="18" charset="-128"/>
                          <a:cs typeface="Times New Roman" panose="02020603050405020304" pitchFamily="18" charset="0"/>
                        </a:rPr>
                        <a:t> </a:t>
                      </a:r>
                      <a:endParaRPr lang="ja-JP" sz="230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150588" marR="150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4507518"/>
                  </a:ext>
                </a:extLst>
              </a:tr>
            </a:tbl>
          </a:graphicData>
        </a:graphic>
      </p:graphicFrame>
    </p:spTree>
    <p:extLst>
      <p:ext uri="{BB962C8B-B14F-4D97-AF65-F5344CB8AC3E}">
        <p14:creationId xmlns:p14="http://schemas.microsoft.com/office/powerpoint/2010/main" val="10479158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A62D10-9C45-A57A-7C12-F8ECC3CED34E}"/>
              </a:ext>
            </a:extLst>
          </p:cNvPr>
          <p:cNvSpPr>
            <a:spLocks noGrp="1"/>
          </p:cNvSpPr>
          <p:nvPr>
            <p:ph type="title"/>
          </p:nvPr>
        </p:nvSpPr>
        <p:spPr/>
        <p:txBody>
          <a:bodyPr/>
          <a:lstStyle/>
          <a:p>
            <a:r>
              <a:rPr lang="ja-JP" altLang="en-US" dirty="0"/>
              <a:t>テーブル構造の変更</a:t>
            </a:r>
            <a:endParaRPr kumimoji="1" lang="ja-JP" altLang="en-US" dirty="0"/>
          </a:p>
        </p:txBody>
      </p:sp>
      <p:sp>
        <p:nvSpPr>
          <p:cNvPr id="4" name="スライド番号プレースホルダー 3">
            <a:extLst>
              <a:ext uri="{FF2B5EF4-FFF2-40B4-BE49-F238E27FC236}">
                <a16:creationId xmlns:a16="http://schemas.microsoft.com/office/drawing/2014/main" id="{49A53B40-7617-B1DD-AA86-0031100E60F0}"/>
              </a:ext>
            </a:extLst>
          </p:cNvPr>
          <p:cNvSpPr>
            <a:spLocks noGrp="1"/>
          </p:cNvSpPr>
          <p:nvPr>
            <p:ph type="sldNum" sz="quarter" idx="12"/>
          </p:nvPr>
        </p:nvSpPr>
        <p:spPr/>
        <p:txBody>
          <a:bodyPr/>
          <a:lstStyle/>
          <a:p>
            <a:fld id="{5A94AD81-C81A-455B-A87B-15031EE15849}" type="slidenum">
              <a:rPr kumimoji="1" lang="ja-JP" altLang="en-US" smtClean="0"/>
              <a:t>194</a:t>
            </a:fld>
            <a:endParaRPr kumimoji="1" lang="ja-JP" altLang="en-US"/>
          </a:p>
        </p:txBody>
      </p:sp>
      <p:sp>
        <p:nvSpPr>
          <p:cNvPr id="5" name="コンテンツ プレースホルダー 2">
            <a:extLst>
              <a:ext uri="{FF2B5EF4-FFF2-40B4-BE49-F238E27FC236}">
                <a16:creationId xmlns:a16="http://schemas.microsoft.com/office/drawing/2014/main" id="{1FAD80EB-1267-C0A2-56A8-A624DAECC9E1}"/>
              </a:ext>
            </a:extLst>
          </p:cNvPr>
          <p:cNvSpPr>
            <a:spLocks noGrp="1"/>
          </p:cNvSpPr>
          <p:nvPr>
            <p:ph idx="1"/>
          </p:nvPr>
        </p:nvSpPr>
        <p:spPr>
          <a:xfrm>
            <a:off x="597408" y="1216152"/>
            <a:ext cx="10908792" cy="874914"/>
          </a:xfrm>
        </p:spPr>
        <p:txBody>
          <a:bodyPr/>
          <a:lstStyle/>
          <a:p>
            <a:pPr marL="0" indent="0">
              <a:buNone/>
            </a:pPr>
            <a:r>
              <a:rPr lang="en-US" altLang="ja-JP" dirty="0"/>
              <a:t>【</a:t>
            </a:r>
            <a:r>
              <a:rPr lang="en-US" altLang="ja-JP" dirty="0" err="1"/>
              <a:t>uriage</a:t>
            </a:r>
            <a:r>
              <a:rPr lang="en-US" altLang="ja-JP" dirty="0"/>
              <a:t>】</a:t>
            </a:r>
            <a:r>
              <a:rPr lang="ja-JP" altLang="en-US" dirty="0"/>
              <a:t>テーブルのテーブル構造を修正したい</a:t>
            </a:r>
            <a:endParaRPr lang="en-US" altLang="ja-JP" dirty="0"/>
          </a:p>
        </p:txBody>
      </p:sp>
      <p:sp>
        <p:nvSpPr>
          <p:cNvPr id="6" name="コンテンツ プレースホルダー 2">
            <a:extLst>
              <a:ext uri="{FF2B5EF4-FFF2-40B4-BE49-F238E27FC236}">
                <a16:creationId xmlns:a16="http://schemas.microsoft.com/office/drawing/2014/main" id="{04FB404A-4930-B19B-9367-66FE9C40372A}"/>
              </a:ext>
            </a:extLst>
          </p:cNvPr>
          <p:cNvSpPr txBox="1">
            <a:spLocks/>
          </p:cNvSpPr>
          <p:nvPr/>
        </p:nvSpPr>
        <p:spPr>
          <a:xfrm>
            <a:off x="597408" y="2228088"/>
            <a:ext cx="10908792" cy="874914"/>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t>既存のテーブルに変更を加えるには</a:t>
            </a:r>
          </a:p>
        </p:txBody>
      </p:sp>
      <p:grpSp>
        <p:nvGrpSpPr>
          <p:cNvPr id="7" name="グループ化 6">
            <a:extLst>
              <a:ext uri="{FF2B5EF4-FFF2-40B4-BE49-F238E27FC236}">
                <a16:creationId xmlns:a16="http://schemas.microsoft.com/office/drawing/2014/main" id="{4E24FA94-2185-3AB8-C0C4-5FC735D72A55}"/>
              </a:ext>
            </a:extLst>
          </p:cNvPr>
          <p:cNvGrpSpPr/>
          <p:nvPr/>
        </p:nvGrpSpPr>
        <p:grpSpPr>
          <a:xfrm>
            <a:off x="1380744" y="3096908"/>
            <a:ext cx="7717536" cy="646331"/>
            <a:chOff x="1085645" y="1806132"/>
            <a:chExt cx="6518782" cy="364637"/>
          </a:xfrm>
        </p:grpSpPr>
        <p:sp>
          <p:nvSpPr>
            <p:cNvPr id="8" name="正方形/長方形 6">
              <a:extLst>
                <a:ext uri="{FF2B5EF4-FFF2-40B4-BE49-F238E27FC236}">
                  <a16:creationId xmlns:a16="http://schemas.microsoft.com/office/drawing/2014/main" id="{5ACCBF00-206C-7B64-986A-A42B319D734A}"/>
                </a:ext>
              </a:extLst>
            </p:cNvPr>
            <p:cNvSpPr/>
            <p:nvPr/>
          </p:nvSpPr>
          <p:spPr>
            <a:xfrm>
              <a:off x="1085645" y="1819469"/>
              <a:ext cx="6518782" cy="335315"/>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ahoma" panose="020B0604030504040204" pitchFamily="34" charset="0"/>
                <a:cs typeface="Tahoma" panose="020B0604030504040204" pitchFamily="34" charset="0"/>
              </a:endParaRPr>
            </a:p>
          </p:txBody>
        </p:sp>
        <p:sp>
          <p:nvSpPr>
            <p:cNvPr id="9" name="テキスト ボックス 8">
              <a:extLst>
                <a:ext uri="{FF2B5EF4-FFF2-40B4-BE49-F238E27FC236}">
                  <a16:creationId xmlns:a16="http://schemas.microsoft.com/office/drawing/2014/main" id="{8ED5BD4D-C1C2-EB5B-11CE-E1F676884328}"/>
                </a:ext>
              </a:extLst>
            </p:cNvPr>
            <p:cNvSpPr txBox="1"/>
            <p:nvPr/>
          </p:nvSpPr>
          <p:spPr>
            <a:xfrm>
              <a:off x="1219324" y="1806132"/>
              <a:ext cx="6385103" cy="364637"/>
            </a:xfrm>
            <a:prstGeom prst="rect">
              <a:avLst/>
            </a:prstGeom>
            <a:noFill/>
          </p:spPr>
          <p:txBody>
            <a:bodyPr wrap="square">
              <a:spAutoFit/>
            </a:bodyPr>
            <a:lstStyle/>
            <a:p>
              <a:r>
                <a:rPr lang="en-US" altLang="ja-JP" sz="36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ALTER TABLE </a:t>
              </a:r>
              <a:r>
                <a:rPr lang="ja-JP" altLang="en-US" sz="3600" dirty="0">
                  <a:latin typeface="Tahoma" panose="020B0604030504040204" pitchFamily="34" charset="0"/>
                  <a:ea typeface="UD デジタル 教科書体 NK-R" panose="02020400000000000000" pitchFamily="18" charset="-128"/>
                  <a:cs typeface="Tahoma" panose="020B0604030504040204" pitchFamily="34" charset="0"/>
                </a:rPr>
                <a:t>テーブル名 変更内容</a:t>
              </a:r>
            </a:p>
          </p:txBody>
        </p:sp>
      </p:grpSp>
      <p:sp>
        <p:nvSpPr>
          <p:cNvPr id="10" name="コンテンツ プレースホルダー 2">
            <a:extLst>
              <a:ext uri="{FF2B5EF4-FFF2-40B4-BE49-F238E27FC236}">
                <a16:creationId xmlns:a16="http://schemas.microsoft.com/office/drawing/2014/main" id="{EEB78B96-855A-2FCA-89B3-6811CA95644D}"/>
              </a:ext>
            </a:extLst>
          </p:cNvPr>
          <p:cNvSpPr txBox="1">
            <a:spLocks/>
          </p:cNvSpPr>
          <p:nvPr/>
        </p:nvSpPr>
        <p:spPr>
          <a:xfrm>
            <a:off x="9262872" y="3081060"/>
            <a:ext cx="2298192" cy="67393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t>を使用する</a:t>
            </a:r>
          </a:p>
        </p:txBody>
      </p:sp>
      <p:sp>
        <p:nvSpPr>
          <p:cNvPr id="11" name="コンテンツ プレースホルダー 2">
            <a:extLst>
              <a:ext uri="{FF2B5EF4-FFF2-40B4-BE49-F238E27FC236}">
                <a16:creationId xmlns:a16="http://schemas.microsoft.com/office/drawing/2014/main" id="{99464233-A849-F02A-3754-86C995146DEA}"/>
              </a:ext>
            </a:extLst>
          </p:cNvPr>
          <p:cNvSpPr txBox="1">
            <a:spLocks/>
          </p:cNvSpPr>
          <p:nvPr/>
        </p:nvSpPr>
        <p:spPr>
          <a:xfrm>
            <a:off x="608838" y="4766934"/>
            <a:ext cx="10706100" cy="874914"/>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dirty="0"/>
              <a:t>※</a:t>
            </a:r>
            <a:r>
              <a:rPr lang="ja-JP" altLang="en-US" dirty="0"/>
              <a:t>テーブルのデータが壊れる可能性があるので要注意</a:t>
            </a:r>
          </a:p>
        </p:txBody>
      </p:sp>
    </p:spTree>
    <p:extLst>
      <p:ext uri="{BB962C8B-B14F-4D97-AF65-F5344CB8AC3E}">
        <p14:creationId xmlns:p14="http://schemas.microsoft.com/office/powerpoint/2010/main" val="79550281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76894E-1ECC-7436-984A-C329842C7F5E}"/>
              </a:ext>
            </a:extLst>
          </p:cNvPr>
          <p:cNvSpPr>
            <a:spLocks noGrp="1"/>
          </p:cNvSpPr>
          <p:nvPr>
            <p:ph type="title"/>
          </p:nvPr>
        </p:nvSpPr>
        <p:spPr/>
        <p:txBody>
          <a:bodyPr/>
          <a:lstStyle/>
          <a:p>
            <a:r>
              <a:rPr lang="ja-JP" altLang="en-US" dirty="0"/>
              <a:t>列の追加</a:t>
            </a:r>
            <a:endParaRPr kumimoji="1" lang="ja-JP" altLang="en-US" dirty="0"/>
          </a:p>
        </p:txBody>
      </p:sp>
      <p:sp>
        <p:nvSpPr>
          <p:cNvPr id="4" name="スライド番号プレースホルダー 3">
            <a:extLst>
              <a:ext uri="{FF2B5EF4-FFF2-40B4-BE49-F238E27FC236}">
                <a16:creationId xmlns:a16="http://schemas.microsoft.com/office/drawing/2014/main" id="{CB1A2E5C-1535-B13D-4AF2-A4C0C0A2E2F1}"/>
              </a:ext>
            </a:extLst>
          </p:cNvPr>
          <p:cNvSpPr>
            <a:spLocks noGrp="1"/>
          </p:cNvSpPr>
          <p:nvPr>
            <p:ph type="sldNum" sz="quarter" idx="12"/>
          </p:nvPr>
        </p:nvSpPr>
        <p:spPr/>
        <p:txBody>
          <a:bodyPr/>
          <a:lstStyle/>
          <a:p>
            <a:fld id="{5A94AD81-C81A-455B-A87B-15031EE15849}" type="slidenum">
              <a:rPr kumimoji="1" lang="ja-JP" altLang="en-US" smtClean="0"/>
              <a:t>195</a:t>
            </a:fld>
            <a:endParaRPr kumimoji="1" lang="ja-JP" altLang="en-US"/>
          </a:p>
        </p:txBody>
      </p:sp>
      <p:grpSp>
        <p:nvGrpSpPr>
          <p:cNvPr id="5" name="グループ化 4">
            <a:extLst>
              <a:ext uri="{FF2B5EF4-FFF2-40B4-BE49-F238E27FC236}">
                <a16:creationId xmlns:a16="http://schemas.microsoft.com/office/drawing/2014/main" id="{690014FE-3E00-AAB4-50A2-0F749FD4BF15}"/>
              </a:ext>
            </a:extLst>
          </p:cNvPr>
          <p:cNvGrpSpPr/>
          <p:nvPr/>
        </p:nvGrpSpPr>
        <p:grpSpPr>
          <a:xfrm>
            <a:off x="656844" y="1420508"/>
            <a:ext cx="10544556" cy="1200328"/>
            <a:chOff x="1085645" y="1806132"/>
            <a:chExt cx="6518783" cy="361807"/>
          </a:xfrm>
        </p:grpSpPr>
        <p:sp>
          <p:nvSpPr>
            <p:cNvPr id="6" name="正方形/長方形 6">
              <a:extLst>
                <a:ext uri="{FF2B5EF4-FFF2-40B4-BE49-F238E27FC236}">
                  <a16:creationId xmlns:a16="http://schemas.microsoft.com/office/drawing/2014/main" id="{C538A30F-E192-B163-B517-774A9B6E8356}"/>
                </a:ext>
              </a:extLst>
            </p:cNvPr>
            <p:cNvSpPr/>
            <p:nvPr/>
          </p:nvSpPr>
          <p:spPr>
            <a:xfrm>
              <a:off x="1085645" y="1819469"/>
              <a:ext cx="6518782" cy="335315"/>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ahoma" panose="020B0604030504040204" pitchFamily="34" charset="0"/>
                <a:cs typeface="Tahoma" panose="020B0604030504040204" pitchFamily="34" charset="0"/>
              </a:endParaRPr>
            </a:p>
          </p:txBody>
        </p:sp>
        <p:sp>
          <p:nvSpPr>
            <p:cNvPr id="7" name="テキスト ボックス 6">
              <a:extLst>
                <a:ext uri="{FF2B5EF4-FFF2-40B4-BE49-F238E27FC236}">
                  <a16:creationId xmlns:a16="http://schemas.microsoft.com/office/drawing/2014/main" id="{75169DF2-B157-0939-5C74-3E860F429E9B}"/>
                </a:ext>
              </a:extLst>
            </p:cNvPr>
            <p:cNvSpPr txBox="1"/>
            <p:nvPr/>
          </p:nvSpPr>
          <p:spPr>
            <a:xfrm>
              <a:off x="1219325" y="1806132"/>
              <a:ext cx="6385103" cy="361807"/>
            </a:xfrm>
            <a:prstGeom prst="rect">
              <a:avLst/>
            </a:prstGeom>
            <a:noFill/>
          </p:spPr>
          <p:txBody>
            <a:bodyPr wrap="square">
              <a:spAutoFit/>
            </a:bodyPr>
            <a:lstStyle/>
            <a:p>
              <a:r>
                <a:rPr lang="en-US" altLang="ja-JP" sz="36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ALTER TABLE </a:t>
              </a:r>
              <a:r>
                <a:rPr lang="ja-JP" altLang="en-US" sz="3600" dirty="0">
                  <a:latin typeface="Tahoma" panose="020B0604030504040204" pitchFamily="34" charset="0"/>
                  <a:ea typeface="UD デジタル 教科書体 NK-R" panose="02020400000000000000" pitchFamily="18" charset="-128"/>
                  <a:cs typeface="Tahoma" panose="020B0604030504040204" pitchFamily="34" charset="0"/>
                </a:rPr>
                <a:t>テーブル名</a:t>
              </a:r>
              <a:endParaRPr lang="en-US" altLang="ja-JP" sz="3600" dirty="0">
                <a:latin typeface="Tahoma" panose="020B0604030504040204" pitchFamily="34" charset="0"/>
                <a:ea typeface="UD デジタル 教科書体 NK-R" panose="02020400000000000000" pitchFamily="18" charset="-128"/>
                <a:cs typeface="Tahoma" panose="020B0604030504040204" pitchFamily="34" charset="0"/>
              </a:endParaRPr>
            </a:p>
            <a:p>
              <a:r>
                <a:rPr lang="en-US" altLang="ja-JP" sz="36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ADD</a:t>
              </a:r>
              <a:r>
                <a:rPr lang="en-US" altLang="ja-JP" sz="3600" dirty="0">
                  <a:latin typeface="Tahoma" panose="020B0604030504040204" pitchFamily="34" charset="0"/>
                  <a:ea typeface="UD デジタル 教科書体 NK-R" panose="02020400000000000000" pitchFamily="18" charset="-128"/>
                  <a:cs typeface="Tahoma" panose="020B0604030504040204" pitchFamily="34" charset="0"/>
                </a:rPr>
                <a:t> </a:t>
              </a:r>
              <a:r>
                <a:rPr lang="ja-JP" altLang="en-US" sz="3600" dirty="0">
                  <a:latin typeface="Tahoma" panose="020B0604030504040204" pitchFamily="34" charset="0"/>
                  <a:ea typeface="UD デジタル 教科書体 NK-R" panose="02020400000000000000" pitchFamily="18" charset="-128"/>
                  <a:cs typeface="Tahoma" panose="020B0604030504040204" pitchFamily="34" charset="0"/>
                </a:rPr>
                <a:t>カラム名 データ型 </a:t>
              </a:r>
              <a:r>
                <a:rPr lang="en-US" altLang="ja-JP" sz="3600" dirty="0">
                  <a:latin typeface="Tahoma" panose="020B0604030504040204" pitchFamily="34" charset="0"/>
                  <a:ea typeface="UD デジタル 教科書体 NK-R" panose="02020400000000000000" pitchFamily="18" charset="-128"/>
                  <a:cs typeface="Tahoma" panose="020B0604030504040204" pitchFamily="34" charset="0"/>
                </a:rPr>
                <a:t>(</a:t>
              </a:r>
              <a:r>
                <a:rPr lang="ja-JP" altLang="en-US" sz="3600" dirty="0">
                  <a:latin typeface="Tahoma" panose="020B0604030504040204" pitchFamily="34" charset="0"/>
                  <a:ea typeface="UD デジタル 教科書体 NK-R" panose="02020400000000000000" pitchFamily="18" charset="-128"/>
                  <a:cs typeface="Tahoma" panose="020B0604030504040204" pitchFamily="34" charset="0"/>
                </a:rPr>
                <a:t>省略可 </a:t>
              </a:r>
              <a:r>
                <a:rPr lang="en-US" altLang="ja-JP" sz="3600" dirty="0">
                  <a:latin typeface="Tahoma" panose="020B0604030504040204" pitchFamily="34" charset="0"/>
                  <a:ea typeface="UD デジタル 教科書体 NK-R" panose="02020400000000000000" pitchFamily="18" charset="-128"/>
                  <a:cs typeface="Tahoma" panose="020B0604030504040204" pitchFamily="34" charset="0"/>
                </a:rPr>
                <a:t>DEFAULT</a:t>
              </a:r>
              <a:r>
                <a:rPr lang="ja-JP" altLang="en-US" sz="3600" dirty="0">
                  <a:latin typeface="Tahoma" panose="020B0604030504040204" pitchFamily="34" charset="0"/>
                  <a:ea typeface="UD デジタル 教科書体 NK-R" panose="02020400000000000000" pitchFamily="18" charset="-128"/>
                  <a:cs typeface="Tahoma" panose="020B0604030504040204" pitchFamily="34" charset="0"/>
                </a:rPr>
                <a:t> 値 制約</a:t>
              </a:r>
              <a:r>
                <a:rPr lang="en-US" altLang="ja-JP" sz="3600" dirty="0">
                  <a:latin typeface="Tahoma" panose="020B0604030504040204" pitchFamily="34" charset="0"/>
                  <a:ea typeface="UD デジタル 教科書体 NK-R" panose="02020400000000000000" pitchFamily="18" charset="-128"/>
                  <a:cs typeface="Tahoma" panose="020B0604030504040204" pitchFamily="34" charset="0"/>
                </a:rPr>
                <a:t>)</a:t>
              </a:r>
              <a:endParaRPr lang="ja-JP" altLang="en-US" sz="3600" dirty="0">
                <a:latin typeface="Tahoma" panose="020B0604030504040204" pitchFamily="34" charset="0"/>
                <a:ea typeface="UD デジタル 教科書体 NK-R" panose="02020400000000000000" pitchFamily="18" charset="-128"/>
                <a:cs typeface="Tahoma" panose="020B0604030504040204" pitchFamily="34" charset="0"/>
              </a:endParaRPr>
            </a:p>
          </p:txBody>
        </p:sp>
      </p:grpSp>
      <p:sp>
        <p:nvSpPr>
          <p:cNvPr id="8" name="コンテンツ プレースホルダー 2">
            <a:extLst>
              <a:ext uri="{FF2B5EF4-FFF2-40B4-BE49-F238E27FC236}">
                <a16:creationId xmlns:a16="http://schemas.microsoft.com/office/drawing/2014/main" id="{256D6160-46C9-6A08-6B36-88AA75BFB895}"/>
              </a:ext>
            </a:extLst>
          </p:cNvPr>
          <p:cNvSpPr>
            <a:spLocks noGrp="1"/>
          </p:cNvSpPr>
          <p:nvPr>
            <p:ph idx="1"/>
          </p:nvPr>
        </p:nvSpPr>
        <p:spPr>
          <a:xfrm>
            <a:off x="474725" y="3210676"/>
            <a:ext cx="10908792" cy="1380374"/>
          </a:xfrm>
        </p:spPr>
        <p:txBody>
          <a:bodyPr>
            <a:normAutofit/>
          </a:bodyPr>
          <a:lstStyle/>
          <a:p>
            <a:pPr marL="0" indent="0">
              <a:buNone/>
            </a:pPr>
            <a:r>
              <a:rPr lang="en-US" altLang="ja-JP" dirty="0"/>
              <a:t>【</a:t>
            </a:r>
            <a:r>
              <a:rPr lang="en-US" altLang="ja-JP" dirty="0" err="1"/>
              <a:t>uriage</a:t>
            </a:r>
            <a:r>
              <a:rPr lang="en-US" altLang="ja-JP" dirty="0"/>
              <a:t>】</a:t>
            </a:r>
            <a:r>
              <a:rPr lang="ja-JP" altLang="en-US" dirty="0"/>
              <a:t>テーブルに</a:t>
            </a:r>
            <a:r>
              <a:rPr lang="en-US" altLang="ja-JP" dirty="0"/>
              <a:t>'</a:t>
            </a:r>
            <a:r>
              <a:rPr lang="en-US" altLang="ja-JP" dirty="0" err="1"/>
              <a:t>b_date</a:t>
            </a:r>
            <a:r>
              <a:rPr lang="en-US" altLang="ja-JP" dirty="0"/>
              <a:t>'</a:t>
            </a:r>
            <a:r>
              <a:rPr lang="ja-JP" altLang="en-US" dirty="0"/>
              <a:t>カラムを追加し</a:t>
            </a:r>
            <a:br>
              <a:rPr lang="en-US" altLang="ja-JP" dirty="0"/>
            </a:br>
            <a:r>
              <a:rPr lang="ja-JP" altLang="en-US" dirty="0"/>
              <a:t>デフォルト値を今日の日付にする</a:t>
            </a:r>
            <a:endParaRPr lang="en-US" altLang="ja-JP" dirty="0"/>
          </a:p>
        </p:txBody>
      </p:sp>
      <p:grpSp>
        <p:nvGrpSpPr>
          <p:cNvPr id="9" name="グループ化 8">
            <a:extLst>
              <a:ext uri="{FF2B5EF4-FFF2-40B4-BE49-F238E27FC236}">
                <a16:creationId xmlns:a16="http://schemas.microsoft.com/office/drawing/2014/main" id="{45D895B3-C0B8-929F-D0ED-74ADF1FED0BE}"/>
              </a:ext>
            </a:extLst>
          </p:cNvPr>
          <p:cNvGrpSpPr/>
          <p:nvPr/>
        </p:nvGrpSpPr>
        <p:grpSpPr>
          <a:xfrm>
            <a:off x="656844" y="4525836"/>
            <a:ext cx="10544556" cy="1200328"/>
            <a:chOff x="1085645" y="1806132"/>
            <a:chExt cx="6518783" cy="361807"/>
          </a:xfrm>
        </p:grpSpPr>
        <p:sp>
          <p:nvSpPr>
            <p:cNvPr id="10" name="正方形/長方形 6">
              <a:extLst>
                <a:ext uri="{FF2B5EF4-FFF2-40B4-BE49-F238E27FC236}">
                  <a16:creationId xmlns:a16="http://schemas.microsoft.com/office/drawing/2014/main" id="{FB5E7E25-4CAC-01FD-20CD-7B073ACB6339}"/>
                </a:ext>
              </a:extLst>
            </p:cNvPr>
            <p:cNvSpPr/>
            <p:nvPr/>
          </p:nvSpPr>
          <p:spPr>
            <a:xfrm>
              <a:off x="1085645" y="1819469"/>
              <a:ext cx="6518782" cy="335315"/>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ahoma" panose="020B0604030504040204" pitchFamily="34" charset="0"/>
                <a:cs typeface="Tahoma" panose="020B0604030504040204" pitchFamily="34" charset="0"/>
              </a:endParaRPr>
            </a:p>
          </p:txBody>
        </p:sp>
        <p:sp>
          <p:nvSpPr>
            <p:cNvPr id="11" name="テキスト ボックス 10">
              <a:extLst>
                <a:ext uri="{FF2B5EF4-FFF2-40B4-BE49-F238E27FC236}">
                  <a16:creationId xmlns:a16="http://schemas.microsoft.com/office/drawing/2014/main" id="{5BF63F83-3CCC-6513-E716-68475486220E}"/>
                </a:ext>
              </a:extLst>
            </p:cNvPr>
            <p:cNvSpPr txBox="1"/>
            <p:nvPr/>
          </p:nvSpPr>
          <p:spPr>
            <a:xfrm>
              <a:off x="1219325" y="1806132"/>
              <a:ext cx="6385103" cy="361807"/>
            </a:xfrm>
            <a:prstGeom prst="rect">
              <a:avLst/>
            </a:prstGeom>
            <a:noFill/>
          </p:spPr>
          <p:txBody>
            <a:bodyPr wrap="square">
              <a:spAutoFit/>
            </a:bodyPr>
            <a:lstStyle/>
            <a:p>
              <a:r>
                <a:rPr lang="en-US" altLang="ja-JP" sz="3600" dirty="0">
                  <a:latin typeface="Tahoma" panose="020B0604030504040204" pitchFamily="34" charset="0"/>
                  <a:ea typeface="UD デジタル 教科書体 NK-R" panose="02020400000000000000" pitchFamily="18" charset="-128"/>
                  <a:cs typeface="Tahoma" panose="020B0604030504040204" pitchFamily="34" charset="0"/>
                </a:rPr>
                <a:t>ALTER TABLE </a:t>
              </a:r>
              <a:r>
                <a:rPr lang="en-US" altLang="ja-JP" sz="3600" dirty="0" err="1">
                  <a:latin typeface="Tahoma" panose="020B0604030504040204" pitchFamily="34" charset="0"/>
                  <a:ea typeface="UD デジタル 教科書体 NK-R" panose="02020400000000000000" pitchFamily="18" charset="-128"/>
                  <a:cs typeface="Tahoma" panose="020B0604030504040204" pitchFamily="34" charset="0"/>
                </a:rPr>
                <a:t>uriage</a:t>
              </a:r>
              <a:endParaRPr lang="en-US" altLang="ja-JP" sz="3600" dirty="0">
                <a:latin typeface="Tahoma" panose="020B0604030504040204" pitchFamily="34" charset="0"/>
                <a:ea typeface="UD デジタル 教科書体 NK-R" panose="02020400000000000000" pitchFamily="18" charset="-128"/>
                <a:cs typeface="Tahoma" panose="020B0604030504040204" pitchFamily="34" charset="0"/>
              </a:endParaRPr>
            </a:p>
            <a:p>
              <a:r>
                <a:rPr lang="en-US" altLang="ja-JP" sz="3600" dirty="0">
                  <a:latin typeface="Tahoma" panose="020B0604030504040204" pitchFamily="34" charset="0"/>
                  <a:ea typeface="UD デジタル 教科書体 NK-R" panose="02020400000000000000" pitchFamily="18" charset="-128"/>
                  <a:cs typeface="Tahoma" panose="020B0604030504040204" pitchFamily="34" charset="0"/>
                </a:rPr>
                <a:t>ADD </a:t>
              </a:r>
              <a:r>
                <a:rPr lang="en-US" altLang="ja-JP" sz="3600" dirty="0" err="1">
                  <a:latin typeface="Tahoma" panose="020B0604030504040204" pitchFamily="34" charset="0"/>
                  <a:ea typeface="UD デジタル 教科書体 NK-R" panose="02020400000000000000" pitchFamily="18" charset="-128"/>
                  <a:cs typeface="Tahoma" panose="020B0604030504040204" pitchFamily="34" charset="0"/>
                </a:rPr>
                <a:t>b_date</a:t>
              </a:r>
              <a:r>
                <a:rPr lang="ja-JP" altLang="en-US" sz="3600" dirty="0">
                  <a:latin typeface="Tahoma" panose="020B0604030504040204" pitchFamily="34" charset="0"/>
                  <a:ea typeface="UD デジタル 教科書体 NK-R" panose="02020400000000000000" pitchFamily="18" charset="-128"/>
                  <a:cs typeface="Tahoma" panose="020B0604030504040204" pitchFamily="34" charset="0"/>
                </a:rPr>
                <a:t> </a:t>
              </a:r>
              <a:r>
                <a:rPr lang="en-US" altLang="ja-JP" sz="3600" dirty="0">
                  <a:latin typeface="Tahoma" panose="020B0604030504040204" pitchFamily="34" charset="0"/>
                  <a:ea typeface="UD デジタル 教科書体 NK-R" panose="02020400000000000000" pitchFamily="18" charset="-128"/>
                  <a:cs typeface="Tahoma" panose="020B0604030504040204" pitchFamily="34" charset="0"/>
                </a:rPr>
                <a:t>TIMESTAMP</a:t>
              </a:r>
              <a:r>
                <a:rPr lang="ja-JP" altLang="en-US" sz="3600" dirty="0">
                  <a:latin typeface="Tahoma" panose="020B0604030504040204" pitchFamily="34" charset="0"/>
                  <a:ea typeface="UD デジタル 教科書体 NK-R" panose="02020400000000000000" pitchFamily="18" charset="-128"/>
                  <a:cs typeface="Tahoma" panose="020B0604030504040204" pitchFamily="34" charset="0"/>
                </a:rPr>
                <a:t> </a:t>
              </a:r>
              <a:r>
                <a:rPr lang="en-US" altLang="ja-JP" sz="3600" dirty="0">
                  <a:latin typeface="Tahoma" panose="020B0604030504040204" pitchFamily="34" charset="0"/>
                  <a:ea typeface="UD デジタル 教科書体 NK-R" panose="02020400000000000000" pitchFamily="18" charset="-128"/>
                  <a:cs typeface="Tahoma" panose="020B0604030504040204" pitchFamily="34" charset="0"/>
                </a:rPr>
                <a:t>DEFAULT NOW();</a:t>
              </a:r>
              <a:endParaRPr lang="ja-JP" altLang="en-US" sz="3600" dirty="0">
                <a:latin typeface="Tahoma" panose="020B0604030504040204" pitchFamily="34" charset="0"/>
                <a:ea typeface="UD デジタル 教科書体 NK-R" panose="02020400000000000000" pitchFamily="18" charset="-128"/>
                <a:cs typeface="Tahoma" panose="020B0604030504040204" pitchFamily="34" charset="0"/>
              </a:endParaRPr>
            </a:p>
          </p:txBody>
        </p:sp>
      </p:grpSp>
    </p:spTree>
    <p:extLst>
      <p:ext uri="{BB962C8B-B14F-4D97-AF65-F5344CB8AC3E}">
        <p14:creationId xmlns:p14="http://schemas.microsoft.com/office/powerpoint/2010/main" val="9434323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76894E-1ECC-7436-984A-C329842C7F5E}"/>
              </a:ext>
            </a:extLst>
          </p:cNvPr>
          <p:cNvSpPr>
            <a:spLocks noGrp="1"/>
          </p:cNvSpPr>
          <p:nvPr>
            <p:ph type="title"/>
          </p:nvPr>
        </p:nvSpPr>
        <p:spPr/>
        <p:txBody>
          <a:bodyPr/>
          <a:lstStyle/>
          <a:p>
            <a:r>
              <a:rPr lang="ja-JP" altLang="en-US" dirty="0"/>
              <a:t>データ型の変更</a:t>
            </a:r>
            <a:endParaRPr kumimoji="1" lang="ja-JP" altLang="en-US" dirty="0"/>
          </a:p>
        </p:txBody>
      </p:sp>
      <p:sp>
        <p:nvSpPr>
          <p:cNvPr id="4" name="スライド番号プレースホルダー 3">
            <a:extLst>
              <a:ext uri="{FF2B5EF4-FFF2-40B4-BE49-F238E27FC236}">
                <a16:creationId xmlns:a16="http://schemas.microsoft.com/office/drawing/2014/main" id="{CB1A2E5C-1535-B13D-4AF2-A4C0C0A2E2F1}"/>
              </a:ext>
            </a:extLst>
          </p:cNvPr>
          <p:cNvSpPr>
            <a:spLocks noGrp="1"/>
          </p:cNvSpPr>
          <p:nvPr>
            <p:ph type="sldNum" sz="quarter" idx="12"/>
          </p:nvPr>
        </p:nvSpPr>
        <p:spPr/>
        <p:txBody>
          <a:bodyPr/>
          <a:lstStyle/>
          <a:p>
            <a:fld id="{5A94AD81-C81A-455B-A87B-15031EE15849}" type="slidenum">
              <a:rPr kumimoji="1" lang="ja-JP" altLang="en-US" smtClean="0"/>
              <a:t>196</a:t>
            </a:fld>
            <a:endParaRPr kumimoji="1" lang="ja-JP" altLang="en-US"/>
          </a:p>
        </p:txBody>
      </p:sp>
      <p:grpSp>
        <p:nvGrpSpPr>
          <p:cNvPr id="5" name="グループ化 4">
            <a:extLst>
              <a:ext uri="{FF2B5EF4-FFF2-40B4-BE49-F238E27FC236}">
                <a16:creationId xmlns:a16="http://schemas.microsoft.com/office/drawing/2014/main" id="{690014FE-3E00-AAB4-50A2-0F749FD4BF15}"/>
              </a:ext>
            </a:extLst>
          </p:cNvPr>
          <p:cNvGrpSpPr/>
          <p:nvPr/>
        </p:nvGrpSpPr>
        <p:grpSpPr>
          <a:xfrm>
            <a:off x="656844" y="1420508"/>
            <a:ext cx="10544556" cy="1200328"/>
            <a:chOff x="1085645" y="1806132"/>
            <a:chExt cx="6518783" cy="361807"/>
          </a:xfrm>
        </p:grpSpPr>
        <p:sp>
          <p:nvSpPr>
            <p:cNvPr id="6" name="正方形/長方形 6">
              <a:extLst>
                <a:ext uri="{FF2B5EF4-FFF2-40B4-BE49-F238E27FC236}">
                  <a16:creationId xmlns:a16="http://schemas.microsoft.com/office/drawing/2014/main" id="{C538A30F-E192-B163-B517-774A9B6E8356}"/>
                </a:ext>
              </a:extLst>
            </p:cNvPr>
            <p:cNvSpPr/>
            <p:nvPr/>
          </p:nvSpPr>
          <p:spPr>
            <a:xfrm>
              <a:off x="1085645" y="1819469"/>
              <a:ext cx="6518782" cy="335315"/>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ahoma" panose="020B0604030504040204" pitchFamily="34" charset="0"/>
                <a:cs typeface="Tahoma" panose="020B0604030504040204" pitchFamily="34" charset="0"/>
              </a:endParaRPr>
            </a:p>
          </p:txBody>
        </p:sp>
        <p:sp>
          <p:nvSpPr>
            <p:cNvPr id="7" name="テキスト ボックス 6">
              <a:extLst>
                <a:ext uri="{FF2B5EF4-FFF2-40B4-BE49-F238E27FC236}">
                  <a16:creationId xmlns:a16="http://schemas.microsoft.com/office/drawing/2014/main" id="{75169DF2-B157-0939-5C74-3E860F429E9B}"/>
                </a:ext>
              </a:extLst>
            </p:cNvPr>
            <p:cNvSpPr txBox="1"/>
            <p:nvPr/>
          </p:nvSpPr>
          <p:spPr>
            <a:xfrm>
              <a:off x="1219325" y="1806132"/>
              <a:ext cx="6385103" cy="361807"/>
            </a:xfrm>
            <a:prstGeom prst="rect">
              <a:avLst/>
            </a:prstGeom>
            <a:noFill/>
          </p:spPr>
          <p:txBody>
            <a:bodyPr wrap="square">
              <a:spAutoFit/>
            </a:bodyPr>
            <a:lstStyle/>
            <a:p>
              <a:r>
                <a:rPr lang="en-US" altLang="ja-JP" sz="36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ALTER TABLE </a:t>
              </a:r>
              <a:r>
                <a:rPr lang="ja-JP" altLang="en-US" sz="3600" dirty="0">
                  <a:latin typeface="Tahoma" panose="020B0604030504040204" pitchFamily="34" charset="0"/>
                  <a:ea typeface="UD デジタル 教科書体 NK-R" panose="02020400000000000000" pitchFamily="18" charset="-128"/>
                  <a:cs typeface="Tahoma" panose="020B0604030504040204" pitchFamily="34" charset="0"/>
                </a:rPr>
                <a:t>テーブル名</a:t>
              </a:r>
              <a:endParaRPr lang="en-US" altLang="ja-JP" sz="3600" dirty="0">
                <a:latin typeface="Tahoma" panose="020B0604030504040204" pitchFamily="34" charset="0"/>
                <a:ea typeface="UD デジタル 教科書体 NK-R" panose="02020400000000000000" pitchFamily="18" charset="-128"/>
                <a:cs typeface="Tahoma" panose="020B0604030504040204" pitchFamily="34" charset="0"/>
              </a:endParaRPr>
            </a:p>
            <a:p>
              <a:r>
                <a:rPr lang="en-US" altLang="ja-JP" sz="36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MODIFY</a:t>
              </a:r>
              <a:r>
                <a:rPr lang="en-US" altLang="ja-JP" sz="3600" dirty="0">
                  <a:latin typeface="Tahoma" panose="020B0604030504040204" pitchFamily="34" charset="0"/>
                  <a:ea typeface="UD デジタル 教科書体 NK-R" panose="02020400000000000000" pitchFamily="18" charset="-128"/>
                  <a:cs typeface="Tahoma" panose="020B0604030504040204" pitchFamily="34" charset="0"/>
                </a:rPr>
                <a:t> </a:t>
              </a:r>
              <a:r>
                <a:rPr lang="ja-JP" altLang="en-US" sz="3600" dirty="0">
                  <a:latin typeface="Tahoma" panose="020B0604030504040204" pitchFamily="34" charset="0"/>
                  <a:ea typeface="UD デジタル 教科書体 NK-R" panose="02020400000000000000" pitchFamily="18" charset="-128"/>
                  <a:cs typeface="Tahoma" panose="020B0604030504040204" pitchFamily="34" charset="0"/>
                </a:rPr>
                <a:t>カラム名 データ型 </a:t>
              </a:r>
              <a:r>
                <a:rPr lang="en-US" altLang="ja-JP" sz="3600" dirty="0">
                  <a:latin typeface="Tahoma" panose="020B0604030504040204" pitchFamily="34" charset="0"/>
                  <a:ea typeface="UD デジタル 教科書体 NK-R" panose="02020400000000000000" pitchFamily="18" charset="-128"/>
                  <a:cs typeface="Tahoma" panose="020B0604030504040204" pitchFamily="34" charset="0"/>
                </a:rPr>
                <a:t>(</a:t>
              </a:r>
              <a:r>
                <a:rPr lang="ja-JP" altLang="en-US" sz="3600" dirty="0">
                  <a:latin typeface="Tahoma" panose="020B0604030504040204" pitchFamily="34" charset="0"/>
                  <a:ea typeface="UD デジタル 教科書体 NK-R" panose="02020400000000000000" pitchFamily="18" charset="-128"/>
                  <a:cs typeface="Tahoma" panose="020B0604030504040204" pitchFamily="34" charset="0"/>
                </a:rPr>
                <a:t>省略可 制約</a:t>
              </a:r>
              <a:r>
                <a:rPr lang="en-US" altLang="ja-JP" sz="3600" dirty="0">
                  <a:latin typeface="Tahoma" panose="020B0604030504040204" pitchFamily="34" charset="0"/>
                  <a:ea typeface="UD デジタル 教科書体 NK-R" panose="02020400000000000000" pitchFamily="18" charset="-128"/>
                  <a:cs typeface="Tahoma" panose="020B0604030504040204" pitchFamily="34" charset="0"/>
                </a:rPr>
                <a:t>)</a:t>
              </a:r>
              <a:endParaRPr lang="ja-JP" altLang="en-US" sz="3600" dirty="0">
                <a:latin typeface="Tahoma" panose="020B0604030504040204" pitchFamily="34" charset="0"/>
                <a:ea typeface="UD デジタル 教科書体 NK-R" panose="02020400000000000000" pitchFamily="18" charset="-128"/>
                <a:cs typeface="Tahoma" panose="020B0604030504040204" pitchFamily="34" charset="0"/>
              </a:endParaRPr>
            </a:p>
          </p:txBody>
        </p:sp>
      </p:grpSp>
      <p:sp>
        <p:nvSpPr>
          <p:cNvPr id="8" name="コンテンツ プレースホルダー 2">
            <a:extLst>
              <a:ext uri="{FF2B5EF4-FFF2-40B4-BE49-F238E27FC236}">
                <a16:creationId xmlns:a16="http://schemas.microsoft.com/office/drawing/2014/main" id="{256D6160-46C9-6A08-6B36-88AA75BFB895}"/>
              </a:ext>
            </a:extLst>
          </p:cNvPr>
          <p:cNvSpPr>
            <a:spLocks noGrp="1"/>
          </p:cNvSpPr>
          <p:nvPr>
            <p:ph idx="1"/>
          </p:nvPr>
        </p:nvSpPr>
        <p:spPr>
          <a:xfrm>
            <a:off x="474725" y="3210676"/>
            <a:ext cx="10908792" cy="874914"/>
          </a:xfrm>
        </p:spPr>
        <p:txBody>
          <a:bodyPr>
            <a:normAutofit/>
          </a:bodyPr>
          <a:lstStyle/>
          <a:p>
            <a:pPr marL="0" indent="0">
              <a:buNone/>
            </a:pPr>
            <a:r>
              <a:rPr lang="en-US" altLang="ja-JP" dirty="0"/>
              <a:t>【</a:t>
            </a:r>
            <a:r>
              <a:rPr lang="en-US" altLang="ja-JP" dirty="0" err="1"/>
              <a:t>uriage</a:t>
            </a:r>
            <a:r>
              <a:rPr lang="en-US" altLang="ja-JP" dirty="0"/>
              <a:t>】</a:t>
            </a:r>
            <a:r>
              <a:rPr lang="ja-JP" altLang="en-US" dirty="0"/>
              <a:t>テーブルの</a:t>
            </a:r>
            <a:r>
              <a:rPr lang="en-US" altLang="ja-JP" dirty="0"/>
              <a:t>'num'</a:t>
            </a:r>
            <a:r>
              <a:rPr lang="ja-JP" altLang="en-US" dirty="0"/>
              <a:t>カラムを</a:t>
            </a:r>
            <a:r>
              <a:rPr lang="en-US" altLang="ja-JP" dirty="0"/>
              <a:t>INT(3)</a:t>
            </a:r>
            <a:r>
              <a:rPr lang="ja-JP" altLang="en-US" dirty="0"/>
              <a:t>に変更する</a:t>
            </a:r>
            <a:endParaRPr lang="en-US" altLang="ja-JP" dirty="0"/>
          </a:p>
        </p:txBody>
      </p:sp>
      <p:grpSp>
        <p:nvGrpSpPr>
          <p:cNvPr id="9" name="グループ化 8">
            <a:extLst>
              <a:ext uri="{FF2B5EF4-FFF2-40B4-BE49-F238E27FC236}">
                <a16:creationId xmlns:a16="http://schemas.microsoft.com/office/drawing/2014/main" id="{45D895B3-C0B8-929F-D0ED-74ADF1FED0BE}"/>
              </a:ext>
            </a:extLst>
          </p:cNvPr>
          <p:cNvGrpSpPr/>
          <p:nvPr/>
        </p:nvGrpSpPr>
        <p:grpSpPr>
          <a:xfrm>
            <a:off x="656842" y="4192917"/>
            <a:ext cx="10544556" cy="1200328"/>
            <a:chOff x="1085645" y="1806132"/>
            <a:chExt cx="6518783" cy="361807"/>
          </a:xfrm>
        </p:grpSpPr>
        <p:sp>
          <p:nvSpPr>
            <p:cNvPr id="10" name="正方形/長方形 6">
              <a:extLst>
                <a:ext uri="{FF2B5EF4-FFF2-40B4-BE49-F238E27FC236}">
                  <a16:creationId xmlns:a16="http://schemas.microsoft.com/office/drawing/2014/main" id="{FB5E7E25-4CAC-01FD-20CD-7B073ACB6339}"/>
                </a:ext>
              </a:extLst>
            </p:cNvPr>
            <p:cNvSpPr/>
            <p:nvPr/>
          </p:nvSpPr>
          <p:spPr>
            <a:xfrm>
              <a:off x="1085645" y="1819469"/>
              <a:ext cx="6518782" cy="335315"/>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ahoma" panose="020B0604030504040204" pitchFamily="34" charset="0"/>
                <a:cs typeface="Tahoma" panose="020B0604030504040204" pitchFamily="34" charset="0"/>
              </a:endParaRPr>
            </a:p>
          </p:txBody>
        </p:sp>
        <p:sp>
          <p:nvSpPr>
            <p:cNvPr id="11" name="テキスト ボックス 10">
              <a:extLst>
                <a:ext uri="{FF2B5EF4-FFF2-40B4-BE49-F238E27FC236}">
                  <a16:creationId xmlns:a16="http://schemas.microsoft.com/office/drawing/2014/main" id="{5BF63F83-3CCC-6513-E716-68475486220E}"/>
                </a:ext>
              </a:extLst>
            </p:cNvPr>
            <p:cNvSpPr txBox="1"/>
            <p:nvPr/>
          </p:nvSpPr>
          <p:spPr>
            <a:xfrm>
              <a:off x="1219325" y="1806132"/>
              <a:ext cx="6385103" cy="361807"/>
            </a:xfrm>
            <a:prstGeom prst="rect">
              <a:avLst/>
            </a:prstGeom>
            <a:noFill/>
          </p:spPr>
          <p:txBody>
            <a:bodyPr wrap="square">
              <a:spAutoFit/>
            </a:bodyPr>
            <a:lstStyle/>
            <a:p>
              <a:r>
                <a:rPr lang="en-US" altLang="ja-JP" sz="3600" dirty="0">
                  <a:latin typeface="Tahoma" panose="020B0604030504040204" pitchFamily="34" charset="0"/>
                  <a:ea typeface="UD デジタル 教科書体 NK-R" panose="02020400000000000000" pitchFamily="18" charset="-128"/>
                  <a:cs typeface="Tahoma" panose="020B0604030504040204" pitchFamily="34" charset="0"/>
                </a:rPr>
                <a:t>ALTER TABLE </a:t>
              </a:r>
              <a:r>
                <a:rPr lang="en-US" altLang="ja-JP" sz="3600" dirty="0" err="1">
                  <a:latin typeface="Tahoma" panose="020B0604030504040204" pitchFamily="34" charset="0"/>
                  <a:ea typeface="UD デジタル 教科書体 NK-R" panose="02020400000000000000" pitchFamily="18" charset="-128"/>
                  <a:cs typeface="Tahoma" panose="020B0604030504040204" pitchFamily="34" charset="0"/>
                </a:rPr>
                <a:t>uriage</a:t>
              </a:r>
              <a:endParaRPr lang="en-US" altLang="ja-JP" sz="3600" dirty="0">
                <a:latin typeface="Tahoma" panose="020B0604030504040204" pitchFamily="34" charset="0"/>
                <a:ea typeface="UD デジタル 教科書体 NK-R" panose="02020400000000000000" pitchFamily="18" charset="-128"/>
                <a:cs typeface="Tahoma" panose="020B0604030504040204" pitchFamily="34" charset="0"/>
              </a:endParaRPr>
            </a:p>
            <a:p>
              <a:r>
                <a:rPr lang="en-US" altLang="ja-JP" sz="36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MODIFY</a:t>
              </a:r>
              <a:r>
                <a:rPr lang="en-US" altLang="ja-JP" sz="3600" dirty="0">
                  <a:latin typeface="Tahoma" panose="020B0604030504040204" pitchFamily="34" charset="0"/>
                  <a:ea typeface="UD デジタル 教科書体 NK-R" panose="02020400000000000000" pitchFamily="18" charset="-128"/>
                  <a:cs typeface="Tahoma" panose="020B0604030504040204" pitchFamily="34" charset="0"/>
                </a:rPr>
                <a:t> num INT(3);</a:t>
              </a:r>
              <a:endParaRPr lang="ja-JP" altLang="en-US" sz="3600" dirty="0">
                <a:latin typeface="Tahoma" panose="020B0604030504040204" pitchFamily="34" charset="0"/>
                <a:ea typeface="UD デジタル 教科書体 NK-R" panose="02020400000000000000" pitchFamily="18" charset="-128"/>
                <a:cs typeface="Tahoma" panose="020B0604030504040204" pitchFamily="34" charset="0"/>
              </a:endParaRPr>
            </a:p>
          </p:txBody>
        </p:sp>
      </p:grpSp>
      <mc:AlternateContent xmlns:mc="http://schemas.openxmlformats.org/markup-compatibility/2006">
        <mc:Choice xmlns:p14="http://schemas.microsoft.com/office/powerpoint/2010/main" Requires="p14">
          <p:contentPart p14:bwMode="auto" r:id="rId2">
            <p14:nvContentPartPr>
              <p14:cNvPr id="3" name="インク 2">
                <a:extLst>
                  <a:ext uri="{FF2B5EF4-FFF2-40B4-BE49-F238E27FC236}">
                    <a16:creationId xmlns:a16="http://schemas.microsoft.com/office/drawing/2014/main" id="{026004A5-785B-4778-BB86-F455465BD354}"/>
                  </a:ext>
                </a:extLst>
              </p14:cNvPr>
              <p14:cNvContentPartPr/>
              <p14:nvPr/>
            </p14:nvContentPartPr>
            <p14:xfrm>
              <a:off x="1013400" y="5456160"/>
              <a:ext cx="10989000" cy="743400"/>
            </p14:xfrm>
          </p:contentPart>
        </mc:Choice>
        <mc:Fallback>
          <p:pic>
            <p:nvPicPr>
              <p:cNvPr id="3" name="インク 2">
                <a:extLst>
                  <a:ext uri="{FF2B5EF4-FFF2-40B4-BE49-F238E27FC236}">
                    <a16:creationId xmlns:a16="http://schemas.microsoft.com/office/drawing/2014/main" id="{026004A5-785B-4778-BB86-F455465BD354}"/>
                  </a:ext>
                </a:extLst>
              </p:cNvPr>
              <p:cNvPicPr/>
              <p:nvPr/>
            </p:nvPicPr>
            <p:blipFill>
              <a:blip r:embed="rId3"/>
              <a:stretch>
                <a:fillRect/>
              </a:stretch>
            </p:blipFill>
            <p:spPr>
              <a:xfrm>
                <a:off x="1004040" y="5446800"/>
                <a:ext cx="11007720" cy="762120"/>
              </a:xfrm>
              <a:prstGeom prst="rect">
                <a:avLst/>
              </a:prstGeom>
            </p:spPr>
          </p:pic>
        </mc:Fallback>
      </mc:AlternateContent>
    </p:spTree>
    <p:extLst>
      <p:ext uri="{BB962C8B-B14F-4D97-AF65-F5344CB8AC3E}">
        <p14:creationId xmlns:p14="http://schemas.microsoft.com/office/powerpoint/2010/main" val="265958503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76894E-1ECC-7436-984A-C329842C7F5E}"/>
              </a:ext>
            </a:extLst>
          </p:cNvPr>
          <p:cNvSpPr>
            <a:spLocks noGrp="1"/>
          </p:cNvSpPr>
          <p:nvPr>
            <p:ph type="title"/>
          </p:nvPr>
        </p:nvSpPr>
        <p:spPr/>
        <p:txBody>
          <a:bodyPr/>
          <a:lstStyle/>
          <a:p>
            <a:r>
              <a:rPr lang="ja-JP" altLang="en-US" dirty="0"/>
              <a:t>列の削除</a:t>
            </a:r>
            <a:endParaRPr kumimoji="1" lang="ja-JP" altLang="en-US" dirty="0"/>
          </a:p>
        </p:txBody>
      </p:sp>
      <p:sp>
        <p:nvSpPr>
          <p:cNvPr id="4" name="スライド番号プレースホルダー 3">
            <a:extLst>
              <a:ext uri="{FF2B5EF4-FFF2-40B4-BE49-F238E27FC236}">
                <a16:creationId xmlns:a16="http://schemas.microsoft.com/office/drawing/2014/main" id="{CB1A2E5C-1535-B13D-4AF2-A4C0C0A2E2F1}"/>
              </a:ext>
            </a:extLst>
          </p:cNvPr>
          <p:cNvSpPr>
            <a:spLocks noGrp="1"/>
          </p:cNvSpPr>
          <p:nvPr>
            <p:ph type="sldNum" sz="quarter" idx="12"/>
          </p:nvPr>
        </p:nvSpPr>
        <p:spPr/>
        <p:txBody>
          <a:bodyPr/>
          <a:lstStyle/>
          <a:p>
            <a:fld id="{5A94AD81-C81A-455B-A87B-15031EE15849}" type="slidenum">
              <a:rPr kumimoji="1" lang="ja-JP" altLang="en-US" smtClean="0"/>
              <a:t>197</a:t>
            </a:fld>
            <a:endParaRPr kumimoji="1" lang="ja-JP" altLang="en-US"/>
          </a:p>
        </p:txBody>
      </p:sp>
      <p:grpSp>
        <p:nvGrpSpPr>
          <p:cNvPr id="5" name="グループ化 4">
            <a:extLst>
              <a:ext uri="{FF2B5EF4-FFF2-40B4-BE49-F238E27FC236}">
                <a16:creationId xmlns:a16="http://schemas.microsoft.com/office/drawing/2014/main" id="{690014FE-3E00-AAB4-50A2-0F749FD4BF15}"/>
              </a:ext>
            </a:extLst>
          </p:cNvPr>
          <p:cNvGrpSpPr/>
          <p:nvPr/>
        </p:nvGrpSpPr>
        <p:grpSpPr>
          <a:xfrm>
            <a:off x="656844" y="1439558"/>
            <a:ext cx="10544556" cy="1200328"/>
            <a:chOff x="1085645" y="1806132"/>
            <a:chExt cx="6518783" cy="361807"/>
          </a:xfrm>
        </p:grpSpPr>
        <p:sp>
          <p:nvSpPr>
            <p:cNvPr id="6" name="正方形/長方形 6">
              <a:extLst>
                <a:ext uri="{FF2B5EF4-FFF2-40B4-BE49-F238E27FC236}">
                  <a16:creationId xmlns:a16="http://schemas.microsoft.com/office/drawing/2014/main" id="{C538A30F-E192-B163-B517-774A9B6E8356}"/>
                </a:ext>
              </a:extLst>
            </p:cNvPr>
            <p:cNvSpPr/>
            <p:nvPr/>
          </p:nvSpPr>
          <p:spPr>
            <a:xfrm>
              <a:off x="1085645" y="1819469"/>
              <a:ext cx="6518782" cy="335315"/>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ahoma" panose="020B0604030504040204" pitchFamily="34" charset="0"/>
                <a:cs typeface="Tahoma" panose="020B0604030504040204" pitchFamily="34" charset="0"/>
              </a:endParaRPr>
            </a:p>
          </p:txBody>
        </p:sp>
        <p:sp>
          <p:nvSpPr>
            <p:cNvPr id="7" name="テキスト ボックス 6">
              <a:extLst>
                <a:ext uri="{FF2B5EF4-FFF2-40B4-BE49-F238E27FC236}">
                  <a16:creationId xmlns:a16="http://schemas.microsoft.com/office/drawing/2014/main" id="{75169DF2-B157-0939-5C74-3E860F429E9B}"/>
                </a:ext>
              </a:extLst>
            </p:cNvPr>
            <p:cNvSpPr txBox="1"/>
            <p:nvPr/>
          </p:nvSpPr>
          <p:spPr>
            <a:xfrm>
              <a:off x="1219325" y="1806132"/>
              <a:ext cx="6385103" cy="361807"/>
            </a:xfrm>
            <a:prstGeom prst="rect">
              <a:avLst/>
            </a:prstGeom>
            <a:noFill/>
          </p:spPr>
          <p:txBody>
            <a:bodyPr wrap="square">
              <a:spAutoFit/>
            </a:bodyPr>
            <a:lstStyle/>
            <a:p>
              <a:r>
                <a:rPr lang="en-US" altLang="ja-JP" sz="36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ALTER TABLE </a:t>
              </a:r>
              <a:r>
                <a:rPr lang="ja-JP" altLang="en-US" sz="3600" dirty="0">
                  <a:latin typeface="Tahoma" panose="020B0604030504040204" pitchFamily="34" charset="0"/>
                  <a:ea typeface="UD デジタル 教科書体 NK-R" panose="02020400000000000000" pitchFamily="18" charset="-128"/>
                  <a:cs typeface="Tahoma" panose="020B0604030504040204" pitchFamily="34" charset="0"/>
                </a:rPr>
                <a:t>テーブル名</a:t>
              </a:r>
              <a:endParaRPr lang="en-US" altLang="ja-JP" sz="3600" dirty="0">
                <a:latin typeface="Tahoma" panose="020B0604030504040204" pitchFamily="34" charset="0"/>
                <a:ea typeface="UD デジタル 教科書体 NK-R" panose="02020400000000000000" pitchFamily="18" charset="-128"/>
                <a:cs typeface="Tahoma" panose="020B0604030504040204" pitchFamily="34" charset="0"/>
              </a:endParaRPr>
            </a:p>
            <a:p>
              <a:r>
                <a:rPr lang="en-US" altLang="ja-JP" sz="36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DROP</a:t>
              </a:r>
              <a:r>
                <a:rPr lang="en-US" altLang="ja-JP" sz="3600" dirty="0">
                  <a:latin typeface="Tahoma" panose="020B0604030504040204" pitchFamily="34" charset="0"/>
                  <a:ea typeface="UD デジタル 教科書体 NK-R" panose="02020400000000000000" pitchFamily="18" charset="-128"/>
                  <a:cs typeface="Tahoma" panose="020B0604030504040204" pitchFamily="34" charset="0"/>
                </a:rPr>
                <a:t> </a:t>
              </a:r>
              <a:r>
                <a:rPr lang="ja-JP" altLang="en-US" sz="3600" dirty="0">
                  <a:latin typeface="Tahoma" panose="020B0604030504040204" pitchFamily="34" charset="0"/>
                  <a:ea typeface="UD デジタル 教科書体 NK-R" panose="02020400000000000000" pitchFamily="18" charset="-128"/>
                  <a:cs typeface="Tahoma" panose="020B0604030504040204" pitchFamily="34" charset="0"/>
                </a:rPr>
                <a:t>カラム名</a:t>
              </a:r>
              <a:r>
                <a:rPr lang="en-US" altLang="ja-JP" sz="3600" dirty="0">
                  <a:latin typeface="Tahoma" panose="020B0604030504040204" pitchFamily="34" charset="0"/>
                  <a:ea typeface="UD デジタル 教科書体 NK-R" panose="02020400000000000000" pitchFamily="18" charset="-128"/>
                  <a:cs typeface="Tahoma" panose="020B0604030504040204" pitchFamily="34" charset="0"/>
                </a:rPr>
                <a:t>;</a:t>
              </a:r>
              <a:endParaRPr lang="ja-JP" altLang="en-US" sz="3600" dirty="0">
                <a:latin typeface="Tahoma" panose="020B0604030504040204" pitchFamily="34" charset="0"/>
                <a:ea typeface="UD デジタル 教科書体 NK-R" panose="02020400000000000000" pitchFamily="18" charset="-128"/>
                <a:cs typeface="Tahoma" panose="020B0604030504040204" pitchFamily="34" charset="0"/>
              </a:endParaRPr>
            </a:p>
          </p:txBody>
        </p:sp>
      </p:grpSp>
      <p:sp>
        <p:nvSpPr>
          <p:cNvPr id="8" name="コンテンツ プレースホルダー 2">
            <a:extLst>
              <a:ext uri="{FF2B5EF4-FFF2-40B4-BE49-F238E27FC236}">
                <a16:creationId xmlns:a16="http://schemas.microsoft.com/office/drawing/2014/main" id="{256D6160-46C9-6A08-6B36-88AA75BFB895}"/>
              </a:ext>
            </a:extLst>
          </p:cNvPr>
          <p:cNvSpPr>
            <a:spLocks noGrp="1"/>
          </p:cNvSpPr>
          <p:nvPr>
            <p:ph idx="1"/>
          </p:nvPr>
        </p:nvSpPr>
        <p:spPr>
          <a:xfrm>
            <a:off x="474725" y="3210676"/>
            <a:ext cx="10908792" cy="1380374"/>
          </a:xfrm>
        </p:spPr>
        <p:txBody>
          <a:bodyPr>
            <a:normAutofit/>
          </a:bodyPr>
          <a:lstStyle/>
          <a:p>
            <a:pPr marL="0" indent="0">
              <a:buNone/>
            </a:pPr>
            <a:r>
              <a:rPr lang="en-US" altLang="ja-JP" dirty="0"/>
              <a:t>【</a:t>
            </a:r>
            <a:r>
              <a:rPr lang="en-US" altLang="ja-JP" dirty="0" err="1"/>
              <a:t>uriage</a:t>
            </a:r>
            <a:r>
              <a:rPr lang="en-US" altLang="ja-JP" dirty="0"/>
              <a:t>】</a:t>
            </a:r>
            <a:r>
              <a:rPr lang="ja-JP" altLang="en-US" dirty="0"/>
              <a:t>テーブルの</a:t>
            </a:r>
            <a:r>
              <a:rPr lang="en-US" altLang="ja-JP" dirty="0"/>
              <a:t>'other'</a:t>
            </a:r>
            <a:r>
              <a:rPr lang="ja-JP" altLang="en-US" dirty="0"/>
              <a:t>カラムを削除する</a:t>
            </a:r>
            <a:endParaRPr lang="en-US" altLang="ja-JP" dirty="0"/>
          </a:p>
        </p:txBody>
      </p:sp>
      <p:grpSp>
        <p:nvGrpSpPr>
          <p:cNvPr id="9" name="グループ化 8">
            <a:extLst>
              <a:ext uri="{FF2B5EF4-FFF2-40B4-BE49-F238E27FC236}">
                <a16:creationId xmlns:a16="http://schemas.microsoft.com/office/drawing/2014/main" id="{45D895B3-C0B8-929F-D0ED-74ADF1FED0BE}"/>
              </a:ext>
            </a:extLst>
          </p:cNvPr>
          <p:cNvGrpSpPr/>
          <p:nvPr/>
        </p:nvGrpSpPr>
        <p:grpSpPr>
          <a:xfrm>
            <a:off x="656844" y="4525836"/>
            <a:ext cx="10544556" cy="1200328"/>
            <a:chOff x="1085645" y="1806132"/>
            <a:chExt cx="6518783" cy="361807"/>
          </a:xfrm>
        </p:grpSpPr>
        <p:sp>
          <p:nvSpPr>
            <p:cNvPr id="10" name="正方形/長方形 6">
              <a:extLst>
                <a:ext uri="{FF2B5EF4-FFF2-40B4-BE49-F238E27FC236}">
                  <a16:creationId xmlns:a16="http://schemas.microsoft.com/office/drawing/2014/main" id="{FB5E7E25-4CAC-01FD-20CD-7B073ACB6339}"/>
                </a:ext>
              </a:extLst>
            </p:cNvPr>
            <p:cNvSpPr/>
            <p:nvPr/>
          </p:nvSpPr>
          <p:spPr>
            <a:xfrm>
              <a:off x="1085645" y="1819469"/>
              <a:ext cx="6518782" cy="335315"/>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ahoma" panose="020B0604030504040204" pitchFamily="34" charset="0"/>
                <a:cs typeface="Tahoma" panose="020B0604030504040204" pitchFamily="34" charset="0"/>
              </a:endParaRPr>
            </a:p>
          </p:txBody>
        </p:sp>
        <p:sp>
          <p:nvSpPr>
            <p:cNvPr id="11" name="テキスト ボックス 10">
              <a:extLst>
                <a:ext uri="{FF2B5EF4-FFF2-40B4-BE49-F238E27FC236}">
                  <a16:creationId xmlns:a16="http://schemas.microsoft.com/office/drawing/2014/main" id="{5BF63F83-3CCC-6513-E716-68475486220E}"/>
                </a:ext>
              </a:extLst>
            </p:cNvPr>
            <p:cNvSpPr txBox="1"/>
            <p:nvPr/>
          </p:nvSpPr>
          <p:spPr>
            <a:xfrm>
              <a:off x="1219325" y="1806132"/>
              <a:ext cx="6385103" cy="361807"/>
            </a:xfrm>
            <a:prstGeom prst="rect">
              <a:avLst/>
            </a:prstGeom>
            <a:noFill/>
          </p:spPr>
          <p:txBody>
            <a:bodyPr wrap="square">
              <a:spAutoFit/>
            </a:bodyPr>
            <a:lstStyle/>
            <a:p>
              <a:r>
                <a:rPr lang="en-US" altLang="ja-JP" sz="3600" dirty="0">
                  <a:latin typeface="Tahoma" panose="020B0604030504040204" pitchFamily="34" charset="0"/>
                  <a:ea typeface="UD デジタル 教科書体 NK-R" panose="02020400000000000000" pitchFamily="18" charset="-128"/>
                  <a:cs typeface="Tahoma" panose="020B0604030504040204" pitchFamily="34" charset="0"/>
                </a:rPr>
                <a:t>ALTER TABLE </a:t>
              </a:r>
              <a:r>
                <a:rPr lang="en-US" altLang="ja-JP" sz="3600" dirty="0" err="1">
                  <a:latin typeface="Tahoma" panose="020B0604030504040204" pitchFamily="34" charset="0"/>
                  <a:ea typeface="UD デジタル 教科書体 NK-R" panose="02020400000000000000" pitchFamily="18" charset="-128"/>
                  <a:cs typeface="Tahoma" panose="020B0604030504040204" pitchFamily="34" charset="0"/>
                </a:rPr>
                <a:t>uriage</a:t>
              </a:r>
              <a:endParaRPr lang="en-US" altLang="ja-JP" sz="3600" dirty="0">
                <a:latin typeface="Tahoma" panose="020B0604030504040204" pitchFamily="34" charset="0"/>
                <a:ea typeface="UD デジタル 教科書体 NK-R" panose="02020400000000000000" pitchFamily="18" charset="-128"/>
                <a:cs typeface="Tahoma" panose="020B0604030504040204" pitchFamily="34" charset="0"/>
              </a:endParaRPr>
            </a:p>
            <a:p>
              <a:r>
                <a:rPr lang="en-US" altLang="ja-JP" sz="3600" dirty="0">
                  <a:latin typeface="Tahoma" panose="020B0604030504040204" pitchFamily="34" charset="0"/>
                  <a:ea typeface="UD デジタル 教科書体 NK-R" panose="02020400000000000000" pitchFamily="18" charset="-128"/>
                  <a:cs typeface="Tahoma" panose="020B0604030504040204" pitchFamily="34" charset="0"/>
                </a:rPr>
                <a:t>DROP other;</a:t>
              </a:r>
              <a:endParaRPr lang="ja-JP" altLang="en-US" sz="3600" dirty="0">
                <a:latin typeface="Tahoma" panose="020B0604030504040204" pitchFamily="34" charset="0"/>
                <a:ea typeface="UD デジタル 教科書体 NK-R" panose="02020400000000000000" pitchFamily="18" charset="-128"/>
                <a:cs typeface="Tahoma" panose="020B0604030504040204" pitchFamily="34" charset="0"/>
              </a:endParaRPr>
            </a:p>
          </p:txBody>
        </p:sp>
      </p:grpSp>
    </p:spTree>
    <p:extLst>
      <p:ext uri="{BB962C8B-B14F-4D97-AF65-F5344CB8AC3E}">
        <p14:creationId xmlns:p14="http://schemas.microsoft.com/office/powerpoint/2010/main" val="15266736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7D4290-8A83-65C1-5EFC-103182D9D989}"/>
              </a:ext>
            </a:extLst>
          </p:cNvPr>
          <p:cNvSpPr>
            <a:spLocks noGrp="1"/>
          </p:cNvSpPr>
          <p:nvPr>
            <p:ph type="title"/>
          </p:nvPr>
        </p:nvSpPr>
        <p:spPr/>
        <p:txBody>
          <a:bodyPr/>
          <a:lstStyle/>
          <a:p>
            <a:r>
              <a:rPr kumimoji="1" lang="ja-JP" altLang="en-US" dirty="0"/>
              <a:t>外部キー制約の追加</a:t>
            </a:r>
          </a:p>
        </p:txBody>
      </p:sp>
      <p:sp>
        <p:nvSpPr>
          <p:cNvPr id="4" name="スライド番号プレースホルダー 3">
            <a:extLst>
              <a:ext uri="{FF2B5EF4-FFF2-40B4-BE49-F238E27FC236}">
                <a16:creationId xmlns:a16="http://schemas.microsoft.com/office/drawing/2014/main" id="{77955F1A-9069-9645-FCE1-5A7F8B917F96}"/>
              </a:ext>
            </a:extLst>
          </p:cNvPr>
          <p:cNvSpPr>
            <a:spLocks noGrp="1"/>
          </p:cNvSpPr>
          <p:nvPr>
            <p:ph type="sldNum" sz="quarter" idx="12"/>
          </p:nvPr>
        </p:nvSpPr>
        <p:spPr/>
        <p:txBody>
          <a:bodyPr/>
          <a:lstStyle/>
          <a:p>
            <a:fld id="{5A94AD81-C81A-455B-A87B-15031EE15849}" type="slidenum">
              <a:rPr kumimoji="1" lang="ja-JP" altLang="en-US" smtClean="0"/>
              <a:t>198</a:t>
            </a:fld>
            <a:endParaRPr kumimoji="1" lang="ja-JP" altLang="en-US"/>
          </a:p>
        </p:txBody>
      </p:sp>
      <p:grpSp>
        <p:nvGrpSpPr>
          <p:cNvPr id="5" name="グループ化 4">
            <a:extLst>
              <a:ext uri="{FF2B5EF4-FFF2-40B4-BE49-F238E27FC236}">
                <a16:creationId xmlns:a16="http://schemas.microsoft.com/office/drawing/2014/main" id="{0F2983A0-B892-5652-7B49-6DF9BCE15C4D}"/>
              </a:ext>
            </a:extLst>
          </p:cNvPr>
          <p:cNvGrpSpPr/>
          <p:nvPr/>
        </p:nvGrpSpPr>
        <p:grpSpPr>
          <a:xfrm>
            <a:off x="656844" y="1276181"/>
            <a:ext cx="10662077" cy="1742799"/>
            <a:chOff x="1085645" y="1808571"/>
            <a:chExt cx="6591436" cy="361807"/>
          </a:xfrm>
        </p:grpSpPr>
        <p:sp>
          <p:nvSpPr>
            <p:cNvPr id="6" name="正方形/長方形 6">
              <a:extLst>
                <a:ext uri="{FF2B5EF4-FFF2-40B4-BE49-F238E27FC236}">
                  <a16:creationId xmlns:a16="http://schemas.microsoft.com/office/drawing/2014/main" id="{834C1005-E852-130F-D3D2-1005D6EDEBAA}"/>
                </a:ext>
              </a:extLst>
            </p:cNvPr>
            <p:cNvSpPr/>
            <p:nvPr/>
          </p:nvSpPr>
          <p:spPr>
            <a:xfrm>
              <a:off x="1085645" y="1819469"/>
              <a:ext cx="6518782" cy="335315"/>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ahoma" panose="020B0604030504040204" pitchFamily="34" charset="0"/>
                <a:cs typeface="Tahoma" panose="020B0604030504040204" pitchFamily="34" charset="0"/>
              </a:endParaRPr>
            </a:p>
          </p:txBody>
        </p:sp>
        <p:sp>
          <p:nvSpPr>
            <p:cNvPr id="7" name="テキスト ボックス 6">
              <a:extLst>
                <a:ext uri="{FF2B5EF4-FFF2-40B4-BE49-F238E27FC236}">
                  <a16:creationId xmlns:a16="http://schemas.microsoft.com/office/drawing/2014/main" id="{6C08725D-9C94-A95C-A316-1C62345DF6F2}"/>
                </a:ext>
              </a:extLst>
            </p:cNvPr>
            <p:cNvSpPr txBox="1"/>
            <p:nvPr/>
          </p:nvSpPr>
          <p:spPr>
            <a:xfrm>
              <a:off x="1291978" y="1808571"/>
              <a:ext cx="6385103" cy="361807"/>
            </a:xfrm>
            <a:prstGeom prst="rect">
              <a:avLst/>
            </a:prstGeom>
            <a:noFill/>
          </p:spPr>
          <p:txBody>
            <a:bodyPr wrap="square">
              <a:spAutoFit/>
            </a:bodyPr>
            <a:lstStyle/>
            <a:p>
              <a:r>
                <a:rPr lang="en-US" altLang="ja-JP" sz="36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ALTER TABLE </a:t>
              </a:r>
              <a:r>
                <a:rPr lang="ja-JP" altLang="en-US" sz="3600" dirty="0">
                  <a:latin typeface="Tahoma" panose="020B0604030504040204" pitchFamily="34" charset="0"/>
                  <a:ea typeface="UD デジタル 教科書体 NK-R" panose="02020400000000000000" pitchFamily="18" charset="-128"/>
                  <a:cs typeface="Tahoma" panose="020B0604030504040204" pitchFamily="34" charset="0"/>
                </a:rPr>
                <a:t>自テーブル名</a:t>
              </a:r>
              <a:endParaRPr lang="en-US" altLang="ja-JP" sz="3600" dirty="0">
                <a:latin typeface="Tahoma" panose="020B0604030504040204" pitchFamily="34" charset="0"/>
                <a:ea typeface="UD デジタル 教科書体 NK-R" panose="02020400000000000000" pitchFamily="18" charset="-128"/>
                <a:cs typeface="Tahoma" panose="020B0604030504040204" pitchFamily="34" charset="0"/>
              </a:endParaRPr>
            </a:p>
            <a:p>
              <a:r>
                <a:rPr lang="en-US" altLang="ja-JP" sz="36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ADD</a:t>
              </a:r>
              <a:r>
                <a:rPr lang="ja-JP" altLang="en-US" sz="36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　</a:t>
              </a:r>
              <a:r>
                <a:rPr lang="en-US" altLang="ja-JP" sz="36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FOREIGN KEY(</a:t>
              </a:r>
              <a:r>
                <a:rPr lang="ja-JP" altLang="en-US" sz="36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自カラム名</a:t>
              </a:r>
              <a:r>
                <a:rPr lang="en-US" altLang="ja-JP" sz="36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a:t>
              </a:r>
            </a:p>
            <a:p>
              <a:r>
                <a:rPr lang="en-US" altLang="ja-JP" sz="36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REFERENCES </a:t>
              </a:r>
              <a:r>
                <a:rPr lang="ja-JP" altLang="en-US" sz="36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参照テーブル名</a:t>
              </a:r>
              <a:r>
                <a:rPr lang="en-US" altLang="ja-JP" sz="36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a:t>
              </a:r>
              <a:r>
                <a:rPr lang="ja-JP" altLang="en-US" sz="36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参照カラム名</a:t>
              </a:r>
              <a:r>
                <a:rPr lang="en-US" altLang="ja-JP" sz="36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a:t>
              </a:r>
              <a:endParaRPr lang="ja-JP" altLang="en-US" sz="3600" dirty="0">
                <a:latin typeface="Tahoma" panose="020B0604030504040204" pitchFamily="34" charset="0"/>
                <a:ea typeface="UD デジタル 教科書体 NK-R" panose="02020400000000000000" pitchFamily="18" charset="-128"/>
                <a:cs typeface="Tahoma" panose="020B0604030504040204" pitchFamily="34" charset="0"/>
              </a:endParaRPr>
            </a:p>
          </p:txBody>
        </p:sp>
      </p:grpSp>
      <p:sp>
        <p:nvSpPr>
          <p:cNvPr id="8" name="コンテンツ プレースホルダー 2">
            <a:extLst>
              <a:ext uri="{FF2B5EF4-FFF2-40B4-BE49-F238E27FC236}">
                <a16:creationId xmlns:a16="http://schemas.microsoft.com/office/drawing/2014/main" id="{AEC6D473-C76A-6FD0-E9F2-D9397D400CD3}"/>
              </a:ext>
            </a:extLst>
          </p:cNvPr>
          <p:cNvSpPr>
            <a:spLocks noGrp="1"/>
          </p:cNvSpPr>
          <p:nvPr>
            <p:ph idx="1"/>
          </p:nvPr>
        </p:nvSpPr>
        <p:spPr>
          <a:xfrm>
            <a:off x="474724" y="3210676"/>
            <a:ext cx="11317225" cy="2713874"/>
          </a:xfrm>
        </p:spPr>
        <p:txBody>
          <a:bodyPr>
            <a:normAutofit/>
          </a:bodyPr>
          <a:lstStyle/>
          <a:p>
            <a:pPr marL="0" indent="0">
              <a:buNone/>
            </a:pPr>
            <a:r>
              <a:rPr lang="en-US" altLang="ja-JP" dirty="0"/>
              <a:t>【</a:t>
            </a:r>
            <a:r>
              <a:rPr lang="en-US" altLang="ja-JP" dirty="0" err="1"/>
              <a:t>uriage</a:t>
            </a:r>
            <a:r>
              <a:rPr lang="en-US" altLang="ja-JP" dirty="0"/>
              <a:t>】</a:t>
            </a:r>
            <a:r>
              <a:rPr lang="ja-JP" altLang="en-US" dirty="0"/>
              <a:t>テーブルの</a:t>
            </a:r>
            <a:r>
              <a:rPr lang="en-US" altLang="ja-JP" dirty="0"/>
              <a:t>'num'</a:t>
            </a:r>
            <a:r>
              <a:rPr lang="ja-JP" altLang="en-US" dirty="0"/>
              <a:t>に</a:t>
            </a:r>
            <a:r>
              <a:rPr lang="en-US" altLang="ja-JP" dirty="0"/>
              <a:t>【</a:t>
            </a:r>
            <a:r>
              <a:rPr lang="en-US" altLang="ja-JP" dirty="0" err="1"/>
              <a:t>shohin</a:t>
            </a:r>
            <a:r>
              <a:rPr lang="en-US" altLang="ja-JP" dirty="0"/>
              <a:t>】</a:t>
            </a:r>
            <a:r>
              <a:rPr lang="ja-JP" altLang="en-US" dirty="0"/>
              <a:t>テーブル</a:t>
            </a:r>
            <a:r>
              <a:rPr lang="en-US" altLang="ja-JP" dirty="0"/>
              <a:t>'num'</a:t>
            </a:r>
            <a:r>
              <a:rPr lang="ja-JP" altLang="en-US" dirty="0"/>
              <a:t>を</a:t>
            </a:r>
            <a:br>
              <a:rPr lang="en-US" altLang="ja-JP" dirty="0"/>
            </a:br>
            <a:r>
              <a:rPr lang="ja-JP" altLang="en-US" dirty="0"/>
              <a:t>関連付けさせる</a:t>
            </a:r>
            <a:endParaRPr lang="en-US" altLang="ja-JP" dirty="0"/>
          </a:p>
        </p:txBody>
      </p:sp>
      <p:grpSp>
        <p:nvGrpSpPr>
          <p:cNvPr id="12" name="グループ化 11">
            <a:extLst>
              <a:ext uri="{FF2B5EF4-FFF2-40B4-BE49-F238E27FC236}">
                <a16:creationId xmlns:a16="http://schemas.microsoft.com/office/drawing/2014/main" id="{C8D681BD-780C-0D1B-0A6B-2D8CB88317CF}"/>
              </a:ext>
            </a:extLst>
          </p:cNvPr>
          <p:cNvGrpSpPr/>
          <p:nvPr/>
        </p:nvGrpSpPr>
        <p:grpSpPr>
          <a:xfrm>
            <a:off x="598082" y="4567613"/>
            <a:ext cx="10662077" cy="1742799"/>
            <a:chOff x="1085645" y="1808571"/>
            <a:chExt cx="6591436" cy="361807"/>
          </a:xfrm>
        </p:grpSpPr>
        <p:sp>
          <p:nvSpPr>
            <p:cNvPr id="13" name="正方形/長方形 6">
              <a:extLst>
                <a:ext uri="{FF2B5EF4-FFF2-40B4-BE49-F238E27FC236}">
                  <a16:creationId xmlns:a16="http://schemas.microsoft.com/office/drawing/2014/main" id="{73FCFB2C-0198-9B16-6345-27EC212899DE}"/>
                </a:ext>
              </a:extLst>
            </p:cNvPr>
            <p:cNvSpPr/>
            <p:nvPr/>
          </p:nvSpPr>
          <p:spPr>
            <a:xfrm>
              <a:off x="1085645" y="1819469"/>
              <a:ext cx="6518782" cy="335315"/>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ahoma" panose="020B0604030504040204" pitchFamily="34" charset="0"/>
                <a:cs typeface="Tahoma" panose="020B0604030504040204" pitchFamily="34" charset="0"/>
              </a:endParaRPr>
            </a:p>
          </p:txBody>
        </p:sp>
        <p:sp>
          <p:nvSpPr>
            <p:cNvPr id="14" name="テキスト ボックス 13">
              <a:extLst>
                <a:ext uri="{FF2B5EF4-FFF2-40B4-BE49-F238E27FC236}">
                  <a16:creationId xmlns:a16="http://schemas.microsoft.com/office/drawing/2014/main" id="{E5F8932A-8A89-7890-23AE-7D7F0107075C}"/>
                </a:ext>
              </a:extLst>
            </p:cNvPr>
            <p:cNvSpPr txBox="1"/>
            <p:nvPr/>
          </p:nvSpPr>
          <p:spPr>
            <a:xfrm>
              <a:off x="1291978" y="1808571"/>
              <a:ext cx="6385103" cy="361807"/>
            </a:xfrm>
            <a:prstGeom prst="rect">
              <a:avLst/>
            </a:prstGeom>
            <a:noFill/>
          </p:spPr>
          <p:txBody>
            <a:bodyPr wrap="square">
              <a:spAutoFit/>
            </a:bodyPr>
            <a:lstStyle/>
            <a:p>
              <a:r>
                <a:rPr lang="en-US" altLang="ja-JP" sz="3600" dirty="0">
                  <a:latin typeface="Tahoma" panose="020B0604030504040204" pitchFamily="34" charset="0"/>
                  <a:ea typeface="UD デジタル 教科書体 NK-R" panose="02020400000000000000" pitchFamily="18" charset="-128"/>
                  <a:cs typeface="Tahoma" panose="020B0604030504040204" pitchFamily="34" charset="0"/>
                </a:rPr>
                <a:t>ALTER TABLE </a:t>
              </a:r>
              <a:r>
                <a:rPr lang="en-US" altLang="ja-JP" sz="3600" dirty="0" err="1">
                  <a:latin typeface="Tahoma" panose="020B0604030504040204" pitchFamily="34" charset="0"/>
                  <a:ea typeface="UD デジタル 教科書体 NK-R" panose="02020400000000000000" pitchFamily="18" charset="-128"/>
                  <a:cs typeface="Tahoma" panose="020B0604030504040204" pitchFamily="34" charset="0"/>
                </a:rPr>
                <a:t>uriage</a:t>
              </a:r>
              <a:endParaRPr lang="en-US" altLang="ja-JP" sz="3600" dirty="0">
                <a:latin typeface="Tahoma" panose="020B0604030504040204" pitchFamily="34" charset="0"/>
                <a:ea typeface="UD デジタル 教科書体 NK-R" panose="02020400000000000000" pitchFamily="18" charset="-128"/>
                <a:cs typeface="Tahoma" panose="020B0604030504040204" pitchFamily="34" charset="0"/>
              </a:endParaRPr>
            </a:p>
            <a:p>
              <a:r>
                <a:rPr lang="en-US" altLang="ja-JP" sz="3600" dirty="0">
                  <a:latin typeface="Tahoma" panose="020B0604030504040204" pitchFamily="34" charset="0"/>
                  <a:ea typeface="UD デジタル 教科書体 NK-R" panose="02020400000000000000" pitchFamily="18" charset="-128"/>
                  <a:cs typeface="Tahoma" panose="020B0604030504040204" pitchFamily="34" charset="0"/>
                </a:rPr>
                <a:t>ADD</a:t>
              </a:r>
              <a:r>
                <a:rPr lang="ja-JP" altLang="en-US" sz="3600" dirty="0">
                  <a:latin typeface="Tahoma" panose="020B0604030504040204" pitchFamily="34" charset="0"/>
                  <a:ea typeface="UD デジタル 教科書体 NK-R" panose="02020400000000000000" pitchFamily="18" charset="-128"/>
                  <a:cs typeface="Tahoma" panose="020B0604030504040204" pitchFamily="34" charset="0"/>
                </a:rPr>
                <a:t>　</a:t>
              </a:r>
              <a:r>
                <a:rPr lang="en-US" altLang="ja-JP" sz="3600" dirty="0">
                  <a:latin typeface="Tahoma" panose="020B0604030504040204" pitchFamily="34" charset="0"/>
                  <a:ea typeface="UD デジタル 教科書体 NK-R" panose="02020400000000000000" pitchFamily="18" charset="-128"/>
                  <a:cs typeface="Tahoma" panose="020B0604030504040204" pitchFamily="34" charset="0"/>
                </a:rPr>
                <a:t>FOREIGN KEY(num)</a:t>
              </a:r>
            </a:p>
            <a:p>
              <a:r>
                <a:rPr lang="en-US" altLang="ja-JP" sz="3600" dirty="0">
                  <a:latin typeface="Tahoma" panose="020B0604030504040204" pitchFamily="34" charset="0"/>
                  <a:ea typeface="UD デジタル 教科書体 NK-R" panose="02020400000000000000" pitchFamily="18" charset="-128"/>
                  <a:cs typeface="Tahoma" panose="020B0604030504040204" pitchFamily="34" charset="0"/>
                </a:rPr>
                <a:t>REFERENCES </a:t>
              </a:r>
              <a:r>
                <a:rPr lang="en-US" altLang="ja-JP" sz="3600" dirty="0" err="1">
                  <a:latin typeface="Tahoma" panose="020B0604030504040204" pitchFamily="34" charset="0"/>
                  <a:ea typeface="UD デジタル 教科書体 NK-R" panose="02020400000000000000" pitchFamily="18" charset="-128"/>
                  <a:cs typeface="Tahoma" panose="020B0604030504040204" pitchFamily="34" charset="0"/>
                </a:rPr>
                <a:t>shohin</a:t>
              </a:r>
              <a:r>
                <a:rPr lang="en-US" altLang="ja-JP" sz="3600" dirty="0">
                  <a:latin typeface="Tahoma" panose="020B0604030504040204" pitchFamily="34" charset="0"/>
                  <a:ea typeface="UD デジタル 教科書体 NK-R" panose="02020400000000000000" pitchFamily="18" charset="-128"/>
                  <a:cs typeface="Tahoma" panose="020B0604030504040204" pitchFamily="34" charset="0"/>
                </a:rPr>
                <a:t>(num);</a:t>
              </a:r>
              <a:endParaRPr lang="ja-JP" altLang="en-US" sz="3600" dirty="0">
                <a:latin typeface="Tahoma" panose="020B0604030504040204" pitchFamily="34" charset="0"/>
                <a:ea typeface="UD デジタル 教科書体 NK-R" panose="02020400000000000000" pitchFamily="18" charset="-128"/>
                <a:cs typeface="Tahoma" panose="020B0604030504040204" pitchFamily="34" charset="0"/>
              </a:endParaRPr>
            </a:p>
          </p:txBody>
        </p:sp>
      </p:grpSp>
      <mc:AlternateContent xmlns:mc="http://schemas.openxmlformats.org/markup-compatibility/2006">
        <mc:Choice xmlns:p14="http://schemas.microsoft.com/office/powerpoint/2010/main" Requires="p14">
          <p:contentPart p14:bwMode="auto" r:id="rId3">
            <p14:nvContentPartPr>
              <p14:cNvPr id="3" name="インク 2">
                <a:extLst>
                  <a:ext uri="{FF2B5EF4-FFF2-40B4-BE49-F238E27FC236}">
                    <a16:creationId xmlns:a16="http://schemas.microsoft.com/office/drawing/2014/main" id="{52FB2F40-DFEE-48F9-B39B-881862784513}"/>
                  </a:ext>
                </a:extLst>
              </p14:cNvPr>
              <p14:cNvContentPartPr/>
              <p14:nvPr/>
            </p14:nvContentPartPr>
            <p14:xfrm>
              <a:off x="7054560" y="4677120"/>
              <a:ext cx="3366720" cy="1262520"/>
            </p14:xfrm>
          </p:contentPart>
        </mc:Choice>
        <mc:Fallback>
          <p:pic>
            <p:nvPicPr>
              <p:cNvPr id="3" name="インク 2">
                <a:extLst>
                  <a:ext uri="{FF2B5EF4-FFF2-40B4-BE49-F238E27FC236}">
                    <a16:creationId xmlns:a16="http://schemas.microsoft.com/office/drawing/2014/main" id="{52FB2F40-DFEE-48F9-B39B-881862784513}"/>
                  </a:ext>
                </a:extLst>
              </p:cNvPr>
              <p:cNvPicPr/>
              <p:nvPr/>
            </p:nvPicPr>
            <p:blipFill>
              <a:blip r:embed="rId4"/>
              <a:stretch>
                <a:fillRect/>
              </a:stretch>
            </p:blipFill>
            <p:spPr>
              <a:xfrm>
                <a:off x="7045200" y="4667760"/>
                <a:ext cx="3385440" cy="1281240"/>
              </a:xfrm>
              <a:prstGeom prst="rect">
                <a:avLst/>
              </a:prstGeom>
            </p:spPr>
          </p:pic>
        </mc:Fallback>
      </mc:AlternateContent>
    </p:spTree>
    <p:extLst>
      <p:ext uri="{BB962C8B-B14F-4D97-AF65-F5344CB8AC3E}">
        <p14:creationId xmlns:p14="http://schemas.microsoft.com/office/powerpoint/2010/main" val="427561714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FE7557-C229-CDC9-6990-9A5C619547CE}"/>
              </a:ext>
            </a:extLst>
          </p:cNvPr>
          <p:cNvSpPr>
            <a:spLocks noGrp="1"/>
          </p:cNvSpPr>
          <p:nvPr>
            <p:ph type="title"/>
          </p:nvPr>
        </p:nvSpPr>
        <p:spPr/>
        <p:txBody>
          <a:bodyPr/>
          <a:lstStyle/>
          <a:p>
            <a:r>
              <a:rPr kumimoji="1" lang="ja-JP" altLang="en-US" dirty="0"/>
              <a:t>テーブル名の変更</a:t>
            </a:r>
          </a:p>
        </p:txBody>
      </p:sp>
      <p:sp>
        <p:nvSpPr>
          <p:cNvPr id="4" name="スライド番号プレースホルダー 3">
            <a:extLst>
              <a:ext uri="{FF2B5EF4-FFF2-40B4-BE49-F238E27FC236}">
                <a16:creationId xmlns:a16="http://schemas.microsoft.com/office/drawing/2014/main" id="{1934B0AD-1E2A-3E4D-6C66-4F2599350494}"/>
              </a:ext>
            </a:extLst>
          </p:cNvPr>
          <p:cNvSpPr>
            <a:spLocks noGrp="1"/>
          </p:cNvSpPr>
          <p:nvPr>
            <p:ph type="sldNum" sz="quarter" idx="12"/>
          </p:nvPr>
        </p:nvSpPr>
        <p:spPr/>
        <p:txBody>
          <a:bodyPr/>
          <a:lstStyle/>
          <a:p>
            <a:fld id="{5A94AD81-C81A-455B-A87B-15031EE15849}" type="slidenum">
              <a:rPr kumimoji="1" lang="ja-JP" altLang="en-US" smtClean="0"/>
              <a:t>199</a:t>
            </a:fld>
            <a:endParaRPr kumimoji="1" lang="ja-JP" altLang="en-US"/>
          </a:p>
        </p:txBody>
      </p:sp>
      <p:grpSp>
        <p:nvGrpSpPr>
          <p:cNvPr id="5" name="グループ化 4">
            <a:extLst>
              <a:ext uri="{FF2B5EF4-FFF2-40B4-BE49-F238E27FC236}">
                <a16:creationId xmlns:a16="http://schemas.microsoft.com/office/drawing/2014/main" id="{2FF17682-E00C-2688-C93C-3DC6FDD27380}"/>
              </a:ext>
            </a:extLst>
          </p:cNvPr>
          <p:cNvGrpSpPr/>
          <p:nvPr/>
        </p:nvGrpSpPr>
        <p:grpSpPr>
          <a:xfrm>
            <a:off x="656844" y="1439558"/>
            <a:ext cx="10544556" cy="1200328"/>
            <a:chOff x="1085645" y="1806132"/>
            <a:chExt cx="6518783" cy="361807"/>
          </a:xfrm>
        </p:grpSpPr>
        <p:sp>
          <p:nvSpPr>
            <p:cNvPr id="6" name="正方形/長方形 6">
              <a:extLst>
                <a:ext uri="{FF2B5EF4-FFF2-40B4-BE49-F238E27FC236}">
                  <a16:creationId xmlns:a16="http://schemas.microsoft.com/office/drawing/2014/main" id="{06B4EC58-AFCF-6FC3-0076-D4E4AF2BCE55}"/>
                </a:ext>
              </a:extLst>
            </p:cNvPr>
            <p:cNvSpPr/>
            <p:nvPr/>
          </p:nvSpPr>
          <p:spPr>
            <a:xfrm>
              <a:off x="1085645" y="1819469"/>
              <a:ext cx="6518782" cy="335315"/>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ahoma" panose="020B0604030504040204" pitchFamily="34" charset="0"/>
                <a:cs typeface="Tahoma" panose="020B0604030504040204" pitchFamily="34" charset="0"/>
              </a:endParaRPr>
            </a:p>
          </p:txBody>
        </p:sp>
        <p:sp>
          <p:nvSpPr>
            <p:cNvPr id="7" name="テキスト ボックス 6">
              <a:extLst>
                <a:ext uri="{FF2B5EF4-FFF2-40B4-BE49-F238E27FC236}">
                  <a16:creationId xmlns:a16="http://schemas.microsoft.com/office/drawing/2014/main" id="{E2E11252-70EB-F35F-BF73-2E7C42186AE6}"/>
                </a:ext>
              </a:extLst>
            </p:cNvPr>
            <p:cNvSpPr txBox="1"/>
            <p:nvPr/>
          </p:nvSpPr>
          <p:spPr>
            <a:xfrm>
              <a:off x="1219325" y="1806132"/>
              <a:ext cx="6385103" cy="361807"/>
            </a:xfrm>
            <a:prstGeom prst="rect">
              <a:avLst/>
            </a:prstGeom>
            <a:noFill/>
          </p:spPr>
          <p:txBody>
            <a:bodyPr wrap="square">
              <a:spAutoFit/>
            </a:bodyPr>
            <a:lstStyle/>
            <a:p>
              <a:r>
                <a:rPr lang="en-US" altLang="ja-JP" sz="36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ALTER TABLE </a:t>
              </a:r>
              <a:r>
                <a:rPr lang="ja-JP" altLang="en-US" sz="3600" dirty="0">
                  <a:latin typeface="Tahoma" panose="020B0604030504040204" pitchFamily="34" charset="0"/>
                  <a:ea typeface="UD デジタル 教科書体 NK-R" panose="02020400000000000000" pitchFamily="18" charset="-128"/>
                  <a:cs typeface="Tahoma" panose="020B0604030504040204" pitchFamily="34" charset="0"/>
                </a:rPr>
                <a:t>テーブル名</a:t>
              </a:r>
              <a:endParaRPr lang="en-US" altLang="ja-JP" sz="3600" dirty="0">
                <a:latin typeface="Tahoma" panose="020B0604030504040204" pitchFamily="34" charset="0"/>
                <a:ea typeface="UD デジタル 教科書体 NK-R" panose="02020400000000000000" pitchFamily="18" charset="-128"/>
                <a:cs typeface="Tahoma" panose="020B0604030504040204" pitchFamily="34" charset="0"/>
              </a:endParaRPr>
            </a:p>
            <a:p>
              <a:r>
                <a:rPr lang="en-US" altLang="ja-JP" sz="36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RENAME</a:t>
              </a:r>
              <a:r>
                <a:rPr lang="en-US" altLang="ja-JP" sz="3600" dirty="0">
                  <a:latin typeface="Tahoma" panose="020B0604030504040204" pitchFamily="34" charset="0"/>
                  <a:ea typeface="UD デジタル 教科書体 NK-R" panose="02020400000000000000" pitchFamily="18" charset="-128"/>
                  <a:cs typeface="Tahoma" panose="020B0604030504040204" pitchFamily="34" charset="0"/>
                </a:rPr>
                <a:t> TO</a:t>
              </a:r>
              <a:r>
                <a:rPr lang="ja-JP" altLang="en-US" sz="3600" dirty="0">
                  <a:latin typeface="Tahoma" panose="020B0604030504040204" pitchFamily="34" charset="0"/>
                  <a:ea typeface="UD デジタル 教科書体 NK-R" panose="02020400000000000000" pitchFamily="18" charset="-128"/>
                  <a:cs typeface="Tahoma" panose="020B0604030504040204" pitchFamily="34" charset="0"/>
                </a:rPr>
                <a:t>　新しいテーブル名</a:t>
              </a:r>
              <a:r>
                <a:rPr lang="en-US" altLang="ja-JP" sz="3600" dirty="0">
                  <a:latin typeface="Tahoma" panose="020B0604030504040204" pitchFamily="34" charset="0"/>
                  <a:ea typeface="UD デジタル 教科書体 NK-R" panose="02020400000000000000" pitchFamily="18" charset="-128"/>
                  <a:cs typeface="Tahoma" panose="020B0604030504040204" pitchFamily="34" charset="0"/>
                </a:rPr>
                <a:t>;</a:t>
              </a:r>
              <a:endParaRPr lang="ja-JP" altLang="en-US" sz="3600" dirty="0">
                <a:latin typeface="Tahoma" panose="020B0604030504040204" pitchFamily="34" charset="0"/>
                <a:ea typeface="UD デジタル 教科書体 NK-R" panose="02020400000000000000" pitchFamily="18" charset="-128"/>
                <a:cs typeface="Tahoma" panose="020B0604030504040204" pitchFamily="34" charset="0"/>
              </a:endParaRPr>
            </a:p>
          </p:txBody>
        </p:sp>
      </p:grpSp>
      <p:sp>
        <p:nvSpPr>
          <p:cNvPr id="8" name="コンテンツ プレースホルダー 2">
            <a:extLst>
              <a:ext uri="{FF2B5EF4-FFF2-40B4-BE49-F238E27FC236}">
                <a16:creationId xmlns:a16="http://schemas.microsoft.com/office/drawing/2014/main" id="{F9EAF4A1-8204-8D5A-47FA-FFC6C6495CCC}"/>
              </a:ext>
            </a:extLst>
          </p:cNvPr>
          <p:cNvSpPr>
            <a:spLocks noGrp="1"/>
          </p:cNvSpPr>
          <p:nvPr>
            <p:ph idx="1"/>
          </p:nvPr>
        </p:nvSpPr>
        <p:spPr>
          <a:xfrm>
            <a:off x="474725" y="3210676"/>
            <a:ext cx="10908792" cy="1380374"/>
          </a:xfrm>
        </p:spPr>
        <p:txBody>
          <a:bodyPr>
            <a:normAutofit/>
          </a:bodyPr>
          <a:lstStyle/>
          <a:p>
            <a:pPr marL="0" indent="0">
              <a:buNone/>
            </a:pPr>
            <a:r>
              <a:rPr lang="en-US" altLang="ja-JP" dirty="0"/>
              <a:t>【</a:t>
            </a:r>
            <a:r>
              <a:rPr lang="en-US" altLang="ja-JP" dirty="0" err="1"/>
              <a:t>uriage</a:t>
            </a:r>
            <a:r>
              <a:rPr lang="en-US" altLang="ja-JP" dirty="0"/>
              <a:t>】</a:t>
            </a:r>
            <a:r>
              <a:rPr lang="ja-JP" altLang="en-US" dirty="0"/>
              <a:t>テーブルを</a:t>
            </a:r>
            <a:r>
              <a:rPr lang="en-US" altLang="ja-JP" dirty="0"/>
              <a:t>【sample】</a:t>
            </a:r>
            <a:r>
              <a:rPr lang="ja-JP" altLang="en-US" dirty="0"/>
              <a:t>テーブルに改名する</a:t>
            </a:r>
            <a:endParaRPr lang="en-US" altLang="ja-JP" dirty="0"/>
          </a:p>
        </p:txBody>
      </p:sp>
      <p:grpSp>
        <p:nvGrpSpPr>
          <p:cNvPr id="9" name="グループ化 8">
            <a:extLst>
              <a:ext uri="{FF2B5EF4-FFF2-40B4-BE49-F238E27FC236}">
                <a16:creationId xmlns:a16="http://schemas.microsoft.com/office/drawing/2014/main" id="{C55BD1CB-6F37-2886-631D-6EB95AB67D75}"/>
              </a:ext>
            </a:extLst>
          </p:cNvPr>
          <p:cNvGrpSpPr/>
          <p:nvPr/>
        </p:nvGrpSpPr>
        <p:grpSpPr>
          <a:xfrm>
            <a:off x="656844" y="4525836"/>
            <a:ext cx="10544556" cy="1200328"/>
            <a:chOff x="1085645" y="1806132"/>
            <a:chExt cx="6518783" cy="361807"/>
          </a:xfrm>
        </p:grpSpPr>
        <p:sp>
          <p:nvSpPr>
            <p:cNvPr id="10" name="正方形/長方形 6">
              <a:extLst>
                <a:ext uri="{FF2B5EF4-FFF2-40B4-BE49-F238E27FC236}">
                  <a16:creationId xmlns:a16="http://schemas.microsoft.com/office/drawing/2014/main" id="{F58BE439-E342-DA66-9492-08F5A338A0C3}"/>
                </a:ext>
              </a:extLst>
            </p:cNvPr>
            <p:cNvSpPr/>
            <p:nvPr/>
          </p:nvSpPr>
          <p:spPr>
            <a:xfrm>
              <a:off x="1085645" y="1819469"/>
              <a:ext cx="6518782" cy="335315"/>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ahoma" panose="020B0604030504040204" pitchFamily="34" charset="0"/>
                <a:cs typeface="Tahoma" panose="020B0604030504040204" pitchFamily="34" charset="0"/>
              </a:endParaRPr>
            </a:p>
          </p:txBody>
        </p:sp>
        <p:sp>
          <p:nvSpPr>
            <p:cNvPr id="11" name="テキスト ボックス 10">
              <a:extLst>
                <a:ext uri="{FF2B5EF4-FFF2-40B4-BE49-F238E27FC236}">
                  <a16:creationId xmlns:a16="http://schemas.microsoft.com/office/drawing/2014/main" id="{3FF62414-10F6-0067-BC36-392E88DCB4AC}"/>
                </a:ext>
              </a:extLst>
            </p:cNvPr>
            <p:cNvSpPr txBox="1"/>
            <p:nvPr/>
          </p:nvSpPr>
          <p:spPr>
            <a:xfrm>
              <a:off x="1219325" y="1806132"/>
              <a:ext cx="6385103" cy="361807"/>
            </a:xfrm>
            <a:prstGeom prst="rect">
              <a:avLst/>
            </a:prstGeom>
            <a:noFill/>
          </p:spPr>
          <p:txBody>
            <a:bodyPr wrap="square">
              <a:spAutoFit/>
            </a:bodyPr>
            <a:lstStyle/>
            <a:p>
              <a:r>
                <a:rPr lang="en-US" altLang="ja-JP" sz="3600" dirty="0">
                  <a:latin typeface="Tahoma" panose="020B0604030504040204" pitchFamily="34" charset="0"/>
                  <a:ea typeface="UD デジタル 教科書体 NK-R" panose="02020400000000000000" pitchFamily="18" charset="-128"/>
                  <a:cs typeface="Tahoma" panose="020B0604030504040204" pitchFamily="34" charset="0"/>
                </a:rPr>
                <a:t>ALTER TABLE </a:t>
              </a:r>
              <a:r>
                <a:rPr lang="en-US" altLang="ja-JP" sz="3600" dirty="0" err="1">
                  <a:latin typeface="Tahoma" panose="020B0604030504040204" pitchFamily="34" charset="0"/>
                  <a:ea typeface="UD デジタル 教科書体 NK-R" panose="02020400000000000000" pitchFamily="18" charset="-128"/>
                  <a:cs typeface="Tahoma" panose="020B0604030504040204" pitchFamily="34" charset="0"/>
                </a:rPr>
                <a:t>uriage</a:t>
              </a:r>
              <a:endParaRPr lang="en-US" altLang="ja-JP" sz="3600" dirty="0">
                <a:latin typeface="Tahoma" panose="020B0604030504040204" pitchFamily="34" charset="0"/>
                <a:ea typeface="UD デジタル 教科書体 NK-R" panose="02020400000000000000" pitchFamily="18" charset="-128"/>
                <a:cs typeface="Tahoma" panose="020B0604030504040204" pitchFamily="34" charset="0"/>
              </a:endParaRPr>
            </a:p>
            <a:p>
              <a:r>
                <a:rPr lang="en-US" altLang="ja-JP" sz="3600" dirty="0">
                  <a:latin typeface="Tahoma" panose="020B0604030504040204" pitchFamily="34" charset="0"/>
                  <a:ea typeface="UD デジタル 教科書体 NK-R" panose="02020400000000000000" pitchFamily="18" charset="-128"/>
                  <a:cs typeface="Tahoma" panose="020B0604030504040204" pitchFamily="34" charset="0"/>
                </a:rPr>
                <a:t>RENAME TO sample;</a:t>
              </a:r>
              <a:endParaRPr lang="ja-JP" altLang="en-US" sz="3600" dirty="0">
                <a:latin typeface="Tahoma" panose="020B0604030504040204" pitchFamily="34" charset="0"/>
                <a:ea typeface="UD デジタル 教科書体 NK-R" panose="02020400000000000000" pitchFamily="18" charset="-128"/>
                <a:cs typeface="Tahoma" panose="020B0604030504040204" pitchFamily="34" charset="0"/>
              </a:endParaRPr>
            </a:p>
          </p:txBody>
        </p:sp>
      </p:grpSp>
    </p:spTree>
    <p:extLst>
      <p:ext uri="{BB962C8B-B14F-4D97-AF65-F5344CB8AC3E}">
        <p14:creationId xmlns:p14="http://schemas.microsoft.com/office/powerpoint/2010/main" val="3100789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訓練概要</a:t>
            </a:r>
          </a:p>
        </p:txBody>
      </p:sp>
      <p:sp>
        <p:nvSpPr>
          <p:cNvPr id="3" name="テキスト プレースホルダー 2"/>
          <p:cNvSpPr>
            <a:spLocks noGrp="1"/>
          </p:cNvSpPr>
          <p:nvPr>
            <p:ph type="body" idx="1"/>
          </p:nvPr>
        </p:nvSpPr>
        <p:spPr>
          <a:xfrm>
            <a:off x="3242930" y="5159781"/>
            <a:ext cx="7017488" cy="1411707"/>
          </a:xfrm>
        </p:spPr>
        <p:txBody>
          <a:bodyPr/>
          <a:lstStyle/>
          <a:p>
            <a:r>
              <a:rPr kumimoji="1" lang="ja-JP" altLang="en-US" dirty="0"/>
              <a:t>訓練の目的</a:t>
            </a:r>
            <a:endParaRPr kumimoji="1" lang="en-US" altLang="ja-JP" dirty="0"/>
          </a:p>
          <a:p>
            <a:r>
              <a:rPr lang="ja-JP" altLang="en-US" dirty="0"/>
              <a:t>訓練目標</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a:t>
            </a:fld>
            <a:endParaRPr kumimoji="1" lang="ja-JP" altLang="en-US" dirty="0"/>
          </a:p>
        </p:txBody>
      </p:sp>
    </p:spTree>
    <p:extLst>
      <p:ext uri="{BB962C8B-B14F-4D97-AF65-F5344CB8AC3E}">
        <p14:creationId xmlns:p14="http://schemas.microsoft.com/office/powerpoint/2010/main" val="15172172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使用環境：</a:t>
            </a:r>
            <a:r>
              <a:rPr lang="en-US" altLang="ja-JP" dirty="0"/>
              <a:t>X</a:t>
            </a:r>
            <a:r>
              <a:rPr kumimoji="1" lang="en-US" altLang="ja-JP" dirty="0"/>
              <a:t>AMPP</a:t>
            </a:r>
            <a:endParaRPr kumimoji="1" lang="ja-JP" altLang="en-US" dirty="0"/>
          </a:p>
        </p:txBody>
      </p:sp>
      <p:sp>
        <p:nvSpPr>
          <p:cNvPr id="3" name="コンテンツ プレースホルダー 2"/>
          <p:cNvSpPr>
            <a:spLocks noGrp="1"/>
          </p:cNvSpPr>
          <p:nvPr>
            <p:ph idx="1"/>
          </p:nvPr>
        </p:nvSpPr>
        <p:spPr>
          <a:xfrm>
            <a:off x="441767" y="995423"/>
            <a:ext cx="11308466" cy="5660020"/>
          </a:xfrm>
        </p:spPr>
        <p:txBody>
          <a:bodyPr>
            <a:normAutofit/>
          </a:bodyPr>
          <a:lstStyle/>
          <a:p>
            <a:pPr marL="0" indent="0">
              <a:buNone/>
            </a:pPr>
            <a:r>
              <a:rPr lang="ja-JP" altLang="en-US" dirty="0"/>
              <a:t>動的</a:t>
            </a:r>
            <a:r>
              <a:rPr lang="en-US" altLang="ja-JP" dirty="0"/>
              <a:t>Web</a:t>
            </a:r>
            <a:r>
              <a:rPr lang="ja-JP" altLang="en-US" dirty="0"/>
              <a:t>サイト・</a:t>
            </a:r>
            <a:r>
              <a:rPr lang="en-US" altLang="ja-JP" dirty="0"/>
              <a:t>Web</a:t>
            </a:r>
            <a:r>
              <a:rPr lang="ja-JP" altLang="en-US" dirty="0"/>
              <a:t>アプリを作るのに適した環境を</a:t>
            </a:r>
            <a:br>
              <a:rPr lang="en-US" altLang="ja-JP" dirty="0"/>
            </a:br>
            <a:r>
              <a:rPr lang="ja-JP" altLang="en-US" dirty="0"/>
              <a:t>パッケージ化したもの。</a:t>
            </a:r>
            <a:endParaRPr lang="en-US" altLang="ja-JP" dirty="0"/>
          </a:p>
          <a:p>
            <a:pPr marL="0" indent="0">
              <a:buNone/>
            </a:pPr>
            <a:endParaRPr lang="en-US" altLang="ja-JP" dirty="0"/>
          </a:p>
          <a:p>
            <a:pPr marL="0" indent="0">
              <a:buNone/>
            </a:pPr>
            <a:r>
              <a:rPr kumimoji="1" lang="en-US" altLang="ja-JP" dirty="0"/>
              <a:t>OS			</a:t>
            </a:r>
            <a:r>
              <a:rPr lang="ja-JP" altLang="en-US" dirty="0"/>
              <a:t>：</a:t>
            </a:r>
            <a:r>
              <a:rPr lang="en-US" altLang="ja-JP" dirty="0"/>
              <a:t>	</a:t>
            </a:r>
            <a:r>
              <a:rPr kumimoji="1" lang="en-US" altLang="ja-JP" dirty="0">
                <a:solidFill>
                  <a:srgbClr val="FF0000"/>
                </a:solidFill>
              </a:rPr>
              <a:t>X</a:t>
            </a:r>
            <a:r>
              <a:rPr kumimoji="1" lang="en-US" altLang="ja-JP" dirty="0"/>
              <a:t>(</a:t>
            </a:r>
            <a:r>
              <a:rPr kumimoji="1" lang="ja-JP" altLang="en-US" dirty="0"/>
              <a:t>なんでもいい：ｸﾛｽﾌﾟﾗｯﾄﾌｫｰﾑ</a:t>
            </a:r>
            <a:r>
              <a:rPr kumimoji="1" lang="en-US" altLang="ja-JP" dirty="0"/>
              <a:t>)</a:t>
            </a:r>
          </a:p>
          <a:p>
            <a:pPr marL="0" indent="0">
              <a:buNone/>
            </a:pPr>
            <a:r>
              <a:rPr lang="en-US" altLang="ja-JP" dirty="0"/>
              <a:t>WEB</a:t>
            </a:r>
            <a:r>
              <a:rPr lang="ja-JP" altLang="en-US" dirty="0"/>
              <a:t>サーバ</a:t>
            </a:r>
            <a:r>
              <a:rPr lang="en-US" altLang="ja-JP" dirty="0"/>
              <a:t>	</a:t>
            </a:r>
            <a:r>
              <a:rPr lang="ja-JP" altLang="en-US" dirty="0"/>
              <a:t>：</a:t>
            </a:r>
            <a:r>
              <a:rPr lang="en-US" altLang="ja-JP" dirty="0"/>
              <a:t>	</a:t>
            </a:r>
            <a:r>
              <a:rPr lang="en-US" altLang="ja-JP" dirty="0" err="1">
                <a:solidFill>
                  <a:srgbClr val="FF0000"/>
                </a:solidFill>
              </a:rPr>
              <a:t>A</a:t>
            </a:r>
            <a:r>
              <a:rPr lang="en-US" altLang="ja-JP" dirty="0" err="1"/>
              <a:t>pach</a:t>
            </a:r>
            <a:endParaRPr lang="en-US" altLang="ja-JP" dirty="0"/>
          </a:p>
          <a:p>
            <a:pPr marL="0" indent="0">
              <a:buNone/>
            </a:pPr>
            <a:r>
              <a:rPr lang="ja-JP" altLang="en-US" dirty="0"/>
              <a:t>データベース</a:t>
            </a:r>
            <a:r>
              <a:rPr lang="en-US" altLang="ja-JP" dirty="0"/>
              <a:t>	</a:t>
            </a:r>
            <a:r>
              <a:rPr lang="ja-JP" altLang="en-US" dirty="0"/>
              <a:t>：</a:t>
            </a:r>
            <a:r>
              <a:rPr lang="en-US" altLang="ja-JP" dirty="0"/>
              <a:t>	</a:t>
            </a:r>
            <a:r>
              <a:rPr lang="en-US" altLang="ja-JP" dirty="0" err="1">
                <a:solidFill>
                  <a:srgbClr val="FF0000"/>
                </a:solidFill>
              </a:rPr>
              <a:t>M</a:t>
            </a:r>
            <a:r>
              <a:rPr lang="en-US" altLang="ja-JP" dirty="0" err="1"/>
              <a:t>ariaDB</a:t>
            </a:r>
            <a:r>
              <a:rPr lang="en-US" altLang="ja-JP" dirty="0"/>
              <a:t>(MySQL)</a:t>
            </a:r>
          </a:p>
          <a:p>
            <a:pPr marL="0" indent="0">
              <a:buNone/>
            </a:pPr>
            <a:r>
              <a:rPr kumimoji="1" lang="ja-JP" altLang="en-US" dirty="0"/>
              <a:t>開発言語</a:t>
            </a:r>
            <a:r>
              <a:rPr kumimoji="1" lang="en-US" altLang="ja-JP" dirty="0"/>
              <a:t>	</a:t>
            </a:r>
            <a:r>
              <a:rPr kumimoji="1" lang="ja-JP" altLang="en-US" dirty="0"/>
              <a:t>：</a:t>
            </a:r>
            <a:r>
              <a:rPr kumimoji="1" lang="en-US" altLang="ja-JP" dirty="0"/>
              <a:t>	</a:t>
            </a:r>
            <a:r>
              <a:rPr kumimoji="1" lang="en-US" altLang="ja-JP" dirty="0">
                <a:solidFill>
                  <a:srgbClr val="FF0000"/>
                </a:solidFill>
              </a:rPr>
              <a:t>P</a:t>
            </a:r>
            <a:r>
              <a:rPr kumimoji="1" lang="en-US" altLang="ja-JP" dirty="0"/>
              <a:t>HP</a:t>
            </a:r>
          </a:p>
          <a:p>
            <a:pPr marL="0" indent="0">
              <a:buNone/>
            </a:pPr>
            <a:r>
              <a:rPr lang="en-US" altLang="ja-JP" dirty="0"/>
              <a:t>				</a:t>
            </a:r>
            <a:r>
              <a:rPr lang="en-US" altLang="ja-JP" dirty="0">
                <a:solidFill>
                  <a:srgbClr val="FF0000"/>
                </a:solidFill>
              </a:rPr>
              <a:t>P</a:t>
            </a:r>
            <a:r>
              <a:rPr lang="en-US" altLang="ja-JP" dirty="0"/>
              <a:t>erl</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20</a:t>
            </a:fld>
            <a:endParaRPr kumimoji="1" lang="ja-JP" altLang="en-US"/>
          </a:p>
        </p:txBody>
      </p:sp>
    </p:spTree>
    <p:extLst>
      <p:ext uri="{BB962C8B-B14F-4D97-AF65-F5344CB8AC3E}">
        <p14:creationId xmlns:p14="http://schemas.microsoft.com/office/powerpoint/2010/main" val="3571980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その他の機能</a:t>
            </a:r>
          </a:p>
        </p:txBody>
      </p:sp>
      <p:sp>
        <p:nvSpPr>
          <p:cNvPr id="3" name="サブタイトル 2"/>
          <p:cNvSpPr>
            <a:spLocks noGrp="1"/>
          </p:cNvSpPr>
          <p:nvPr>
            <p:ph type="body" idx="1"/>
          </p:nvPr>
        </p:nvSpPr>
        <p:spPr>
          <a:xfrm>
            <a:off x="3242930" y="5138515"/>
            <a:ext cx="7017488" cy="1719485"/>
          </a:xfrm>
        </p:spPr>
        <p:txBody>
          <a:bodyPr>
            <a:normAutofit lnSpcReduction="10000"/>
          </a:bodyPr>
          <a:lstStyle/>
          <a:p>
            <a:r>
              <a:rPr lang="ja-JP" altLang="en-US" sz="3200" dirty="0"/>
              <a:t>トランザクション</a:t>
            </a:r>
            <a:endParaRPr lang="en-US" altLang="ja-JP" sz="3200" dirty="0"/>
          </a:p>
          <a:p>
            <a:r>
              <a:rPr lang="ja-JP" altLang="en-US" sz="3200" dirty="0"/>
              <a:t>ロック</a:t>
            </a:r>
            <a:endParaRPr lang="en-US" altLang="ja-JP" sz="3200" dirty="0"/>
          </a:p>
          <a:p>
            <a:r>
              <a:rPr lang="ja-JP" altLang="en-US" sz="3200" dirty="0"/>
              <a:t>ビュー</a:t>
            </a:r>
            <a:endParaRPr lang="en-US" altLang="ja-JP" sz="3200"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200</a:t>
            </a:fld>
            <a:endParaRPr kumimoji="1" lang="ja-JP" altLang="en-US"/>
          </a:p>
        </p:txBody>
      </p:sp>
    </p:spTree>
    <p:extLst>
      <p:ext uri="{BB962C8B-B14F-4D97-AF65-F5344CB8AC3E}">
        <p14:creationId xmlns:p14="http://schemas.microsoft.com/office/powerpoint/2010/main" val="11707451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トランザクション</a:t>
            </a:r>
          </a:p>
        </p:txBody>
      </p:sp>
      <p:sp>
        <p:nvSpPr>
          <p:cNvPr id="3" name="コンテンツ プレースホルダー 2"/>
          <p:cNvSpPr>
            <a:spLocks noGrp="1"/>
          </p:cNvSpPr>
          <p:nvPr>
            <p:ph idx="1"/>
          </p:nvPr>
        </p:nvSpPr>
        <p:spPr>
          <a:xfrm>
            <a:off x="838200" y="1591834"/>
            <a:ext cx="10764795" cy="579916"/>
          </a:xfrm>
        </p:spPr>
        <p:txBody>
          <a:bodyPr>
            <a:normAutofit fontScale="92500" lnSpcReduction="20000"/>
          </a:bodyPr>
          <a:lstStyle/>
          <a:p>
            <a:pPr marL="0" indent="0">
              <a:buNone/>
            </a:pPr>
            <a:r>
              <a:rPr kumimoji="1" lang="en-US" altLang="ja-JP" dirty="0"/>
              <a:t>DB</a:t>
            </a:r>
            <a:r>
              <a:rPr kumimoji="1" lang="ja-JP" altLang="en-US" dirty="0"/>
              <a:t>における「</a:t>
            </a:r>
            <a:r>
              <a:rPr kumimoji="1" lang="ja-JP" altLang="en-US" dirty="0">
                <a:solidFill>
                  <a:srgbClr val="FF0000"/>
                </a:solidFill>
              </a:rPr>
              <a:t>分けてはならない一連の処理</a:t>
            </a:r>
            <a:r>
              <a:rPr kumimoji="1" lang="ja-JP" altLang="en-US" dirty="0"/>
              <a:t>」</a:t>
            </a:r>
            <a:endParaRPr kumimoji="1" lang="en-US" altLang="ja-JP" dirty="0"/>
          </a:p>
          <a:p>
            <a:endParaRPr lang="en-US" altLang="ja-JP" dirty="0"/>
          </a:p>
        </p:txBody>
      </p:sp>
      <p:pic>
        <p:nvPicPr>
          <p:cNvPr id="1026" name="Picture 2" descr="https://3.bp.blogspot.com/-JiEaod_8tN0/URec9dXK-NI/AAAAAAAAMV0/KJkrK5iSCGs/s1600/at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3532447"/>
            <a:ext cx="1396314" cy="1494402"/>
          </a:xfrm>
          <a:prstGeom prst="rect">
            <a:avLst/>
          </a:prstGeom>
          <a:noFill/>
          <a:extLst>
            <a:ext uri="{909E8E84-426E-40DD-AFC4-6F175D3DCCD1}">
              <a14:hiddenFill xmlns:a14="http://schemas.microsoft.com/office/drawing/2010/main">
                <a:solidFill>
                  <a:srgbClr val="FFFFFF"/>
                </a:solidFill>
              </a14:hiddenFill>
            </a:ext>
          </a:extLst>
        </p:spPr>
      </p:pic>
      <p:sp>
        <p:nvSpPr>
          <p:cNvPr id="5" name="右矢印 4"/>
          <p:cNvSpPr/>
          <p:nvPr/>
        </p:nvSpPr>
        <p:spPr>
          <a:xfrm>
            <a:off x="2465172" y="3915124"/>
            <a:ext cx="7302843" cy="729048"/>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Picture 2" descr="https://3.bp.blogspot.com/-JiEaod_8tN0/URec9dXK-NI/AAAAAAAAMV0/KJkrK5iSCGs/s1600/at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57486" y="3532447"/>
            <a:ext cx="1396314" cy="149440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1.bp.blogspot.com/-xoNq47Tu1OM/Vf-aodvzPuI/AAAAAAAAyIU/yWTjoI4wuqY/s800/icon_business_man0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346" y="5026849"/>
            <a:ext cx="1373474" cy="137588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グループ化 8"/>
          <p:cNvGrpSpPr/>
          <p:nvPr/>
        </p:nvGrpSpPr>
        <p:grpSpPr>
          <a:xfrm>
            <a:off x="838200" y="2688415"/>
            <a:ext cx="10764795" cy="710044"/>
            <a:chOff x="838200" y="2688415"/>
            <a:chExt cx="10764795" cy="710044"/>
          </a:xfrm>
        </p:grpSpPr>
        <p:sp>
          <p:nvSpPr>
            <p:cNvPr id="4" name="コンテンツ プレースホルダー 2"/>
            <p:cNvSpPr txBox="1">
              <a:spLocks/>
            </p:cNvSpPr>
            <p:nvPr/>
          </p:nvSpPr>
          <p:spPr>
            <a:xfrm>
              <a:off x="838200" y="2818543"/>
              <a:ext cx="10764795" cy="57991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t>例：</a:t>
              </a:r>
              <a:r>
                <a:rPr lang="en-US" altLang="ja-JP" dirty="0"/>
                <a:t>     </a:t>
              </a:r>
              <a:r>
                <a:rPr lang="ja-JP" altLang="en-US" dirty="0"/>
                <a:t>→      への</a:t>
              </a:r>
              <a:r>
                <a:rPr lang="en-US" altLang="ja-JP" dirty="0"/>
                <a:t>10000</a:t>
              </a:r>
              <a:r>
                <a:rPr lang="ja-JP" altLang="en-US" dirty="0"/>
                <a:t>円振り込み</a:t>
              </a:r>
              <a:endParaRPr lang="en-US" altLang="ja-JP" dirty="0"/>
            </a:p>
          </p:txBody>
        </p:sp>
        <p:pic>
          <p:nvPicPr>
            <p:cNvPr id="10" name="Picture 6" descr="https://1.bp.blogspot.com/-xoNq47Tu1OM/Vf-aodvzPuI/AAAAAAAAyIU/yWTjoI4wuqY/s800/icon_business_man06.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10497" y="2695421"/>
              <a:ext cx="665205" cy="66637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2.bp.blogspot.com/-amTr576Wxb8/Vf-ao4T58TI/AAAAAAAAyIQ/7I8bkC_3V_E/s800/icon_business_man0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6992" y="2688415"/>
              <a:ext cx="708798" cy="710044"/>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8" descr="https://2.bp.blogspot.com/-amTr576Wxb8/Vf-ao4T58TI/AAAAAAAAyIQ/7I8bkC_3V_E/s800/icon_business_man07.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944359" y="4990818"/>
            <a:ext cx="1409441" cy="1411918"/>
          </a:xfrm>
          <a:prstGeom prst="rect">
            <a:avLst/>
          </a:prstGeom>
          <a:noFill/>
          <a:extLst>
            <a:ext uri="{909E8E84-426E-40DD-AFC4-6F175D3DCCD1}">
              <a14:hiddenFill xmlns:a14="http://schemas.microsoft.com/office/drawing/2010/main">
                <a:solidFill>
                  <a:srgbClr val="FFFFFF"/>
                </a:solidFill>
              </a14:hiddenFill>
            </a:ext>
          </a:extLst>
        </p:spPr>
      </p:pic>
      <p:sp>
        <p:nvSpPr>
          <p:cNvPr id="6" name="角丸四角形吹き出し 5"/>
          <p:cNvSpPr/>
          <p:nvPr/>
        </p:nvSpPr>
        <p:spPr>
          <a:xfrm>
            <a:off x="2411028" y="4878568"/>
            <a:ext cx="2296895" cy="1026923"/>
          </a:xfrm>
          <a:prstGeom prst="wedgeRoundRectCallout">
            <a:avLst>
              <a:gd name="adj1" fmla="val -64796"/>
              <a:gd name="adj2" fmla="val 72613"/>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latin typeface="UD デジタル 教科書体 NK-R" panose="02020400000000000000" pitchFamily="18" charset="-128"/>
                <a:ea typeface="UD デジタル 教科書体 NK-R" panose="02020400000000000000" pitchFamily="18" charset="-128"/>
              </a:rPr>
              <a:t>残高 </a:t>
            </a:r>
            <a:r>
              <a:rPr lang="en-US" altLang="ja-JP" dirty="0">
                <a:solidFill>
                  <a:schemeClr val="tx1"/>
                </a:solidFill>
                <a:latin typeface="UD デジタル 教科書体 NK-R" panose="02020400000000000000" pitchFamily="18" charset="-128"/>
                <a:ea typeface="UD デジタル 教科書体 NK-R" panose="02020400000000000000" pitchFamily="18" charset="-128"/>
              </a:rPr>
              <a:t>– 10000</a:t>
            </a:r>
            <a:r>
              <a:rPr lang="ja-JP" altLang="en-US" dirty="0">
                <a:solidFill>
                  <a:schemeClr val="tx1"/>
                </a:solidFill>
                <a:latin typeface="UD デジタル 教科書体 NK-R" panose="02020400000000000000" pitchFamily="18" charset="-128"/>
                <a:ea typeface="UD デジタル 教科書体 NK-R" panose="02020400000000000000" pitchFamily="18" charset="-128"/>
              </a:rPr>
              <a:t>実行</a:t>
            </a:r>
            <a:endParaRPr lang="en-US" altLang="ja-JP" dirty="0">
              <a:solidFill>
                <a:schemeClr val="tx1"/>
              </a:solidFill>
              <a:latin typeface="UD デジタル 教科書体 NK-R" panose="02020400000000000000" pitchFamily="18" charset="-128"/>
              <a:ea typeface="UD デジタル 教科書体 NK-R" panose="02020400000000000000" pitchFamily="18" charset="-128"/>
            </a:endParaRPr>
          </a:p>
          <a:p>
            <a:endParaRPr lang="en-US" altLang="ja-JP" dirty="0">
              <a:solidFill>
                <a:schemeClr val="tx1"/>
              </a:solidFill>
              <a:latin typeface="UD デジタル 教科書体 NK-R" panose="02020400000000000000" pitchFamily="18" charset="-128"/>
              <a:ea typeface="UD デジタル 教科書体 NK-R" panose="02020400000000000000" pitchFamily="18" charset="-128"/>
            </a:endParaRPr>
          </a:p>
          <a:p>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50000 </a:t>
            </a:r>
            <a:r>
              <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rPr>
              <a:t>➡ </a:t>
            </a:r>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40000</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14" name="角丸四角形吹き出し 13"/>
          <p:cNvSpPr/>
          <p:nvPr/>
        </p:nvSpPr>
        <p:spPr>
          <a:xfrm>
            <a:off x="7362384" y="4878568"/>
            <a:ext cx="2405631" cy="1026923"/>
          </a:xfrm>
          <a:prstGeom prst="wedgeRoundRectCallout">
            <a:avLst>
              <a:gd name="adj1" fmla="val 64096"/>
              <a:gd name="adj2" fmla="val 77426"/>
              <a:gd name="adj3" fmla="val 16667"/>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latin typeface="UD デジタル 教科書体 NK-R" panose="02020400000000000000" pitchFamily="18" charset="-128"/>
                <a:ea typeface="UD デジタル 教科書体 NK-R" panose="02020400000000000000" pitchFamily="18" charset="-128"/>
              </a:rPr>
              <a:t>残高 </a:t>
            </a:r>
            <a:r>
              <a:rPr lang="en-US" altLang="ja-JP" dirty="0">
                <a:solidFill>
                  <a:schemeClr val="tx1"/>
                </a:solidFill>
                <a:latin typeface="UD デジタル 教科書体 NK-R" panose="02020400000000000000" pitchFamily="18" charset="-128"/>
                <a:ea typeface="UD デジタル 教科書体 NK-R" panose="02020400000000000000" pitchFamily="18" charset="-128"/>
              </a:rPr>
              <a:t>+ 10000</a:t>
            </a:r>
            <a:r>
              <a:rPr lang="ja-JP" altLang="en-US" dirty="0">
                <a:solidFill>
                  <a:schemeClr val="tx1"/>
                </a:solidFill>
                <a:latin typeface="UD デジタル 教科書体 NK-R" panose="02020400000000000000" pitchFamily="18" charset="-128"/>
                <a:ea typeface="UD デジタル 教科書体 NK-R" panose="02020400000000000000" pitchFamily="18" charset="-128"/>
              </a:rPr>
              <a:t>実行</a:t>
            </a:r>
            <a:endParaRPr lang="en-US" altLang="ja-JP" dirty="0">
              <a:solidFill>
                <a:schemeClr val="tx1"/>
              </a:solidFill>
              <a:latin typeface="UD デジタル 教科書体 NK-R" panose="02020400000000000000" pitchFamily="18" charset="-128"/>
              <a:ea typeface="UD デジタル 教科書体 NK-R" panose="02020400000000000000" pitchFamily="18" charset="-128"/>
            </a:endParaRPr>
          </a:p>
          <a:p>
            <a:endParaRPr lang="en-US" altLang="ja-JP" dirty="0">
              <a:solidFill>
                <a:schemeClr val="tx1"/>
              </a:solidFill>
              <a:latin typeface="UD デジタル 教科書体 NK-R" panose="02020400000000000000" pitchFamily="18" charset="-128"/>
              <a:ea typeface="UD デジタル 教科書体 NK-R" panose="02020400000000000000" pitchFamily="18" charset="-128"/>
            </a:endParaRPr>
          </a:p>
          <a:p>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65000 </a:t>
            </a:r>
            <a:r>
              <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rPr>
              <a:t>➡ </a:t>
            </a:r>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75000</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11" name="楕円 10"/>
          <p:cNvSpPr/>
          <p:nvPr/>
        </p:nvSpPr>
        <p:spPr>
          <a:xfrm>
            <a:off x="2211674" y="4644172"/>
            <a:ext cx="7556341" cy="89934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コンテンツ プレースホルダー 2"/>
          <p:cNvSpPr txBox="1">
            <a:spLocks/>
          </p:cNvSpPr>
          <p:nvPr/>
        </p:nvSpPr>
        <p:spPr>
          <a:xfrm>
            <a:off x="4777575" y="4963598"/>
            <a:ext cx="2707022" cy="5799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800" dirty="0">
                <a:solidFill>
                  <a:srgbClr val="FF0000"/>
                </a:solidFill>
              </a:rPr>
              <a:t>トランザクション</a:t>
            </a:r>
            <a:endParaRPr lang="en-US" altLang="ja-JP" sz="2800" dirty="0"/>
          </a:p>
        </p:txBody>
      </p:sp>
      <p:sp>
        <p:nvSpPr>
          <p:cNvPr id="8" name="スライド番号プレースホルダー 7"/>
          <p:cNvSpPr>
            <a:spLocks noGrp="1"/>
          </p:cNvSpPr>
          <p:nvPr>
            <p:ph type="sldNum" sz="quarter" idx="12"/>
          </p:nvPr>
        </p:nvSpPr>
        <p:spPr/>
        <p:txBody>
          <a:bodyPr/>
          <a:lstStyle/>
          <a:p>
            <a:fld id="{5A94AD81-C81A-455B-A87B-15031EE15849}" type="slidenum">
              <a:rPr kumimoji="1" lang="ja-JP" altLang="en-US" smtClean="0"/>
              <a:t>201</a:t>
            </a:fld>
            <a:endParaRPr kumimoji="1" lang="ja-JP" altLang="en-US"/>
          </a:p>
        </p:txBody>
      </p:sp>
    </p:spTree>
    <p:extLst>
      <p:ext uri="{BB962C8B-B14F-4D97-AF65-F5344CB8AC3E}">
        <p14:creationId xmlns:p14="http://schemas.microsoft.com/office/powerpoint/2010/main" val="3878350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par>
                                <p:cTn id="18" presetID="10" presetClass="entr" presetSubtype="0" fill="hold" nodeType="withEffect">
                                  <p:stCondLst>
                                    <p:cond delay="0"/>
                                  </p:stCondLst>
                                  <p:childTnLst>
                                    <p:set>
                                      <p:cBhvr>
                                        <p:cTn id="19" dur="1" fill="hold">
                                          <p:stCondLst>
                                            <p:cond delay="0"/>
                                          </p:stCondLst>
                                        </p:cTn>
                                        <p:tgtEl>
                                          <p:spTgt spid="1030"/>
                                        </p:tgtEl>
                                        <p:attrNameLst>
                                          <p:attrName>style.visibility</p:attrName>
                                        </p:attrNameLst>
                                      </p:cBhvr>
                                      <p:to>
                                        <p:strVal val="visible"/>
                                      </p:to>
                                    </p:set>
                                    <p:animEffect transition="in" filter="fade">
                                      <p:cBhvr>
                                        <p:cTn id="20" dur="500"/>
                                        <p:tgtEl>
                                          <p:spTgt spid="103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ntr" presetSubtype="0"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9">
                                            <p:txEl>
                                              <p:pRg st="0" end="0"/>
                                            </p:txEl>
                                          </p:spTgt>
                                        </p:tgtEl>
                                        <p:attrNameLst>
                                          <p:attrName>style.visibility</p:attrName>
                                        </p:attrNameLst>
                                      </p:cBhvr>
                                      <p:to>
                                        <p:strVal val="visible"/>
                                      </p:to>
                                    </p:set>
                                    <p:animEffect transition="in" filter="fade">
                                      <p:cBhvr>
                                        <p:cTn id="47"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animBg="1"/>
      <p:bldP spid="14" grpId="0" animBg="1"/>
      <p:bldP spid="11" grpId="0" animBg="1"/>
      <p:bldP spid="19" grpId="0" build="p"/>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トランザクションなしの場合</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202</a:t>
            </a:fld>
            <a:endParaRPr kumimoji="1" lang="ja-JP" altLang="en-US"/>
          </a:p>
        </p:txBody>
      </p:sp>
      <p:pic>
        <p:nvPicPr>
          <p:cNvPr id="5" name="Picture 2" descr="https://3.bp.blogspot.com/-JiEaod_8tN0/URec9dXK-NI/AAAAAAAAMV0/KJkrK5iSCGs/s1600/a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2800" y="2475944"/>
            <a:ext cx="1396314" cy="1494402"/>
          </a:xfrm>
          <a:prstGeom prst="rect">
            <a:avLst/>
          </a:prstGeom>
          <a:noFill/>
          <a:extLst>
            <a:ext uri="{909E8E84-426E-40DD-AFC4-6F175D3DCCD1}">
              <a14:hiddenFill xmlns:a14="http://schemas.microsoft.com/office/drawing/2010/main">
                <a:solidFill>
                  <a:srgbClr val="FFFFFF"/>
                </a:solidFill>
              </a14:hiddenFill>
            </a:ext>
          </a:extLst>
        </p:spPr>
      </p:pic>
      <p:sp>
        <p:nvSpPr>
          <p:cNvPr id="6" name="右矢印 5"/>
          <p:cNvSpPr/>
          <p:nvPr/>
        </p:nvSpPr>
        <p:spPr>
          <a:xfrm>
            <a:off x="2439772" y="2858621"/>
            <a:ext cx="7302843" cy="729048"/>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Picture 2" descr="https://3.bp.blogspot.com/-JiEaod_8tN0/URec9dXK-NI/AAAAAAAAMV0/KJkrK5iSCGs/s1600/a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32086" y="2475944"/>
            <a:ext cx="1396314" cy="149440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s://1.bp.blogspot.com/-xoNq47Tu1OM/Vf-aodvzPuI/AAAAAAAAyIU/yWTjoI4wuqY/s800/icon_business_man0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3946" y="3970346"/>
            <a:ext cx="1373474" cy="1375887"/>
          </a:xfrm>
          <a:prstGeom prst="rect">
            <a:avLst/>
          </a:prstGeom>
          <a:noFill/>
          <a:extLst>
            <a:ext uri="{909E8E84-426E-40DD-AFC4-6F175D3DCCD1}">
              <a14:hiddenFill xmlns:a14="http://schemas.microsoft.com/office/drawing/2010/main">
                <a:solidFill>
                  <a:srgbClr val="FFFFFF"/>
                </a:solidFill>
              </a14:hiddenFill>
            </a:ext>
          </a:extLst>
        </p:spPr>
      </p:pic>
      <p:sp>
        <p:nvSpPr>
          <p:cNvPr id="9" name="角丸四角形吹き出し 8"/>
          <p:cNvSpPr/>
          <p:nvPr/>
        </p:nvSpPr>
        <p:spPr>
          <a:xfrm>
            <a:off x="2385628" y="3822065"/>
            <a:ext cx="2296895" cy="1026923"/>
          </a:xfrm>
          <a:prstGeom prst="wedgeRoundRectCallout">
            <a:avLst>
              <a:gd name="adj1" fmla="val -64796"/>
              <a:gd name="adj2" fmla="val 72613"/>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latin typeface="UD デジタル 教科書体 NK-R" panose="02020400000000000000" pitchFamily="18" charset="-128"/>
                <a:ea typeface="UD デジタル 教科書体 NK-R" panose="02020400000000000000" pitchFamily="18" charset="-128"/>
              </a:rPr>
              <a:t>残高 </a:t>
            </a:r>
            <a:r>
              <a:rPr lang="en-US" altLang="ja-JP" dirty="0">
                <a:solidFill>
                  <a:schemeClr val="tx1"/>
                </a:solidFill>
                <a:latin typeface="UD デジタル 教科書体 NK-R" panose="02020400000000000000" pitchFamily="18" charset="-128"/>
                <a:ea typeface="UD デジタル 教科書体 NK-R" panose="02020400000000000000" pitchFamily="18" charset="-128"/>
              </a:rPr>
              <a:t>– 10000</a:t>
            </a:r>
            <a:r>
              <a:rPr lang="ja-JP" altLang="en-US" dirty="0">
                <a:solidFill>
                  <a:schemeClr val="tx1"/>
                </a:solidFill>
                <a:latin typeface="UD デジタル 教科書体 NK-R" panose="02020400000000000000" pitchFamily="18" charset="-128"/>
                <a:ea typeface="UD デジタル 教科書体 NK-R" panose="02020400000000000000" pitchFamily="18" charset="-128"/>
              </a:rPr>
              <a:t>実行</a:t>
            </a:r>
            <a:endParaRPr lang="en-US" altLang="ja-JP" dirty="0">
              <a:solidFill>
                <a:schemeClr val="tx1"/>
              </a:solidFill>
              <a:latin typeface="UD デジタル 教科書体 NK-R" panose="02020400000000000000" pitchFamily="18" charset="-128"/>
              <a:ea typeface="UD デジタル 教科書体 NK-R" panose="02020400000000000000" pitchFamily="18" charset="-128"/>
            </a:endParaRPr>
          </a:p>
          <a:p>
            <a:endParaRPr lang="en-US" altLang="ja-JP" dirty="0">
              <a:solidFill>
                <a:schemeClr val="tx1"/>
              </a:solidFill>
              <a:latin typeface="UD デジタル 教科書体 NK-R" panose="02020400000000000000" pitchFamily="18" charset="-128"/>
              <a:ea typeface="UD デジタル 教科書体 NK-R" panose="02020400000000000000" pitchFamily="18" charset="-128"/>
            </a:endParaRPr>
          </a:p>
          <a:p>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50000 </a:t>
            </a:r>
            <a:r>
              <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rPr>
              <a:t>➡ </a:t>
            </a:r>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40000</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10" name="角丸四角形吹き出し 9"/>
          <p:cNvSpPr/>
          <p:nvPr/>
        </p:nvSpPr>
        <p:spPr>
          <a:xfrm>
            <a:off x="7336984" y="3822065"/>
            <a:ext cx="2405631" cy="1026923"/>
          </a:xfrm>
          <a:prstGeom prst="wedgeRoundRectCallout">
            <a:avLst>
              <a:gd name="adj1" fmla="val 64096"/>
              <a:gd name="adj2" fmla="val 77426"/>
              <a:gd name="adj3" fmla="val 16667"/>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latin typeface="UD デジタル 教科書体 NK-R" panose="02020400000000000000" pitchFamily="18" charset="-128"/>
                <a:ea typeface="UD デジタル 教科書体 NK-R" panose="02020400000000000000" pitchFamily="18" charset="-128"/>
              </a:rPr>
              <a:t>障害により実行失敗</a:t>
            </a:r>
            <a:endParaRPr lang="en-US" altLang="ja-JP" dirty="0">
              <a:solidFill>
                <a:schemeClr val="tx1"/>
              </a:solidFill>
              <a:latin typeface="UD デジタル 教科書体 NK-R" panose="02020400000000000000" pitchFamily="18" charset="-128"/>
              <a:ea typeface="UD デジタル 教科書体 NK-R" panose="02020400000000000000" pitchFamily="18" charset="-128"/>
            </a:endParaRPr>
          </a:p>
          <a:p>
            <a:endParaRPr lang="en-US" altLang="ja-JP" dirty="0">
              <a:solidFill>
                <a:schemeClr val="tx1"/>
              </a:solidFill>
              <a:latin typeface="UD デジタル 教科書体 NK-R" panose="02020400000000000000" pitchFamily="18" charset="-128"/>
              <a:ea typeface="UD デジタル 教科書体 NK-R" panose="02020400000000000000" pitchFamily="18" charset="-128"/>
            </a:endParaRPr>
          </a:p>
          <a:p>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65000 </a:t>
            </a:r>
            <a:r>
              <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rPr>
              <a:t>➡ </a:t>
            </a:r>
            <a:r>
              <a:rPr lang="en-US" altLang="ja-JP" dirty="0">
                <a:solidFill>
                  <a:schemeClr val="tx1"/>
                </a:solidFill>
                <a:latin typeface="UD デジタル 教科書体 NK-R" panose="02020400000000000000" pitchFamily="18" charset="-128"/>
                <a:ea typeface="UD デジタル 教科書体 NK-R" panose="02020400000000000000" pitchFamily="18" charset="-128"/>
              </a:rPr>
              <a:t>65000</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pic>
        <p:nvPicPr>
          <p:cNvPr id="11" name="Picture 2" descr="https://2.bp.blogspot.com/-yWemsA5ulVE/Uf8zoyqVGKI/AAAAAAAAWuQ/grokw9g0Ges/s800/kaminarisam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69912" y="1183932"/>
            <a:ext cx="1401376" cy="1570169"/>
          </a:xfrm>
          <a:prstGeom prst="rect">
            <a:avLst/>
          </a:prstGeom>
          <a:noFill/>
          <a:extLst>
            <a:ext uri="{909E8E84-426E-40DD-AFC4-6F175D3DCCD1}">
              <a14:hiddenFill xmlns:a14="http://schemas.microsoft.com/office/drawing/2010/main">
                <a:solidFill>
                  <a:srgbClr val="FFFFFF"/>
                </a:solidFill>
              </a14:hiddenFill>
            </a:ext>
          </a:extLst>
        </p:spPr>
      </p:pic>
      <p:sp>
        <p:nvSpPr>
          <p:cNvPr id="12" name="星 8 11"/>
          <p:cNvSpPr/>
          <p:nvPr/>
        </p:nvSpPr>
        <p:spPr>
          <a:xfrm>
            <a:off x="4769490" y="2705767"/>
            <a:ext cx="2602220" cy="1116298"/>
          </a:xfrm>
          <a:prstGeom prst="star8">
            <a:avLst/>
          </a:prstGeom>
          <a:solidFill>
            <a:schemeClr val="accent2">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rPr>
              <a:t>障害発生</a:t>
            </a:r>
          </a:p>
        </p:txBody>
      </p:sp>
      <p:grpSp>
        <p:nvGrpSpPr>
          <p:cNvPr id="13" name="グループ化 12"/>
          <p:cNvGrpSpPr/>
          <p:nvPr/>
        </p:nvGrpSpPr>
        <p:grpSpPr>
          <a:xfrm>
            <a:off x="9918959" y="3934315"/>
            <a:ext cx="1409441" cy="1411918"/>
            <a:chOff x="9944359" y="4162915"/>
            <a:chExt cx="1409441" cy="1411918"/>
          </a:xfrm>
        </p:grpSpPr>
        <p:pic>
          <p:nvPicPr>
            <p:cNvPr id="14" name="Picture 8" descr="https://2.bp.blogspot.com/-amTr576Wxb8/Vf-ao4T58TI/AAAAAAAAyIQ/7I8bkC_3V_E/s800/icon_business_man0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44359" y="4162915"/>
              <a:ext cx="1409441" cy="141191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2.bp.blogspot.com/-W_LUuvxwilw/VaBsDuR82HI/AAAAAAAAvWo/BqmzY3csPAA/s800/suit_woman_angry.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8508" t="52972" r="40180" b="35487"/>
            <a:stretch/>
          </p:blipFill>
          <p:spPr bwMode="auto">
            <a:xfrm>
              <a:off x="10508109" y="5077588"/>
              <a:ext cx="281939" cy="205740"/>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雲形吹き出し 15"/>
          <p:cNvSpPr/>
          <p:nvPr/>
        </p:nvSpPr>
        <p:spPr>
          <a:xfrm>
            <a:off x="1699828" y="5449437"/>
            <a:ext cx="3469072" cy="1029167"/>
          </a:xfrm>
          <a:prstGeom prst="cloudCallout">
            <a:avLst>
              <a:gd name="adj1" fmla="val -43740"/>
              <a:gd name="adj2" fmla="val -75709"/>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latin typeface="UD デジタル 教科書体 NK-R" panose="02020400000000000000" pitchFamily="18" charset="-128"/>
                <a:ea typeface="UD デジタル 教科書体 NK-R" panose="02020400000000000000" pitchFamily="18" charset="-128"/>
              </a:rPr>
              <a:t>障害出たらしいけど</a:t>
            </a:r>
            <a:br>
              <a:rPr kumimoji="1" lang="en-US" altLang="ja-JP" sz="1600" dirty="0">
                <a:solidFill>
                  <a:schemeClr val="tx1"/>
                </a:solidFill>
                <a:latin typeface="UD デジタル 教科書体 NK-R" panose="02020400000000000000" pitchFamily="18" charset="-128"/>
                <a:ea typeface="UD デジタル 教科書体 NK-R" panose="02020400000000000000" pitchFamily="18" charset="-128"/>
              </a:rPr>
            </a:br>
            <a:r>
              <a:rPr kumimoji="1" lang="ja-JP" altLang="en-US" sz="1600" dirty="0">
                <a:solidFill>
                  <a:schemeClr val="tx1"/>
                </a:solidFill>
                <a:latin typeface="UD デジタル 教科書体 NK-R" panose="02020400000000000000" pitchFamily="18" charset="-128"/>
                <a:ea typeface="UD デジタル 教科書体 NK-R" panose="02020400000000000000" pitchFamily="18" charset="-128"/>
              </a:rPr>
              <a:t>残高減ったし</a:t>
            </a:r>
            <a:br>
              <a:rPr kumimoji="1" lang="en-US" altLang="ja-JP" sz="1600" dirty="0">
                <a:solidFill>
                  <a:schemeClr val="tx1"/>
                </a:solidFill>
                <a:latin typeface="UD デジタル 教科書体 NK-R" panose="02020400000000000000" pitchFamily="18" charset="-128"/>
                <a:ea typeface="UD デジタル 教科書体 NK-R" panose="02020400000000000000" pitchFamily="18" charset="-128"/>
              </a:rPr>
            </a:br>
            <a:r>
              <a:rPr kumimoji="1" lang="ja-JP" altLang="en-US" sz="1600" dirty="0">
                <a:solidFill>
                  <a:schemeClr val="tx1"/>
                </a:solidFill>
                <a:latin typeface="UD デジタル 教科書体 NK-R" panose="02020400000000000000" pitchFamily="18" charset="-128"/>
                <a:ea typeface="UD デジタル 教科書体 NK-R" panose="02020400000000000000" pitchFamily="18" charset="-128"/>
              </a:rPr>
              <a:t>振り込まれてるな・・・</a:t>
            </a:r>
          </a:p>
        </p:txBody>
      </p:sp>
      <p:sp>
        <p:nvSpPr>
          <p:cNvPr id="17" name="雲形吹き出し 16"/>
          <p:cNvSpPr/>
          <p:nvPr/>
        </p:nvSpPr>
        <p:spPr>
          <a:xfrm>
            <a:off x="6620603" y="5346233"/>
            <a:ext cx="3469072" cy="1029167"/>
          </a:xfrm>
          <a:prstGeom prst="cloudCallout">
            <a:avLst>
              <a:gd name="adj1" fmla="val 50712"/>
              <a:gd name="adj2" fmla="val -59667"/>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rPr>
              <a:t>振り込まれないな・・・</a:t>
            </a:r>
          </a:p>
        </p:txBody>
      </p:sp>
    </p:spTree>
    <p:extLst>
      <p:ext uri="{BB962C8B-B14F-4D97-AF65-F5344CB8AC3E}">
        <p14:creationId xmlns:p14="http://schemas.microsoft.com/office/powerpoint/2010/main" val="79500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2" grpId="0" animBg="1"/>
      <p:bldP spid="16" grpId="0" animBg="1"/>
      <p:bldP spid="17" grpId="0" animBg="1"/>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トランザクションありの場合</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203</a:t>
            </a:fld>
            <a:endParaRPr kumimoji="1" lang="ja-JP" altLang="en-US"/>
          </a:p>
        </p:txBody>
      </p:sp>
      <p:pic>
        <p:nvPicPr>
          <p:cNvPr id="5" name="Picture 2" descr="https://3.bp.blogspot.com/-JiEaod_8tN0/URec9dXK-NI/AAAAAAAAMV0/KJkrK5iSCGs/s1600/a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2704544"/>
            <a:ext cx="1396314" cy="1494402"/>
          </a:xfrm>
          <a:prstGeom prst="rect">
            <a:avLst/>
          </a:prstGeom>
          <a:noFill/>
          <a:extLst>
            <a:ext uri="{909E8E84-426E-40DD-AFC4-6F175D3DCCD1}">
              <a14:hiddenFill xmlns:a14="http://schemas.microsoft.com/office/drawing/2010/main">
                <a:solidFill>
                  <a:srgbClr val="FFFFFF"/>
                </a:solidFill>
              </a14:hiddenFill>
            </a:ext>
          </a:extLst>
        </p:spPr>
      </p:pic>
      <p:sp>
        <p:nvSpPr>
          <p:cNvPr id="6" name="右矢印 5"/>
          <p:cNvSpPr/>
          <p:nvPr/>
        </p:nvSpPr>
        <p:spPr>
          <a:xfrm>
            <a:off x="2465172" y="3087221"/>
            <a:ext cx="7302843" cy="729048"/>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Picture 2" descr="https://3.bp.blogspot.com/-JiEaod_8tN0/URec9dXK-NI/AAAAAAAAMV0/KJkrK5iSCGs/s1600/a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57486" y="2704544"/>
            <a:ext cx="1396314" cy="149440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s://1.bp.blogspot.com/-xoNq47Tu1OM/Vf-aodvzPuI/AAAAAAAAyIU/yWTjoI4wuqY/s800/icon_business_man0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346" y="4198946"/>
            <a:ext cx="1373474" cy="1375887"/>
          </a:xfrm>
          <a:prstGeom prst="rect">
            <a:avLst/>
          </a:prstGeom>
          <a:noFill/>
          <a:extLst>
            <a:ext uri="{909E8E84-426E-40DD-AFC4-6F175D3DCCD1}">
              <a14:hiddenFill xmlns:a14="http://schemas.microsoft.com/office/drawing/2010/main">
                <a:solidFill>
                  <a:srgbClr val="FFFFFF"/>
                </a:solidFill>
              </a14:hiddenFill>
            </a:ext>
          </a:extLst>
        </p:spPr>
      </p:pic>
      <p:sp>
        <p:nvSpPr>
          <p:cNvPr id="9" name="角丸四角形吹き出し 8"/>
          <p:cNvSpPr/>
          <p:nvPr/>
        </p:nvSpPr>
        <p:spPr>
          <a:xfrm>
            <a:off x="2411028" y="4050665"/>
            <a:ext cx="2296895" cy="1026923"/>
          </a:xfrm>
          <a:prstGeom prst="wedgeRoundRectCallout">
            <a:avLst>
              <a:gd name="adj1" fmla="val -64796"/>
              <a:gd name="adj2" fmla="val 72613"/>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latin typeface="UD デジタル 教科書体 NK-R" panose="02020400000000000000" pitchFamily="18" charset="-128"/>
                <a:ea typeface="UD デジタル 教科書体 NK-R" panose="02020400000000000000" pitchFamily="18" charset="-128"/>
              </a:rPr>
              <a:t>残高 </a:t>
            </a:r>
            <a:r>
              <a:rPr lang="en-US" altLang="ja-JP" dirty="0">
                <a:solidFill>
                  <a:schemeClr val="tx1"/>
                </a:solidFill>
                <a:latin typeface="UD デジタル 教科書体 NK-R" panose="02020400000000000000" pitchFamily="18" charset="-128"/>
                <a:ea typeface="UD デジタル 教科書体 NK-R" panose="02020400000000000000" pitchFamily="18" charset="-128"/>
              </a:rPr>
              <a:t>– 10000</a:t>
            </a:r>
            <a:r>
              <a:rPr lang="ja-JP" altLang="en-US" dirty="0">
                <a:solidFill>
                  <a:schemeClr val="tx1"/>
                </a:solidFill>
                <a:latin typeface="UD デジタル 教科書体 NK-R" panose="02020400000000000000" pitchFamily="18" charset="-128"/>
                <a:ea typeface="UD デジタル 教科書体 NK-R" panose="02020400000000000000" pitchFamily="18" charset="-128"/>
              </a:rPr>
              <a:t>実行</a:t>
            </a:r>
            <a:endParaRPr lang="en-US" altLang="ja-JP" dirty="0">
              <a:solidFill>
                <a:schemeClr val="tx1"/>
              </a:solidFill>
              <a:latin typeface="UD デジタル 教科書体 NK-R" panose="02020400000000000000" pitchFamily="18" charset="-128"/>
              <a:ea typeface="UD デジタル 教科書体 NK-R" panose="02020400000000000000" pitchFamily="18" charset="-128"/>
            </a:endParaRPr>
          </a:p>
          <a:p>
            <a:endParaRPr lang="en-US" altLang="ja-JP" dirty="0">
              <a:solidFill>
                <a:schemeClr val="tx1"/>
              </a:solidFill>
              <a:latin typeface="UD デジタル 教科書体 NK-R" panose="02020400000000000000" pitchFamily="18" charset="-128"/>
              <a:ea typeface="UD デジタル 教科書体 NK-R" panose="02020400000000000000" pitchFamily="18" charset="-128"/>
            </a:endParaRPr>
          </a:p>
          <a:p>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50000 </a:t>
            </a:r>
            <a:r>
              <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rPr>
              <a:t>➡ </a:t>
            </a:r>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40000</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
        <p:nvSpPr>
          <p:cNvPr id="10" name="角丸四角形吹き出し 9"/>
          <p:cNvSpPr/>
          <p:nvPr/>
        </p:nvSpPr>
        <p:spPr>
          <a:xfrm>
            <a:off x="7362384" y="4050665"/>
            <a:ext cx="2405631" cy="1026923"/>
          </a:xfrm>
          <a:prstGeom prst="wedgeRoundRectCallout">
            <a:avLst>
              <a:gd name="adj1" fmla="val 64096"/>
              <a:gd name="adj2" fmla="val 77426"/>
              <a:gd name="adj3" fmla="val 16667"/>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latin typeface="UD デジタル 教科書体 NK-R" panose="02020400000000000000" pitchFamily="18" charset="-128"/>
                <a:ea typeface="UD デジタル 教科書体 NK-R" panose="02020400000000000000" pitchFamily="18" charset="-128"/>
              </a:rPr>
              <a:t>障害により実行失敗</a:t>
            </a:r>
            <a:endParaRPr lang="en-US" altLang="ja-JP" dirty="0">
              <a:solidFill>
                <a:schemeClr val="tx1"/>
              </a:solidFill>
              <a:latin typeface="UD デジタル 教科書体 NK-R" panose="02020400000000000000" pitchFamily="18" charset="-128"/>
              <a:ea typeface="UD デジタル 教科書体 NK-R" panose="02020400000000000000" pitchFamily="18" charset="-128"/>
            </a:endParaRPr>
          </a:p>
          <a:p>
            <a:endParaRPr lang="en-US" altLang="ja-JP" dirty="0">
              <a:solidFill>
                <a:schemeClr val="tx1"/>
              </a:solidFill>
              <a:latin typeface="UD デジタル 教科書体 NK-R" panose="02020400000000000000" pitchFamily="18" charset="-128"/>
              <a:ea typeface="UD デジタル 教科書体 NK-R" panose="02020400000000000000" pitchFamily="18" charset="-128"/>
            </a:endParaRPr>
          </a:p>
          <a:p>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65000 </a:t>
            </a:r>
            <a:r>
              <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rPr>
              <a:t>➡ </a:t>
            </a:r>
            <a:r>
              <a:rPr lang="en-US" altLang="ja-JP" dirty="0">
                <a:solidFill>
                  <a:schemeClr val="tx1"/>
                </a:solidFill>
                <a:latin typeface="UD デジタル 教科書体 NK-R" panose="02020400000000000000" pitchFamily="18" charset="-128"/>
                <a:ea typeface="UD デジタル 教科書体 NK-R" panose="02020400000000000000" pitchFamily="18" charset="-128"/>
              </a:rPr>
              <a:t>65000</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pic>
        <p:nvPicPr>
          <p:cNvPr id="11" name="Picture 2" descr="https://2.bp.blogspot.com/-yWemsA5ulVE/Uf8zoyqVGKI/AAAAAAAAWuQ/grokw9g0Ges/s800/kaminarisam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5312" y="1412532"/>
            <a:ext cx="1401376" cy="1570169"/>
          </a:xfrm>
          <a:prstGeom prst="rect">
            <a:avLst/>
          </a:prstGeom>
          <a:noFill/>
          <a:extLst>
            <a:ext uri="{909E8E84-426E-40DD-AFC4-6F175D3DCCD1}">
              <a14:hiddenFill xmlns:a14="http://schemas.microsoft.com/office/drawing/2010/main">
                <a:solidFill>
                  <a:srgbClr val="FFFFFF"/>
                </a:solidFill>
              </a14:hiddenFill>
            </a:ext>
          </a:extLst>
        </p:spPr>
      </p:pic>
      <p:sp>
        <p:nvSpPr>
          <p:cNvPr id="12" name="星 8 11"/>
          <p:cNvSpPr/>
          <p:nvPr/>
        </p:nvSpPr>
        <p:spPr>
          <a:xfrm>
            <a:off x="4794890" y="2934367"/>
            <a:ext cx="2602220" cy="1116298"/>
          </a:xfrm>
          <a:prstGeom prst="star8">
            <a:avLst/>
          </a:prstGeom>
          <a:solidFill>
            <a:schemeClr val="accent2">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rPr>
              <a:t>障害発生</a:t>
            </a:r>
          </a:p>
        </p:txBody>
      </p:sp>
      <p:grpSp>
        <p:nvGrpSpPr>
          <p:cNvPr id="13" name="グループ化 12"/>
          <p:cNvGrpSpPr/>
          <p:nvPr/>
        </p:nvGrpSpPr>
        <p:grpSpPr>
          <a:xfrm>
            <a:off x="9944359" y="4162915"/>
            <a:ext cx="1409441" cy="1411918"/>
            <a:chOff x="9944359" y="4162915"/>
            <a:chExt cx="1409441" cy="1411918"/>
          </a:xfrm>
        </p:grpSpPr>
        <p:pic>
          <p:nvPicPr>
            <p:cNvPr id="14" name="Picture 8" descr="https://2.bp.blogspot.com/-amTr576Wxb8/Vf-ao4T58TI/AAAAAAAAyIQ/7I8bkC_3V_E/s800/icon_business_man0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44359" y="4162915"/>
              <a:ext cx="1409441" cy="141191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2.bp.blogspot.com/-W_LUuvxwilw/VaBsDuR82HI/AAAAAAAAvWo/BqmzY3csPAA/s800/suit_woman_angry.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8508" t="52972" r="40180" b="35487"/>
            <a:stretch/>
          </p:blipFill>
          <p:spPr bwMode="auto">
            <a:xfrm>
              <a:off x="10508109" y="5077588"/>
              <a:ext cx="281939" cy="20574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08929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2"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トランザクションありの場合</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204</a:t>
            </a:fld>
            <a:endParaRPr kumimoji="1" lang="ja-JP" altLang="en-US"/>
          </a:p>
        </p:txBody>
      </p:sp>
      <p:pic>
        <p:nvPicPr>
          <p:cNvPr id="5" name="Picture 2" descr="https://3.bp.blogspot.com/-JiEaod_8tN0/URec9dXK-NI/AAAAAAAAMV0/KJkrK5iSCGs/s1600/a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2704544"/>
            <a:ext cx="1396314" cy="1494402"/>
          </a:xfrm>
          <a:prstGeom prst="rect">
            <a:avLst/>
          </a:prstGeom>
          <a:noFill/>
          <a:extLst>
            <a:ext uri="{909E8E84-426E-40DD-AFC4-6F175D3DCCD1}">
              <a14:hiddenFill xmlns:a14="http://schemas.microsoft.com/office/drawing/2010/main">
                <a:solidFill>
                  <a:srgbClr val="FFFFFF"/>
                </a:solidFill>
              </a14:hiddenFill>
            </a:ext>
          </a:extLst>
        </p:spPr>
      </p:pic>
      <p:sp>
        <p:nvSpPr>
          <p:cNvPr id="6" name="右矢印 5"/>
          <p:cNvSpPr/>
          <p:nvPr/>
        </p:nvSpPr>
        <p:spPr>
          <a:xfrm>
            <a:off x="2465172" y="3087221"/>
            <a:ext cx="7302843" cy="729048"/>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Picture 2" descr="https://3.bp.blogspot.com/-JiEaod_8tN0/URec9dXK-NI/AAAAAAAAMV0/KJkrK5iSCGs/s1600/a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57486" y="2704544"/>
            <a:ext cx="1396314" cy="149440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s://1.bp.blogspot.com/-xoNq47Tu1OM/Vf-aodvzPuI/AAAAAAAAyIU/yWTjoI4wuqY/s800/icon_business_man0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346" y="4198946"/>
            <a:ext cx="1373474" cy="1375887"/>
          </a:xfrm>
          <a:prstGeom prst="rect">
            <a:avLst/>
          </a:prstGeom>
          <a:noFill/>
          <a:extLst>
            <a:ext uri="{909E8E84-426E-40DD-AFC4-6F175D3DCCD1}">
              <a14:hiddenFill xmlns:a14="http://schemas.microsoft.com/office/drawing/2010/main">
                <a:solidFill>
                  <a:srgbClr val="FFFFFF"/>
                </a:solidFill>
              </a14:hiddenFill>
            </a:ext>
          </a:extLst>
        </p:spPr>
      </p:pic>
      <p:sp>
        <p:nvSpPr>
          <p:cNvPr id="10" name="角丸四角形吹き出し 9"/>
          <p:cNvSpPr/>
          <p:nvPr/>
        </p:nvSpPr>
        <p:spPr>
          <a:xfrm>
            <a:off x="7362384" y="4050665"/>
            <a:ext cx="2405631" cy="1026923"/>
          </a:xfrm>
          <a:prstGeom prst="wedgeRoundRectCallout">
            <a:avLst>
              <a:gd name="adj1" fmla="val 64096"/>
              <a:gd name="adj2" fmla="val 77426"/>
              <a:gd name="adj3" fmla="val 16667"/>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latin typeface="UD デジタル 教科書体 NK-R" panose="02020400000000000000" pitchFamily="18" charset="-128"/>
                <a:ea typeface="UD デジタル 教科書体 NK-R" panose="02020400000000000000" pitchFamily="18" charset="-128"/>
              </a:rPr>
              <a:t>障害により実行失敗</a:t>
            </a:r>
            <a:endParaRPr lang="en-US" altLang="ja-JP" dirty="0">
              <a:solidFill>
                <a:schemeClr val="tx1"/>
              </a:solidFill>
              <a:latin typeface="UD デジタル 教科書体 NK-R" panose="02020400000000000000" pitchFamily="18" charset="-128"/>
              <a:ea typeface="UD デジタル 教科書体 NK-R" panose="02020400000000000000" pitchFamily="18" charset="-128"/>
            </a:endParaRPr>
          </a:p>
          <a:p>
            <a:endParaRPr lang="en-US" altLang="ja-JP" dirty="0">
              <a:solidFill>
                <a:schemeClr val="tx1"/>
              </a:solidFill>
              <a:latin typeface="UD デジタル 教科書体 NK-R" panose="02020400000000000000" pitchFamily="18" charset="-128"/>
              <a:ea typeface="UD デジタル 教科書体 NK-R" panose="02020400000000000000" pitchFamily="18" charset="-128"/>
            </a:endParaRPr>
          </a:p>
          <a:p>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65000 </a:t>
            </a:r>
            <a:r>
              <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rPr>
              <a:t>➡ </a:t>
            </a:r>
            <a:r>
              <a:rPr lang="en-US" altLang="ja-JP" dirty="0">
                <a:solidFill>
                  <a:schemeClr val="tx1"/>
                </a:solidFill>
                <a:latin typeface="UD デジタル 教科書体 NK-R" panose="02020400000000000000" pitchFamily="18" charset="-128"/>
                <a:ea typeface="UD デジタル 教科書体 NK-R" panose="02020400000000000000" pitchFamily="18" charset="-128"/>
              </a:rPr>
              <a:t>65000</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pic>
        <p:nvPicPr>
          <p:cNvPr id="11" name="Picture 2" descr="https://2.bp.blogspot.com/-yWemsA5ulVE/Uf8zoyqVGKI/AAAAAAAAWuQ/grokw9g0Ges/s800/kaminarisam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5312" y="1412532"/>
            <a:ext cx="1401376" cy="1570169"/>
          </a:xfrm>
          <a:prstGeom prst="rect">
            <a:avLst/>
          </a:prstGeom>
          <a:noFill/>
          <a:extLst>
            <a:ext uri="{909E8E84-426E-40DD-AFC4-6F175D3DCCD1}">
              <a14:hiddenFill xmlns:a14="http://schemas.microsoft.com/office/drawing/2010/main">
                <a:solidFill>
                  <a:srgbClr val="FFFFFF"/>
                </a:solidFill>
              </a14:hiddenFill>
            </a:ext>
          </a:extLst>
        </p:spPr>
      </p:pic>
      <p:sp>
        <p:nvSpPr>
          <p:cNvPr id="12" name="星 8 11"/>
          <p:cNvSpPr/>
          <p:nvPr/>
        </p:nvSpPr>
        <p:spPr>
          <a:xfrm>
            <a:off x="4794890" y="2934367"/>
            <a:ext cx="2602220" cy="1116298"/>
          </a:xfrm>
          <a:prstGeom prst="star8">
            <a:avLst/>
          </a:prstGeom>
          <a:solidFill>
            <a:schemeClr val="accent2">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rPr>
              <a:t>障害発生</a:t>
            </a:r>
          </a:p>
        </p:txBody>
      </p:sp>
      <p:grpSp>
        <p:nvGrpSpPr>
          <p:cNvPr id="13" name="グループ化 12"/>
          <p:cNvGrpSpPr/>
          <p:nvPr/>
        </p:nvGrpSpPr>
        <p:grpSpPr>
          <a:xfrm>
            <a:off x="9944359" y="4162915"/>
            <a:ext cx="1409441" cy="1411918"/>
            <a:chOff x="9944359" y="4162915"/>
            <a:chExt cx="1409441" cy="1411918"/>
          </a:xfrm>
        </p:grpSpPr>
        <p:pic>
          <p:nvPicPr>
            <p:cNvPr id="14" name="Picture 8" descr="https://2.bp.blogspot.com/-amTr576Wxb8/Vf-ao4T58TI/AAAAAAAAyIQ/7I8bkC_3V_E/s800/icon_business_man0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44359" y="4162915"/>
              <a:ext cx="1409441" cy="141191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2.bp.blogspot.com/-W_LUuvxwilw/VaBsDuR82HI/AAAAAAAAvWo/BqmzY3csPAA/s800/suit_woman_angry.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8508" t="52972" r="40180" b="35487"/>
            <a:stretch/>
          </p:blipFill>
          <p:spPr bwMode="auto">
            <a:xfrm>
              <a:off x="10508109" y="5077588"/>
              <a:ext cx="281939" cy="205740"/>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雲形吹き出し 20"/>
          <p:cNvSpPr/>
          <p:nvPr/>
        </p:nvSpPr>
        <p:spPr>
          <a:xfrm>
            <a:off x="6646003" y="5574833"/>
            <a:ext cx="3469072" cy="1029167"/>
          </a:xfrm>
          <a:prstGeom prst="cloudCallout">
            <a:avLst>
              <a:gd name="adj1" fmla="val 50712"/>
              <a:gd name="adj2" fmla="val -59667"/>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err="1">
                <a:solidFill>
                  <a:schemeClr val="tx1"/>
                </a:solidFill>
                <a:latin typeface="UD デジタル 教科書体 NK-R" panose="02020400000000000000" pitchFamily="18" charset="-128"/>
                <a:ea typeface="UD デジタル 教科書体 NK-R" panose="02020400000000000000" pitchFamily="18" charset="-128"/>
              </a:rPr>
              <a:t>はよ</a:t>
            </a:r>
            <a:r>
              <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rPr>
              <a:t>振り込め・・・</a:t>
            </a:r>
          </a:p>
        </p:txBody>
      </p:sp>
      <p:sp>
        <p:nvSpPr>
          <p:cNvPr id="23" name="角丸四角形吹き出し 22"/>
          <p:cNvSpPr/>
          <p:nvPr/>
        </p:nvSpPr>
        <p:spPr>
          <a:xfrm>
            <a:off x="2411028" y="4050665"/>
            <a:ext cx="2296895" cy="1026923"/>
          </a:xfrm>
          <a:prstGeom prst="wedgeRoundRectCallout">
            <a:avLst>
              <a:gd name="adj1" fmla="val -64796"/>
              <a:gd name="adj2" fmla="val 72613"/>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latin typeface="UD デジタル 教科書体 NK-R" panose="02020400000000000000" pitchFamily="18" charset="-128"/>
                <a:ea typeface="UD デジタル 教科書体 NK-R" panose="02020400000000000000" pitchFamily="18" charset="-128"/>
              </a:rPr>
              <a:t>残高 </a:t>
            </a:r>
            <a:r>
              <a:rPr lang="en-US" altLang="ja-JP" dirty="0">
                <a:solidFill>
                  <a:schemeClr val="tx1"/>
                </a:solidFill>
                <a:latin typeface="UD デジタル 教科書体 NK-R" panose="02020400000000000000" pitchFamily="18" charset="-128"/>
                <a:ea typeface="UD デジタル 教科書体 NK-R" panose="02020400000000000000" pitchFamily="18" charset="-128"/>
              </a:rPr>
              <a:t>– 10000</a:t>
            </a:r>
            <a:r>
              <a:rPr lang="ja-JP" altLang="en-US" dirty="0">
                <a:solidFill>
                  <a:schemeClr val="tx1"/>
                </a:solidFill>
                <a:latin typeface="UD デジタル 教科書体 NK-R" panose="02020400000000000000" pitchFamily="18" charset="-128"/>
                <a:ea typeface="UD デジタル 教科書体 NK-R" panose="02020400000000000000" pitchFamily="18" charset="-128"/>
              </a:rPr>
              <a:t>実行</a:t>
            </a:r>
            <a:endParaRPr lang="en-US" altLang="ja-JP" dirty="0">
              <a:solidFill>
                <a:schemeClr val="tx1"/>
              </a:solidFill>
              <a:latin typeface="UD デジタル 教科書体 NK-R" panose="02020400000000000000" pitchFamily="18" charset="-128"/>
              <a:ea typeface="UD デジタル 教科書体 NK-R" panose="02020400000000000000" pitchFamily="18" charset="-128"/>
            </a:endParaRPr>
          </a:p>
          <a:p>
            <a:endParaRPr lang="en-US" altLang="ja-JP" dirty="0">
              <a:solidFill>
                <a:schemeClr val="tx1"/>
              </a:solidFill>
              <a:latin typeface="UD デジタル 教科書体 NK-R" panose="02020400000000000000" pitchFamily="18" charset="-128"/>
              <a:ea typeface="UD デジタル 教科書体 NK-R" panose="02020400000000000000" pitchFamily="18" charset="-128"/>
            </a:endParaRPr>
          </a:p>
          <a:p>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50000 </a:t>
            </a:r>
            <a:r>
              <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rPr>
              <a:t>➡ </a:t>
            </a:r>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40000</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grpSp>
        <p:nvGrpSpPr>
          <p:cNvPr id="16" name="グループ化 15"/>
          <p:cNvGrpSpPr/>
          <p:nvPr/>
        </p:nvGrpSpPr>
        <p:grpSpPr>
          <a:xfrm>
            <a:off x="2411028" y="4048253"/>
            <a:ext cx="2296895" cy="1026923"/>
            <a:chOff x="3463268" y="4083941"/>
            <a:chExt cx="2296895" cy="1026923"/>
          </a:xfrm>
        </p:grpSpPr>
        <p:sp>
          <p:nvSpPr>
            <p:cNvPr id="17" name="角丸四角形吹き出し 16"/>
            <p:cNvSpPr/>
            <p:nvPr/>
          </p:nvSpPr>
          <p:spPr>
            <a:xfrm>
              <a:off x="3463268" y="4083941"/>
              <a:ext cx="2296895" cy="1026923"/>
            </a:xfrm>
            <a:prstGeom prst="wedgeRoundRectCallout">
              <a:avLst>
                <a:gd name="adj1" fmla="val -64796"/>
                <a:gd name="adj2" fmla="val 72613"/>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latin typeface="UD デジタル 教科書体 NK-R" panose="02020400000000000000" pitchFamily="18" charset="-128"/>
                  <a:ea typeface="UD デジタル 教科書体 NK-R" panose="02020400000000000000" pitchFamily="18" charset="-128"/>
                </a:rPr>
                <a:t>トランザクション失敗により</a:t>
              </a:r>
              <a:r>
                <a:rPr lang="ja-JP" altLang="en-US" dirty="0">
                  <a:solidFill>
                    <a:srgbClr val="FF0000"/>
                  </a:solidFill>
                  <a:latin typeface="UD デジタル 教科書体 NK-R" panose="02020400000000000000" pitchFamily="18" charset="-128"/>
                  <a:ea typeface="UD デジタル 教科書体 NK-R" panose="02020400000000000000" pitchFamily="18" charset="-128"/>
                </a:rPr>
                <a:t>ロールバック</a:t>
              </a:r>
              <a:endParaRPr lang="en-US" altLang="ja-JP" dirty="0">
                <a:solidFill>
                  <a:srgbClr val="FF0000"/>
                </a:solidFill>
                <a:latin typeface="UD デジタル 教科書体 NK-R" panose="02020400000000000000" pitchFamily="18" charset="-128"/>
                <a:ea typeface="UD デジタル 教科書体 NK-R" panose="02020400000000000000" pitchFamily="18" charset="-128"/>
              </a:endParaRPr>
            </a:p>
            <a:p>
              <a:pPr algn="ctr"/>
              <a:r>
                <a:rPr lang="en-US" altLang="ja-JP" dirty="0">
                  <a:solidFill>
                    <a:schemeClr val="tx1"/>
                  </a:solidFill>
                  <a:latin typeface="UD デジタル 教科書体 NK-R" panose="02020400000000000000" pitchFamily="18" charset="-128"/>
                  <a:ea typeface="UD デジタル 教科書体 NK-R" panose="02020400000000000000" pitchFamily="18" charset="-128"/>
                </a:rPr>
                <a:t>5</a:t>
              </a:r>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0000</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grpSp>
          <p:nvGrpSpPr>
            <p:cNvPr id="18" name="グループ化 17"/>
            <p:cNvGrpSpPr/>
            <p:nvPr/>
          </p:nvGrpSpPr>
          <p:grpSpPr>
            <a:xfrm>
              <a:off x="3843644" y="4734721"/>
              <a:ext cx="326279" cy="268269"/>
              <a:chOff x="3992176" y="5749207"/>
              <a:chExt cx="439140" cy="361066"/>
            </a:xfrm>
          </p:grpSpPr>
          <p:sp>
            <p:nvSpPr>
              <p:cNvPr id="19" name="環状矢印 18"/>
              <p:cNvSpPr/>
              <p:nvPr/>
            </p:nvSpPr>
            <p:spPr>
              <a:xfrm rot="15530041">
                <a:off x="4005801" y="5746704"/>
                <a:ext cx="349944" cy="377194"/>
              </a:xfrm>
              <a:prstGeom prst="circular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 name="環状矢印 19"/>
              <p:cNvSpPr/>
              <p:nvPr/>
            </p:nvSpPr>
            <p:spPr>
              <a:xfrm rot="5400000">
                <a:off x="4067748" y="5735582"/>
                <a:ext cx="349943" cy="377193"/>
              </a:xfrm>
              <a:prstGeom prst="circular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sp>
        <p:nvSpPr>
          <p:cNvPr id="24" name="雲形吹き出し 23"/>
          <p:cNvSpPr/>
          <p:nvPr/>
        </p:nvSpPr>
        <p:spPr>
          <a:xfrm>
            <a:off x="1824939" y="5640345"/>
            <a:ext cx="3469072" cy="1029167"/>
          </a:xfrm>
          <a:prstGeom prst="cloudCallout">
            <a:avLst>
              <a:gd name="adj1" fmla="val -43740"/>
              <a:gd name="adj2" fmla="val -75709"/>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latin typeface="UD デジタル 教科書体 NK-R" panose="02020400000000000000" pitchFamily="18" charset="-128"/>
                <a:ea typeface="UD デジタル 教科書体 NK-R" panose="02020400000000000000" pitchFamily="18" charset="-128"/>
              </a:rPr>
              <a:t>振</a:t>
            </a:r>
            <a:r>
              <a:rPr kumimoji="1" lang="ja-JP" altLang="en-US" sz="1600" dirty="0">
                <a:solidFill>
                  <a:schemeClr val="tx1"/>
                </a:solidFill>
                <a:latin typeface="UD デジタル 教科書体 NK-R" panose="02020400000000000000" pitchFamily="18" charset="-128"/>
                <a:ea typeface="UD デジタル 教科書体 NK-R" panose="02020400000000000000" pitchFamily="18" charset="-128"/>
              </a:rPr>
              <a:t>振り込み失敗</a:t>
            </a:r>
            <a:r>
              <a:rPr lang="ja-JP" altLang="en-US" sz="1600" dirty="0">
                <a:solidFill>
                  <a:schemeClr val="tx1"/>
                </a:solidFill>
                <a:latin typeface="UD デジタル 教科書体 NK-R" panose="02020400000000000000" pitchFamily="18" charset="-128"/>
                <a:ea typeface="UD デジタル 教科書体 NK-R" panose="02020400000000000000" pitchFamily="18" charset="-128"/>
              </a:rPr>
              <a:t>？</a:t>
            </a:r>
            <a:endParaRPr lang="en-US" altLang="ja-JP" sz="1600" dirty="0">
              <a:solidFill>
                <a:schemeClr val="tx1"/>
              </a:solidFill>
              <a:latin typeface="UD デジタル 教科書体 NK-R" panose="02020400000000000000" pitchFamily="18" charset="-128"/>
              <a:ea typeface="UD デジタル 教科書体 NK-R" panose="02020400000000000000" pitchFamily="18" charset="-128"/>
            </a:endParaRPr>
          </a:p>
          <a:p>
            <a:pPr algn="ctr"/>
            <a:r>
              <a:rPr kumimoji="1" lang="ja-JP" altLang="en-US" sz="1600" dirty="0">
                <a:solidFill>
                  <a:schemeClr val="tx1"/>
                </a:solidFill>
                <a:latin typeface="UD デジタル 教科書体 NK-R" panose="02020400000000000000" pitchFamily="18" charset="-128"/>
                <a:ea typeface="UD デジタル 教科書体 NK-R" panose="02020400000000000000" pitchFamily="18" charset="-128"/>
              </a:rPr>
              <a:t>お金は減ってないな。</a:t>
            </a:r>
          </a:p>
        </p:txBody>
      </p:sp>
    </p:spTree>
    <p:extLst>
      <p:ext uri="{BB962C8B-B14F-4D97-AF65-F5344CB8AC3E}">
        <p14:creationId xmlns:p14="http://schemas.microsoft.com/office/powerpoint/2010/main" val="382379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トランザクションの流れ</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205</a:t>
            </a:fld>
            <a:endParaRPr kumimoji="1" lang="ja-JP" altLang="en-US"/>
          </a:p>
        </p:txBody>
      </p:sp>
      <p:grpSp>
        <p:nvGrpSpPr>
          <p:cNvPr id="7" name="グループ化 6">
            <a:extLst>
              <a:ext uri="{FF2B5EF4-FFF2-40B4-BE49-F238E27FC236}">
                <a16:creationId xmlns:a16="http://schemas.microsoft.com/office/drawing/2014/main" id="{C55BD1CB-6F37-2886-631D-6EB95AB67D75}"/>
              </a:ext>
            </a:extLst>
          </p:cNvPr>
          <p:cNvGrpSpPr/>
          <p:nvPr/>
        </p:nvGrpSpPr>
        <p:grpSpPr>
          <a:xfrm>
            <a:off x="928581" y="1223834"/>
            <a:ext cx="1767077" cy="642120"/>
            <a:chOff x="1085646" y="1806132"/>
            <a:chExt cx="6518782" cy="208777"/>
          </a:xfrm>
        </p:grpSpPr>
        <p:sp>
          <p:nvSpPr>
            <p:cNvPr id="8" name="正方形/長方形 6">
              <a:extLst>
                <a:ext uri="{FF2B5EF4-FFF2-40B4-BE49-F238E27FC236}">
                  <a16:creationId xmlns:a16="http://schemas.microsoft.com/office/drawing/2014/main" id="{F58BE439-E342-DA66-9492-08F5A338A0C3}"/>
                </a:ext>
              </a:extLst>
            </p:cNvPr>
            <p:cNvSpPr/>
            <p:nvPr/>
          </p:nvSpPr>
          <p:spPr>
            <a:xfrm>
              <a:off x="1085646" y="1806132"/>
              <a:ext cx="6518782" cy="20877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ahoma" panose="020B0604030504040204" pitchFamily="34" charset="0"/>
                <a:cs typeface="Tahoma" panose="020B0604030504040204" pitchFamily="34" charset="0"/>
              </a:endParaRPr>
            </a:p>
          </p:txBody>
        </p:sp>
        <p:sp>
          <p:nvSpPr>
            <p:cNvPr id="9" name="テキスト ボックス 8">
              <a:extLst>
                <a:ext uri="{FF2B5EF4-FFF2-40B4-BE49-F238E27FC236}">
                  <a16:creationId xmlns:a16="http://schemas.microsoft.com/office/drawing/2014/main" id="{3FF62414-10F6-0067-BC36-392E88DCB4AC}"/>
                </a:ext>
              </a:extLst>
            </p:cNvPr>
            <p:cNvSpPr txBox="1"/>
            <p:nvPr/>
          </p:nvSpPr>
          <p:spPr>
            <a:xfrm>
              <a:off x="1219325" y="1806132"/>
              <a:ext cx="6385103" cy="194819"/>
            </a:xfrm>
            <a:prstGeom prst="rect">
              <a:avLst/>
            </a:prstGeom>
            <a:noFill/>
          </p:spPr>
          <p:txBody>
            <a:bodyPr wrap="square">
              <a:spAutoFit/>
            </a:bodyPr>
            <a:lstStyle/>
            <a:p>
              <a:r>
                <a:rPr lang="en-US" altLang="ja-JP" sz="3600" dirty="0">
                  <a:latin typeface="Tahoma" panose="020B0604030504040204" pitchFamily="34" charset="0"/>
                  <a:ea typeface="UD デジタル 教科書体 NK-R" panose="02020400000000000000" pitchFamily="18" charset="-128"/>
                  <a:cs typeface="Tahoma" panose="020B0604030504040204" pitchFamily="34" charset="0"/>
                </a:rPr>
                <a:t>BEGIN;</a:t>
              </a:r>
              <a:endParaRPr lang="ja-JP" altLang="en-US" sz="3600" dirty="0">
                <a:latin typeface="Tahoma" panose="020B0604030504040204" pitchFamily="34" charset="0"/>
                <a:ea typeface="UD デジタル 教科書体 NK-R" panose="02020400000000000000" pitchFamily="18" charset="-128"/>
                <a:cs typeface="Tahoma" panose="020B0604030504040204" pitchFamily="34" charset="0"/>
              </a:endParaRPr>
            </a:p>
          </p:txBody>
        </p:sp>
      </p:grpSp>
      <p:sp>
        <p:nvSpPr>
          <p:cNvPr id="10" name="テキスト ボックス 9">
            <a:extLst>
              <a:ext uri="{FF2B5EF4-FFF2-40B4-BE49-F238E27FC236}">
                <a16:creationId xmlns:a16="http://schemas.microsoft.com/office/drawing/2014/main" id="{3FF62414-10F6-0067-BC36-392E88DCB4AC}"/>
              </a:ext>
            </a:extLst>
          </p:cNvPr>
          <p:cNvSpPr txBox="1"/>
          <p:nvPr/>
        </p:nvSpPr>
        <p:spPr>
          <a:xfrm>
            <a:off x="5201920" y="1223834"/>
            <a:ext cx="4765040" cy="646331"/>
          </a:xfrm>
          <a:prstGeom prst="rect">
            <a:avLst/>
          </a:prstGeom>
          <a:noFill/>
        </p:spPr>
        <p:txBody>
          <a:bodyPr wrap="square">
            <a:spAutoFit/>
          </a:bodyPr>
          <a:lstStyle/>
          <a:p>
            <a:r>
              <a:rPr lang="ja-JP" altLang="en-US" sz="3600" dirty="0">
                <a:latin typeface="Tahoma" panose="020B0604030504040204" pitchFamily="34" charset="0"/>
                <a:ea typeface="UD デジタル 教科書体 NK-R" panose="02020400000000000000" pitchFamily="18" charset="-128"/>
                <a:cs typeface="Tahoma" panose="020B0604030504040204" pitchFamily="34" charset="0"/>
              </a:rPr>
              <a:t>トランザクションの開始</a:t>
            </a:r>
          </a:p>
        </p:txBody>
      </p:sp>
      <p:grpSp>
        <p:nvGrpSpPr>
          <p:cNvPr id="11" name="グループ化 10">
            <a:extLst>
              <a:ext uri="{FF2B5EF4-FFF2-40B4-BE49-F238E27FC236}">
                <a16:creationId xmlns:a16="http://schemas.microsoft.com/office/drawing/2014/main" id="{C55BD1CB-6F37-2886-631D-6EB95AB67D75}"/>
              </a:ext>
            </a:extLst>
          </p:cNvPr>
          <p:cNvGrpSpPr/>
          <p:nvPr/>
        </p:nvGrpSpPr>
        <p:grpSpPr>
          <a:xfrm>
            <a:off x="859960" y="2503993"/>
            <a:ext cx="2909400" cy="1214562"/>
            <a:chOff x="1085646" y="1806132"/>
            <a:chExt cx="6518782" cy="91574"/>
          </a:xfrm>
        </p:grpSpPr>
        <p:sp>
          <p:nvSpPr>
            <p:cNvPr id="12" name="正方形/長方形 6">
              <a:extLst>
                <a:ext uri="{FF2B5EF4-FFF2-40B4-BE49-F238E27FC236}">
                  <a16:creationId xmlns:a16="http://schemas.microsoft.com/office/drawing/2014/main" id="{F58BE439-E342-DA66-9492-08F5A338A0C3}"/>
                </a:ext>
              </a:extLst>
            </p:cNvPr>
            <p:cNvSpPr/>
            <p:nvPr/>
          </p:nvSpPr>
          <p:spPr>
            <a:xfrm>
              <a:off x="1085646" y="1806132"/>
              <a:ext cx="6518782" cy="9157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ahoma" panose="020B0604030504040204" pitchFamily="34" charset="0"/>
                <a:cs typeface="Tahoma" panose="020B0604030504040204" pitchFamily="34" charset="0"/>
              </a:endParaRPr>
            </a:p>
          </p:txBody>
        </p:sp>
        <p:sp>
          <p:nvSpPr>
            <p:cNvPr id="13" name="テキスト ボックス 12">
              <a:extLst>
                <a:ext uri="{FF2B5EF4-FFF2-40B4-BE49-F238E27FC236}">
                  <a16:creationId xmlns:a16="http://schemas.microsoft.com/office/drawing/2014/main" id="{3FF62414-10F6-0067-BC36-392E88DCB4AC}"/>
                </a:ext>
              </a:extLst>
            </p:cNvPr>
            <p:cNvSpPr txBox="1"/>
            <p:nvPr/>
          </p:nvSpPr>
          <p:spPr>
            <a:xfrm>
              <a:off x="1219325" y="1806132"/>
              <a:ext cx="6385103" cy="82069"/>
            </a:xfrm>
            <a:prstGeom prst="rect">
              <a:avLst/>
            </a:prstGeom>
            <a:noFill/>
          </p:spPr>
          <p:txBody>
            <a:bodyPr wrap="square">
              <a:spAutoFit/>
            </a:bodyPr>
            <a:lstStyle/>
            <a:p>
              <a:r>
                <a:rPr lang="en-US" altLang="ja-JP" sz="3600" dirty="0">
                  <a:latin typeface="Tahoma" panose="020B0604030504040204" pitchFamily="34" charset="0"/>
                  <a:ea typeface="Tahoma" panose="020B0604030504040204" pitchFamily="34" charset="0"/>
                  <a:cs typeface="Tahoma" panose="020B0604030504040204" pitchFamily="34" charset="0"/>
                </a:rPr>
                <a:t>SQL</a:t>
              </a:r>
              <a:r>
                <a:rPr lang="ja-JP" altLang="en-US" sz="3600" dirty="0">
                  <a:latin typeface="Tahoma" panose="020B0604030504040204" pitchFamily="34" charset="0"/>
                  <a:ea typeface="UD デジタル 教科書体 NK-R" panose="02020400000000000000" pitchFamily="18" charset="-128"/>
                  <a:cs typeface="Tahoma" panose="020B0604030504040204" pitchFamily="34" charset="0"/>
                </a:rPr>
                <a:t>文</a:t>
              </a:r>
              <a:r>
                <a:rPr lang="en-US" altLang="ja-JP" sz="3600" dirty="0">
                  <a:latin typeface="Tahoma" panose="020B0604030504040204" pitchFamily="34" charset="0"/>
                  <a:ea typeface="UD デジタル 教科書体 NK-R" panose="02020400000000000000" pitchFamily="18" charset="-128"/>
                  <a:cs typeface="Tahoma" panose="020B0604030504040204" pitchFamily="34" charset="0"/>
                </a:rPr>
                <a:t>1</a:t>
              </a:r>
              <a:r>
                <a:rPr lang="ja-JP" altLang="en-US" sz="3600" dirty="0">
                  <a:latin typeface="Tahoma" panose="020B0604030504040204" pitchFamily="34" charset="0"/>
                  <a:ea typeface="UD デジタル 教科書体 NK-R" panose="02020400000000000000" pitchFamily="18" charset="-128"/>
                  <a:cs typeface="Tahoma" panose="020B0604030504040204" pitchFamily="34" charset="0"/>
                </a:rPr>
                <a:t>；</a:t>
              </a:r>
              <a:endParaRPr lang="en-US" altLang="ja-JP" sz="3600" dirty="0">
                <a:latin typeface="Tahoma" panose="020B0604030504040204" pitchFamily="34" charset="0"/>
                <a:ea typeface="Tahoma" panose="020B0604030504040204" pitchFamily="34" charset="0"/>
                <a:cs typeface="Tahoma" panose="020B0604030504040204" pitchFamily="34" charset="0"/>
              </a:endParaRPr>
            </a:p>
            <a:p>
              <a:r>
                <a:rPr lang="en-US" altLang="ja-JP" sz="3600" dirty="0">
                  <a:latin typeface="Tahoma" panose="020B0604030504040204" pitchFamily="34" charset="0"/>
                  <a:ea typeface="Tahoma" panose="020B0604030504040204" pitchFamily="34" charset="0"/>
                  <a:cs typeface="Tahoma" panose="020B0604030504040204" pitchFamily="34" charset="0"/>
                </a:rPr>
                <a:t>SQL</a:t>
              </a:r>
              <a:r>
                <a:rPr lang="ja-JP" altLang="en-US" sz="3600" dirty="0">
                  <a:latin typeface="Tahoma" panose="020B0604030504040204" pitchFamily="34" charset="0"/>
                  <a:ea typeface="UD デジタル 教科書体 NK-R" panose="02020400000000000000" pitchFamily="18" charset="-128"/>
                  <a:cs typeface="Tahoma" panose="020B0604030504040204" pitchFamily="34" charset="0"/>
                </a:rPr>
                <a:t>文</a:t>
              </a:r>
              <a:r>
                <a:rPr lang="en-US" altLang="ja-JP" sz="3600" dirty="0">
                  <a:latin typeface="Tahoma" panose="020B0604030504040204" pitchFamily="34" charset="0"/>
                  <a:ea typeface="UD デジタル 教科書体 NK-R" panose="02020400000000000000" pitchFamily="18" charset="-128"/>
                  <a:cs typeface="Tahoma" panose="020B0604030504040204" pitchFamily="34" charset="0"/>
                </a:rPr>
                <a:t>2</a:t>
              </a:r>
              <a:r>
                <a:rPr lang="ja-JP" altLang="en-US" sz="3600" dirty="0">
                  <a:latin typeface="Tahoma" panose="020B0604030504040204" pitchFamily="34" charset="0"/>
                  <a:ea typeface="UD デジタル 教科書体 NK-R" panose="02020400000000000000" pitchFamily="18" charset="-128"/>
                  <a:cs typeface="Tahoma" panose="020B0604030504040204" pitchFamily="34" charset="0"/>
                </a:rPr>
                <a:t>；・・・</a:t>
              </a:r>
              <a:endParaRPr lang="en-US" altLang="ja-JP" sz="3600" dirty="0">
                <a:latin typeface="Tahoma" panose="020B0604030504040204" pitchFamily="34" charset="0"/>
                <a:ea typeface="Tahoma" panose="020B0604030504040204" pitchFamily="34" charset="0"/>
                <a:cs typeface="Tahoma" panose="020B0604030504040204" pitchFamily="34" charset="0"/>
              </a:endParaRPr>
            </a:p>
          </p:txBody>
        </p:sp>
      </p:grpSp>
      <p:sp>
        <p:nvSpPr>
          <p:cNvPr id="14" name="テキスト ボックス 13">
            <a:extLst>
              <a:ext uri="{FF2B5EF4-FFF2-40B4-BE49-F238E27FC236}">
                <a16:creationId xmlns:a16="http://schemas.microsoft.com/office/drawing/2014/main" id="{3FF62414-10F6-0067-BC36-392E88DCB4AC}"/>
              </a:ext>
            </a:extLst>
          </p:cNvPr>
          <p:cNvSpPr txBox="1"/>
          <p:nvPr/>
        </p:nvSpPr>
        <p:spPr>
          <a:xfrm>
            <a:off x="5201920" y="2725075"/>
            <a:ext cx="4765040" cy="646331"/>
          </a:xfrm>
          <a:prstGeom prst="rect">
            <a:avLst/>
          </a:prstGeom>
          <a:noFill/>
        </p:spPr>
        <p:txBody>
          <a:bodyPr wrap="square">
            <a:spAutoFit/>
          </a:bodyPr>
          <a:lstStyle/>
          <a:p>
            <a:r>
              <a:rPr lang="ja-JP" altLang="en-US" sz="3600" dirty="0">
                <a:latin typeface="Tahoma" panose="020B0604030504040204" pitchFamily="34" charset="0"/>
                <a:ea typeface="UD デジタル 教科書体 NK-R" panose="02020400000000000000" pitchFamily="18" charset="-128"/>
                <a:cs typeface="Tahoma" panose="020B0604030504040204" pitchFamily="34" charset="0"/>
              </a:rPr>
              <a:t>トランザクション処理</a:t>
            </a:r>
          </a:p>
        </p:txBody>
      </p:sp>
      <p:grpSp>
        <p:nvGrpSpPr>
          <p:cNvPr id="15" name="グループ化 14">
            <a:extLst>
              <a:ext uri="{FF2B5EF4-FFF2-40B4-BE49-F238E27FC236}">
                <a16:creationId xmlns:a16="http://schemas.microsoft.com/office/drawing/2014/main" id="{C55BD1CB-6F37-2886-631D-6EB95AB67D75}"/>
              </a:ext>
            </a:extLst>
          </p:cNvPr>
          <p:cNvGrpSpPr/>
          <p:nvPr/>
        </p:nvGrpSpPr>
        <p:grpSpPr>
          <a:xfrm>
            <a:off x="859960" y="4356594"/>
            <a:ext cx="2954596" cy="642126"/>
            <a:chOff x="1085646" y="1806132"/>
            <a:chExt cx="6620048" cy="91574"/>
          </a:xfrm>
        </p:grpSpPr>
        <p:sp>
          <p:nvSpPr>
            <p:cNvPr id="16" name="正方形/長方形 6">
              <a:extLst>
                <a:ext uri="{FF2B5EF4-FFF2-40B4-BE49-F238E27FC236}">
                  <a16:creationId xmlns:a16="http://schemas.microsoft.com/office/drawing/2014/main" id="{F58BE439-E342-DA66-9492-08F5A338A0C3}"/>
                </a:ext>
              </a:extLst>
            </p:cNvPr>
            <p:cNvSpPr/>
            <p:nvPr/>
          </p:nvSpPr>
          <p:spPr>
            <a:xfrm>
              <a:off x="1085646" y="1806132"/>
              <a:ext cx="6518782" cy="9157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ahoma" panose="020B0604030504040204" pitchFamily="34" charset="0"/>
                <a:cs typeface="Tahoma" panose="020B0604030504040204" pitchFamily="34" charset="0"/>
              </a:endParaRPr>
            </a:p>
          </p:txBody>
        </p:sp>
        <p:sp>
          <p:nvSpPr>
            <p:cNvPr id="17" name="テキスト ボックス 16">
              <a:extLst>
                <a:ext uri="{FF2B5EF4-FFF2-40B4-BE49-F238E27FC236}">
                  <a16:creationId xmlns:a16="http://schemas.microsoft.com/office/drawing/2014/main" id="{3FF62414-10F6-0067-BC36-392E88DCB4AC}"/>
                </a:ext>
              </a:extLst>
            </p:cNvPr>
            <p:cNvSpPr txBox="1"/>
            <p:nvPr/>
          </p:nvSpPr>
          <p:spPr>
            <a:xfrm>
              <a:off x="1320590" y="1806132"/>
              <a:ext cx="6385104" cy="50568"/>
            </a:xfrm>
            <a:prstGeom prst="rect">
              <a:avLst/>
            </a:prstGeom>
            <a:noFill/>
          </p:spPr>
          <p:txBody>
            <a:bodyPr wrap="square">
              <a:spAutoFit/>
            </a:bodyPr>
            <a:lstStyle/>
            <a:p>
              <a:r>
                <a:rPr lang="en-US" altLang="ja-JP" sz="3600" dirty="0">
                  <a:latin typeface="Tahoma" panose="020B0604030504040204" pitchFamily="34" charset="0"/>
                  <a:ea typeface="Tahoma" panose="020B0604030504040204" pitchFamily="34" charset="0"/>
                  <a:cs typeface="Tahoma" panose="020B0604030504040204" pitchFamily="34" charset="0"/>
                </a:rPr>
                <a:t>COMMIT;</a:t>
              </a:r>
            </a:p>
          </p:txBody>
        </p:sp>
      </p:grpSp>
      <p:sp>
        <p:nvSpPr>
          <p:cNvPr id="18" name="テキスト ボックス 17">
            <a:extLst>
              <a:ext uri="{FF2B5EF4-FFF2-40B4-BE49-F238E27FC236}">
                <a16:creationId xmlns:a16="http://schemas.microsoft.com/office/drawing/2014/main" id="{3FF62414-10F6-0067-BC36-392E88DCB4AC}"/>
              </a:ext>
            </a:extLst>
          </p:cNvPr>
          <p:cNvSpPr txBox="1"/>
          <p:nvPr/>
        </p:nvSpPr>
        <p:spPr>
          <a:xfrm>
            <a:off x="5201920" y="4352389"/>
            <a:ext cx="5963920" cy="646331"/>
          </a:xfrm>
          <a:prstGeom prst="rect">
            <a:avLst/>
          </a:prstGeom>
          <a:noFill/>
        </p:spPr>
        <p:txBody>
          <a:bodyPr wrap="square">
            <a:spAutoFit/>
          </a:bodyPr>
          <a:lstStyle/>
          <a:p>
            <a:r>
              <a:rPr lang="ja-JP" altLang="en-US" sz="36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トランザクション処理の確定</a:t>
            </a:r>
            <a:endParaRPr lang="en-US" altLang="ja-JP" sz="3600" dirty="0">
              <a:latin typeface="UD デジタル 教科書体 NK-R" panose="02020400000000000000" pitchFamily="18" charset="-128"/>
              <a:ea typeface="UD デジタル 教科書体 NK-R" panose="02020400000000000000" pitchFamily="18" charset="-128"/>
              <a:cs typeface="Tahoma" panose="020B0604030504040204" pitchFamily="34" charset="0"/>
            </a:endParaRPr>
          </a:p>
        </p:txBody>
      </p:sp>
      <p:grpSp>
        <p:nvGrpSpPr>
          <p:cNvPr id="19" name="グループ化 18">
            <a:extLst>
              <a:ext uri="{FF2B5EF4-FFF2-40B4-BE49-F238E27FC236}">
                <a16:creationId xmlns:a16="http://schemas.microsoft.com/office/drawing/2014/main" id="{C55BD1CB-6F37-2886-631D-6EB95AB67D75}"/>
              </a:ext>
            </a:extLst>
          </p:cNvPr>
          <p:cNvGrpSpPr/>
          <p:nvPr/>
        </p:nvGrpSpPr>
        <p:grpSpPr>
          <a:xfrm>
            <a:off x="859960" y="5475282"/>
            <a:ext cx="2954596" cy="646333"/>
            <a:chOff x="1085646" y="1806132"/>
            <a:chExt cx="6620048" cy="92174"/>
          </a:xfrm>
        </p:grpSpPr>
        <p:sp>
          <p:nvSpPr>
            <p:cNvPr id="20" name="正方形/長方形 6">
              <a:extLst>
                <a:ext uri="{FF2B5EF4-FFF2-40B4-BE49-F238E27FC236}">
                  <a16:creationId xmlns:a16="http://schemas.microsoft.com/office/drawing/2014/main" id="{F58BE439-E342-DA66-9492-08F5A338A0C3}"/>
                </a:ext>
              </a:extLst>
            </p:cNvPr>
            <p:cNvSpPr/>
            <p:nvPr/>
          </p:nvSpPr>
          <p:spPr>
            <a:xfrm>
              <a:off x="1085646" y="1806132"/>
              <a:ext cx="6518782" cy="9157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ahoma" panose="020B0604030504040204" pitchFamily="34" charset="0"/>
                <a:cs typeface="Tahoma" panose="020B0604030504040204" pitchFamily="34" charset="0"/>
              </a:endParaRPr>
            </a:p>
          </p:txBody>
        </p:sp>
        <p:sp>
          <p:nvSpPr>
            <p:cNvPr id="21" name="テキスト ボックス 20">
              <a:extLst>
                <a:ext uri="{FF2B5EF4-FFF2-40B4-BE49-F238E27FC236}">
                  <a16:creationId xmlns:a16="http://schemas.microsoft.com/office/drawing/2014/main" id="{3FF62414-10F6-0067-BC36-392E88DCB4AC}"/>
                </a:ext>
              </a:extLst>
            </p:cNvPr>
            <p:cNvSpPr txBox="1"/>
            <p:nvPr/>
          </p:nvSpPr>
          <p:spPr>
            <a:xfrm>
              <a:off x="1320590" y="1806132"/>
              <a:ext cx="6385104" cy="92174"/>
            </a:xfrm>
            <a:prstGeom prst="rect">
              <a:avLst/>
            </a:prstGeom>
            <a:noFill/>
          </p:spPr>
          <p:txBody>
            <a:bodyPr wrap="square">
              <a:spAutoFit/>
            </a:bodyPr>
            <a:lstStyle/>
            <a:p>
              <a:r>
                <a:rPr lang="en-US" altLang="ja-JP" sz="3600" dirty="0">
                  <a:latin typeface="Tahoma" panose="020B0604030504040204" pitchFamily="34" charset="0"/>
                  <a:ea typeface="Tahoma" panose="020B0604030504040204" pitchFamily="34" charset="0"/>
                  <a:cs typeface="Tahoma" panose="020B0604030504040204" pitchFamily="34" charset="0"/>
                </a:rPr>
                <a:t>ROLLBACK;</a:t>
              </a:r>
            </a:p>
          </p:txBody>
        </p:sp>
      </p:grpSp>
      <p:sp>
        <p:nvSpPr>
          <p:cNvPr id="22" name="テキスト ボックス 21">
            <a:extLst>
              <a:ext uri="{FF2B5EF4-FFF2-40B4-BE49-F238E27FC236}">
                <a16:creationId xmlns:a16="http://schemas.microsoft.com/office/drawing/2014/main" id="{3FF62414-10F6-0067-BC36-392E88DCB4AC}"/>
              </a:ext>
            </a:extLst>
          </p:cNvPr>
          <p:cNvSpPr txBox="1"/>
          <p:nvPr/>
        </p:nvSpPr>
        <p:spPr>
          <a:xfrm>
            <a:off x="5201920" y="5471082"/>
            <a:ext cx="5963920" cy="646331"/>
          </a:xfrm>
          <a:prstGeom prst="rect">
            <a:avLst/>
          </a:prstGeom>
          <a:noFill/>
        </p:spPr>
        <p:txBody>
          <a:bodyPr wrap="square">
            <a:spAutoFit/>
          </a:bodyPr>
          <a:lstStyle/>
          <a:p>
            <a:r>
              <a:rPr lang="ja-JP" altLang="en-US" sz="36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トランザクション処理の取消し</a:t>
            </a:r>
            <a:endParaRPr lang="en-US" altLang="ja-JP" sz="3600" dirty="0">
              <a:latin typeface="UD デジタル 教科書体 NK-R" panose="02020400000000000000" pitchFamily="18" charset="-128"/>
              <a:ea typeface="UD デジタル 教科書体 NK-R" panose="02020400000000000000" pitchFamily="18" charset="-128"/>
              <a:cs typeface="Tahoma" panose="020B0604030504040204" pitchFamily="34" charset="0"/>
            </a:endParaRPr>
          </a:p>
        </p:txBody>
      </p:sp>
      <mc:AlternateContent xmlns:mc="http://schemas.openxmlformats.org/markup-compatibility/2006">
        <mc:Choice xmlns:p14="http://schemas.microsoft.com/office/powerpoint/2010/main" Requires="p14">
          <p:contentPart p14:bwMode="auto" r:id="rId3">
            <p14:nvContentPartPr>
              <p14:cNvPr id="3" name="インク 2">
                <a:extLst>
                  <a:ext uri="{FF2B5EF4-FFF2-40B4-BE49-F238E27FC236}">
                    <a16:creationId xmlns:a16="http://schemas.microsoft.com/office/drawing/2014/main" id="{AF563262-8FC7-4DF9-9E83-DA52276F2287}"/>
                  </a:ext>
                </a:extLst>
              </p14:cNvPr>
              <p14:cNvContentPartPr/>
              <p14:nvPr/>
            </p14:nvContentPartPr>
            <p14:xfrm>
              <a:off x="1109880" y="1432800"/>
              <a:ext cx="1413360" cy="45360"/>
            </p14:xfrm>
          </p:contentPart>
        </mc:Choice>
        <mc:Fallback>
          <p:pic>
            <p:nvPicPr>
              <p:cNvPr id="3" name="インク 2">
                <a:extLst>
                  <a:ext uri="{FF2B5EF4-FFF2-40B4-BE49-F238E27FC236}">
                    <a16:creationId xmlns:a16="http://schemas.microsoft.com/office/drawing/2014/main" id="{AF563262-8FC7-4DF9-9E83-DA52276F2287}"/>
                  </a:ext>
                </a:extLst>
              </p:cNvPr>
              <p:cNvPicPr/>
              <p:nvPr/>
            </p:nvPicPr>
            <p:blipFill>
              <a:blip r:embed="rId4"/>
              <a:stretch>
                <a:fillRect/>
              </a:stretch>
            </p:blipFill>
            <p:spPr>
              <a:xfrm>
                <a:off x="1094040" y="1369440"/>
                <a:ext cx="144468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インク 4">
                <a:extLst>
                  <a:ext uri="{FF2B5EF4-FFF2-40B4-BE49-F238E27FC236}">
                    <a16:creationId xmlns:a16="http://schemas.microsoft.com/office/drawing/2014/main" id="{3288E09E-C343-4058-B9CE-7540471D3A10}"/>
                  </a:ext>
                </a:extLst>
              </p14:cNvPr>
              <p14:cNvContentPartPr/>
              <p14:nvPr/>
            </p14:nvContentPartPr>
            <p14:xfrm>
              <a:off x="1089000" y="1548720"/>
              <a:ext cx="1423080" cy="33480"/>
            </p14:xfrm>
          </p:contentPart>
        </mc:Choice>
        <mc:Fallback>
          <p:pic>
            <p:nvPicPr>
              <p:cNvPr id="5" name="インク 4">
                <a:extLst>
                  <a:ext uri="{FF2B5EF4-FFF2-40B4-BE49-F238E27FC236}">
                    <a16:creationId xmlns:a16="http://schemas.microsoft.com/office/drawing/2014/main" id="{3288E09E-C343-4058-B9CE-7540471D3A10}"/>
                  </a:ext>
                </a:extLst>
              </p:cNvPr>
              <p:cNvPicPr/>
              <p:nvPr/>
            </p:nvPicPr>
            <p:blipFill>
              <a:blip r:embed="rId6"/>
              <a:stretch>
                <a:fillRect/>
              </a:stretch>
            </p:blipFill>
            <p:spPr>
              <a:xfrm>
                <a:off x="1073160" y="1485360"/>
                <a:ext cx="145440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インク 5">
                <a:extLst>
                  <a:ext uri="{FF2B5EF4-FFF2-40B4-BE49-F238E27FC236}">
                    <a16:creationId xmlns:a16="http://schemas.microsoft.com/office/drawing/2014/main" id="{9717C5F0-D00A-4ED9-A223-7D4E4C8AF45E}"/>
                  </a:ext>
                </a:extLst>
              </p14:cNvPr>
              <p14:cNvContentPartPr/>
              <p14:nvPr/>
            </p14:nvContentPartPr>
            <p14:xfrm>
              <a:off x="1082880" y="1621440"/>
              <a:ext cx="1507320" cy="87840"/>
            </p14:xfrm>
          </p:contentPart>
        </mc:Choice>
        <mc:Fallback>
          <p:pic>
            <p:nvPicPr>
              <p:cNvPr id="6" name="インク 5">
                <a:extLst>
                  <a:ext uri="{FF2B5EF4-FFF2-40B4-BE49-F238E27FC236}">
                    <a16:creationId xmlns:a16="http://schemas.microsoft.com/office/drawing/2014/main" id="{9717C5F0-D00A-4ED9-A223-7D4E4C8AF45E}"/>
                  </a:ext>
                </a:extLst>
              </p:cNvPr>
              <p:cNvPicPr/>
              <p:nvPr/>
            </p:nvPicPr>
            <p:blipFill>
              <a:blip r:embed="rId8"/>
              <a:stretch>
                <a:fillRect/>
              </a:stretch>
            </p:blipFill>
            <p:spPr>
              <a:xfrm>
                <a:off x="1067040" y="1558080"/>
                <a:ext cx="153864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3" name="インク 22">
                <a:extLst>
                  <a:ext uri="{FF2B5EF4-FFF2-40B4-BE49-F238E27FC236}">
                    <a16:creationId xmlns:a16="http://schemas.microsoft.com/office/drawing/2014/main" id="{C03A4E00-25FF-4F1D-9B01-899617749569}"/>
                  </a:ext>
                </a:extLst>
              </p14:cNvPr>
              <p14:cNvContentPartPr/>
              <p14:nvPr/>
            </p14:nvContentPartPr>
            <p14:xfrm>
              <a:off x="5449680" y="1442520"/>
              <a:ext cx="4170240" cy="75240"/>
            </p14:xfrm>
          </p:contentPart>
        </mc:Choice>
        <mc:Fallback>
          <p:pic>
            <p:nvPicPr>
              <p:cNvPr id="23" name="インク 22">
                <a:extLst>
                  <a:ext uri="{FF2B5EF4-FFF2-40B4-BE49-F238E27FC236}">
                    <a16:creationId xmlns:a16="http://schemas.microsoft.com/office/drawing/2014/main" id="{C03A4E00-25FF-4F1D-9B01-899617749569}"/>
                  </a:ext>
                </a:extLst>
              </p:cNvPr>
              <p:cNvPicPr/>
              <p:nvPr/>
            </p:nvPicPr>
            <p:blipFill>
              <a:blip r:embed="rId10"/>
              <a:stretch>
                <a:fillRect/>
              </a:stretch>
            </p:blipFill>
            <p:spPr>
              <a:xfrm>
                <a:off x="5433840" y="1379160"/>
                <a:ext cx="420156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4" name="インク 23">
                <a:extLst>
                  <a:ext uri="{FF2B5EF4-FFF2-40B4-BE49-F238E27FC236}">
                    <a16:creationId xmlns:a16="http://schemas.microsoft.com/office/drawing/2014/main" id="{214DFCA9-35F7-431E-B0E3-098A2BED4281}"/>
                  </a:ext>
                </a:extLst>
              </p14:cNvPr>
              <p14:cNvContentPartPr/>
              <p14:nvPr/>
            </p14:nvContentPartPr>
            <p14:xfrm>
              <a:off x="8215560" y="1337400"/>
              <a:ext cx="1150200" cy="26280"/>
            </p14:xfrm>
          </p:contentPart>
        </mc:Choice>
        <mc:Fallback>
          <p:pic>
            <p:nvPicPr>
              <p:cNvPr id="24" name="インク 23">
                <a:extLst>
                  <a:ext uri="{FF2B5EF4-FFF2-40B4-BE49-F238E27FC236}">
                    <a16:creationId xmlns:a16="http://schemas.microsoft.com/office/drawing/2014/main" id="{214DFCA9-35F7-431E-B0E3-098A2BED4281}"/>
                  </a:ext>
                </a:extLst>
              </p:cNvPr>
              <p:cNvPicPr/>
              <p:nvPr/>
            </p:nvPicPr>
            <p:blipFill>
              <a:blip r:embed="rId12"/>
              <a:stretch>
                <a:fillRect/>
              </a:stretch>
            </p:blipFill>
            <p:spPr>
              <a:xfrm>
                <a:off x="8199720" y="1274040"/>
                <a:ext cx="118152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5" name="インク 24">
                <a:extLst>
                  <a:ext uri="{FF2B5EF4-FFF2-40B4-BE49-F238E27FC236}">
                    <a16:creationId xmlns:a16="http://schemas.microsoft.com/office/drawing/2014/main" id="{2BE8301A-CF4A-4683-8F2D-A2F62CCE3827}"/>
                  </a:ext>
                </a:extLst>
              </p14:cNvPr>
              <p14:cNvContentPartPr/>
              <p14:nvPr/>
            </p14:nvContentPartPr>
            <p14:xfrm>
              <a:off x="5488200" y="1578240"/>
              <a:ext cx="3827880" cy="61560"/>
            </p14:xfrm>
          </p:contentPart>
        </mc:Choice>
        <mc:Fallback>
          <p:pic>
            <p:nvPicPr>
              <p:cNvPr id="25" name="インク 24">
                <a:extLst>
                  <a:ext uri="{FF2B5EF4-FFF2-40B4-BE49-F238E27FC236}">
                    <a16:creationId xmlns:a16="http://schemas.microsoft.com/office/drawing/2014/main" id="{2BE8301A-CF4A-4683-8F2D-A2F62CCE3827}"/>
                  </a:ext>
                </a:extLst>
              </p:cNvPr>
              <p:cNvPicPr/>
              <p:nvPr/>
            </p:nvPicPr>
            <p:blipFill>
              <a:blip r:embed="rId14"/>
              <a:stretch>
                <a:fillRect/>
              </a:stretch>
            </p:blipFill>
            <p:spPr>
              <a:xfrm>
                <a:off x="5472360" y="1514880"/>
                <a:ext cx="385920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6" name="インク 25">
                <a:extLst>
                  <a:ext uri="{FF2B5EF4-FFF2-40B4-BE49-F238E27FC236}">
                    <a16:creationId xmlns:a16="http://schemas.microsoft.com/office/drawing/2014/main" id="{42AFE8FC-B7E0-49DC-BB0F-94E8C12CAF0E}"/>
                  </a:ext>
                </a:extLst>
              </p14:cNvPr>
              <p14:cNvContentPartPr/>
              <p14:nvPr/>
            </p14:nvContentPartPr>
            <p14:xfrm>
              <a:off x="8788680" y="1442520"/>
              <a:ext cx="689760" cy="19440"/>
            </p14:xfrm>
          </p:contentPart>
        </mc:Choice>
        <mc:Fallback>
          <p:pic>
            <p:nvPicPr>
              <p:cNvPr id="26" name="インク 25">
                <a:extLst>
                  <a:ext uri="{FF2B5EF4-FFF2-40B4-BE49-F238E27FC236}">
                    <a16:creationId xmlns:a16="http://schemas.microsoft.com/office/drawing/2014/main" id="{42AFE8FC-B7E0-49DC-BB0F-94E8C12CAF0E}"/>
                  </a:ext>
                </a:extLst>
              </p:cNvPr>
              <p:cNvPicPr/>
              <p:nvPr/>
            </p:nvPicPr>
            <p:blipFill>
              <a:blip r:embed="rId16"/>
              <a:stretch>
                <a:fillRect/>
              </a:stretch>
            </p:blipFill>
            <p:spPr>
              <a:xfrm>
                <a:off x="8772840" y="1379160"/>
                <a:ext cx="72108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7" name="インク 26">
                <a:extLst>
                  <a:ext uri="{FF2B5EF4-FFF2-40B4-BE49-F238E27FC236}">
                    <a16:creationId xmlns:a16="http://schemas.microsoft.com/office/drawing/2014/main" id="{3CCEFB8C-7556-4555-80F2-5669FD199DB1}"/>
                  </a:ext>
                </a:extLst>
              </p14:cNvPr>
              <p14:cNvContentPartPr/>
              <p14:nvPr/>
            </p14:nvContentPartPr>
            <p14:xfrm>
              <a:off x="9230040" y="1634760"/>
              <a:ext cx="356400" cy="29520"/>
            </p14:xfrm>
          </p:contentPart>
        </mc:Choice>
        <mc:Fallback>
          <p:pic>
            <p:nvPicPr>
              <p:cNvPr id="27" name="インク 26">
                <a:extLst>
                  <a:ext uri="{FF2B5EF4-FFF2-40B4-BE49-F238E27FC236}">
                    <a16:creationId xmlns:a16="http://schemas.microsoft.com/office/drawing/2014/main" id="{3CCEFB8C-7556-4555-80F2-5669FD199DB1}"/>
                  </a:ext>
                </a:extLst>
              </p:cNvPr>
              <p:cNvPicPr/>
              <p:nvPr/>
            </p:nvPicPr>
            <p:blipFill>
              <a:blip r:embed="rId18"/>
              <a:stretch>
                <a:fillRect/>
              </a:stretch>
            </p:blipFill>
            <p:spPr>
              <a:xfrm>
                <a:off x="9214200" y="1571400"/>
                <a:ext cx="38772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8" name="インク 27">
                <a:extLst>
                  <a:ext uri="{FF2B5EF4-FFF2-40B4-BE49-F238E27FC236}">
                    <a16:creationId xmlns:a16="http://schemas.microsoft.com/office/drawing/2014/main" id="{A244F381-E963-4A59-B51A-773BBEF203BF}"/>
                  </a:ext>
                </a:extLst>
              </p14:cNvPr>
              <p14:cNvContentPartPr/>
              <p14:nvPr/>
            </p14:nvContentPartPr>
            <p14:xfrm>
              <a:off x="5379120" y="1501200"/>
              <a:ext cx="718560" cy="19080"/>
            </p14:xfrm>
          </p:contentPart>
        </mc:Choice>
        <mc:Fallback>
          <p:pic>
            <p:nvPicPr>
              <p:cNvPr id="28" name="インク 27">
                <a:extLst>
                  <a:ext uri="{FF2B5EF4-FFF2-40B4-BE49-F238E27FC236}">
                    <a16:creationId xmlns:a16="http://schemas.microsoft.com/office/drawing/2014/main" id="{A244F381-E963-4A59-B51A-773BBEF203BF}"/>
                  </a:ext>
                </a:extLst>
              </p:cNvPr>
              <p:cNvPicPr/>
              <p:nvPr/>
            </p:nvPicPr>
            <p:blipFill>
              <a:blip r:embed="rId20"/>
              <a:stretch>
                <a:fillRect/>
              </a:stretch>
            </p:blipFill>
            <p:spPr>
              <a:xfrm>
                <a:off x="5363280" y="1437840"/>
                <a:ext cx="74988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9" name="インク 28">
                <a:extLst>
                  <a:ext uri="{FF2B5EF4-FFF2-40B4-BE49-F238E27FC236}">
                    <a16:creationId xmlns:a16="http://schemas.microsoft.com/office/drawing/2014/main" id="{8D0CCD8D-8383-44CA-ADA8-DF758FCE74DB}"/>
                  </a:ext>
                </a:extLst>
              </p14:cNvPr>
              <p14:cNvContentPartPr/>
              <p14:nvPr/>
            </p14:nvContentPartPr>
            <p14:xfrm>
              <a:off x="5273640" y="1626120"/>
              <a:ext cx="4237200" cy="38160"/>
            </p14:xfrm>
          </p:contentPart>
        </mc:Choice>
        <mc:Fallback>
          <p:pic>
            <p:nvPicPr>
              <p:cNvPr id="29" name="インク 28">
                <a:extLst>
                  <a:ext uri="{FF2B5EF4-FFF2-40B4-BE49-F238E27FC236}">
                    <a16:creationId xmlns:a16="http://schemas.microsoft.com/office/drawing/2014/main" id="{8D0CCD8D-8383-44CA-ADA8-DF758FCE74DB}"/>
                  </a:ext>
                </a:extLst>
              </p:cNvPr>
              <p:cNvPicPr/>
              <p:nvPr/>
            </p:nvPicPr>
            <p:blipFill>
              <a:blip r:embed="rId22"/>
              <a:stretch>
                <a:fillRect/>
              </a:stretch>
            </p:blipFill>
            <p:spPr>
              <a:xfrm>
                <a:off x="5257800" y="1562760"/>
                <a:ext cx="426852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30" name="インク 29">
                <a:extLst>
                  <a:ext uri="{FF2B5EF4-FFF2-40B4-BE49-F238E27FC236}">
                    <a16:creationId xmlns:a16="http://schemas.microsoft.com/office/drawing/2014/main" id="{9C16BCBD-8B9A-4ABD-A8A7-43AFB7447881}"/>
                  </a:ext>
                </a:extLst>
              </p14:cNvPr>
              <p14:cNvContentPartPr/>
              <p14:nvPr/>
            </p14:nvContentPartPr>
            <p14:xfrm>
              <a:off x="1078920" y="4601520"/>
              <a:ext cx="1800" cy="20520"/>
            </p14:xfrm>
          </p:contentPart>
        </mc:Choice>
        <mc:Fallback>
          <p:pic>
            <p:nvPicPr>
              <p:cNvPr id="30" name="インク 29">
                <a:extLst>
                  <a:ext uri="{FF2B5EF4-FFF2-40B4-BE49-F238E27FC236}">
                    <a16:creationId xmlns:a16="http://schemas.microsoft.com/office/drawing/2014/main" id="{9C16BCBD-8B9A-4ABD-A8A7-43AFB7447881}"/>
                  </a:ext>
                </a:extLst>
              </p:cNvPr>
              <p:cNvPicPr/>
              <p:nvPr/>
            </p:nvPicPr>
            <p:blipFill>
              <a:blip r:embed="rId24"/>
              <a:stretch>
                <a:fillRect/>
              </a:stretch>
            </p:blipFill>
            <p:spPr>
              <a:xfrm>
                <a:off x="1063080" y="4538160"/>
                <a:ext cx="3312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31" name="インク 30">
                <a:extLst>
                  <a:ext uri="{FF2B5EF4-FFF2-40B4-BE49-F238E27FC236}">
                    <a16:creationId xmlns:a16="http://schemas.microsoft.com/office/drawing/2014/main" id="{20276328-5CBD-4762-9ADE-702363CDD917}"/>
                  </a:ext>
                </a:extLst>
              </p14:cNvPr>
              <p14:cNvContentPartPr/>
              <p14:nvPr/>
            </p14:nvContentPartPr>
            <p14:xfrm>
              <a:off x="1033200" y="4579560"/>
              <a:ext cx="1951200" cy="54720"/>
            </p14:xfrm>
          </p:contentPart>
        </mc:Choice>
        <mc:Fallback>
          <p:pic>
            <p:nvPicPr>
              <p:cNvPr id="31" name="インク 30">
                <a:extLst>
                  <a:ext uri="{FF2B5EF4-FFF2-40B4-BE49-F238E27FC236}">
                    <a16:creationId xmlns:a16="http://schemas.microsoft.com/office/drawing/2014/main" id="{20276328-5CBD-4762-9ADE-702363CDD917}"/>
                  </a:ext>
                </a:extLst>
              </p:cNvPr>
              <p:cNvPicPr/>
              <p:nvPr/>
            </p:nvPicPr>
            <p:blipFill>
              <a:blip r:embed="rId26"/>
              <a:stretch>
                <a:fillRect/>
              </a:stretch>
            </p:blipFill>
            <p:spPr>
              <a:xfrm>
                <a:off x="1017360" y="4516200"/>
                <a:ext cx="198252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32" name="インク 31">
                <a:extLst>
                  <a:ext uri="{FF2B5EF4-FFF2-40B4-BE49-F238E27FC236}">
                    <a16:creationId xmlns:a16="http://schemas.microsoft.com/office/drawing/2014/main" id="{CDE23A28-35ED-41C4-AE7C-4441955E7D48}"/>
                  </a:ext>
                </a:extLst>
              </p14:cNvPr>
              <p14:cNvContentPartPr/>
              <p14:nvPr/>
            </p14:nvContentPartPr>
            <p14:xfrm>
              <a:off x="1046880" y="4690440"/>
              <a:ext cx="1922760" cy="38520"/>
            </p14:xfrm>
          </p:contentPart>
        </mc:Choice>
        <mc:Fallback>
          <p:pic>
            <p:nvPicPr>
              <p:cNvPr id="32" name="インク 31">
                <a:extLst>
                  <a:ext uri="{FF2B5EF4-FFF2-40B4-BE49-F238E27FC236}">
                    <a16:creationId xmlns:a16="http://schemas.microsoft.com/office/drawing/2014/main" id="{CDE23A28-35ED-41C4-AE7C-4441955E7D48}"/>
                  </a:ext>
                </a:extLst>
              </p:cNvPr>
              <p:cNvPicPr/>
              <p:nvPr/>
            </p:nvPicPr>
            <p:blipFill>
              <a:blip r:embed="rId28"/>
              <a:stretch>
                <a:fillRect/>
              </a:stretch>
            </p:blipFill>
            <p:spPr>
              <a:xfrm>
                <a:off x="1031040" y="4627080"/>
                <a:ext cx="195408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33" name="インク 32">
                <a:extLst>
                  <a:ext uri="{FF2B5EF4-FFF2-40B4-BE49-F238E27FC236}">
                    <a16:creationId xmlns:a16="http://schemas.microsoft.com/office/drawing/2014/main" id="{54AFE453-B393-4C38-A754-4FD18A8BEB4C}"/>
                  </a:ext>
                </a:extLst>
              </p14:cNvPr>
              <p14:cNvContentPartPr/>
              <p14:nvPr/>
            </p14:nvContentPartPr>
            <p14:xfrm>
              <a:off x="1106280" y="4813920"/>
              <a:ext cx="1806120" cy="35640"/>
            </p14:xfrm>
          </p:contentPart>
        </mc:Choice>
        <mc:Fallback>
          <p:pic>
            <p:nvPicPr>
              <p:cNvPr id="33" name="インク 32">
                <a:extLst>
                  <a:ext uri="{FF2B5EF4-FFF2-40B4-BE49-F238E27FC236}">
                    <a16:creationId xmlns:a16="http://schemas.microsoft.com/office/drawing/2014/main" id="{54AFE453-B393-4C38-A754-4FD18A8BEB4C}"/>
                  </a:ext>
                </a:extLst>
              </p:cNvPr>
              <p:cNvPicPr/>
              <p:nvPr/>
            </p:nvPicPr>
            <p:blipFill>
              <a:blip r:embed="rId30"/>
              <a:stretch>
                <a:fillRect/>
              </a:stretch>
            </p:blipFill>
            <p:spPr>
              <a:xfrm>
                <a:off x="1090440" y="4750560"/>
                <a:ext cx="183744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34" name="インク 33">
                <a:extLst>
                  <a:ext uri="{FF2B5EF4-FFF2-40B4-BE49-F238E27FC236}">
                    <a16:creationId xmlns:a16="http://schemas.microsoft.com/office/drawing/2014/main" id="{0AA403F6-ED7D-4163-A65D-B3FF7EF322E7}"/>
                  </a:ext>
                </a:extLst>
              </p14:cNvPr>
              <p14:cNvContentPartPr/>
              <p14:nvPr/>
            </p14:nvContentPartPr>
            <p14:xfrm>
              <a:off x="9625680" y="4534920"/>
              <a:ext cx="883440" cy="14760"/>
            </p14:xfrm>
          </p:contentPart>
        </mc:Choice>
        <mc:Fallback>
          <p:pic>
            <p:nvPicPr>
              <p:cNvPr id="34" name="インク 33">
                <a:extLst>
                  <a:ext uri="{FF2B5EF4-FFF2-40B4-BE49-F238E27FC236}">
                    <a16:creationId xmlns:a16="http://schemas.microsoft.com/office/drawing/2014/main" id="{0AA403F6-ED7D-4163-A65D-B3FF7EF322E7}"/>
                  </a:ext>
                </a:extLst>
              </p:cNvPr>
              <p:cNvPicPr/>
              <p:nvPr/>
            </p:nvPicPr>
            <p:blipFill>
              <a:blip r:embed="rId32"/>
              <a:stretch>
                <a:fillRect/>
              </a:stretch>
            </p:blipFill>
            <p:spPr>
              <a:xfrm>
                <a:off x="9609840" y="4471560"/>
                <a:ext cx="91476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35" name="インク 34">
                <a:extLst>
                  <a:ext uri="{FF2B5EF4-FFF2-40B4-BE49-F238E27FC236}">
                    <a16:creationId xmlns:a16="http://schemas.microsoft.com/office/drawing/2014/main" id="{3B7A29CB-0250-4EC2-816D-B1B4FB75E74E}"/>
                  </a:ext>
                </a:extLst>
              </p14:cNvPr>
              <p14:cNvContentPartPr/>
              <p14:nvPr/>
            </p14:nvContentPartPr>
            <p14:xfrm>
              <a:off x="9604800" y="4627800"/>
              <a:ext cx="901800" cy="61920"/>
            </p14:xfrm>
          </p:contentPart>
        </mc:Choice>
        <mc:Fallback>
          <p:pic>
            <p:nvPicPr>
              <p:cNvPr id="35" name="インク 34">
                <a:extLst>
                  <a:ext uri="{FF2B5EF4-FFF2-40B4-BE49-F238E27FC236}">
                    <a16:creationId xmlns:a16="http://schemas.microsoft.com/office/drawing/2014/main" id="{3B7A29CB-0250-4EC2-816D-B1B4FB75E74E}"/>
                  </a:ext>
                </a:extLst>
              </p:cNvPr>
              <p:cNvPicPr/>
              <p:nvPr/>
            </p:nvPicPr>
            <p:blipFill>
              <a:blip r:embed="rId34"/>
              <a:stretch>
                <a:fillRect/>
              </a:stretch>
            </p:blipFill>
            <p:spPr>
              <a:xfrm>
                <a:off x="9588960" y="4564440"/>
                <a:ext cx="93312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36" name="インク 35">
                <a:extLst>
                  <a:ext uri="{FF2B5EF4-FFF2-40B4-BE49-F238E27FC236}">
                    <a16:creationId xmlns:a16="http://schemas.microsoft.com/office/drawing/2014/main" id="{1B94ED1C-B207-4D12-812F-99E456ABC38F}"/>
                  </a:ext>
                </a:extLst>
              </p14:cNvPr>
              <p14:cNvContentPartPr/>
              <p14:nvPr/>
            </p14:nvContentPartPr>
            <p14:xfrm>
              <a:off x="9642960" y="4742280"/>
              <a:ext cx="855000" cy="38520"/>
            </p14:xfrm>
          </p:contentPart>
        </mc:Choice>
        <mc:Fallback>
          <p:pic>
            <p:nvPicPr>
              <p:cNvPr id="36" name="インク 35">
                <a:extLst>
                  <a:ext uri="{FF2B5EF4-FFF2-40B4-BE49-F238E27FC236}">
                    <a16:creationId xmlns:a16="http://schemas.microsoft.com/office/drawing/2014/main" id="{1B94ED1C-B207-4D12-812F-99E456ABC38F}"/>
                  </a:ext>
                </a:extLst>
              </p:cNvPr>
              <p:cNvPicPr/>
              <p:nvPr/>
            </p:nvPicPr>
            <p:blipFill>
              <a:blip r:embed="rId36"/>
              <a:stretch>
                <a:fillRect/>
              </a:stretch>
            </p:blipFill>
            <p:spPr>
              <a:xfrm>
                <a:off x="9627120" y="4678920"/>
                <a:ext cx="88632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37" name="インク 36">
                <a:extLst>
                  <a:ext uri="{FF2B5EF4-FFF2-40B4-BE49-F238E27FC236}">
                    <a16:creationId xmlns:a16="http://schemas.microsoft.com/office/drawing/2014/main" id="{E5B58BCD-0942-4888-9A12-1FE36FB319BB}"/>
                  </a:ext>
                </a:extLst>
              </p14:cNvPr>
              <p14:cNvContentPartPr/>
              <p14:nvPr/>
            </p14:nvContentPartPr>
            <p14:xfrm>
              <a:off x="9738720" y="4815360"/>
              <a:ext cx="784080" cy="24840"/>
            </p14:xfrm>
          </p:contentPart>
        </mc:Choice>
        <mc:Fallback>
          <p:pic>
            <p:nvPicPr>
              <p:cNvPr id="37" name="インク 36">
                <a:extLst>
                  <a:ext uri="{FF2B5EF4-FFF2-40B4-BE49-F238E27FC236}">
                    <a16:creationId xmlns:a16="http://schemas.microsoft.com/office/drawing/2014/main" id="{E5B58BCD-0942-4888-9A12-1FE36FB319BB}"/>
                  </a:ext>
                </a:extLst>
              </p:cNvPr>
              <p:cNvPicPr/>
              <p:nvPr/>
            </p:nvPicPr>
            <p:blipFill>
              <a:blip r:embed="rId38"/>
              <a:stretch>
                <a:fillRect/>
              </a:stretch>
            </p:blipFill>
            <p:spPr>
              <a:xfrm>
                <a:off x="9722880" y="4752000"/>
                <a:ext cx="81540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38" name="インク 37">
                <a:extLst>
                  <a:ext uri="{FF2B5EF4-FFF2-40B4-BE49-F238E27FC236}">
                    <a16:creationId xmlns:a16="http://schemas.microsoft.com/office/drawing/2014/main" id="{A16F4514-10BD-4D7B-A132-1860D21D4BDF}"/>
                  </a:ext>
                </a:extLst>
              </p14:cNvPr>
              <p14:cNvContentPartPr/>
              <p14:nvPr/>
            </p14:nvContentPartPr>
            <p14:xfrm>
              <a:off x="1054080" y="5662800"/>
              <a:ext cx="2306160" cy="41760"/>
            </p14:xfrm>
          </p:contentPart>
        </mc:Choice>
        <mc:Fallback>
          <p:pic>
            <p:nvPicPr>
              <p:cNvPr id="38" name="インク 37">
                <a:extLst>
                  <a:ext uri="{FF2B5EF4-FFF2-40B4-BE49-F238E27FC236}">
                    <a16:creationId xmlns:a16="http://schemas.microsoft.com/office/drawing/2014/main" id="{A16F4514-10BD-4D7B-A132-1860D21D4BDF}"/>
                  </a:ext>
                </a:extLst>
              </p:cNvPr>
              <p:cNvPicPr/>
              <p:nvPr/>
            </p:nvPicPr>
            <p:blipFill>
              <a:blip r:embed="rId40"/>
              <a:stretch>
                <a:fillRect/>
              </a:stretch>
            </p:blipFill>
            <p:spPr>
              <a:xfrm>
                <a:off x="1038240" y="5599440"/>
                <a:ext cx="233748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39" name="インク 38">
                <a:extLst>
                  <a:ext uri="{FF2B5EF4-FFF2-40B4-BE49-F238E27FC236}">
                    <a16:creationId xmlns:a16="http://schemas.microsoft.com/office/drawing/2014/main" id="{A23960F6-1063-478D-B9A0-3FCB5FEFDD63}"/>
                  </a:ext>
                </a:extLst>
              </p14:cNvPr>
              <p14:cNvContentPartPr/>
              <p14:nvPr/>
            </p14:nvContentPartPr>
            <p14:xfrm>
              <a:off x="1086480" y="5767560"/>
              <a:ext cx="2463480" cy="44640"/>
            </p14:xfrm>
          </p:contentPart>
        </mc:Choice>
        <mc:Fallback>
          <p:pic>
            <p:nvPicPr>
              <p:cNvPr id="39" name="インク 38">
                <a:extLst>
                  <a:ext uri="{FF2B5EF4-FFF2-40B4-BE49-F238E27FC236}">
                    <a16:creationId xmlns:a16="http://schemas.microsoft.com/office/drawing/2014/main" id="{A23960F6-1063-478D-B9A0-3FCB5FEFDD63}"/>
                  </a:ext>
                </a:extLst>
              </p:cNvPr>
              <p:cNvPicPr/>
              <p:nvPr/>
            </p:nvPicPr>
            <p:blipFill>
              <a:blip r:embed="rId42"/>
              <a:stretch>
                <a:fillRect/>
              </a:stretch>
            </p:blipFill>
            <p:spPr>
              <a:xfrm>
                <a:off x="1070640" y="5704200"/>
                <a:ext cx="249480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40" name="インク 39">
                <a:extLst>
                  <a:ext uri="{FF2B5EF4-FFF2-40B4-BE49-F238E27FC236}">
                    <a16:creationId xmlns:a16="http://schemas.microsoft.com/office/drawing/2014/main" id="{705D58E1-472F-4E81-8F5B-E9FA74C314A2}"/>
                  </a:ext>
                </a:extLst>
              </p14:cNvPr>
              <p14:cNvContentPartPr/>
              <p14:nvPr/>
            </p14:nvContentPartPr>
            <p14:xfrm>
              <a:off x="1076400" y="5884920"/>
              <a:ext cx="2456280" cy="64440"/>
            </p14:xfrm>
          </p:contentPart>
        </mc:Choice>
        <mc:Fallback>
          <p:pic>
            <p:nvPicPr>
              <p:cNvPr id="40" name="インク 39">
                <a:extLst>
                  <a:ext uri="{FF2B5EF4-FFF2-40B4-BE49-F238E27FC236}">
                    <a16:creationId xmlns:a16="http://schemas.microsoft.com/office/drawing/2014/main" id="{705D58E1-472F-4E81-8F5B-E9FA74C314A2}"/>
                  </a:ext>
                </a:extLst>
              </p:cNvPr>
              <p:cNvPicPr/>
              <p:nvPr/>
            </p:nvPicPr>
            <p:blipFill>
              <a:blip r:embed="rId44"/>
              <a:stretch>
                <a:fillRect/>
              </a:stretch>
            </p:blipFill>
            <p:spPr>
              <a:xfrm>
                <a:off x="1060560" y="5821560"/>
                <a:ext cx="248760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41" name="インク 40">
                <a:extLst>
                  <a:ext uri="{FF2B5EF4-FFF2-40B4-BE49-F238E27FC236}">
                    <a16:creationId xmlns:a16="http://schemas.microsoft.com/office/drawing/2014/main" id="{D81E3605-D444-4EE5-A773-E7F4763A9958}"/>
                  </a:ext>
                </a:extLst>
              </p14:cNvPr>
              <p14:cNvContentPartPr/>
              <p14:nvPr/>
            </p14:nvContentPartPr>
            <p14:xfrm>
              <a:off x="8303760" y="5661360"/>
              <a:ext cx="2619720" cy="29160"/>
            </p14:xfrm>
          </p:contentPart>
        </mc:Choice>
        <mc:Fallback>
          <p:pic>
            <p:nvPicPr>
              <p:cNvPr id="41" name="インク 40">
                <a:extLst>
                  <a:ext uri="{FF2B5EF4-FFF2-40B4-BE49-F238E27FC236}">
                    <a16:creationId xmlns:a16="http://schemas.microsoft.com/office/drawing/2014/main" id="{D81E3605-D444-4EE5-A773-E7F4763A9958}"/>
                  </a:ext>
                </a:extLst>
              </p:cNvPr>
              <p:cNvPicPr/>
              <p:nvPr/>
            </p:nvPicPr>
            <p:blipFill>
              <a:blip r:embed="rId46"/>
              <a:stretch>
                <a:fillRect/>
              </a:stretch>
            </p:blipFill>
            <p:spPr>
              <a:xfrm>
                <a:off x="8287920" y="5598000"/>
                <a:ext cx="265104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42" name="インク 41">
                <a:extLst>
                  <a:ext uri="{FF2B5EF4-FFF2-40B4-BE49-F238E27FC236}">
                    <a16:creationId xmlns:a16="http://schemas.microsoft.com/office/drawing/2014/main" id="{CE8D8A53-BB98-4408-98CD-E48F730EB6D6}"/>
                  </a:ext>
                </a:extLst>
              </p14:cNvPr>
              <p14:cNvContentPartPr/>
              <p14:nvPr/>
            </p14:nvContentPartPr>
            <p14:xfrm>
              <a:off x="8338320" y="5772600"/>
              <a:ext cx="2505600" cy="58320"/>
            </p14:xfrm>
          </p:contentPart>
        </mc:Choice>
        <mc:Fallback>
          <p:pic>
            <p:nvPicPr>
              <p:cNvPr id="42" name="インク 41">
                <a:extLst>
                  <a:ext uri="{FF2B5EF4-FFF2-40B4-BE49-F238E27FC236}">
                    <a16:creationId xmlns:a16="http://schemas.microsoft.com/office/drawing/2014/main" id="{CE8D8A53-BB98-4408-98CD-E48F730EB6D6}"/>
                  </a:ext>
                </a:extLst>
              </p:cNvPr>
              <p:cNvPicPr/>
              <p:nvPr/>
            </p:nvPicPr>
            <p:blipFill>
              <a:blip r:embed="rId48"/>
              <a:stretch>
                <a:fillRect/>
              </a:stretch>
            </p:blipFill>
            <p:spPr>
              <a:xfrm>
                <a:off x="8322480" y="5709240"/>
                <a:ext cx="253692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43" name="インク 42">
                <a:extLst>
                  <a:ext uri="{FF2B5EF4-FFF2-40B4-BE49-F238E27FC236}">
                    <a16:creationId xmlns:a16="http://schemas.microsoft.com/office/drawing/2014/main" id="{717848CF-BD01-441B-B1B7-22C09A62B8F8}"/>
                  </a:ext>
                </a:extLst>
              </p14:cNvPr>
              <p14:cNvContentPartPr/>
              <p14:nvPr/>
            </p14:nvContentPartPr>
            <p14:xfrm>
              <a:off x="8345880" y="5875920"/>
              <a:ext cx="2428560" cy="69840"/>
            </p14:xfrm>
          </p:contentPart>
        </mc:Choice>
        <mc:Fallback>
          <p:pic>
            <p:nvPicPr>
              <p:cNvPr id="43" name="インク 42">
                <a:extLst>
                  <a:ext uri="{FF2B5EF4-FFF2-40B4-BE49-F238E27FC236}">
                    <a16:creationId xmlns:a16="http://schemas.microsoft.com/office/drawing/2014/main" id="{717848CF-BD01-441B-B1B7-22C09A62B8F8}"/>
                  </a:ext>
                </a:extLst>
              </p:cNvPr>
              <p:cNvPicPr/>
              <p:nvPr/>
            </p:nvPicPr>
            <p:blipFill>
              <a:blip r:embed="rId50"/>
              <a:stretch>
                <a:fillRect/>
              </a:stretch>
            </p:blipFill>
            <p:spPr>
              <a:xfrm>
                <a:off x="8330040" y="5812560"/>
                <a:ext cx="245988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44" name="インク 43">
                <a:extLst>
                  <a:ext uri="{FF2B5EF4-FFF2-40B4-BE49-F238E27FC236}">
                    <a16:creationId xmlns:a16="http://schemas.microsoft.com/office/drawing/2014/main" id="{5EC45894-F3D0-4970-9FC2-B9076EC60A42}"/>
                  </a:ext>
                </a:extLst>
              </p14:cNvPr>
              <p14:cNvContentPartPr/>
              <p14:nvPr/>
            </p14:nvContentPartPr>
            <p14:xfrm>
              <a:off x="4829760" y="3288600"/>
              <a:ext cx="6834240" cy="3185280"/>
            </p14:xfrm>
          </p:contentPart>
        </mc:Choice>
        <mc:Fallback>
          <p:pic>
            <p:nvPicPr>
              <p:cNvPr id="44" name="インク 43">
                <a:extLst>
                  <a:ext uri="{FF2B5EF4-FFF2-40B4-BE49-F238E27FC236}">
                    <a16:creationId xmlns:a16="http://schemas.microsoft.com/office/drawing/2014/main" id="{5EC45894-F3D0-4970-9FC2-B9076EC60A42}"/>
                  </a:ext>
                </a:extLst>
              </p:cNvPr>
              <p:cNvPicPr/>
              <p:nvPr/>
            </p:nvPicPr>
            <p:blipFill>
              <a:blip r:embed="rId52"/>
              <a:stretch>
                <a:fillRect/>
              </a:stretch>
            </p:blipFill>
            <p:spPr>
              <a:xfrm>
                <a:off x="4820400" y="3279240"/>
                <a:ext cx="6852960" cy="3204000"/>
              </a:xfrm>
              <a:prstGeom prst="rect">
                <a:avLst/>
              </a:prstGeom>
            </p:spPr>
          </p:pic>
        </mc:Fallback>
      </mc:AlternateContent>
    </p:spTree>
    <p:extLst>
      <p:ext uri="{BB962C8B-B14F-4D97-AF65-F5344CB8AC3E}">
        <p14:creationId xmlns:p14="http://schemas.microsoft.com/office/powerpoint/2010/main" val="321539858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6">
            <a:extLst>
              <a:ext uri="{FF2B5EF4-FFF2-40B4-BE49-F238E27FC236}">
                <a16:creationId xmlns:a16="http://schemas.microsoft.com/office/drawing/2014/main" id="{F58BE439-E342-DA66-9492-08F5A338A0C3}"/>
              </a:ext>
            </a:extLst>
          </p:cNvPr>
          <p:cNvSpPr/>
          <p:nvPr/>
        </p:nvSpPr>
        <p:spPr>
          <a:xfrm>
            <a:off x="853440" y="3885754"/>
            <a:ext cx="5080000" cy="642120"/>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ahoma" panose="020B0604030504040204" pitchFamily="34" charset="0"/>
              <a:cs typeface="Tahoma" panose="020B0604030504040204" pitchFamily="34" charset="0"/>
            </a:endParaRPr>
          </a:p>
        </p:txBody>
      </p:sp>
      <p:sp>
        <p:nvSpPr>
          <p:cNvPr id="2" name="タイトル 1"/>
          <p:cNvSpPr>
            <a:spLocks noGrp="1"/>
          </p:cNvSpPr>
          <p:nvPr>
            <p:ph type="title"/>
          </p:nvPr>
        </p:nvSpPr>
        <p:spPr/>
        <p:txBody>
          <a:bodyPr/>
          <a:lstStyle/>
          <a:p>
            <a:r>
              <a:rPr kumimoji="1" lang="ja-JP" altLang="en-US" dirty="0"/>
              <a:t>自動コミット</a:t>
            </a:r>
          </a:p>
        </p:txBody>
      </p:sp>
      <p:sp>
        <p:nvSpPr>
          <p:cNvPr id="3" name="コンテンツ プレースホルダー 2"/>
          <p:cNvSpPr>
            <a:spLocks noGrp="1"/>
          </p:cNvSpPr>
          <p:nvPr>
            <p:ph idx="1"/>
          </p:nvPr>
        </p:nvSpPr>
        <p:spPr>
          <a:xfrm>
            <a:off x="853440" y="1200151"/>
            <a:ext cx="10972800" cy="4679442"/>
          </a:xfrm>
        </p:spPr>
        <p:txBody>
          <a:bodyPr/>
          <a:lstStyle/>
          <a:p>
            <a:pPr marL="0" indent="0">
              <a:buNone/>
            </a:pPr>
            <a:r>
              <a:rPr lang="ja-JP" altLang="en-US" dirty="0"/>
              <a:t>多くの</a:t>
            </a:r>
            <a:r>
              <a:rPr lang="en-US" altLang="ja-JP" dirty="0"/>
              <a:t>DBMS</a:t>
            </a:r>
            <a:r>
              <a:rPr lang="ja-JP" altLang="en-US" dirty="0"/>
              <a:t>・ツールは</a:t>
            </a:r>
            <a:br>
              <a:rPr lang="en-US" altLang="ja-JP" dirty="0"/>
            </a:br>
            <a:r>
              <a:rPr lang="en-US" altLang="ja-JP" dirty="0"/>
              <a:t>1</a:t>
            </a:r>
            <a:r>
              <a:rPr lang="ja-JP" altLang="en-US" dirty="0" err="1"/>
              <a:t>つの</a:t>
            </a:r>
            <a:r>
              <a:rPr lang="en-US" altLang="ja-JP" dirty="0"/>
              <a:t>SQL</a:t>
            </a:r>
            <a:r>
              <a:rPr lang="ja-JP" altLang="en-US" dirty="0"/>
              <a:t>文が実行されるたびに</a:t>
            </a:r>
            <a:endParaRPr lang="en-US" altLang="ja-JP" dirty="0"/>
          </a:p>
          <a:p>
            <a:pPr marL="0" indent="0">
              <a:buNone/>
            </a:pPr>
            <a:r>
              <a:rPr kumimoji="1" lang="ja-JP" altLang="en-US" dirty="0">
                <a:solidFill>
                  <a:srgbClr val="FF0000"/>
                </a:solidFill>
              </a:rPr>
              <a:t>自動で</a:t>
            </a:r>
            <a:r>
              <a:rPr kumimoji="1" lang="en-US" altLang="ja-JP" dirty="0">
                <a:solidFill>
                  <a:srgbClr val="FF0000"/>
                </a:solidFill>
              </a:rPr>
              <a:t>COMMIT</a:t>
            </a:r>
            <a:r>
              <a:rPr kumimoji="1" lang="ja-JP" altLang="en-US" dirty="0"/>
              <a:t>する。</a:t>
            </a:r>
            <a:endParaRPr kumimoji="1" lang="en-US" altLang="ja-JP" dirty="0"/>
          </a:p>
          <a:p>
            <a:pPr marL="0" indent="0">
              <a:buNone/>
            </a:pPr>
            <a:r>
              <a:rPr lang="en-US" altLang="ja-JP" dirty="0"/>
              <a:t>MySQL</a:t>
            </a:r>
            <a:r>
              <a:rPr lang="ja-JP" altLang="en-US" dirty="0"/>
              <a:t>の場合は</a:t>
            </a:r>
            <a:endParaRPr lang="en-US" altLang="ja-JP" dirty="0"/>
          </a:p>
          <a:p>
            <a:pPr marL="0" indent="0">
              <a:buNone/>
            </a:pPr>
            <a:r>
              <a:rPr kumimoji="1" lang="en-US" altLang="ja-JP" dirty="0"/>
              <a:t>SET AUTOCOMMIT = 0;  </a:t>
            </a:r>
            <a:r>
              <a:rPr lang="ja-JP" altLang="en-US" dirty="0"/>
              <a:t>で自動コミットを</a:t>
            </a:r>
            <a:endParaRPr lang="en-US" altLang="ja-JP" dirty="0"/>
          </a:p>
          <a:p>
            <a:pPr marL="0" indent="0">
              <a:buNone/>
            </a:pPr>
            <a:r>
              <a:rPr lang="ja-JP" altLang="en-US" dirty="0"/>
              <a:t>一時的に解除できる。</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206</a:t>
            </a:fld>
            <a:endParaRPr kumimoji="1" lang="ja-JP" altLang="en-US"/>
          </a:p>
        </p:txBody>
      </p:sp>
    </p:spTree>
    <p:extLst>
      <p:ext uri="{BB962C8B-B14F-4D97-AF65-F5344CB8AC3E}">
        <p14:creationId xmlns:p14="http://schemas.microsoft.com/office/powerpoint/2010/main" val="49672545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DC18F3-0DB2-FD2E-3FA0-B0FA7D1482D8}"/>
              </a:ext>
            </a:extLst>
          </p:cNvPr>
          <p:cNvSpPr>
            <a:spLocks noGrp="1"/>
          </p:cNvSpPr>
          <p:nvPr>
            <p:ph type="title"/>
          </p:nvPr>
        </p:nvSpPr>
        <p:spPr/>
        <p:txBody>
          <a:bodyPr/>
          <a:lstStyle/>
          <a:p>
            <a:r>
              <a:rPr kumimoji="1" lang="ja-JP" altLang="en-US" dirty="0"/>
              <a:t>例えばこんなケース</a:t>
            </a:r>
          </a:p>
        </p:txBody>
      </p:sp>
      <p:sp>
        <p:nvSpPr>
          <p:cNvPr id="4" name="スライド番号プレースホルダー 3">
            <a:extLst>
              <a:ext uri="{FF2B5EF4-FFF2-40B4-BE49-F238E27FC236}">
                <a16:creationId xmlns:a16="http://schemas.microsoft.com/office/drawing/2014/main" id="{40E71C8C-F0CA-4ED0-703F-78779DB236BE}"/>
              </a:ext>
            </a:extLst>
          </p:cNvPr>
          <p:cNvSpPr>
            <a:spLocks noGrp="1"/>
          </p:cNvSpPr>
          <p:nvPr>
            <p:ph type="sldNum" sz="quarter" idx="12"/>
          </p:nvPr>
        </p:nvSpPr>
        <p:spPr/>
        <p:txBody>
          <a:bodyPr/>
          <a:lstStyle/>
          <a:p>
            <a:fld id="{5A94AD81-C81A-455B-A87B-15031EE15849}" type="slidenum">
              <a:rPr kumimoji="1" lang="ja-JP" altLang="en-US" smtClean="0"/>
              <a:t>207</a:t>
            </a:fld>
            <a:endParaRPr kumimoji="1" lang="ja-JP" altLang="en-US"/>
          </a:p>
        </p:txBody>
      </p:sp>
      <p:pic>
        <p:nvPicPr>
          <p:cNvPr id="52" name="Picture 2" descr="https://3.bp.blogspot.com/-JiEaod_8tN0/URec9dXK-NI/AAAAAAAAMV0/KJkrK5iSCGs/s1600/at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3404455"/>
            <a:ext cx="1396314" cy="149440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https://3.bp.blogspot.com/-JiEaod_8tN0/URec9dXK-NI/AAAAAAAAMV0/KJkrK5iSCGs/s1600/at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53655" y="3404455"/>
            <a:ext cx="1396314" cy="1494402"/>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6" descr="https://1.bp.blogspot.com/-xoNq47Tu1OM/Vf-aodvzPuI/AAAAAAAAyIU/yWTjoI4wuqY/s800/icon_business_man0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346" y="4898857"/>
            <a:ext cx="1373474" cy="1375887"/>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グループ化 59"/>
          <p:cNvGrpSpPr/>
          <p:nvPr/>
        </p:nvGrpSpPr>
        <p:grpSpPr>
          <a:xfrm>
            <a:off x="10440528" y="4862826"/>
            <a:ext cx="1409441" cy="1411918"/>
            <a:chOff x="9944359" y="4162915"/>
            <a:chExt cx="1409441" cy="1411918"/>
          </a:xfrm>
        </p:grpSpPr>
        <p:pic>
          <p:nvPicPr>
            <p:cNvPr id="61" name="Picture 8" descr="https://2.bp.blogspot.com/-amTr576Wxb8/Vf-ao4T58TI/AAAAAAAAyIQ/7I8bkC_3V_E/s800/icon_business_man0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44359" y="4162915"/>
              <a:ext cx="1409441" cy="1411918"/>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https://2.bp.blogspot.com/-W_LUuvxwilw/VaBsDuR82HI/AAAAAAAAvWo/BqmzY3csPAA/s800/suit_woman_angry.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8508" t="52972" r="40180" b="35487"/>
            <a:stretch/>
          </p:blipFill>
          <p:spPr bwMode="auto">
            <a:xfrm>
              <a:off x="10508109" y="5077588"/>
              <a:ext cx="281939" cy="20574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3" name="表 2"/>
          <p:cNvGraphicFramePr>
            <a:graphicFrameLocks noGrp="1"/>
          </p:cNvGraphicFramePr>
          <p:nvPr>
            <p:extLst>
              <p:ext uri="{D42A27DB-BD31-4B8C-83A1-F6EECF244321}">
                <p14:modId xmlns:p14="http://schemas.microsoft.com/office/powerpoint/2010/main" val="3829093291"/>
              </p:ext>
            </p:extLst>
          </p:nvPr>
        </p:nvGraphicFramePr>
        <p:xfrm>
          <a:off x="4566577" y="2982707"/>
          <a:ext cx="2709333" cy="2595880"/>
        </p:xfrm>
        <a:graphic>
          <a:graphicData uri="http://schemas.openxmlformats.org/drawingml/2006/table">
            <a:tbl>
              <a:tblPr firstRow="1" bandRow="1">
                <a:tableStyleId>{5C22544A-7EE6-4342-B048-85BDC9FD1C3A}</a:tableStyleId>
              </a:tblPr>
              <a:tblGrid>
                <a:gridCol w="1365955">
                  <a:extLst>
                    <a:ext uri="{9D8B030D-6E8A-4147-A177-3AD203B41FA5}">
                      <a16:colId xmlns:a16="http://schemas.microsoft.com/office/drawing/2014/main" val="439898569"/>
                    </a:ext>
                  </a:extLst>
                </a:gridCol>
                <a:gridCol w="1343378">
                  <a:extLst>
                    <a:ext uri="{9D8B030D-6E8A-4147-A177-3AD203B41FA5}">
                      <a16:colId xmlns:a16="http://schemas.microsoft.com/office/drawing/2014/main" val="2406944582"/>
                    </a:ext>
                  </a:extLst>
                </a:gridCol>
              </a:tblGrid>
              <a:tr h="370840">
                <a:tc>
                  <a:txBody>
                    <a:bodyPr/>
                    <a:lstStyle/>
                    <a:p>
                      <a:pPr algn="ct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口座番号</a:t>
                      </a:r>
                    </a:p>
                  </a:txBody>
                  <a:tcPr anchor="ctr"/>
                </a:tc>
                <a:tc>
                  <a:txBody>
                    <a:bodyPr/>
                    <a:lstStyle/>
                    <a:p>
                      <a:pPr algn="ct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残金</a:t>
                      </a:r>
                    </a:p>
                  </a:txBody>
                  <a:tcPr anchor="ctr"/>
                </a:tc>
                <a:extLst>
                  <a:ext uri="{0D108BD9-81ED-4DB2-BD59-A6C34878D82A}">
                    <a16:rowId xmlns:a16="http://schemas.microsoft.com/office/drawing/2014/main" val="2550919856"/>
                  </a:ext>
                </a:extLst>
              </a:tr>
              <a:tr h="370840">
                <a:tc>
                  <a:txBody>
                    <a:bodyPr/>
                    <a:lstStyle/>
                    <a:p>
                      <a:pPr algn="ctr"/>
                      <a:r>
                        <a:rPr kumimoji="1" lang="en-US" altLang="ja-JP" dirty="0">
                          <a:latin typeface="Tahoma" panose="020B0604030504040204" pitchFamily="34" charset="0"/>
                          <a:ea typeface="Tahoma" panose="020B0604030504040204" pitchFamily="34" charset="0"/>
                          <a:cs typeface="Tahoma" panose="020B0604030504040204" pitchFamily="34" charset="0"/>
                        </a:rPr>
                        <a:t>7201619</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\150,000</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2722332736"/>
                  </a:ext>
                </a:extLst>
              </a:tr>
              <a:tr h="370840">
                <a:tc>
                  <a:txBody>
                    <a:bodyPr/>
                    <a:lstStyle/>
                    <a:p>
                      <a:pPr algn="ct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7201620</a:t>
                      </a:r>
                    </a:p>
                  </a:txBody>
                  <a:tcPr anchor="ctr"/>
                </a:tc>
                <a:tc>
                  <a:txBody>
                    <a:bodyPr/>
                    <a:lstStyle/>
                    <a:p>
                      <a:pPr algn="ct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\236,000</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294507245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7201621</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\666,000</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2776933229"/>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7201622</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\777,000</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1303806477"/>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7201623</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\100,000</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141923972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7201624</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\1,000,000</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1496518120"/>
                  </a:ext>
                </a:extLst>
              </a:tr>
            </a:tbl>
          </a:graphicData>
        </a:graphic>
      </p:graphicFrame>
      <p:cxnSp>
        <p:nvCxnSpPr>
          <p:cNvPr id="6" name="直線矢印コネクタ 5"/>
          <p:cNvCxnSpPr>
            <a:stCxn id="8" idx="2"/>
          </p:cNvCxnSpPr>
          <p:nvPr/>
        </p:nvCxnSpPr>
        <p:spPr>
          <a:xfrm flipH="1">
            <a:off x="3815644" y="4280647"/>
            <a:ext cx="2045944" cy="114252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楕円 7"/>
          <p:cNvSpPr/>
          <p:nvPr/>
        </p:nvSpPr>
        <p:spPr>
          <a:xfrm>
            <a:off x="5861588" y="4071127"/>
            <a:ext cx="1427449" cy="41903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矢印コネクタ 62"/>
          <p:cNvCxnSpPr>
            <a:stCxn id="3" idx="3"/>
          </p:cNvCxnSpPr>
          <p:nvPr/>
        </p:nvCxnSpPr>
        <p:spPr>
          <a:xfrm>
            <a:off x="7275910" y="4280647"/>
            <a:ext cx="1750296" cy="114252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4" name="コンテンツ プレースホルダー 2"/>
          <p:cNvSpPr>
            <a:spLocks noGrp="1"/>
          </p:cNvSpPr>
          <p:nvPr>
            <p:ph idx="1"/>
          </p:nvPr>
        </p:nvSpPr>
        <p:spPr>
          <a:xfrm>
            <a:off x="838200" y="965822"/>
            <a:ext cx="10972800" cy="660803"/>
          </a:xfrm>
        </p:spPr>
        <p:txBody>
          <a:bodyPr>
            <a:normAutofit lnSpcReduction="10000"/>
          </a:bodyPr>
          <a:lstStyle/>
          <a:p>
            <a:pPr marL="0" indent="0">
              <a:buNone/>
            </a:pPr>
            <a:r>
              <a:rPr lang="en-US" altLang="ja-JP" dirty="0"/>
              <a:t>2</a:t>
            </a:r>
            <a:r>
              <a:rPr lang="ja-JP" altLang="en-US" dirty="0"/>
              <a:t>人がほぼ同時に同じ口座に</a:t>
            </a:r>
            <a:r>
              <a:rPr lang="en-US" altLang="ja-JP" dirty="0"/>
              <a:t>10,000</a:t>
            </a:r>
            <a:r>
              <a:rPr lang="ja-JP" altLang="en-US" dirty="0"/>
              <a:t>円振り込む</a:t>
            </a:r>
            <a:endParaRPr kumimoji="1" lang="ja-JP" altLang="en-US" dirty="0"/>
          </a:p>
        </p:txBody>
      </p:sp>
      <p:sp>
        <p:nvSpPr>
          <p:cNvPr id="65" name="コンテンツ プレースホルダー 2"/>
          <p:cNvSpPr txBox="1">
            <a:spLocks/>
          </p:cNvSpPr>
          <p:nvPr/>
        </p:nvSpPr>
        <p:spPr>
          <a:xfrm>
            <a:off x="4361440" y="2263762"/>
            <a:ext cx="3469120" cy="6608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solidFill>
                  <a:srgbClr val="FF0000"/>
                </a:solidFill>
              </a:rPr>
              <a:t>残金の値を取得</a:t>
            </a:r>
          </a:p>
        </p:txBody>
      </p:sp>
      <p:sp>
        <p:nvSpPr>
          <p:cNvPr id="17" name="正方形/長方形 16"/>
          <p:cNvSpPr/>
          <p:nvPr/>
        </p:nvSpPr>
        <p:spPr>
          <a:xfrm>
            <a:off x="2548481" y="5423169"/>
            <a:ext cx="1267163"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666,000</a:t>
            </a:r>
            <a:endParaRPr kumimoji="1" lang="ja-JP" altLang="en-US"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66" name="正方形/長方形 65"/>
          <p:cNvSpPr/>
          <p:nvPr/>
        </p:nvSpPr>
        <p:spPr>
          <a:xfrm>
            <a:off x="9026206" y="5423169"/>
            <a:ext cx="1361807"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666,000</a:t>
            </a:r>
            <a:endParaRPr lang="ja-JP" altLang="en-US"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Tree>
    <p:extLst>
      <p:ext uri="{BB962C8B-B14F-4D97-AF65-F5344CB8AC3E}">
        <p14:creationId xmlns:p14="http://schemas.microsoft.com/office/powerpoint/2010/main" val="530357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3"/>
                                        </p:tgtEl>
                                        <p:attrNameLst>
                                          <p:attrName>style.visibility</p:attrName>
                                        </p:attrNameLst>
                                      </p:cBhvr>
                                      <p:to>
                                        <p:strVal val="visible"/>
                                      </p:to>
                                    </p:set>
                                    <p:animEffect transition="in" filter="fade">
                                      <p:cBhvr>
                                        <p:cTn id="18" dur="500"/>
                                        <p:tgtEl>
                                          <p:spTgt spid="6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5" grpId="0"/>
      <p:bldP spid="17" grpId="0" animBg="1"/>
      <p:bldP spid="66"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DC18F3-0DB2-FD2E-3FA0-B0FA7D1482D8}"/>
              </a:ext>
            </a:extLst>
          </p:cNvPr>
          <p:cNvSpPr>
            <a:spLocks noGrp="1"/>
          </p:cNvSpPr>
          <p:nvPr>
            <p:ph type="title"/>
          </p:nvPr>
        </p:nvSpPr>
        <p:spPr/>
        <p:txBody>
          <a:bodyPr/>
          <a:lstStyle/>
          <a:p>
            <a:r>
              <a:rPr kumimoji="1" lang="ja-JP" altLang="en-US" dirty="0"/>
              <a:t>例えばこんなケース</a:t>
            </a:r>
          </a:p>
        </p:txBody>
      </p:sp>
      <p:sp>
        <p:nvSpPr>
          <p:cNvPr id="4" name="スライド番号プレースホルダー 3">
            <a:extLst>
              <a:ext uri="{FF2B5EF4-FFF2-40B4-BE49-F238E27FC236}">
                <a16:creationId xmlns:a16="http://schemas.microsoft.com/office/drawing/2014/main" id="{40E71C8C-F0CA-4ED0-703F-78779DB236BE}"/>
              </a:ext>
            </a:extLst>
          </p:cNvPr>
          <p:cNvSpPr>
            <a:spLocks noGrp="1"/>
          </p:cNvSpPr>
          <p:nvPr>
            <p:ph type="sldNum" sz="quarter" idx="12"/>
          </p:nvPr>
        </p:nvSpPr>
        <p:spPr/>
        <p:txBody>
          <a:bodyPr/>
          <a:lstStyle/>
          <a:p>
            <a:fld id="{5A94AD81-C81A-455B-A87B-15031EE15849}" type="slidenum">
              <a:rPr kumimoji="1" lang="ja-JP" altLang="en-US" smtClean="0"/>
              <a:t>208</a:t>
            </a:fld>
            <a:endParaRPr kumimoji="1" lang="ja-JP" altLang="en-US"/>
          </a:p>
        </p:txBody>
      </p:sp>
      <p:pic>
        <p:nvPicPr>
          <p:cNvPr id="52" name="Picture 2" descr="https://3.bp.blogspot.com/-JiEaod_8tN0/URec9dXK-NI/AAAAAAAAMV0/KJkrK5iSCGs/s1600/at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3404455"/>
            <a:ext cx="1396314" cy="149440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https://3.bp.blogspot.com/-JiEaod_8tN0/URec9dXK-NI/AAAAAAAAMV0/KJkrK5iSCGs/s1600/at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53655" y="3404455"/>
            <a:ext cx="1396314" cy="1494402"/>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6" descr="https://1.bp.blogspot.com/-xoNq47Tu1OM/Vf-aodvzPuI/AAAAAAAAyIU/yWTjoI4wuqY/s800/icon_business_man0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346" y="4898857"/>
            <a:ext cx="1373474" cy="1375887"/>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グループ化 59"/>
          <p:cNvGrpSpPr/>
          <p:nvPr/>
        </p:nvGrpSpPr>
        <p:grpSpPr>
          <a:xfrm>
            <a:off x="10440528" y="4862826"/>
            <a:ext cx="1409441" cy="1411918"/>
            <a:chOff x="9944359" y="4162915"/>
            <a:chExt cx="1409441" cy="1411918"/>
          </a:xfrm>
        </p:grpSpPr>
        <p:pic>
          <p:nvPicPr>
            <p:cNvPr id="61" name="Picture 8" descr="https://2.bp.blogspot.com/-amTr576Wxb8/Vf-ao4T58TI/AAAAAAAAyIQ/7I8bkC_3V_E/s800/icon_business_man0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44359" y="4162915"/>
              <a:ext cx="1409441" cy="1411918"/>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https://2.bp.blogspot.com/-W_LUuvxwilw/VaBsDuR82HI/AAAAAAAAvWo/BqmzY3csPAA/s800/suit_woman_angry.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8508" t="52972" r="40180" b="35487"/>
            <a:stretch/>
          </p:blipFill>
          <p:spPr bwMode="auto">
            <a:xfrm>
              <a:off x="10508109" y="5077588"/>
              <a:ext cx="281939" cy="20574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3" name="表 2"/>
          <p:cNvGraphicFramePr>
            <a:graphicFrameLocks noGrp="1"/>
          </p:cNvGraphicFramePr>
          <p:nvPr>
            <p:extLst>
              <p:ext uri="{D42A27DB-BD31-4B8C-83A1-F6EECF244321}">
                <p14:modId xmlns:p14="http://schemas.microsoft.com/office/powerpoint/2010/main" val="3500949693"/>
              </p:ext>
            </p:extLst>
          </p:nvPr>
        </p:nvGraphicFramePr>
        <p:xfrm>
          <a:off x="4566577" y="2982707"/>
          <a:ext cx="2709333" cy="2595880"/>
        </p:xfrm>
        <a:graphic>
          <a:graphicData uri="http://schemas.openxmlformats.org/drawingml/2006/table">
            <a:tbl>
              <a:tblPr firstRow="1" bandRow="1">
                <a:tableStyleId>{5C22544A-7EE6-4342-B048-85BDC9FD1C3A}</a:tableStyleId>
              </a:tblPr>
              <a:tblGrid>
                <a:gridCol w="1365955">
                  <a:extLst>
                    <a:ext uri="{9D8B030D-6E8A-4147-A177-3AD203B41FA5}">
                      <a16:colId xmlns:a16="http://schemas.microsoft.com/office/drawing/2014/main" val="439898569"/>
                    </a:ext>
                  </a:extLst>
                </a:gridCol>
                <a:gridCol w="1343378">
                  <a:extLst>
                    <a:ext uri="{9D8B030D-6E8A-4147-A177-3AD203B41FA5}">
                      <a16:colId xmlns:a16="http://schemas.microsoft.com/office/drawing/2014/main" val="2406944582"/>
                    </a:ext>
                  </a:extLst>
                </a:gridCol>
              </a:tblGrid>
              <a:tr h="370840">
                <a:tc>
                  <a:txBody>
                    <a:bodyPr/>
                    <a:lstStyle/>
                    <a:p>
                      <a:pPr algn="ct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口座番号</a:t>
                      </a:r>
                    </a:p>
                  </a:txBody>
                  <a:tcPr anchor="ctr"/>
                </a:tc>
                <a:tc>
                  <a:txBody>
                    <a:bodyPr/>
                    <a:lstStyle/>
                    <a:p>
                      <a:pPr algn="ct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残金</a:t>
                      </a:r>
                    </a:p>
                  </a:txBody>
                  <a:tcPr anchor="ctr"/>
                </a:tc>
                <a:extLst>
                  <a:ext uri="{0D108BD9-81ED-4DB2-BD59-A6C34878D82A}">
                    <a16:rowId xmlns:a16="http://schemas.microsoft.com/office/drawing/2014/main" val="2550919856"/>
                  </a:ext>
                </a:extLst>
              </a:tr>
              <a:tr h="370840">
                <a:tc>
                  <a:txBody>
                    <a:bodyPr/>
                    <a:lstStyle/>
                    <a:p>
                      <a:pPr algn="ctr"/>
                      <a:r>
                        <a:rPr kumimoji="1" lang="en-US" altLang="ja-JP" dirty="0">
                          <a:latin typeface="Tahoma" panose="020B0604030504040204" pitchFamily="34" charset="0"/>
                          <a:ea typeface="Tahoma" panose="020B0604030504040204" pitchFamily="34" charset="0"/>
                          <a:cs typeface="Tahoma" panose="020B0604030504040204" pitchFamily="34" charset="0"/>
                        </a:rPr>
                        <a:t>7201619</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\150,000</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2722332736"/>
                  </a:ext>
                </a:extLst>
              </a:tr>
              <a:tr h="370840">
                <a:tc>
                  <a:txBody>
                    <a:bodyPr/>
                    <a:lstStyle/>
                    <a:p>
                      <a:pPr algn="ct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7201620</a:t>
                      </a:r>
                    </a:p>
                  </a:txBody>
                  <a:tcPr anchor="ctr"/>
                </a:tc>
                <a:tc>
                  <a:txBody>
                    <a:bodyPr/>
                    <a:lstStyle/>
                    <a:p>
                      <a:pPr algn="ct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\236,000</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294507245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7201621</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\666,000</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2776933229"/>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7201622</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\777,000</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1303806477"/>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7201623</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\100,000</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141923972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7201624</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\1,000,000</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1496518120"/>
                  </a:ext>
                </a:extLst>
              </a:tr>
            </a:tbl>
          </a:graphicData>
        </a:graphic>
      </p:graphicFrame>
      <p:sp>
        <p:nvSpPr>
          <p:cNvPr id="64" name="コンテンツ プレースホルダー 2"/>
          <p:cNvSpPr>
            <a:spLocks noGrp="1"/>
          </p:cNvSpPr>
          <p:nvPr>
            <p:ph idx="1"/>
          </p:nvPr>
        </p:nvSpPr>
        <p:spPr>
          <a:xfrm>
            <a:off x="838200" y="965822"/>
            <a:ext cx="10972800" cy="660803"/>
          </a:xfrm>
        </p:spPr>
        <p:txBody>
          <a:bodyPr>
            <a:normAutofit lnSpcReduction="10000"/>
          </a:bodyPr>
          <a:lstStyle/>
          <a:p>
            <a:pPr marL="0" indent="0">
              <a:buNone/>
            </a:pPr>
            <a:r>
              <a:rPr lang="en-US" altLang="ja-JP" dirty="0"/>
              <a:t>2</a:t>
            </a:r>
            <a:r>
              <a:rPr lang="ja-JP" altLang="en-US" dirty="0"/>
              <a:t>人がほぼ同時に同じ口座に</a:t>
            </a:r>
            <a:r>
              <a:rPr lang="en-US" altLang="ja-JP" dirty="0"/>
              <a:t>10,000</a:t>
            </a:r>
            <a:r>
              <a:rPr lang="ja-JP" altLang="en-US" dirty="0"/>
              <a:t>円振り込む</a:t>
            </a:r>
            <a:endParaRPr kumimoji="1" lang="ja-JP" altLang="en-US" dirty="0"/>
          </a:p>
        </p:txBody>
      </p:sp>
      <p:sp>
        <p:nvSpPr>
          <p:cNvPr id="65" name="コンテンツ プレースホルダー 2"/>
          <p:cNvSpPr txBox="1">
            <a:spLocks/>
          </p:cNvSpPr>
          <p:nvPr/>
        </p:nvSpPr>
        <p:spPr>
          <a:xfrm>
            <a:off x="3672817" y="2208067"/>
            <a:ext cx="4846365" cy="6608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solidFill>
                  <a:srgbClr val="FF0000"/>
                </a:solidFill>
              </a:rPr>
              <a:t>「残金</a:t>
            </a:r>
            <a:r>
              <a:rPr lang="en-US" altLang="ja-JP" dirty="0">
                <a:solidFill>
                  <a:srgbClr val="FF0000"/>
                </a:solidFill>
              </a:rPr>
              <a:t>+10,000</a:t>
            </a:r>
            <a:r>
              <a:rPr lang="ja-JP" altLang="en-US" dirty="0">
                <a:solidFill>
                  <a:srgbClr val="FF0000"/>
                </a:solidFill>
              </a:rPr>
              <a:t>」を実行</a:t>
            </a:r>
          </a:p>
        </p:txBody>
      </p:sp>
      <p:sp>
        <p:nvSpPr>
          <p:cNvPr id="17" name="正方形/長方形 16"/>
          <p:cNvSpPr/>
          <p:nvPr/>
        </p:nvSpPr>
        <p:spPr>
          <a:xfrm>
            <a:off x="2548481" y="5423169"/>
            <a:ext cx="1267163"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666,000</a:t>
            </a:r>
          </a:p>
          <a:p>
            <a:pPr algn="ctr"/>
            <a:r>
              <a:rPr lang="en-US" altLang="ja-JP"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a:t>
            </a:r>
          </a:p>
          <a:p>
            <a:pPr algn="ctr"/>
            <a:r>
              <a:rPr kumimoji="1" lang="en-US" altLang="ja-JP"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100,00</a:t>
            </a:r>
            <a:endParaRPr kumimoji="1" lang="ja-JP" altLang="en-US"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66" name="正方形/長方形 65"/>
          <p:cNvSpPr/>
          <p:nvPr/>
        </p:nvSpPr>
        <p:spPr>
          <a:xfrm>
            <a:off x="9026206" y="5423169"/>
            <a:ext cx="1361807"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666,000</a:t>
            </a:r>
          </a:p>
          <a:p>
            <a:pPr algn="ctr"/>
            <a:r>
              <a:rPr lang="en-US" altLang="ja-JP"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a:t>
            </a:r>
          </a:p>
          <a:p>
            <a:pPr algn="ctr"/>
            <a:r>
              <a:rPr lang="en-US" altLang="ja-JP"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100,00</a:t>
            </a:r>
            <a:endParaRPr lang="ja-JP" altLang="en-US"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Tree>
    <p:extLst>
      <p:ext uri="{BB962C8B-B14F-4D97-AF65-F5344CB8AC3E}">
        <p14:creationId xmlns:p14="http://schemas.microsoft.com/office/powerpoint/2010/main" val="2203592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17" grpId="0" animBg="1"/>
      <p:bldP spid="66" grpId="0" animBg="1"/>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DC18F3-0DB2-FD2E-3FA0-B0FA7D1482D8}"/>
              </a:ext>
            </a:extLst>
          </p:cNvPr>
          <p:cNvSpPr>
            <a:spLocks noGrp="1"/>
          </p:cNvSpPr>
          <p:nvPr>
            <p:ph type="title"/>
          </p:nvPr>
        </p:nvSpPr>
        <p:spPr/>
        <p:txBody>
          <a:bodyPr/>
          <a:lstStyle/>
          <a:p>
            <a:r>
              <a:rPr kumimoji="1" lang="ja-JP" altLang="en-US" dirty="0"/>
              <a:t>例えばこんなケース</a:t>
            </a:r>
          </a:p>
        </p:txBody>
      </p:sp>
      <p:sp>
        <p:nvSpPr>
          <p:cNvPr id="4" name="スライド番号プレースホルダー 3">
            <a:extLst>
              <a:ext uri="{FF2B5EF4-FFF2-40B4-BE49-F238E27FC236}">
                <a16:creationId xmlns:a16="http://schemas.microsoft.com/office/drawing/2014/main" id="{40E71C8C-F0CA-4ED0-703F-78779DB236BE}"/>
              </a:ext>
            </a:extLst>
          </p:cNvPr>
          <p:cNvSpPr>
            <a:spLocks noGrp="1"/>
          </p:cNvSpPr>
          <p:nvPr>
            <p:ph type="sldNum" sz="quarter" idx="12"/>
          </p:nvPr>
        </p:nvSpPr>
        <p:spPr/>
        <p:txBody>
          <a:bodyPr/>
          <a:lstStyle/>
          <a:p>
            <a:fld id="{5A94AD81-C81A-455B-A87B-15031EE15849}" type="slidenum">
              <a:rPr kumimoji="1" lang="ja-JP" altLang="en-US" smtClean="0"/>
              <a:t>209</a:t>
            </a:fld>
            <a:endParaRPr kumimoji="1" lang="ja-JP" altLang="en-US"/>
          </a:p>
        </p:txBody>
      </p:sp>
      <p:pic>
        <p:nvPicPr>
          <p:cNvPr id="52" name="Picture 2" descr="https://3.bp.blogspot.com/-JiEaod_8tN0/URec9dXK-NI/AAAAAAAAMV0/KJkrK5iSCGs/s1600/at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3404455"/>
            <a:ext cx="1396314" cy="149440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https://3.bp.blogspot.com/-JiEaod_8tN0/URec9dXK-NI/AAAAAAAAMV0/KJkrK5iSCGs/s1600/at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53655" y="3404455"/>
            <a:ext cx="1396314" cy="1494402"/>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6" descr="https://1.bp.blogspot.com/-xoNq47Tu1OM/Vf-aodvzPuI/AAAAAAAAyIU/yWTjoI4wuqY/s800/icon_business_man0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346" y="4898857"/>
            <a:ext cx="1373474" cy="1375887"/>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グループ化 59"/>
          <p:cNvGrpSpPr/>
          <p:nvPr/>
        </p:nvGrpSpPr>
        <p:grpSpPr>
          <a:xfrm>
            <a:off x="10440528" y="4862826"/>
            <a:ext cx="1409441" cy="1411918"/>
            <a:chOff x="9944359" y="4162915"/>
            <a:chExt cx="1409441" cy="1411918"/>
          </a:xfrm>
        </p:grpSpPr>
        <p:pic>
          <p:nvPicPr>
            <p:cNvPr id="61" name="Picture 8" descr="https://2.bp.blogspot.com/-amTr576Wxb8/Vf-ao4T58TI/AAAAAAAAyIQ/7I8bkC_3V_E/s800/icon_business_man0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44359" y="4162915"/>
              <a:ext cx="1409441" cy="1411918"/>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https://2.bp.blogspot.com/-W_LUuvxwilw/VaBsDuR82HI/AAAAAAAAvWo/BqmzY3csPAA/s800/suit_woman_angry.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8508" t="52972" r="40180" b="35487"/>
            <a:stretch/>
          </p:blipFill>
          <p:spPr bwMode="auto">
            <a:xfrm>
              <a:off x="10508109" y="5077588"/>
              <a:ext cx="281939" cy="20574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3" name="表 2"/>
          <p:cNvGraphicFramePr>
            <a:graphicFrameLocks noGrp="1"/>
          </p:cNvGraphicFramePr>
          <p:nvPr>
            <p:extLst>
              <p:ext uri="{D42A27DB-BD31-4B8C-83A1-F6EECF244321}">
                <p14:modId xmlns:p14="http://schemas.microsoft.com/office/powerpoint/2010/main" val="2272374312"/>
              </p:ext>
            </p:extLst>
          </p:nvPr>
        </p:nvGraphicFramePr>
        <p:xfrm>
          <a:off x="4566577" y="2982707"/>
          <a:ext cx="2709333" cy="2595880"/>
        </p:xfrm>
        <a:graphic>
          <a:graphicData uri="http://schemas.openxmlformats.org/drawingml/2006/table">
            <a:tbl>
              <a:tblPr firstRow="1" bandRow="1">
                <a:tableStyleId>{5C22544A-7EE6-4342-B048-85BDC9FD1C3A}</a:tableStyleId>
              </a:tblPr>
              <a:tblGrid>
                <a:gridCol w="1365955">
                  <a:extLst>
                    <a:ext uri="{9D8B030D-6E8A-4147-A177-3AD203B41FA5}">
                      <a16:colId xmlns:a16="http://schemas.microsoft.com/office/drawing/2014/main" val="439898569"/>
                    </a:ext>
                  </a:extLst>
                </a:gridCol>
                <a:gridCol w="1343378">
                  <a:extLst>
                    <a:ext uri="{9D8B030D-6E8A-4147-A177-3AD203B41FA5}">
                      <a16:colId xmlns:a16="http://schemas.microsoft.com/office/drawing/2014/main" val="2406944582"/>
                    </a:ext>
                  </a:extLst>
                </a:gridCol>
              </a:tblGrid>
              <a:tr h="370840">
                <a:tc>
                  <a:txBody>
                    <a:bodyPr/>
                    <a:lstStyle/>
                    <a:p>
                      <a:pPr algn="ct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口座番号</a:t>
                      </a:r>
                    </a:p>
                  </a:txBody>
                  <a:tcPr anchor="ctr"/>
                </a:tc>
                <a:tc>
                  <a:txBody>
                    <a:bodyPr/>
                    <a:lstStyle/>
                    <a:p>
                      <a:pPr algn="ct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残金</a:t>
                      </a:r>
                    </a:p>
                  </a:txBody>
                  <a:tcPr anchor="ctr"/>
                </a:tc>
                <a:extLst>
                  <a:ext uri="{0D108BD9-81ED-4DB2-BD59-A6C34878D82A}">
                    <a16:rowId xmlns:a16="http://schemas.microsoft.com/office/drawing/2014/main" val="2550919856"/>
                  </a:ext>
                </a:extLst>
              </a:tr>
              <a:tr h="370840">
                <a:tc>
                  <a:txBody>
                    <a:bodyPr/>
                    <a:lstStyle/>
                    <a:p>
                      <a:pPr algn="ctr"/>
                      <a:r>
                        <a:rPr kumimoji="1" lang="en-US" altLang="ja-JP" dirty="0">
                          <a:latin typeface="Tahoma" panose="020B0604030504040204" pitchFamily="34" charset="0"/>
                          <a:ea typeface="Tahoma" panose="020B0604030504040204" pitchFamily="34" charset="0"/>
                          <a:cs typeface="Tahoma" panose="020B0604030504040204" pitchFamily="34" charset="0"/>
                        </a:rPr>
                        <a:t>7201619</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\150,000</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2722332736"/>
                  </a:ext>
                </a:extLst>
              </a:tr>
              <a:tr h="370840">
                <a:tc>
                  <a:txBody>
                    <a:bodyPr/>
                    <a:lstStyle/>
                    <a:p>
                      <a:pPr algn="ct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7201620</a:t>
                      </a:r>
                    </a:p>
                  </a:txBody>
                  <a:tcPr anchor="ctr"/>
                </a:tc>
                <a:tc>
                  <a:txBody>
                    <a:bodyPr/>
                    <a:lstStyle/>
                    <a:p>
                      <a:pPr algn="ct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\236,000</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294507245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7201621</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a:t>
                      </a:r>
                      <a:r>
                        <a:rPr kumimoji="1" lang="en-US" altLang="ja-JP"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676,000</a:t>
                      </a:r>
                      <a:endParaRPr kumimoji="1" lang="ja-JP" altLang="en-US"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2776933229"/>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7201622</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\777,000</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1303806477"/>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7201623</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\100,000</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141923972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7201624</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\1,000,000</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1496518120"/>
                  </a:ext>
                </a:extLst>
              </a:tr>
            </a:tbl>
          </a:graphicData>
        </a:graphic>
      </p:graphicFrame>
      <p:sp>
        <p:nvSpPr>
          <p:cNvPr id="64" name="コンテンツ プレースホルダー 2"/>
          <p:cNvSpPr>
            <a:spLocks noGrp="1"/>
          </p:cNvSpPr>
          <p:nvPr>
            <p:ph idx="1"/>
          </p:nvPr>
        </p:nvSpPr>
        <p:spPr>
          <a:xfrm>
            <a:off x="838200" y="965822"/>
            <a:ext cx="10972800" cy="660803"/>
          </a:xfrm>
        </p:spPr>
        <p:txBody>
          <a:bodyPr>
            <a:normAutofit lnSpcReduction="10000"/>
          </a:bodyPr>
          <a:lstStyle/>
          <a:p>
            <a:pPr marL="0" indent="0">
              <a:buNone/>
            </a:pPr>
            <a:r>
              <a:rPr lang="en-US" altLang="ja-JP" dirty="0"/>
              <a:t>2</a:t>
            </a:r>
            <a:r>
              <a:rPr lang="ja-JP" altLang="en-US" dirty="0"/>
              <a:t>人がほぼ同時に同じ口座に</a:t>
            </a:r>
            <a:r>
              <a:rPr lang="en-US" altLang="ja-JP" dirty="0"/>
              <a:t>10,000</a:t>
            </a:r>
            <a:r>
              <a:rPr lang="ja-JP" altLang="en-US" dirty="0"/>
              <a:t>円振り込む</a:t>
            </a:r>
            <a:endParaRPr kumimoji="1" lang="ja-JP" altLang="en-US" dirty="0"/>
          </a:p>
        </p:txBody>
      </p:sp>
      <p:sp>
        <p:nvSpPr>
          <p:cNvPr id="65" name="コンテンツ プレースホルダー 2"/>
          <p:cNvSpPr txBox="1">
            <a:spLocks/>
          </p:cNvSpPr>
          <p:nvPr/>
        </p:nvSpPr>
        <p:spPr>
          <a:xfrm>
            <a:off x="3672817" y="2208067"/>
            <a:ext cx="4985761" cy="6608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solidFill>
                  <a:srgbClr val="FF0000"/>
                </a:solidFill>
              </a:rPr>
              <a:t>フィールドに結果を書込む</a:t>
            </a:r>
          </a:p>
        </p:txBody>
      </p:sp>
      <p:sp>
        <p:nvSpPr>
          <p:cNvPr id="17" name="正方形/長方形 16"/>
          <p:cNvSpPr/>
          <p:nvPr/>
        </p:nvSpPr>
        <p:spPr>
          <a:xfrm>
            <a:off x="2548481" y="5423169"/>
            <a:ext cx="1267163"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676,000</a:t>
            </a:r>
          </a:p>
        </p:txBody>
      </p:sp>
      <p:sp>
        <p:nvSpPr>
          <p:cNvPr id="66" name="正方形/長方形 65"/>
          <p:cNvSpPr/>
          <p:nvPr/>
        </p:nvSpPr>
        <p:spPr>
          <a:xfrm>
            <a:off x="9026206" y="5423169"/>
            <a:ext cx="1361807"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676,000</a:t>
            </a:r>
          </a:p>
        </p:txBody>
      </p:sp>
      <p:cxnSp>
        <p:nvCxnSpPr>
          <p:cNvPr id="15" name="直線矢印コネクタ 14"/>
          <p:cNvCxnSpPr/>
          <p:nvPr/>
        </p:nvCxnSpPr>
        <p:spPr>
          <a:xfrm flipV="1">
            <a:off x="3855043" y="4363272"/>
            <a:ext cx="2240957" cy="141422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楕円 15"/>
          <p:cNvSpPr/>
          <p:nvPr/>
        </p:nvSpPr>
        <p:spPr>
          <a:xfrm>
            <a:off x="5928493" y="4039915"/>
            <a:ext cx="1427449" cy="41903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矢印コネクタ 17"/>
          <p:cNvCxnSpPr/>
          <p:nvPr/>
        </p:nvCxnSpPr>
        <p:spPr>
          <a:xfrm flipH="1" flipV="1">
            <a:off x="7188434" y="4363272"/>
            <a:ext cx="1837772" cy="10598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四角形吹き出し 8"/>
          <p:cNvSpPr/>
          <p:nvPr/>
        </p:nvSpPr>
        <p:spPr>
          <a:xfrm>
            <a:off x="7645282" y="2868870"/>
            <a:ext cx="1784110" cy="1003219"/>
          </a:xfrm>
          <a:prstGeom prst="wedgeRectCallout">
            <a:avLst>
              <a:gd name="adj1" fmla="val -65125"/>
              <a:gd name="adj2" fmla="val 8740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latin typeface="UD デジタル 教科書体 NK-R" panose="02020400000000000000" pitchFamily="18" charset="-128"/>
                <a:ea typeface="UD デジタル 教科書体 NK-R" panose="02020400000000000000" pitchFamily="18" charset="-128"/>
              </a:rPr>
              <a:t>矛盾発生！！</a:t>
            </a:r>
            <a:endParaRPr kumimoji="1" lang="en-US" altLang="ja-JP" dirty="0">
              <a:solidFill>
                <a:srgbClr val="FF0000"/>
              </a:solidFill>
              <a:latin typeface="UD デジタル 教科書体 NK-R" panose="02020400000000000000" pitchFamily="18" charset="-128"/>
              <a:ea typeface="UD デジタル 教科書体 NK-R" panose="02020400000000000000" pitchFamily="18" charset="-128"/>
            </a:endParaRPr>
          </a:p>
          <a:p>
            <a:pPr algn="ctr"/>
            <a:r>
              <a:rPr lang="ja-JP" altLang="en-US" dirty="0">
                <a:solidFill>
                  <a:srgbClr val="FF0000"/>
                </a:solidFill>
                <a:latin typeface="UD デジタル 教科書体 NK-R" panose="02020400000000000000" pitchFamily="18" charset="-128"/>
                <a:ea typeface="UD デジタル 教科書体 NK-R" panose="02020400000000000000" pitchFamily="18" charset="-128"/>
              </a:rPr>
              <a:t>ホントは</a:t>
            </a: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\686,000</a:t>
            </a:r>
            <a:endParaRPr kumimoji="1" lang="ja-JP" altLang="en-US"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Tree>
    <p:extLst>
      <p:ext uri="{BB962C8B-B14F-4D97-AF65-F5344CB8AC3E}">
        <p14:creationId xmlns:p14="http://schemas.microsoft.com/office/powerpoint/2010/main" val="871205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17" grpId="0" animBg="1"/>
      <p:bldP spid="66" grpId="0" animBg="1"/>
      <p:bldP spid="16"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TIPS: LAMP , MAMP</a:t>
            </a:r>
            <a:endParaRPr kumimoji="1" lang="ja-JP" altLang="en-US" dirty="0"/>
          </a:p>
        </p:txBody>
      </p:sp>
      <p:sp>
        <p:nvSpPr>
          <p:cNvPr id="3" name="コンテンツ プレースホルダー 2"/>
          <p:cNvSpPr>
            <a:spLocks noGrp="1"/>
          </p:cNvSpPr>
          <p:nvPr>
            <p:ph idx="1"/>
          </p:nvPr>
        </p:nvSpPr>
        <p:spPr>
          <a:xfrm>
            <a:off x="613458" y="1825625"/>
            <a:ext cx="11207240" cy="4667772"/>
          </a:xfrm>
        </p:spPr>
        <p:txBody>
          <a:bodyPr/>
          <a:lstStyle/>
          <a:p>
            <a:pPr marL="0" indent="0">
              <a:buNone/>
            </a:pPr>
            <a:r>
              <a:rPr kumimoji="1" lang="en-US" altLang="ja-JP" dirty="0">
                <a:solidFill>
                  <a:srgbClr val="FF0000"/>
                </a:solidFill>
              </a:rPr>
              <a:t>L</a:t>
            </a:r>
            <a:r>
              <a:rPr kumimoji="1" lang="en-US" altLang="ja-JP" dirty="0"/>
              <a:t>AMP</a:t>
            </a:r>
            <a:r>
              <a:rPr kumimoji="1" lang="ja-JP" altLang="en-US" dirty="0"/>
              <a:t>環境</a:t>
            </a:r>
            <a:endParaRPr kumimoji="1" lang="en-US" altLang="ja-JP" dirty="0"/>
          </a:p>
          <a:p>
            <a:pPr marL="457200" lvl="1" indent="0">
              <a:buNone/>
            </a:pPr>
            <a:r>
              <a:rPr lang="en-US" altLang="ja-JP" dirty="0" err="1">
                <a:solidFill>
                  <a:srgbClr val="FF0000"/>
                </a:solidFill>
              </a:rPr>
              <a:t>L</a:t>
            </a:r>
            <a:r>
              <a:rPr lang="en-US" altLang="ja-JP" dirty="0" err="1"/>
              <a:t>inuxOS</a:t>
            </a:r>
            <a:r>
              <a:rPr lang="en-US" altLang="ja-JP" dirty="0"/>
              <a:t> </a:t>
            </a:r>
            <a:r>
              <a:rPr lang="ja-JP" altLang="en-US" dirty="0"/>
              <a:t>に</a:t>
            </a:r>
            <a:r>
              <a:rPr lang="en-US" altLang="ja-JP" dirty="0" err="1"/>
              <a:t>Apach</a:t>
            </a:r>
            <a:r>
              <a:rPr lang="ja-JP" altLang="en-US" dirty="0"/>
              <a:t> </a:t>
            </a:r>
            <a:r>
              <a:rPr lang="en-US" altLang="ja-JP" dirty="0"/>
              <a:t>,</a:t>
            </a:r>
            <a:r>
              <a:rPr lang="en-US" altLang="ja-JP" dirty="0" err="1"/>
              <a:t>MariaDB</a:t>
            </a:r>
            <a:r>
              <a:rPr lang="en-US" altLang="ja-JP" dirty="0"/>
              <a:t>(MySQL),PHP(</a:t>
            </a:r>
            <a:r>
              <a:rPr lang="en-US" altLang="ja-JP" dirty="0" err="1"/>
              <a:t>Perl,Python</a:t>
            </a:r>
            <a:r>
              <a:rPr lang="en-US" altLang="ja-JP" dirty="0"/>
              <a:t>)</a:t>
            </a:r>
          </a:p>
          <a:p>
            <a:pPr marL="457200" lvl="1" indent="0">
              <a:buNone/>
            </a:pPr>
            <a:endParaRPr lang="en-US" altLang="ja-JP" dirty="0"/>
          </a:p>
          <a:p>
            <a:pPr marL="0" indent="0">
              <a:buNone/>
            </a:pPr>
            <a:r>
              <a:rPr lang="en-US" altLang="ja-JP" dirty="0">
                <a:solidFill>
                  <a:srgbClr val="FF0000"/>
                </a:solidFill>
              </a:rPr>
              <a:t>M</a:t>
            </a:r>
            <a:r>
              <a:rPr lang="en-US" altLang="ja-JP" dirty="0"/>
              <a:t>AMP</a:t>
            </a:r>
            <a:r>
              <a:rPr lang="ja-JP" altLang="en-US" dirty="0"/>
              <a:t>環境</a:t>
            </a:r>
            <a:endParaRPr lang="en-US" altLang="ja-JP" dirty="0"/>
          </a:p>
          <a:p>
            <a:pPr marL="457200" lvl="1" indent="0">
              <a:buNone/>
            </a:pPr>
            <a:r>
              <a:rPr lang="en-US" altLang="ja-JP" dirty="0"/>
              <a:t>LAMP</a:t>
            </a:r>
            <a:r>
              <a:rPr lang="ja-JP" altLang="en-US" dirty="0"/>
              <a:t>の</a:t>
            </a:r>
            <a:r>
              <a:rPr lang="en-US" altLang="ja-JP" dirty="0"/>
              <a:t>OS</a:t>
            </a:r>
            <a:r>
              <a:rPr lang="ja-JP" altLang="en-US" dirty="0"/>
              <a:t>が</a:t>
            </a:r>
            <a:r>
              <a:rPr lang="en-US" altLang="ja-JP" dirty="0" err="1">
                <a:solidFill>
                  <a:srgbClr val="FF0000"/>
                </a:solidFill>
              </a:rPr>
              <a:t>M</a:t>
            </a:r>
            <a:r>
              <a:rPr lang="en-US" altLang="ja-JP" dirty="0" err="1"/>
              <a:t>acOS</a:t>
            </a:r>
            <a:r>
              <a:rPr lang="ja-JP" altLang="en-US" dirty="0"/>
              <a:t>になったもの</a:t>
            </a:r>
            <a:endParaRPr lang="en-US" altLang="ja-JP"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21</a:t>
            </a:fld>
            <a:endParaRPr kumimoji="1" lang="ja-JP" altLang="en-US"/>
          </a:p>
        </p:txBody>
      </p:sp>
    </p:spTree>
    <p:extLst>
      <p:ext uri="{BB962C8B-B14F-4D97-AF65-F5344CB8AC3E}">
        <p14:creationId xmlns:p14="http://schemas.microsoft.com/office/powerpoint/2010/main" val="122020991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8C49C1-59AD-B393-D98C-81428742F894}"/>
              </a:ext>
            </a:extLst>
          </p:cNvPr>
          <p:cNvSpPr>
            <a:spLocks noGrp="1"/>
          </p:cNvSpPr>
          <p:nvPr>
            <p:ph type="title"/>
          </p:nvPr>
        </p:nvSpPr>
        <p:spPr/>
        <p:txBody>
          <a:bodyPr/>
          <a:lstStyle/>
          <a:p>
            <a:r>
              <a:rPr kumimoji="1" lang="ja-JP" altLang="en-US" dirty="0"/>
              <a:t>ロック</a:t>
            </a:r>
          </a:p>
        </p:txBody>
      </p:sp>
      <p:sp>
        <p:nvSpPr>
          <p:cNvPr id="3" name="コンテンツ プレースホルダー 2">
            <a:extLst>
              <a:ext uri="{FF2B5EF4-FFF2-40B4-BE49-F238E27FC236}">
                <a16:creationId xmlns:a16="http://schemas.microsoft.com/office/drawing/2014/main" id="{0502D142-9454-D6A8-085B-2AAE9C892470}"/>
              </a:ext>
            </a:extLst>
          </p:cNvPr>
          <p:cNvSpPr>
            <a:spLocks noGrp="1"/>
          </p:cNvSpPr>
          <p:nvPr>
            <p:ph idx="1"/>
          </p:nvPr>
        </p:nvSpPr>
        <p:spPr>
          <a:xfrm>
            <a:off x="609600" y="1200151"/>
            <a:ext cx="11010900" cy="3308349"/>
          </a:xfrm>
        </p:spPr>
        <p:txBody>
          <a:bodyPr/>
          <a:lstStyle/>
          <a:p>
            <a:pPr marL="0" indent="0">
              <a:lnSpc>
                <a:spcPct val="100000"/>
              </a:lnSpc>
              <a:buNone/>
            </a:pPr>
            <a:r>
              <a:rPr lang="ja-JP" altLang="en-US" dirty="0"/>
              <a:t>トランザクション処理中のレコードに対して</a:t>
            </a:r>
            <a:endParaRPr lang="en-US" altLang="ja-JP" dirty="0"/>
          </a:p>
          <a:p>
            <a:pPr marL="0" indent="0">
              <a:lnSpc>
                <a:spcPct val="100000"/>
              </a:lnSpc>
              <a:buNone/>
            </a:pPr>
            <a:r>
              <a:rPr kumimoji="1" lang="ja-JP" altLang="en-US" dirty="0"/>
              <a:t>別のトランザクション処理が入ると</a:t>
            </a:r>
            <a:r>
              <a:rPr kumimoji="1" lang="en-US" altLang="ja-JP" dirty="0"/>
              <a:t>DB</a:t>
            </a:r>
            <a:r>
              <a:rPr kumimoji="1" lang="ja-JP" altLang="en-US" dirty="0"/>
              <a:t>に矛盾が発生する。</a:t>
            </a:r>
            <a:endParaRPr kumimoji="1" lang="en-US" altLang="ja-JP" dirty="0"/>
          </a:p>
          <a:p>
            <a:pPr marL="0" indent="0">
              <a:lnSpc>
                <a:spcPct val="100000"/>
              </a:lnSpc>
              <a:buNone/>
            </a:pPr>
            <a:endParaRPr lang="en-US" altLang="ja-JP" dirty="0"/>
          </a:p>
          <a:p>
            <a:pPr marL="0" indent="0">
              <a:lnSpc>
                <a:spcPct val="100000"/>
              </a:lnSpc>
              <a:buNone/>
            </a:pPr>
            <a:r>
              <a:rPr kumimoji="1" lang="ja-JP" altLang="en-US" dirty="0"/>
              <a:t>→トランザクション処理が終わるまで</a:t>
            </a:r>
            <a:endParaRPr kumimoji="1" lang="en-US" altLang="ja-JP" dirty="0"/>
          </a:p>
          <a:p>
            <a:pPr marL="0" indent="0">
              <a:lnSpc>
                <a:spcPct val="100000"/>
              </a:lnSpc>
              <a:buNone/>
            </a:pPr>
            <a:r>
              <a:rPr kumimoji="1" lang="en-US" altLang="ja-JP" dirty="0"/>
              <a:t>	</a:t>
            </a:r>
            <a:r>
              <a:rPr kumimoji="1" lang="ja-JP" altLang="en-US" dirty="0">
                <a:solidFill>
                  <a:srgbClr val="FF0000"/>
                </a:solidFill>
              </a:rPr>
              <a:t>誰も触れないようにロックする</a:t>
            </a:r>
            <a:endParaRPr kumimoji="1" lang="en-US" altLang="ja-JP" dirty="0">
              <a:solidFill>
                <a:srgbClr val="FF0000"/>
              </a:solidFill>
            </a:endParaRPr>
          </a:p>
          <a:p>
            <a:pPr marL="0" indent="0">
              <a:buNone/>
            </a:pPr>
            <a:endParaRPr lang="en-US" altLang="ja-JP" dirty="0"/>
          </a:p>
          <a:p>
            <a:pPr marL="0" indent="0">
              <a:buNone/>
            </a:pPr>
            <a:endParaRPr kumimoji="1" lang="ja-JP" altLang="en-US" dirty="0"/>
          </a:p>
        </p:txBody>
      </p:sp>
      <p:sp>
        <p:nvSpPr>
          <p:cNvPr id="4" name="スライド番号プレースホルダー 3">
            <a:extLst>
              <a:ext uri="{FF2B5EF4-FFF2-40B4-BE49-F238E27FC236}">
                <a16:creationId xmlns:a16="http://schemas.microsoft.com/office/drawing/2014/main" id="{D9381E32-90E0-72B4-AAA2-97E3C1016826}"/>
              </a:ext>
            </a:extLst>
          </p:cNvPr>
          <p:cNvSpPr>
            <a:spLocks noGrp="1"/>
          </p:cNvSpPr>
          <p:nvPr>
            <p:ph type="sldNum" sz="quarter" idx="12"/>
          </p:nvPr>
        </p:nvSpPr>
        <p:spPr/>
        <p:txBody>
          <a:bodyPr/>
          <a:lstStyle/>
          <a:p>
            <a:fld id="{5A94AD81-C81A-455B-A87B-15031EE15849}" type="slidenum">
              <a:rPr kumimoji="1" lang="ja-JP" altLang="en-US" smtClean="0"/>
              <a:t>210</a:t>
            </a:fld>
            <a:endParaRPr kumimoji="1" lang="ja-JP" altLang="en-US"/>
          </a:p>
        </p:txBody>
      </p:sp>
    </p:spTree>
    <p:extLst>
      <p:ext uri="{BB962C8B-B14F-4D97-AF65-F5344CB8AC3E}">
        <p14:creationId xmlns:p14="http://schemas.microsoft.com/office/powerpoint/2010/main" val="35593831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DC18F3-0DB2-FD2E-3FA0-B0FA7D1482D8}"/>
              </a:ext>
            </a:extLst>
          </p:cNvPr>
          <p:cNvSpPr>
            <a:spLocks noGrp="1"/>
          </p:cNvSpPr>
          <p:nvPr>
            <p:ph type="title"/>
          </p:nvPr>
        </p:nvSpPr>
        <p:spPr/>
        <p:txBody>
          <a:bodyPr>
            <a:normAutofit/>
          </a:bodyPr>
          <a:lstStyle/>
          <a:p>
            <a:r>
              <a:rPr kumimoji="1" lang="ja-JP" altLang="en-US" dirty="0"/>
              <a:t>例えばこんなケース</a:t>
            </a:r>
            <a:r>
              <a:rPr kumimoji="1" lang="en-US" altLang="ja-JP" dirty="0"/>
              <a:t>:</a:t>
            </a:r>
            <a:r>
              <a:rPr kumimoji="1" lang="ja-JP" altLang="en-US" dirty="0"/>
              <a:t>ロックあり</a:t>
            </a:r>
          </a:p>
        </p:txBody>
      </p:sp>
      <p:sp>
        <p:nvSpPr>
          <p:cNvPr id="4" name="スライド番号プレースホルダー 3">
            <a:extLst>
              <a:ext uri="{FF2B5EF4-FFF2-40B4-BE49-F238E27FC236}">
                <a16:creationId xmlns:a16="http://schemas.microsoft.com/office/drawing/2014/main" id="{40E71C8C-F0CA-4ED0-703F-78779DB236BE}"/>
              </a:ext>
            </a:extLst>
          </p:cNvPr>
          <p:cNvSpPr>
            <a:spLocks noGrp="1"/>
          </p:cNvSpPr>
          <p:nvPr>
            <p:ph type="sldNum" sz="quarter" idx="12"/>
          </p:nvPr>
        </p:nvSpPr>
        <p:spPr/>
        <p:txBody>
          <a:bodyPr/>
          <a:lstStyle/>
          <a:p>
            <a:fld id="{5A94AD81-C81A-455B-A87B-15031EE15849}" type="slidenum">
              <a:rPr kumimoji="1" lang="ja-JP" altLang="en-US" smtClean="0"/>
              <a:t>211</a:t>
            </a:fld>
            <a:endParaRPr kumimoji="1" lang="ja-JP" altLang="en-US"/>
          </a:p>
        </p:txBody>
      </p:sp>
      <p:pic>
        <p:nvPicPr>
          <p:cNvPr id="52" name="Picture 2" descr="https://3.bp.blogspot.com/-JiEaod_8tN0/URec9dXK-NI/AAAAAAAAMV0/KJkrK5iSCGs/s1600/at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3404455"/>
            <a:ext cx="1396314" cy="149440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https://3.bp.blogspot.com/-JiEaod_8tN0/URec9dXK-NI/AAAAAAAAMV0/KJkrK5iSCGs/s1600/at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53655" y="3404455"/>
            <a:ext cx="1396314" cy="1494402"/>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6" descr="https://1.bp.blogspot.com/-xoNq47Tu1OM/Vf-aodvzPuI/AAAAAAAAyIU/yWTjoI4wuqY/s800/icon_business_man0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346" y="4898857"/>
            <a:ext cx="1373474" cy="1375887"/>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グループ化 59"/>
          <p:cNvGrpSpPr/>
          <p:nvPr/>
        </p:nvGrpSpPr>
        <p:grpSpPr>
          <a:xfrm>
            <a:off x="10440528" y="4862826"/>
            <a:ext cx="1409441" cy="1411918"/>
            <a:chOff x="9944359" y="4162915"/>
            <a:chExt cx="1409441" cy="1411918"/>
          </a:xfrm>
        </p:grpSpPr>
        <p:pic>
          <p:nvPicPr>
            <p:cNvPr id="61" name="Picture 8" descr="https://2.bp.blogspot.com/-amTr576Wxb8/Vf-ao4T58TI/AAAAAAAAyIQ/7I8bkC_3V_E/s800/icon_business_man0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44359" y="4162915"/>
              <a:ext cx="1409441" cy="1411918"/>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https://2.bp.blogspot.com/-W_LUuvxwilw/VaBsDuR82HI/AAAAAAAAvWo/BqmzY3csPAA/s800/suit_woman_angry.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8508" t="52972" r="40180" b="35487"/>
            <a:stretch/>
          </p:blipFill>
          <p:spPr bwMode="auto">
            <a:xfrm>
              <a:off x="10508109" y="5077588"/>
              <a:ext cx="281939" cy="20574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3" name="表 2"/>
          <p:cNvGraphicFramePr>
            <a:graphicFrameLocks noGrp="1"/>
          </p:cNvGraphicFramePr>
          <p:nvPr>
            <p:extLst>
              <p:ext uri="{D42A27DB-BD31-4B8C-83A1-F6EECF244321}">
                <p14:modId xmlns:p14="http://schemas.microsoft.com/office/powerpoint/2010/main" val="2958828690"/>
              </p:ext>
            </p:extLst>
          </p:nvPr>
        </p:nvGraphicFramePr>
        <p:xfrm>
          <a:off x="4566577" y="2982707"/>
          <a:ext cx="2709333" cy="2595880"/>
        </p:xfrm>
        <a:graphic>
          <a:graphicData uri="http://schemas.openxmlformats.org/drawingml/2006/table">
            <a:tbl>
              <a:tblPr firstRow="1" bandRow="1">
                <a:tableStyleId>{5C22544A-7EE6-4342-B048-85BDC9FD1C3A}</a:tableStyleId>
              </a:tblPr>
              <a:tblGrid>
                <a:gridCol w="1365955">
                  <a:extLst>
                    <a:ext uri="{9D8B030D-6E8A-4147-A177-3AD203B41FA5}">
                      <a16:colId xmlns:a16="http://schemas.microsoft.com/office/drawing/2014/main" val="439898569"/>
                    </a:ext>
                  </a:extLst>
                </a:gridCol>
                <a:gridCol w="1343378">
                  <a:extLst>
                    <a:ext uri="{9D8B030D-6E8A-4147-A177-3AD203B41FA5}">
                      <a16:colId xmlns:a16="http://schemas.microsoft.com/office/drawing/2014/main" val="2406944582"/>
                    </a:ext>
                  </a:extLst>
                </a:gridCol>
              </a:tblGrid>
              <a:tr h="370840">
                <a:tc>
                  <a:txBody>
                    <a:bodyPr/>
                    <a:lstStyle/>
                    <a:p>
                      <a:pPr algn="ct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口座番号</a:t>
                      </a:r>
                    </a:p>
                  </a:txBody>
                  <a:tcPr anchor="ctr"/>
                </a:tc>
                <a:tc>
                  <a:txBody>
                    <a:bodyPr/>
                    <a:lstStyle/>
                    <a:p>
                      <a:pPr algn="ct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残金</a:t>
                      </a:r>
                    </a:p>
                  </a:txBody>
                  <a:tcPr anchor="ctr"/>
                </a:tc>
                <a:extLst>
                  <a:ext uri="{0D108BD9-81ED-4DB2-BD59-A6C34878D82A}">
                    <a16:rowId xmlns:a16="http://schemas.microsoft.com/office/drawing/2014/main" val="2550919856"/>
                  </a:ext>
                </a:extLst>
              </a:tr>
              <a:tr h="370840">
                <a:tc>
                  <a:txBody>
                    <a:bodyPr/>
                    <a:lstStyle/>
                    <a:p>
                      <a:pPr algn="ctr"/>
                      <a:r>
                        <a:rPr kumimoji="1" lang="en-US" altLang="ja-JP" dirty="0">
                          <a:latin typeface="Tahoma" panose="020B0604030504040204" pitchFamily="34" charset="0"/>
                          <a:ea typeface="Tahoma" panose="020B0604030504040204" pitchFamily="34" charset="0"/>
                          <a:cs typeface="Tahoma" panose="020B0604030504040204" pitchFamily="34" charset="0"/>
                        </a:rPr>
                        <a:t>7201619</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\150,000</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2722332736"/>
                  </a:ext>
                </a:extLst>
              </a:tr>
              <a:tr h="370840">
                <a:tc>
                  <a:txBody>
                    <a:bodyPr/>
                    <a:lstStyle/>
                    <a:p>
                      <a:pPr algn="ct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7201620</a:t>
                      </a:r>
                    </a:p>
                  </a:txBody>
                  <a:tcPr anchor="ctr"/>
                </a:tc>
                <a:tc>
                  <a:txBody>
                    <a:bodyPr/>
                    <a:lstStyle/>
                    <a:p>
                      <a:pPr algn="ct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\236,000</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294507245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7201621</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\666,000</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2776933229"/>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7201622</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\777,000</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1303806477"/>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7201623</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\100,000</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141923972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7201624</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\1,000,000</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1496518120"/>
                  </a:ext>
                </a:extLst>
              </a:tr>
            </a:tbl>
          </a:graphicData>
        </a:graphic>
      </p:graphicFrame>
      <p:cxnSp>
        <p:nvCxnSpPr>
          <p:cNvPr id="6" name="直線矢印コネクタ 5"/>
          <p:cNvCxnSpPr>
            <a:stCxn id="8" idx="2"/>
          </p:cNvCxnSpPr>
          <p:nvPr/>
        </p:nvCxnSpPr>
        <p:spPr>
          <a:xfrm flipH="1">
            <a:off x="3815644" y="4280647"/>
            <a:ext cx="2045944" cy="114252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楕円 7"/>
          <p:cNvSpPr/>
          <p:nvPr/>
        </p:nvSpPr>
        <p:spPr>
          <a:xfrm>
            <a:off x="5861588" y="4071127"/>
            <a:ext cx="1427449" cy="41903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矢印コネクタ 62"/>
          <p:cNvCxnSpPr>
            <a:stCxn id="3" idx="3"/>
          </p:cNvCxnSpPr>
          <p:nvPr/>
        </p:nvCxnSpPr>
        <p:spPr>
          <a:xfrm>
            <a:off x="7275910" y="4280647"/>
            <a:ext cx="1750296" cy="114252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4" name="コンテンツ プレースホルダー 2"/>
          <p:cNvSpPr>
            <a:spLocks noGrp="1"/>
          </p:cNvSpPr>
          <p:nvPr>
            <p:ph idx="1"/>
          </p:nvPr>
        </p:nvSpPr>
        <p:spPr>
          <a:xfrm>
            <a:off x="838200" y="965822"/>
            <a:ext cx="10972800" cy="660803"/>
          </a:xfrm>
        </p:spPr>
        <p:txBody>
          <a:bodyPr>
            <a:normAutofit lnSpcReduction="10000"/>
          </a:bodyPr>
          <a:lstStyle/>
          <a:p>
            <a:pPr marL="0" indent="0">
              <a:buNone/>
            </a:pPr>
            <a:r>
              <a:rPr lang="en-US" altLang="ja-JP" dirty="0"/>
              <a:t>2</a:t>
            </a:r>
            <a:r>
              <a:rPr lang="ja-JP" altLang="en-US" dirty="0"/>
              <a:t>人がほぼ同時に同じ口座に</a:t>
            </a:r>
            <a:r>
              <a:rPr lang="en-US" altLang="ja-JP" dirty="0"/>
              <a:t>10,000</a:t>
            </a:r>
            <a:r>
              <a:rPr lang="ja-JP" altLang="en-US" dirty="0"/>
              <a:t>円振り込む</a:t>
            </a:r>
            <a:endParaRPr kumimoji="1" lang="ja-JP" altLang="en-US" dirty="0"/>
          </a:p>
        </p:txBody>
      </p:sp>
      <p:sp>
        <p:nvSpPr>
          <p:cNvPr id="65" name="コンテンツ プレースホルダー 2"/>
          <p:cNvSpPr txBox="1">
            <a:spLocks/>
          </p:cNvSpPr>
          <p:nvPr/>
        </p:nvSpPr>
        <p:spPr>
          <a:xfrm>
            <a:off x="4361440" y="2263762"/>
            <a:ext cx="3469120" cy="6608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solidFill>
                  <a:srgbClr val="FF0000"/>
                </a:solidFill>
              </a:rPr>
              <a:t>残金の値を取得</a:t>
            </a:r>
          </a:p>
        </p:txBody>
      </p:sp>
      <p:sp>
        <p:nvSpPr>
          <p:cNvPr id="17" name="正方形/長方形 16"/>
          <p:cNvSpPr/>
          <p:nvPr/>
        </p:nvSpPr>
        <p:spPr>
          <a:xfrm>
            <a:off x="2548481" y="5423169"/>
            <a:ext cx="1267163"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666,000</a:t>
            </a:r>
            <a:endParaRPr kumimoji="1" lang="ja-JP" altLang="en-US"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66" name="正方形/長方形 65"/>
          <p:cNvSpPr/>
          <p:nvPr/>
        </p:nvSpPr>
        <p:spPr>
          <a:xfrm>
            <a:off x="9026206" y="5423169"/>
            <a:ext cx="1361807"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ロック解除待ち</a:t>
            </a:r>
            <a:endParaRPr lang="en-US" altLang="ja-JP"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8" name="コンテンツ プレースホルダー 2"/>
          <p:cNvSpPr txBox="1">
            <a:spLocks/>
          </p:cNvSpPr>
          <p:nvPr/>
        </p:nvSpPr>
        <p:spPr>
          <a:xfrm>
            <a:off x="445666" y="6350233"/>
            <a:ext cx="3577696" cy="43091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2800" dirty="0"/>
              <a:t>コチラがわずかに早かった</a:t>
            </a:r>
            <a:endParaRPr lang="ja-JP" altLang="en-US" sz="2800" dirty="0">
              <a:solidFill>
                <a:srgbClr val="FF0000"/>
              </a:solidFill>
            </a:endParaRPr>
          </a:p>
        </p:txBody>
      </p:sp>
      <p:sp>
        <p:nvSpPr>
          <p:cNvPr id="5" name="乗算 4"/>
          <p:cNvSpPr/>
          <p:nvPr/>
        </p:nvSpPr>
        <p:spPr>
          <a:xfrm rot="1578795">
            <a:off x="7557287" y="4335929"/>
            <a:ext cx="877820" cy="877820"/>
          </a:xfrm>
          <a:prstGeom prst="mathMultiply">
            <a:avLst>
              <a:gd name="adj1" fmla="val 100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 name="グループ化 6"/>
          <p:cNvGrpSpPr/>
          <p:nvPr/>
        </p:nvGrpSpPr>
        <p:grpSpPr>
          <a:xfrm>
            <a:off x="7473899" y="2864637"/>
            <a:ext cx="2536876" cy="1003219"/>
            <a:chOff x="7473899" y="2864637"/>
            <a:chExt cx="2536876" cy="1003219"/>
          </a:xfrm>
        </p:grpSpPr>
        <p:sp>
          <p:nvSpPr>
            <p:cNvPr id="20" name="四角形吹き出し 19"/>
            <p:cNvSpPr/>
            <p:nvPr/>
          </p:nvSpPr>
          <p:spPr>
            <a:xfrm>
              <a:off x="7473899" y="2864637"/>
              <a:ext cx="2536876" cy="1003219"/>
            </a:xfrm>
            <a:prstGeom prst="wedgeRectCallout">
              <a:avLst>
                <a:gd name="adj1" fmla="val -65125"/>
                <a:gd name="adj2" fmla="val 8740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dirty="0">
                  <a:solidFill>
                    <a:srgbClr val="FF0000"/>
                  </a:solidFill>
                  <a:latin typeface="UD デジタル 教科書体 NK-R" panose="02020400000000000000" pitchFamily="18" charset="-128"/>
                  <a:ea typeface="UD デジタル 教科書体 NK-R" panose="02020400000000000000" pitchFamily="18" charset="-128"/>
                </a:rPr>
                <a:t>レコードを</a:t>
              </a:r>
              <a:r>
                <a:rPr kumimoji="1" lang="ja-JP" altLang="en-US" dirty="0">
                  <a:solidFill>
                    <a:srgbClr val="FF0000"/>
                  </a:solidFill>
                  <a:latin typeface="UD デジタル 教科書体 NK-R" panose="02020400000000000000" pitchFamily="18" charset="-128"/>
                  <a:ea typeface="UD デジタル 教科書体 NK-R" panose="02020400000000000000" pitchFamily="18" charset="-128"/>
                </a:rPr>
                <a:t>ロック</a:t>
              </a:r>
              <a:endParaRPr kumimoji="1" lang="en-US" altLang="ja-JP" dirty="0">
                <a:solidFill>
                  <a:srgbClr val="FF0000"/>
                </a:solidFill>
                <a:latin typeface="UD デジタル 教科書体 NK-R" panose="02020400000000000000" pitchFamily="18" charset="-128"/>
                <a:ea typeface="UD デジタル 教科書体 NK-R" panose="02020400000000000000" pitchFamily="18" charset="-128"/>
              </a:endParaRPr>
            </a:p>
            <a:p>
              <a:r>
                <a:rPr kumimoji="1" lang="ja-JP" altLang="en-US" dirty="0">
                  <a:solidFill>
                    <a:srgbClr val="FF0000"/>
                  </a:solidFill>
                  <a:latin typeface="UD デジタル 教科書体 NK-R" panose="02020400000000000000" pitchFamily="18" charset="-128"/>
                  <a:ea typeface="UD デジタル 教科書体 NK-R" panose="02020400000000000000" pitchFamily="18" charset="-128"/>
                </a:rPr>
                <a:t>　　　　　</a:t>
              </a:r>
              <a:endParaRPr kumimoji="1" lang="en-US" altLang="ja-JP" dirty="0">
                <a:solidFill>
                  <a:srgbClr val="FF0000"/>
                </a:solidFill>
                <a:latin typeface="UD デジタル 教科書体 NK-R" panose="02020400000000000000" pitchFamily="18" charset="-128"/>
                <a:ea typeface="UD デジタル 教科書体 NK-R" panose="02020400000000000000" pitchFamily="18" charset="-128"/>
              </a:endParaRPr>
            </a:p>
            <a:p>
              <a:r>
                <a:rPr lang="ja-JP" altLang="en-US" dirty="0">
                  <a:solidFill>
                    <a:srgbClr val="FF0000"/>
                  </a:solidFill>
                  <a:latin typeface="UD デジタル 教科書体 NK-R" panose="02020400000000000000" pitchFamily="18" charset="-128"/>
                  <a:ea typeface="UD デジタル 教科書体 NK-R" panose="02020400000000000000" pitchFamily="18" charset="-128"/>
                </a:rPr>
                <a:t>　　　　　しか操作できない</a:t>
              </a:r>
              <a:endParaRPr kumimoji="1" lang="en-US" altLang="ja-JP" dirty="0">
                <a:solidFill>
                  <a:srgbClr val="FF0000"/>
                </a:solidFill>
                <a:latin typeface="UD デジタル 教科書体 NK-R" panose="02020400000000000000" pitchFamily="18" charset="-128"/>
                <a:ea typeface="UD デジタル 教科書体 NK-R" panose="02020400000000000000" pitchFamily="18" charset="-128"/>
              </a:endParaRPr>
            </a:p>
          </p:txBody>
        </p:sp>
        <p:pic>
          <p:nvPicPr>
            <p:cNvPr id="21" name="Picture 6" descr="https://1.bp.blogspot.com/-xoNq47Tu1OM/Vf-aodvzPuI/AAAAAAAAyIU/yWTjoI4wuqY/s800/icon_business_man06.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10757" y="3205622"/>
              <a:ext cx="516086" cy="51699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25347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3"/>
                                        </p:tgtEl>
                                        <p:attrNameLst>
                                          <p:attrName>style.visibility</p:attrName>
                                        </p:attrNameLst>
                                      </p:cBhvr>
                                      <p:to>
                                        <p:strVal val="visible"/>
                                      </p:to>
                                    </p:set>
                                    <p:animEffect transition="in" filter="fade">
                                      <p:cBhvr>
                                        <p:cTn id="31" dur="500"/>
                                        <p:tgtEl>
                                          <p:spTgt spid="6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6"/>
                                        </p:tgtEl>
                                        <p:attrNameLst>
                                          <p:attrName>style.visibility</p:attrName>
                                        </p:attrNameLst>
                                      </p:cBhvr>
                                      <p:to>
                                        <p:strVal val="visible"/>
                                      </p:to>
                                    </p:set>
                                    <p:animEffect transition="in" filter="fade">
                                      <p:cBhvr>
                                        <p:cTn id="41"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5" grpId="0"/>
      <p:bldP spid="17" grpId="0" animBg="1"/>
      <p:bldP spid="66" grpId="0" animBg="1"/>
      <p:bldP spid="18" grpId="0"/>
      <p:bldP spid="5" grpId="0" animBg="1"/>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DC18F3-0DB2-FD2E-3FA0-B0FA7D1482D8}"/>
              </a:ext>
            </a:extLst>
          </p:cNvPr>
          <p:cNvSpPr>
            <a:spLocks noGrp="1"/>
          </p:cNvSpPr>
          <p:nvPr>
            <p:ph type="title"/>
          </p:nvPr>
        </p:nvSpPr>
        <p:spPr/>
        <p:txBody>
          <a:bodyPr/>
          <a:lstStyle/>
          <a:p>
            <a:r>
              <a:rPr lang="ja-JP" altLang="en-US" dirty="0"/>
              <a:t>例えばこんなケース</a:t>
            </a:r>
            <a:r>
              <a:rPr lang="en-US" altLang="ja-JP" dirty="0"/>
              <a:t>:</a:t>
            </a:r>
            <a:r>
              <a:rPr lang="ja-JP" altLang="en-US" dirty="0"/>
              <a:t>ロックあり</a:t>
            </a:r>
            <a:endParaRPr kumimoji="1" lang="ja-JP" altLang="en-US" dirty="0"/>
          </a:p>
        </p:txBody>
      </p:sp>
      <p:sp>
        <p:nvSpPr>
          <p:cNvPr id="4" name="スライド番号プレースホルダー 3">
            <a:extLst>
              <a:ext uri="{FF2B5EF4-FFF2-40B4-BE49-F238E27FC236}">
                <a16:creationId xmlns:a16="http://schemas.microsoft.com/office/drawing/2014/main" id="{40E71C8C-F0CA-4ED0-703F-78779DB236BE}"/>
              </a:ext>
            </a:extLst>
          </p:cNvPr>
          <p:cNvSpPr>
            <a:spLocks noGrp="1"/>
          </p:cNvSpPr>
          <p:nvPr>
            <p:ph type="sldNum" sz="quarter" idx="12"/>
          </p:nvPr>
        </p:nvSpPr>
        <p:spPr/>
        <p:txBody>
          <a:bodyPr/>
          <a:lstStyle/>
          <a:p>
            <a:fld id="{5A94AD81-C81A-455B-A87B-15031EE15849}" type="slidenum">
              <a:rPr kumimoji="1" lang="ja-JP" altLang="en-US" smtClean="0"/>
              <a:t>212</a:t>
            </a:fld>
            <a:endParaRPr kumimoji="1" lang="ja-JP" altLang="en-US"/>
          </a:p>
        </p:txBody>
      </p:sp>
      <p:pic>
        <p:nvPicPr>
          <p:cNvPr id="52" name="Picture 2" descr="https://3.bp.blogspot.com/-JiEaod_8tN0/URec9dXK-NI/AAAAAAAAMV0/KJkrK5iSCGs/s1600/at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3404455"/>
            <a:ext cx="1396314" cy="149440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https://3.bp.blogspot.com/-JiEaod_8tN0/URec9dXK-NI/AAAAAAAAMV0/KJkrK5iSCGs/s1600/at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53655" y="3404455"/>
            <a:ext cx="1396314" cy="1494402"/>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6" descr="https://1.bp.blogspot.com/-xoNq47Tu1OM/Vf-aodvzPuI/AAAAAAAAyIU/yWTjoI4wuqY/s800/icon_business_man0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346" y="4898857"/>
            <a:ext cx="1373474" cy="1375887"/>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グループ化 59"/>
          <p:cNvGrpSpPr/>
          <p:nvPr/>
        </p:nvGrpSpPr>
        <p:grpSpPr>
          <a:xfrm>
            <a:off x="10440528" y="4862826"/>
            <a:ext cx="1409441" cy="1411918"/>
            <a:chOff x="9944359" y="4162915"/>
            <a:chExt cx="1409441" cy="1411918"/>
          </a:xfrm>
        </p:grpSpPr>
        <p:pic>
          <p:nvPicPr>
            <p:cNvPr id="61" name="Picture 8" descr="https://2.bp.blogspot.com/-amTr576Wxb8/Vf-ao4T58TI/AAAAAAAAyIQ/7I8bkC_3V_E/s800/icon_business_man0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44359" y="4162915"/>
              <a:ext cx="1409441" cy="1411918"/>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https://2.bp.blogspot.com/-W_LUuvxwilw/VaBsDuR82HI/AAAAAAAAvWo/BqmzY3csPAA/s800/suit_woman_angry.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8508" t="52972" r="40180" b="35487"/>
            <a:stretch/>
          </p:blipFill>
          <p:spPr bwMode="auto">
            <a:xfrm>
              <a:off x="10508109" y="5077588"/>
              <a:ext cx="281939" cy="20574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3" name="表 2"/>
          <p:cNvGraphicFramePr>
            <a:graphicFrameLocks noGrp="1"/>
          </p:cNvGraphicFramePr>
          <p:nvPr>
            <p:extLst>
              <p:ext uri="{D42A27DB-BD31-4B8C-83A1-F6EECF244321}">
                <p14:modId xmlns:p14="http://schemas.microsoft.com/office/powerpoint/2010/main" val="2470168045"/>
              </p:ext>
            </p:extLst>
          </p:nvPr>
        </p:nvGraphicFramePr>
        <p:xfrm>
          <a:off x="4566577" y="2982707"/>
          <a:ext cx="2709333" cy="2595880"/>
        </p:xfrm>
        <a:graphic>
          <a:graphicData uri="http://schemas.openxmlformats.org/drawingml/2006/table">
            <a:tbl>
              <a:tblPr firstRow="1" bandRow="1">
                <a:tableStyleId>{5C22544A-7EE6-4342-B048-85BDC9FD1C3A}</a:tableStyleId>
              </a:tblPr>
              <a:tblGrid>
                <a:gridCol w="1365955">
                  <a:extLst>
                    <a:ext uri="{9D8B030D-6E8A-4147-A177-3AD203B41FA5}">
                      <a16:colId xmlns:a16="http://schemas.microsoft.com/office/drawing/2014/main" val="439898569"/>
                    </a:ext>
                  </a:extLst>
                </a:gridCol>
                <a:gridCol w="1343378">
                  <a:extLst>
                    <a:ext uri="{9D8B030D-6E8A-4147-A177-3AD203B41FA5}">
                      <a16:colId xmlns:a16="http://schemas.microsoft.com/office/drawing/2014/main" val="2406944582"/>
                    </a:ext>
                  </a:extLst>
                </a:gridCol>
              </a:tblGrid>
              <a:tr h="370840">
                <a:tc>
                  <a:txBody>
                    <a:bodyPr/>
                    <a:lstStyle/>
                    <a:p>
                      <a:pPr algn="ct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口座番号</a:t>
                      </a:r>
                    </a:p>
                  </a:txBody>
                  <a:tcPr anchor="ctr"/>
                </a:tc>
                <a:tc>
                  <a:txBody>
                    <a:bodyPr/>
                    <a:lstStyle/>
                    <a:p>
                      <a:pPr algn="ct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残金</a:t>
                      </a:r>
                    </a:p>
                  </a:txBody>
                  <a:tcPr anchor="ctr"/>
                </a:tc>
                <a:extLst>
                  <a:ext uri="{0D108BD9-81ED-4DB2-BD59-A6C34878D82A}">
                    <a16:rowId xmlns:a16="http://schemas.microsoft.com/office/drawing/2014/main" val="2550919856"/>
                  </a:ext>
                </a:extLst>
              </a:tr>
              <a:tr h="370840">
                <a:tc>
                  <a:txBody>
                    <a:bodyPr/>
                    <a:lstStyle/>
                    <a:p>
                      <a:pPr algn="ctr"/>
                      <a:r>
                        <a:rPr kumimoji="1" lang="en-US" altLang="ja-JP" dirty="0">
                          <a:latin typeface="Tahoma" panose="020B0604030504040204" pitchFamily="34" charset="0"/>
                          <a:ea typeface="Tahoma" panose="020B0604030504040204" pitchFamily="34" charset="0"/>
                          <a:cs typeface="Tahoma" panose="020B0604030504040204" pitchFamily="34" charset="0"/>
                        </a:rPr>
                        <a:t>7201619</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\150,000</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2722332736"/>
                  </a:ext>
                </a:extLst>
              </a:tr>
              <a:tr h="370840">
                <a:tc>
                  <a:txBody>
                    <a:bodyPr/>
                    <a:lstStyle/>
                    <a:p>
                      <a:pPr algn="ct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7201620</a:t>
                      </a:r>
                    </a:p>
                  </a:txBody>
                  <a:tcPr anchor="ctr"/>
                </a:tc>
                <a:tc>
                  <a:txBody>
                    <a:bodyPr/>
                    <a:lstStyle/>
                    <a:p>
                      <a:pPr algn="ct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\236,000</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294507245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7201621</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\666,000</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2776933229"/>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7201622</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\777,000</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1303806477"/>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7201623</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\100,000</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141923972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7201624</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\1,000,000</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1496518120"/>
                  </a:ext>
                </a:extLst>
              </a:tr>
            </a:tbl>
          </a:graphicData>
        </a:graphic>
      </p:graphicFrame>
      <p:sp>
        <p:nvSpPr>
          <p:cNvPr id="64" name="コンテンツ プレースホルダー 2"/>
          <p:cNvSpPr>
            <a:spLocks noGrp="1"/>
          </p:cNvSpPr>
          <p:nvPr>
            <p:ph idx="1"/>
          </p:nvPr>
        </p:nvSpPr>
        <p:spPr>
          <a:xfrm>
            <a:off x="838200" y="965822"/>
            <a:ext cx="10972800" cy="660803"/>
          </a:xfrm>
        </p:spPr>
        <p:txBody>
          <a:bodyPr>
            <a:normAutofit lnSpcReduction="10000"/>
          </a:bodyPr>
          <a:lstStyle/>
          <a:p>
            <a:pPr marL="0" indent="0">
              <a:buNone/>
            </a:pPr>
            <a:r>
              <a:rPr lang="en-US" altLang="ja-JP" dirty="0"/>
              <a:t>2</a:t>
            </a:r>
            <a:r>
              <a:rPr lang="ja-JP" altLang="en-US" dirty="0"/>
              <a:t>人がほぼ同時に同じ口座に</a:t>
            </a:r>
            <a:r>
              <a:rPr lang="en-US" altLang="ja-JP" dirty="0"/>
              <a:t>10,000</a:t>
            </a:r>
            <a:r>
              <a:rPr lang="ja-JP" altLang="en-US" dirty="0"/>
              <a:t>円振り込む</a:t>
            </a:r>
            <a:endParaRPr kumimoji="1" lang="ja-JP" altLang="en-US" dirty="0"/>
          </a:p>
        </p:txBody>
      </p:sp>
      <p:sp>
        <p:nvSpPr>
          <p:cNvPr id="65" name="コンテンツ プレースホルダー 2"/>
          <p:cNvSpPr txBox="1">
            <a:spLocks/>
          </p:cNvSpPr>
          <p:nvPr/>
        </p:nvSpPr>
        <p:spPr>
          <a:xfrm>
            <a:off x="3672817" y="2208067"/>
            <a:ext cx="4846365" cy="6608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solidFill>
                  <a:srgbClr val="FF0000"/>
                </a:solidFill>
              </a:rPr>
              <a:t>「残金</a:t>
            </a:r>
            <a:r>
              <a:rPr lang="en-US" altLang="ja-JP" dirty="0">
                <a:solidFill>
                  <a:srgbClr val="FF0000"/>
                </a:solidFill>
              </a:rPr>
              <a:t>+10,000</a:t>
            </a:r>
            <a:r>
              <a:rPr lang="ja-JP" altLang="en-US" dirty="0">
                <a:solidFill>
                  <a:srgbClr val="FF0000"/>
                </a:solidFill>
              </a:rPr>
              <a:t>」を実行</a:t>
            </a:r>
          </a:p>
        </p:txBody>
      </p:sp>
      <p:sp>
        <p:nvSpPr>
          <p:cNvPr id="17" name="正方形/長方形 16"/>
          <p:cNvSpPr/>
          <p:nvPr/>
        </p:nvSpPr>
        <p:spPr>
          <a:xfrm>
            <a:off x="2548481" y="5423169"/>
            <a:ext cx="1267163"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666,000</a:t>
            </a:r>
          </a:p>
          <a:p>
            <a:pPr algn="ctr"/>
            <a:r>
              <a:rPr lang="en-US" altLang="ja-JP"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a:t>
            </a:r>
          </a:p>
          <a:p>
            <a:pPr algn="ctr"/>
            <a:r>
              <a:rPr kumimoji="1" lang="en-US" altLang="ja-JP"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10,000</a:t>
            </a:r>
            <a:endParaRPr kumimoji="1" lang="ja-JP" altLang="en-US"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66" name="正方形/長方形 65"/>
          <p:cNvSpPr/>
          <p:nvPr/>
        </p:nvSpPr>
        <p:spPr>
          <a:xfrm>
            <a:off x="9026206" y="5423169"/>
            <a:ext cx="1361807"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ロック解除待ち</a:t>
            </a:r>
          </a:p>
        </p:txBody>
      </p:sp>
    </p:spTree>
    <p:extLst>
      <p:ext uri="{BB962C8B-B14F-4D97-AF65-F5344CB8AC3E}">
        <p14:creationId xmlns:p14="http://schemas.microsoft.com/office/powerpoint/2010/main" val="3810811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17" grpId="0" animBg="1"/>
      <p:bldP spid="66" grpId="0" animBg="1"/>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DC18F3-0DB2-FD2E-3FA0-B0FA7D1482D8}"/>
              </a:ext>
            </a:extLst>
          </p:cNvPr>
          <p:cNvSpPr>
            <a:spLocks noGrp="1"/>
          </p:cNvSpPr>
          <p:nvPr>
            <p:ph type="title"/>
          </p:nvPr>
        </p:nvSpPr>
        <p:spPr/>
        <p:txBody>
          <a:bodyPr/>
          <a:lstStyle/>
          <a:p>
            <a:r>
              <a:rPr kumimoji="1" lang="ja-JP" altLang="en-US" dirty="0"/>
              <a:t>例えばこんなケース</a:t>
            </a:r>
            <a:r>
              <a:rPr lang="en-US" altLang="ja-JP" dirty="0"/>
              <a:t>:</a:t>
            </a:r>
            <a:r>
              <a:rPr lang="ja-JP" altLang="en-US" dirty="0"/>
              <a:t>ロックあり</a:t>
            </a:r>
            <a:endParaRPr kumimoji="1" lang="ja-JP" altLang="en-US" dirty="0"/>
          </a:p>
        </p:txBody>
      </p:sp>
      <p:sp>
        <p:nvSpPr>
          <p:cNvPr id="4" name="スライド番号プレースホルダー 3">
            <a:extLst>
              <a:ext uri="{FF2B5EF4-FFF2-40B4-BE49-F238E27FC236}">
                <a16:creationId xmlns:a16="http://schemas.microsoft.com/office/drawing/2014/main" id="{40E71C8C-F0CA-4ED0-703F-78779DB236BE}"/>
              </a:ext>
            </a:extLst>
          </p:cNvPr>
          <p:cNvSpPr>
            <a:spLocks noGrp="1"/>
          </p:cNvSpPr>
          <p:nvPr>
            <p:ph type="sldNum" sz="quarter" idx="12"/>
          </p:nvPr>
        </p:nvSpPr>
        <p:spPr/>
        <p:txBody>
          <a:bodyPr/>
          <a:lstStyle/>
          <a:p>
            <a:fld id="{5A94AD81-C81A-455B-A87B-15031EE15849}" type="slidenum">
              <a:rPr kumimoji="1" lang="ja-JP" altLang="en-US" smtClean="0"/>
              <a:t>213</a:t>
            </a:fld>
            <a:endParaRPr kumimoji="1" lang="ja-JP" altLang="en-US"/>
          </a:p>
        </p:txBody>
      </p:sp>
      <p:pic>
        <p:nvPicPr>
          <p:cNvPr id="52" name="Picture 2" descr="https://3.bp.blogspot.com/-JiEaod_8tN0/URec9dXK-NI/AAAAAAAAMV0/KJkrK5iSCGs/s1600/at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3404455"/>
            <a:ext cx="1396314" cy="149440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https://3.bp.blogspot.com/-JiEaod_8tN0/URec9dXK-NI/AAAAAAAAMV0/KJkrK5iSCGs/s1600/at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53655" y="3404455"/>
            <a:ext cx="1396314" cy="1494402"/>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6" descr="https://1.bp.blogspot.com/-xoNq47Tu1OM/Vf-aodvzPuI/AAAAAAAAyIU/yWTjoI4wuqY/s800/icon_business_man0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346" y="4898857"/>
            <a:ext cx="1373474" cy="1375887"/>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グループ化 59"/>
          <p:cNvGrpSpPr/>
          <p:nvPr/>
        </p:nvGrpSpPr>
        <p:grpSpPr>
          <a:xfrm>
            <a:off x="10440528" y="4862826"/>
            <a:ext cx="1409441" cy="1411918"/>
            <a:chOff x="9944359" y="4162915"/>
            <a:chExt cx="1409441" cy="1411918"/>
          </a:xfrm>
        </p:grpSpPr>
        <p:pic>
          <p:nvPicPr>
            <p:cNvPr id="61" name="Picture 8" descr="https://2.bp.blogspot.com/-amTr576Wxb8/Vf-ao4T58TI/AAAAAAAAyIQ/7I8bkC_3V_E/s800/icon_business_man0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44359" y="4162915"/>
              <a:ext cx="1409441" cy="1411918"/>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https://2.bp.blogspot.com/-W_LUuvxwilw/VaBsDuR82HI/AAAAAAAAvWo/BqmzY3csPAA/s800/suit_woman_angry.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8508" t="52972" r="40180" b="35487"/>
            <a:stretch/>
          </p:blipFill>
          <p:spPr bwMode="auto">
            <a:xfrm>
              <a:off x="10508109" y="5077588"/>
              <a:ext cx="281939" cy="20574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3" name="表 2"/>
          <p:cNvGraphicFramePr>
            <a:graphicFrameLocks noGrp="1"/>
          </p:cNvGraphicFramePr>
          <p:nvPr>
            <p:extLst>
              <p:ext uri="{D42A27DB-BD31-4B8C-83A1-F6EECF244321}">
                <p14:modId xmlns:p14="http://schemas.microsoft.com/office/powerpoint/2010/main" val="2116823302"/>
              </p:ext>
            </p:extLst>
          </p:nvPr>
        </p:nvGraphicFramePr>
        <p:xfrm>
          <a:off x="4566577" y="2982707"/>
          <a:ext cx="2709333" cy="2595880"/>
        </p:xfrm>
        <a:graphic>
          <a:graphicData uri="http://schemas.openxmlformats.org/drawingml/2006/table">
            <a:tbl>
              <a:tblPr firstRow="1" bandRow="1">
                <a:tableStyleId>{5C22544A-7EE6-4342-B048-85BDC9FD1C3A}</a:tableStyleId>
              </a:tblPr>
              <a:tblGrid>
                <a:gridCol w="1365955">
                  <a:extLst>
                    <a:ext uri="{9D8B030D-6E8A-4147-A177-3AD203B41FA5}">
                      <a16:colId xmlns:a16="http://schemas.microsoft.com/office/drawing/2014/main" val="439898569"/>
                    </a:ext>
                  </a:extLst>
                </a:gridCol>
                <a:gridCol w="1343378">
                  <a:extLst>
                    <a:ext uri="{9D8B030D-6E8A-4147-A177-3AD203B41FA5}">
                      <a16:colId xmlns:a16="http://schemas.microsoft.com/office/drawing/2014/main" val="2406944582"/>
                    </a:ext>
                  </a:extLst>
                </a:gridCol>
              </a:tblGrid>
              <a:tr h="370840">
                <a:tc>
                  <a:txBody>
                    <a:bodyPr/>
                    <a:lstStyle/>
                    <a:p>
                      <a:pPr algn="ct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口座番号</a:t>
                      </a:r>
                    </a:p>
                  </a:txBody>
                  <a:tcPr anchor="ctr"/>
                </a:tc>
                <a:tc>
                  <a:txBody>
                    <a:bodyPr/>
                    <a:lstStyle/>
                    <a:p>
                      <a:pPr algn="ct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残金</a:t>
                      </a:r>
                    </a:p>
                  </a:txBody>
                  <a:tcPr anchor="ctr"/>
                </a:tc>
                <a:extLst>
                  <a:ext uri="{0D108BD9-81ED-4DB2-BD59-A6C34878D82A}">
                    <a16:rowId xmlns:a16="http://schemas.microsoft.com/office/drawing/2014/main" val="2550919856"/>
                  </a:ext>
                </a:extLst>
              </a:tr>
              <a:tr h="370840">
                <a:tc>
                  <a:txBody>
                    <a:bodyPr/>
                    <a:lstStyle/>
                    <a:p>
                      <a:pPr algn="ctr"/>
                      <a:r>
                        <a:rPr kumimoji="1" lang="en-US" altLang="ja-JP" dirty="0">
                          <a:latin typeface="Tahoma" panose="020B0604030504040204" pitchFamily="34" charset="0"/>
                          <a:ea typeface="Tahoma" panose="020B0604030504040204" pitchFamily="34" charset="0"/>
                          <a:cs typeface="Tahoma" panose="020B0604030504040204" pitchFamily="34" charset="0"/>
                        </a:rPr>
                        <a:t>7201619</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\150,000</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2722332736"/>
                  </a:ext>
                </a:extLst>
              </a:tr>
              <a:tr h="370840">
                <a:tc>
                  <a:txBody>
                    <a:bodyPr/>
                    <a:lstStyle/>
                    <a:p>
                      <a:pPr algn="ct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7201620</a:t>
                      </a:r>
                    </a:p>
                  </a:txBody>
                  <a:tcPr anchor="ctr"/>
                </a:tc>
                <a:tc>
                  <a:txBody>
                    <a:bodyPr/>
                    <a:lstStyle/>
                    <a:p>
                      <a:pPr algn="ct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\236,000</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294507245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7201621</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a:t>
                      </a:r>
                      <a:r>
                        <a:rPr kumimoji="1" lang="en-US" altLang="ja-JP"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676,000</a:t>
                      </a:r>
                      <a:endParaRPr kumimoji="1" lang="ja-JP" altLang="en-US"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2776933229"/>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7201622</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\777,000</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1303806477"/>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7201623</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\100,000</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141923972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7201624</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\1,000,000</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1496518120"/>
                  </a:ext>
                </a:extLst>
              </a:tr>
            </a:tbl>
          </a:graphicData>
        </a:graphic>
      </p:graphicFrame>
      <p:sp>
        <p:nvSpPr>
          <p:cNvPr id="64" name="コンテンツ プレースホルダー 2"/>
          <p:cNvSpPr>
            <a:spLocks noGrp="1"/>
          </p:cNvSpPr>
          <p:nvPr>
            <p:ph idx="1"/>
          </p:nvPr>
        </p:nvSpPr>
        <p:spPr>
          <a:xfrm>
            <a:off x="838200" y="965822"/>
            <a:ext cx="10972800" cy="660803"/>
          </a:xfrm>
        </p:spPr>
        <p:txBody>
          <a:bodyPr>
            <a:normAutofit lnSpcReduction="10000"/>
          </a:bodyPr>
          <a:lstStyle/>
          <a:p>
            <a:pPr marL="0" indent="0">
              <a:buNone/>
            </a:pPr>
            <a:r>
              <a:rPr lang="en-US" altLang="ja-JP" dirty="0"/>
              <a:t>2</a:t>
            </a:r>
            <a:r>
              <a:rPr lang="ja-JP" altLang="en-US" dirty="0"/>
              <a:t>人がほぼ同時に同じ口座に</a:t>
            </a:r>
            <a:r>
              <a:rPr lang="en-US" altLang="ja-JP" dirty="0"/>
              <a:t>10,000</a:t>
            </a:r>
            <a:r>
              <a:rPr lang="ja-JP" altLang="en-US" dirty="0"/>
              <a:t>円振り込む</a:t>
            </a:r>
            <a:endParaRPr kumimoji="1" lang="ja-JP" altLang="en-US" dirty="0"/>
          </a:p>
        </p:txBody>
      </p:sp>
      <p:sp>
        <p:nvSpPr>
          <p:cNvPr id="65" name="コンテンツ プレースホルダー 2"/>
          <p:cNvSpPr txBox="1">
            <a:spLocks/>
          </p:cNvSpPr>
          <p:nvPr/>
        </p:nvSpPr>
        <p:spPr>
          <a:xfrm>
            <a:off x="3672817" y="2208067"/>
            <a:ext cx="4985761" cy="6608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solidFill>
                  <a:srgbClr val="FF0000"/>
                </a:solidFill>
              </a:rPr>
              <a:t>フィールドに結果を書込む</a:t>
            </a:r>
          </a:p>
        </p:txBody>
      </p:sp>
      <p:sp>
        <p:nvSpPr>
          <p:cNvPr id="17" name="正方形/長方形 16"/>
          <p:cNvSpPr/>
          <p:nvPr/>
        </p:nvSpPr>
        <p:spPr>
          <a:xfrm>
            <a:off x="2548481" y="5423169"/>
            <a:ext cx="1267163"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676,000</a:t>
            </a:r>
          </a:p>
        </p:txBody>
      </p:sp>
      <p:sp>
        <p:nvSpPr>
          <p:cNvPr id="66" name="正方形/長方形 65"/>
          <p:cNvSpPr/>
          <p:nvPr/>
        </p:nvSpPr>
        <p:spPr>
          <a:xfrm>
            <a:off x="9026206" y="5423169"/>
            <a:ext cx="1361807"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676,000</a:t>
            </a:r>
          </a:p>
        </p:txBody>
      </p:sp>
      <p:cxnSp>
        <p:nvCxnSpPr>
          <p:cNvPr id="15" name="直線矢印コネクタ 14"/>
          <p:cNvCxnSpPr/>
          <p:nvPr/>
        </p:nvCxnSpPr>
        <p:spPr>
          <a:xfrm flipV="1">
            <a:off x="3855043" y="4363272"/>
            <a:ext cx="2240957" cy="141422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楕円 15"/>
          <p:cNvSpPr/>
          <p:nvPr/>
        </p:nvSpPr>
        <p:spPr>
          <a:xfrm>
            <a:off x="5928493" y="4039915"/>
            <a:ext cx="1427449" cy="41903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矢印コネクタ 17"/>
          <p:cNvCxnSpPr/>
          <p:nvPr/>
        </p:nvCxnSpPr>
        <p:spPr>
          <a:xfrm>
            <a:off x="7275910" y="4328319"/>
            <a:ext cx="1879309" cy="106901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四角形吹き出し 8"/>
          <p:cNvSpPr/>
          <p:nvPr/>
        </p:nvSpPr>
        <p:spPr>
          <a:xfrm>
            <a:off x="7645282" y="2868870"/>
            <a:ext cx="1784110" cy="1003219"/>
          </a:xfrm>
          <a:prstGeom prst="wedgeRectCallout">
            <a:avLst>
              <a:gd name="adj1" fmla="val -65125"/>
              <a:gd name="adj2" fmla="val 8740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latin typeface="UD デジタル 教科書体 NK-R" panose="02020400000000000000" pitchFamily="18" charset="-128"/>
                <a:ea typeface="UD デジタル 教科書体 NK-R" panose="02020400000000000000" pitchFamily="18" charset="-128"/>
              </a:rPr>
              <a:t>ロック解除</a:t>
            </a:r>
            <a:endParaRPr kumimoji="1" lang="ja-JP" altLang="en-US"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Tree>
    <p:extLst>
      <p:ext uri="{BB962C8B-B14F-4D97-AF65-F5344CB8AC3E}">
        <p14:creationId xmlns:p14="http://schemas.microsoft.com/office/powerpoint/2010/main" val="3820045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fade">
                                      <p:cBhvr>
                                        <p:cTn id="33"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17" grpId="0" animBg="1"/>
      <p:bldP spid="66" grpId="0" animBg="1"/>
      <p:bldP spid="16" grpId="0" animBg="1"/>
      <p:bldP spid="9" grpId="0" animBg="1"/>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DC18F3-0DB2-FD2E-3FA0-B0FA7D1482D8}"/>
              </a:ext>
            </a:extLst>
          </p:cNvPr>
          <p:cNvSpPr>
            <a:spLocks noGrp="1"/>
          </p:cNvSpPr>
          <p:nvPr>
            <p:ph type="title"/>
          </p:nvPr>
        </p:nvSpPr>
        <p:spPr/>
        <p:txBody>
          <a:bodyPr/>
          <a:lstStyle/>
          <a:p>
            <a:r>
              <a:rPr kumimoji="1" lang="ja-JP" altLang="en-US" dirty="0"/>
              <a:t>例えばこんなケース</a:t>
            </a:r>
            <a:r>
              <a:rPr lang="en-US" altLang="ja-JP" dirty="0"/>
              <a:t>:</a:t>
            </a:r>
            <a:r>
              <a:rPr lang="ja-JP" altLang="en-US" dirty="0"/>
              <a:t>ロックあり</a:t>
            </a:r>
            <a:endParaRPr kumimoji="1" lang="ja-JP" altLang="en-US" dirty="0"/>
          </a:p>
        </p:txBody>
      </p:sp>
      <p:sp>
        <p:nvSpPr>
          <p:cNvPr id="4" name="スライド番号プレースホルダー 3">
            <a:extLst>
              <a:ext uri="{FF2B5EF4-FFF2-40B4-BE49-F238E27FC236}">
                <a16:creationId xmlns:a16="http://schemas.microsoft.com/office/drawing/2014/main" id="{40E71C8C-F0CA-4ED0-703F-78779DB236BE}"/>
              </a:ext>
            </a:extLst>
          </p:cNvPr>
          <p:cNvSpPr>
            <a:spLocks noGrp="1"/>
          </p:cNvSpPr>
          <p:nvPr>
            <p:ph type="sldNum" sz="quarter" idx="12"/>
          </p:nvPr>
        </p:nvSpPr>
        <p:spPr/>
        <p:txBody>
          <a:bodyPr/>
          <a:lstStyle/>
          <a:p>
            <a:fld id="{5A94AD81-C81A-455B-A87B-15031EE15849}" type="slidenum">
              <a:rPr kumimoji="1" lang="ja-JP" altLang="en-US" smtClean="0"/>
              <a:t>214</a:t>
            </a:fld>
            <a:endParaRPr kumimoji="1" lang="ja-JP" altLang="en-US"/>
          </a:p>
        </p:txBody>
      </p:sp>
      <p:pic>
        <p:nvPicPr>
          <p:cNvPr id="52" name="Picture 2" descr="https://3.bp.blogspot.com/-JiEaod_8tN0/URec9dXK-NI/AAAAAAAAMV0/KJkrK5iSCGs/s1600/at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3404455"/>
            <a:ext cx="1396314" cy="149440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https://3.bp.blogspot.com/-JiEaod_8tN0/URec9dXK-NI/AAAAAAAAMV0/KJkrK5iSCGs/s1600/at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53655" y="3404455"/>
            <a:ext cx="1396314" cy="1494402"/>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6" descr="https://1.bp.blogspot.com/-xoNq47Tu1OM/Vf-aodvzPuI/AAAAAAAAyIU/yWTjoI4wuqY/s800/icon_business_man0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346" y="4898857"/>
            <a:ext cx="1373474" cy="1375887"/>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グループ化 59"/>
          <p:cNvGrpSpPr/>
          <p:nvPr/>
        </p:nvGrpSpPr>
        <p:grpSpPr>
          <a:xfrm>
            <a:off x="10440528" y="4862826"/>
            <a:ext cx="1409441" cy="1411918"/>
            <a:chOff x="9944359" y="4162915"/>
            <a:chExt cx="1409441" cy="1411918"/>
          </a:xfrm>
        </p:grpSpPr>
        <p:pic>
          <p:nvPicPr>
            <p:cNvPr id="61" name="Picture 8" descr="https://2.bp.blogspot.com/-amTr576Wxb8/Vf-ao4T58TI/AAAAAAAAyIQ/7I8bkC_3V_E/s800/icon_business_man0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44359" y="4162915"/>
              <a:ext cx="1409441" cy="1411918"/>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https://2.bp.blogspot.com/-W_LUuvxwilw/VaBsDuR82HI/AAAAAAAAvWo/BqmzY3csPAA/s800/suit_woman_angry.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8508" t="52972" r="40180" b="35487"/>
            <a:stretch/>
          </p:blipFill>
          <p:spPr bwMode="auto">
            <a:xfrm>
              <a:off x="10508109" y="5077588"/>
              <a:ext cx="281939" cy="20574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3" name="表 2"/>
          <p:cNvGraphicFramePr>
            <a:graphicFrameLocks noGrp="1"/>
          </p:cNvGraphicFramePr>
          <p:nvPr>
            <p:extLst>
              <p:ext uri="{D42A27DB-BD31-4B8C-83A1-F6EECF244321}">
                <p14:modId xmlns:p14="http://schemas.microsoft.com/office/powerpoint/2010/main" val="418225734"/>
              </p:ext>
            </p:extLst>
          </p:nvPr>
        </p:nvGraphicFramePr>
        <p:xfrm>
          <a:off x="4566577" y="2982707"/>
          <a:ext cx="2709333" cy="2595880"/>
        </p:xfrm>
        <a:graphic>
          <a:graphicData uri="http://schemas.openxmlformats.org/drawingml/2006/table">
            <a:tbl>
              <a:tblPr firstRow="1" bandRow="1">
                <a:tableStyleId>{5C22544A-7EE6-4342-B048-85BDC9FD1C3A}</a:tableStyleId>
              </a:tblPr>
              <a:tblGrid>
                <a:gridCol w="1365955">
                  <a:extLst>
                    <a:ext uri="{9D8B030D-6E8A-4147-A177-3AD203B41FA5}">
                      <a16:colId xmlns:a16="http://schemas.microsoft.com/office/drawing/2014/main" val="439898569"/>
                    </a:ext>
                  </a:extLst>
                </a:gridCol>
                <a:gridCol w="1343378">
                  <a:extLst>
                    <a:ext uri="{9D8B030D-6E8A-4147-A177-3AD203B41FA5}">
                      <a16:colId xmlns:a16="http://schemas.microsoft.com/office/drawing/2014/main" val="2406944582"/>
                    </a:ext>
                  </a:extLst>
                </a:gridCol>
              </a:tblGrid>
              <a:tr h="370840">
                <a:tc>
                  <a:txBody>
                    <a:bodyPr/>
                    <a:lstStyle/>
                    <a:p>
                      <a:pPr algn="ct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口座番号</a:t>
                      </a:r>
                    </a:p>
                  </a:txBody>
                  <a:tcPr anchor="ctr"/>
                </a:tc>
                <a:tc>
                  <a:txBody>
                    <a:bodyPr/>
                    <a:lstStyle/>
                    <a:p>
                      <a:pPr algn="ct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残金</a:t>
                      </a:r>
                    </a:p>
                  </a:txBody>
                  <a:tcPr anchor="ctr"/>
                </a:tc>
                <a:extLst>
                  <a:ext uri="{0D108BD9-81ED-4DB2-BD59-A6C34878D82A}">
                    <a16:rowId xmlns:a16="http://schemas.microsoft.com/office/drawing/2014/main" val="2550919856"/>
                  </a:ext>
                </a:extLst>
              </a:tr>
              <a:tr h="370840">
                <a:tc>
                  <a:txBody>
                    <a:bodyPr/>
                    <a:lstStyle/>
                    <a:p>
                      <a:pPr algn="ctr"/>
                      <a:r>
                        <a:rPr kumimoji="1" lang="en-US" altLang="ja-JP" dirty="0">
                          <a:latin typeface="Tahoma" panose="020B0604030504040204" pitchFamily="34" charset="0"/>
                          <a:ea typeface="Tahoma" panose="020B0604030504040204" pitchFamily="34" charset="0"/>
                          <a:cs typeface="Tahoma" panose="020B0604030504040204" pitchFamily="34" charset="0"/>
                        </a:rPr>
                        <a:t>7201619</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\150,000</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2722332736"/>
                  </a:ext>
                </a:extLst>
              </a:tr>
              <a:tr h="370840">
                <a:tc>
                  <a:txBody>
                    <a:bodyPr/>
                    <a:lstStyle/>
                    <a:p>
                      <a:pPr algn="ct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7201620</a:t>
                      </a:r>
                    </a:p>
                  </a:txBody>
                  <a:tcPr anchor="ctr"/>
                </a:tc>
                <a:tc>
                  <a:txBody>
                    <a:bodyPr/>
                    <a:lstStyle/>
                    <a:p>
                      <a:pPr algn="ct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\236,000</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294507245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7201621</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\676,000</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2776933229"/>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7201622</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\777,000</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1303806477"/>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7201623</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\100,000</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141923972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7201624</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\1,000,000</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1496518120"/>
                  </a:ext>
                </a:extLst>
              </a:tr>
            </a:tbl>
          </a:graphicData>
        </a:graphic>
      </p:graphicFrame>
      <p:sp>
        <p:nvSpPr>
          <p:cNvPr id="64" name="コンテンツ プレースホルダー 2"/>
          <p:cNvSpPr>
            <a:spLocks noGrp="1"/>
          </p:cNvSpPr>
          <p:nvPr>
            <p:ph idx="1"/>
          </p:nvPr>
        </p:nvSpPr>
        <p:spPr>
          <a:xfrm>
            <a:off x="838200" y="965822"/>
            <a:ext cx="10972800" cy="660803"/>
          </a:xfrm>
        </p:spPr>
        <p:txBody>
          <a:bodyPr>
            <a:normAutofit lnSpcReduction="10000"/>
          </a:bodyPr>
          <a:lstStyle/>
          <a:p>
            <a:pPr marL="0" indent="0">
              <a:buNone/>
            </a:pPr>
            <a:r>
              <a:rPr lang="en-US" altLang="ja-JP" dirty="0"/>
              <a:t>2</a:t>
            </a:r>
            <a:r>
              <a:rPr lang="ja-JP" altLang="en-US" dirty="0"/>
              <a:t>人がほぼ同時に同じ口座に</a:t>
            </a:r>
            <a:r>
              <a:rPr lang="en-US" altLang="ja-JP" dirty="0"/>
              <a:t>10,000</a:t>
            </a:r>
            <a:r>
              <a:rPr lang="ja-JP" altLang="en-US" dirty="0"/>
              <a:t>円振り込む</a:t>
            </a:r>
            <a:endParaRPr kumimoji="1" lang="ja-JP" altLang="en-US" dirty="0"/>
          </a:p>
        </p:txBody>
      </p:sp>
      <p:sp>
        <p:nvSpPr>
          <p:cNvPr id="65" name="コンテンツ プレースホルダー 2"/>
          <p:cNvSpPr txBox="1">
            <a:spLocks/>
          </p:cNvSpPr>
          <p:nvPr/>
        </p:nvSpPr>
        <p:spPr>
          <a:xfrm>
            <a:off x="3672817" y="2208067"/>
            <a:ext cx="4846365" cy="6608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solidFill>
                  <a:srgbClr val="FF0000"/>
                </a:solidFill>
              </a:rPr>
              <a:t>「残金</a:t>
            </a:r>
            <a:r>
              <a:rPr lang="en-US" altLang="ja-JP" dirty="0">
                <a:solidFill>
                  <a:srgbClr val="FF0000"/>
                </a:solidFill>
              </a:rPr>
              <a:t>+10,000</a:t>
            </a:r>
            <a:r>
              <a:rPr lang="ja-JP" altLang="en-US" dirty="0">
                <a:solidFill>
                  <a:srgbClr val="FF0000"/>
                </a:solidFill>
              </a:rPr>
              <a:t>」を実行</a:t>
            </a:r>
          </a:p>
        </p:txBody>
      </p:sp>
      <p:sp>
        <p:nvSpPr>
          <p:cNvPr id="66" name="正方形/長方形 65"/>
          <p:cNvSpPr/>
          <p:nvPr/>
        </p:nvSpPr>
        <p:spPr>
          <a:xfrm>
            <a:off x="9026206" y="5423169"/>
            <a:ext cx="1361807"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676,000</a:t>
            </a:r>
          </a:p>
          <a:p>
            <a:pPr algn="ctr"/>
            <a:r>
              <a:rPr lang="en-US" altLang="ja-JP"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a:t>
            </a:r>
          </a:p>
          <a:p>
            <a:pPr algn="ctr"/>
            <a:r>
              <a:rPr lang="en-US" altLang="ja-JP"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10,000</a:t>
            </a:r>
            <a:endParaRPr lang="ja-JP" altLang="en-US"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Tree>
    <p:extLst>
      <p:ext uri="{BB962C8B-B14F-4D97-AF65-F5344CB8AC3E}">
        <p14:creationId xmlns:p14="http://schemas.microsoft.com/office/powerpoint/2010/main" val="13011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fade">
                                      <p:cBhvr>
                                        <p:cTn id="12"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DC18F3-0DB2-FD2E-3FA0-B0FA7D1482D8}"/>
              </a:ext>
            </a:extLst>
          </p:cNvPr>
          <p:cNvSpPr>
            <a:spLocks noGrp="1"/>
          </p:cNvSpPr>
          <p:nvPr>
            <p:ph type="title"/>
          </p:nvPr>
        </p:nvSpPr>
        <p:spPr/>
        <p:txBody>
          <a:bodyPr/>
          <a:lstStyle/>
          <a:p>
            <a:r>
              <a:rPr kumimoji="1" lang="ja-JP" altLang="en-US" dirty="0"/>
              <a:t>例えばこんなケース</a:t>
            </a:r>
            <a:r>
              <a:rPr lang="en-US" altLang="ja-JP" dirty="0"/>
              <a:t>:</a:t>
            </a:r>
            <a:r>
              <a:rPr lang="ja-JP" altLang="en-US" dirty="0"/>
              <a:t>ロックあり</a:t>
            </a:r>
            <a:endParaRPr kumimoji="1" lang="ja-JP" altLang="en-US" dirty="0"/>
          </a:p>
        </p:txBody>
      </p:sp>
      <p:sp>
        <p:nvSpPr>
          <p:cNvPr id="4" name="スライド番号プレースホルダー 3">
            <a:extLst>
              <a:ext uri="{FF2B5EF4-FFF2-40B4-BE49-F238E27FC236}">
                <a16:creationId xmlns:a16="http://schemas.microsoft.com/office/drawing/2014/main" id="{40E71C8C-F0CA-4ED0-703F-78779DB236BE}"/>
              </a:ext>
            </a:extLst>
          </p:cNvPr>
          <p:cNvSpPr>
            <a:spLocks noGrp="1"/>
          </p:cNvSpPr>
          <p:nvPr>
            <p:ph type="sldNum" sz="quarter" idx="12"/>
          </p:nvPr>
        </p:nvSpPr>
        <p:spPr/>
        <p:txBody>
          <a:bodyPr/>
          <a:lstStyle/>
          <a:p>
            <a:fld id="{5A94AD81-C81A-455B-A87B-15031EE15849}" type="slidenum">
              <a:rPr kumimoji="1" lang="ja-JP" altLang="en-US" smtClean="0"/>
              <a:t>215</a:t>
            </a:fld>
            <a:endParaRPr kumimoji="1" lang="ja-JP" altLang="en-US"/>
          </a:p>
        </p:txBody>
      </p:sp>
      <p:pic>
        <p:nvPicPr>
          <p:cNvPr id="52" name="Picture 2" descr="https://3.bp.blogspot.com/-JiEaod_8tN0/URec9dXK-NI/AAAAAAAAMV0/KJkrK5iSCGs/s1600/at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7054" y="2913920"/>
            <a:ext cx="1396314" cy="149440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https://3.bp.blogspot.com/-JiEaod_8tN0/URec9dXK-NI/AAAAAAAAMV0/KJkrK5iSCGs/s1600/at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52509" y="2913920"/>
            <a:ext cx="1396314" cy="1494402"/>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6" descr="https://1.bp.blogspot.com/-xoNq47Tu1OM/Vf-aodvzPuI/AAAAAAAAyIU/yWTjoI4wuqY/s800/icon_business_man0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200" y="4408322"/>
            <a:ext cx="1373474" cy="1375887"/>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グループ化 59"/>
          <p:cNvGrpSpPr/>
          <p:nvPr/>
        </p:nvGrpSpPr>
        <p:grpSpPr>
          <a:xfrm>
            <a:off x="10539382" y="4372291"/>
            <a:ext cx="1409441" cy="1411918"/>
            <a:chOff x="9944359" y="4162915"/>
            <a:chExt cx="1409441" cy="1411918"/>
          </a:xfrm>
        </p:grpSpPr>
        <p:pic>
          <p:nvPicPr>
            <p:cNvPr id="61" name="Picture 8" descr="https://2.bp.blogspot.com/-amTr576Wxb8/Vf-ao4T58TI/AAAAAAAAyIQ/7I8bkC_3V_E/s800/icon_business_man0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44359" y="4162915"/>
              <a:ext cx="1409441" cy="1411918"/>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https://2.bp.blogspot.com/-W_LUuvxwilw/VaBsDuR82HI/AAAAAAAAvWo/BqmzY3csPAA/s800/suit_woman_angry.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8508" t="52972" r="40180" b="35487"/>
            <a:stretch/>
          </p:blipFill>
          <p:spPr bwMode="auto">
            <a:xfrm>
              <a:off x="10508109" y="5077588"/>
              <a:ext cx="281939" cy="20574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3" name="表 2"/>
          <p:cNvGraphicFramePr>
            <a:graphicFrameLocks noGrp="1"/>
          </p:cNvGraphicFramePr>
          <p:nvPr>
            <p:extLst>
              <p:ext uri="{D42A27DB-BD31-4B8C-83A1-F6EECF244321}">
                <p14:modId xmlns:p14="http://schemas.microsoft.com/office/powerpoint/2010/main" val="2172774503"/>
              </p:ext>
            </p:extLst>
          </p:nvPr>
        </p:nvGraphicFramePr>
        <p:xfrm>
          <a:off x="4665431" y="2492172"/>
          <a:ext cx="2709333" cy="2595880"/>
        </p:xfrm>
        <a:graphic>
          <a:graphicData uri="http://schemas.openxmlformats.org/drawingml/2006/table">
            <a:tbl>
              <a:tblPr firstRow="1" bandRow="1">
                <a:tableStyleId>{5C22544A-7EE6-4342-B048-85BDC9FD1C3A}</a:tableStyleId>
              </a:tblPr>
              <a:tblGrid>
                <a:gridCol w="1365955">
                  <a:extLst>
                    <a:ext uri="{9D8B030D-6E8A-4147-A177-3AD203B41FA5}">
                      <a16:colId xmlns:a16="http://schemas.microsoft.com/office/drawing/2014/main" val="439898569"/>
                    </a:ext>
                  </a:extLst>
                </a:gridCol>
                <a:gridCol w="1343378">
                  <a:extLst>
                    <a:ext uri="{9D8B030D-6E8A-4147-A177-3AD203B41FA5}">
                      <a16:colId xmlns:a16="http://schemas.microsoft.com/office/drawing/2014/main" val="2406944582"/>
                    </a:ext>
                  </a:extLst>
                </a:gridCol>
              </a:tblGrid>
              <a:tr h="370840">
                <a:tc>
                  <a:txBody>
                    <a:bodyPr/>
                    <a:lstStyle/>
                    <a:p>
                      <a:pPr algn="ct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口座番号</a:t>
                      </a:r>
                    </a:p>
                  </a:txBody>
                  <a:tcPr anchor="ctr"/>
                </a:tc>
                <a:tc>
                  <a:txBody>
                    <a:bodyPr/>
                    <a:lstStyle/>
                    <a:p>
                      <a:pPr algn="ct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残金</a:t>
                      </a:r>
                    </a:p>
                  </a:txBody>
                  <a:tcPr anchor="ctr"/>
                </a:tc>
                <a:extLst>
                  <a:ext uri="{0D108BD9-81ED-4DB2-BD59-A6C34878D82A}">
                    <a16:rowId xmlns:a16="http://schemas.microsoft.com/office/drawing/2014/main" val="2550919856"/>
                  </a:ext>
                </a:extLst>
              </a:tr>
              <a:tr h="370840">
                <a:tc>
                  <a:txBody>
                    <a:bodyPr/>
                    <a:lstStyle/>
                    <a:p>
                      <a:pPr algn="ctr"/>
                      <a:r>
                        <a:rPr kumimoji="1" lang="en-US" altLang="ja-JP" dirty="0">
                          <a:latin typeface="Tahoma" panose="020B0604030504040204" pitchFamily="34" charset="0"/>
                          <a:ea typeface="Tahoma" panose="020B0604030504040204" pitchFamily="34" charset="0"/>
                          <a:cs typeface="Tahoma" panose="020B0604030504040204" pitchFamily="34" charset="0"/>
                        </a:rPr>
                        <a:t>7201619</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\150,000</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2722332736"/>
                  </a:ext>
                </a:extLst>
              </a:tr>
              <a:tr h="370840">
                <a:tc>
                  <a:txBody>
                    <a:bodyPr/>
                    <a:lstStyle/>
                    <a:p>
                      <a:pPr algn="ct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7201620</a:t>
                      </a:r>
                    </a:p>
                  </a:txBody>
                  <a:tcPr anchor="ctr"/>
                </a:tc>
                <a:tc>
                  <a:txBody>
                    <a:bodyPr/>
                    <a:lstStyle/>
                    <a:p>
                      <a:pPr algn="ct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\236,000</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294507245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7201621</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a:t>
                      </a:r>
                      <a:r>
                        <a:rPr kumimoji="1" lang="en-US" altLang="ja-JP"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686,000</a:t>
                      </a:r>
                      <a:endParaRPr kumimoji="1" lang="ja-JP" altLang="en-US"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2776933229"/>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7201622</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\777,000</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1303806477"/>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7201623</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\100,000</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141923972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7201624</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\1,000,000</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1496518120"/>
                  </a:ext>
                </a:extLst>
              </a:tr>
            </a:tbl>
          </a:graphicData>
        </a:graphic>
      </p:graphicFrame>
      <p:sp>
        <p:nvSpPr>
          <p:cNvPr id="64" name="コンテンツ プレースホルダー 2"/>
          <p:cNvSpPr>
            <a:spLocks noGrp="1"/>
          </p:cNvSpPr>
          <p:nvPr>
            <p:ph idx="1"/>
          </p:nvPr>
        </p:nvSpPr>
        <p:spPr>
          <a:xfrm>
            <a:off x="838200" y="965822"/>
            <a:ext cx="10972800" cy="660803"/>
          </a:xfrm>
        </p:spPr>
        <p:txBody>
          <a:bodyPr>
            <a:normAutofit lnSpcReduction="10000"/>
          </a:bodyPr>
          <a:lstStyle/>
          <a:p>
            <a:pPr marL="0" indent="0">
              <a:buNone/>
            </a:pPr>
            <a:r>
              <a:rPr lang="en-US" altLang="ja-JP" dirty="0"/>
              <a:t>2</a:t>
            </a:r>
            <a:r>
              <a:rPr lang="ja-JP" altLang="en-US" dirty="0"/>
              <a:t>人がほぼ同時に同じ口座に</a:t>
            </a:r>
            <a:r>
              <a:rPr lang="en-US" altLang="ja-JP" dirty="0"/>
              <a:t>10,000</a:t>
            </a:r>
            <a:r>
              <a:rPr lang="ja-JP" altLang="en-US" dirty="0"/>
              <a:t>円振り込む</a:t>
            </a:r>
            <a:endParaRPr kumimoji="1" lang="ja-JP" altLang="en-US" dirty="0"/>
          </a:p>
        </p:txBody>
      </p:sp>
      <p:sp>
        <p:nvSpPr>
          <p:cNvPr id="65" name="コンテンツ プレースホルダー 2"/>
          <p:cNvSpPr txBox="1">
            <a:spLocks/>
          </p:cNvSpPr>
          <p:nvPr/>
        </p:nvSpPr>
        <p:spPr>
          <a:xfrm>
            <a:off x="3771671" y="1717532"/>
            <a:ext cx="4985761" cy="6608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solidFill>
                  <a:srgbClr val="FF0000"/>
                </a:solidFill>
              </a:rPr>
              <a:t>フィールドに結果を書込む</a:t>
            </a:r>
          </a:p>
        </p:txBody>
      </p:sp>
      <p:sp>
        <p:nvSpPr>
          <p:cNvPr id="66" name="正方形/長方形 65"/>
          <p:cNvSpPr/>
          <p:nvPr/>
        </p:nvSpPr>
        <p:spPr>
          <a:xfrm>
            <a:off x="9125060" y="4932634"/>
            <a:ext cx="1361807"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686,000</a:t>
            </a:r>
          </a:p>
        </p:txBody>
      </p:sp>
      <p:sp>
        <p:nvSpPr>
          <p:cNvPr id="16" name="楕円 15"/>
          <p:cNvSpPr/>
          <p:nvPr/>
        </p:nvSpPr>
        <p:spPr>
          <a:xfrm>
            <a:off x="6027347" y="3549380"/>
            <a:ext cx="1427449" cy="41903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矢印コネクタ 17"/>
          <p:cNvCxnSpPr/>
          <p:nvPr/>
        </p:nvCxnSpPr>
        <p:spPr>
          <a:xfrm flipH="1" flipV="1">
            <a:off x="7287288" y="3872737"/>
            <a:ext cx="1837772" cy="10598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コンテンツ プレースホルダー 2"/>
          <p:cNvSpPr txBox="1">
            <a:spLocks/>
          </p:cNvSpPr>
          <p:nvPr/>
        </p:nvSpPr>
        <p:spPr>
          <a:xfrm>
            <a:off x="752476" y="6002048"/>
            <a:ext cx="10927804" cy="6608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t>データベースのロック機能により矛盾なく処理を行えた</a:t>
            </a:r>
          </a:p>
        </p:txBody>
      </p:sp>
    </p:spTree>
    <p:extLst>
      <p:ext uri="{BB962C8B-B14F-4D97-AF65-F5344CB8AC3E}">
        <p14:creationId xmlns:p14="http://schemas.microsoft.com/office/powerpoint/2010/main" val="2327652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fade">
                                      <p:cBhvr>
                                        <p:cTn id="12" dur="500"/>
                                        <p:tgtEl>
                                          <p:spTgt spid="6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animBg="1"/>
      <p:bldP spid="16" grpId="0" animBg="1"/>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DC18F3-0DB2-FD2E-3FA0-B0FA7D1482D8}"/>
              </a:ext>
            </a:extLst>
          </p:cNvPr>
          <p:cNvSpPr>
            <a:spLocks noGrp="1"/>
          </p:cNvSpPr>
          <p:nvPr>
            <p:ph type="title"/>
          </p:nvPr>
        </p:nvSpPr>
        <p:spPr/>
        <p:txBody>
          <a:bodyPr/>
          <a:lstStyle/>
          <a:p>
            <a:r>
              <a:rPr lang="ja-JP" altLang="en-US" dirty="0"/>
              <a:t>例えばこんなケース</a:t>
            </a:r>
            <a:endParaRPr kumimoji="1" lang="ja-JP" altLang="en-US" dirty="0"/>
          </a:p>
        </p:txBody>
      </p:sp>
      <p:sp>
        <p:nvSpPr>
          <p:cNvPr id="4" name="スライド番号プレースホルダー 3">
            <a:extLst>
              <a:ext uri="{FF2B5EF4-FFF2-40B4-BE49-F238E27FC236}">
                <a16:creationId xmlns:a16="http://schemas.microsoft.com/office/drawing/2014/main" id="{40E71C8C-F0CA-4ED0-703F-78779DB236BE}"/>
              </a:ext>
            </a:extLst>
          </p:cNvPr>
          <p:cNvSpPr>
            <a:spLocks noGrp="1"/>
          </p:cNvSpPr>
          <p:nvPr>
            <p:ph type="sldNum" sz="quarter" idx="12"/>
          </p:nvPr>
        </p:nvSpPr>
        <p:spPr/>
        <p:txBody>
          <a:bodyPr/>
          <a:lstStyle/>
          <a:p>
            <a:fld id="{5A94AD81-C81A-455B-A87B-15031EE15849}" type="slidenum">
              <a:rPr kumimoji="1" lang="ja-JP" altLang="en-US" smtClean="0"/>
              <a:t>216</a:t>
            </a:fld>
            <a:endParaRPr kumimoji="1" lang="ja-JP" altLang="en-US"/>
          </a:p>
        </p:txBody>
      </p:sp>
      <p:pic>
        <p:nvPicPr>
          <p:cNvPr id="52" name="Picture 2" descr="https://3.bp.blogspot.com/-JiEaod_8tN0/URec9dXK-NI/AAAAAAAAMV0/KJkrK5iSCGs/s1600/at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7054" y="2913920"/>
            <a:ext cx="1396314" cy="149440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https://3.bp.blogspot.com/-JiEaod_8tN0/URec9dXK-NI/AAAAAAAAMV0/KJkrK5iSCGs/s1600/at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52509" y="2913920"/>
            <a:ext cx="1396314" cy="1494402"/>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6" descr="https://1.bp.blogspot.com/-xoNq47Tu1OM/Vf-aodvzPuI/AAAAAAAAyIU/yWTjoI4wuqY/s800/icon_business_man0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200" y="4408322"/>
            <a:ext cx="1373474" cy="1375887"/>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グループ化 59"/>
          <p:cNvGrpSpPr/>
          <p:nvPr/>
        </p:nvGrpSpPr>
        <p:grpSpPr>
          <a:xfrm>
            <a:off x="10539382" y="4372291"/>
            <a:ext cx="1409441" cy="1411918"/>
            <a:chOff x="9944359" y="4162915"/>
            <a:chExt cx="1409441" cy="1411918"/>
          </a:xfrm>
        </p:grpSpPr>
        <p:pic>
          <p:nvPicPr>
            <p:cNvPr id="61" name="Picture 8" descr="https://2.bp.blogspot.com/-amTr576Wxb8/Vf-ao4T58TI/AAAAAAAAyIQ/7I8bkC_3V_E/s800/icon_business_man0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44359" y="4162915"/>
              <a:ext cx="1409441" cy="1411918"/>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https://2.bp.blogspot.com/-W_LUuvxwilw/VaBsDuR82HI/AAAAAAAAvWo/BqmzY3csPAA/s800/suit_woman_angry.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8508" t="52972" r="40180" b="35487"/>
            <a:stretch/>
          </p:blipFill>
          <p:spPr bwMode="auto">
            <a:xfrm>
              <a:off x="10508109" y="5077588"/>
              <a:ext cx="281939" cy="20574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3" name="表 2"/>
          <p:cNvGraphicFramePr>
            <a:graphicFrameLocks noGrp="1"/>
          </p:cNvGraphicFramePr>
          <p:nvPr>
            <p:extLst>
              <p:ext uri="{D42A27DB-BD31-4B8C-83A1-F6EECF244321}">
                <p14:modId xmlns:p14="http://schemas.microsoft.com/office/powerpoint/2010/main" val="1356708718"/>
              </p:ext>
            </p:extLst>
          </p:nvPr>
        </p:nvGraphicFramePr>
        <p:xfrm>
          <a:off x="4665431" y="2492172"/>
          <a:ext cx="2709333" cy="2595880"/>
        </p:xfrm>
        <a:graphic>
          <a:graphicData uri="http://schemas.openxmlformats.org/drawingml/2006/table">
            <a:tbl>
              <a:tblPr firstRow="1" bandRow="1">
                <a:tableStyleId>{5C22544A-7EE6-4342-B048-85BDC9FD1C3A}</a:tableStyleId>
              </a:tblPr>
              <a:tblGrid>
                <a:gridCol w="1365955">
                  <a:extLst>
                    <a:ext uri="{9D8B030D-6E8A-4147-A177-3AD203B41FA5}">
                      <a16:colId xmlns:a16="http://schemas.microsoft.com/office/drawing/2014/main" val="439898569"/>
                    </a:ext>
                  </a:extLst>
                </a:gridCol>
                <a:gridCol w="1343378">
                  <a:extLst>
                    <a:ext uri="{9D8B030D-6E8A-4147-A177-3AD203B41FA5}">
                      <a16:colId xmlns:a16="http://schemas.microsoft.com/office/drawing/2014/main" val="2406944582"/>
                    </a:ext>
                  </a:extLst>
                </a:gridCol>
              </a:tblGrid>
              <a:tr h="370840">
                <a:tc>
                  <a:txBody>
                    <a:bodyPr/>
                    <a:lstStyle/>
                    <a:p>
                      <a:pPr algn="ct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口座番号</a:t>
                      </a:r>
                    </a:p>
                  </a:txBody>
                  <a:tcPr anchor="ctr"/>
                </a:tc>
                <a:tc>
                  <a:txBody>
                    <a:bodyPr/>
                    <a:lstStyle/>
                    <a:p>
                      <a:pPr algn="ct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残金</a:t>
                      </a:r>
                    </a:p>
                  </a:txBody>
                  <a:tcPr anchor="ctr"/>
                </a:tc>
                <a:extLst>
                  <a:ext uri="{0D108BD9-81ED-4DB2-BD59-A6C34878D82A}">
                    <a16:rowId xmlns:a16="http://schemas.microsoft.com/office/drawing/2014/main" val="2550919856"/>
                  </a:ext>
                </a:extLst>
              </a:tr>
              <a:tr h="370840">
                <a:tc>
                  <a:txBody>
                    <a:bodyPr/>
                    <a:lstStyle/>
                    <a:p>
                      <a:pPr algn="ctr"/>
                      <a:r>
                        <a:rPr kumimoji="1" lang="en-US" altLang="ja-JP" dirty="0">
                          <a:latin typeface="Tahoma" panose="020B0604030504040204" pitchFamily="34" charset="0"/>
                          <a:ea typeface="Tahoma" panose="020B0604030504040204" pitchFamily="34" charset="0"/>
                          <a:cs typeface="Tahoma" panose="020B0604030504040204" pitchFamily="34" charset="0"/>
                        </a:rPr>
                        <a:t>7201619</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\150,000</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2722332736"/>
                  </a:ext>
                </a:extLst>
              </a:tr>
              <a:tr h="370840">
                <a:tc>
                  <a:txBody>
                    <a:bodyPr/>
                    <a:lstStyle/>
                    <a:p>
                      <a:pPr algn="ct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7201620</a:t>
                      </a:r>
                    </a:p>
                  </a:txBody>
                  <a:tcPr anchor="ctr"/>
                </a:tc>
                <a:tc>
                  <a:txBody>
                    <a:bodyPr/>
                    <a:lstStyle/>
                    <a:p>
                      <a:pPr algn="ct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\236,000</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294507245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7201621</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a:t>
                      </a:r>
                      <a:r>
                        <a:rPr kumimoji="1" lang="en-US" altLang="ja-JP"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686,000</a:t>
                      </a:r>
                      <a:endParaRPr kumimoji="1" lang="ja-JP" altLang="en-US"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2776933229"/>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7201622</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\777,000</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1303806477"/>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7201623</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\100,000</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141923972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7201624</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\1,000,000</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1496518120"/>
                  </a:ext>
                </a:extLst>
              </a:tr>
            </a:tbl>
          </a:graphicData>
        </a:graphic>
      </p:graphicFrame>
      <p:sp>
        <p:nvSpPr>
          <p:cNvPr id="64" name="コンテンツ プレースホルダー 2"/>
          <p:cNvSpPr>
            <a:spLocks noGrp="1"/>
          </p:cNvSpPr>
          <p:nvPr>
            <p:ph idx="1"/>
          </p:nvPr>
        </p:nvSpPr>
        <p:spPr>
          <a:xfrm>
            <a:off x="838200" y="965822"/>
            <a:ext cx="10972800" cy="660803"/>
          </a:xfrm>
        </p:spPr>
        <p:txBody>
          <a:bodyPr>
            <a:normAutofit lnSpcReduction="10000"/>
          </a:bodyPr>
          <a:lstStyle/>
          <a:p>
            <a:pPr marL="0" indent="0">
              <a:buNone/>
            </a:pPr>
            <a:r>
              <a:rPr lang="ja-JP" altLang="en-US" dirty="0"/>
              <a:t>互いの口座に</a:t>
            </a:r>
            <a:r>
              <a:rPr lang="en-US" altLang="ja-JP" dirty="0"/>
              <a:t>10,000</a:t>
            </a:r>
            <a:r>
              <a:rPr lang="ja-JP" altLang="en-US" dirty="0"/>
              <a:t>円振り込む（    がわずかに早い</a:t>
            </a:r>
            <a:r>
              <a:rPr lang="en-US" altLang="ja-JP" dirty="0"/>
              <a:t>)</a:t>
            </a:r>
            <a:endParaRPr kumimoji="1" lang="ja-JP" altLang="en-US" dirty="0"/>
          </a:p>
        </p:txBody>
      </p:sp>
      <p:sp>
        <p:nvSpPr>
          <p:cNvPr id="65" name="コンテンツ プレースホルダー 2"/>
          <p:cNvSpPr txBox="1">
            <a:spLocks/>
          </p:cNvSpPr>
          <p:nvPr/>
        </p:nvSpPr>
        <p:spPr>
          <a:xfrm>
            <a:off x="1800225" y="1717532"/>
            <a:ext cx="8858250" cy="6608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solidFill>
                  <a:srgbClr val="FF0000"/>
                </a:solidFill>
              </a:rPr>
              <a:t>自分の口座の残金を取得・－</a:t>
            </a:r>
            <a:r>
              <a:rPr lang="en-US" altLang="ja-JP" dirty="0">
                <a:solidFill>
                  <a:srgbClr val="FF0000"/>
                </a:solidFill>
              </a:rPr>
              <a:t>10,000</a:t>
            </a:r>
            <a:r>
              <a:rPr lang="ja-JP" altLang="en-US" dirty="0">
                <a:solidFill>
                  <a:srgbClr val="FF0000"/>
                </a:solidFill>
              </a:rPr>
              <a:t>する</a:t>
            </a:r>
          </a:p>
        </p:txBody>
      </p:sp>
      <p:sp>
        <p:nvSpPr>
          <p:cNvPr id="66" name="正方形/長方形 65"/>
          <p:cNvSpPr/>
          <p:nvPr/>
        </p:nvSpPr>
        <p:spPr>
          <a:xfrm>
            <a:off x="9152577" y="4865118"/>
            <a:ext cx="1361807"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ja-JP"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686,000</a:t>
            </a:r>
          </a:p>
          <a:p>
            <a:pPr algn="ctr"/>
            <a:r>
              <a:rPr lang="ja-JP" altLang="en-US"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a:t>
            </a:r>
            <a:endParaRPr lang="en-US" altLang="ja-JP"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a:p>
            <a:pPr algn="ctr"/>
            <a:r>
              <a:rPr lang="en-US" altLang="ja-JP"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676,000</a:t>
            </a:r>
          </a:p>
        </p:txBody>
      </p:sp>
      <p:sp>
        <p:nvSpPr>
          <p:cNvPr id="16" name="楕円 15"/>
          <p:cNvSpPr/>
          <p:nvPr/>
        </p:nvSpPr>
        <p:spPr>
          <a:xfrm>
            <a:off x="5987959" y="3215942"/>
            <a:ext cx="1427449" cy="38450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矢印コネクタ 17"/>
          <p:cNvCxnSpPr>
            <a:stCxn id="16" idx="2"/>
            <a:endCxn id="29" idx="0"/>
          </p:cNvCxnSpPr>
          <p:nvPr/>
        </p:nvCxnSpPr>
        <p:spPr>
          <a:xfrm flipH="1">
            <a:off x="2945093" y="3408196"/>
            <a:ext cx="3042866" cy="145692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コンテンツ プレースホルダー 2"/>
          <p:cNvSpPr txBox="1">
            <a:spLocks/>
          </p:cNvSpPr>
          <p:nvPr/>
        </p:nvSpPr>
        <p:spPr>
          <a:xfrm>
            <a:off x="1197076" y="2482263"/>
            <a:ext cx="1206298" cy="40651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2000" dirty="0"/>
              <a:t>7201620</a:t>
            </a:r>
            <a:endParaRPr lang="ja-JP" altLang="en-US" sz="2000" dirty="0"/>
          </a:p>
        </p:txBody>
      </p:sp>
      <p:sp>
        <p:nvSpPr>
          <p:cNvPr id="20" name="コンテンツ プレースホルダー 2"/>
          <p:cNvSpPr txBox="1">
            <a:spLocks/>
          </p:cNvSpPr>
          <p:nvPr/>
        </p:nvSpPr>
        <p:spPr>
          <a:xfrm>
            <a:off x="10796298" y="2492172"/>
            <a:ext cx="1206298" cy="40651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2000" dirty="0"/>
              <a:t>7201621</a:t>
            </a:r>
            <a:endParaRPr lang="ja-JP" altLang="en-US" sz="2000" dirty="0"/>
          </a:p>
        </p:txBody>
      </p:sp>
      <p:pic>
        <p:nvPicPr>
          <p:cNvPr id="21" name="Picture 6" descr="https://1.bp.blogspot.com/-xoNq47Tu1OM/Vf-aodvzPuI/AAAAAAAAyIU/yWTjoI4wuqY/s800/icon_business_man06.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05675" y="965822"/>
            <a:ext cx="581025" cy="582045"/>
          </a:xfrm>
          <a:prstGeom prst="rect">
            <a:avLst/>
          </a:prstGeom>
          <a:noFill/>
          <a:extLst>
            <a:ext uri="{909E8E84-426E-40DD-AFC4-6F175D3DCCD1}">
              <a14:hiddenFill xmlns:a14="http://schemas.microsoft.com/office/drawing/2010/main">
                <a:solidFill>
                  <a:srgbClr val="FFFFFF"/>
                </a:solidFill>
              </a14:hiddenFill>
            </a:ext>
          </a:extLst>
        </p:spPr>
      </p:pic>
      <p:sp>
        <p:nvSpPr>
          <p:cNvPr id="24" name="楕円 23"/>
          <p:cNvSpPr/>
          <p:nvPr/>
        </p:nvSpPr>
        <p:spPr>
          <a:xfrm>
            <a:off x="5967637" y="3619500"/>
            <a:ext cx="1427449" cy="380014"/>
          </a:xfrm>
          <a:prstGeom prst="ellipse">
            <a:avLst/>
          </a:prstGeom>
          <a:noFill/>
          <a:ln w="57150">
            <a:solidFill>
              <a:schemeClr val="tx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a:stCxn id="24" idx="6"/>
            <a:endCxn id="66" idx="1"/>
          </p:cNvCxnSpPr>
          <p:nvPr/>
        </p:nvCxnSpPr>
        <p:spPr>
          <a:xfrm>
            <a:off x="7395086" y="3809507"/>
            <a:ext cx="1757491" cy="1512811"/>
          </a:xfrm>
          <a:prstGeom prst="straightConnector1">
            <a:avLst/>
          </a:prstGeom>
          <a:ln w="57150">
            <a:solidFill>
              <a:schemeClr val="tx2">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正方形/長方形 28"/>
          <p:cNvSpPr/>
          <p:nvPr/>
        </p:nvSpPr>
        <p:spPr>
          <a:xfrm>
            <a:off x="2264189" y="4865118"/>
            <a:ext cx="1361807"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ja-JP"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236,000</a:t>
            </a:r>
          </a:p>
          <a:p>
            <a:pPr algn="ctr"/>
            <a:r>
              <a:rPr lang="ja-JP" altLang="en-US"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a:t>
            </a:r>
            <a:endParaRPr lang="en-US" altLang="ja-JP"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a:p>
            <a:pPr algn="ctr"/>
            <a:r>
              <a:rPr lang="en-US" altLang="ja-JP"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226,000</a:t>
            </a:r>
          </a:p>
        </p:txBody>
      </p:sp>
      <p:sp>
        <p:nvSpPr>
          <p:cNvPr id="35" name="四角形吹き出し 34"/>
          <p:cNvSpPr/>
          <p:nvPr/>
        </p:nvSpPr>
        <p:spPr>
          <a:xfrm>
            <a:off x="7305675" y="2802859"/>
            <a:ext cx="1714500" cy="366394"/>
          </a:xfrm>
          <a:prstGeom prst="wedgeRectCallout">
            <a:avLst>
              <a:gd name="adj1" fmla="val -50482"/>
              <a:gd name="adj2" fmla="val 10560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dirty="0">
                <a:solidFill>
                  <a:srgbClr val="FF0000"/>
                </a:solidFill>
                <a:latin typeface="UD デジタル 教科書体 NK-R" panose="02020400000000000000" pitchFamily="18" charset="-128"/>
                <a:ea typeface="UD デジタル 教科書体 NK-R" panose="02020400000000000000" pitchFamily="18" charset="-128"/>
              </a:rPr>
              <a:t>レコードを</a:t>
            </a:r>
            <a:r>
              <a:rPr kumimoji="1" lang="ja-JP" altLang="en-US" dirty="0">
                <a:solidFill>
                  <a:srgbClr val="FF0000"/>
                </a:solidFill>
                <a:latin typeface="UD デジタル 教科書体 NK-R" panose="02020400000000000000" pitchFamily="18" charset="-128"/>
                <a:ea typeface="UD デジタル 教科書体 NK-R" panose="02020400000000000000" pitchFamily="18" charset="-128"/>
              </a:rPr>
              <a:t>ロック</a:t>
            </a:r>
            <a:endParaRPr kumimoji="1" lang="en-US" altLang="ja-JP" dirty="0">
              <a:solidFill>
                <a:srgbClr val="FF0000"/>
              </a:solidFill>
              <a:latin typeface="UD デジタル 教科書体 NK-R" panose="02020400000000000000" pitchFamily="18" charset="-128"/>
              <a:ea typeface="UD デジタル 教科書体 NK-R" panose="02020400000000000000" pitchFamily="18" charset="-128"/>
            </a:endParaRPr>
          </a:p>
          <a:p>
            <a:r>
              <a:rPr kumimoji="1" lang="ja-JP" altLang="en-US" dirty="0">
                <a:solidFill>
                  <a:srgbClr val="FF0000"/>
                </a:solidFill>
                <a:latin typeface="UD デジタル 教科書体 NK-R" panose="02020400000000000000" pitchFamily="18" charset="-128"/>
                <a:ea typeface="UD デジタル 教科書体 NK-R" panose="02020400000000000000" pitchFamily="18" charset="-128"/>
              </a:rPr>
              <a:t>　　　　　</a:t>
            </a:r>
            <a:endParaRPr kumimoji="1" lang="en-US" altLang="ja-JP" dirty="0">
              <a:solidFill>
                <a:srgbClr val="FF0000"/>
              </a:solidFill>
              <a:latin typeface="UD デジタル 教科書体 NK-R" panose="02020400000000000000" pitchFamily="18" charset="-128"/>
              <a:ea typeface="UD デジタル 教科書体 NK-R" panose="02020400000000000000" pitchFamily="18" charset="-128"/>
            </a:endParaRPr>
          </a:p>
          <a:p>
            <a:r>
              <a:rPr lang="ja-JP" altLang="en-US" dirty="0">
                <a:solidFill>
                  <a:srgbClr val="FF0000"/>
                </a:solidFill>
                <a:latin typeface="UD デジタル 教科書体 NK-R" panose="02020400000000000000" pitchFamily="18" charset="-128"/>
                <a:ea typeface="UD デジタル 教科書体 NK-R" panose="02020400000000000000" pitchFamily="18" charset="-128"/>
              </a:rPr>
              <a:t>　</a:t>
            </a:r>
            <a:endParaRPr kumimoji="1" lang="en-US" altLang="ja-JP" dirty="0">
              <a:solidFill>
                <a:srgbClr val="FF0000"/>
              </a:solidFill>
              <a:latin typeface="UD デジタル 教科書体 NK-R" panose="02020400000000000000" pitchFamily="18" charset="-128"/>
              <a:ea typeface="UD デジタル 教科書体 NK-R" panose="02020400000000000000" pitchFamily="18" charset="-128"/>
            </a:endParaRPr>
          </a:p>
        </p:txBody>
      </p:sp>
      <p:sp>
        <p:nvSpPr>
          <p:cNvPr id="37" name="四角形吹き出し 36"/>
          <p:cNvSpPr/>
          <p:nvPr/>
        </p:nvSpPr>
        <p:spPr>
          <a:xfrm>
            <a:off x="7790206" y="3338585"/>
            <a:ext cx="1744319" cy="366394"/>
          </a:xfrm>
          <a:prstGeom prst="wedgeRectCallout">
            <a:avLst>
              <a:gd name="adj1" fmla="val -68504"/>
              <a:gd name="adj2" fmla="val 9000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dirty="0">
                <a:solidFill>
                  <a:schemeClr val="accent2"/>
                </a:solidFill>
                <a:latin typeface="UD デジタル 教科書体 NK-R" panose="02020400000000000000" pitchFamily="18" charset="-128"/>
                <a:ea typeface="UD デジタル 教科書体 NK-R" panose="02020400000000000000" pitchFamily="18" charset="-128"/>
              </a:rPr>
              <a:t>レコードを</a:t>
            </a:r>
            <a:r>
              <a:rPr kumimoji="1" lang="ja-JP" altLang="en-US" dirty="0">
                <a:solidFill>
                  <a:schemeClr val="accent2"/>
                </a:solidFill>
                <a:latin typeface="UD デジタル 教科書体 NK-R" panose="02020400000000000000" pitchFamily="18" charset="-128"/>
                <a:ea typeface="UD デジタル 教科書体 NK-R" panose="02020400000000000000" pitchFamily="18" charset="-128"/>
              </a:rPr>
              <a:t>ロック</a:t>
            </a:r>
            <a:endParaRPr kumimoji="1" lang="en-US" altLang="ja-JP" dirty="0">
              <a:solidFill>
                <a:schemeClr val="accent2"/>
              </a:solidFill>
              <a:latin typeface="UD デジタル 教科書体 NK-R" panose="02020400000000000000" pitchFamily="18" charset="-128"/>
              <a:ea typeface="UD デジタル 教科書体 NK-R" panose="02020400000000000000" pitchFamily="18" charset="-128"/>
            </a:endParaRPr>
          </a:p>
          <a:p>
            <a:r>
              <a:rPr kumimoji="1" lang="ja-JP" altLang="en-US" dirty="0">
                <a:solidFill>
                  <a:srgbClr val="FF0000"/>
                </a:solidFill>
                <a:latin typeface="UD デジタル 教科書体 NK-R" panose="02020400000000000000" pitchFamily="18" charset="-128"/>
                <a:ea typeface="UD デジタル 教科書体 NK-R" panose="02020400000000000000" pitchFamily="18" charset="-128"/>
              </a:rPr>
              <a:t>　　　　　</a:t>
            </a:r>
            <a:endParaRPr kumimoji="1" lang="en-US" altLang="ja-JP" dirty="0">
              <a:solidFill>
                <a:srgbClr val="FF0000"/>
              </a:solidFill>
              <a:latin typeface="UD デジタル 教科書体 NK-R" panose="02020400000000000000" pitchFamily="18" charset="-128"/>
              <a:ea typeface="UD デジタル 教科書体 NK-R" panose="02020400000000000000" pitchFamily="18" charset="-128"/>
            </a:endParaRPr>
          </a:p>
          <a:p>
            <a:r>
              <a:rPr lang="ja-JP" altLang="en-US" dirty="0">
                <a:solidFill>
                  <a:srgbClr val="FF0000"/>
                </a:solidFill>
                <a:latin typeface="UD デジタル 教科書体 NK-R" panose="02020400000000000000" pitchFamily="18" charset="-128"/>
                <a:ea typeface="UD デジタル 教科書体 NK-R" panose="02020400000000000000" pitchFamily="18" charset="-128"/>
              </a:rPr>
              <a:t>　</a:t>
            </a:r>
            <a:endParaRPr kumimoji="1" lang="en-US" altLang="ja-JP" dirty="0">
              <a:solidFill>
                <a:srgbClr val="FF0000"/>
              </a:solidFill>
              <a:latin typeface="UD デジタル 教科書体 NK-R" panose="02020400000000000000" pitchFamily="18" charset="-128"/>
              <a:ea typeface="UD デジタル 教科書体 NK-R" panose="02020400000000000000" pitchFamily="18" charset="-128"/>
            </a:endParaRPr>
          </a:p>
        </p:txBody>
      </p:sp>
    </p:spTree>
    <p:extLst>
      <p:ext uri="{BB962C8B-B14F-4D97-AF65-F5344CB8AC3E}">
        <p14:creationId xmlns:p14="http://schemas.microsoft.com/office/powerpoint/2010/main" val="3585951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animBg="1"/>
      <p:bldP spid="16" grpId="0" animBg="1"/>
      <p:bldP spid="24" grpId="0" animBg="1"/>
      <p:bldP spid="29" grpId="0" animBg="1"/>
      <p:bldP spid="35" grpId="0" animBg="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DC18F3-0DB2-FD2E-3FA0-B0FA7D1482D8}"/>
              </a:ext>
            </a:extLst>
          </p:cNvPr>
          <p:cNvSpPr>
            <a:spLocks noGrp="1"/>
          </p:cNvSpPr>
          <p:nvPr>
            <p:ph type="title"/>
          </p:nvPr>
        </p:nvSpPr>
        <p:spPr/>
        <p:txBody>
          <a:bodyPr/>
          <a:lstStyle/>
          <a:p>
            <a:r>
              <a:rPr lang="ja-JP" altLang="en-US" dirty="0"/>
              <a:t>デッドロック</a:t>
            </a:r>
            <a:endParaRPr kumimoji="1" lang="ja-JP" altLang="en-US" dirty="0"/>
          </a:p>
        </p:txBody>
      </p:sp>
      <p:sp>
        <p:nvSpPr>
          <p:cNvPr id="4" name="スライド番号プレースホルダー 3">
            <a:extLst>
              <a:ext uri="{FF2B5EF4-FFF2-40B4-BE49-F238E27FC236}">
                <a16:creationId xmlns:a16="http://schemas.microsoft.com/office/drawing/2014/main" id="{40E71C8C-F0CA-4ED0-703F-78779DB236BE}"/>
              </a:ext>
            </a:extLst>
          </p:cNvPr>
          <p:cNvSpPr>
            <a:spLocks noGrp="1"/>
          </p:cNvSpPr>
          <p:nvPr>
            <p:ph type="sldNum" sz="quarter" idx="12"/>
          </p:nvPr>
        </p:nvSpPr>
        <p:spPr/>
        <p:txBody>
          <a:bodyPr/>
          <a:lstStyle/>
          <a:p>
            <a:fld id="{5A94AD81-C81A-455B-A87B-15031EE15849}" type="slidenum">
              <a:rPr kumimoji="1" lang="ja-JP" altLang="en-US" smtClean="0"/>
              <a:t>217</a:t>
            </a:fld>
            <a:endParaRPr kumimoji="1" lang="ja-JP" altLang="en-US"/>
          </a:p>
        </p:txBody>
      </p:sp>
      <p:pic>
        <p:nvPicPr>
          <p:cNvPr id="52" name="Picture 2" descr="https://3.bp.blogspot.com/-JiEaod_8tN0/URec9dXK-NI/AAAAAAAAMV0/KJkrK5iSCGs/s1600/at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7054" y="2823013"/>
            <a:ext cx="1396314" cy="149440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https://3.bp.blogspot.com/-JiEaod_8tN0/URec9dXK-NI/AAAAAAAAMV0/KJkrK5iSCGs/s1600/at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52509" y="2823013"/>
            <a:ext cx="1396314" cy="1494402"/>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6" descr="https://1.bp.blogspot.com/-xoNq47Tu1OM/Vf-aodvzPuI/AAAAAAAAyIU/yWTjoI4wuqY/s800/icon_business_man0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200" y="4317415"/>
            <a:ext cx="1373474" cy="1375887"/>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グループ化 59"/>
          <p:cNvGrpSpPr/>
          <p:nvPr/>
        </p:nvGrpSpPr>
        <p:grpSpPr>
          <a:xfrm>
            <a:off x="10539382" y="4281384"/>
            <a:ext cx="1409441" cy="1411918"/>
            <a:chOff x="9944359" y="4162915"/>
            <a:chExt cx="1409441" cy="1411918"/>
          </a:xfrm>
        </p:grpSpPr>
        <p:pic>
          <p:nvPicPr>
            <p:cNvPr id="61" name="Picture 8" descr="https://2.bp.blogspot.com/-amTr576Wxb8/Vf-ao4T58TI/AAAAAAAAyIQ/7I8bkC_3V_E/s800/icon_business_man0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44359" y="4162915"/>
              <a:ext cx="1409441" cy="1411918"/>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https://2.bp.blogspot.com/-W_LUuvxwilw/VaBsDuR82HI/AAAAAAAAvWo/BqmzY3csPAA/s800/suit_woman_angry.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8508" t="52972" r="40180" b="35487"/>
            <a:stretch/>
          </p:blipFill>
          <p:spPr bwMode="auto">
            <a:xfrm>
              <a:off x="10508109" y="5077588"/>
              <a:ext cx="281939" cy="20574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3" name="表 2"/>
          <p:cNvGraphicFramePr>
            <a:graphicFrameLocks noGrp="1"/>
          </p:cNvGraphicFramePr>
          <p:nvPr>
            <p:extLst>
              <p:ext uri="{D42A27DB-BD31-4B8C-83A1-F6EECF244321}">
                <p14:modId xmlns:p14="http://schemas.microsoft.com/office/powerpoint/2010/main" val="1273486144"/>
              </p:ext>
            </p:extLst>
          </p:nvPr>
        </p:nvGraphicFramePr>
        <p:xfrm>
          <a:off x="4665431" y="2401265"/>
          <a:ext cx="2709333" cy="2595880"/>
        </p:xfrm>
        <a:graphic>
          <a:graphicData uri="http://schemas.openxmlformats.org/drawingml/2006/table">
            <a:tbl>
              <a:tblPr firstRow="1" bandRow="1">
                <a:tableStyleId>{5C22544A-7EE6-4342-B048-85BDC9FD1C3A}</a:tableStyleId>
              </a:tblPr>
              <a:tblGrid>
                <a:gridCol w="1365955">
                  <a:extLst>
                    <a:ext uri="{9D8B030D-6E8A-4147-A177-3AD203B41FA5}">
                      <a16:colId xmlns:a16="http://schemas.microsoft.com/office/drawing/2014/main" val="439898569"/>
                    </a:ext>
                  </a:extLst>
                </a:gridCol>
                <a:gridCol w="1343378">
                  <a:extLst>
                    <a:ext uri="{9D8B030D-6E8A-4147-A177-3AD203B41FA5}">
                      <a16:colId xmlns:a16="http://schemas.microsoft.com/office/drawing/2014/main" val="2406944582"/>
                    </a:ext>
                  </a:extLst>
                </a:gridCol>
              </a:tblGrid>
              <a:tr h="370840">
                <a:tc>
                  <a:txBody>
                    <a:bodyPr/>
                    <a:lstStyle/>
                    <a:p>
                      <a:pPr algn="ct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口座番号</a:t>
                      </a:r>
                    </a:p>
                  </a:txBody>
                  <a:tcPr anchor="ctr"/>
                </a:tc>
                <a:tc>
                  <a:txBody>
                    <a:bodyPr/>
                    <a:lstStyle/>
                    <a:p>
                      <a:pPr algn="ct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残金</a:t>
                      </a:r>
                    </a:p>
                  </a:txBody>
                  <a:tcPr anchor="ctr"/>
                </a:tc>
                <a:extLst>
                  <a:ext uri="{0D108BD9-81ED-4DB2-BD59-A6C34878D82A}">
                    <a16:rowId xmlns:a16="http://schemas.microsoft.com/office/drawing/2014/main" val="2550919856"/>
                  </a:ext>
                </a:extLst>
              </a:tr>
              <a:tr h="370840">
                <a:tc>
                  <a:txBody>
                    <a:bodyPr/>
                    <a:lstStyle/>
                    <a:p>
                      <a:pPr algn="ctr"/>
                      <a:r>
                        <a:rPr kumimoji="1" lang="en-US" altLang="ja-JP" dirty="0">
                          <a:latin typeface="Tahoma" panose="020B0604030504040204" pitchFamily="34" charset="0"/>
                          <a:ea typeface="Tahoma" panose="020B0604030504040204" pitchFamily="34" charset="0"/>
                          <a:cs typeface="Tahoma" panose="020B0604030504040204" pitchFamily="34" charset="0"/>
                        </a:rPr>
                        <a:t>7201619</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ct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\150,000</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2722332736"/>
                  </a:ext>
                </a:extLst>
              </a:tr>
              <a:tr h="370840">
                <a:tc>
                  <a:txBody>
                    <a:bodyPr/>
                    <a:lstStyle/>
                    <a:p>
                      <a:pPr algn="ct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7201620</a:t>
                      </a:r>
                    </a:p>
                  </a:txBody>
                  <a:tcPr anchor="ctr"/>
                </a:tc>
                <a:tc>
                  <a:txBody>
                    <a:bodyPr/>
                    <a:lstStyle/>
                    <a:p>
                      <a:pPr algn="ct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\236,000</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294507245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7201621</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a:t>
                      </a:r>
                      <a:r>
                        <a:rPr kumimoji="1" lang="en-US" altLang="ja-JP"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686,000</a:t>
                      </a:r>
                      <a:endParaRPr kumimoji="1" lang="ja-JP" altLang="en-US"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2776933229"/>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7201622</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\777,000</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1303806477"/>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7201623</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\100,000</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141923972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7201624</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\1,000,000</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1496518120"/>
                  </a:ext>
                </a:extLst>
              </a:tr>
            </a:tbl>
          </a:graphicData>
        </a:graphic>
      </p:graphicFrame>
      <p:sp>
        <p:nvSpPr>
          <p:cNvPr id="64" name="コンテンツ プレースホルダー 2"/>
          <p:cNvSpPr>
            <a:spLocks noGrp="1"/>
          </p:cNvSpPr>
          <p:nvPr>
            <p:ph idx="1"/>
          </p:nvPr>
        </p:nvSpPr>
        <p:spPr>
          <a:xfrm>
            <a:off x="838200" y="965822"/>
            <a:ext cx="10972800" cy="660803"/>
          </a:xfrm>
        </p:spPr>
        <p:txBody>
          <a:bodyPr>
            <a:normAutofit lnSpcReduction="10000"/>
          </a:bodyPr>
          <a:lstStyle/>
          <a:p>
            <a:pPr marL="0" indent="0">
              <a:buNone/>
            </a:pPr>
            <a:r>
              <a:rPr lang="ja-JP" altLang="en-US" dirty="0"/>
              <a:t>互いの口座に</a:t>
            </a:r>
            <a:r>
              <a:rPr lang="en-US" altLang="ja-JP" dirty="0"/>
              <a:t>10,000</a:t>
            </a:r>
            <a:r>
              <a:rPr lang="ja-JP" altLang="en-US" dirty="0"/>
              <a:t>円振り込む（    がわずかに早い</a:t>
            </a:r>
            <a:r>
              <a:rPr lang="en-US" altLang="ja-JP" dirty="0"/>
              <a:t>)</a:t>
            </a:r>
            <a:endParaRPr kumimoji="1" lang="ja-JP" altLang="en-US" dirty="0"/>
          </a:p>
        </p:txBody>
      </p:sp>
      <p:sp>
        <p:nvSpPr>
          <p:cNvPr id="65" name="コンテンツ プレースホルダー 2"/>
          <p:cNvSpPr txBox="1">
            <a:spLocks/>
          </p:cNvSpPr>
          <p:nvPr/>
        </p:nvSpPr>
        <p:spPr>
          <a:xfrm>
            <a:off x="1800225" y="1626625"/>
            <a:ext cx="8191500" cy="6608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solidFill>
                  <a:srgbClr val="FF0000"/>
                </a:solidFill>
              </a:rPr>
              <a:t>相手の口座の残金を取得・</a:t>
            </a:r>
            <a:r>
              <a:rPr lang="en-US" altLang="ja-JP" dirty="0">
                <a:solidFill>
                  <a:srgbClr val="FF0000"/>
                </a:solidFill>
              </a:rPr>
              <a:t>+10,000</a:t>
            </a:r>
            <a:r>
              <a:rPr lang="ja-JP" altLang="en-US" dirty="0">
                <a:solidFill>
                  <a:srgbClr val="FF0000"/>
                </a:solidFill>
              </a:rPr>
              <a:t>する</a:t>
            </a:r>
          </a:p>
        </p:txBody>
      </p:sp>
      <p:sp>
        <p:nvSpPr>
          <p:cNvPr id="66" name="正方形/長方形 65"/>
          <p:cNvSpPr/>
          <p:nvPr/>
        </p:nvSpPr>
        <p:spPr>
          <a:xfrm>
            <a:off x="8809408" y="4841727"/>
            <a:ext cx="1677459"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ロック中のため</a:t>
            </a:r>
            <a:endParaRPr lang="en-US" altLang="ja-JP"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a:p>
            <a:pPr algn="ctr"/>
            <a:r>
              <a:rPr lang="ja-JP" altLang="en-US"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待ち状態</a:t>
            </a:r>
            <a:endParaRPr lang="en-US" altLang="ja-JP"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6" name="楕円 15"/>
          <p:cNvSpPr/>
          <p:nvPr/>
        </p:nvSpPr>
        <p:spPr>
          <a:xfrm>
            <a:off x="5957476" y="3526346"/>
            <a:ext cx="1427449" cy="38450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矢印コネクタ 17"/>
          <p:cNvCxnSpPr>
            <a:stCxn id="16" idx="2"/>
            <a:endCxn id="29" idx="0"/>
          </p:cNvCxnSpPr>
          <p:nvPr/>
        </p:nvCxnSpPr>
        <p:spPr>
          <a:xfrm flipH="1">
            <a:off x="3105381" y="3718600"/>
            <a:ext cx="2852095" cy="11231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コンテンツ プレースホルダー 2"/>
          <p:cNvSpPr txBox="1">
            <a:spLocks/>
          </p:cNvSpPr>
          <p:nvPr/>
        </p:nvSpPr>
        <p:spPr>
          <a:xfrm>
            <a:off x="1127070" y="2401265"/>
            <a:ext cx="1206298" cy="40651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2000" dirty="0"/>
              <a:t>7201620</a:t>
            </a:r>
            <a:endParaRPr lang="ja-JP" altLang="en-US" sz="2000" dirty="0"/>
          </a:p>
        </p:txBody>
      </p:sp>
      <p:sp>
        <p:nvSpPr>
          <p:cNvPr id="20" name="コンテンツ プレースホルダー 2"/>
          <p:cNvSpPr txBox="1">
            <a:spLocks/>
          </p:cNvSpPr>
          <p:nvPr/>
        </p:nvSpPr>
        <p:spPr>
          <a:xfrm>
            <a:off x="10742525" y="2401265"/>
            <a:ext cx="1206298" cy="40651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2000" dirty="0"/>
              <a:t>7201621</a:t>
            </a:r>
            <a:endParaRPr lang="ja-JP" altLang="en-US" sz="2000" dirty="0"/>
          </a:p>
        </p:txBody>
      </p:sp>
      <p:pic>
        <p:nvPicPr>
          <p:cNvPr id="21" name="Picture 6" descr="https://1.bp.blogspot.com/-xoNq47Tu1OM/Vf-aodvzPuI/AAAAAAAAyIU/yWTjoI4wuqY/s800/icon_business_man06.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05675" y="965822"/>
            <a:ext cx="581025" cy="582045"/>
          </a:xfrm>
          <a:prstGeom prst="rect">
            <a:avLst/>
          </a:prstGeom>
          <a:noFill/>
          <a:extLst>
            <a:ext uri="{909E8E84-426E-40DD-AFC4-6F175D3DCCD1}">
              <a14:hiddenFill xmlns:a14="http://schemas.microsoft.com/office/drawing/2010/main">
                <a:solidFill>
                  <a:srgbClr val="FFFFFF"/>
                </a:solidFill>
              </a14:hiddenFill>
            </a:ext>
          </a:extLst>
        </p:spPr>
      </p:pic>
      <p:sp>
        <p:nvSpPr>
          <p:cNvPr id="24" name="楕円 23"/>
          <p:cNvSpPr/>
          <p:nvPr/>
        </p:nvSpPr>
        <p:spPr>
          <a:xfrm>
            <a:off x="5967637" y="3148579"/>
            <a:ext cx="1427449" cy="380014"/>
          </a:xfrm>
          <a:prstGeom prst="ellipse">
            <a:avLst/>
          </a:prstGeom>
          <a:noFill/>
          <a:ln w="57150">
            <a:solidFill>
              <a:schemeClr val="tx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a:stCxn id="24" idx="6"/>
            <a:endCxn id="66" idx="1"/>
          </p:cNvCxnSpPr>
          <p:nvPr/>
        </p:nvCxnSpPr>
        <p:spPr>
          <a:xfrm>
            <a:off x="7395086" y="3338586"/>
            <a:ext cx="1414322" cy="1960341"/>
          </a:xfrm>
          <a:prstGeom prst="straightConnector1">
            <a:avLst/>
          </a:prstGeom>
          <a:ln w="57150">
            <a:solidFill>
              <a:schemeClr val="tx2">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正方形/長方形 28"/>
          <p:cNvSpPr/>
          <p:nvPr/>
        </p:nvSpPr>
        <p:spPr>
          <a:xfrm>
            <a:off x="2269113" y="4841727"/>
            <a:ext cx="1672535"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ロック中のため</a:t>
            </a:r>
            <a:endParaRPr lang="en-US" altLang="ja-JP"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a:p>
            <a:pPr algn="ctr"/>
            <a:r>
              <a:rPr lang="ja-JP" altLang="en-US"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待ち状態</a:t>
            </a:r>
            <a:endParaRPr lang="en-US" altLang="ja-JP"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28" name="コンテンツ プレースホルダー 2"/>
          <p:cNvSpPr txBox="1">
            <a:spLocks/>
          </p:cNvSpPr>
          <p:nvPr/>
        </p:nvSpPr>
        <p:spPr>
          <a:xfrm>
            <a:off x="937054" y="6048303"/>
            <a:ext cx="10712020" cy="660803"/>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3200" dirty="0">
                <a:solidFill>
                  <a:srgbClr val="FF0000"/>
                </a:solidFill>
              </a:rPr>
              <a:t>お互いのトランザクションが終了しないとロックが解除されない</a:t>
            </a:r>
          </a:p>
        </p:txBody>
      </p:sp>
      <mc:AlternateContent xmlns:mc="http://schemas.openxmlformats.org/markup-compatibility/2006">
        <mc:Choice xmlns:p14="http://schemas.microsoft.com/office/powerpoint/2010/main" Requires="p14">
          <p:contentPart p14:bwMode="auto" r:id="rId8">
            <p14:nvContentPartPr>
              <p14:cNvPr id="5" name="インク 4">
                <a:extLst>
                  <a:ext uri="{FF2B5EF4-FFF2-40B4-BE49-F238E27FC236}">
                    <a16:creationId xmlns:a16="http://schemas.microsoft.com/office/drawing/2014/main" id="{07FE84D7-0BDE-4B52-990D-BDD54C3FABC9}"/>
                  </a:ext>
                </a:extLst>
              </p14:cNvPr>
              <p14:cNvContentPartPr/>
              <p14:nvPr/>
            </p14:nvContentPartPr>
            <p14:xfrm>
              <a:off x="198360" y="106200"/>
              <a:ext cx="3132000" cy="37080"/>
            </p14:xfrm>
          </p:contentPart>
        </mc:Choice>
        <mc:Fallback>
          <p:pic>
            <p:nvPicPr>
              <p:cNvPr id="5" name="インク 4">
                <a:extLst>
                  <a:ext uri="{FF2B5EF4-FFF2-40B4-BE49-F238E27FC236}">
                    <a16:creationId xmlns:a16="http://schemas.microsoft.com/office/drawing/2014/main" id="{07FE84D7-0BDE-4B52-990D-BDD54C3FABC9}"/>
                  </a:ext>
                </a:extLst>
              </p:cNvPr>
              <p:cNvPicPr/>
              <p:nvPr/>
            </p:nvPicPr>
            <p:blipFill>
              <a:blip r:embed="rId9"/>
              <a:stretch>
                <a:fillRect/>
              </a:stretch>
            </p:blipFill>
            <p:spPr>
              <a:xfrm>
                <a:off x="182520" y="42840"/>
                <a:ext cx="316332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インク 5">
                <a:extLst>
                  <a:ext uri="{FF2B5EF4-FFF2-40B4-BE49-F238E27FC236}">
                    <a16:creationId xmlns:a16="http://schemas.microsoft.com/office/drawing/2014/main" id="{2B501E1B-603F-4BB7-8FE7-E23C1B6CB3EC}"/>
                  </a:ext>
                </a:extLst>
              </p14:cNvPr>
              <p14:cNvContentPartPr/>
              <p14:nvPr/>
            </p14:nvContentPartPr>
            <p14:xfrm>
              <a:off x="197280" y="210960"/>
              <a:ext cx="3135600" cy="33480"/>
            </p14:xfrm>
          </p:contentPart>
        </mc:Choice>
        <mc:Fallback>
          <p:pic>
            <p:nvPicPr>
              <p:cNvPr id="6" name="インク 5">
                <a:extLst>
                  <a:ext uri="{FF2B5EF4-FFF2-40B4-BE49-F238E27FC236}">
                    <a16:creationId xmlns:a16="http://schemas.microsoft.com/office/drawing/2014/main" id="{2B501E1B-603F-4BB7-8FE7-E23C1B6CB3EC}"/>
                  </a:ext>
                </a:extLst>
              </p:cNvPr>
              <p:cNvPicPr/>
              <p:nvPr/>
            </p:nvPicPr>
            <p:blipFill>
              <a:blip r:embed="rId11"/>
              <a:stretch>
                <a:fillRect/>
              </a:stretch>
            </p:blipFill>
            <p:spPr>
              <a:xfrm>
                <a:off x="181440" y="147600"/>
                <a:ext cx="316692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インク 6">
                <a:extLst>
                  <a:ext uri="{FF2B5EF4-FFF2-40B4-BE49-F238E27FC236}">
                    <a16:creationId xmlns:a16="http://schemas.microsoft.com/office/drawing/2014/main" id="{D3E74823-36ED-49A5-A158-F89B0B41B3A1}"/>
                  </a:ext>
                </a:extLst>
              </p14:cNvPr>
              <p14:cNvContentPartPr/>
              <p14:nvPr/>
            </p14:nvContentPartPr>
            <p14:xfrm>
              <a:off x="192240" y="289080"/>
              <a:ext cx="3191760" cy="74880"/>
            </p14:xfrm>
          </p:contentPart>
        </mc:Choice>
        <mc:Fallback>
          <p:pic>
            <p:nvPicPr>
              <p:cNvPr id="7" name="インク 6">
                <a:extLst>
                  <a:ext uri="{FF2B5EF4-FFF2-40B4-BE49-F238E27FC236}">
                    <a16:creationId xmlns:a16="http://schemas.microsoft.com/office/drawing/2014/main" id="{D3E74823-36ED-49A5-A158-F89B0B41B3A1}"/>
                  </a:ext>
                </a:extLst>
              </p:cNvPr>
              <p:cNvPicPr/>
              <p:nvPr/>
            </p:nvPicPr>
            <p:blipFill>
              <a:blip r:embed="rId13"/>
              <a:stretch>
                <a:fillRect/>
              </a:stretch>
            </p:blipFill>
            <p:spPr>
              <a:xfrm>
                <a:off x="176400" y="225720"/>
                <a:ext cx="322308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インク 7">
                <a:extLst>
                  <a:ext uri="{FF2B5EF4-FFF2-40B4-BE49-F238E27FC236}">
                    <a16:creationId xmlns:a16="http://schemas.microsoft.com/office/drawing/2014/main" id="{8A96B2B8-23F3-4938-8D44-F2B6928BC885}"/>
                  </a:ext>
                </a:extLst>
              </p14:cNvPr>
              <p14:cNvContentPartPr/>
              <p14:nvPr/>
            </p14:nvContentPartPr>
            <p14:xfrm>
              <a:off x="217080" y="441000"/>
              <a:ext cx="3110760" cy="36720"/>
            </p14:xfrm>
          </p:contentPart>
        </mc:Choice>
        <mc:Fallback>
          <p:pic>
            <p:nvPicPr>
              <p:cNvPr id="8" name="インク 7">
                <a:extLst>
                  <a:ext uri="{FF2B5EF4-FFF2-40B4-BE49-F238E27FC236}">
                    <a16:creationId xmlns:a16="http://schemas.microsoft.com/office/drawing/2014/main" id="{8A96B2B8-23F3-4938-8D44-F2B6928BC885}"/>
                  </a:ext>
                </a:extLst>
              </p:cNvPr>
              <p:cNvPicPr/>
              <p:nvPr/>
            </p:nvPicPr>
            <p:blipFill>
              <a:blip r:embed="rId15"/>
              <a:stretch>
                <a:fillRect/>
              </a:stretch>
            </p:blipFill>
            <p:spPr>
              <a:xfrm>
                <a:off x="201240" y="377640"/>
                <a:ext cx="314208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インク 8">
                <a:extLst>
                  <a:ext uri="{FF2B5EF4-FFF2-40B4-BE49-F238E27FC236}">
                    <a16:creationId xmlns:a16="http://schemas.microsoft.com/office/drawing/2014/main" id="{72E3D975-E79D-48C0-95BD-4080E0F4F5E9}"/>
                  </a:ext>
                </a:extLst>
              </p14:cNvPr>
              <p14:cNvContentPartPr/>
              <p14:nvPr/>
            </p14:nvContentPartPr>
            <p14:xfrm>
              <a:off x="218160" y="535680"/>
              <a:ext cx="3219120" cy="73440"/>
            </p14:xfrm>
          </p:contentPart>
        </mc:Choice>
        <mc:Fallback>
          <p:pic>
            <p:nvPicPr>
              <p:cNvPr id="9" name="インク 8">
                <a:extLst>
                  <a:ext uri="{FF2B5EF4-FFF2-40B4-BE49-F238E27FC236}">
                    <a16:creationId xmlns:a16="http://schemas.microsoft.com/office/drawing/2014/main" id="{72E3D975-E79D-48C0-95BD-4080E0F4F5E9}"/>
                  </a:ext>
                </a:extLst>
              </p:cNvPr>
              <p:cNvPicPr/>
              <p:nvPr/>
            </p:nvPicPr>
            <p:blipFill>
              <a:blip r:embed="rId17"/>
              <a:stretch>
                <a:fillRect/>
              </a:stretch>
            </p:blipFill>
            <p:spPr>
              <a:xfrm>
                <a:off x="202320" y="472320"/>
                <a:ext cx="3250440" cy="200160"/>
              </a:xfrm>
              <a:prstGeom prst="rect">
                <a:avLst/>
              </a:prstGeom>
            </p:spPr>
          </p:pic>
        </mc:Fallback>
      </mc:AlternateContent>
    </p:spTree>
    <p:extLst>
      <p:ext uri="{BB962C8B-B14F-4D97-AF65-F5344CB8AC3E}">
        <p14:creationId xmlns:p14="http://schemas.microsoft.com/office/powerpoint/2010/main" val="372676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fade">
                                      <p:cBhvr>
                                        <p:cTn id="37" dur="500"/>
                                        <p:tgtEl>
                                          <p:spTgt spid="6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animBg="1"/>
      <p:bldP spid="16" grpId="0" animBg="1"/>
      <p:bldP spid="24" grpId="0" animBg="1"/>
      <p:bldP spid="29" grpId="0" animBg="1"/>
      <p:bldP spid="28" grpId="0"/>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1193A1-9E59-3805-9AAC-1730041E52FB}"/>
              </a:ext>
            </a:extLst>
          </p:cNvPr>
          <p:cNvSpPr>
            <a:spLocks noGrp="1"/>
          </p:cNvSpPr>
          <p:nvPr>
            <p:ph type="title"/>
          </p:nvPr>
        </p:nvSpPr>
        <p:spPr/>
        <p:txBody>
          <a:bodyPr/>
          <a:lstStyle/>
          <a:p>
            <a:r>
              <a:rPr kumimoji="1" lang="ja-JP" altLang="en-US" dirty="0"/>
              <a:t>例えばこんなケース</a:t>
            </a:r>
          </a:p>
        </p:txBody>
      </p:sp>
      <p:sp>
        <p:nvSpPr>
          <p:cNvPr id="3" name="コンテンツ プレースホルダー 2">
            <a:extLst>
              <a:ext uri="{FF2B5EF4-FFF2-40B4-BE49-F238E27FC236}">
                <a16:creationId xmlns:a16="http://schemas.microsoft.com/office/drawing/2014/main" id="{BFF2E561-E90F-4C24-AF7E-B37317E1F3B5}"/>
              </a:ext>
            </a:extLst>
          </p:cNvPr>
          <p:cNvSpPr>
            <a:spLocks noGrp="1"/>
          </p:cNvSpPr>
          <p:nvPr>
            <p:ph idx="1"/>
          </p:nvPr>
        </p:nvSpPr>
        <p:spPr>
          <a:xfrm>
            <a:off x="838200" y="1200151"/>
            <a:ext cx="10756900" cy="692149"/>
          </a:xfrm>
        </p:spPr>
        <p:txBody>
          <a:bodyPr>
            <a:normAutofit/>
          </a:bodyPr>
          <a:lstStyle/>
          <a:p>
            <a:pPr marL="0" indent="0">
              <a:buNone/>
            </a:pPr>
            <a:r>
              <a:rPr kumimoji="1" lang="en-US" altLang="ja-JP" dirty="0" err="1"/>
              <a:t>empno,ename,dname</a:t>
            </a:r>
            <a:r>
              <a:rPr kumimoji="1" lang="ja-JP" altLang="en-US" dirty="0"/>
              <a:t>を○○の条件で抽出する</a:t>
            </a:r>
          </a:p>
        </p:txBody>
      </p:sp>
      <p:sp>
        <p:nvSpPr>
          <p:cNvPr id="4" name="スライド番号プレースホルダー 3">
            <a:extLst>
              <a:ext uri="{FF2B5EF4-FFF2-40B4-BE49-F238E27FC236}">
                <a16:creationId xmlns:a16="http://schemas.microsoft.com/office/drawing/2014/main" id="{98BC6547-BF82-735A-4E01-D577454ECA53}"/>
              </a:ext>
            </a:extLst>
          </p:cNvPr>
          <p:cNvSpPr>
            <a:spLocks noGrp="1"/>
          </p:cNvSpPr>
          <p:nvPr>
            <p:ph type="sldNum" sz="quarter" idx="12"/>
          </p:nvPr>
        </p:nvSpPr>
        <p:spPr/>
        <p:txBody>
          <a:bodyPr/>
          <a:lstStyle/>
          <a:p>
            <a:fld id="{5A94AD81-C81A-455B-A87B-15031EE15849}" type="slidenum">
              <a:rPr kumimoji="1" lang="ja-JP" altLang="en-US" smtClean="0"/>
              <a:t>218</a:t>
            </a:fld>
            <a:endParaRPr kumimoji="1" lang="ja-JP" altLang="en-US"/>
          </a:p>
        </p:txBody>
      </p:sp>
      <p:sp>
        <p:nvSpPr>
          <p:cNvPr id="5" name="コンテンツ プレースホルダー 2">
            <a:extLst>
              <a:ext uri="{FF2B5EF4-FFF2-40B4-BE49-F238E27FC236}">
                <a16:creationId xmlns:a16="http://schemas.microsoft.com/office/drawing/2014/main" id="{618054B6-A047-AC0B-D919-73466A4DD721}"/>
              </a:ext>
            </a:extLst>
          </p:cNvPr>
          <p:cNvSpPr txBox="1">
            <a:spLocks/>
          </p:cNvSpPr>
          <p:nvPr/>
        </p:nvSpPr>
        <p:spPr>
          <a:xfrm>
            <a:off x="838200" y="1892300"/>
            <a:ext cx="10756900" cy="69214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dirty="0" err="1"/>
              <a:t>empno,ename,dname</a:t>
            </a:r>
            <a:r>
              <a:rPr lang="ja-JP" altLang="en-US" dirty="0"/>
              <a:t>を</a:t>
            </a:r>
            <a:r>
              <a:rPr lang="en-US" altLang="ja-JP" dirty="0"/>
              <a:t>××</a:t>
            </a:r>
            <a:r>
              <a:rPr lang="ja-JP" altLang="en-US" dirty="0"/>
              <a:t>の条件で抽出する</a:t>
            </a:r>
          </a:p>
        </p:txBody>
      </p:sp>
      <p:sp>
        <p:nvSpPr>
          <p:cNvPr id="6" name="コンテンツ プレースホルダー 2">
            <a:extLst>
              <a:ext uri="{FF2B5EF4-FFF2-40B4-BE49-F238E27FC236}">
                <a16:creationId xmlns:a16="http://schemas.microsoft.com/office/drawing/2014/main" id="{A1C9EFE6-2FAF-1A23-F28A-FFECD5C3E870}"/>
              </a:ext>
            </a:extLst>
          </p:cNvPr>
          <p:cNvSpPr txBox="1">
            <a:spLocks/>
          </p:cNvSpPr>
          <p:nvPr/>
        </p:nvSpPr>
        <p:spPr>
          <a:xfrm>
            <a:off x="838200" y="2584449"/>
            <a:ext cx="10756900" cy="69214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dirty="0" err="1"/>
              <a:t>empno,ename,dname</a:t>
            </a:r>
            <a:r>
              <a:rPr lang="ja-JP" altLang="en-US" dirty="0"/>
              <a:t>を□□の条件で抽出する</a:t>
            </a:r>
          </a:p>
        </p:txBody>
      </p:sp>
      <p:sp>
        <p:nvSpPr>
          <p:cNvPr id="8" name="正方形/長方形 7">
            <a:extLst>
              <a:ext uri="{FF2B5EF4-FFF2-40B4-BE49-F238E27FC236}">
                <a16:creationId xmlns:a16="http://schemas.microsoft.com/office/drawing/2014/main" id="{5C4053DC-5B15-18A4-EF7A-8EFEC4ED8A28}"/>
              </a:ext>
            </a:extLst>
          </p:cNvPr>
          <p:cNvSpPr/>
          <p:nvPr/>
        </p:nvSpPr>
        <p:spPr>
          <a:xfrm>
            <a:off x="596900" y="1003300"/>
            <a:ext cx="5130800" cy="242570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コンテンツ プレースホルダー 2">
            <a:extLst>
              <a:ext uri="{FF2B5EF4-FFF2-40B4-BE49-F238E27FC236}">
                <a16:creationId xmlns:a16="http://schemas.microsoft.com/office/drawing/2014/main" id="{FBB98D9E-A380-7739-3DE6-ADF7489277A4}"/>
              </a:ext>
            </a:extLst>
          </p:cNvPr>
          <p:cNvSpPr txBox="1">
            <a:spLocks/>
          </p:cNvSpPr>
          <p:nvPr/>
        </p:nvSpPr>
        <p:spPr>
          <a:xfrm>
            <a:off x="838200" y="3754237"/>
            <a:ext cx="10756900" cy="2976764"/>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t>全部</a:t>
            </a:r>
            <a:endParaRPr lang="en-US" altLang="ja-JP" dirty="0"/>
          </a:p>
          <a:p>
            <a:pPr marL="0" indent="0">
              <a:buFont typeface="Arial" panose="020B0604020202020204" pitchFamily="34" charset="0"/>
              <a:buNone/>
            </a:pPr>
            <a:r>
              <a:rPr lang="en-US" altLang="ja-JP" dirty="0">
                <a:solidFill>
                  <a:srgbClr val="FF0000"/>
                </a:solidFill>
              </a:rPr>
              <a:t>SELECT </a:t>
            </a:r>
            <a:r>
              <a:rPr lang="en-US" altLang="ja-JP" dirty="0" err="1">
                <a:solidFill>
                  <a:srgbClr val="FF0000"/>
                </a:solidFill>
              </a:rPr>
              <a:t>e.empno</a:t>
            </a:r>
            <a:r>
              <a:rPr lang="en-US" altLang="ja-JP" dirty="0">
                <a:solidFill>
                  <a:srgbClr val="FF0000"/>
                </a:solidFill>
              </a:rPr>
              <a:t>, </a:t>
            </a:r>
            <a:r>
              <a:rPr lang="en-US" altLang="ja-JP" dirty="0" err="1">
                <a:solidFill>
                  <a:srgbClr val="FF0000"/>
                </a:solidFill>
              </a:rPr>
              <a:t>e.ename</a:t>
            </a:r>
            <a:r>
              <a:rPr lang="en-US" altLang="ja-JP" dirty="0">
                <a:solidFill>
                  <a:srgbClr val="FF0000"/>
                </a:solidFill>
              </a:rPr>
              <a:t>, </a:t>
            </a:r>
            <a:r>
              <a:rPr lang="en-US" altLang="ja-JP" dirty="0" err="1">
                <a:solidFill>
                  <a:srgbClr val="FF0000"/>
                </a:solidFill>
              </a:rPr>
              <a:t>d.dname</a:t>
            </a:r>
            <a:r>
              <a:rPr lang="en-US" altLang="ja-JP" dirty="0">
                <a:solidFill>
                  <a:srgbClr val="FF0000"/>
                </a:solidFill>
              </a:rPr>
              <a:t> FROM emp</a:t>
            </a:r>
            <a:r>
              <a:rPr lang="ja-JP" altLang="en-US" dirty="0">
                <a:solidFill>
                  <a:srgbClr val="FF0000"/>
                </a:solidFill>
              </a:rPr>
              <a:t> </a:t>
            </a:r>
            <a:r>
              <a:rPr lang="en-US" altLang="ja-JP" dirty="0">
                <a:solidFill>
                  <a:srgbClr val="FF0000"/>
                </a:solidFill>
              </a:rPr>
              <a:t>e</a:t>
            </a:r>
          </a:p>
          <a:p>
            <a:pPr marL="0" indent="0">
              <a:buFont typeface="Arial" panose="020B0604020202020204" pitchFamily="34" charset="0"/>
              <a:buNone/>
            </a:pPr>
            <a:r>
              <a:rPr lang="en-US" altLang="ja-JP" dirty="0">
                <a:solidFill>
                  <a:srgbClr val="FF0000"/>
                </a:solidFill>
              </a:rPr>
              <a:t>JOIN dept d ON </a:t>
            </a:r>
            <a:r>
              <a:rPr lang="en-US" altLang="ja-JP" dirty="0" err="1">
                <a:solidFill>
                  <a:srgbClr val="FF0000"/>
                </a:solidFill>
              </a:rPr>
              <a:t>e.deptno</a:t>
            </a:r>
            <a:r>
              <a:rPr lang="en-US" altLang="ja-JP" dirty="0">
                <a:solidFill>
                  <a:srgbClr val="FF0000"/>
                </a:solidFill>
              </a:rPr>
              <a:t> = </a:t>
            </a:r>
            <a:r>
              <a:rPr lang="en-US" altLang="ja-JP" dirty="0" err="1">
                <a:solidFill>
                  <a:srgbClr val="FF0000"/>
                </a:solidFill>
              </a:rPr>
              <a:t>d.deptno</a:t>
            </a:r>
            <a:r>
              <a:rPr lang="en-US" altLang="ja-JP" dirty="0">
                <a:solidFill>
                  <a:srgbClr val="FF0000"/>
                </a:solidFill>
              </a:rPr>
              <a:t>  </a:t>
            </a:r>
          </a:p>
          <a:p>
            <a:pPr marL="0" indent="0">
              <a:buFont typeface="Arial" panose="020B0604020202020204" pitchFamily="34" charset="0"/>
              <a:buNone/>
            </a:pPr>
            <a:r>
              <a:rPr lang="en-US" altLang="ja-JP" dirty="0"/>
              <a:t>WHERE </a:t>
            </a:r>
            <a:r>
              <a:rPr lang="ja-JP" altLang="en-US" dirty="0"/>
              <a:t>○○</a:t>
            </a:r>
            <a:endParaRPr lang="en-US" altLang="ja-JP" dirty="0"/>
          </a:p>
        </p:txBody>
      </p:sp>
    </p:spTree>
    <p:extLst>
      <p:ext uri="{BB962C8B-B14F-4D97-AF65-F5344CB8AC3E}">
        <p14:creationId xmlns:p14="http://schemas.microsoft.com/office/powerpoint/2010/main" val="588146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fade">
                                      <p:cBhvr>
                                        <p:cTn id="2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8" grpId="0" animBg="1"/>
      <p:bldP spid="9" grpId="0" uiExpand="1" build="p"/>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0D6B9D-6B64-7196-7BA3-B26201E3A20E}"/>
              </a:ext>
            </a:extLst>
          </p:cNvPr>
          <p:cNvSpPr>
            <a:spLocks noGrp="1"/>
          </p:cNvSpPr>
          <p:nvPr>
            <p:ph type="title"/>
          </p:nvPr>
        </p:nvSpPr>
        <p:spPr/>
        <p:txBody>
          <a:bodyPr/>
          <a:lstStyle/>
          <a:p>
            <a:r>
              <a:rPr kumimoji="1" lang="ja-JP" altLang="en-US" dirty="0"/>
              <a:t>ビュー</a:t>
            </a:r>
          </a:p>
        </p:txBody>
      </p:sp>
      <p:sp>
        <p:nvSpPr>
          <p:cNvPr id="3" name="コンテンツ プレースホルダー 2">
            <a:extLst>
              <a:ext uri="{FF2B5EF4-FFF2-40B4-BE49-F238E27FC236}">
                <a16:creationId xmlns:a16="http://schemas.microsoft.com/office/drawing/2014/main" id="{65B878C9-6979-5A10-6AFE-9E5E4611CDAB}"/>
              </a:ext>
            </a:extLst>
          </p:cNvPr>
          <p:cNvSpPr>
            <a:spLocks noGrp="1"/>
          </p:cNvSpPr>
          <p:nvPr>
            <p:ph idx="1"/>
          </p:nvPr>
        </p:nvSpPr>
        <p:spPr>
          <a:xfrm>
            <a:off x="749300" y="1200151"/>
            <a:ext cx="10680700" cy="1416049"/>
          </a:xfrm>
        </p:spPr>
        <p:txBody>
          <a:bodyPr/>
          <a:lstStyle/>
          <a:p>
            <a:pPr marL="0" indent="0">
              <a:buNone/>
            </a:pPr>
            <a:r>
              <a:rPr kumimoji="1" lang="en-US" altLang="ja-JP" dirty="0"/>
              <a:t>SELECT</a:t>
            </a:r>
            <a:r>
              <a:rPr kumimoji="1" lang="ja-JP" altLang="en-US" dirty="0"/>
              <a:t>文に対して名前を付けることで</a:t>
            </a:r>
            <a:endParaRPr kumimoji="1" lang="en-US" altLang="ja-JP" dirty="0"/>
          </a:p>
          <a:p>
            <a:pPr marL="0" indent="0">
              <a:buNone/>
            </a:pPr>
            <a:r>
              <a:rPr lang="ja-JP" altLang="en-US" dirty="0">
                <a:solidFill>
                  <a:srgbClr val="FF0000"/>
                </a:solidFill>
              </a:rPr>
              <a:t>名前で</a:t>
            </a:r>
            <a:r>
              <a:rPr lang="en-US" altLang="ja-JP" dirty="0">
                <a:solidFill>
                  <a:srgbClr val="FF0000"/>
                </a:solidFill>
              </a:rPr>
              <a:t>SELECT</a:t>
            </a:r>
            <a:r>
              <a:rPr lang="ja-JP" altLang="en-US" dirty="0">
                <a:solidFill>
                  <a:srgbClr val="FF0000"/>
                </a:solidFill>
              </a:rPr>
              <a:t>文を呼び出す機能</a:t>
            </a:r>
            <a:endParaRPr kumimoji="1" lang="ja-JP" altLang="en-US" dirty="0">
              <a:solidFill>
                <a:srgbClr val="FF0000"/>
              </a:solidFill>
            </a:endParaRPr>
          </a:p>
        </p:txBody>
      </p:sp>
      <p:sp>
        <p:nvSpPr>
          <p:cNvPr id="4" name="スライド番号プレースホルダー 3">
            <a:extLst>
              <a:ext uri="{FF2B5EF4-FFF2-40B4-BE49-F238E27FC236}">
                <a16:creationId xmlns:a16="http://schemas.microsoft.com/office/drawing/2014/main" id="{034B5A59-4731-8334-4CE5-032C94153817}"/>
              </a:ext>
            </a:extLst>
          </p:cNvPr>
          <p:cNvSpPr>
            <a:spLocks noGrp="1"/>
          </p:cNvSpPr>
          <p:nvPr>
            <p:ph type="sldNum" sz="quarter" idx="12"/>
          </p:nvPr>
        </p:nvSpPr>
        <p:spPr/>
        <p:txBody>
          <a:bodyPr/>
          <a:lstStyle/>
          <a:p>
            <a:fld id="{5A94AD81-C81A-455B-A87B-15031EE15849}" type="slidenum">
              <a:rPr kumimoji="1" lang="ja-JP" altLang="en-US" smtClean="0"/>
              <a:t>219</a:t>
            </a:fld>
            <a:endParaRPr kumimoji="1" lang="ja-JP" altLang="en-US"/>
          </a:p>
        </p:txBody>
      </p:sp>
      <p:grpSp>
        <p:nvGrpSpPr>
          <p:cNvPr id="7" name="グループ化 6">
            <a:extLst>
              <a:ext uri="{FF2B5EF4-FFF2-40B4-BE49-F238E27FC236}">
                <a16:creationId xmlns:a16="http://schemas.microsoft.com/office/drawing/2014/main" id="{906716AE-E72B-18BD-B252-7FC8568410AD}"/>
              </a:ext>
            </a:extLst>
          </p:cNvPr>
          <p:cNvGrpSpPr/>
          <p:nvPr/>
        </p:nvGrpSpPr>
        <p:grpSpPr>
          <a:xfrm>
            <a:off x="457200" y="3575048"/>
            <a:ext cx="6286500" cy="2082801"/>
            <a:chOff x="749300" y="3533776"/>
            <a:chExt cx="6286500" cy="2082801"/>
          </a:xfrm>
        </p:grpSpPr>
        <p:sp>
          <p:nvSpPr>
            <p:cNvPr id="5" name="コンテンツ プレースホルダー 2">
              <a:extLst>
                <a:ext uri="{FF2B5EF4-FFF2-40B4-BE49-F238E27FC236}">
                  <a16:creationId xmlns:a16="http://schemas.microsoft.com/office/drawing/2014/main" id="{2A9E7EE5-4E87-B0C3-86FE-47E3FE2FB0B8}"/>
                </a:ext>
              </a:extLst>
            </p:cNvPr>
            <p:cNvSpPr txBox="1">
              <a:spLocks/>
            </p:cNvSpPr>
            <p:nvPr/>
          </p:nvSpPr>
          <p:spPr>
            <a:xfrm>
              <a:off x="749300" y="3533776"/>
              <a:ext cx="6286500" cy="141604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dirty="0"/>
                <a:t>SELECT </a:t>
              </a:r>
              <a:r>
                <a:rPr lang="en-US" altLang="ja-JP" dirty="0" err="1"/>
                <a:t>e.empno</a:t>
              </a:r>
              <a:r>
                <a:rPr lang="en-US" altLang="ja-JP" dirty="0"/>
                <a:t>, </a:t>
              </a:r>
              <a:r>
                <a:rPr lang="en-US" altLang="ja-JP" dirty="0" err="1"/>
                <a:t>e.ename</a:t>
              </a:r>
              <a:r>
                <a:rPr lang="en-US" altLang="ja-JP" dirty="0"/>
                <a:t>, </a:t>
              </a:r>
              <a:r>
                <a:rPr lang="en-US" altLang="ja-JP" dirty="0" err="1"/>
                <a:t>d.dname</a:t>
              </a:r>
              <a:r>
                <a:rPr lang="en-US" altLang="ja-JP" dirty="0"/>
                <a:t> FROM emp</a:t>
              </a:r>
              <a:r>
                <a:rPr lang="ja-JP" altLang="en-US" dirty="0"/>
                <a:t> </a:t>
              </a:r>
              <a:r>
                <a:rPr lang="en-US" altLang="ja-JP" dirty="0"/>
                <a:t>e</a:t>
              </a:r>
            </a:p>
            <a:p>
              <a:pPr marL="0" indent="0">
                <a:buFont typeface="Arial" panose="020B0604020202020204" pitchFamily="34" charset="0"/>
                <a:buNone/>
              </a:pPr>
              <a:r>
                <a:rPr lang="en-US" altLang="ja-JP" dirty="0"/>
                <a:t>JOIN dept d ON </a:t>
              </a:r>
              <a:r>
                <a:rPr lang="en-US" altLang="ja-JP" dirty="0" err="1"/>
                <a:t>e.deptno</a:t>
              </a:r>
              <a:r>
                <a:rPr lang="en-US" altLang="ja-JP" dirty="0"/>
                <a:t> = </a:t>
              </a:r>
              <a:r>
                <a:rPr lang="en-US" altLang="ja-JP" dirty="0" err="1"/>
                <a:t>d.deptno</a:t>
              </a:r>
              <a:r>
                <a:rPr lang="en-US" altLang="ja-JP" dirty="0"/>
                <a:t>;  </a:t>
              </a:r>
            </a:p>
            <a:p>
              <a:pPr marL="0" indent="0">
                <a:buFont typeface="Arial" panose="020B0604020202020204" pitchFamily="34" charset="0"/>
                <a:buNone/>
              </a:pPr>
              <a:endParaRPr lang="ja-JP" altLang="en-US" dirty="0">
                <a:solidFill>
                  <a:srgbClr val="FF0000"/>
                </a:solidFill>
              </a:endParaRPr>
            </a:p>
          </p:txBody>
        </p:sp>
        <p:sp>
          <p:nvSpPr>
            <p:cNvPr id="6" name="コンテンツ プレースホルダー 2">
              <a:extLst>
                <a:ext uri="{FF2B5EF4-FFF2-40B4-BE49-F238E27FC236}">
                  <a16:creationId xmlns:a16="http://schemas.microsoft.com/office/drawing/2014/main" id="{1A0DDCB4-A31B-5D7F-3FE4-D28615B8D131}"/>
                </a:ext>
              </a:extLst>
            </p:cNvPr>
            <p:cNvSpPr txBox="1">
              <a:spLocks/>
            </p:cNvSpPr>
            <p:nvPr/>
          </p:nvSpPr>
          <p:spPr>
            <a:xfrm>
              <a:off x="749300" y="4949825"/>
              <a:ext cx="6286500" cy="66675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3200" dirty="0"/>
                <a:t>に</a:t>
              </a:r>
              <a:r>
                <a:rPr lang="en-US" altLang="ja-JP" sz="3200" dirty="0" err="1"/>
                <a:t>edtable</a:t>
              </a:r>
              <a:r>
                <a:rPr lang="ja-JP" altLang="en-US" sz="3200" dirty="0"/>
                <a:t>という名前を付ける</a:t>
              </a:r>
            </a:p>
          </p:txBody>
        </p:sp>
      </p:grpSp>
      <p:pic>
        <p:nvPicPr>
          <p:cNvPr id="9" name="図 8">
            <a:extLst>
              <a:ext uri="{FF2B5EF4-FFF2-40B4-BE49-F238E27FC236}">
                <a16:creationId xmlns:a16="http://schemas.microsoft.com/office/drawing/2014/main" id="{D871058E-9D7E-39E3-38BD-BF0867F403E0}"/>
              </a:ext>
            </a:extLst>
          </p:cNvPr>
          <p:cNvPicPr>
            <a:picLocks noChangeAspect="1"/>
          </p:cNvPicPr>
          <p:nvPr/>
        </p:nvPicPr>
        <p:blipFill rotWithShape="1">
          <a:blip r:embed="rId3"/>
          <a:srcRect l="11042" t="41111" r="76875" b="20000"/>
          <a:stretch/>
        </p:blipFill>
        <p:spPr>
          <a:xfrm>
            <a:off x="9258300" y="3183099"/>
            <a:ext cx="1997408" cy="3615996"/>
          </a:xfrm>
          <a:prstGeom prst="rect">
            <a:avLst/>
          </a:prstGeom>
        </p:spPr>
      </p:pic>
      <p:sp>
        <p:nvSpPr>
          <p:cNvPr id="10" name="コンテンツ プレースホルダー 2">
            <a:extLst>
              <a:ext uri="{FF2B5EF4-FFF2-40B4-BE49-F238E27FC236}">
                <a16:creationId xmlns:a16="http://schemas.microsoft.com/office/drawing/2014/main" id="{DC55AC33-B920-1529-9292-C45173B1C9B1}"/>
              </a:ext>
            </a:extLst>
          </p:cNvPr>
          <p:cNvSpPr txBox="1">
            <a:spLocks/>
          </p:cNvSpPr>
          <p:nvPr/>
        </p:nvSpPr>
        <p:spPr>
          <a:xfrm>
            <a:off x="8809204" y="2516347"/>
            <a:ext cx="2895600" cy="66675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3200" dirty="0"/>
              <a:t>ビュー</a:t>
            </a:r>
            <a:r>
              <a:rPr lang="en-US" altLang="ja-JP" sz="3200" dirty="0"/>
              <a:t>:</a:t>
            </a:r>
            <a:r>
              <a:rPr lang="en-US" altLang="ja-JP" sz="3200" dirty="0" err="1"/>
              <a:t>edtable</a:t>
            </a:r>
            <a:endParaRPr lang="ja-JP" altLang="en-US" sz="3200" dirty="0"/>
          </a:p>
        </p:txBody>
      </p:sp>
      <p:sp>
        <p:nvSpPr>
          <p:cNvPr id="11" name="矢印: 右 10">
            <a:extLst>
              <a:ext uri="{FF2B5EF4-FFF2-40B4-BE49-F238E27FC236}">
                <a16:creationId xmlns:a16="http://schemas.microsoft.com/office/drawing/2014/main" id="{0667246D-4A3F-1D68-8DAE-01EE8101AC57}"/>
              </a:ext>
            </a:extLst>
          </p:cNvPr>
          <p:cNvSpPr/>
          <p:nvPr/>
        </p:nvSpPr>
        <p:spPr>
          <a:xfrm>
            <a:off x="7192796" y="4076700"/>
            <a:ext cx="1616408" cy="141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73782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環境構築：</a:t>
            </a:r>
            <a:r>
              <a:rPr kumimoji="1" lang="en-US" altLang="ja-JP" dirty="0" err="1"/>
              <a:t>phpMyAdmin</a:t>
            </a:r>
            <a:r>
              <a:rPr kumimoji="1" lang="ja-JP" altLang="en-US" dirty="0"/>
              <a:t>の起動</a:t>
            </a:r>
          </a:p>
        </p:txBody>
      </p:sp>
      <p:sp>
        <p:nvSpPr>
          <p:cNvPr id="6" name="コンテンツ プレースホルダー 2">
            <a:extLst>
              <a:ext uri="{FF2B5EF4-FFF2-40B4-BE49-F238E27FC236}">
                <a16:creationId xmlns:a16="http://schemas.microsoft.com/office/drawing/2014/main" id="{55C6AAC1-9C07-4518-9F02-F1AED1BE3558}"/>
              </a:ext>
            </a:extLst>
          </p:cNvPr>
          <p:cNvSpPr>
            <a:spLocks noGrp="1"/>
          </p:cNvSpPr>
          <p:nvPr>
            <p:ph idx="1"/>
          </p:nvPr>
        </p:nvSpPr>
        <p:spPr>
          <a:xfrm>
            <a:off x="5672190" y="1473978"/>
            <a:ext cx="6387818" cy="3526285"/>
          </a:xfrm>
        </p:spPr>
        <p:txBody>
          <a:bodyPr>
            <a:normAutofit/>
          </a:bodyPr>
          <a:lstStyle/>
          <a:p>
            <a:pPr marL="0" indent="0">
              <a:buNone/>
            </a:pPr>
            <a:r>
              <a:rPr lang="en-US" altLang="ja-JP" dirty="0"/>
              <a:t>XAMPP</a:t>
            </a:r>
            <a:r>
              <a:rPr lang="ja-JP" altLang="en-US" dirty="0"/>
              <a:t>起動後</a:t>
            </a:r>
            <a:r>
              <a:rPr lang="en-US" altLang="ja-JP" dirty="0"/>
              <a:t> </a:t>
            </a:r>
          </a:p>
          <a:p>
            <a:pPr marL="0" indent="0">
              <a:buNone/>
            </a:pPr>
            <a:r>
              <a:rPr lang="en-US" altLang="ja-JP" dirty="0"/>
              <a:t>Apache</a:t>
            </a:r>
            <a:r>
              <a:rPr lang="ja-JP" altLang="en-US" dirty="0"/>
              <a:t>と</a:t>
            </a:r>
            <a:r>
              <a:rPr lang="en-US" altLang="ja-JP" dirty="0"/>
              <a:t>MySQL</a:t>
            </a:r>
            <a:r>
              <a:rPr lang="ja-JP" altLang="en-US" dirty="0"/>
              <a:t>を</a:t>
            </a:r>
            <a:r>
              <a:rPr lang="en-US" altLang="ja-JP" dirty="0"/>
              <a:t>Start</a:t>
            </a:r>
          </a:p>
          <a:p>
            <a:pPr marL="0" indent="0">
              <a:buNone/>
            </a:pPr>
            <a:endParaRPr lang="en-US" altLang="ja-JP" sz="2800" dirty="0"/>
          </a:p>
          <a:p>
            <a:pPr marL="0" indent="0">
              <a:buNone/>
            </a:pPr>
            <a:endParaRPr lang="en-US" altLang="ja-JP" sz="2800" dirty="0"/>
          </a:p>
        </p:txBody>
      </p:sp>
      <p:grpSp>
        <p:nvGrpSpPr>
          <p:cNvPr id="4" name="グループ化 3"/>
          <p:cNvGrpSpPr/>
          <p:nvPr/>
        </p:nvGrpSpPr>
        <p:grpSpPr>
          <a:xfrm>
            <a:off x="162906" y="1473978"/>
            <a:ext cx="5427553" cy="3526285"/>
            <a:chOff x="648031" y="1473977"/>
            <a:chExt cx="6578635" cy="4274143"/>
          </a:xfrm>
        </p:grpSpPr>
        <p:pic>
          <p:nvPicPr>
            <p:cNvPr id="5" name="図 4">
              <a:extLst>
                <a:ext uri="{FF2B5EF4-FFF2-40B4-BE49-F238E27FC236}">
                  <a16:creationId xmlns:a16="http://schemas.microsoft.com/office/drawing/2014/main" id="{4378C42C-94A6-41B7-918C-F0EA1C6C3CF9}"/>
                </a:ext>
              </a:extLst>
            </p:cNvPr>
            <p:cNvPicPr>
              <a:picLocks noChangeAspect="1"/>
            </p:cNvPicPr>
            <p:nvPr/>
          </p:nvPicPr>
          <p:blipFill>
            <a:blip r:embed="rId3"/>
            <a:stretch>
              <a:fillRect/>
            </a:stretch>
          </p:blipFill>
          <p:spPr>
            <a:xfrm>
              <a:off x="648031" y="1473977"/>
              <a:ext cx="6578635" cy="4274143"/>
            </a:xfrm>
            <a:prstGeom prst="rect">
              <a:avLst/>
            </a:prstGeom>
          </p:spPr>
        </p:pic>
        <p:sp>
          <p:nvSpPr>
            <p:cNvPr id="7" name="正方形/長方形 6">
              <a:extLst>
                <a:ext uri="{FF2B5EF4-FFF2-40B4-BE49-F238E27FC236}">
                  <a16:creationId xmlns:a16="http://schemas.microsoft.com/office/drawing/2014/main" id="{5B3A4BE4-2924-4142-AAAB-F0D56804E3E3}"/>
                </a:ext>
              </a:extLst>
            </p:cNvPr>
            <p:cNvSpPr/>
            <p:nvPr/>
          </p:nvSpPr>
          <p:spPr>
            <a:xfrm>
              <a:off x="3680460" y="2484120"/>
              <a:ext cx="620176" cy="2156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B5C799FF-FE77-4AEC-B199-ED51FC7E48C5}"/>
                </a:ext>
              </a:extLst>
            </p:cNvPr>
            <p:cNvSpPr/>
            <p:nvPr/>
          </p:nvSpPr>
          <p:spPr>
            <a:xfrm>
              <a:off x="3680460" y="2757666"/>
              <a:ext cx="620176" cy="2156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コンテンツ プレースホルダー 2">
            <a:extLst>
              <a:ext uri="{FF2B5EF4-FFF2-40B4-BE49-F238E27FC236}">
                <a16:creationId xmlns:a16="http://schemas.microsoft.com/office/drawing/2014/main" id="{57FF25A5-AD56-4E5A-A559-0303ED290D6F}"/>
              </a:ext>
            </a:extLst>
          </p:cNvPr>
          <p:cNvSpPr txBox="1">
            <a:spLocks/>
          </p:cNvSpPr>
          <p:nvPr/>
        </p:nvSpPr>
        <p:spPr>
          <a:xfrm>
            <a:off x="2664742" y="5457560"/>
            <a:ext cx="6542314" cy="7521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latin typeface="Tahoma" panose="020B0604030504040204" pitchFamily="34" charset="0"/>
                <a:ea typeface="Tahoma" panose="020B0604030504040204" pitchFamily="34" charset="0"/>
                <a:cs typeface="Tahoma" panose="020B0604030504040204" pitchFamily="34" charset="0"/>
              </a:rPr>
              <a:t>MySQL </a:t>
            </a:r>
            <a:r>
              <a:rPr lang="ja-JP" altLang="en-US" dirty="0">
                <a:latin typeface="Tahoma" panose="020B0604030504040204" pitchFamily="34" charset="0"/>
                <a:cs typeface="Tahoma" panose="020B0604030504040204" pitchFamily="34" charset="0"/>
              </a:rPr>
              <a:t>の</a:t>
            </a:r>
            <a:r>
              <a:rPr lang="en-US" altLang="ja-JP" dirty="0">
                <a:latin typeface="Tahoma" panose="020B0604030504040204" pitchFamily="34" charset="0"/>
                <a:ea typeface="Tahoma" panose="020B0604030504040204" pitchFamily="34" charset="0"/>
                <a:cs typeface="Tahoma" panose="020B0604030504040204" pitchFamily="34" charset="0"/>
              </a:rPr>
              <a:t>Admin</a:t>
            </a:r>
            <a:r>
              <a:rPr lang="ja-JP" altLang="en-US" dirty="0">
                <a:latin typeface="Tahoma" panose="020B0604030504040204" pitchFamily="34" charset="0"/>
                <a:cs typeface="Tahoma" panose="020B0604030504040204" pitchFamily="34" charset="0"/>
              </a:rPr>
              <a:t>ボタンをクリック</a:t>
            </a:r>
            <a:endParaRPr lang="en-US" altLang="ja-JP"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altLang="ja-JP" dirty="0">
              <a:latin typeface="Tahoma" panose="020B0604030504040204" pitchFamily="34" charset="0"/>
              <a:ea typeface="Tahoma" panose="020B0604030504040204" pitchFamily="34" charset="0"/>
              <a:cs typeface="Tahoma" panose="020B0604030504040204" pitchFamily="34" charset="0"/>
            </a:endParaRPr>
          </a:p>
          <a:p>
            <a:pPr marL="0" indent="0">
              <a:buFont typeface="Arial" panose="020B0604020202020204" pitchFamily="34" charset="0"/>
              <a:buNone/>
            </a:pPr>
            <a:endParaRPr lang="en-US" altLang="ja-JP" dirty="0"/>
          </a:p>
        </p:txBody>
      </p:sp>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t>22</a:t>
            </a:fld>
            <a:endParaRPr kumimoji="1" lang="ja-JP" altLang="en-US"/>
          </a:p>
        </p:txBody>
      </p:sp>
    </p:spTree>
    <p:extLst>
      <p:ext uri="{BB962C8B-B14F-4D97-AF65-F5344CB8AC3E}">
        <p14:creationId xmlns:p14="http://schemas.microsoft.com/office/powerpoint/2010/main" val="175774484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7363E4-FB67-247A-3779-E65519A1AC9F}"/>
              </a:ext>
            </a:extLst>
          </p:cNvPr>
          <p:cNvSpPr>
            <a:spLocks noGrp="1"/>
          </p:cNvSpPr>
          <p:nvPr>
            <p:ph type="title"/>
          </p:nvPr>
        </p:nvSpPr>
        <p:spPr/>
        <p:txBody>
          <a:bodyPr/>
          <a:lstStyle/>
          <a:p>
            <a:r>
              <a:rPr lang="ja-JP" altLang="en-US"/>
              <a:t>ビューの使い方</a:t>
            </a:r>
            <a:endParaRPr kumimoji="1" lang="ja-JP" altLang="en-US" dirty="0"/>
          </a:p>
        </p:txBody>
      </p:sp>
      <p:sp>
        <p:nvSpPr>
          <p:cNvPr id="4" name="スライド番号プレースホルダー 3">
            <a:extLst>
              <a:ext uri="{FF2B5EF4-FFF2-40B4-BE49-F238E27FC236}">
                <a16:creationId xmlns:a16="http://schemas.microsoft.com/office/drawing/2014/main" id="{F088569C-FE2C-4B31-FA70-35D00D208F0D}"/>
              </a:ext>
            </a:extLst>
          </p:cNvPr>
          <p:cNvSpPr>
            <a:spLocks noGrp="1"/>
          </p:cNvSpPr>
          <p:nvPr>
            <p:ph type="sldNum" sz="quarter" idx="12"/>
          </p:nvPr>
        </p:nvSpPr>
        <p:spPr/>
        <p:txBody>
          <a:bodyPr/>
          <a:lstStyle/>
          <a:p>
            <a:fld id="{5A94AD81-C81A-455B-A87B-15031EE15849}" type="slidenum">
              <a:rPr kumimoji="1" lang="ja-JP" altLang="en-US" smtClean="0"/>
              <a:t>220</a:t>
            </a:fld>
            <a:endParaRPr kumimoji="1" lang="ja-JP" altLang="en-US"/>
          </a:p>
        </p:txBody>
      </p:sp>
      <p:grpSp>
        <p:nvGrpSpPr>
          <p:cNvPr id="5" name="グループ化 4">
            <a:extLst>
              <a:ext uri="{FF2B5EF4-FFF2-40B4-BE49-F238E27FC236}">
                <a16:creationId xmlns:a16="http://schemas.microsoft.com/office/drawing/2014/main" id="{3A732732-0404-C533-120E-B00E398C76DE}"/>
              </a:ext>
            </a:extLst>
          </p:cNvPr>
          <p:cNvGrpSpPr/>
          <p:nvPr/>
        </p:nvGrpSpPr>
        <p:grpSpPr>
          <a:xfrm>
            <a:off x="1799844" y="1161697"/>
            <a:ext cx="8296656" cy="756003"/>
            <a:chOff x="1085645" y="1819469"/>
            <a:chExt cx="6518782" cy="335315"/>
          </a:xfrm>
        </p:grpSpPr>
        <p:sp>
          <p:nvSpPr>
            <p:cNvPr id="6" name="正方形/長方形 6">
              <a:extLst>
                <a:ext uri="{FF2B5EF4-FFF2-40B4-BE49-F238E27FC236}">
                  <a16:creationId xmlns:a16="http://schemas.microsoft.com/office/drawing/2014/main" id="{D5F1D059-D758-349D-FB77-4955C121159F}"/>
                </a:ext>
              </a:extLst>
            </p:cNvPr>
            <p:cNvSpPr/>
            <p:nvPr/>
          </p:nvSpPr>
          <p:spPr>
            <a:xfrm>
              <a:off x="1085645" y="1819469"/>
              <a:ext cx="6518782" cy="335315"/>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ahoma" panose="020B0604030504040204" pitchFamily="34" charset="0"/>
                <a:cs typeface="Tahoma" panose="020B0604030504040204" pitchFamily="34" charset="0"/>
              </a:endParaRPr>
            </a:p>
          </p:txBody>
        </p:sp>
        <p:sp>
          <p:nvSpPr>
            <p:cNvPr id="7" name="テキスト ボックス 6">
              <a:extLst>
                <a:ext uri="{FF2B5EF4-FFF2-40B4-BE49-F238E27FC236}">
                  <a16:creationId xmlns:a16="http://schemas.microsoft.com/office/drawing/2014/main" id="{2243AAE5-9C2F-B07E-6078-E42F38E5AA40}"/>
                </a:ext>
              </a:extLst>
            </p:cNvPr>
            <p:cNvSpPr txBox="1"/>
            <p:nvPr/>
          </p:nvSpPr>
          <p:spPr>
            <a:xfrm>
              <a:off x="1219324" y="1843495"/>
              <a:ext cx="6385103" cy="286671"/>
            </a:xfrm>
            <a:prstGeom prst="rect">
              <a:avLst/>
            </a:prstGeom>
            <a:noFill/>
          </p:spPr>
          <p:txBody>
            <a:bodyPr wrap="square">
              <a:spAutoFit/>
            </a:bodyPr>
            <a:lstStyle/>
            <a:p>
              <a:r>
                <a:rPr lang="en-US" altLang="ja-JP" sz="36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CREATE VIEW </a:t>
              </a:r>
              <a:r>
                <a:rPr lang="ja-JP" altLang="en-US" sz="3600" dirty="0">
                  <a:latin typeface="Tahoma" panose="020B0604030504040204" pitchFamily="34" charset="0"/>
                  <a:ea typeface="UD デジタル 教科書体 NK-R" panose="02020400000000000000" pitchFamily="18" charset="-128"/>
                  <a:cs typeface="Tahoma" panose="020B0604030504040204" pitchFamily="34" charset="0"/>
                </a:rPr>
                <a:t>ビュー名 </a:t>
              </a:r>
              <a:r>
                <a:rPr lang="en-US" altLang="ja-JP" sz="36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AS</a:t>
              </a:r>
              <a:r>
                <a:rPr lang="en-US" altLang="ja-JP" sz="3600" dirty="0">
                  <a:latin typeface="Tahoma" panose="020B0604030504040204" pitchFamily="34" charset="0"/>
                  <a:ea typeface="UD デジタル 教科書体 NK-R" panose="02020400000000000000" pitchFamily="18" charset="-128"/>
                  <a:cs typeface="Tahoma" panose="020B0604030504040204" pitchFamily="34" charset="0"/>
                </a:rPr>
                <a:t> SELECT</a:t>
              </a:r>
              <a:r>
                <a:rPr lang="ja-JP" altLang="en-US" sz="3600" dirty="0">
                  <a:latin typeface="Tahoma" panose="020B0604030504040204" pitchFamily="34" charset="0"/>
                  <a:ea typeface="UD デジタル 教科書体 NK-R" panose="02020400000000000000" pitchFamily="18" charset="-128"/>
                  <a:cs typeface="Tahoma" panose="020B0604030504040204" pitchFamily="34" charset="0"/>
                </a:rPr>
                <a:t>文</a:t>
              </a:r>
              <a:r>
                <a:rPr lang="en-US" altLang="ja-JP" sz="3600" dirty="0">
                  <a:latin typeface="Tahoma" panose="020B0604030504040204" pitchFamily="34" charset="0"/>
                  <a:ea typeface="UD デジタル 教科書体 NK-R" panose="02020400000000000000" pitchFamily="18" charset="-128"/>
                  <a:cs typeface="Tahoma" panose="020B0604030504040204" pitchFamily="34" charset="0"/>
                </a:rPr>
                <a:t>;</a:t>
              </a:r>
              <a:endParaRPr lang="ja-JP" altLang="en-US" sz="3600" dirty="0">
                <a:latin typeface="Tahoma" panose="020B0604030504040204" pitchFamily="34" charset="0"/>
                <a:ea typeface="UD デジタル 教科書体 NK-R" panose="02020400000000000000" pitchFamily="18" charset="-128"/>
                <a:cs typeface="Tahoma" panose="020B0604030504040204" pitchFamily="34" charset="0"/>
              </a:endParaRPr>
            </a:p>
          </p:txBody>
        </p:sp>
      </p:grpSp>
      <p:grpSp>
        <p:nvGrpSpPr>
          <p:cNvPr id="8" name="グループ化 7">
            <a:extLst>
              <a:ext uri="{FF2B5EF4-FFF2-40B4-BE49-F238E27FC236}">
                <a16:creationId xmlns:a16="http://schemas.microsoft.com/office/drawing/2014/main" id="{D5A29309-9D25-42CC-2029-D2DB4F55A684}"/>
              </a:ext>
            </a:extLst>
          </p:cNvPr>
          <p:cNvGrpSpPr/>
          <p:nvPr/>
        </p:nvGrpSpPr>
        <p:grpSpPr>
          <a:xfrm>
            <a:off x="330200" y="2204482"/>
            <a:ext cx="11480800" cy="2970750"/>
            <a:chOff x="1085645" y="1819469"/>
            <a:chExt cx="6518782" cy="358967"/>
          </a:xfrm>
        </p:grpSpPr>
        <p:sp>
          <p:nvSpPr>
            <p:cNvPr id="9" name="正方形/長方形 6">
              <a:extLst>
                <a:ext uri="{FF2B5EF4-FFF2-40B4-BE49-F238E27FC236}">
                  <a16:creationId xmlns:a16="http://schemas.microsoft.com/office/drawing/2014/main" id="{EDA8A347-47E5-9A69-FAEF-C4FE95F3D654}"/>
                </a:ext>
              </a:extLst>
            </p:cNvPr>
            <p:cNvSpPr/>
            <p:nvPr/>
          </p:nvSpPr>
          <p:spPr>
            <a:xfrm>
              <a:off x="1085645" y="1819469"/>
              <a:ext cx="6518782" cy="293749"/>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ahoma" panose="020B0604030504040204" pitchFamily="34" charset="0"/>
                <a:cs typeface="Tahoma" panose="020B0604030504040204" pitchFamily="34" charset="0"/>
              </a:endParaRPr>
            </a:p>
          </p:txBody>
        </p:sp>
        <p:sp>
          <p:nvSpPr>
            <p:cNvPr id="10" name="テキスト ボックス 9">
              <a:extLst>
                <a:ext uri="{FF2B5EF4-FFF2-40B4-BE49-F238E27FC236}">
                  <a16:creationId xmlns:a16="http://schemas.microsoft.com/office/drawing/2014/main" id="{E13C8A90-0315-6740-512F-2B41397F5866}"/>
                </a:ext>
              </a:extLst>
            </p:cNvPr>
            <p:cNvSpPr txBox="1"/>
            <p:nvPr/>
          </p:nvSpPr>
          <p:spPr>
            <a:xfrm>
              <a:off x="1219324" y="1832571"/>
              <a:ext cx="6385103" cy="345865"/>
            </a:xfrm>
            <a:prstGeom prst="rect">
              <a:avLst/>
            </a:prstGeom>
            <a:noFill/>
          </p:spPr>
          <p:txBody>
            <a:bodyPr wrap="square">
              <a:spAutoFit/>
            </a:bodyPr>
            <a:lstStyle/>
            <a:p>
              <a:r>
                <a:rPr lang="en-US" altLang="ja-JP" sz="3600" dirty="0">
                  <a:solidFill>
                    <a:srgbClr val="FF0000"/>
                  </a:solidFill>
                  <a:latin typeface="Tahoma" panose="020B0604030504040204" pitchFamily="34" charset="0"/>
                  <a:ea typeface="Tahoma" panose="020B0604030504040204" pitchFamily="34" charset="0"/>
                  <a:cs typeface="Tahoma" panose="020B0604030504040204" pitchFamily="34" charset="0"/>
                </a:rPr>
                <a:t>CREATE VIEW </a:t>
              </a:r>
              <a:r>
                <a:rPr lang="en-US" altLang="ja-JP" sz="3600" dirty="0" err="1">
                  <a:latin typeface="Tahoma" panose="020B0604030504040204" pitchFamily="34" charset="0"/>
                  <a:ea typeface="Tahoma" panose="020B0604030504040204" pitchFamily="34" charset="0"/>
                  <a:cs typeface="Tahoma" panose="020B0604030504040204" pitchFamily="34" charset="0"/>
                </a:rPr>
                <a:t>edtable</a:t>
              </a:r>
              <a:r>
                <a:rPr lang="ja-JP" altLang="en-US" sz="3600" dirty="0">
                  <a:latin typeface="Tahoma" panose="020B0604030504040204" pitchFamily="34" charset="0"/>
                  <a:ea typeface="UD デジタル 教科書体 NK-R" panose="02020400000000000000" pitchFamily="18" charset="-128"/>
                  <a:cs typeface="Tahoma" panose="020B0604030504040204" pitchFamily="34" charset="0"/>
                </a:rPr>
                <a:t> </a:t>
              </a:r>
              <a:r>
                <a:rPr lang="en-US" altLang="ja-JP" sz="3600" dirty="0">
                  <a:solidFill>
                    <a:srgbClr val="FF0000"/>
                  </a:solidFill>
                  <a:latin typeface="Tahoma" panose="020B0604030504040204" pitchFamily="34" charset="0"/>
                  <a:ea typeface="Tahoma" panose="020B0604030504040204" pitchFamily="34" charset="0"/>
                  <a:cs typeface="Tahoma" panose="020B0604030504040204" pitchFamily="34" charset="0"/>
                </a:rPr>
                <a:t>AS</a:t>
              </a:r>
            </a:p>
            <a:p>
              <a:pPr marL="0" indent="0">
                <a:buFont typeface="Arial" panose="020B0604020202020204" pitchFamily="34" charset="0"/>
                <a:buNone/>
              </a:pPr>
              <a:r>
                <a:rPr lang="en-US" altLang="ja-JP" sz="3600" dirty="0">
                  <a:latin typeface="Tahoma" panose="020B0604030504040204" pitchFamily="34" charset="0"/>
                  <a:ea typeface="Tahoma" panose="020B0604030504040204" pitchFamily="34" charset="0"/>
                  <a:cs typeface="Tahoma" panose="020B0604030504040204" pitchFamily="34" charset="0"/>
                </a:rPr>
                <a:t>SELECT </a:t>
              </a:r>
              <a:r>
                <a:rPr lang="en-US" altLang="ja-JP" sz="3600" dirty="0" err="1">
                  <a:latin typeface="Tahoma" panose="020B0604030504040204" pitchFamily="34" charset="0"/>
                  <a:ea typeface="Tahoma" panose="020B0604030504040204" pitchFamily="34" charset="0"/>
                  <a:cs typeface="Tahoma" panose="020B0604030504040204" pitchFamily="34" charset="0"/>
                </a:rPr>
                <a:t>e.empno</a:t>
              </a:r>
              <a:r>
                <a:rPr lang="en-US" altLang="ja-JP" sz="3600" dirty="0">
                  <a:latin typeface="Tahoma" panose="020B0604030504040204" pitchFamily="34" charset="0"/>
                  <a:ea typeface="Tahoma" panose="020B0604030504040204" pitchFamily="34" charset="0"/>
                  <a:cs typeface="Tahoma" panose="020B0604030504040204" pitchFamily="34" charset="0"/>
                </a:rPr>
                <a:t>, </a:t>
              </a:r>
              <a:r>
                <a:rPr lang="en-US" altLang="ja-JP" sz="3600" dirty="0" err="1">
                  <a:latin typeface="Tahoma" panose="020B0604030504040204" pitchFamily="34" charset="0"/>
                  <a:ea typeface="Tahoma" panose="020B0604030504040204" pitchFamily="34" charset="0"/>
                  <a:cs typeface="Tahoma" panose="020B0604030504040204" pitchFamily="34" charset="0"/>
                </a:rPr>
                <a:t>e.ename</a:t>
              </a:r>
              <a:r>
                <a:rPr lang="en-US" altLang="ja-JP" sz="3600" dirty="0">
                  <a:latin typeface="Tahoma" panose="020B0604030504040204" pitchFamily="34" charset="0"/>
                  <a:ea typeface="Tahoma" panose="020B0604030504040204" pitchFamily="34" charset="0"/>
                  <a:cs typeface="Tahoma" panose="020B0604030504040204" pitchFamily="34" charset="0"/>
                </a:rPr>
                <a:t>, </a:t>
              </a:r>
              <a:r>
                <a:rPr lang="en-US" altLang="ja-JP" sz="3600" dirty="0" err="1">
                  <a:latin typeface="Tahoma" panose="020B0604030504040204" pitchFamily="34" charset="0"/>
                  <a:ea typeface="Tahoma" panose="020B0604030504040204" pitchFamily="34" charset="0"/>
                  <a:cs typeface="Tahoma" panose="020B0604030504040204" pitchFamily="34" charset="0"/>
                </a:rPr>
                <a:t>d.dname</a:t>
              </a:r>
              <a:r>
                <a:rPr lang="en-US" altLang="ja-JP" sz="3600" dirty="0">
                  <a:latin typeface="Tahoma" panose="020B0604030504040204" pitchFamily="34" charset="0"/>
                  <a:ea typeface="Tahoma" panose="020B0604030504040204" pitchFamily="34" charset="0"/>
                  <a:cs typeface="Tahoma" panose="020B0604030504040204" pitchFamily="34" charset="0"/>
                </a:rPr>
                <a:t> FROM emp</a:t>
              </a:r>
              <a:r>
                <a:rPr lang="ja-JP" altLang="en-US" sz="3600" dirty="0">
                  <a:latin typeface="Tahoma" panose="020B0604030504040204" pitchFamily="34" charset="0"/>
                  <a:ea typeface="UD デジタル 教科書体 NK-R" panose="02020400000000000000" pitchFamily="18" charset="-128"/>
                  <a:cs typeface="Tahoma" panose="020B0604030504040204" pitchFamily="34" charset="0"/>
                </a:rPr>
                <a:t> </a:t>
              </a:r>
              <a:r>
                <a:rPr lang="en-US" altLang="ja-JP" sz="3600" dirty="0">
                  <a:latin typeface="Tahoma" panose="020B0604030504040204" pitchFamily="34" charset="0"/>
                  <a:ea typeface="Tahoma" panose="020B0604030504040204" pitchFamily="34" charset="0"/>
                  <a:cs typeface="Tahoma" panose="020B0604030504040204" pitchFamily="34" charset="0"/>
                </a:rPr>
                <a:t>e</a:t>
              </a:r>
            </a:p>
            <a:p>
              <a:pPr marL="0" indent="0">
                <a:buFont typeface="Arial" panose="020B0604020202020204" pitchFamily="34" charset="0"/>
                <a:buNone/>
              </a:pPr>
              <a:r>
                <a:rPr lang="en-US" altLang="ja-JP" sz="3600" dirty="0">
                  <a:latin typeface="Tahoma" panose="020B0604030504040204" pitchFamily="34" charset="0"/>
                  <a:ea typeface="Tahoma" panose="020B0604030504040204" pitchFamily="34" charset="0"/>
                  <a:cs typeface="Tahoma" panose="020B0604030504040204" pitchFamily="34" charset="0"/>
                </a:rPr>
                <a:t>JOIN dept d ON </a:t>
              </a:r>
              <a:r>
                <a:rPr lang="en-US" altLang="ja-JP" sz="3600" dirty="0" err="1">
                  <a:latin typeface="Tahoma" panose="020B0604030504040204" pitchFamily="34" charset="0"/>
                  <a:ea typeface="Tahoma" panose="020B0604030504040204" pitchFamily="34" charset="0"/>
                  <a:cs typeface="Tahoma" panose="020B0604030504040204" pitchFamily="34" charset="0"/>
                </a:rPr>
                <a:t>e.deptno</a:t>
              </a:r>
              <a:r>
                <a:rPr lang="en-US" altLang="ja-JP" sz="3600" dirty="0">
                  <a:latin typeface="Tahoma" panose="020B0604030504040204" pitchFamily="34" charset="0"/>
                  <a:ea typeface="Tahoma" panose="020B0604030504040204" pitchFamily="34" charset="0"/>
                  <a:cs typeface="Tahoma" panose="020B0604030504040204" pitchFamily="34" charset="0"/>
                </a:rPr>
                <a:t> = </a:t>
              </a:r>
              <a:r>
                <a:rPr lang="en-US" altLang="ja-JP" sz="3600" dirty="0" err="1">
                  <a:latin typeface="Tahoma" panose="020B0604030504040204" pitchFamily="34" charset="0"/>
                  <a:ea typeface="Tahoma" panose="020B0604030504040204" pitchFamily="34" charset="0"/>
                  <a:cs typeface="Tahoma" panose="020B0604030504040204" pitchFamily="34" charset="0"/>
                </a:rPr>
                <a:t>d.deptno</a:t>
              </a:r>
              <a:endParaRPr lang="en-US" altLang="ja-JP" sz="3600" dirty="0">
                <a:latin typeface="Tahoma" panose="020B0604030504040204" pitchFamily="34" charset="0"/>
                <a:ea typeface="Tahoma" panose="020B0604030504040204" pitchFamily="34" charset="0"/>
                <a:cs typeface="Tahoma" panose="020B0604030504040204" pitchFamily="34" charset="0"/>
              </a:endParaRPr>
            </a:p>
            <a:p>
              <a:pPr marL="0" indent="0">
                <a:buFont typeface="Arial" panose="020B0604020202020204" pitchFamily="34" charset="0"/>
                <a:buNone/>
              </a:pPr>
              <a:r>
                <a:rPr lang="en-US" altLang="ja-JP" sz="3600" dirty="0">
                  <a:latin typeface="Tahoma" panose="020B0604030504040204" pitchFamily="34" charset="0"/>
                  <a:ea typeface="Tahoma" panose="020B0604030504040204" pitchFamily="34" charset="0"/>
                  <a:cs typeface="Tahoma" panose="020B0604030504040204" pitchFamily="34" charset="0"/>
                </a:rPr>
                <a:t>;  </a:t>
              </a:r>
            </a:p>
            <a:p>
              <a:endParaRPr lang="ja-JP" altLang="en-US" sz="3600" dirty="0">
                <a:latin typeface="Tahoma" panose="020B0604030504040204" pitchFamily="34" charset="0"/>
                <a:ea typeface="UD デジタル 教科書体 NK-R" panose="02020400000000000000" pitchFamily="18" charset="-128"/>
                <a:cs typeface="Tahoma" panose="020B0604030504040204" pitchFamily="34" charset="0"/>
              </a:endParaRPr>
            </a:p>
          </p:txBody>
        </p:sp>
      </p:grpSp>
      <p:grpSp>
        <p:nvGrpSpPr>
          <p:cNvPr id="11" name="グループ化 10">
            <a:extLst>
              <a:ext uri="{FF2B5EF4-FFF2-40B4-BE49-F238E27FC236}">
                <a16:creationId xmlns:a16="http://schemas.microsoft.com/office/drawing/2014/main" id="{510FDD38-23DE-CE04-1EB3-5AF94F99DF9A}"/>
              </a:ext>
            </a:extLst>
          </p:cNvPr>
          <p:cNvGrpSpPr/>
          <p:nvPr/>
        </p:nvGrpSpPr>
        <p:grpSpPr>
          <a:xfrm>
            <a:off x="330200" y="5642134"/>
            <a:ext cx="5426456" cy="756003"/>
            <a:chOff x="1085645" y="1819469"/>
            <a:chExt cx="6518782" cy="335315"/>
          </a:xfrm>
        </p:grpSpPr>
        <p:sp>
          <p:nvSpPr>
            <p:cNvPr id="12" name="正方形/長方形 6">
              <a:extLst>
                <a:ext uri="{FF2B5EF4-FFF2-40B4-BE49-F238E27FC236}">
                  <a16:creationId xmlns:a16="http://schemas.microsoft.com/office/drawing/2014/main" id="{2FF7466D-E9C9-D219-0140-A9508B07FC07}"/>
                </a:ext>
              </a:extLst>
            </p:cNvPr>
            <p:cNvSpPr/>
            <p:nvPr/>
          </p:nvSpPr>
          <p:spPr>
            <a:xfrm>
              <a:off x="1085645" y="1819469"/>
              <a:ext cx="6518782" cy="335315"/>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ahoma" panose="020B0604030504040204" pitchFamily="34" charset="0"/>
                <a:cs typeface="Tahoma" panose="020B0604030504040204" pitchFamily="34" charset="0"/>
              </a:endParaRPr>
            </a:p>
          </p:txBody>
        </p:sp>
        <p:sp>
          <p:nvSpPr>
            <p:cNvPr id="13" name="テキスト ボックス 12">
              <a:extLst>
                <a:ext uri="{FF2B5EF4-FFF2-40B4-BE49-F238E27FC236}">
                  <a16:creationId xmlns:a16="http://schemas.microsoft.com/office/drawing/2014/main" id="{43E8D565-AC3F-0187-93D6-700F0FE67798}"/>
                </a:ext>
              </a:extLst>
            </p:cNvPr>
            <p:cNvSpPr txBox="1"/>
            <p:nvPr/>
          </p:nvSpPr>
          <p:spPr>
            <a:xfrm>
              <a:off x="1219324" y="1843495"/>
              <a:ext cx="6385103" cy="286671"/>
            </a:xfrm>
            <a:prstGeom prst="rect">
              <a:avLst/>
            </a:prstGeom>
            <a:noFill/>
          </p:spPr>
          <p:txBody>
            <a:bodyPr wrap="square">
              <a:spAutoFit/>
            </a:bodyPr>
            <a:lstStyle/>
            <a:p>
              <a:r>
                <a:rPr lang="en-US" altLang="ja-JP" sz="3600" dirty="0">
                  <a:latin typeface="Tahoma" panose="020B0604030504040204" pitchFamily="34" charset="0"/>
                  <a:ea typeface="UD デジタル 教科書体 NK-R" panose="02020400000000000000" pitchFamily="18" charset="-128"/>
                  <a:cs typeface="Tahoma" panose="020B0604030504040204" pitchFamily="34" charset="0"/>
                </a:rPr>
                <a:t>SELECT * FROM </a:t>
              </a:r>
              <a:r>
                <a:rPr lang="en-US" altLang="ja-JP" sz="3600" dirty="0" err="1">
                  <a:latin typeface="Tahoma" panose="020B0604030504040204" pitchFamily="34" charset="0"/>
                  <a:ea typeface="UD デジタル 教科書体 NK-R" panose="02020400000000000000" pitchFamily="18" charset="-128"/>
                  <a:cs typeface="Tahoma" panose="020B0604030504040204" pitchFamily="34" charset="0"/>
                </a:rPr>
                <a:t>edtable</a:t>
              </a:r>
              <a:r>
                <a:rPr lang="en-US" altLang="ja-JP" sz="3600" dirty="0">
                  <a:latin typeface="Tahoma" panose="020B0604030504040204" pitchFamily="34" charset="0"/>
                  <a:ea typeface="UD デジタル 教科書体 NK-R" panose="02020400000000000000" pitchFamily="18" charset="-128"/>
                  <a:cs typeface="Tahoma" panose="020B0604030504040204" pitchFamily="34" charset="0"/>
                </a:rPr>
                <a:t>;</a:t>
              </a:r>
              <a:endParaRPr lang="ja-JP" altLang="en-US" sz="3600" dirty="0">
                <a:latin typeface="Tahoma" panose="020B0604030504040204" pitchFamily="34" charset="0"/>
                <a:ea typeface="UD デジタル 教科書体 NK-R" panose="02020400000000000000" pitchFamily="18" charset="-128"/>
                <a:cs typeface="Tahoma" panose="020B0604030504040204" pitchFamily="34" charset="0"/>
              </a:endParaRPr>
            </a:p>
          </p:txBody>
        </p:sp>
      </p:grpSp>
      <p:sp>
        <p:nvSpPr>
          <p:cNvPr id="14" name="テキスト ボックス 13">
            <a:extLst>
              <a:ext uri="{FF2B5EF4-FFF2-40B4-BE49-F238E27FC236}">
                <a16:creationId xmlns:a16="http://schemas.microsoft.com/office/drawing/2014/main" id="{EF2E6DDB-7CFD-B999-4A25-57AD213F2560}"/>
              </a:ext>
            </a:extLst>
          </p:cNvPr>
          <p:cNvSpPr txBox="1"/>
          <p:nvPr/>
        </p:nvSpPr>
        <p:spPr>
          <a:xfrm>
            <a:off x="330201" y="4879819"/>
            <a:ext cx="3822700" cy="646330"/>
          </a:xfrm>
          <a:prstGeom prst="rect">
            <a:avLst/>
          </a:prstGeom>
          <a:noFill/>
        </p:spPr>
        <p:txBody>
          <a:bodyPr wrap="square">
            <a:spAutoFit/>
          </a:bodyPr>
          <a:lstStyle/>
          <a:p>
            <a:r>
              <a:rPr lang="ja-JP" altLang="en-US" sz="3600" dirty="0">
                <a:latin typeface="Tahoma" panose="020B0604030504040204" pitchFamily="34" charset="0"/>
                <a:ea typeface="UD デジタル 教科書体 NK-R" panose="02020400000000000000" pitchFamily="18" charset="-128"/>
                <a:cs typeface="Tahoma" panose="020B0604030504040204" pitchFamily="34" charset="0"/>
              </a:rPr>
              <a:t>ビューの呼び出し</a:t>
            </a:r>
          </a:p>
        </p:txBody>
      </p:sp>
      <p:grpSp>
        <p:nvGrpSpPr>
          <p:cNvPr id="15" name="グループ化 14">
            <a:extLst>
              <a:ext uri="{FF2B5EF4-FFF2-40B4-BE49-F238E27FC236}">
                <a16:creationId xmlns:a16="http://schemas.microsoft.com/office/drawing/2014/main" id="{A63E4EF5-7812-D81C-219A-94E6CD83C8EB}"/>
              </a:ext>
            </a:extLst>
          </p:cNvPr>
          <p:cNvGrpSpPr/>
          <p:nvPr/>
        </p:nvGrpSpPr>
        <p:grpSpPr>
          <a:xfrm>
            <a:off x="6199910" y="5642134"/>
            <a:ext cx="5426456" cy="756003"/>
            <a:chOff x="1085645" y="1819469"/>
            <a:chExt cx="6518782" cy="335315"/>
          </a:xfrm>
        </p:grpSpPr>
        <p:sp>
          <p:nvSpPr>
            <p:cNvPr id="16" name="正方形/長方形 6">
              <a:extLst>
                <a:ext uri="{FF2B5EF4-FFF2-40B4-BE49-F238E27FC236}">
                  <a16:creationId xmlns:a16="http://schemas.microsoft.com/office/drawing/2014/main" id="{A3AB4FC2-8BC1-F657-264E-4A5380F64B62}"/>
                </a:ext>
              </a:extLst>
            </p:cNvPr>
            <p:cNvSpPr/>
            <p:nvPr/>
          </p:nvSpPr>
          <p:spPr>
            <a:xfrm>
              <a:off x="1085645" y="1819469"/>
              <a:ext cx="6518782" cy="335315"/>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ahoma" panose="020B0604030504040204" pitchFamily="34" charset="0"/>
                <a:cs typeface="Tahoma" panose="020B0604030504040204" pitchFamily="34" charset="0"/>
              </a:endParaRPr>
            </a:p>
          </p:txBody>
        </p:sp>
        <p:sp>
          <p:nvSpPr>
            <p:cNvPr id="17" name="テキスト ボックス 16">
              <a:extLst>
                <a:ext uri="{FF2B5EF4-FFF2-40B4-BE49-F238E27FC236}">
                  <a16:creationId xmlns:a16="http://schemas.microsoft.com/office/drawing/2014/main" id="{ED6C6461-3FD8-539B-C434-C504991EC04D}"/>
                </a:ext>
              </a:extLst>
            </p:cNvPr>
            <p:cNvSpPr txBox="1"/>
            <p:nvPr/>
          </p:nvSpPr>
          <p:spPr>
            <a:xfrm>
              <a:off x="1219324" y="1843495"/>
              <a:ext cx="6385103" cy="286671"/>
            </a:xfrm>
            <a:prstGeom prst="rect">
              <a:avLst/>
            </a:prstGeom>
            <a:noFill/>
          </p:spPr>
          <p:txBody>
            <a:bodyPr wrap="square">
              <a:spAutoFit/>
            </a:bodyPr>
            <a:lstStyle/>
            <a:p>
              <a:r>
                <a:rPr lang="en-US" altLang="ja-JP" sz="36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DROP VIEW </a:t>
              </a:r>
              <a:r>
                <a:rPr lang="en-US" altLang="ja-JP" sz="3600" dirty="0" err="1">
                  <a:latin typeface="Tahoma" panose="020B0604030504040204" pitchFamily="34" charset="0"/>
                  <a:ea typeface="UD デジタル 教科書体 NK-R" panose="02020400000000000000" pitchFamily="18" charset="-128"/>
                  <a:cs typeface="Tahoma" panose="020B0604030504040204" pitchFamily="34" charset="0"/>
                </a:rPr>
                <a:t>edtable</a:t>
              </a:r>
              <a:r>
                <a:rPr lang="en-US" altLang="ja-JP" sz="3600" dirty="0">
                  <a:latin typeface="Tahoma" panose="020B0604030504040204" pitchFamily="34" charset="0"/>
                  <a:ea typeface="UD デジタル 教科書体 NK-R" panose="02020400000000000000" pitchFamily="18" charset="-128"/>
                  <a:cs typeface="Tahoma" panose="020B0604030504040204" pitchFamily="34" charset="0"/>
                </a:rPr>
                <a:t>;</a:t>
              </a:r>
              <a:endParaRPr lang="ja-JP" altLang="en-US" sz="3600" dirty="0">
                <a:latin typeface="Tahoma" panose="020B0604030504040204" pitchFamily="34" charset="0"/>
                <a:ea typeface="UD デジタル 教科書体 NK-R" panose="02020400000000000000" pitchFamily="18" charset="-128"/>
                <a:cs typeface="Tahoma" panose="020B0604030504040204" pitchFamily="34" charset="0"/>
              </a:endParaRPr>
            </a:p>
          </p:txBody>
        </p:sp>
      </p:grpSp>
      <p:sp>
        <p:nvSpPr>
          <p:cNvPr id="18" name="テキスト ボックス 17">
            <a:extLst>
              <a:ext uri="{FF2B5EF4-FFF2-40B4-BE49-F238E27FC236}">
                <a16:creationId xmlns:a16="http://schemas.microsoft.com/office/drawing/2014/main" id="{DE5A1F16-2946-C8AD-4F26-2A996325AF14}"/>
              </a:ext>
            </a:extLst>
          </p:cNvPr>
          <p:cNvSpPr txBox="1"/>
          <p:nvPr/>
        </p:nvSpPr>
        <p:spPr>
          <a:xfrm>
            <a:off x="6199911" y="4879819"/>
            <a:ext cx="3822700" cy="646330"/>
          </a:xfrm>
          <a:prstGeom prst="rect">
            <a:avLst/>
          </a:prstGeom>
          <a:noFill/>
        </p:spPr>
        <p:txBody>
          <a:bodyPr wrap="square">
            <a:spAutoFit/>
          </a:bodyPr>
          <a:lstStyle/>
          <a:p>
            <a:r>
              <a:rPr lang="ja-JP" altLang="en-US" sz="3600" dirty="0">
                <a:latin typeface="Tahoma" panose="020B0604030504040204" pitchFamily="34" charset="0"/>
                <a:ea typeface="UD デジタル 教科書体 NK-R" panose="02020400000000000000" pitchFamily="18" charset="-128"/>
                <a:cs typeface="Tahoma" panose="020B0604030504040204" pitchFamily="34" charset="0"/>
              </a:rPr>
              <a:t>ビューの削除</a:t>
            </a:r>
          </a:p>
        </p:txBody>
      </p:sp>
      <mc:AlternateContent xmlns:mc="http://schemas.openxmlformats.org/markup-compatibility/2006">
        <mc:Choice xmlns:p14="http://schemas.microsoft.com/office/powerpoint/2010/main" Requires="p14">
          <p:contentPart p14:bwMode="auto" r:id="rId2">
            <p14:nvContentPartPr>
              <p14:cNvPr id="3" name="インク 2">
                <a:extLst>
                  <a:ext uri="{FF2B5EF4-FFF2-40B4-BE49-F238E27FC236}">
                    <a16:creationId xmlns:a16="http://schemas.microsoft.com/office/drawing/2014/main" id="{5D7097E0-E09E-474F-81E4-2964241FD667}"/>
                  </a:ext>
                </a:extLst>
              </p14:cNvPr>
              <p14:cNvContentPartPr/>
              <p14:nvPr/>
            </p14:nvContentPartPr>
            <p14:xfrm>
              <a:off x="4912560" y="3947400"/>
              <a:ext cx="7137000" cy="1066680"/>
            </p14:xfrm>
          </p:contentPart>
        </mc:Choice>
        <mc:Fallback>
          <p:pic>
            <p:nvPicPr>
              <p:cNvPr id="3" name="インク 2">
                <a:extLst>
                  <a:ext uri="{FF2B5EF4-FFF2-40B4-BE49-F238E27FC236}">
                    <a16:creationId xmlns:a16="http://schemas.microsoft.com/office/drawing/2014/main" id="{5D7097E0-E09E-474F-81E4-2964241FD667}"/>
                  </a:ext>
                </a:extLst>
              </p:cNvPr>
              <p:cNvPicPr/>
              <p:nvPr/>
            </p:nvPicPr>
            <p:blipFill>
              <a:blip r:embed="rId3"/>
              <a:stretch>
                <a:fillRect/>
              </a:stretch>
            </p:blipFill>
            <p:spPr>
              <a:xfrm>
                <a:off x="4903200" y="3938040"/>
                <a:ext cx="7155720" cy="1085400"/>
              </a:xfrm>
              <a:prstGeom prst="rect">
                <a:avLst/>
              </a:prstGeom>
            </p:spPr>
          </p:pic>
        </mc:Fallback>
      </mc:AlternateContent>
    </p:spTree>
    <p:extLst>
      <p:ext uri="{BB962C8B-B14F-4D97-AF65-F5344CB8AC3E}">
        <p14:creationId xmlns:p14="http://schemas.microsoft.com/office/powerpoint/2010/main" val="27094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Lst>
  </p:timing>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DC18F3-0DB2-FD2E-3FA0-B0FA7D1482D8}"/>
              </a:ext>
            </a:extLst>
          </p:cNvPr>
          <p:cNvSpPr>
            <a:spLocks noGrp="1"/>
          </p:cNvSpPr>
          <p:nvPr>
            <p:ph type="title"/>
          </p:nvPr>
        </p:nvSpPr>
        <p:spPr/>
        <p:txBody>
          <a:bodyPr/>
          <a:lstStyle/>
          <a:p>
            <a:r>
              <a:rPr kumimoji="1" lang="ja-JP" altLang="en-US" dirty="0"/>
              <a:t>例えばこんなケース</a:t>
            </a:r>
          </a:p>
        </p:txBody>
      </p:sp>
      <p:sp>
        <p:nvSpPr>
          <p:cNvPr id="4" name="スライド番号プレースホルダー 3">
            <a:extLst>
              <a:ext uri="{FF2B5EF4-FFF2-40B4-BE49-F238E27FC236}">
                <a16:creationId xmlns:a16="http://schemas.microsoft.com/office/drawing/2014/main" id="{40E71C8C-F0CA-4ED0-703F-78779DB236BE}"/>
              </a:ext>
            </a:extLst>
          </p:cNvPr>
          <p:cNvSpPr>
            <a:spLocks noGrp="1"/>
          </p:cNvSpPr>
          <p:nvPr>
            <p:ph type="sldNum" sz="quarter" idx="12"/>
          </p:nvPr>
        </p:nvSpPr>
        <p:spPr/>
        <p:txBody>
          <a:bodyPr/>
          <a:lstStyle/>
          <a:p>
            <a:fld id="{5A94AD81-C81A-455B-A87B-15031EE15849}" type="slidenum">
              <a:rPr kumimoji="1" lang="ja-JP" altLang="en-US" smtClean="0"/>
              <a:t>221</a:t>
            </a:fld>
            <a:endParaRPr kumimoji="1" lang="ja-JP" altLang="en-US"/>
          </a:p>
        </p:txBody>
      </p:sp>
      <p:sp>
        <p:nvSpPr>
          <p:cNvPr id="27" name="Rectangle 34">
            <a:extLst>
              <a:ext uri="{FF2B5EF4-FFF2-40B4-BE49-F238E27FC236}">
                <a16:creationId xmlns:a16="http://schemas.microsoft.com/office/drawing/2014/main" id="{437EEFB7-6075-8CF6-A11C-45E166F6FC4F}"/>
              </a:ext>
            </a:extLst>
          </p:cNvPr>
          <p:cNvSpPr>
            <a:spLocks noChangeArrowheads="1"/>
          </p:cNvSpPr>
          <p:nvPr/>
        </p:nvSpPr>
        <p:spPr bwMode="auto">
          <a:xfrm>
            <a:off x="2341605" y="288169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28" name="Text Box 55">
            <a:extLst>
              <a:ext uri="{FF2B5EF4-FFF2-40B4-BE49-F238E27FC236}">
                <a16:creationId xmlns:a16="http://schemas.microsoft.com/office/drawing/2014/main" id="{6467E15A-35A6-2CA0-B124-825BF659485D}"/>
              </a:ext>
            </a:extLst>
          </p:cNvPr>
          <p:cNvSpPr txBox="1">
            <a:spLocks noChangeArrowheads="1"/>
          </p:cNvSpPr>
          <p:nvPr/>
        </p:nvSpPr>
        <p:spPr bwMode="auto">
          <a:xfrm>
            <a:off x="38023" y="918625"/>
            <a:ext cx="3736962" cy="438780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lvl1pPr eaLnBrk="0" fontAlgn="base" hangingPunct="0">
              <a:spcBef>
                <a:spcPct val="0"/>
              </a:spcBef>
              <a:spcAft>
                <a:spcPct val="0"/>
              </a:spcAft>
              <a:tabLst>
                <a:tab pos="222250" algn="l"/>
              </a:tabLst>
              <a:defRPr>
                <a:solidFill>
                  <a:schemeClr val="tx1"/>
                </a:solidFill>
                <a:latin typeface="Arial" panose="020B0604020202020204" pitchFamily="34" charset="0"/>
              </a:defRPr>
            </a:lvl1pPr>
            <a:lvl2pPr eaLnBrk="0" fontAlgn="base" hangingPunct="0">
              <a:spcBef>
                <a:spcPct val="0"/>
              </a:spcBef>
              <a:spcAft>
                <a:spcPct val="0"/>
              </a:spcAft>
              <a:tabLst>
                <a:tab pos="222250" algn="l"/>
              </a:tabLst>
              <a:defRPr>
                <a:solidFill>
                  <a:schemeClr val="tx1"/>
                </a:solidFill>
                <a:latin typeface="Arial" panose="020B0604020202020204" pitchFamily="34" charset="0"/>
              </a:defRPr>
            </a:lvl2pPr>
            <a:lvl3pPr eaLnBrk="0" fontAlgn="base" hangingPunct="0">
              <a:spcBef>
                <a:spcPct val="0"/>
              </a:spcBef>
              <a:spcAft>
                <a:spcPct val="0"/>
              </a:spcAft>
              <a:tabLst>
                <a:tab pos="222250" algn="l"/>
              </a:tabLst>
              <a:defRPr>
                <a:solidFill>
                  <a:schemeClr val="tx1"/>
                </a:solidFill>
                <a:latin typeface="Arial" panose="020B0604020202020204" pitchFamily="34" charset="0"/>
              </a:defRPr>
            </a:lvl3pPr>
            <a:lvl4pPr eaLnBrk="0" fontAlgn="base" hangingPunct="0">
              <a:spcBef>
                <a:spcPct val="0"/>
              </a:spcBef>
              <a:spcAft>
                <a:spcPct val="0"/>
              </a:spcAft>
              <a:tabLst>
                <a:tab pos="222250" algn="l"/>
              </a:tabLst>
              <a:defRPr>
                <a:solidFill>
                  <a:schemeClr val="tx1"/>
                </a:solidFill>
                <a:latin typeface="Arial" panose="020B0604020202020204" pitchFamily="34" charset="0"/>
              </a:defRPr>
            </a:lvl4pPr>
            <a:lvl5pPr eaLnBrk="0" fontAlgn="base" hangingPunct="0">
              <a:spcBef>
                <a:spcPct val="0"/>
              </a:spcBef>
              <a:spcAft>
                <a:spcPct val="0"/>
              </a:spcAft>
              <a:tabLst>
                <a:tab pos="222250" algn="l"/>
              </a:tabLst>
              <a:defRPr>
                <a:solidFill>
                  <a:schemeClr val="tx1"/>
                </a:solidFill>
                <a:latin typeface="Arial" panose="020B0604020202020204" pitchFamily="34" charset="0"/>
              </a:defRPr>
            </a:lvl5pPr>
            <a:lvl6pPr eaLnBrk="0" fontAlgn="base" hangingPunct="0">
              <a:spcBef>
                <a:spcPct val="0"/>
              </a:spcBef>
              <a:spcAft>
                <a:spcPct val="0"/>
              </a:spcAft>
              <a:tabLst>
                <a:tab pos="222250" algn="l"/>
              </a:tabLst>
              <a:defRPr>
                <a:solidFill>
                  <a:schemeClr val="tx1"/>
                </a:solidFill>
                <a:latin typeface="Arial" panose="020B0604020202020204" pitchFamily="34" charset="0"/>
              </a:defRPr>
            </a:lvl6pPr>
            <a:lvl7pPr eaLnBrk="0" fontAlgn="base" hangingPunct="0">
              <a:spcBef>
                <a:spcPct val="0"/>
              </a:spcBef>
              <a:spcAft>
                <a:spcPct val="0"/>
              </a:spcAft>
              <a:tabLst>
                <a:tab pos="222250" algn="l"/>
              </a:tabLst>
              <a:defRPr>
                <a:solidFill>
                  <a:schemeClr val="tx1"/>
                </a:solidFill>
                <a:latin typeface="Arial" panose="020B0604020202020204" pitchFamily="34" charset="0"/>
              </a:defRPr>
            </a:lvl7pPr>
            <a:lvl8pPr eaLnBrk="0" fontAlgn="base" hangingPunct="0">
              <a:spcBef>
                <a:spcPct val="0"/>
              </a:spcBef>
              <a:spcAft>
                <a:spcPct val="0"/>
              </a:spcAft>
              <a:tabLst>
                <a:tab pos="222250" algn="l"/>
              </a:tabLst>
              <a:defRPr>
                <a:solidFill>
                  <a:schemeClr val="tx1"/>
                </a:solidFill>
                <a:latin typeface="Arial" panose="020B0604020202020204" pitchFamily="34" charset="0"/>
              </a:defRPr>
            </a:lvl8pPr>
            <a:lvl9pPr eaLnBrk="0" fontAlgn="base" hangingPunct="0">
              <a:spcBef>
                <a:spcPct val="0"/>
              </a:spcBef>
              <a:spcAft>
                <a:spcPct val="0"/>
              </a:spcAft>
              <a:tabLst>
                <a:tab pos="22225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tabLst>
                <a:tab pos="222250" algn="l"/>
              </a:tabLst>
            </a:pPr>
            <a:r>
              <a:rPr kumimoji="0" lang="ja-JP" altLang="en-US" sz="2400" b="0" i="0" u="none" strike="noStrike" cap="none" normalizeH="0" baseline="0" dirty="0">
                <a:ln>
                  <a:noFill/>
                </a:ln>
                <a:solidFill>
                  <a:schemeClr val="tx1"/>
                </a:solidFill>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rPr>
              <a:t>①</a:t>
            </a:r>
            <a:r>
              <a:rPr kumimoji="0" lang="ja-JP" altLang="ja-JP" sz="2400" b="0" i="0" u="none" strike="noStrike" cap="none" normalizeH="0" baseline="0" dirty="0">
                <a:ln>
                  <a:noFill/>
                </a:ln>
                <a:solidFill>
                  <a:schemeClr val="tx1"/>
                </a:solidFill>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rPr>
              <a:t>商品</a:t>
            </a:r>
            <a:r>
              <a:rPr kumimoji="0" lang="en-US" altLang="ja-JP" sz="2400" b="0" i="0" u="none" strike="noStrike" cap="none" normalizeH="0" baseline="0" dirty="0">
                <a:ln>
                  <a:noFill/>
                </a:ln>
                <a:solidFill>
                  <a:schemeClr val="tx1"/>
                </a:solidFill>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rPr>
              <a:t>CD C002</a:t>
            </a:r>
            <a:r>
              <a:rPr kumimoji="0" lang="ja-JP" altLang="en-US" sz="2400" b="0" i="0" u="none" strike="noStrike" cap="none" normalizeH="0" baseline="0" dirty="0">
                <a:ln>
                  <a:noFill/>
                </a:ln>
                <a:solidFill>
                  <a:schemeClr val="tx1"/>
                </a:solidFill>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rPr>
              <a:t>の在庫数を読み取る</a:t>
            </a:r>
            <a:endParaRPr kumimoji="0" lang="en-US" altLang="ja-JP" sz="2400" b="0" i="0" u="none" strike="noStrike" cap="none" normalizeH="0" baseline="0" dirty="0">
              <a:ln>
                <a:noFill/>
              </a:ln>
              <a:solidFill>
                <a:schemeClr val="tx1"/>
              </a:solidFill>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tab pos="222250" algn="l"/>
              </a:tabLst>
            </a:pPr>
            <a:endParaRPr kumimoji="0" lang="en-US" altLang="ja-JP" sz="2400" b="0" i="0" u="none" strike="noStrike" cap="none" normalizeH="0" baseline="0" dirty="0">
              <a:ln>
                <a:noFill/>
              </a:ln>
              <a:solidFill>
                <a:schemeClr val="tx1"/>
              </a:solidFill>
              <a:effectLst/>
              <a:latin typeface="UD デジタル 教科書体 NK-R" panose="02020400000000000000" pitchFamily="18" charset="-128"/>
              <a:ea typeface="UD デジタル 教科書体 NK-R" panose="02020400000000000000" pitchFamily="18" charset="-128"/>
            </a:endParaRPr>
          </a:p>
          <a:p>
            <a:pPr marL="0" marR="0" lvl="0" indent="0" algn="l" defTabSz="914400" rtl="0" eaLnBrk="0" fontAlgn="base" latinLnBrk="0" hangingPunct="0">
              <a:lnSpc>
                <a:spcPct val="100000"/>
              </a:lnSpc>
              <a:spcBef>
                <a:spcPct val="0"/>
              </a:spcBef>
              <a:spcAft>
                <a:spcPct val="0"/>
              </a:spcAft>
              <a:buClrTx/>
              <a:buSzTx/>
              <a:tabLst>
                <a:tab pos="222250" algn="l"/>
              </a:tabLst>
            </a:pPr>
            <a:endParaRPr kumimoji="0" lang="en-US" altLang="ja-JP" sz="2400" dirty="0">
              <a:latin typeface="UD デジタル 教科書体 NK-R" panose="02020400000000000000" pitchFamily="18" charset="-128"/>
              <a:ea typeface="UD デジタル 教科書体 NK-R" panose="02020400000000000000" pitchFamily="18" charset="-128"/>
            </a:endParaRPr>
          </a:p>
          <a:p>
            <a:pPr marL="0" marR="0" lvl="0" indent="0" algn="l" defTabSz="914400" rtl="0" eaLnBrk="0" fontAlgn="base" latinLnBrk="0" hangingPunct="0">
              <a:lnSpc>
                <a:spcPct val="100000"/>
              </a:lnSpc>
              <a:spcBef>
                <a:spcPct val="0"/>
              </a:spcBef>
              <a:spcAft>
                <a:spcPct val="0"/>
              </a:spcAft>
              <a:buClrTx/>
              <a:buSzTx/>
              <a:tabLst>
                <a:tab pos="222250" algn="l"/>
              </a:tabLst>
            </a:pPr>
            <a:endParaRPr kumimoji="0" lang="en-US" altLang="ja-JP" sz="2400" b="0" i="0" u="none" strike="noStrike" cap="none" normalizeH="0" baseline="0" dirty="0">
              <a:ln>
                <a:noFill/>
              </a:ln>
              <a:solidFill>
                <a:schemeClr val="tx1"/>
              </a:solidFill>
              <a:effectLst/>
              <a:latin typeface="UD デジタル 教科書体 NK-R" panose="02020400000000000000" pitchFamily="18" charset="-128"/>
              <a:ea typeface="UD デジタル 教科書体 NK-R" panose="02020400000000000000" pitchFamily="18" charset="-128"/>
            </a:endParaRPr>
          </a:p>
          <a:p>
            <a:pPr marL="0" marR="0" lvl="0" indent="0" algn="l" defTabSz="914400" rtl="0" eaLnBrk="0" fontAlgn="base" latinLnBrk="0" hangingPunct="0">
              <a:lnSpc>
                <a:spcPct val="100000"/>
              </a:lnSpc>
              <a:spcBef>
                <a:spcPct val="0"/>
              </a:spcBef>
              <a:spcAft>
                <a:spcPct val="0"/>
              </a:spcAft>
              <a:buClrTx/>
              <a:buSzTx/>
              <a:tabLst>
                <a:tab pos="222250" algn="l"/>
              </a:tabLst>
            </a:pPr>
            <a:endParaRPr kumimoji="0" lang="ja-JP" altLang="en-US" sz="2400" b="0" i="0" u="none" strike="noStrike" cap="none" normalizeH="0" baseline="0" dirty="0">
              <a:ln>
                <a:noFill/>
              </a:ln>
              <a:solidFill>
                <a:schemeClr val="tx1"/>
              </a:solidFill>
              <a:effectLst/>
              <a:latin typeface="UD デジタル 教科書体 NK-R" panose="02020400000000000000" pitchFamily="18" charset="-128"/>
              <a:ea typeface="UD デジタル 教科書体 NK-R" panose="02020400000000000000" pitchFamily="18" charset="-128"/>
            </a:endParaRPr>
          </a:p>
          <a:p>
            <a:pPr marL="0" marR="0" lvl="0" indent="0" algn="l" defTabSz="914400" rtl="0" eaLnBrk="0" fontAlgn="base" latinLnBrk="0" hangingPunct="0">
              <a:lnSpc>
                <a:spcPct val="100000"/>
              </a:lnSpc>
              <a:spcBef>
                <a:spcPct val="0"/>
              </a:spcBef>
              <a:spcAft>
                <a:spcPct val="0"/>
              </a:spcAft>
              <a:buClrTx/>
              <a:buSzTx/>
              <a:buFontTx/>
              <a:buNone/>
              <a:tabLst>
                <a:tab pos="222250" algn="l"/>
              </a:tabLst>
            </a:pPr>
            <a:r>
              <a:rPr kumimoji="0" lang="ja-JP" altLang="en-US" sz="2400" b="0" i="0" u="none" strike="noStrike" cap="none" normalizeH="0" baseline="0" dirty="0">
                <a:ln>
                  <a:noFill/>
                </a:ln>
                <a:solidFill>
                  <a:schemeClr val="tx1"/>
                </a:solidFill>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rPr>
              <a:t>③在庫数が</a:t>
            </a:r>
            <a:r>
              <a:rPr kumimoji="0" lang="en-US" altLang="ja-JP" sz="2400" b="0" i="0" u="none" strike="noStrike" cap="none" normalizeH="0" baseline="0" dirty="0">
                <a:ln>
                  <a:noFill/>
                </a:ln>
                <a:solidFill>
                  <a:schemeClr val="tx1"/>
                </a:solidFill>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rPr>
              <a:t>25</a:t>
            </a:r>
            <a:r>
              <a:rPr kumimoji="0" lang="ja-JP" altLang="en-US" sz="2400" b="0" i="0" u="none" strike="noStrike" cap="none" normalizeH="0" baseline="0" dirty="0">
                <a:ln>
                  <a:noFill/>
                </a:ln>
                <a:solidFill>
                  <a:schemeClr val="tx1"/>
                </a:solidFill>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rPr>
              <a:t>から出庫数</a:t>
            </a:r>
            <a:r>
              <a:rPr kumimoji="0" lang="en-US" altLang="ja-JP" sz="2400" b="0" i="0" u="none" strike="noStrike" cap="none" normalizeH="0" baseline="0" dirty="0">
                <a:ln>
                  <a:noFill/>
                </a:ln>
                <a:solidFill>
                  <a:schemeClr val="tx1"/>
                </a:solidFill>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rPr>
              <a:t>10</a:t>
            </a:r>
            <a:r>
              <a:rPr kumimoji="0" lang="ja-JP" altLang="en-US" sz="2400" b="0" i="0" u="none" strike="noStrike" cap="none" normalizeH="0" baseline="0" dirty="0">
                <a:ln>
                  <a:noFill/>
                </a:ln>
                <a:solidFill>
                  <a:schemeClr val="tx1"/>
                </a:solidFill>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rPr>
              <a:t>を引き在庫に書き込む</a:t>
            </a:r>
            <a:endParaRPr kumimoji="0" lang="ja-JP" altLang="en-US" sz="2400" b="0" i="0" u="none" strike="noStrike" cap="none" normalizeH="0" baseline="0" dirty="0">
              <a:ln>
                <a:noFill/>
              </a:ln>
              <a:solidFill>
                <a:schemeClr val="tx1"/>
              </a:solidFill>
              <a:effectLst/>
              <a:latin typeface="UD デジタル 教科書体 NK-R" panose="02020400000000000000" pitchFamily="18" charset="-128"/>
              <a:ea typeface="UD デジタル 教科書体 NK-R" panose="02020400000000000000" pitchFamily="18" charset="-128"/>
            </a:endParaRPr>
          </a:p>
        </p:txBody>
      </p:sp>
      <p:pic>
        <p:nvPicPr>
          <p:cNvPr id="29" name="Picture 54">
            <a:extLst>
              <a:ext uri="{FF2B5EF4-FFF2-40B4-BE49-F238E27FC236}">
                <a16:creationId xmlns:a16="http://schemas.microsoft.com/office/drawing/2014/main" id="{F2E943F4-1CA2-FB2B-560C-185784A968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8580" y="2068945"/>
            <a:ext cx="4277041" cy="2081341"/>
          </a:xfrm>
          <a:prstGeom prst="rect">
            <a:avLst/>
          </a:prstGeom>
          <a:solidFill>
            <a:srgbClr val="FFFFFF"/>
          </a:solidFill>
        </p:spPr>
      </p:pic>
      <p:sp>
        <p:nvSpPr>
          <p:cNvPr id="30" name="Text Box 53">
            <a:extLst>
              <a:ext uri="{FF2B5EF4-FFF2-40B4-BE49-F238E27FC236}">
                <a16:creationId xmlns:a16="http://schemas.microsoft.com/office/drawing/2014/main" id="{F7DBB426-8108-D3F3-DC3F-C126CECD7FC7}"/>
              </a:ext>
            </a:extLst>
          </p:cNvPr>
          <p:cNvSpPr txBox="1">
            <a:spLocks noChangeArrowheads="1"/>
          </p:cNvSpPr>
          <p:nvPr/>
        </p:nvSpPr>
        <p:spPr bwMode="auto">
          <a:xfrm>
            <a:off x="8267835" y="907458"/>
            <a:ext cx="3807693" cy="439897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lvl1pPr eaLnBrk="0" fontAlgn="base" hangingPunct="0">
              <a:spcBef>
                <a:spcPct val="0"/>
              </a:spcBef>
              <a:spcAft>
                <a:spcPct val="0"/>
              </a:spcAft>
              <a:tabLst>
                <a:tab pos="222250" algn="l"/>
              </a:tabLst>
              <a:defRPr>
                <a:solidFill>
                  <a:schemeClr val="tx1"/>
                </a:solidFill>
                <a:latin typeface="Arial" panose="020B0604020202020204" pitchFamily="34" charset="0"/>
              </a:defRPr>
            </a:lvl1pPr>
            <a:lvl2pPr eaLnBrk="0" fontAlgn="base" hangingPunct="0">
              <a:spcBef>
                <a:spcPct val="0"/>
              </a:spcBef>
              <a:spcAft>
                <a:spcPct val="0"/>
              </a:spcAft>
              <a:tabLst>
                <a:tab pos="222250" algn="l"/>
              </a:tabLst>
              <a:defRPr>
                <a:solidFill>
                  <a:schemeClr val="tx1"/>
                </a:solidFill>
                <a:latin typeface="Arial" panose="020B0604020202020204" pitchFamily="34" charset="0"/>
              </a:defRPr>
            </a:lvl2pPr>
            <a:lvl3pPr eaLnBrk="0" fontAlgn="base" hangingPunct="0">
              <a:spcBef>
                <a:spcPct val="0"/>
              </a:spcBef>
              <a:spcAft>
                <a:spcPct val="0"/>
              </a:spcAft>
              <a:tabLst>
                <a:tab pos="222250" algn="l"/>
              </a:tabLst>
              <a:defRPr>
                <a:solidFill>
                  <a:schemeClr val="tx1"/>
                </a:solidFill>
                <a:latin typeface="Arial" panose="020B0604020202020204" pitchFamily="34" charset="0"/>
              </a:defRPr>
            </a:lvl3pPr>
            <a:lvl4pPr eaLnBrk="0" fontAlgn="base" hangingPunct="0">
              <a:spcBef>
                <a:spcPct val="0"/>
              </a:spcBef>
              <a:spcAft>
                <a:spcPct val="0"/>
              </a:spcAft>
              <a:tabLst>
                <a:tab pos="222250" algn="l"/>
              </a:tabLst>
              <a:defRPr>
                <a:solidFill>
                  <a:schemeClr val="tx1"/>
                </a:solidFill>
                <a:latin typeface="Arial" panose="020B0604020202020204" pitchFamily="34" charset="0"/>
              </a:defRPr>
            </a:lvl4pPr>
            <a:lvl5pPr eaLnBrk="0" fontAlgn="base" hangingPunct="0">
              <a:spcBef>
                <a:spcPct val="0"/>
              </a:spcBef>
              <a:spcAft>
                <a:spcPct val="0"/>
              </a:spcAft>
              <a:tabLst>
                <a:tab pos="222250" algn="l"/>
              </a:tabLst>
              <a:defRPr>
                <a:solidFill>
                  <a:schemeClr val="tx1"/>
                </a:solidFill>
                <a:latin typeface="Arial" panose="020B0604020202020204" pitchFamily="34" charset="0"/>
              </a:defRPr>
            </a:lvl5pPr>
            <a:lvl6pPr eaLnBrk="0" fontAlgn="base" hangingPunct="0">
              <a:spcBef>
                <a:spcPct val="0"/>
              </a:spcBef>
              <a:spcAft>
                <a:spcPct val="0"/>
              </a:spcAft>
              <a:tabLst>
                <a:tab pos="222250" algn="l"/>
              </a:tabLst>
              <a:defRPr>
                <a:solidFill>
                  <a:schemeClr val="tx1"/>
                </a:solidFill>
                <a:latin typeface="Arial" panose="020B0604020202020204" pitchFamily="34" charset="0"/>
              </a:defRPr>
            </a:lvl6pPr>
            <a:lvl7pPr eaLnBrk="0" fontAlgn="base" hangingPunct="0">
              <a:spcBef>
                <a:spcPct val="0"/>
              </a:spcBef>
              <a:spcAft>
                <a:spcPct val="0"/>
              </a:spcAft>
              <a:tabLst>
                <a:tab pos="222250" algn="l"/>
              </a:tabLst>
              <a:defRPr>
                <a:solidFill>
                  <a:schemeClr val="tx1"/>
                </a:solidFill>
                <a:latin typeface="Arial" panose="020B0604020202020204" pitchFamily="34" charset="0"/>
              </a:defRPr>
            </a:lvl7pPr>
            <a:lvl8pPr eaLnBrk="0" fontAlgn="base" hangingPunct="0">
              <a:spcBef>
                <a:spcPct val="0"/>
              </a:spcBef>
              <a:spcAft>
                <a:spcPct val="0"/>
              </a:spcAft>
              <a:tabLst>
                <a:tab pos="222250" algn="l"/>
              </a:tabLst>
              <a:defRPr>
                <a:solidFill>
                  <a:schemeClr val="tx1"/>
                </a:solidFill>
                <a:latin typeface="Arial" panose="020B0604020202020204" pitchFamily="34" charset="0"/>
              </a:defRPr>
            </a:lvl8pPr>
            <a:lvl9pPr eaLnBrk="0" fontAlgn="base" hangingPunct="0">
              <a:spcBef>
                <a:spcPct val="0"/>
              </a:spcBef>
              <a:spcAft>
                <a:spcPct val="0"/>
              </a:spcAft>
              <a:tabLst>
                <a:tab pos="22225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tabLst>
                <a:tab pos="222250" algn="l"/>
              </a:tabLst>
            </a:pPr>
            <a:endParaRPr kumimoji="0" lang="en-US" altLang="ja-JP" sz="2400" b="0" i="0" u="none" strike="noStrike" cap="none" normalizeH="0" baseline="0" dirty="0">
              <a:ln>
                <a:noFill/>
              </a:ln>
              <a:solidFill>
                <a:schemeClr val="tx1"/>
              </a:solidFill>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tab pos="222250" algn="l"/>
              </a:tabLst>
            </a:pPr>
            <a:endParaRPr kumimoji="0" lang="en-US" altLang="ja-JP" sz="2400" dirty="0">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tab pos="222250" algn="l"/>
              </a:tabLst>
            </a:pPr>
            <a:endParaRPr kumimoji="0" lang="en-US" altLang="ja-JP" sz="2400" dirty="0">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tab pos="222250" algn="l"/>
              </a:tabLst>
            </a:pPr>
            <a:r>
              <a:rPr kumimoji="0" lang="ja-JP" altLang="en-US" sz="2400" b="0" i="0" u="none" strike="noStrike" cap="none" normalizeH="0" baseline="0" dirty="0">
                <a:ln>
                  <a:noFill/>
                </a:ln>
                <a:solidFill>
                  <a:schemeClr val="tx1"/>
                </a:solidFill>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rPr>
              <a:t>②</a:t>
            </a:r>
            <a:r>
              <a:rPr kumimoji="0" lang="ja-JP" altLang="ja-JP" sz="2400" b="0" i="0" u="none" strike="noStrike" cap="none" normalizeH="0" baseline="0" dirty="0">
                <a:ln>
                  <a:noFill/>
                </a:ln>
                <a:solidFill>
                  <a:schemeClr val="tx1"/>
                </a:solidFill>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rPr>
              <a:t>商品</a:t>
            </a:r>
            <a:r>
              <a:rPr kumimoji="0" lang="en-US" altLang="ja-JP" sz="2400" b="0" i="0" u="none" strike="noStrike" cap="none" normalizeH="0" baseline="0" dirty="0">
                <a:ln>
                  <a:noFill/>
                </a:ln>
                <a:solidFill>
                  <a:schemeClr val="tx1"/>
                </a:solidFill>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rPr>
              <a:t>CD C002</a:t>
            </a:r>
            <a:r>
              <a:rPr kumimoji="0" lang="ja-JP" altLang="en-US" sz="2400" b="0" i="0" u="none" strike="noStrike" cap="none" normalizeH="0" baseline="0" dirty="0">
                <a:ln>
                  <a:noFill/>
                </a:ln>
                <a:solidFill>
                  <a:schemeClr val="tx1"/>
                </a:solidFill>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rPr>
              <a:t>の在庫数を読み取る</a:t>
            </a:r>
            <a:endParaRPr kumimoji="0" lang="en-US" altLang="ja-JP" sz="2400" b="0" i="0" u="none" strike="noStrike" cap="none" normalizeH="0" baseline="0" dirty="0">
              <a:ln>
                <a:noFill/>
              </a:ln>
              <a:solidFill>
                <a:schemeClr val="tx1"/>
              </a:solidFill>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tab pos="222250" algn="l"/>
              </a:tabLst>
            </a:pPr>
            <a:endParaRPr kumimoji="0" lang="en-US" altLang="ja-JP" sz="2400" b="0" i="0" u="none" strike="noStrike" cap="none" normalizeH="0" baseline="0" dirty="0">
              <a:ln>
                <a:noFill/>
              </a:ln>
              <a:solidFill>
                <a:schemeClr val="tx1"/>
              </a:solidFill>
              <a:effectLst/>
              <a:latin typeface="UD デジタル 教科書体 NK-R" panose="02020400000000000000" pitchFamily="18" charset="-128"/>
              <a:ea typeface="UD デジタル 教科書体 NK-R" panose="02020400000000000000" pitchFamily="18" charset="-128"/>
            </a:endParaRPr>
          </a:p>
          <a:p>
            <a:pPr marL="0" marR="0" lvl="0" indent="0" algn="l" defTabSz="914400" rtl="0" eaLnBrk="0" fontAlgn="base" latinLnBrk="0" hangingPunct="0">
              <a:lnSpc>
                <a:spcPct val="100000"/>
              </a:lnSpc>
              <a:spcBef>
                <a:spcPct val="0"/>
              </a:spcBef>
              <a:spcAft>
                <a:spcPct val="0"/>
              </a:spcAft>
              <a:buClrTx/>
              <a:buSzTx/>
              <a:tabLst>
                <a:tab pos="222250" algn="l"/>
              </a:tabLst>
            </a:pPr>
            <a:endParaRPr kumimoji="0" lang="en-US" altLang="ja-JP" sz="2400" dirty="0">
              <a:latin typeface="UD デジタル 教科書体 NK-R" panose="02020400000000000000" pitchFamily="18" charset="-128"/>
              <a:ea typeface="UD デジタル 教科書体 NK-R" panose="02020400000000000000" pitchFamily="18" charset="-128"/>
            </a:endParaRPr>
          </a:p>
          <a:p>
            <a:pPr marL="0" marR="0" lvl="0" indent="0" algn="l" defTabSz="914400" rtl="0" eaLnBrk="0" fontAlgn="base" latinLnBrk="0" hangingPunct="0">
              <a:lnSpc>
                <a:spcPct val="100000"/>
              </a:lnSpc>
              <a:spcBef>
                <a:spcPct val="0"/>
              </a:spcBef>
              <a:spcAft>
                <a:spcPct val="0"/>
              </a:spcAft>
              <a:buClrTx/>
              <a:buSzTx/>
              <a:tabLst>
                <a:tab pos="222250" algn="l"/>
              </a:tabLst>
            </a:pPr>
            <a:endParaRPr kumimoji="0" lang="en-US" altLang="ja-JP" sz="2400" b="0" i="0" u="none" strike="noStrike" cap="none" normalizeH="0" baseline="0" dirty="0">
              <a:ln>
                <a:noFill/>
              </a:ln>
              <a:solidFill>
                <a:schemeClr val="tx1"/>
              </a:solidFill>
              <a:effectLst/>
              <a:latin typeface="UD デジタル 教科書体 NK-R" panose="02020400000000000000" pitchFamily="18" charset="-128"/>
              <a:ea typeface="UD デジタル 教科書体 NK-R" panose="02020400000000000000" pitchFamily="18" charset="-128"/>
            </a:endParaRPr>
          </a:p>
          <a:p>
            <a:pPr marL="0" marR="0" lvl="0" indent="0" algn="l" defTabSz="914400" rtl="0" eaLnBrk="0" fontAlgn="base" latinLnBrk="0" hangingPunct="0">
              <a:lnSpc>
                <a:spcPct val="100000"/>
              </a:lnSpc>
              <a:spcBef>
                <a:spcPct val="0"/>
              </a:spcBef>
              <a:spcAft>
                <a:spcPct val="0"/>
              </a:spcAft>
              <a:buClrTx/>
              <a:buSzTx/>
              <a:buFontTx/>
              <a:buNone/>
              <a:tabLst>
                <a:tab pos="222250" algn="l"/>
              </a:tabLst>
            </a:pPr>
            <a:r>
              <a:rPr kumimoji="0" lang="ja-JP" altLang="en-US" sz="2400" b="0" i="0" u="none" strike="noStrike" cap="none" normalizeH="0" baseline="0" dirty="0">
                <a:ln>
                  <a:noFill/>
                </a:ln>
                <a:solidFill>
                  <a:schemeClr val="tx1"/>
                </a:solidFill>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rPr>
              <a:t>④在庫数が</a:t>
            </a:r>
            <a:r>
              <a:rPr kumimoji="0" lang="en-US" altLang="ja-JP" sz="2400" b="0" i="0" u="none" strike="noStrike" cap="none" normalizeH="0" baseline="0" dirty="0">
                <a:ln>
                  <a:noFill/>
                </a:ln>
                <a:solidFill>
                  <a:schemeClr val="tx1"/>
                </a:solidFill>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rPr>
              <a:t>25</a:t>
            </a:r>
            <a:r>
              <a:rPr kumimoji="0" lang="ja-JP" altLang="en-US" sz="2400" b="0" i="0" u="none" strike="noStrike" cap="none" normalizeH="0" baseline="0" dirty="0">
                <a:ln>
                  <a:noFill/>
                </a:ln>
                <a:solidFill>
                  <a:schemeClr val="tx1"/>
                </a:solidFill>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rPr>
              <a:t>から入庫数</a:t>
            </a:r>
            <a:r>
              <a:rPr kumimoji="0" lang="en-US" altLang="ja-JP" sz="2400" b="0" i="0" u="none" strike="noStrike" cap="none" normalizeH="0" baseline="0" dirty="0">
                <a:ln>
                  <a:noFill/>
                </a:ln>
                <a:solidFill>
                  <a:schemeClr val="tx1"/>
                </a:solidFill>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rPr>
              <a:t>30</a:t>
            </a:r>
            <a:r>
              <a:rPr kumimoji="0" lang="ja-JP" altLang="en-US" sz="2400" b="0" i="0" u="none" strike="noStrike" cap="none" normalizeH="0" baseline="0" dirty="0">
                <a:ln>
                  <a:noFill/>
                </a:ln>
                <a:solidFill>
                  <a:schemeClr val="tx1"/>
                </a:solidFill>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rPr>
              <a:t>を足し在庫に書き込む</a:t>
            </a:r>
            <a:endParaRPr kumimoji="0" lang="ja-JP" altLang="en-US" sz="2400" b="0" i="0" u="none" strike="noStrike" cap="none" normalizeH="0" baseline="0" dirty="0">
              <a:ln>
                <a:noFill/>
              </a:ln>
              <a:solidFill>
                <a:schemeClr val="tx1"/>
              </a:solidFill>
              <a:effectLst/>
              <a:latin typeface="UD デジタル 教科書体 NK-R" panose="02020400000000000000" pitchFamily="18" charset="-128"/>
              <a:ea typeface="UD デジタル 教科書体 NK-R" panose="02020400000000000000" pitchFamily="18" charset="-128"/>
            </a:endParaRPr>
          </a:p>
        </p:txBody>
      </p:sp>
      <p:sp>
        <p:nvSpPr>
          <p:cNvPr id="31" name="Oval 52">
            <a:extLst>
              <a:ext uri="{FF2B5EF4-FFF2-40B4-BE49-F238E27FC236}">
                <a16:creationId xmlns:a16="http://schemas.microsoft.com/office/drawing/2014/main" id="{A6A931E2-9431-44EB-01F4-C8DF9AC97A3E}"/>
              </a:ext>
            </a:extLst>
          </p:cNvPr>
          <p:cNvSpPr>
            <a:spLocks noChangeArrowheads="1"/>
          </p:cNvSpPr>
          <p:nvPr/>
        </p:nvSpPr>
        <p:spPr bwMode="auto">
          <a:xfrm>
            <a:off x="6386095" y="3372429"/>
            <a:ext cx="548925" cy="33014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sz="3200">
              <a:latin typeface="UD デジタル 教科書体 NK-R" panose="02020400000000000000" pitchFamily="18" charset="-128"/>
              <a:ea typeface="UD デジタル 教科書体 NK-R" panose="02020400000000000000" pitchFamily="18" charset="-128"/>
            </a:endParaRPr>
          </a:p>
        </p:txBody>
      </p:sp>
      <p:sp>
        <p:nvSpPr>
          <p:cNvPr id="32" name="Text Box 51">
            <a:extLst>
              <a:ext uri="{FF2B5EF4-FFF2-40B4-BE49-F238E27FC236}">
                <a16:creationId xmlns:a16="http://schemas.microsoft.com/office/drawing/2014/main" id="{DCAF29AF-940A-3FD1-2D68-47A43DCA2F2F}"/>
              </a:ext>
            </a:extLst>
          </p:cNvPr>
          <p:cNvSpPr txBox="1">
            <a:spLocks noChangeArrowheads="1"/>
          </p:cNvSpPr>
          <p:nvPr/>
        </p:nvSpPr>
        <p:spPr bwMode="auto">
          <a:xfrm>
            <a:off x="1700552" y="4041712"/>
            <a:ext cx="758233" cy="5247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200" b="1" i="0" u="none" strike="noStrike" cap="none" normalizeH="0" baseline="0" dirty="0">
                <a:ln>
                  <a:noFill/>
                </a:ln>
                <a:solidFill>
                  <a:srgbClr val="FF0000"/>
                </a:solidFill>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rPr>
              <a:t>15</a:t>
            </a:r>
            <a:endParaRPr kumimoji="0" lang="en-US" altLang="ja-JP" sz="3200" b="0" i="0" u="none" strike="noStrike" cap="none" normalizeH="0" baseline="0" dirty="0">
              <a:ln>
                <a:noFill/>
              </a:ln>
              <a:solidFill>
                <a:schemeClr val="tx1"/>
              </a:solidFill>
              <a:effectLst/>
              <a:latin typeface="UD デジタル 教科書体 NK-R" panose="02020400000000000000" pitchFamily="18" charset="-128"/>
              <a:ea typeface="UD デジタル 教科書体 NK-R" panose="02020400000000000000" pitchFamily="18" charset="-128"/>
            </a:endParaRPr>
          </a:p>
        </p:txBody>
      </p:sp>
      <p:sp>
        <p:nvSpPr>
          <p:cNvPr id="33" name="Text Box 50">
            <a:extLst>
              <a:ext uri="{FF2B5EF4-FFF2-40B4-BE49-F238E27FC236}">
                <a16:creationId xmlns:a16="http://schemas.microsoft.com/office/drawing/2014/main" id="{7F597BAE-5635-7F19-019B-EFB0259547EC}"/>
              </a:ext>
            </a:extLst>
          </p:cNvPr>
          <p:cNvSpPr txBox="1">
            <a:spLocks noChangeArrowheads="1"/>
          </p:cNvSpPr>
          <p:nvPr/>
        </p:nvSpPr>
        <p:spPr bwMode="auto">
          <a:xfrm>
            <a:off x="8656458" y="2980550"/>
            <a:ext cx="1097850" cy="660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200" b="1" i="0" u="none" strike="noStrike" cap="none" normalizeH="0" baseline="0" dirty="0">
                <a:ln>
                  <a:noFill/>
                </a:ln>
                <a:solidFill>
                  <a:srgbClr val="FF0000"/>
                </a:solidFill>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rPr>
              <a:t>25</a:t>
            </a:r>
            <a:endParaRPr kumimoji="0" lang="en-US" altLang="ja-JP" sz="3200" b="0" i="0" u="none" strike="noStrike" cap="none" normalizeH="0" baseline="0" dirty="0">
              <a:ln>
                <a:noFill/>
              </a:ln>
              <a:solidFill>
                <a:schemeClr val="tx1"/>
              </a:solidFill>
              <a:effectLst/>
              <a:latin typeface="UD デジタル 教科書体 NK-R" panose="02020400000000000000" pitchFamily="18" charset="-128"/>
              <a:ea typeface="UD デジタル 教科書体 NK-R" panose="02020400000000000000" pitchFamily="18" charset="-128"/>
            </a:endParaRPr>
          </a:p>
        </p:txBody>
      </p:sp>
      <p:sp>
        <p:nvSpPr>
          <p:cNvPr id="34" name="Text Box 49">
            <a:extLst>
              <a:ext uri="{FF2B5EF4-FFF2-40B4-BE49-F238E27FC236}">
                <a16:creationId xmlns:a16="http://schemas.microsoft.com/office/drawing/2014/main" id="{23FF1F0D-FB99-F3DF-75DB-CBED36959C76}"/>
              </a:ext>
            </a:extLst>
          </p:cNvPr>
          <p:cNvSpPr txBox="1">
            <a:spLocks noChangeArrowheads="1"/>
          </p:cNvSpPr>
          <p:nvPr/>
        </p:nvSpPr>
        <p:spPr bwMode="auto">
          <a:xfrm>
            <a:off x="1667386" y="1290075"/>
            <a:ext cx="793505" cy="660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200" b="1" i="0" u="none" strike="noStrike" cap="none" normalizeH="0" baseline="0" dirty="0">
                <a:ln>
                  <a:noFill/>
                </a:ln>
                <a:solidFill>
                  <a:srgbClr val="FF0000"/>
                </a:solidFill>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rPr>
              <a:t>25</a:t>
            </a:r>
            <a:endParaRPr kumimoji="0" lang="en-US" altLang="ja-JP" sz="3200" b="0" i="0" u="none" strike="noStrike" cap="none" normalizeH="0" baseline="0" dirty="0">
              <a:ln>
                <a:noFill/>
              </a:ln>
              <a:solidFill>
                <a:schemeClr val="tx1"/>
              </a:solidFill>
              <a:effectLst/>
              <a:latin typeface="UD デジタル 教科書体 NK-R" panose="02020400000000000000" pitchFamily="18" charset="-128"/>
              <a:ea typeface="UD デジタル 教科書体 NK-R" panose="02020400000000000000" pitchFamily="18" charset="-128"/>
            </a:endParaRPr>
          </a:p>
        </p:txBody>
      </p:sp>
      <p:sp>
        <p:nvSpPr>
          <p:cNvPr id="35" name="Text Box 48">
            <a:extLst>
              <a:ext uri="{FF2B5EF4-FFF2-40B4-BE49-F238E27FC236}">
                <a16:creationId xmlns:a16="http://schemas.microsoft.com/office/drawing/2014/main" id="{8D87C14A-167F-A003-B47B-BE670F1CCD7E}"/>
              </a:ext>
            </a:extLst>
          </p:cNvPr>
          <p:cNvSpPr txBox="1">
            <a:spLocks noChangeArrowheads="1"/>
          </p:cNvSpPr>
          <p:nvPr/>
        </p:nvSpPr>
        <p:spPr bwMode="auto">
          <a:xfrm>
            <a:off x="9026595" y="4744068"/>
            <a:ext cx="806376" cy="510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200" b="1" i="0" u="none" strike="noStrike" cap="none" normalizeH="0" baseline="0" dirty="0">
                <a:ln>
                  <a:noFill/>
                </a:ln>
                <a:solidFill>
                  <a:srgbClr val="FF0000"/>
                </a:solidFill>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rPr>
              <a:t>55</a:t>
            </a:r>
            <a:endParaRPr kumimoji="0" lang="en-US" altLang="ja-JP" sz="3200" b="0" i="0" u="none" strike="noStrike" cap="none" normalizeH="0" baseline="0" dirty="0">
              <a:ln>
                <a:noFill/>
              </a:ln>
              <a:solidFill>
                <a:schemeClr val="tx1"/>
              </a:solidFill>
              <a:effectLst/>
              <a:latin typeface="UD デジタル 教科書体 NK-R" panose="02020400000000000000" pitchFamily="18" charset="-128"/>
              <a:ea typeface="UD デジタル 教科書体 NK-R" panose="02020400000000000000" pitchFamily="18" charset="-128"/>
            </a:endParaRPr>
          </a:p>
        </p:txBody>
      </p:sp>
      <p:grpSp>
        <p:nvGrpSpPr>
          <p:cNvPr id="36" name="Group 45">
            <a:extLst>
              <a:ext uri="{FF2B5EF4-FFF2-40B4-BE49-F238E27FC236}">
                <a16:creationId xmlns:a16="http://schemas.microsoft.com/office/drawing/2014/main" id="{58261574-325F-047B-5F24-EF0A932CB064}"/>
              </a:ext>
            </a:extLst>
          </p:cNvPr>
          <p:cNvGrpSpPr>
            <a:grpSpLocks/>
          </p:cNvGrpSpPr>
          <p:nvPr/>
        </p:nvGrpSpPr>
        <p:grpSpPr bwMode="auto">
          <a:xfrm>
            <a:off x="6168049" y="4316870"/>
            <a:ext cx="823388" cy="493801"/>
            <a:chOff x="6578" y="7357"/>
            <a:chExt cx="540" cy="438"/>
          </a:xfrm>
        </p:grpSpPr>
        <p:sp>
          <p:nvSpPr>
            <p:cNvPr id="37" name="Oval 47">
              <a:extLst>
                <a:ext uri="{FF2B5EF4-FFF2-40B4-BE49-F238E27FC236}">
                  <a16:creationId xmlns:a16="http://schemas.microsoft.com/office/drawing/2014/main" id="{12BBD326-E2A1-9B7D-0410-C043C543D93A}"/>
                </a:ext>
              </a:extLst>
            </p:cNvPr>
            <p:cNvSpPr>
              <a:spLocks noChangeArrowheads="1"/>
            </p:cNvSpPr>
            <p:nvPr/>
          </p:nvSpPr>
          <p:spPr bwMode="auto">
            <a:xfrm>
              <a:off x="6638" y="7387"/>
              <a:ext cx="457" cy="372"/>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sz="3200">
                <a:latin typeface="UD デジタル 教科書体 NK-R" panose="02020400000000000000" pitchFamily="18" charset="-128"/>
                <a:ea typeface="UD デジタル 教科書体 NK-R" panose="02020400000000000000" pitchFamily="18" charset="-128"/>
              </a:endParaRPr>
            </a:p>
          </p:txBody>
        </p:sp>
        <p:sp>
          <p:nvSpPr>
            <p:cNvPr id="38" name="Text Box 46">
              <a:extLst>
                <a:ext uri="{FF2B5EF4-FFF2-40B4-BE49-F238E27FC236}">
                  <a16:creationId xmlns:a16="http://schemas.microsoft.com/office/drawing/2014/main" id="{9C6623ED-217B-DC86-CA12-F6222B7F9332}"/>
                </a:ext>
              </a:extLst>
            </p:cNvPr>
            <p:cNvSpPr txBox="1">
              <a:spLocks noChangeArrowheads="1"/>
            </p:cNvSpPr>
            <p:nvPr/>
          </p:nvSpPr>
          <p:spPr bwMode="auto">
            <a:xfrm>
              <a:off x="6578" y="7357"/>
              <a:ext cx="540" cy="4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200" b="0" i="0" u="none" strike="noStrike" cap="none" normalizeH="0" baseline="0" dirty="0">
                  <a:ln>
                    <a:noFill/>
                  </a:ln>
                  <a:solidFill>
                    <a:schemeClr val="tx1"/>
                  </a:solidFill>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rPr>
                <a:t>15</a:t>
              </a:r>
              <a:endParaRPr kumimoji="0" lang="en-US" altLang="ja-JP" sz="3200" b="0" i="0" u="none" strike="noStrike" cap="none" normalizeH="0" baseline="0" dirty="0">
                <a:ln>
                  <a:noFill/>
                </a:ln>
                <a:solidFill>
                  <a:schemeClr val="tx1"/>
                </a:solidFill>
                <a:effectLst/>
                <a:latin typeface="UD デジタル 教科書体 NK-R" panose="02020400000000000000" pitchFamily="18" charset="-128"/>
                <a:ea typeface="UD デジタル 教科書体 NK-R" panose="02020400000000000000" pitchFamily="18" charset="-128"/>
              </a:endParaRPr>
            </a:p>
          </p:txBody>
        </p:sp>
      </p:grpSp>
      <p:grpSp>
        <p:nvGrpSpPr>
          <p:cNvPr id="39" name="Group 42">
            <a:extLst>
              <a:ext uri="{FF2B5EF4-FFF2-40B4-BE49-F238E27FC236}">
                <a16:creationId xmlns:a16="http://schemas.microsoft.com/office/drawing/2014/main" id="{8CB4365C-CB28-7FA6-A894-3877CDC07B45}"/>
              </a:ext>
            </a:extLst>
          </p:cNvPr>
          <p:cNvGrpSpPr>
            <a:grpSpLocks/>
          </p:cNvGrpSpPr>
          <p:nvPr/>
        </p:nvGrpSpPr>
        <p:grpSpPr bwMode="auto">
          <a:xfrm>
            <a:off x="6203882" y="5358960"/>
            <a:ext cx="823388" cy="493801"/>
            <a:chOff x="6620" y="7357"/>
            <a:chExt cx="540" cy="438"/>
          </a:xfrm>
        </p:grpSpPr>
        <p:sp>
          <p:nvSpPr>
            <p:cNvPr id="40" name="Oval 44">
              <a:extLst>
                <a:ext uri="{FF2B5EF4-FFF2-40B4-BE49-F238E27FC236}">
                  <a16:creationId xmlns:a16="http://schemas.microsoft.com/office/drawing/2014/main" id="{022A7851-93AF-82EA-1CE7-2D695A036420}"/>
                </a:ext>
              </a:extLst>
            </p:cNvPr>
            <p:cNvSpPr>
              <a:spLocks noChangeArrowheads="1"/>
            </p:cNvSpPr>
            <p:nvPr/>
          </p:nvSpPr>
          <p:spPr bwMode="auto">
            <a:xfrm>
              <a:off x="6638" y="7387"/>
              <a:ext cx="457" cy="372"/>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sz="3200">
                <a:latin typeface="UD デジタル 教科書体 NK-R" panose="02020400000000000000" pitchFamily="18" charset="-128"/>
                <a:ea typeface="UD デジタル 教科書体 NK-R" panose="02020400000000000000" pitchFamily="18" charset="-128"/>
              </a:endParaRPr>
            </a:p>
          </p:txBody>
        </p:sp>
        <p:sp>
          <p:nvSpPr>
            <p:cNvPr id="41" name="Text Box 43">
              <a:extLst>
                <a:ext uri="{FF2B5EF4-FFF2-40B4-BE49-F238E27FC236}">
                  <a16:creationId xmlns:a16="http://schemas.microsoft.com/office/drawing/2014/main" id="{8CF8BA31-88C3-387B-A413-A6AF98CD9AA6}"/>
                </a:ext>
              </a:extLst>
            </p:cNvPr>
            <p:cNvSpPr txBox="1">
              <a:spLocks noChangeArrowheads="1"/>
            </p:cNvSpPr>
            <p:nvPr/>
          </p:nvSpPr>
          <p:spPr bwMode="auto">
            <a:xfrm>
              <a:off x="6620" y="7357"/>
              <a:ext cx="540" cy="4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200" b="0" i="0" u="none" strike="noStrike" cap="none" normalizeH="0" baseline="0">
                  <a:ln>
                    <a:noFill/>
                  </a:ln>
                  <a:solidFill>
                    <a:schemeClr val="tx1"/>
                  </a:solidFill>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rPr>
                <a:t>55</a:t>
              </a:r>
              <a:endParaRPr kumimoji="0" lang="en-US" altLang="ja-JP" sz="3200" b="0" i="0" u="none" strike="noStrike" cap="none" normalizeH="0" baseline="0">
                <a:ln>
                  <a:noFill/>
                </a:ln>
                <a:solidFill>
                  <a:schemeClr val="tx1"/>
                </a:solidFill>
                <a:effectLst/>
                <a:latin typeface="UD デジタル 教科書体 NK-R" panose="02020400000000000000" pitchFamily="18" charset="-128"/>
                <a:ea typeface="UD デジタル 教科書体 NK-R" panose="02020400000000000000" pitchFamily="18" charset="-128"/>
              </a:endParaRPr>
            </a:p>
          </p:txBody>
        </p:sp>
      </p:grpSp>
      <p:sp>
        <p:nvSpPr>
          <p:cNvPr id="42" name="Line 41">
            <a:extLst>
              <a:ext uri="{FF2B5EF4-FFF2-40B4-BE49-F238E27FC236}">
                <a16:creationId xmlns:a16="http://schemas.microsoft.com/office/drawing/2014/main" id="{23078152-9FE7-1D24-A0F7-E24E74D6D88A}"/>
              </a:ext>
            </a:extLst>
          </p:cNvPr>
          <p:cNvSpPr>
            <a:spLocks noChangeShapeType="1"/>
          </p:cNvSpPr>
          <p:nvPr/>
        </p:nvSpPr>
        <p:spPr bwMode="auto">
          <a:xfrm>
            <a:off x="6386095" y="4810671"/>
            <a:ext cx="0" cy="548289"/>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sz="3200">
              <a:latin typeface="UD デジタル 教科書体 NK-R" panose="02020400000000000000" pitchFamily="18" charset="-128"/>
              <a:ea typeface="UD デジタル 教科書体 NK-R" panose="02020400000000000000" pitchFamily="18" charset="-128"/>
            </a:endParaRPr>
          </a:p>
        </p:txBody>
      </p:sp>
      <p:sp>
        <p:nvSpPr>
          <p:cNvPr id="43" name="Line 40">
            <a:extLst>
              <a:ext uri="{FF2B5EF4-FFF2-40B4-BE49-F238E27FC236}">
                <a16:creationId xmlns:a16="http://schemas.microsoft.com/office/drawing/2014/main" id="{C6C6422D-75CB-E8F6-401B-1EF6C14A00A5}"/>
              </a:ext>
            </a:extLst>
          </p:cNvPr>
          <p:cNvSpPr>
            <a:spLocks noChangeShapeType="1"/>
          </p:cNvSpPr>
          <p:nvPr/>
        </p:nvSpPr>
        <p:spPr bwMode="auto">
          <a:xfrm>
            <a:off x="6386095" y="3627119"/>
            <a:ext cx="0" cy="676988"/>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sz="3200">
              <a:latin typeface="UD デジタル 教科書体 NK-R" panose="02020400000000000000" pitchFamily="18" charset="-128"/>
              <a:ea typeface="UD デジタル 教科書体 NK-R" panose="02020400000000000000" pitchFamily="18" charset="-128"/>
            </a:endParaRPr>
          </a:p>
        </p:txBody>
      </p:sp>
      <p:cxnSp>
        <p:nvCxnSpPr>
          <p:cNvPr id="44" name="曲線コネクタ 52">
            <a:extLst>
              <a:ext uri="{FF2B5EF4-FFF2-40B4-BE49-F238E27FC236}">
                <a16:creationId xmlns:a16="http://schemas.microsoft.com/office/drawing/2014/main" id="{51349B62-173A-E41C-225E-DB6D3CE1B1E7}"/>
              </a:ext>
            </a:extLst>
          </p:cNvPr>
          <p:cNvCxnSpPr>
            <a:endCxn id="34" idx="3"/>
          </p:cNvCxnSpPr>
          <p:nvPr/>
        </p:nvCxnSpPr>
        <p:spPr>
          <a:xfrm rot="10800000">
            <a:off x="2460891" y="1620217"/>
            <a:ext cx="3925206" cy="1837031"/>
          </a:xfrm>
          <a:prstGeom prst="curvedConnector3">
            <a:avLst>
              <a:gd name="adj1" fmla="val 2324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曲線コネクタ 61">
            <a:extLst>
              <a:ext uri="{FF2B5EF4-FFF2-40B4-BE49-F238E27FC236}">
                <a16:creationId xmlns:a16="http://schemas.microsoft.com/office/drawing/2014/main" id="{F913687E-DA72-CBC1-CE87-8BFE080842A7}"/>
              </a:ext>
            </a:extLst>
          </p:cNvPr>
          <p:cNvCxnSpPr>
            <a:stCxn id="31" idx="6"/>
            <a:endCxn id="33" idx="1"/>
          </p:cNvCxnSpPr>
          <p:nvPr/>
        </p:nvCxnSpPr>
        <p:spPr>
          <a:xfrm flipV="1">
            <a:off x="6935020" y="3310691"/>
            <a:ext cx="1721438" cy="226809"/>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曲線コネクタ 68">
            <a:extLst>
              <a:ext uri="{FF2B5EF4-FFF2-40B4-BE49-F238E27FC236}">
                <a16:creationId xmlns:a16="http://schemas.microsoft.com/office/drawing/2014/main" id="{11C36CAB-C010-B87F-E22D-FB35DBDA24C9}"/>
              </a:ext>
            </a:extLst>
          </p:cNvPr>
          <p:cNvCxnSpPr>
            <a:stCxn id="32" idx="3"/>
            <a:endCxn id="38" idx="1"/>
          </p:cNvCxnSpPr>
          <p:nvPr/>
        </p:nvCxnSpPr>
        <p:spPr>
          <a:xfrm>
            <a:off x="2458785" y="4304107"/>
            <a:ext cx="3709264" cy="259664"/>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曲線コネクタ 74">
            <a:extLst>
              <a:ext uri="{FF2B5EF4-FFF2-40B4-BE49-F238E27FC236}">
                <a16:creationId xmlns:a16="http://schemas.microsoft.com/office/drawing/2014/main" id="{60794A20-196F-80E3-3142-FBA3C41B0B4E}"/>
              </a:ext>
            </a:extLst>
          </p:cNvPr>
          <p:cNvCxnSpPr>
            <a:stCxn id="35" idx="2"/>
            <a:endCxn id="41" idx="3"/>
          </p:cNvCxnSpPr>
          <p:nvPr/>
        </p:nvCxnSpPr>
        <p:spPr>
          <a:xfrm rot="5400000">
            <a:off x="8052997" y="4229075"/>
            <a:ext cx="351060" cy="2402513"/>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AutoShape 35">
            <a:extLst>
              <a:ext uri="{FF2B5EF4-FFF2-40B4-BE49-F238E27FC236}">
                <a16:creationId xmlns:a16="http://schemas.microsoft.com/office/drawing/2014/main" id="{0D855A2F-96BF-3F71-63A2-D91790ED8C91}"/>
              </a:ext>
            </a:extLst>
          </p:cNvPr>
          <p:cNvSpPr>
            <a:spLocks noChangeArrowheads="1"/>
          </p:cNvSpPr>
          <p:nvPr/>
        </p:nvSpPr>
        <p:spPr bwMode="auto">
          <a:xfrm>
            <a:off x="3818011" y="4322255"/>
            <a:ext cx="2451474" cy="1934814"/>
          </a:xfrm>
          <a:prstGeom prst="irregularSeal1">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2000" b="1" i="0" u="none" strike="noStrike" cap="none" normalizeH="0" baseline="0" dirty="0">
                <a:ln>
                  <a:noFill/>
                </a:ln>
                <a:solidFill>
                  <a:schemeClr val="tx1"/>
                </a:solidFill>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rPr>
              <a:t>矛盾発生</a:t>
            </a:r>
            <a:endParaRPr kumimoji="0" lang="ja-JP" altLang="ja-JP" sz="2000" b="0" i="0" u="none" strike="noStrike" cap="none" normalizeH="0" baseline="0" dirty="0">
              <a:ln>
                <a:noFill/>
              </a:ln>
              <a:solidFill>
                <a:schemeClr val="tx1"/>
              </a:solidFill>
              <a:effectLst/>
              <a:latin typeface="UD デジタル 教科書体 NK-R" panose="02020400000000000000" pitchFamily="18" charset="-128"/>
              <a:ea typeface="UD デジタル 教科書体 NK-R" panose="02020400000000000000" pitchFamily="18"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2000" b="1" i="0" u="none" strike="noStrike" cap="none" normalizeH="0" baseline="0" dirty="0">
                <a:ln>
                  <a:noFill/>
                </a:ln>
                <a:solidFill>
                  <a:schemeClr val="tx1"/>
                </a:solidFill>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rPr>
              <a:t>本当は</a:t>
            </a:r>
            <a:r>
              <a:rPr kumimoji="0" lang="en-US" altLang="ja-JP" sz="2000" b="1" i="0" u="none" strike="noStrike" cap="none" normalizeH="0" baseline="0" dirty="0">
                <a:ln>
                  <a:noFill/>
                </a:ln>
                <a:solidFill>
                  <a:schemeClr val="tx1"/>
                </a:solidFill>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rPr>
              <a:t>45 </a:t>
            </a:r>
            <a:endParaRPr kumimoji="0" lang="en-US" altLang="ja-JP" sz="2000" b="0" i="0" u="none" strike="noStrike" cap="none" normalizeH="0" baseline="0" dirty="0">
              <a:ln>
                <a:noFill/>
              </a:ln>
              <a:solidFill>
                <a:schemeClr val="tx1"/>
              </a:solidFill>
              <a:effectLst/>
              <a:latin typeface="UD デジタル 教科書体 NK-R" panose="02020400000000000000" pitchFamily="18" charset="-128"/>
              <a:ea typeface="UD デジタル 教科書体 NK-R" panose="02020400000000000000" pitchFamily="18"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ja-JP" sz="3200" b="0" i="0" u="none" strike="noStrike" cap="none" normalizeH="0" baseline="0" dirty="0">
              <a:ln>
                <a:noFill/>
              </a:ln>
              <a:solidFill>
                <a:schemeClr val="tx1"/>
              </a:solidFill>
              <a:effectLst/>
              <a:latin typeface="UD デジタル 教科書体 NK-R" panose="02020400000000000000" pitchFamily="18" charset="-128"/>
              <a:ea typeface="UD デジタル 教科書体 NK-R" panose="02020400000000000000" pitchFamily="18" charset="-128"/>
            </a:endParaRPr>
          </a:p>
        </p:txBody>
      </p:sp>
      <p:sp>
        <p:nvSpPr>
          <p:cNvPr id="49" name="テキスト ボックス 48">
            <a:extLst>
              <a:ext uri="{FF2B5EF4-FFF2-40B4-BE49-F238E27FC236}">
                <a16:creationId xmlns:a16="http://schemas.microsoft.com/office/drawing/2014/main" id="{EC1FC051-015A-DDB4-1562-6193A36516E4}"/>
              </a:ext>
            </a:extLst>
          </p:cNvPr>
          <p:cNvSpPr txBox="1"/>
          <p:nvPr/>
        </p:nvSpPr>
        <p:spPr>
          <a:xfrm>
            <a:off x="1162324" y="5347765"/>
            <a:ext cx="1488360" cy="461665"/>
          </a:xfrm>
          <a:prstGeom prst="rect">
            <a:avLst/>
          </a:prstGeom>
          <a:noFill/>
        </p:spPr>
        <p:txBody>
          <a:bodyPr wrap="square" rtlCol="0">
            <a:spAutoFit/>
          </a:bodyPr>
          <a:lstStyle/>
          <a:p>
            <a:r>
              <a:rPr lang="ja-JP" altLang="en-US" sz="2400" dirty="0">
                <a:latin typeface="UD デジタル 教科書体 NK-R" panose="02020400000000000000" pitchFamily="18" charset="-128"/>
                <a:ea typeface="UD デジタル 教科書体 NK-R" panose="02020400000000000000" pitchFamily="18" charset="-128"/>
              </a:rPr>
              <a:t>出庫処理</a:t>
            </a:r>
            <a:endParaRPr kumimoji="1" lang="ja-JP" altLang="en-US" sz="2400" dirty="0">
              <a:latin typeface="UD デジタル 教科書体 NK-R" panose="02020400000000000000" pitchFamily="18" charset="-128"/>
              <a:ea typeface="UD デジタル 教科書体 NK-R" panose="02020400000000000000" pitchFamily="18" charset="-128"/>
            </a:endParaRPr>
          </a:p>
        </p:txBody>
      </p:sp>
      <p:sp>
        <p:nvSpPr>
          <p:cNvPr id="50" name="テキスト ボックス 49">
            <a:extLst>
              <a:ext uri="{FF2B5EF4-FFF2-40B4-BE49-F238E27FC236}">
                <a16:creationId xmlns:a16="http://schemas.microsoft.com/office/drawing/2014/main" id="{F9FD38E0-FF15-54CE-19AF-2BF0A2F3C7DB}"/>
              </a:ext>
            </a:extLst>
          </p:cNvPr>
          <p:cNvSpPr txBox="1"/>
          <p:nvPr/>
        </p:nvSpPr>
        <p:spPr>
          <a:xfrm>
            <a:off x="9577215" y="5430331"/>
            <a:ext cx="1488360" cy="461665"/>
          </a:xfrm>
          <a:prstGeom prst="rect">
            <a:avLst/>
          </a:prstGeom>
          <a:noFill/>
        </p:spPr>
        <p:txBody>
          <a:bodyPr wrap="square" rtlCol="0">
            <a:spAutoFit/>
          </a:bodyPr>
          <a:lstStyle/>
          <a:p>
            <a:r>
              <a:rPr lang="ja-JP" altLang="en-US" sz="2400" dirty="0">
                <a:latin typeface="UD デジタル 教科書体 NK-R" panose="02020400000000000000" pitchFamily="18" charset="-128"/>
                <a:ea typeface="UD デジタル 教科書体 NK-R" panose="02020400000000000000" pitchFamily="18" charset="-128"/>
              </a:rPr>
              <a:t>入庫処理</a:t>
            </a:r>
            <a:endParaRPr kumimoji="1" lang="ja-JP" altLang="en-US" sz="2400" dirty="0">
              <a:latin typeface="UD デジタル 教科書体 NK-R" panose="02020400000000000000" pitchFamily="18" charset="-128"/>
              <a:ea typeface="UD デジタル 教科書体 NK-R" panose="02020400000000000000" pitchFamily="18" charset="-128"/>
            </a:endParaRPr>
          </a:p>
        </p:txBody>
      </p:sp>
      <p:sp>
        <p:nvSpPr>
          <p:cNvPr id="51" name="正方形/長方形 50">
            <a:extLst>
              <a:ext uri="{FF2B5EF4-FFF2-40B4-BE49-F238E27FC236}">
                <a16:creationId xmlns:a16="http://schemas.microsoft.com/office/drawing/2014/main" id="{0D63ED01-3960-8C9A-B7C8-BE893FBC4C9D}"/>
              </a:ext>
            </a:extLst>
          </p:cNvPr>
          <p:cNvSpPr/>
          <p:nvPr/>
        </p:nvSpPr>
        <p:spPr>
          <a:xfrm>
            <a:off x="3952875" y="2066215"/>
            <a:ext cx="362561" cy="3531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85440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animEffect transition="in" filter="fade">
                                      <p:cBhvr>
                                        <p:cTn id="7" dur="500"/>
                                        <p:tgtEl>
                                          <p:spTgt spid="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10" presetClass="entr" presetSubtype="0"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0">
                                            <p:txEl>
                                              <p:pRg st="3" end="3"/>
                                            </p:txEl>
                                          </p:spTgt>
                                        </p:tgtEl>
                                        <p:attrNameLst>
                                          <p:attrName>style.visibility</p:attrName>
                                        </p:attrNameLst>
                                      </p:cBhvr>
                                      <p:to>
                                        <p:strVal val="visible"/>
                                      </p:to>
                                    </p:set>
                                    <p:animEffect transition="in" filter="fade">
                                      <p:cBhvr>
                                        <p:cTn id="25" dur="500"/>
                                        <p:tgtEl>
                                          <p:spTgt spid="30">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8">
                                            <p:txEl>
                                              <p:pRg st="5" end="5"/>
                                            </p:txEl>
                                          </p:spTgt>
                                        </p:tgtEl>
                                        <p:attrNameLst>
                                          <p:attrName>style.visibility</p:attrName>
                                        </p:attrNameLst>
                                      </p:cBhvr>
                                      <p:to>
                                        <p:strVal val="visible"/>
                                      </p:to>
                                    </p:set>
                                    <p:animEffect transition="in" filter="fade">
                                      <p:cBhvr>
                                        <p:cTn id="40" dur="500"/>
                                        <p:tgtEl>
                                          <p:spTgt spid="28">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6"/>
                                        </p:tgtEl>
                                        <p:attrNameLst>
                                          <p:attrName>style.visibility</p:attrName>
                                        </p:attrNameLst>
                                      </p:cBhvr>
                                      <p:to>
                                        <p:strVal val="visible"/>
                                      </p:to>
                                    </p:set>
                                    <p:animEffect transition="in" filter="fade">
                                      <p:cBhvr>
                                        <p:cTn id="50" dur="500"/>
                                        <p:tgtEl>
                                          <p:spTgt spid="4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fade">
                                      <p:cBhvr>
                                        <p:cTn id="60" dur="500"/>
                                        <p:tgtEl>
                                          <p:spTgt spid="4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0">
                                            <p:txEl>
                                              <p:pRg st="7" end="7"/>
                                            </p:txEl>
                                          </p:spTgt>
                                        </p:tgtEl>
                                        <p:attrNameLst>
                                          <p:attrName>style.visibility</p:attrName>
                                        </p:attrNameLst>
                                      </p:cBhvr>
                                      <p:to>
                                        <p:strVal val="visible"/>
                                      </p:to>
                                    </p:set>
                                    <p:animEffect transition="in" filter="fade">
                                      <p:cBhvr>
                                        <p:cTn id="65" dur="500"/>
                                        <p:tgtEl>
                                          <p:spTgt spid="30">
                                            <p:txEl>
                                              <p:pRg st="7" end="7"/>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5"/>
                                        </p:tgtEl>
                                        <p:attrNameLst>
                                          <p:attrName>style.visibility</p:attrName>
                                        </p:attrNameLst>
                                      </p:cBhvr>
                                      <p:to>
                                        <p:strVal val="visible"/>
                                      </p:to>
                                    </p:set>
                                    <p:animEffect transition="in" filter="fade">
                                      <p:cBhvr>
                                        <p:cTn id="70" dur="500"/>
                                        <p:tgtEl>
                                          <p:spTgt spid="35"/>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fade">
                                      <p:cBhvr>
                                        <p:cTn id="75" dur="500"/>
                                        <p:tgtEl>
                                          <p:spTgt spid="47"/>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fade">
                                      <p:cBhvr>
                                        <p:cTn id="80" dur="500"/>
                                        <p:tgtEl>
                                          <p:spTgt spid="39"/>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2"/>
                                        </p:tgtEl>
                                        <p:attrNameLst>
                                          <p:attrName>style.visibility</p:attrName>
                                        </p:attrNameLst>
                                      </p:cBhvr>
                                      <p:to>
                                        <p:strVal val="visible"/>
                                      </p:to>
                                    </p:set>
                                    <p:animEffect transition="in" filter="fade">
                                      <p:cBhvr>
                                        <p:cTn id="85" dur="500"/>
                                        <p:tgtEl>
                                          <p:spTgt spid="42"/>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48"/>
                                        </p:tgtEl>
                                        <p:attrNameLst>
                                          <p:attrName>style.visibility</p:attrName>
                                        </p:attrNameLst>
                                      </p:cBhvr>
                                      <p:to>
                                        <p:strVal val="visible"/>
                                      </p:to>
                                    </p:set>
                                    <p:animEffect transition="in" filter="fade">
                                      <p:cBhvr>
                                        <p:cTn id="9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P spid="33" grpId="0"/>
      <p:bldP spid="34" grpId="0"/>
      <p:bldP spid="35" grpId="0"/>
      <p:bldP spid="42" grpId="0" animBg="1"/>
      <p:bldP spid="43" grpId="0" animBg="1"/>
      <p:bldP spid="48" grpId="0" animBg="1"/>
    </p:bldLst>
  </p:timing>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4D0393-FFBE-4D0F-45D3-AE5EB778451B}"/>
              </a:ext>
            </a:extLst>
          </p:cNvPr>
          <p:cNvSpPr>
            <a:spLocks noGrp="1"/>
          </p:cNvSpPr>
          <p:nvPr>
            <p:ph type="title"/>
          </p:nvPr>
        </p:nvSpPr>
        <p:spPr/>
        <p:txBody>
          <a:bodyPr/>
          <a:lstStyle/>
          <a:p>
            <a:r>
              <a:rPr kumimoji="1" lang="ja-JP" altLang="en-US" dirty="0"/>
              <a:t>デッドロック</a:t>
            </a:r>
          </a:p>
        </p:txBody>
      </p:sp>
      <p:sp>
        <p:nvSpPr>
          <p:cNvPr id="4" name="スライド番号プレースホルダー 3">
            <a:extLst>
              <a:ext uri="{FF2B5EF4-FFF2-40B4-BE49-F238E27FC236}">
                <a16:creationId xmlns:a16="http://schemas.microsoft.com/office/drawing/2014/main" id="{98B357C1-2790-EB96-DF5D-E3EAAD28A79D}"/>
              </a:ext>
            </a:extLst>
          </p:cNvPr>
          <p:cNvSpPr>
            <a:spLocks noGrp="1"/>
          </p:cNvSpPr>
          <p:nvPr>
            <p:ph type="sldNum" sz="quarter" idx="12"/>
          </p:nvPr>
        </p:nvSpPr>
        <p:spPr/>
        <p:txBody>
          <a:bodyPr/>
          <a:lstStyle/>
          <a:p>
            <a:fld id="{5A94AD81-C81A-455B-A87B-15031EE15849}" type="slidenum">
              <a:rPr kumimoji="1" lang="ja-JP" altLang="en-US" smtClean="0"/>
              <a:t>222</a:t>
            </a:fld>
            <a:endParaRPr kumimoji="1" lang="ja-JP" altLang="en-US"/>
          </a:p>
        </p:txBody>
      </p:sp>
      <p:graphicFrame>
        <p:nvGraphicFramePr>
          <p:cNvPr id="5" name="表 4">
            <a:extLst>
              <a:ext uri="{FF2B5EF4-FFF2-40B4-BE49-F238E27FC236}">
                <a16:creationId xmlns:a16="http://schemas.microsoft.com/office/drawing/2014/main" id="{40EFBAC3-0C23-8295-6260-E3FE57EC3BBA}"/>
              </a:ext>
            </a:extLst>
          </p:cNvPr>
          <p:cNvGraphicFramePr>
            <a:graphicFrameLocks noGrp="1"/>
          </p:cNvGraphicFramePr>
          <p:nvPr>
            <p:extLst>
              <p:ext uri="{D42A27DB-BD31-4B8C-83A1-F6EECF244321}">
                <p14:modId xmlns:p14="http://schemas.microsoft.com/office/powerpoint/2010/main" val="1214570738"/>
              </p:ext>
            </p:extLst>
          </p:nvPr>
        </p:nvGraphicFramePr>
        <p:xfrm>
          <a:off x="3905813" y="1992882"/>
          <a:ext cx="5491544" cy="2567545"/>
        </p:xfrm>
        <a:graphic>
          <a:graphicData uri="http://schemas.openxmlformats.org/drawingml/2006/table">
            <a:tbl>
              <a:tblPr firstRow="1" bandRow="1">
                <a:tableStyleId>{5C22544A-7EE6-4342-B048-85BDC9FD1C3A}</a:tableStyleId>
              </a:tblPr>
              <a:tblGrid>
                <a:gridCol w="1059727">
                  <a:extLst>
                    <a:ext uri="{9D8B030D-6E8A-4147-A177-3AD203B41FA5}">
                      <a16:colId xmlns:a16="http://schemas.microsoft.com/office/drawing/2014/main" val="3777623459"/>
                    </a:ext>
                  </a:extLst>
                </a:gridCol>
                <a:gridCol w="4431817">
                  <a:extLst>
                    <a:ext uri="{9D8B030D-6E8A-4147-A177-3AD203B41FA5}">
                      <a16:colId xmlns:a16="http://schemas.microsoft.com/office/drawing/2014/main" val="622461153"/>
                    </a:ext>
                  </a:extLst>
                </a:gridCol>
              </a:tblGrid>
              <a:tr h="513509">
                <a:tc>
                  <a:txBody>
                    <a:bodyPr/>
                    <a:lstStyle/>
                    <a:p>
                      <a:pPr algn="ctr"/>
                      <a:r>
                        <a:rPr kumimoji="1" lang="ja-JP" altLang="en-US" sz="2400" dirty="0">
                          <a:latin typeface="UD デジタル 教科書体 NK-R" panose="02020400000000000000" pitchFamily="18" charset="-128"/>
                          <a:ea typeface="UD デジタル 教科書体 NK-R" panose="02020400000000000000" pitchFamily="18" charset="-128"/>
                        </a:rPr>
                        <a:t>日付</a:t>
                      </a:r>
                    </a:p>
                  </a:txBody>
                  <a:tcPr/>
                </a:tc>
                <a:tc>
                  <a:txBody>
                    <a:bodyPr/>
                    <a:lstStyle/>
                    <a:p>
                      <a:r>
                        <a:rPr kumimoji="1" lang="ja-JP" altLang="en-US" sz="2400" dirty="0">
                          <a:latin typeface="UD デジタル 教科書体 NK-R" panose="02020400000000000000" pitchFamily="18" charset="-128"/>
                          <a:ea typeface="UD デジタル 教科書体 NK-R" panose="02020400000000000000" pitchFamily="18" charset="-128"/>
                        </a:rPr>
                        <a:t>予定</a:t>
                      </a:r>
                    </a:p>
                  </a:txBody>
                  <a:tcPr/>
                </a:tc>
                <a:extLst>
                  <a:ext uri="{0D108BD9-81ED-4DB2-BD59-A6C34878D82A}">
                    <a16:rowId xmlns:a16="http://schemas.microsoft.com/office/drawing/2014/main" val="3517078504"/>
                  </a:ext>
                </a:extLst>
              </a:tr>
              <a:tr h="513509">
                <a:tc>
                  <a:txBody>
                    <a:bodyPr/>
                    <a:lstStyle/>
                    <a:p>
                      <a:r>
                        <a:rPr kumimoji="1" lang="en-US" altLang="ja-JP" sz="2400" dirty="0">
                          <a:latin typeface="UD デジタル 教科書体 NK-R" panose="02020400000000000000" pitchFamily="18" charset="-128"/>
                          <a:ea typeface="UD デジタル 教科書体 NK-R" panose="02020400000000000000" pitchFamily="18" charset="-128"/>
                        </a:rPr>
                        <a:t>6/5</a:t>
                      </a:r>
                    </a:p>
                  </a:txBody>
                  <a:tcPr/>
                </a:tc>
                <a:tc>
                  <a:txBody>
                    <a:bodyPr/>
                    <a:lstStyle/>
                    <a:p>
                      <a:r>
                        <a:rPr kumimoji="1" lang="ja-JP" altLang="en-US" sz="2400" dirty="0">
                          <a:latin typeface="UD デジタル 教科書体 NK-R" panose="02020400000000000000" pitchFamily="18" charset="-128"/>
                          <a:ea typeface="UD デジタル 教科書体 NK-R" panose="02020400000000000000" pitchFamily="18" charset="-128"/>
                        </a:rPr>
                        <a:t>○○</a:t>
                      </a:r>
                    </a:p>
                  </a:txBody>
                  <a:tcPr/>
                </a:tc>
                <a:extLst>
                  <a:ext uri="{0D108BD9-81ED-4DB2-BD59-A6C34878D82A}">
                    <a16:rowId xmlns:a16="http://schemas.microsoft.com/office/drawing/2014/main" val="2592279551"/>
                  </a:ext>
                </a:extLst>
              </a:tr>
              <a:tr h="513509">
                <a:tc>
                  <a:txBody>
                    <a:bodyPr/>
                    <a:lstStyle/>
                    <a:p>
                      <a:r>
                        <a:rPr kumimoji="1" lang="en-US" altLang="ja-JP" sz="2400" dirty="0">
                          <a:latin typeface="UD デジタル 教科書体 NK-R" panose="02020400000000000000" pitchFamily="18" charset="-128"/>
                          <a:ea typeface="UD デジタル 教科書体 NK-R" panose="02020400000000000000" pitchFamily="18" charset="-128"/>
                        </a:rPr>
                        <a:t>6/6</a:t>
                      </a:r>
                      <a:endParaRPr kumimoji="1" lang="ja-JP" altLang="en-US" sz="2400" dirty="0">
                        <a:latin typeface="UD デジタル 教科書体 NK-R" panose="02020400000000000000" pitchFamily="18" charset="-128"/>
                        <a:ea typeface="UD デジタル 教科書体 NK-R" panose="02020400000000000000" pitchFamily="18" charset="-128"/>
                      </a:endParaRPr>
                    </a:p>
                  </a:txBody>
                  <a:tcPr/>
                </a:tc>
                <a:tc>
                  <a:txBody>
                    <a:bodyPr/>
                    <a:lstStyle/>
                    <a:p>
                      <a:r>
                        <a:rPr kumimoji="1" lang="en-US" altLang="ja-JP" sz="2400" dirty="0">
                          <a:latin typeface="UD デジタル 教科書体 NK-R" panose="02020400000000000000" pitchFamily="18" charset="-128"/>
                          <a:ea typeface="UD デジタル 教科書体 NK-R" panose="02020400000000000000" pitchFamily="18" charset="-128"/>
                        </a:rPr>
                        <a:t>××</a:t>
                      </a:r>
                      <a:endParaRPr kumimoji="1" lang="ja-JP" altLang="en-US" sz="2400" dirty="0">
                        <a:latin typeface="UD デジタル 教科書体 NK-R" panose="02020400000000000000" pitchFamily="18" charset="-128"/>
                        <a:ea typeface="UD デジタル 教科書体 NK-R" panose="02020400000000000000" pitchFamily="18" charset="-128"/>
                      </a:endParaRPr>
                    </a:p>
                  </a:txBody>
                  <a:tcPr/>
                </a:tc>
                <a:extLst>
                  <a:ext uri="{0D108BD9-81ED-4DB2-BD59-A6C34878D82A}">
                    <a16:rowId xmlns:a16="http://schemas.microsoft.com/office/drawing/2014/main" val="3460790497"/>
                  </a:ext>
                </a:extLst>
              </a:tr>
              <a:tr h="513509">
                <a:tc>
                  <a:txBody>
                    <a:bodyPr/>
                    <a:lstStyle/>
                    <a:p>
                      <a:r>
                        <a:rPr kumimoji="1" lang="en-US" altLang="ja-JP" sz="2400" dirty="0">
                          <a:latin typeface="UD デジタル 教科書体 NK-R" panose="02020400000000000000" pitchFamily="18" charset="-128"/>
                          <a:ea typeface="UD デジタル 教科書体 NK-R" panose="02020400000000000000" pitchFamily="18" charset="-128"/>
                        </a:rPr>
                        <a:t>6/7</a:t>
                      </a:r>
                      <a:endParaRPr kumimoji="1" lang="ja-JP" altLang="en-US" sz="2400" dirty="0">
                        <a:latin typeface="UD デジタル 教科書体 NK-R" panose="02020400000000000000" pitchFamily="18" charset="-128"/>
                        <a:ea typeface="UD デジタル 教科書体 NK-R" panose="02020400000000000000" pitchFamily="18" charset="-128"/>
                      </a:endParaRPr>
                    </a:p>
                  </a:txBody>
                  <a:tcPr/>
                </a:tc>
                <a:tc>
                  <a:txBody>
                    <a:bodyPr/>
                    <a:lstStyle/>
                    <a:p>
                      <a:r>
                        <a:rPr kumimoji="1" lang="ja-JP" altLang="en-US" sz="2400" dirty="0">
                          <a:latin typeface="UD デジタル 教科書体 NK-R" panose="02020400000000000000" pitchFamily="18" charset="-128"/>
                          <a:ea typeface="UD デジタル 教科書体 NK-R" panose="02020400000000000000" pitchFamily="18" charset="-128"/>
                        </a:rPr>
                        <a:t>□□</a:t>
                      </a:r>
                    </a:p>
                  </a:txBody>
                  <a:tcPr/>
                </a:tc>
                <a:extLst>
                  <a:ext uri="{0D108BD9-81ED-4DB2-BD59-A6C34878D82A}">
                    <a16:rowId xmlns:a16="http://schemas.microsoft.com/office/drawing/2014/main" val="2069546532"/>
                  </a:ext>
                </a:extLst>
              </a:tr>
              <a:tr h="513509">
                <a:tc>
                  <a:txBody>
                    <a:bodyPr/>
                    <a:lstStyle/>
                    <a:p>
                      <a:r>
                        <a:rPr kumimoji="1" lang="en-US" altLang="ja-JP" sz="2400" dirty="0">
                          <a:latin typeface="UD デジタル 教科書体 NK-R" panose="02020400000000000000" pitchFamily="18" charset="-128"/>
                          <a:ea typeface="UD デジタル 教科書体 NK-R" panose="02020400000000000000" pitchFamily="18" charset="-128"/>
                        </a:rPr>
                        <a:t>6/8</a:t>
                      </a:r>
                      <a:endParaRPr kumimoji="1" lang="ja-JP" altLang="en-US" sz="2400" dirty="0">
                        <a:latin typeface="UD デジタル 教科書体 NK-R" panose="02020400000000000000" pitchFamily="18" charset="-128"/>
                        <a:ea typeface="UD デジタル 教科書体 NK-R" panose="02020400000000000000" pitchFamily="18" charset="-128"/>
                      </a:endParaRPr>
                    </a:p>
                  </a:txBody>
                  <a:tcPr/>
                </a:tc>
                <a:tc>
                  <a:txBody>
                    <a:bodyPr/>
                    <a:lstStyle/>
                    <a:p>
                      <a:r>
                        <a:rPr kumimoji="1" lang="ja-JP" altLang="en-US" sz="2400" dirty="0">
                          <a:latin typeface="UD デジタル 教科書体 NK-R" panose="02020400000000000000" pitchFamily="18" charset="-128"/>
                          <a:ea typeface="UD デジタル 教科書体 NK-R" panose="02020400000000000000" pitchFamily="18" charset="-128"/>
                        </a:rPr>
                        <a:t>△△</a:t>
                      </a:r>
                    </a:p>
                  </a:txBody>
                  <a:tcPr/>
                </a:tc>
                <a:extLst>
                  <a:ext uri="{0D108BD9-81ED-4DB2-BD59-A6C34878D82A}">
                    <a16:rowId xmlns:a16="http://schemas.microsoft.com/office/drawing/2014/main" val="2931450897"/>
                  </a:ext>
                </a:extLst>
              </a:tr>
            </a:tbl>
          </a:graphicData>
        </a:graphic>
      </p:graphicFrame>
      <p:sp>
        <p:nvSpPr>
          <p:cNvPr id="6" name="Text Box 55">
            <a:extLst>
              <a:ext uri="{FF2B5EF4-FFF2-40B4-BE49-F238E27FC236}">
                <a16:creationId xmlns:a16="http://schemas.microsoft.com/office/drawing/2014/main" id="{C7B67571-122A-0996-3008-E2575D65A4F4}"/>
              </a:ext>
            </a:extLst>
          </p:cNvPr>
          <p:cNvSpPr txBox="1">
            <a:spLocks noChangeArrowheads="1"/>
          </p:cNvSpPr>
          <p:nvPr/>
        </p:nvSpPr>
        <p:spPr bwMode="auto">
          <a:xfrm>
            <a:off x="84322" y="1074160"/>
            <a:ext cx="3736962" cy="478247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lvl1pPr eaLnBrk="0" fontAlgn="base" hangingPunct="0">
              <a:spcBef>
                <a:spcPct val="0"/>
              </a:spcBef>
              <a:spcAft>
                <a:spcPct val="0"/>
              </a:spcAft>
              <a:tabLst>
                <a:tab pos="222250" algn="l"/>
              </a:tabLst>
              <a:defRPr>
                <a:solidFill>
                  <a:schemeClr val="tx1"/>
                </a:solidFill>
                <a:latin typeface="Arial" panose="020B0604020202020204" pitchFamily="34" charset="0"/>
              </a:defRPr>
            </a:lvl1pPr>
            <a:lvl2pPr eaLnBrk="0" fontAlgn="base" hangingPunct="0">
              <a:spcBef>
                <a:spcPct val="0"/>
              </a:spcBef>
              <a:spcAft>
                <a:spcPct val="0"/>
              </a:spcAft>
              <a:tabLst>
                <a:tab pos="222250" algn="l"/>
              </a:tabLst>
              <a:defRPr>
                <a:solidFill>
                  <a:schemeClr val="tx1"/>
                </a:solidFill>
                <a:latin typeface="Arial" panose="020B0604020202020204" pitchFamily="34" charset="0"/>
              </a:defRPr>
            </a:lvl2pPr>
            <a:lvl3pPr eaLnBrk="0" fontAlgn="base" hangingPunct="0">
              <a:spcBef>
                <a:spcPct val="0"/>
              </a:spcBef>
              <a:spcAft>
                <a:spcPct val="0"/>
              </a:spcAft>
              <a:tabLst>
                <a:tab pos="222250" algn="l"/>
              </a:tabLst>
              <a:defRPr>
                <a:solidFill>
                  <a:schemeClr val="tx1"/>
                </a:solidFill>
                <a:latin typeface="Arial" panose="020B0604020202020204" pitchFamily="34" charset="0"/>
              </a:defRPr>
            </a:lvl3pPr>
            <a:lvl4pPr eaLnBrk="0" fontAlgn="base" hangingPunct="0">
              <a:spcBef>
                <a:spcPct val="0"/>
              </a:spcBef>
              <a:spcAft>
                <a:spcPct val="0"/>
              </a:spcAft>
              <a:tabLst>
                <a:tab pos="222250" algn="l"/>
              </a:tabLst>
              <a:defRPr>
                <a:solidFill>
                  <a:schemeClr val="tx1"/>
                </a:solidFill>
                <a:latin typeface="Arial" panose="020B0604020202020204" pitchFamily="34" charset="0"/>
              </a:defRPr>
            </a:lvl4pPr>
            <a:lvl5pPr eaLnBrk="0" fontAlgn="base" hangingPunct="0">
              <a:spcBef>
                <a:spcPct val="0"/>
              </a:spcBef>
              <a:spcAft>
                <a:spcPct val="0"/>
              </a:spcAft>
              <a:tabLst>
                <a:tab pos="222250" algn="l"/>
              </a:tabLst>
              <a:defRPr>
                <a:solidFill>
                  <a:schemeClr val="tx1"/>
                </a:solidFill>
                <a:latin typeface="Arial" panose="020B0604020202020204" pitchFamily="34" charset="0"/>
              </a:defRPr>
            </a:lvl5pPr>
            <a:lvl6pPr eaLnBrk="0" fontAlgn="base" hangingPunct="0">
              <a:spcBef>
                <a:spcPct val="0"/>
              </a:spcBef>
              <a:spcAft>
                <a:spcPct val="0"/>
              </a:spcAft>
              <a:tabLst>
                <a:tab pos="222250" algn="l"/>
              </a:tabLst>
              <a:defRPr>
                <a:solidFill>
                  <a:schemeClr val="tx1"/>
                </a:solidFill>
                <a:latin typeface="Arial" panose="020B0604020202020204" pitchFamily="34" charset="0"/>
              </a:defRPr>
            </a:lvl6pPr>
            <a:lvl7pPr eaLnBrk="0" fontAlgn="base" hangingPunct="0">
              <a:spcBef>
                <a:spcPct val="0"/>
              </a:spcBef>
              <a:spcAft>
                <a:spcPct val="0"/>
              </a:spcAft>
              <a:tabLst>
                <a:tab pos="222250" algn="l"/>
              </a:tabLst>
              <a:defRPr>
                <a:solidFill>
                  <a:schemeClr val="tx1"/>
                </a:solidFill>
                <a:latin typeface="Arial" panose="020B0604020202020204" pitchFamily="34" charset="0"/>
              </a:defRPr>
            </a:lvl7pPr>
            <a:lvl8pPr eaLnBrk="0" fontAlgn="base" hangingPunct="0">
              <a:spcBef>
                <a:spcPct val="0"/>
              </a:spcBef>
              <a:spcAft>
                <a:spcPct val="0"/>
              </a:spcAft>
              <a:tabLst>
                <a:tab pos="222250" algn="l"/>
              </a:tabLst>
              <a:defRPr>
                <a:solidFill>
                  <a:schemeClr val="tx1"/>
                </a:solidFill>
                <a:latin typeface="Arial" panose="020B0604020202020204" pitchFamily="34" charset="0"/>
              </a:defRPr>
            </a:lvl8pPr>
            <a:lvl9pPr eaLnBrk="0" fontAlgn="base" hangingPunct="0">
              <a:spcBef>
                <a:spcPct val="0"/>
              </a:spcBef>
              <a:spcAft>
                <a:spcPct val="0"/>
              </a:spcAft>
              <a:tabLst>
                <a:tab pos="22225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tabLst>
                <a:tab pos="222250" algn="l"/>
              </a:tabLst>
            </a:pPr>
            <a:r>
              <a:rPr kumimoji="0" lang="ja-JP" altLang="en-US" sz="2400" b="0" i="0" u="none" strike="noStrike" cap="none" normalizeH="0" baseline="0" dirty="0">
                <a:ln>
                  <a:noFill/>
                </a:ln>
                <a:solidFill>
                  <a:schemeClr val="tx1"/>
                </a:solidFill>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rPr>
              <a:t>①日付</a:t>
            </a:r>
            <a:r>
              <a:rPr kumimoji="0" lang="en-US" altLang="ja-JP" sz="2400" b="0" i="0" u="none" strike="noStrike" cap="none" normalizeH="0" baseline="0" dirty="0">
                <a:ln>
                  <a:noFill/>
                </a:ln>
                <a:solidFill>
                  <a:schemeClr val="tx1"/>
                </a:solidFill>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rPr>
              <a:t>6/6</a:t>
            </a:r>
            <a:r>
              <a:rPr kumimoji="0" lang="ja-JP" altLang="en-US" sz="2400" b="0" i="0" u="none" strike="noStrike" cap="none" normalizeH="0" baseline="0" dirty="0">
                <a:ln>
                  <a:noFill/>
                </a:ln>
                <a:solidFill>
                  <a:schemeClr val="tx1"/>
                </a:solidFill>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rPr>
              <a:t>の予定を読取る</a:t>
            </a:r>
            <a:endParaRPr kumimoji="0" lang="en-US" altLang="ja-JP" sz="2400" b="0" i="0" u="none" strike="noStrike" cap="none" normalizeH="0" baseline="0" dirty="0">
              <a:ln>
                <a:noFill/>
              </a:ln>
              <a:solidFill>
                <a:schemeClr val="tx1"/>
              </a:solidFill>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tab pos="222250" algn="l"/>
              </a:tabLst>
            </a:pPr>
            <a:r>
              <a:rPr kumimoji="0" lang="ja-JP" altLang="en-US" sz="2400" dirty="0">
                <a:latin typeface="UD デジタル 教科書体 NK-R" panose="02020400000000000000" pitchFamily="18" charset="-128"/>
                <a:ea typeface="UD デジタル 教科書体 NK-R" panose="02020400000000000000" pitchFamily="18" charset="-128"/>
                <a:cs typeface="Times New Roman" panose="02020603050405020304" pitchFamily="18" charset="0"/>
              </a:rPr>
              <a:t>  </a:t>
            </a:r>
            <a:r>
              <a:rPr kumimoji="0" lang="en-US" altLang="ja-JP" sz="2400" dirty="0">
                <a:latin typeface="UD デジタル 教科書体 NK-R" panose="02020400000000000000" pitchFamily="18" charset="-128"/>
                <a:ea typeface="UD デジタル 教科書体 NK-R" panose="02020400000000000000" pitchFamily="18" charset="-128"/>
                <a:cs typeface="Times New Roman" panose="02020603050405020304" pitchFamily="18" charset="0"/>
              </a:rPr>
              <a:t>(6/6</a:t>
            </a:r>
            <a:r>
              <a:rPr kumimoji="0" lang="ja-JP" altLang="en-US" sz="2400" dirty="0">
                <a:latin typeface="UD デジタル 教科書体 NK-R" panose="02020400000000000000" pitchFamily="18" charset="-128"/>
                <a:ea typeface="UD デジタル 教科書体 NK-R" panose="02020400000000000000" pitchFamily="18" charset="-128"/>
                <a:cs typeface="Times New Roman" panose="02020603050405020304" pitchFamily="18" charset="0"/>
              </a:rPr>
              <a:t>のレコードがロック</a:t>
            </a:r>
            <a:r>
              <a:rPr kumimoji="0" lang="en-US" altLang="ja-JP" sz="2400" dirty="0">
                <a:latin typeface="UD デジタル 教科書体 NK-R" panose="02020400000000000000" pitchFamily="18" charset="-128"/>
                <a:ea typeface="UD デジタル 教科書体 NK-R" panose="02020400000000000000" pitchFamily="18" charset="-128"/>
                <a:cs typeface="Times New Roman" panose="02020603050405020304" pitchFamily="18" charset="0"/>
              </a:rPr>
              <a:t>)</a:t>
            </a:r>
            <a:endParaRPr kumimoji="0" lang="en-US" altLang="ja-JP" sz="2400" b="0" i="0" u="none" strike="noStrike" cap="none" normalizeH="0" baseline="0" dirty="0">
              <a:ln>
                <a:noFill/>
              </a:ln>
              <a:solidFill>
                <a:schemeClr val="tx1"/>
              </a:solidFill>
              <a:effectLst/>
              <a:latin typeface="UD デジタル 教科書体 NK-R" panose="02020400000000000000" pitchFamily="18" charset="-128"/>
              <a:ea typeface="UD デジタル 教科書体 NK-R" panose="02020400000000000000" pitchFamily="18" charset="-128"/>
            </a:endParaRPr>
          </a:p>
          <a:p>
            <a:pPr marL="0" marR="0" lvl="0" indent="0" algn="l" defTabSz="914400" rtl="0" eaLnBrk="0" fontAlgn="base" latinLnBrk="0" hangingPunct="0">
              <a:lnSpc>
                <a:spcPct val="100000"/>
              </a:lnSpc>
              <a:spcBef>
                <a:spcPct val="0"/>
              </a:spcBef>
              <a:spcAft>
                <a:spcPct val="0"/>
              </a:spcAft>
              <a:buClrTx/>
              <a:buSzTx/>
              <a:tabLst>
                <a:tab pos="222250" algn="l"/>
              </a:tabLst>
            </a:pPr>
            <a:endParaRPr kumimoji="0" lang="en-US" altLang="ja-JP" sz="2400" dirty="0">
              <a:latin typeface="UD デジタル 教科書体 NK-R" panose="02020400000000000000" pitchFamily="18" charset="-128"/>
              <a:ea typeface="UD デジタル 教科書体 NK-R" panose="02020400000000000000" pitchFamily="18" charset="-128"/>
            </a:endParaRPr>
          </a:p>
          <a:p>
            <a:pPr marL="0" marR="0" lvl="0" indent="0" algn="l" defTabSz="914400" rtl="0" eaLnBrk="0" fontAlgn="base" latinLnBrk="0" hangingPunct="0">
              <a:lnSpc>
                <a:spcPct val="100000"/>
              </a:lnSpc>
              <a:spcBef>
                <a:spcPct val="0"/>
              </a:spcBef>
              <a:spcAft>
                <a:spcPct val="0"/>
              </a:spcAft>
              <a:buClrTx/>
              <a:buSzTx/>
              <a:tabLst>
                <a:tab pos="222250" algn="l"/>
              </a:tabLst>
            </a:pPr>
            <a:endParaRPr kumimoji="0" lang="en-US" altLang="ja-JP" sz="2400" b="0" i="0" u="none" strike="noStrike" cap="none" normalizeH="0" baseline="0" dirty="0">
              <a:ln>
                <a:noFill/>
              </a:ln>
              <a:solidFill>
                <a:schemeClr val="tx1"/>
              </a:solidFill>
              <a:effectLst/>
              <a:latin typeface="UD デジタル 教科書体 NK-R" panose="02020400000000000000" pitchFamily="18" charset="-128"/>
              <a:ea typeface="UD デジタル 教科書体 NK-R" panose="02020400000000000000" pitchFamily="18" charset="-128"/>
            </a:endParaRPr>
          </a:p>
          <a:p>
            <a:pPr marL="0" marR="0" lvl="0" indent="0" algn="l" defTabSz="914400" rtl="0" eaLnBrk="0" fontAlgn="base" latinLnBrk="0" hangingPunct="0">
              <a:lnSpc>
                <a:spcPct val="100000"/>
              </a:lnSpc>
              <a:spcBef>
                <a:spcPct val="0"/>
              </a:spcBef>
              <a:spcAft>
                <a:spcPct val="0"/>
              </a:spcAft>
              <a:buClrTx/>
              <a:buSzTx/>
              <a:tabLst>
                <a:tab pos="222250" algn="l"/>
              </a:tabLst>
            </a:pPr>
            <a:endParaRPr kumimoji="0" lang="en-US" altLang="ja-JP" sz="2400" dirty="0">
              <a:latin typeface="UD デジタル 教科書体 NK-R" panose="02020400000000000000" pitchFamily="18" charset="-128"/>
              <a:ea typeface="UD デジタル 教科書体 NK-R" panose="02020400000000000000" pitchFamily="18" charset="-128"/>
            </a:endParaRPr>
          </a:p>
          <a:p>
            <a:pPr marL="0" marR="0" lvl="0" indent="0" algn="l" defTabSz="914400" rtl="0" eaLnBrk="0" fontAlgn="base" latinLnBrk="0" hangingPunct="0">
              <a:lnSpc>
                <a:spcPct val="100000"/>
              </a:lnSpc>
              <a:spcBef>
                <a:spcPct val="0"/>
              </a:spcBef>
              <a:spcAft>
                <a:spcPct val="0"/>
              </a:spcAft>
              <a:buClrTx/>
              <a:buSzTx/>
              <a:tabLst>
                <a:tab pos="222250" algn="l"/>
              </a:tabLst>
            </a:pPr>
            <a:endParaRPr kumimoji="0" lang="ja-JP" altLang="en-US" sz="2400" b="0" i="0" u="none" strike="noStrike" cap="none" normalizeH="0" baseline="0" dirty="0">
              <a:ln>
                <a:noFill/>
              </a:ln>
              <a:solidFill>
                <a:schemeClr val="tx1"/>
              </a:solidFill>
              <a:effectLst/>
              <a:latin typeface="UD デジタル 教科書体 NK-R" panose="02020400000000000000" pitchFamily="18" charset="-128"/>
              <a:ea typeface="UD デジタル 教科書体 NK-R" panose="02020400000000000000" pitchFamily="18" charset="-128"/>
            </a:endParaRPr>
          </a:p>
          <a:p>
            <a:pPr marL="0" marR="0" lvl="0" indent="0" algn="l" defTabSz="914400" rtl="0" eaLnBrk="0" fontAlgn="base" latinLnBrk="0" hangingPunct="0">
              <a:lnSpc>
                <a:spcPct val="100000"/>
              </a:lnSpc>
              <a:spcBef>
                <a:spcPct val="0"/>
              </a:spcBef>
              <a:spcAft>
                <a:spcPct val="0"/>
              </a:spcAft>
              <a:buClrTx/>
              <a:buSzTx/>
              <a:buFontTx/>
              <a:buNone/>
              <a:tabLst>
                <a:tab pos="222250" algn="l"/>
              </a:tabLst>
            </a:pPr>
            <a:r>
              <a:rPr kumimoji="0" lang="ja-JP" altLang="en-US" sz="2400" dirty="0">
                <a:latin typeface="UD デジタル 教科書体 NK-R" panose="02020400000000000000" pitchFamily="18" charset="-128"/>
                <a:ea typeface="UD デジタル 教科書体 NK-R" panose="02020400000000000000" pitchFamily="18" charset="-128"/>
                <a:cs typeface="Times New Roman" panose="02020603050405020304" pitchFamily="18" charset="0"/>
              </a:rPr>
              <a:t>③</a:t>
            </a:r>
            <a:r>
              <a:rPr kumimoji="0" lang="en-US" altLang="ja-JP" sz="2400" b="0" i="0" u="none" strike="noStrike" cap="none" normalizeH="0" baseline="0" dirty="0">
                <a:ln>
                  <a:noFill/>
                </a:ln>
                <a:solidFill>
                  <a:schemeClr val="tx1"/>
                </a:solidFill>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rPr>
              <a:t>6/5</a:t>
            </a:r>
            <a:r>
              <a:rPr kumimoji="0" lang="ja-JP" altLang="en-US" sz="2400" b="0" i="0" u="none" strike="noStrike" cap="none" normalizeH="0" baseline="0" dirty="0">
                <a:ln>
                  <a:noFill/>
                </a:ln>
                <a:solidFill>
                  <a:schemeClr val="tx1"/>
                </a:solidFill>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rPr>
              <a:t>を書換えたいが</a:t>
            </a:r>
            <a:endParaRPr kumimoji="0" lang="en-US" altLang="ja-JP" sz="2400" b="0" i="0" u="none" strike="noStrike" cap="none" normalizeH="0" baseline="0" dirty="0">
              <a:ln>
                <a:noFill/>
              </a:ln>
              <a:solidFill>
                <a:schemeClr val="tx1"/>
              </a:solidFill>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222250" algn="l"/>
              </a:tabLst>
            </a:pPr>
            <a:r>
              <a:rPr kumimoji="0" lang="ja-JP" altLang="en-US" sz="2400" dirty="0">
                <a:latin typeface="UD デジタル 教科書体 NK-R" panose="02020400000000000000" pitchFamily="18" charset="-128"/>
                <a:ea typeface="UD デジタル 教科書体 NK-R" panose="02020400000000000000" pitchFamily="18" charset="-128"/>
                <a:cs typeface="Times New Roman" panose="02020603050405020304" pitchFamily="18" charset="0"/>
              </a:rPr>
              <a:t>  </a:t>
            </a:r>
            <a:r>
              <a:rPr kumimoji="0" lang="ja-JP" altLang="en-US" sz="2400" b="0" i="0" u="none" strike="noStrike" cap="none" normalizeH="0" baseline="0" dirty="0">
                <a:ln>
                  <a:noFill/>
                </a:ln>
                <a:solidFill>
                  <a:schemeClr val="tx1"/>
                </a:solidFill>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rPr>
              <a:t>ロック中なので待つ</a:t>
            </a:r>
            <a:endParaRPr kumimoji="0" lang="ja-JP" altLang="en-US" sz="2400" b="0" i="0" u="none" strike="noStrike" cap="none" normalizeH="0" baseline="0" dirty="0">
              <a:ln>
                <a:noFill/>
              </a:ln>
              <a:solidFill>
                <a:schemeClr val="tx1"/>
              </a:solidFill>
              <a:effectLst/>
              <a:latin typeface="UD デジタル 教科書体 NK-R" panose="02020400000000000000" pitchFamily="18" charset="-128"/>
              <a:ea typeface="UD デジタル 教科書体 NK-R" panose="02020400000000000000" pitchFamily="18" charset="-128"/>
            </a:endParaRPr>
          </a:p>
        </p:txBody>
      </p:sp>
      <p:sp>
        <p:nvSpPr>
          <p:cNvPr id="7" name="テキスト ボックス 6">
            <a:extLst>
              <a:ext uri="{FF2B5EF4-FFF2-40B4-BE49-F238E27FC236}">
                <a16:creationId xmlns:a16="http://schemas.microsoft.com/office/drawing/2014/main" id="{4458AC29-622D-F870-4E10-E89AD2DB229F}"/>
              </a:ext>
            </a:extLst>
          </p:cNvPr>
          <p:cNvSpPr txBox="1"/>
          <p:nvPr/>
        </p:nvSpPr>
        <p:spPr>
          <a:xfrm>
            <a:off x="187663" y="5972537"/>
            <a:ext cx="3530279" cy="369332"/>
          </a:xfrm>
          <a:prstGeom prst="rect">
            <a:avLst/>
          </a:prstGeom>
          <a:noFill/>
        </p:spPr>
        <p:txBody>
          <a:bodyPr wrap="square" rtlCol="0">
            <a:spAutoFit/>
          </a:bodyPr>
          <a:lstStyle/>
          <a:p>
            <a:r>
              <a:rPr kumimoji="1" lang="en-US" altLang="ja-JP" dirty="0">
                <a:latin typeface="UD デジタル 教科書体 NK-R" panose="02020400000000000000" pitchFamily="18" charset="-128"/>
                <a:ea typeface="UD デジタル 教科書体 NK-R" panose="02020400000000000000" pitchFamily="18" charset="-128"/>
              </a:rPr>
              <a:t>6/6</a:t>
            </a:r>
            <a:r>
              <a:rPr kumimoji="1" lang="ja-JP" altLang="en-US" dirty="0">
                <a:latin typeface="UD デジタル 教科書体 NK-R" panose="02020400000000000000" pitchFamily="18" charset="-128"/>
                <a:ea typeface="UD デジタル 教科書体 NK-R" panose="02020400000000000000" pitchFamily="18" charset="-128"/>
              </a:rPr>
              <a:t>の予定を</a:t>
            </a:r>
            <a:r>
              <a:rPr kumimoji="1" lang="en-US" altLang="ja-JP" dirty="0">
                <a:latin typeface="UD デジタル 教科書体 NK-R" panose="02020400000000000000" pitchFamily="18" charset="-128"/>
                <a:ea typeface="UD デジタル 教科書体 NK-R" panose="02020400000000000000" pitchFamily="18" charset="-128"/>
              </a:rPr>
              <a:t>6/5</a:t>
            </a:r>
            <a:r>
              <a:rPr kumimoji="1" lang="ja-JP" altLang="en-US" dirty="0">
                <a:latin typeface="UD デジタル 教科書体 NK-R" panose="02020400000000000000" pitchFamily="18" charset="-128"/>
                <a:ea typeface="UD デジタル 教科書体 NK-R" panose="02020400000000000000" pitchFamily="18" charset="-128"/>
              </a:rPr>
              <a:t>に書き換えたい</a:t>
            </a:r>
            <a:endParaRPr kumimoji="1" lang="en-US" altLang="ja-JP" dirty="0">
              <a:latin typeface="UD デジタル 教科書体 NK-R" panose="02020400000000000000" pitchFamily="18" charset="-128"/>
              <a:ea typeface="UD デジタル 教科書体 NK-R" panose="02020400000000000000" pitchFamily="18" charset="-128"/>
            </a:endParaRPr>
          </a:p>
        </p:txBody>
      </p:sp>
      <p:sp>
        <p:nvSpPr>
          <p:cNvPr id="8" name="Text Box 55">
            <a:extLst>
              <a:ext uri="{FF2B5EF4-FFF2-40B4-BE49-F238E27FC236}">
                <a16:creationId xmlns:a16="http://schemas.microsoft.com/office/drawing/2014/main" id="{58368346-F2FF-6EE0-44D9-0AD1E7DBE786}"/>
              </a:ext>
            </a:extLst>
          </p:cNvPr>
          <p:cNvSpPr txBox="1">
            <a:spLocks noChangeArrowheads="1"/>
          </p:cNvSpPr>
          <p:nvPr/>
        </p:nvSpPr>
        <p:spPr bwMode="auto">
          <a:xfrm>
            <a:off x="8437033" y="1074160"/>
            <a:ext cx="3736962" cy="478247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lvl1pPr eaLnBrk="0" fontAlgn="base" hangingPunct="0">
              <a:spcBef>
                <a:spcPct val="0"/>
              </a:spcBef>
              <a:spcAft>
                <a:spcPct val="0"/>
              </a:spcAft>
              <a:tabLst>
                <a:tab pos="222250" algn="l"/>
              </a:tabLst>
              <a:defRPr>
                <a:solidFill>
                  <a:schemeClr val="tx1"/>
                </a:solidFill>
                <a:latin typeface="Arial" panose="020B0604020202020204" pitchFamily="34" charset="0"/>
              </a:defRPr>
            </a:lvl1pPr>
            <a:lvl2pPr eaLnBrk="0" fontAlgn="base" hangingPunct="0">
              <a:spcBef>
                <a:spcPct val="0"/>
              </a:spcBef>
              <a:spcAft>
                <a:spcPct val="0"/>
              </a:spcAft>
              <a:tabLst>
                <a:tab pos="222250" algn="l"/>
              </a:tabLst>
              <a:defRPr>
                <a:solidFill>
                  <a:schemeClr val="tx1"/>
                </a:solidFill>
                <a:latin typeface="Arial" panose="020B0604020202020204" pitchFamily="34" charset="0"/>
              </a:defRPr>
            </a:lvl2pPr>
            <a:lvl3pPr eaLnBrk="0" fontAlgn="base" hangingPunct="0">
              <a:spcBef>
                <a:spcPct val="0"/>
              </a:spcBef>
              <a:spcAft>
                <a:spcPct val="0"/>
              </a:spcAft>
              <a:tabLst>
                <a:tab pos="222250" algn="l"/>
              </a:tabLst>
              <a:defRPr>
                <a:solidFill>
                  <a:schemeClr val="tx1"/>
                </a:solidFill>
                <a:latin typeface="Arial" panose="020B0604020202020204" pitchFamily="34" charset="0"/>
              </a:defRPr>
            </a:lvl3pPr>
            <a:lvl4pPr eaLnBrk="0" fontAlgn="base" hangingPunct="0">
              <a:spcBef>
                <a:spcPct val="0"/>
              </a:spcBef>
              <a:spcAft>
                <a:spcPct val="0"/>
              </a:spcAft>
              <a:tabLst>
                <a:tab pos="222250" algn="l"/>
              </a:tabLst>
              <a:defRPr>
                <a:solidFill>
                  <a:schemeClr val="tx1"/>
                </a:solidFill>
                <a:latin typeface="Arial" panose="020B0604020202020204" pitchFamily="34" charset="0"/>
              </a:defRPr>
            </a:lvl4pPr>
            <a:lvl5pPr eaLnBrk="0" fontAlgn="base" hangingPunct="0">
              <a:spcBef>
                <a:spcPct val="0"/>
              </a:spcBef>
              <a:spcAft>
                <a:spcPct val="0"/>
              </a:spcAft>
              <a:tabLst>
                <a:tab pos="222250" algn="l"/>
              </a:tabLst>
              <a:defRPr>
                <a:solidFill>
                  <a:schemeClr val="tx1"/>
                </a:solidFill>
                <a:latin typeface="Arial" panose="020B0604020202020204" pitchFamily="34" charset="0"/>
              </a:defRPr>
            </a:lvl5pPr>
            <a:lvl6pPr eaLnBrk="0" fontAlgn="base" hangingPunct="0">
              <a:spcBef>
                <a:spcPct val="0"/>
              </a:spcBef>
              <a:spcAft>
                <a:spcPct val="0"/>
              </a:spcAft>
              <a:tabLst>
                <a:tab pos="222250" algn="l"/>
              </a:tabLst>
              <a:defRPr>
                <a:solidFill>
                  <a:schemeClr val="tx1"/>
                </a:solidFill>
                <a:latin typeface="Arial" panose="020B0604020202020204" pitchFamily="34" charset="0"/>
              </a:defRPr>
            </a:lvl6pPr>
            <a:lvl7pPr eaLnBrk="0" fontAlgn="base" hangingPunct="0">
              <a:spcBef>
                <a:spcPct val="0"/>
              </a:spcBef>
              <a:spcAft>
                <a:spcPct val="0"/>
              </a:spcAft>
              <a:tabLst>
                <a:tab pos="222250" algn="l"/>
              </a:tabLst>
              <a:defRPr>
                <a:solidFill>
                  <a:schemeClr val="tx1"/>
                </a:solidFill>
                <a:latin typeface="Arial" panose="020B0604020202020204" pitchFamily="34" charset="0"/>
              </a:defRPr>
            </a:lvl7pPr>
            <a:lvl8pPr eaLnBrk="0" fontAlgn="base" hangingPunct="0">
              <a:spcBef>
                <a:spcPct val="0"/>
              </a:spcBef>
              <a:spcAft>
                <a:spcPct val="0"/>
              </a:spcAft>
              <a:tabLst>
                <a:tab pos="222250" algn="l"/>
              </a:tabLst>
              <a:defRPr>
                <a:solidFill>
                  <a:schemeClr val="tx1"/>
                </a:solidFill>
                <a:latin typeface="Arial" panose="020B0604020202020204" pitchFamily="34" charset="0"/>
              </a:defRPr>
            </a:lvl8pPr>
            <a:lvl9pPr eaLnBrk="0" fontAlgn="base" hangingPunct="0">
              <a:spcBef>
                <a:spcPct val="0"/>
              </a:spcBef>
              <a:spcAft>
                <a:spcPct val="0"/>
              </a:spcAft>
              <a:tabLst>
                <a:tab pos="22225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tabLst>
                <a:tab pos="222250" algn="l"/>
              </a:tabLst>
            </a:pPr>
            <a:endParaRPr kumimoji="0" lang="en-US" altLang="ja-JP" sz="2400" b="0" i="0" u="none" strike="noStrike" cap="none" normalizeH="0" baseline="0" dirty="0">
              <a:ln>
                <a:noFill/>
              </a:ln>
              <a:solidFill>
                <a:schemeClr val="tx1"/>
              </a:solidFill>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tab pos="222250" algn="l"/>
              </a:tabLst>
            </a:pPr>
            <a:r>
              <a:rPr kumimoji="0" lang="ja-JP" altLang="en-US" sz="2400" dirty="0">
                <a:latin typeface="UD デジタル 教科書体 NK-R" panose="02020400000000000000" pitchFamily="18" charset="-128"/>
                <a:ea typeface="UD デジタル 教科書体 NK-R" panose="02020400000000000000" pitchFamily="18" charset="-128"/>
                <a:cs typeface="Times New Roman" panose="02020603050405020304" pitchFamily="18" charset="0"/>
              </a:rPr>
              <a:t>②日付</a:t>
            </a:r>
            <a:r>
              <a:rPr kumimoji="0" lang="en-US" altLang="ja-JP" sz="2400" dirty="0">
                <a:latin typeface="UD デジタル 教科書体 NK-R" panose="02020400000000000000" pitchFamily="18" charset="-128"/>
                <a:ea typeface="UD デジタル 教科書体 NK-R" panose="02020400000000000000" pitchFamily="18" charset="-128"/>
                <a:cs typeface="Times New Roman" panose="02020603050405020304" pitchFamily="18" charset="0"/>
              </a:rPr>
              <a:t>6/5</a:t>
            </a:r>
            <a:r>
              <a:rPr kumimoji="0" lang="ja-JP" altLang="en-US" sz="2400" dirty="0">
                <a:latin typeface="UD デジタル 教科書体 NK-R" panose="02020400000000000000" pitchFamily="18" charset="-128"/>
                <a:ea typeface="UD デジタル 教科書体 NK-R" panose="02020400000000000000" pitchFamily="18" charset="-128"/>
                <a:cs typeface="Times New Roman" panose="02020603050405020304" pitchFamily="18" charset="0"/>
              </a:rPr>
              <a:t>の予定を読取る</a:t>
            </a:r>
            <a:endParaRPr kumimoji="0" lang="en-US" altLang="ja-JP" sz="2400" b="0" i="0" u="none" strike="noStrike" cap="none" normalizeH="0" baseline="0" dirty="0">
              <a:ln>
                <a:noFill/>
              </a:ln>
              <a:solidFill>
                <a:schemeClr val="tx1"/>
              </a:solidFill>
              <a:effectLst/>
              <a:latin typeface="UD デジタル 教科書体 NK-R" panose="02020400000000000000" pitchFamily="18" charset="-128"/>
              <a:ea typeface="UD デジタル 教科書体 NK-R" panose="02020400000000000000" pitchFamily="18" charset="-128"/>
            </a:endParaRPr>
          </a:p>
          <a:p>
            <a:pPr marL="0" marR="0" lvl="0" indent="0" algn="l" defTabSz="914400" rtl="0" eaLnBrk="0" fontAlgn="base" latinLnBrk="0" hangingPunct="0">
              <a:lnSpc>
                <a:spcPct val="100000"/>
              </a:lnSpc>
              <a:spcBef>
                <a:spcPct val="0"/>
              </a:spcBef>
              <a:spcAft>
                <a:spcPct val="0"/>
              </a:spcAft>
              <a:buClrTx/>
              <a:buSzTx/>
              <a:tabLst>
                <a:tab pos="222250" algn="l"/>
              </a:tabLst>
            </a:pPr>
            <a:r>
              <a:rPr kumimoji="0" lang="ja-JP" altLang="en-US" sz="2400" dirty="0">
                <a:latin typeface="UD デジタル 教科書体 NK-R" panose="02020400000000000000" pitchFamily="18" charset="-128"/>
                <a:ea typeface="UD デジタル 教科書体 NK-R" panose="02020400000000000000" pitchFamily="18" charset="-128"/>
              </a:rPr>
              <a:t>  </a:t>
            </a:r>
            <a:r>
              <a:rPr kumimoji="0" lang="en-US" altLang="ja-JP" sz="2400" dirty="0">
                <a:latin typeface="UD デジタル 教科書体 NK-R" panose="02020400000000000000" pitchFamily="18" charset="-128"/>
                <a:ea typeface="UD デジタル 教科書体 NK-R" panose="02020400000000000000" pitchFamily="18" charset="-128"/>
              </a:rPr>
              <a:t>(6/5</a:t>
            </a:r>
            <a:r>
              <a:rPr kumimoji="0" lang="ja-JP" altLang="en-US" sz="2400" dirty="0">
                <a:latin typeface="UD デジタル 教科書体 NK-R" panose="02020400000000000000" pitchFamily="18" charset="-128"/>
                <a:ea typeface="UD デジタル 教科書体 NK-R" panose="02020400000000000000" pitchFamily="18" charset="-128"/>
              </a:rPr>
              <a:t>のレコードがロック</a:t>
            </a:r>
            <a:r>
              <a:rPr kumimoji="0" lang="en-US" altLang="ja-JP" sz="2400" dirty="0">
                <a:latin typeface="UD デジタル 教科書体 NK-R" panose="02020400000000000000" pitchFamily="18" charset="-128"/>
                <a:ea typeface="UD デジタル 教科書体 NK-R" panose="02020400000000000000" pitchFamily="18" charset="-128"/>
              </a:rPr>
              <a:t>)</a:t>
            </a:r>
          </a:p>
          <a:p>
            <a:pPr marL="0" marR="0" lvl="0" indent="0" algn="l" defTabSz="914400" rtl="0" eaLnBrk="0" fontAlgn="base" latinLnBrk="0" hangingPunct="0">
              <a:lnSpc>
                <a:spcPct val="100000"/>
              </a:lnSpc>
              <a:spcBef>
                <a:spcPct val="0"/>
              </a:spcBef>
              <a:spcAft>
                <a:spcPct val="0"/>
              </a:spcAft>
              <a:buClrTx/>
              <a:buSzTx/>
              <a:tabLst>
                <a:tab pos="222250" algn="l"/>
              </a:tabLst>
            </a:pPr>
            <a:endParaRPr kumimoji="0" lang="ja-JP" altLang="en-US" sz="2400" b="0" i="0" u="none" strike="noStrike" cap="none" normalizeH="0" baseline="0" dirty="0">
              <a:ln>
                <a:noFill/>
              </a:ln>
              <a:solidFill>
                <a:schemeClr val="tx1"/>
              </a:solidFill>
              <a:effectLst/>
              <a:latin typeface="UD デジタル 教科書体 NK-R" panose="02020400000000000000" pitchFamily="18" charset="-128"/>
              <a:ea typeface="UD デジタル 教科書体 NK-R" panose="02020400000000000000" pitchFamily="18" charset="-128"/>
            </a:endParaRPr>
          </a:p>
          <a:p>
            <a:pPr marL="0" marR="0" lvl="0" indent="0" algn="l" defTabSz="914400" rtl="0" eaLnBrk="0" fontAlgn="base" latinLnBrk="0" hangingPunct="0">
              <a:lnSpc>
                <a:spcPct val="100000"/>
              </a:lnSpc>
              <a:spcBef>
                <a:spcPct val="0"/>
              </a:spcBef>
              <a:spcAft>
                <a:spcPct val="0"/>
              </a:spcAft>
              <a:buClrTx/>
              <a:buSzTx/>
              <a:buFontTx/>
              <a:buNone/>
              <a:tabLst>
                <a:tab pos="222250" algn="l"/>
              </a:tabLst>
            </a:pPr>
            <a:endParaRPr kumimoji="0" lang="en-US" altLang="ja-JP" sz="2400" b="0" i="0" u="none" strike="noStrike" cap="none" normalizeH="0" baseline="0" dirty="0">
              <a:ln>
                <a:noFill/>
              </a:ln>
              <a:solidFill>
                <a:schemeClr val="tx1"/>
              </a:solidFill>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222250" algn="l"/>
              </a:tabLst>
            </a:pPr>
            <a:endParaRPr kumimoji="0" lang="en-US" altLang="ja-JP" sz="2400" dirty="0">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222250" algn="l"/>
              </a:tabLst>
            </a:pPr>
            <a:endParaRPr kumimoji="0" lang="en-US" altLang="ja-JP" sz="2400" b="0" i="0" u="none" strike="noStrike" cap="none" normalizeH="0" baseline="0" dirty="0">
              <a:ln>
                <a:noFill/>
              </a:ln>
              <a:solidFill>
                <a:schemeClr val="tx1"/>
              </a:solidFill>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222250" algn="l"/>
              </a:tabLst>
            </a:pPr>
            <a:r>
              <a:rPr kumimoji="0" lang="ja-JP" altLang="en-US" sz="2400" b="0" i="0" u="none" strike="noStrike" cap="none" normalizeH="0" baseline="0" dirty="0">
                <a:ln>
                  <a:noFill/>
                </a:ln>
                <a:solidFill>
                  <a:schemeClr val="tx1"/>
                </a:solidFill>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rPr>
              <a:t>④</a:t>
            </a:r>
            <a:r>
              <a:rPr kumimoji="0" lang="en-US" altLang="ja-JP" sz="2400" b="0" i="0" u="none" strike="noStrike" cap="none" normalizeH="0" baseline="0" dirty="0">
                <a:ln>
                  <a:noFill/>
                </a:ln>
                <a:solidFill>
                  <a:schemeClr val="tx1"/>
                </a:solidFill>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rPr>
              <a:t>6/6</a:t>
            </a:r>
            <a:r>
              <a:rPr kumimoji="0" lang="ja-JP" altLang="en-US" sz="2400" b="0" i="0" u="none" strike="noStrike" cap="none" normalizeH="0" baseline="0" dirty="0">
                <a:ln>
                  <a:noFill/>
                </a:ln>
                <a:solidFill>
                  <a:schemeClr val="tx1"/>
                </a:solidFill>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rPr>
              <a:t>を書換えたいが</a:t>
            </a:r>
            <a:endParaRPr kumimoji="0" lang="en-US" altLang="ja-JP" sz="2400" b="0" i="0" u="none" strike="noStrike" cap="none" normalizeH="0" baseline="0" dirty="0">
              <a:ln>
                <a:noFill/>
              </a:ln>
              <a:solidFill>
                <a:schemeClr val="tx1"/>
              </a:solidFill>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222250" algn="l"/>
              </a:tabLst>
            </a:pPr>
            <a:r>
              <a:rPr kumimoji="0" lang="ja-JP" altLang="en-US" sz="2400" dirty="0">
                <a:latin typeface="UD デジタル 教科書体 NK-R" panose="02020400000000000000" pitchFamily="18" charset="-128"/>
                <a:ea typeface="UD デジタル 教科書体 NK-R" panose="02020400000000000000" pitchFamily="18" charset="-128"/>
                <a:cs typeface="Times New Roman" panose="02020603050405020304" pitchFamily="18" charset="0"/>
              </a:rPr>
              <a:t>  ロック中なので待つ</a:t>
            </a:r>
            <a:endParaRPr kumimoji="0" lang="ja-JP" altLang="en-US" sz="2400" b="0" i="0" u="none" strike="noStrike" cap="none" normalizeH="0" baseline="0" dirty="0">
              <a:ln>
                <a:noFill/>
              </a:ln>
              <a:solidFill>
                <a:schemeClr val="tx1"/>
              </a:solidFill>
              <a:effectLst/>
              <a:latin typeface="UD デジタル 教科書体 NK-R" panose="02020400000000000000" pitchFamily="18" charset="-128"/>
              <a:ea typeface="UD デジタル 教科書体 NK-R" panose="02020400000000000000" pitchFamily="18" charset="-128"/>
            </a:endParaRPr>
          </a:p>
        </p:txBody>
      </p:sp>
      <p:sp>
        <p:nvSpPr>
          <p:cNvPr id="9" name="テキスト ボックス 8">
            <a:extLst>
              <a:ext uri="{FF2B5EF4-FFF2-40B4-BE49-F238E27FC236}">
                <a16:creationId xmlns:a16="http://schemas.microsoft.com/office/drawing/2014/main" id="{0C0FE80B-C35C-26FA-0BD0-9710CDD5A214}"/>
              </a:ext>
            </a:extLst>
          </p:cNvPr>
          <p:cNvSpPr txBox="1"/>
          <p:nvPr/>
        </p:nvSpPr>
        <p:spPr>
          <a:xfrm>
            <a:off x="8540374" y="5972537"/>
            <a:ext cx="3530279" cy="369332"/>
          </a:xfrm>
          <a:prstGeom prst="rect">
            <a:avLst/>
          </a:prstGeom>
          <a:noFill/>
        </p:spPr>
        <p:txBody>
          <a:bodyPr wrap="square" rtlCol="0">
            <a:spAutoFit/>
          </a:bodyPr>
          <a:lstStyle/>
          <a:p>
            <a:r>
              <a:rPr kumimoji="1" lang="en-US" altLang="ja-JP" dirty="0">
                <a:latin typeface="UD デジタル 教科書体 NK-R" panose="02020400000000000000" pitchFamily="18" charset="-128"/>
                <a:ea typeface="UD デジタル 教科書体 NK-R" panose="02020400000000000000" pitchFamily="18" charset="-128"/>
              </a:rPr>
              <a:t>6/5</a:t>
            </a:r>
            <a:r>
              <a:rPr kumimoji="1" lang="ja-JP" altLang="en-US" dirty="0">
                <a:latin typeface="UD デジタル 教科書体 NK-R" panose="02020400000000000000" pitchFamily="18" charset="-128"/>
                <a:ea typeface="UD デジタル 教科書体 NK-R" panose="02020400000000000000" pitchFamily="18" charset="-128"/>
              </a:rPr>
              <a:t>の予定を</a:t>
            </a:r>
            <a:r>
              <a:rPr kumimoji="1" lang="en-US" altLang="ja-JP" dirty="0">
                <a:latin typeface="UD デジタル 教科書体 NK-R" panose="02020400000000000000" pitchFamily="18" charset="-128"/>
                <a:ea typeface="UD デジタル 教科書体 NK-R" panose="02020400000000000000" pitchFamily="18" charset="-128"/>
              </a:rPr>
              <a:t>6/6</a:t>
            </a:r>
            <a:r>
              <a:rPr kumimoji="1" lang="ja-JP" altLang="en-US" dirty="0">
                <a:latin typeface="UD デジタル 教科書体 NK-R" panose="02020400000000000000" pitchFamily="18" charset="-128"/>
                <a:ea typeface="UD デジタル 教科書体 NK-R" panose="02020400000000000000" pitchFamily="18" charset="-128"/>
              </a:rPr>
              <a:t>に書き換えたい</a:t>
            </a:r>
            <a:endParaRPr kumimoji="1" lang="en-US" altLang="ja-JP" dirty="0">
              <a:latin typeface="UD デジタル 教科書体 NK-R" panose="02020400000000000000" pitchFamily="18" charset="-128"/>
              <a:ea typeface="UD デジタル 教科書体 NK-R" panose="02020400000000000000" pitchFamily="18" charset="-128"/>
            </a:endParaRPr>
          </a:p>
        </p:txBody>
      </p:sp>
      <p:cxnSp>
        <p:nvCxnSpPr>
          <p:cNvPr id="10" name="曲線コネクタ 9">
            <a:extLst>
              <a:ext uri="{FF2B5EF4-FFF2-40B4-BE49-F238E27FC236}">
                <a16:creationId xmlns:a16="http://schemas.microsoft.com/office/drawing/2014/main" id="{F007A015-7CC2-C779-6B42-6917F2DCEDD3}"/>
              </a:ext>
            </a:extLst>
          </p:cNvPr>
          <p:cNvCxnSpPr>
            <a:endCxn id="5" idx="1"/>
          </p:cNvCxnSpPr>
          <p:nvPr/>
        </p:nvCxnSpPr>
        <p:spPr>
          <a:xfrm rot="16200000" flipH="1">
            <a:off x="2786663" y="2157504"/>
            <a:ext cx="1399674" cy="838626"/>
          </a:xfrm>
          <a:prstGeom prst="curvedConnector2">
            <a:avLst/>
          </a:prstGeom>
          <a:ln w="57150">
            <a:solidFill>
              <a:schemeClr val="tx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曲線コネクタ 14">
            <a:extLst>
              <a:ext uri="{FF2B5EF4-FFF2-40B4-BE49-F238E27FC236}">
                <a16:creationId xmlns:a16="http://schemas.microsoft.com/office/drawing/2014/main" id="{086BA1C2-E742-D078-C4F3-8559C9F1E98C}"/>
              </a:ext>
            </a:extLst>
          </p:cNvPr>
          <p:cNvCxnSpPr/>
          <p:nvPr/>
        </p:nvCxnSpPr>
        <p:spPr>
          <a:xfrm rot="10800000" flipV="1">
            <a:off x="8113856" y="1992882"/>
            <a:ext cx="717629" cy="715592"/>
          </a:xfrm>
          <a:prstGeom prst="curvedConnector3">
            <a:avLst>
              <a:gd name="adj1" fmla="val 50000"/>
            </a:avLst>
          </a:prstGeom>
          <a:ln w="57150">
            <a:solidFill>
              <a:schemeClr val="tx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11065AAC-46AE-4E68-3259-9D1794069015}"/>
              </a:ext>
            </a:extLst>
          </p:cNvPr>
          <p:cNvSpPr txBox="1"/>
          <p:nvPr/>
        </p:nvSpPr>
        <p:spPr>
          <a:xfrm>
            <a:off x="4690465" y="5078363"/>
            <a:ext cx="3102015" cy="646331"/>
          </a:xfrm>
          <a:prstGeom prst="rect">
            <a:avLst/>
          </a:prstGeom>
          <a:noFill/>
        </p:spPr>
        <p:txBody>
          <a:bodyPr wrap="square" rtlCol="0">
            <a:spAutoFit/>
          </a:bodyPr>
          <a:lstStyle/>
          <a:p>
            <a:r>
              <a:rPr lang="ja-JP" altLang="en-US" sz="3600" dirty="0">
                <a:solidFill>
                  <a:srgbClr val="FF0000"/>
                </a:solidFill>
                <a:latin typeface="UD デジタル 教科書体 NK-R" panose="02020400000000000000" pitchFamily="18" charset="-128"/>
                <a:ea typeface="UD デジタル 教科書体 NK-R" panose="02020400000000000000" pitchFamily="18" charset="-128"/>
              </a:rPr>
              <a:t>デッドロック！！</a:t>
            </a:r>
            <a:endParaRPr kumimoji="1" lang="ja-JP" altLang="en-US" sz="3600" dirty="0">
              <a:solidFill>
                <a:srgbClr val="FF0000"/>
              </a:solidFill>
              <a:latin typeface="UD デジタル 教科書体 NK-R" panose="02020400000000000000" pitchFamily="18" charset="-128"/>
              <a:ea typeface="UD デジタル 教科書体 NK-R" panose="02020400000000000000" pitchFamily="18" charset="-128"/>
            </a:endParaRPr>
          </a:p>
        </p:txBody>
      </p:sp>
      <p:sp>
        <p:nvSpPr>
          <p:cNvPr id="13" name="楕円 12">
            <a:extLst>
              <a:ext uri="{FF2B5EF4-FFF2-40B4-BE49-F238E27FC236}">
                <a16:creationId xmlns:a16="http://schemas.microsoft.com/office/drawing/2014/main" id="{1C5DDD4F-591A-55A1-507B-1DA56D69288E}"/>
              </a:ext>
            </a:extLst>
          </p:cNvPr>
          <p:cNvSpPr/>
          <p:nvPr/>
        </p:nvSpPr>
        <p:spPr>
          <a:xfrm>
            <a:off x="121347" y="2831606"/>
            <a:ext cx="3262320" cy="154989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5FE5D802-B0D2-6F6B-8F33-4EB10D46B0D5}"/>
              </a:ext>
            </a:extLst>
          </p:cNvPr>
          <p:cNvSpPr/>
          <p:nvPr/>
        </p:nvSpPr>
        <p:spPr>
          <a:xfrm>
            <a:off x="8260063" y="3378368"/>
            <a:ext cx="3810590" cy="118205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E04AD7CC-66F5-D580-7334-D19853DEC3AE}"/>
              </a:ext>
            </a:extLst>
          </p:cNvPr>
          <p:cNvCxnSpPr>
            <a:endCxn id="12" idx="3"/>
          </p:cNvCxnSpPr>
          <p:nvPr/>
        </p:nvCxnSpPr>
        <p:spPr>
          <a:xfrm flipH="1">
            <a:off x="7792480" y="4560427"/>
            <a:ext cx="2272497" cy="84110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CE7CDDD1-0B7D-60D6-4FE6-14829686FA26}"/>
              </a:ext>
            </a:extLst>
          </p:cNvPr>
          <p:cNvCxnSpPr>
            <a:cxnSpLocks/>
            <a:stCxn id="13" idx="5"/>
            <a:endCxn id="12" idx="1"/>
          </p:cNvCxnSpPr>
          <p:nvPr/>
        </p:nvCxnSpPr>
        <p:spPr>
          <a:xfrm>
            <a:off x="2905911" y="4154522"/>
            <a:ext cx="1784554" cy="124700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4513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animEffect transition="in" filter="fade">
                                      <p:cBhvr>
                                        <p:cTn id="27" dur="500"/>
                                        <p:tgtEl>
                                          <p:spTgt spid="8">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2" end="2"/>
                                            </p:txEl>
                                          </p:spTgt>
                                        </p:tgtEl>
                                        <p:attrNameLst>
                                          <p:attrName>style.visibility</p:attrName>
                                        </p:attrNameLst>
                                      </p:cBhvr>
                                      <p:to>
                                        <p:strVal val="visible"/>
                                      </p:to>
                                    </p:set>
                                    <p:animEffect transition="in" filter="fade">
                                      <p:cBhvr>
                                        <p:cTn id="32" dur="500"/>
                                        <p:tgtEl>
                                          <p:spTgt spid="8">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
                                            <p:txEl>
                                              <p:pRg st="7" end="7"/>
                                            </p:txEl>
                                          </p:spTgt>
                                        </p:tgtEl>
                                        <p:attrNameLst>
                                          <p:attrName>style.visibility</p:attrName>
                                        </p:attrNameLst>
                                      </p:cBhvr>
                                      <p:to>
                                        <p:strVal val="visible"/>
                                      </p:to>
                                    </p:set>
                                    <p:animEffect transition="in" filter="fade">
                                      <p:cBhvr>
                                        <p:cTn id="47" dur="500"/>
                                        <p:tgtEl>
                                          <p:spTgt spid="8">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
                                            <p:txEl>
                                              <p:pRg st="8" end="8"/>
                                            </p:txEl>
                                          </p:spTgt>
                                        </p:tgtEl>
                                        <p:attrNameLst>
                                          <p:attrName>style.visibility</p:attrName>
                                        </p:attrNameLst>
                                      </p:cBhvr>
                                      <p:to>
                                        <p:strVal val="visible"/>
                                      </p:to>
                                    </p:set>
                                    <p:animEffect transition="in" filter="fade">
                                      <p:cBhvr>
                                        <p:cTn id="52" dur="500"/>
                                        <p:tgtEl>
                                          <p:spTgt spid="8">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par>
                                <p:cTn id="58" presetID="10" presetClass="entr" presetSubtype="0" fill="hold"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500"/>
                                        <p:tgtEl>
                                          <p:spTgt spid="1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500"/>
                                        <p:tgtEl>
                                          <p:spTgt spid="13"/>
                                        </p:tgtEl>
                                      </p:cBhvr>
                                    </p:animEffect>
                                  </p:childTnLst>
                                </p:cTn>
                              </p:par>
                              <p:par>
                                <p:cTn id="64" presetID="10" presetClass="entr" presetSubtype="0" fill="hold"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500"/>
                                        <p:tgtEl>
                                          <p:spTgt spid="1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fade">
                                      <p:cBhvr>
                                        <p:cTn id="6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環境構築：起動できない場合</a:t>
            </a:r>
            <a:endParaRPr kumimoji="1" lang="ja-JP" altLang="en-US" dirty="0"/>
          </a:p>
        </p:txBody>
      </p:sp>
      <p:sp>
        <p:nvSpPr>
          <p:cNvPr id="3" name="コンテンツ プレースホルダー 2"/>
          <p:cNvSpPr>
            <a:spLocks noGrp="1"/>
          </p:cNvSpPr>
          <p:nvPr>
            <p:ph idx="1"/>
          </p:nvPr>
        </p:nvSpPr>
        <p:spPr>
          <a:xfrm>
            <a:off x="5261640" y="1792727"/>
            <a:ext cx="6803751" cy="3607243"/>
          </a:xfrm>
        </p:spPr>
        <p:txBody>
          <a:bodyPr>
            <a:normAutofit/>
          </a:bodyPr>
          <a:lstStyle/>
          <a:p>
            <a:pPr marL="0" indent="0">
              <a:buNone/>
            </a:pPr>
            <a:r>
              <a:rPr lang="en-US" altLang="ja-JP" sz="2800" dirty="0" err="1"/>
              <a:t>config</a:t>
            </a:r>
            <a:r>
              <a:rPr lang="ja-JP" altLang="en-US" sz="2800" dirty="0"/>
              <a:t>から</a:t>
            </a:r>
            <a:br>
              <a:rPr lang="en-US" altLang="ja-JP" sz="2800" dirty="0"/>
            </a:br>
            <a:r>
              <a:rPr lang="en-US" altLang="ja-JP" sz="2800" dirty="0" err="1"/>
              <a:t>httpd.conf</a:t>
            </a:r>
            <a:r>
              <a:rPr lang="ja-JP" altLang="en-US" sz="2800" dirty="0" err="1"/>
              <a:t>、</a:t>
            </a:r>
            <a:r>
              <a:rPr lang="en-US" altLang="ja-JP" sz="2800" dirty="0" err="1"/>
              <a:t>httpd-ssl.conf</a:t>
            </a:r>
            <a:r>
              <a:rPr lang="ja-JP" altLang="en-US" sz="2800" dirty="0"/>
              <a:t>を開く。</a:t>
            </a:r>
            <a:endParaRPr lang="en-US" altLang="ja-JP" sz="2800" dirty="0"/>
          </a:p>
          <a:p>
            <a:pPr marL="0" indent="0">
              <a:buNone/>
            </a:pPr>
            <a:r>
              <a:rPr lang="en-US" altLang="ja-JP" sz="2800" dirty="0" err="1"/>
              <a:t>httpd.conf</a:t>
            </a:r>
            <a:r>
              <a:rPr lang="ja-JP" altLang="en-US" sz="2800" dirty="0"/>
              <a:t>の</a:t>
            </a:r>
            <a:r>
              <a:rPr lang="en-US" altLang="ja-JP" sz="2800" dirty="0">
                <a:solidFill>
                  <a:srgbClr val="FF0000"/>
                </a:solidFill>
              </a:rPr>
              <a:t>Listen 80</a:t>
            </a:r>
            <a:r>
              <a:rPr lang="ja-JP" altLang="en-US" sz="2800" dirty="0" err="1"/>
              <a:t>、</a:t>
            </a:r>
            <a:endParaRPr lang="en-US" altLang="ja-JP" sz="2800" dirty="0"/>
          </a:p>
          <a:p>
            <a:pPr marL="0" indent="0">
              <a:buNone/>
            </a:pPr>
            <a:r>
              <a:rPr lang="en-US" altLang="ja-JP" sz="2800" dirty="0" err="1"/>
              <a:t>httpd-ssl.conf</a:t>
            </a:r>
            <a:r>
              <a:rPr lang="ja-JP" altLang="en-US" sz="2800" dirty="0"/>
              <a:t>の</a:t>
            </a:r>
            <a:r>
              <a:rPr lang="en-US" altLang="ja-JP" sz="2800" dirty="0">
                <a:solidFill>
                  <a:srgbClr val="FF0000"/>
                </a:solidFill>
              </a:rPr>
              <a:t>Listen 443 </a:t>
            </a:r>
            <a:r>
              <a:rPr lang="ja-JP" altLang="en-US" sz="2800" dirty="0"/>
              <a:t>という記述の</a:t>
            </a:r>
            <a:endParaRPr lang="en-US" altLang="ja-JP" sz="2800" dirty="0"/>
          </a:p>
          <a:p>
            <a:pPr marL="0" indent="0">
              <a:buNone/>
            </a:pPr>
            <a:r>
              <a:rPr lang="ja-JP" altLang="en-US" sz="2800" dirty="0"/>
              <a:t>数字部分を変更して保存。</a:t>
            </a:r>
            <a:endParaRPr lang="en-US" altLang="ja-JP" sz="2800" dirty="0"/>
          </a:p>
          <a:p>
            <a:pPr marL="0" indent="0">
              <a:buNone/>
            </a:pPr>
            <a:r>
              <a:rPr lang="ja-JP" altLang="en-US" sz="2800" dirty="0">
                <a:latin typeface="UD デジタル 教科書体 NK-R" panose="02020400000000000000" pitchFamily="18" charset="-128"/>
              </a:rPr>
              <a:t>今回は</a:t>
            </a:r>
            <a:r>
              <a:rPr lang="en-US" altLang="ja-JP" sz="2800" dirty="0">
                <a:ea typeface="Tahoma" panose="020B0604030504040204" pitchFamily="34" charset="0"/>
              </a:rPr>
              <a:t>80</a:t>
            </a:r>
            <a:r>
              <a:rPr lang="ja-JP" altLang="en-US" sz="2800" dirty="0">
                <a:latin typeface="UD デジタル 教科書体 NK-R" panose="02020400000000000000" pitchFamily="18" charset="-128"/>
              </a:rPr>
              <a:t>→</a:t>
            </a:r>
            <a:r>
              <a:rPr lang="en-US" altLang="ja-JP" sz="2800" dirty="0">
                <a:ea typeface="Tahoma" panose="020B0604030504040204" pitchFamily="34" charset="0"/>
              </a:rPr>
              <a:t>8080</a:t>
            </a:r>
            <a:r>
              <a:rPr lang="ja-JP" altLang="en-US" sz="2800" dirty="0" err="1">
                <a:ea typeface="Tahoma" panose="020B0604030504040204" pitchFamily="34" charset="0"/>
              </a:rPr>
              <a:t>、</a:t>
            </a:r>
            <a:r>
              <a:rPr lang="en-US" altLang="ja-JP" sz="2800" dirty="0">
                <a:ea typeface="Tahoma" panose="020B0604030504040204" pitchFamily="34" charset="0"/>
              </a:rPr>
              <a:t>443</a:t>
            </a:r>
            <a:r>
              <a:rPr lang="ja-JP" altLang="en-US" sz="2800" dirty="0">
                <a:latin typeface="UD デジタル 教科書体 NK-R" panose="02020400000000000000" pitchFamily="18" charset="-128"/>
              </a:rPr>
              <a:t>→</a:t>
            </a:r>
            <a:r>
              <a:rPr lang="en-US" altLang="ja-JP" sz="2800" dirty="0">
                <a:ea typeface="Tahoma" panose="020B0604030504040204" pitchFamily="34" charset="0"/>
              </a:rPr>
              <a:t>444</a:t>
            </a:r>
            <a:r>
              <a:rPr lang="ja-JP" altLang="en-US" sz="2800" dirty="0">
                <a:latin typeface="UD デジタル 教科書体 NK-R" panose="02020400000000000000" pitchFamily="18" charset="-128"/>
              </a:rPr>
              <a:t>とする</a:t>
            </a:r>
            <a:endParaRPr lang="en-US" altLang="ja-JP" sz="2800" dirty="0">
              <a:latin typeface="UD デジタル 教科書体 NK-R" panose="02020400000000000000" pitchFamily="18" charset="-128"/>
            </a:endParaRP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23</a:t>
            </a:fld>
            <a:endParaRPr kumimoji="1" lang="ja-JP" altLang="en-US"/>
          </a:p>
        </p:txBody>
      </p:sp>
      <p:sp>
        <p:nvSpPr>
          <p:cNvPr id="5" name="コンテンツ プレースホルダー 2">
            <a:extLst>
              <a:ext uri="{FF2B5EF4-FFF2-40B4-BE49-F238E27FC236}">
                <a16:creationId xmlns:a16="http://schemas.microsoft.com/office/drawing/2014/main" id="{57FF25A5-AD56-4E5A-A559-0303ED290D6F}"/>
              </a:ext>
            </a:extLst>
          </p:cNvPr>
          <p:cNvSpPr txBox="1">
            <a:spLocks/>
          </p:cNvSpPr>
          <p:nvPr/>
        </p:nvSpPr>
        <p:spPr>
          <a:xfrm>
            <a:off x="337457" y="5599326"/>
            <a:ext cx="11582400" cy="7521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latin typeface="Tahoma" panose="020B0604030504040204" pitchFamily="34" charset="0"/>
                <a:ea typeface="Tahoma" panose="020B0604030504040204" pitchFamily="34" charset="0"/>
                <a:cs typeface="Tahoma" panose="020B0604030504040204" pitchFamily="34" charset="0"/>
                <a:hlinkClick r:id="rId2"/>
              </a:rPr>
              <a:t>http://localhost:8080/phpmyadmin/</a:t>
            </a:r>
            <a:r>
              <a:rPr lang="ja-JP" altLang="en-US" dirty="0">
                <a:latin typeface="Tahoma" panose="020B0604030504040204" pitchFamily="34" charset="0"/>
                <a:ea typeface="Tahoma" panose="020B0604030504040204" pitchFamily="34" charset="0"/>
                <a:cs typeface="Tahoma" panose="020B0604030504040204" pitchFamily="34" charset="0"/>
              </a:rPr>
              <a:t>　</a:t>
            </a:r>
            <a:r>
              <a:rPr lang="ja-JP" altLang="en-US" dirty="0">
                <a:cs typeface="Tahoma" panose="020B0604030504040204" pitchFamily="34" charset="0"/>
              </a:rPr>
              <a:t>でアクセス</a:t>
            </a:r>
            <a:endParaRPr lang="en-US" altLang="ja-JP" dirty="0">
              <a:cs typeface="Tahoma" panose="020B0604030504040204" pitchFamily="34" charset="0"/>
            </a:endParaRPr>
          </a:p>
          <a:p>
            <a:pPr marL="0" indent="0">
              <a:buNone/>
            </a:pPr>
            <a:endParaRPr lang="en-US" altLang="ja-JP" dirty="0">
              <a:latin typeface="Tahoma" panose="020B0604030504040204" pitchFamily="34" charset="0"/>
              <a:ea typeface="Tahoma" panose="020B0604030504040204" pitchFamily="34" charset="0"/>
              <a:cs typeface="Tahoma" panose="020B0604030504040204" pitchFamily="34" charset="0"/>
            </a:endParaRPr>
          </a:p>
          <a:p>
            <a:pPr marL="0" indent="0">
              <a:buFont typeface="Arial" panose="020B0604020202020204" pitchFamily="34" charset="0"/>
              <a:buNone/>
            </a:pPr>
            <a:endParaRPr lang="en-US" altLang="ja-JP" dirty="0"/>
          </a:p>
        </p:txBody>
      </p:sp>
      <p:sp>
        <p:nvSpPr>
          <p:cNvPr id="6" name="コンテンツ プレースホルダー 2"/>
          <p:cNvSpPr txBox="1">
            <a:spLocks/>
          </p:cNvSpPr>
          <p:nvPr/>
        </p:nvSpPr>
        <p:spPr>
          <a:xfrm>
            <a:off x="1006839" y="1074270"/>
            <a:ext cx="10178322" cy="71845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None/>
            </a:pPr>
            <a:r>
              <a:rPr lang="ja-JP" altLang="en-US" dirty="0"/>
              <a:t>多くの場合、使用するポートが被っていることが原因</a:t>
            </a:r>
          </a:p>
        </p:txBody>
      </p:sp>
      <p:pic>
        <p:nvPicPr>
          <p:cNvPr id="7" name="図 6"/>
          <p:cNvPicPr>
            <a:picLocks noChangeAspect="1"/>
          </p:cNvPicPr>
          <p:nvPr/>
        </p:nvPicPr>
        <p:blipFill>
          <a:blip r:embed="rId3"/>
          <a:stretch>
            <a:fillRect/>
          </a:stretch>
        </p:blipFill>
        <p:spPr>
          <a:xfrm>
            <a:off x="337457" y="1992083"/>
            <a:ext cx="4924183" cy="3071076"/>
          </a:xfrm>
          <a:prstGeom prst="rect">
            <a:avLst/>
          </a:prstGeom>
        </p:spPr>
      </p:pic>
    </p:spTree>
    <p:extLst>
      <p:ext uri="{BB962C8B-B14F-4D97-AF65-F5344CB8AC3E}">
        <p14:creationId xmlns:p14="http://schemas.microsoft.com/office/powerpoint/2010/main" val="18442284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環境構築：</a:t>
            </a:r>
            <a:r>
              <a:rPr kumimoji="1" lang="en-US" altLang="ja-JP" dirty="0"/>
              <a:t>DB</a:t>
            </a:r>
            <a:r>
              <a:rPr kumimoji="1" lang="ja-JP" altLang="en-US" dirty="0"/>
              <a:t>の作成</a:t>
            </a:r>
          </a:p>
        </p:txBody>
      </p:sp>
      <p:pic>
        <p:nvPicPr>
          <p:cNvPr id="5" name="図 4">
            <a:extLst>
              <a:ext uri="{FF2B5EF4-FFF2-40B4-BE49-F238E27FC236}">
                <a16:creationId xmlns:a16="http://schemas.microsoft.com/office/drawing/2014/main" id="{3EA082F5-4287-454D-86C8-697B26609262}"/>
              </a:ext>
            </a:extLst>
          </p:cNvPr>
          <p:cNvPicPr>
            <a:picLocks noChangeAspect="1"/>
          </p:cNvPicPr>
          <p:nvPr/>
        </p:nvPicPr>
        <p:blipFill rotWithShape="1">
          <a:blip r:embed="rId2"/>
          <a:srcRect t="6393" r="46061" b="42283"/>
          <a:stretch/>
        </p:blipFill>
        <p:spPr>
          <a:xfrm>
            <a:off x="838199" y="1327758"/>
            <a:ext cx="10332299" cy="5530241"/>
          </a:xfrm>
          <a:prstGeom prst="rect">
            <a:avLst/>
          </a:prstGeom>
        </p:spPr>
      </p:pic>
      <p:sp>
        <p:nvSpPr>
          <p:cNvPr id="6" name="正方形/長方形 5">
            <a:extLst>
              <a:ext uri="{FF2B5EF4-FFF2-40B4-BE49-F238E27FC236}">
                <a16:creationId xmlns:a16="http://schemas.microsoft.com/office/drawing/2014/main" id="{7079CD80-EC84-47D3-97D3-00515286752E}"/>
              </a:ext>
            </a:extLst>
          </p:cNvPr>
          <p:cNvSpPr/>
          <p:nvPr/>
        </p:nvSpPr>
        <p:spPr>
          <a:xfrm>
            <a:off x="3256767" y="1565428"/>
            <a:ext cx="1240077" cy="3256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9AAD8763-EDA7-453F-98D9-6EC825A58F50}"/>
              </a:ext>
            </a:extLst>
          </p:cNvPr>
          <p:cNvSpPr/>
          <p:nvPr/>
        </p:nvSpPr>
        <p:spPr>
          <a:xfrm>
            <a:off x="8158620" y="2993721"/>
            <a:ext cx="546969" cy="2630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t>24</a:t>
            </a:fld>
            <a:endParaRPr kumimoji="1" lang="ja-JP" altLang="en-US"/>
          </a:p>
        </p:txBody>
      </p:sp>
      <p:sp>
        <p:nvSpPr>
          <p:cNvPr id="9" name="テキスト ボックス 8"/>
          <p:cNvSpPr txBox="1"/>
          <p:nvPr/>
        </p:nvSpPr>
        <p:spPr>
          <a:xfrm>
            <a:off x="2815621" y="1565428"/>
            <a:ext cx="441146" cy="400110"/>
          </a:xfrm>
          <a:prstGeom prst="rect">
            <a:avLst/>
          </a:prstGeom>
          <a:noFill/>
        </p:spPr>
        <p:txBody>
          <a:bodyPr wrap="none" rtlCol="0">
            <a:spAutoFit/>
          </a:bodyPr>
          <a:lstStyle/>
          <a:p>
            <a:r>
              <a:rPr kumimoji="1" lang="ja-JP" altLang="en-US" sz="2000" b="1" dirty="0">
                <a:solidFill>
                  <a:srgbClr val="FF0000"/>
                </a:solidFill>
                <a:latin typeface="UD デジタル 教科書体 NK-R" panose="02020400000000000000" pitchFamily="18" charset="-128"/>
                <a:ea typeface="UD デジタル 教科書体 NK-R" panose="02020400000000000000" pitchFamily="18" charset="-128"/>
                <a:cs typeface="Tahoma" panose="020B0604030504040204" pitchFamily="34" charset="0"/>
              </a:rPr>
              <a:t>①</a:t>
            </a:r>
            <a:endParaRPr kumimoji="1" lang="ja-JP" altLang="en-US" b="1" dirty="0">
              <a:solidFill>
                <a:srgbClr val="FF0000"/>
              </a:solidFill>
              <a:latin typeface="UD デジタル 教科書体 NK-R" panose="02020400000000000000" pitchFamily="18" charset="-128"/>
              <a:ea typeface="UD デジタル 教科書体 NK-R" panose="02020400000000000000" pitchFamily="18" charset="-128"/>
              <a:cs typeface="Tahoma" panose="020B0604030504040204" pitchFamily="34" charset="0"/>
            </a:endParaRPr>
          </a:p>
        </p:txBody>
      </p:sp>
      <p:sp>
        <p:nvSpPr>
          <p:cNvPr id="10" name="テキスト ボックス 9"/>
          <p:cNvSpPr txBox="1"/>
          <p:nvPr/>
        </p:nvSpPr>
        <p:spPr>
          <a:xfrm>
            <a:off x="3185118" y="2668045"/>
            <a:ext cx="441146" cy="400110"/>
          </a:xfrm>
          <a:prstGeom prst="rect">
            <a:avLst/>
          </a:prstGeom>
          <a:noFill/>
        </p:spPr>
        <p:txBody>
          <a:bodyPr wrap="none" rtlCol="0">
            <a:spAutoFit/>
          </a:bodyPr>
          <a:lstStyle/>
          <a:p>
            <a:r>
              <a:rPr lang="ja-JP" altLang="en-US" sz="2000" b="1" dirty="0">
                <a:solidFill>
                  <a:srgbClr val="FF0000"/>
                </a:solidFill>
                <a:latin typeface="UD デジタル 教科書体 NK-R" panose="02020400000000000000" pitchFamily="18" charset="-128"/>
                <a:ea typeface="UD デジタル 教科書体 NK-R" panose="02020400000000000000" pitchFamily="18" charset="-128"/>
                <a:cs typeface="Tahoma" panose="020B0604030504040204" pitchFamily="34" charset="0"/>
              </a:rPr>
              <a:t>②</a:t>
            </a:r>
            <a:endParaRPr kumimoji="1" lang="ja-JP" altLang="en-US" b="1" dirty="0">
              <a:solidFill>
                <a:srgbClr val="FF0000"/>
              </a:solidFill>
              <a:latin typeface="UD デジタル 教科書体 NK-R" panose="02020400000000000000" pitchFamily="18" charset="-128"/>
              <a:ea typeface="UD デジタル 教科書体 NK-R" panose="02020400000000000000" pitchFamily="18" charset="-128"/>
              <a:cs typeface="Tahoma" panose="020B0604030504040204" pitchFamily="34" charset="0"/>
            </a:endParaRPr>
          </a:p>
        </p:txBody>
      </p:sp>
      <p:sp>
        <p:nvSpPr>
          <p:cNvPr id="11" name="テキスト ボックス 10"/>
          <p:cNvSpPr txBox="1"/>
          <p:nvPr/>
        </p:nvSpPr>
        <p:spPr>
          <a:xfrm>
            <a:off x="7935238" y="2668045"/>
            <a:ext cx="441146" cy="400110"/>
          </a:xfrm>
          <a:prstGeom prst="rect">
            <a:avLst/>
          </a:prstGeom>
          <a:noFill/>
        </p:spPr>
        <p:txBody>
          <a:bodyPr wrap="none" rtlCol="0">
            <a:spAutoFit/>
          </a:bodyPr>
          <a:lstStyle/>
          <a:p>
            <a:r>
              <a:rPr lang="ja-JP" altLang="en-US" sz="2000" b="1" dirty="0">
                <a:solidFill>
                  <a:srgbClr val="FF0000"/>
                </a:solidFill>
                <a:latin typeface="UD デジタル 教科書体 NK-R" panose="02020400000000000000" pitchFamily="18" charset="-128"/>
                <a:ea typeface="UD デジタル 教科書体 NK-R" panose="02020400000000000000" pitchFamily="18" charset="-128"/>
                <a:cs typeface="Tahoma" panose="020B0604030504040204" pitchFamily="34" charset="0"/>
              </a:rPr>
              <a:t>③</a:t>
            </a:r>
            <a:endParaRPr kumimoji="1" lang="ja-JP" altLang="en-US" b="1" dirty="0">
              <a:solidFill>
                <a:srgbClr val="FF0000"/>
              </a:solidFill>
              <a:latin typeface="UD デジタル 教科書体 NK-R" panose="02020400000000000000" pitchFamily="18" charset="-128"/>
              <a:ea typeface="UD デジタル 教科書体 NK-R" panose="02020400000000000000" pitchFamily="18" charset="-128"/>
              <a:cs typeface="Tahoma" panose="020B0604030504040204" pitchFamily="34" charset="0"/>
            </a:endParaRPr>
          </a:p>
        </p:txBody>
      </p:sp>
      <p:sp>
        <p:nvSpPr>
          <p:cNvPr id="4" name="正方形/長方形 3"/>
          <p:cNvSpPr/>
          <p:nvPr/>
        </p:nvSpPr>
        <p:spPr>
          <a:xfrm>
            <a:off x="3548743" y="3057270"/>
            <a:ext cx="1709057" cy="188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8C5FB590-E806-4B21-99B7-D4D7B47B107D}"/>
              </a:ext>
            </a:extLst>
          </p:cNvPr>
          <p:cNvSpPr/>
          <p:nvPr/>
        </p:nvSpPr>
        <p:spPr>
          <a:xfrm>
            <a:off x="3477389" y="3020053"/>
            <a:ext cx="1851764" cy="2630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3548743" y="3052517"/>
            <a:ext cx="1446479" cy="246221"/>
          </a:xfrm>
          <a:prstGeom prst="rect">
            <a:avLst/>
          </a:prstGeom>
          <a:noFill/>
        </p:spPr>
        <p:txBody>
          <a:bodyPr wrap="square" rtlCol="0">
            <a:spAutoFit/>
          </a:bodyPr>
          <a:lstStyle/>
          <a:p>
            <a:r>
              <a:rPr kumimoji="1" lang="en-US" altLang="ja-JP" sz="1000" dirty="0" err="1">
                <a:latin typeface="+mn-ea"/>
                <a:cs typeface="Tahoma" panose="020B0604030504040204" pitchFamily="34" charset="0"/>
              </a:rPr>
              <a:t>db_emp</a:t>
            </a:r>
            <a:endParaRPr kumimoji="1" lang="ja-JP" altLang="en-US" sz="1000" dirty="0">
              <a:latin typeface="+mn-ea"/>
              <a:cs typeface="Tahoma" panose="020B0604030504040204" pitchFamily="34" charset="0"/>
            </a:endParaRPr>
          </a:p>
        </p:txBody>
      </p:sp>
    </p:spTree>
    <p:extLst>
      <p:ext uri="{BB962C8B-B14F-4D97-AF65-F5344CB8AC3E}">
        <p14:creationId xmlns:p14="http://schemas.microsoft.com/office/powerpoint/2010/main" val="5415181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環境構築：</a:t>
            </a:r>
            <a:r>
              <a:rPr kumimoji="1" lang="en-US" altLang="ja-JP" dirty="0"/>
              <a:t>DB</a:t>
            </a:r>
            <a:r>
              <a:rPr kumimoji="1" lang="ja-JP" altLang="en-US" dirty="0"/>
              <a:t>のインポート</a:t>
            </a:r>
          </a:p>
        </p:txBody>
      </p:sp>
      <p:sp>
        <p:nvSpPr>
          <p:cNvPr id="14" name="コンテンツ プレースホルダー 2">
            <a:extLst>
              <a:ext uri="{FF2B5EF4-FFF2-40B4-BE49-F238E27FC236}">
                <a16:creationId xmlns:a16="http://schemas.microsoft.com/office/drawing/2014/main" id="{8C0BBFF0-5002-44DE-9879-922DEEFDEB21}"/>
              </a:ext>
            </a:extLst>
          </p:cNvPr>
          <p:cNvSpPr>
            <a:spLocks noGrp="1"/>
          </p:cNvSpPr>
          <p:nvPr>
            <p:ph idx="1"/>
          </p:nvPr>
        </p:nvSpPr>
        <p:spPr>
          <a:xfrm>
            <a:off x="7563634" y="6050072"/>
            <a:ext cx="4378890" cy="601250"/>
          </a:xfrm>
        </p:spPr>
        <p:txBody>
          <a:bodyPr>
            <a:normAutofit fontScale="92500" lnSpcReduction="10000"/>
          </a:bodyPr>
          <a:lstStyle/>
          <a:p>
            <a:pPr marL="0" indent="0">
              <a:buNone/>
            </a:pPr>
            <a:r>
              <a:rPr lang="ja-JP" altLang="en-US" dirty="0"/>
              <a:t>右下の実行をクリック</a:t>
            </a:r>
            <a:endParaRPr kumimoji="1" lang="en-US" altLang="ja-JP" dirty="0"/>
          </a:p>
        </p:txBody>
      </p:sp>
      <p:pic>
        <p:nvPicPr>
          <p:cNvPr id="4" name="図 3">
            <a:extLst>
              <a:ext uri="{FF2B5EF4-FFF2-40B4-BE49-F238E27FC236}">
                <a16:creationId xmlns:a16="http://schemas.microsoft.com/office/drawing/2014/main" id="{EEFE067F-93E7-4861-8DD2-B5E78A9013BD}"/>
              </a:ext>
            </a:extLst>
          </p:cNvPr>
          <p:cNvPicPr>
            <a:picLocks noChangeAspect="1"/>
          </p:cNvPicPr>
          <p:nvPr/>
        </p:nvPicPr>
        <p:blipFill rotWithShape="1">
          <a:blip r:embed="rId2"/>
          <a:srcRect t="6575" r="46986" b="61827"/>
          <a:stretch/>
        </p:blipFill>
        <p:spPr>
          <a:xfrm>
            <a:off x="547914" y="1803748"/>
            <a:ext cx="11096171" cy="3720230"/>
          </a:xfrm>
          <a:prstGeom prst="rect">
            <a:avLst/>
          </a:prstGeom>
        </p:spPr>
      </p:pic>
      <p:sp>
        <p:nvSpPr>
          <p:cNvPr id="10" name="正方形/長方形 9">
            <a:extLst>
              <a:ext uri="{FF2B5EF4-FFF2-40B4-BE49-F238E27FC236}">
                <a16:creationId xmlns:a16="http://schemas.microsoft.com/office/drawing/2014/main" id="{31AAEDCD-DDED-453B-BC45-4BE9B72C9C3D}"/>
              </a:ext>
            </a:extLst>
          </p:cNvPr>
          <p:cNvSpPr/>
          <p:nvPr/>
        </p:nvSpPr>
        <p:spPr>
          <a:xfrm>
            <a:off x="8008307" y="2066795"/>
            <a:ext cx="1235901" cy="3382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BCDD3689-2D5F-4611-B214-4BB2AADDCE04}"/>
              </a:ext>
            </a:extLst>
          </p:cNvPr>
          <p:cNvSpPr/>
          <p:nvPr/>
        </p:nvSpPr>
        <p:spPr>
          <a:xfrm>
            <a:off x="5217090" y="4298515"/>
            <a:ext cx="2386209" cy="3382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t>25</a:t>
            </a:fld>
            <a:endParaRPr kumimoji="1" lang="ja-JP" altLang="en-US"/>
          </a:p>
        </p:txBody>
      </p:sp>
      <p:sp>
        <p:nvSpPr>
          <p:cNvPr id="12" name="テキスト ボックス 11"/>
          <p:cNvSpPr txBox="1"/>
          <p:nvPr/>
        </p:nvSpPr>
        <p:spPr>
          <a:xfrm>
            <a:off x="106768" y="3228945"/>
            <a:ext cx="441146" cy="400110"/>
          </a:xfrm>
          <a:prstGeom prst="rect">
            <a:avLst/>
          </a:prstGeom>
          <a:noFill/>
        </p:spPr>
        <p:txBody>
          <a:bodyPr wrap="none" rtlCol="0">
            <a:spAutoFit/>
          </a:bodyPr>
          <a:lstStyle/>
          <a:p>
            <a:r>
              <a:rPr lang="ja-JP" altLang="en-US" sz="2000" b="1" dirty="0">
                <a:solidFill>
                  <a:srgbClr val="FF0000"/>
                </a:solidFill>
                <a:latin typeface="UD デジタル 教科書体 NK-R" panose="02020400000000000000" pitchFamily="18" charset="-128"/>
                <a:ea typeface="UD デジタル 教科書体 NK-R" panose="02020400000000000000" pitchFamily="18" charset="-128"/>
                <a:cs typeface="Tahoma" panose="020B0604030504040204" pitchFamily="34" charset="0"/>
              </a:rPr>
              <a:t>①</a:t>
            </a:r>
            <a:endParaRPr kumimoji="1" lang="ja-JP" altLang="en-US" b="1" dirty="0">
              <a:solidFill>
                <a:srgbClr val="FF0000"/>
              </a:solidFill>
              <a:latin typeface="UD デジタル 教科書体 NK-R" panose="02020400000000000000" pitchFamily="18" charset="-128"/>
              <a:ea typeface="UD デジタル 教科書体 NK-R" panose="02020400000000000000" pitchFamily="18" charset="-128"/>
              <a:cs typeface="Tahoma" panose="020B0604030504040204" pitchFamily="34" charset="0"/>
            </a:endParaRPr>
          </a:p>
        </p:txBody>
      </p:sp>
      <p:sp>
        <p:nvSpPr>
          <p:cNvPr id="13" name="テキスト ボックス 12"/>
          <p:cNvSpPr txBox="1"/>
          <p:nvPr/>
        </p:nvSpPr>
        <p:spPr>
          <a:xfrm>
            <a:off x="7696288" y="2404997"/>
            <a:ext cx="441146" cy="400110"/>
          </a:xfrm>
          <a:prstGeom prst="rect">
            <a:avLst/>
          </a:prstGeom>
          <a:noFill/>
        </p:spPr>
        <p:txBody>
          <a:bodyPr wrap="none" rtlCol="0">
            <a:spAutoFit/>
          </a:bodyPr>
          <a:lstStyle/>
          <a:p>
            <a:r>
              <a:rPr lang="ja-JP" altLang="en-US" sz="2000" b="1" dirty="0">
                <a:solidFill>
                  <a:srgbClr val="FF0000"/>
                </a:solidFill>
                <a:latin typeface="UD デジタル 教科書体 NK-R" panose="02020400000000000000" pitchFamily="18" charset="-128"/>
                <a:ea typeface="UD デジタル 教科書体 NK-R" panose="02020400000000000000" pitchFamily="18" charset="-128"/>
                <a:cs typeface="Tahoma" panose="020B0604030504040204" pitchFamily="34" charset="0"/>
              </a:rPr>
              <a:t>②</a:t>
            </a:r>
            <a:endParaRPr kumimoji="1" lang="ja-JP" altLang="en-US" b="1" dirty="0">
              <a:solidFill>
                <a:srgbClr val="FF0000"/>
              </a:solidFill>
              <a:latin typeface="UD デジタル 教科書体 NK-R" panose="02020400000000000000" pitchFamily="18" charset="-128"/>
              <a:ea typeface="UD デジタル 教科書体 NK-R" panose="02020400000000000000" pitchFamily="18" charset="-128"/>
              <a:cs typeface="Tahoma" panose="020B0604030504040204" pitchFamily="34" charset="0"/>
            </a:endParaRPr>
          </a:p>
        </p:txBody>
      </p:sp>
      <p:sp>
        <p:nvSpPr>
          <p:cNvPr id="15" name="テキスト ボックス 14"/>
          <p:cNvSpPr txBox="1"/>
          <p:nvPr/>
        </p:nvSpPr>
        <p:spPr>
          <a:xfrm>
            <a:off x="7603299" y="4436662"/>
            <a:ext cx="441146" cy="400110"/>
          </a:xfrm>
          <a:prstGeom prst="rect">
            <a:avLst/>
          </a:prstGeom>
          <a:noFill/>
        </p:spPr>
        <p:txBody>
          <a:bodyPr wrap="none" rtlCol="0">
            <a:spAutoFit/>
          </a:bodyPr>
          <a:lstStyle/>
          <a:p>
            <a:r>
              <a:rPr lang="ja-JP" altLang="en-US" sz="2000" b="1" dirty="0">
                <a:solidFill>
                  <a:srgbClr val="FF0000"/>
                </a:solidFill>
                <a:latin typeface="UD デジタル 教科書体 NK-R" panose="02020400000000000000" pitchFamily="18" charset="-128"/>
                <a:ea typeface="UD デジタル 教科書体 NK-R" panose="02020400000000000000" pitchFamily="18" charset="-128"/>
                <a:cs typeface="Tahoma" panose="020B0604030504040204" pitchFamily="34" charset="0"/>
              </a:rPr>
              <a:t>③</a:t>
            </a:r>
            <a:endParaRPr kumimoji="1" lang="ja-JP" altLang="en-US" b="1" dirty="0">
              <a:solidFill>
                <a:srgbClr val="FF0000"/>
              </a:solidFill>
              <a:latin typeface="UD デジタル 教科書体 NK-R" panose="02020400000000000000" pitchFamily="18" charset="-128"/>
              <a:ea typeface="UD デジタル 教科書体 NK-R" panose="02020400000000000000" pitchFamily="18" charset="-128"/>
              <a:cs typeface="Tahoma" panose="020B0604030504040204" pitchFamily="34" charset="0"/>
            </a:endParaRPr>
          </a:p>
        </p:txBody>
      </p:sp>
      <p:sp>
        <p:nvSpPr>
          <p:cNvPr id="16" name="テキスト ボックス 15"/>
          <p:cNvSpPr txBox="1"/>
          <p:nvPr/>
        </p:nvSpPr>
        <p:spPr>
          <a:xfrm>
            <a:off x="989060" y="3287086"/>
            <a:ext cx="1446479" cy="246221"/>
          </a:xfrm>
          <a:prstGeom prst="rect">
            <a:avLst/>
          </a:prstGeom>
          <a:solidFill>
            <a:srgbClr val="DDDDDD"/>
          </a:solidFill>
        </p:spPr>
        <p:txBody>
          <a:bodyPr wrap="square" rtlCol="0">
            <a:spAutoFit/>
          </a:bodyPr>
          <a:lstStyle/>
          <a:p>
            <a:r>
              <a:rPr kumimoji="1" lang="en-US" altLang="ja-JP" sz="1000" dirty="0" err="1">
                <a:latin typeface="+mn-ea"/>
                <a:cs typeface="Tahoma" panose="020B0604030504040204" pitchFamily="34" charset="0"/>
              </a:rPr>
              <a:t>db_emp</a:t>
            </a:r>
            <a:endParaRPr kumimoji="1" lang="ja-JP" altLang="en-US" sz="1000" dirty="0">
              <a:latin typeface="+mn-ea"/>
              <a:cs typeface="Tahoma" panose="020B0604030504040204" pitchFamily="34" charset="0"/>
            </a:endParaRPr>
          </a:p>
        </p:txBody>
      </p:sp>
      <p:sp>
        <p:nvSpPr>
          <p:cNvPr id="9" name="正方形/長方形 8">
            <a:extLst>
              <a:ext uri="{FF2B5EF4-FFF2-40B4-BE49-F238E27FC236}">
                <a16:creationId xmlns:a16="http://schemas.microsoft.com/office/drawing/2014/main" id="{2FD7F640-C0A7-49C7-9771-303D51C3B219}"/>
              </a:ext>
            </a:extLst>
          </p:cNvPr>
          <p:cNvSpPr/>
          <p:nvPr/>
        </p:nvSpPr>
        <p:spPr>
          <a:xfrm>
            <a:off x="989060" y="3270261"/>
            <a:ext cx="704658" cy="2630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53820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3D175B-F1F4-44B7-8E60-2A3068E5C5B4}"/>
              </a:ext>
            </a:extLst>
          </p:cNvPr>
          <p:cNvSpPr>
            <a:spLocks noGrp="1"/>
          </p:cNvSpPr>
          <p:nvPr>
            <p:ph type="title"/>
          </p:nvPr>
        </p:nvSpPr>
        <p:spPr/>
        <p:txBody>
          <a:bodyPr/>
          <a:lstStyle/>
          <a:p>
            <a:r>
              <a:rPr kumimoji="1" lang="ja-JP" altLang="en-US" dirty="0"/>
              <a:t>環境構築：インポート完了</a:t>
            </a:r>
          </a:p>
        </p:txBody>
      </p:sp>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t>26</a:t>
            </a:fld>
            <a:endParaRPr kumimoji="1" lang="ja-JP" altLang="en-US"/>
          </a:p>
        </p:txBody>
      </p:sp>
      <p:grpSp>
        <p:nvGrpSpPr>
          <p:cNvPr id="4" name="グループ化 3"/>
          <p:cNvGrpSpPr/>
          <p:nvPr/>
        </p:nvGrpSpPr>
        <p:grpSpPr>
          <a:xfrm>
            <a:off x="0" y="1128624"/>
            <a:ext cx="12212121" cy="4991622"/>
            <a:chOff x="0" y="1866379"/>
            <a:chExt cx="12212121" cy="4991622"/>
          </a:xfrm>
        </p:grpSpPr>
        <p:pic>
          <p:nvPicPr>
            <p:cNvPr id="5" name="図 4">
              <a:extLst>
                <a:ext uri="{FF2B5EF4-FFF2-40B4-BE49-F238E27FC236}">
                  <a16:creationId xmlns:a16="http://schemas.microsoft.com/office/drawing/2014/main" id="{BD0A7ED3-5F62-424D-9C71-3E3033851417}"/>
                </a:ext>
              </a:extLst>
            </p:cNvPr>
            <p:cNvPicPr>
              <a:picLocks noChangeAspect="1"/>
            </p:cNvPicPr>
            <p:nvPr/>
          </p:nvPicPr>
          <p:blipFill rotWithShape="1">
            <a:blip r:embed="rId2"/>
            <a:srcRect t="6210" r="5993" b="25479"/>
            <a:stretch/>
          </p:blipFill>
          <p:spPr>
            <a:xfrm>
              <a:off x="0" y="1866379"/>
              <a:ext cx="12212121" cy="4991622"/>
            </a:xfrm>
            <a:prstGeom prst="rect">
              <a:avLst/>
            </a:prstGeom>
          </p:spPr>
        </p:pic>
        <p:sp>
          <p:nvSpPr>
            <p:cNvPr id="6" name="テキスト ボックス 5"/>
            <p:cNvSpPr txBox="1"/>
            <p:nvPr/>
          </p:nvSpPr>
          <p:spPr>
            <a:xfrm>
              <a:off x="305641" y="2848215"/>
              <a:ext cx="470647" cy="92333"/>
            </a:xfrm>
            <a:prstGeom prst="rect">
              <a:avLst/>
            </a:prstGeom>
            <a:solidFill>
              <a:srgbClr val="F3F3F3"/>
            </a:solidFill>
          </p:spPr>
          <p:txBody>
            <a:bodyPr wrap="square" lIns="0" tIns="0" bIns="0" rtlCol="0">
              <a:spAutoFit/>
            </a:bodyPr>
            <a:lstStyle/>
            <a:p>
              <a:r>
                <a:rPr kumimoji="1" lang="en-US" altLang="ja-JP" sz="600" dirty="0" err="1">
                  <a:latin typeface="+mn-ea"/>
                  <a:cs typeface="Tahoma" panose="020B0604030504040204" pitchFamily="34" charset="0"/>
                </a:rPr>
                <a:t>db_emp</a:t>
              </a:r>
              <a:endParaRPr kumimoji="1" lang="ja-JP" altLang="en-US" sz="700" dirty="0">
                <a:latin typeface="+mn-ea"/>
                <a:cs typeface="Tahoma" panose="020B0604030504040204" pitchFamily="34" charset="0"/>
              </a:endParaRPr>
            </a:p>
          </p:txBody>
        </p:sp>
      </p:grpSp>
    </p:spTree>
    <p:extLst>
      <p:ext uri="{BB962C8B-B14F-4D97-AF65-F5344CB8AC3E}">
        <p14:creationId xmlns:p14="http://schemas.microsoft.com/office/powerpoint/2010/main" val="9912870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RDB</a:t>
            </a:r>
            <a:r>
              <a:rPr kumimoji="1" lang="ja-JP" altLang="en-US" dirty="0"/>
              <a:t>の</a:t>
            </a:r>
            <a:br>
              <a:rPr kumimoji="1" lang="en-US" altLang="ja-JP" dirty="0"/>
            </a:br>
            <a:r>
              <a:rPr kumimoji="1" lang="ja-JP" altLang="en-US" dirty="0"/>
              <a:t>基本用語</a:t>
            </a:r>
          </a:p>
        </p:txBody>
      </p:sp>
      <p:sp>
        <p:nvSpPr>
          <p:cNvPr id="5" name="テキスト プレースホルダー 4"/>
          <p:cNvSpPr>
            <a:spLocks noGrp="1"/>
          </p:cNvSpPr>
          <p:nvPr>
            <p:ph type="body" idx="1"/>
          </p:nvPr>
        </p:nvSpPr>
        <p:spPr/>
        <p:txBody>
          <a:bodyPr/>
          <a:lstStyle/>
          <a:p>
            <a:r>
              <a:rPr lang="ja-JP" altLang="en-US" dirty="0"/>
              <a:t>フィールド・カラム・レコード・テーブル</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27</a:t>
            </a:fld>
            <a:endParaRPr kumimoji="1" lang="ja-JP" altLang="en-US"/>
          </a:p>
        </p:txBody>
      </p:sp>
    </p:spTree>
    <p:extLst>
      <p:ext uri="{BB962C8B-B14F-4D97-AF65-F5344CB8AC3E}">
        <p14:creationId xmlns:p14="http://schemas.microsoft.com/office/powerpoint/2010/main" val="36591900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フィールド</a:t>
            </a:r>
          </a:p>
        </p:txBody>
      </p:sp>
      <p:sp>
        <p:nvSpPr>
          <p:cNvPr id="3" name="コンテンツ プレースホルダー 2"/>
          <p:cNvSpPr>
            <a:spLocks noGrp="1"/>
          </p:cNvSpPr>
          <p:nvPr>
            <p:ph idx="1"/>
          </p:nvPr>
        </p:nvSpPr>
        <p:spPr>
          <a:xfrm>
            <a:off x="838200" y="5026764"/>
            <a:ext cx="10515600" cy="1325563"/>
          </a:xfrm>
        </p:spPr>
        <p:txBody>
          <a:bodyPr>
            <a:normAutofit lnSpcReduction="10000"/>
          </a:bodyPr>
          <a:lstStyle/>
          <a:p>
            <a:pPr marL="0" indent="0">
              <a:buNone/>
            </a:pPr>
            <a:r>
              <a:rPr kumimoji="1" lang="en-US" altLang="ja-JP" dirty="0"/>
              <a:t>Excel</a:t>
            </a:r>
            <a:r>
              <a:rPr kumimoji="1" lang="ja-JP" altLang="en-US" dirty="0"/>
              <a:t>でいうところの「セル」</a:t>
            </a:r>
            <a:endParaRPr kumimoji="1" lang="en-US" altLang="ja-JP" dirty="0"/>
          </a:p>
          <a:p>
            <a:pPr marL="0" indent="0">
              <a:buNone/>
            </a:pPr>
            <a:r>
              <a:rPr kumimoji="1" lang="en-US" altLang="ja-JP" dirty="0"/>
              <a:t>DB</a:t>
            </a:r>
            <a:r>
              <a:rPr kumimoji="1" lang="ja-JP" altLang="en-US" dirty="0"/>
              <a:t>に格納されたデータの</a:t>
            </a:r>
            <a:r>
              <a:rPr kumimoji="1" lang="en-US" altLang="ja-JP" dirty="0"/>
              <a:t>1</a:t>
            </a:r>
            <a:r>
              <a:rPr kumimoji="1" lang="ja-JP" altLang="en-US" dirty="0"/>
              <a:t>項目を指す</a:t>
            </a:r>
          </a:p>
        </p:txBody>
      </p:sp>
      <p:pic>
        <p:nvPicPr>
          <p:cNvPr id="5" name="図 4">
            <a:extLst>
              <a:ext uri="{FF2B5EF4-FFF2-40B4-BE49-F238E27FC236}">
                <a16:creationId xmlns:a16="http://schemas.microsoft.com/office/drawing/2014/main" id="{7FFC6EDE-1357-45BA-907C-F6998F97818F}"/>
              </a:ext>
            </a:extLst>
          </p:cNvPr>
          <p:cNvPicPr>
            <a:picLocks noChangeAspect="1"/>
          </p:cNvPicPr>
          <p:nvPr/>
        </p:nvPicPr>
        <p:blipFill rotWithShape="1">
          <a:blip r:embed="rId2"/>
          <a:srcRect l="11712" t="26150" r="52945" b="54521"/>
          <a:stretch/>
        </p:blipFill>
        <p:spPr>
          <a:xfrm>
            <a:off x="676404" y="1542898"/>
            <a:ext cx="10335193" cy="3179414"/>
          </a:xfrm>
          <a:prstGeom prst="rect">
            <a:avLst/>
          </a:prstGeom>
        </p:spPr>
      </p:pic>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28</a:t>
            </a:fld>
            <a:endParaRPr kumimoji="1" lang="ja-JP" altLang="en-US"/>
          </a:p>
        </p:txBody>
      </p:sp>
    </p:spTree>
    <p:extLst>
      <p:ext uri="{BB962C8B-B14F-4D97-AF65-F5344CB8AC3E}">
        <p14:creationId xmlns:p14="http://schemas.microsoft.com/office/powerpoint/2010/main" val="11988409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カラム</a:t>
            </a:r>
          </a:p>
        </p:txBody>
      </p:sp>
      <p:sp>
        <p:nvSpPr>
          <p:cNvPr id="3" name="コンテンツ プレースホルダー 2"/>
          <p:cNvSpPr>
            <a:spLocks noGrp="1"/>
          </p:cNvSpPr>
          <p:nvPr>
            <p:ph idx="1"/>
          </p:nvPr>
        </p:nvSpPr>
        <p:spPr>
          <a:xfrm>
            <a:off x="838200" y="5047989"/>
            <a:ext cx="10515600" cy="1325562"/>
          </a:xfrm>
        </p:spPr>
        <p:txBody>
          <a:bodyPr>
            <a:normAutofit lnSpcReduction="10000"/>
          </a:bodyPr>
          <a:lstStyle/>
          <a:p>
            <a:pPr marL="0" indent="0">
              <a:buNone/>
            </a:pPr>
            <a:r>
              <a:rPr kumimoji="1" lang="en-US" altLang="ja-JP" dirty="0"/>
              <a:t>Excel</a:t>
            </a:r>
            <a:r>
              <a:rPr kumimoji="1" lang="ja-JP" altLang="en-US" dirty="0"/>
              <a:t>でいうところの「列」</a:t>
            </a:r>
            <a:endParaRPr kumimoji="1" lang="en-US" altLang="ja-JP" dirty="0"/>
          </a:p>
          <a:p>
            <a:pPr marL="0" indent="0">
              <a:buNone/>
            </a:pPr>
            <a:r>
              <a:rPr kumimoji="1" lang="ja-JP" altLang="en-US" dirty="0"/>
              <a:t>画像の場合 </a:t>
            </a:r>
            <a:r>
              <a:rPr kumimoji="1" lang="en-US" altLang="ja-JP" dirty="0"/>
              <a:t>name</a:t>
            </a:r>
            <a:r>
              <a:rPr kumimoji="1" lang="ja-JP" altLang="en-US" dirty="0"/>
              <a:t>カラムが選択されている</a:t>
            </a:r>
          </a:p>
        </p:txBody>
      </p:sp>
      <p:pic>
        <p:nvPicPr>
          <p:cNvPr id="5" name="図 4">
            <a:extLst>
              <a:ext uri="{FF2B5EF4-FFF2-40B4-BE49-F238E27FC236}">
                <a16:creationId xmlns:a16="http://schemas.microsoft.com/office/drawing/2014/main" id="{C1C2BE53-19E4-48F3-8F17-458F97F2D90E}"/>
              </a:ext>
            </a:extLst>
          </p:cNvPr>
          <p:cNvPicPr>
            <a:picLocks noChangeAspect="1"/>
          </p:cNvPicPr>
          <p:nvPr/>
        </p:nvPicPr>
        <p:blipFill rotWithShape="1">
          <a:blip r:embed="rId2"/>
          <a:srcRect t="26620" r="17565" b="47580"/>
          <a:stretch/>
        </p:blipFill>
        <p:spPr>
          <a:xfrm>
            <a:off x="1119653" y="1527848"/>
            <a:ext cx="9998581" cy="3169412"/>
          </a:xfrm>
          <a:prstGeom prst="rect">
            <a:avLst/>
          </a:prstGeom>
        </p:spPr>
      </p:pic>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29</a:t>
            </a:fld>
            <a:endParaRPr kumimoji="1" lang="ja-JP" altLang="en-US"/>
          </a:p>
        </p:txBody>
      </p:sp>
    </p:spTree>
    <p:extLst>
      <p:ext uri="{BB962C8B-B14F-4D97-AF65-F5344CB8AC3E}">
        <p14:creationId xmlns:p14="http://schemas.microsoft.com/office/powerpoint/2010/main" val="2732869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訓練の目的</a:t>
            </a:r>
          </a:p>
        </p:txBody>
      </p:sp>
      <p:sp>
        <p:nvSpPr>
          <p:cNvPr id="3" name="コンテンツ プレースホルダー 2"/>
          <p:cNvSpPr>
            <a:spLocks noGrp="1"/>
          </p:cNvSpPr>
          <p:nvPr>
            <p:ph idx="1"/>
          </p:nvPr>
        </p:nvSpPr>
        <p:spPr>
          <a:xfrm>
            <a:off x="342901" y="3185083"/>
            <a:ext cx="11849099" cy="3494314"/>
          </a:xfrm>
        </p:spPr>
        <p:txBody>
          <a:bodyPr>
            <a:normAutofit/>
          </a:bodyPr>
          <a:lstStyle/>
          <a:p>
            <a:pPr marL="0" indent="0">
              <a:buNone/>
            </a:pPr>
            <a:r>
              <a:rPr kumimoji="1" lang="ja-JP" altLang="en-US" sz="3200" dirty="0"/>
              <a:t>近年、</a:t>
            </a:r>
            <a:r>
              <a:rPr kumimoji="1" lang="en-US" altLang="ja-JP" sz="3200" dirty="0"/>
              <a:t>Web</a:t>
            </a:r>
            <a:r>
              <a:rPr kumimoji="1" lang="ja-JP" altLang="en-US" sz="3200" dirty="0"/>
              <a:t>サービスやアプリのほとんどが</a:t>
            </a:r>
            <a:br>
              <a:rPr kumimoji="1" lang="en-US" altLang="ja-JP" sz="3200" dirty="0"/>
            </a:br>
            <a:r>
              <a:rPr kumimoji="1" lang="ja-JP" altLang="en-US" sz="3200" dirty="0"/>
              <a:t>顧客情報や商品情報等、大量のデータ</a:t>
            </a:r>
            <a:r>
              <a:rPr lang="ja-JP" altLang="en-US" sz="3200" dirty="0"/>
              <a:t>を扱うようになった。</a:t>
            </a:r>
            <a:br>
              <a:rPr lang="en-US" altLang="ja-JP" sz="3200" dirty="0"/>
            </a:br>
            <a:r>
              <a:rPr lang="ja-JP" altLang="en-US" sz="3200" dirty="0"/>
              <a:t>それらを管理するためには「データベース」の利用が必須。</a:t>
            </a:r>
            <a:endParaRPr lang="en-US" altLang="ja-JP" sz="3200" dirty="0"/>
          </a:p>
          <a:p>
            <a:pPr marL="0" indent="0">
              <a:buNone/>
            </a:pPr>
            <a:endParaRPr kumimoji="1" lang="en-US" altLang="ja-JP" sz="3200" dirty="0"/>
          </a:p>
          <a:p>
            <a:pPr marL="0" indent="0">
              <a:buNone/>
            </a:pPr>
            <a:r>
              <a:rPr kumimoji="1" lang="ja-JP" altLang="en-US" sz="3200" dirty="0"/>
              <a:t>訓練では「</a:t>
            </a:r>
            <a:r>
              <a:rPr lang="ja-JP" altLang="en-US" sz="3200" dirty="0"/>
              <a:t>データベース</a:t>
            </a:r>
            <a:r>
              <a:rPr kumimoji="1" lang="ja-JP" altLang="en-US" sz="3200" dirty="0"/>
              <a:t>」を操作する言語「</a:t>
            </a:r>
            <a:r>
              <a:rPr kumimoji="1" lang="en-US" altLang="ja-JP" sz="3200" dirty="0"/>
              <a:t>SQL</a:t>
            </a:r>
            <a:r>
              <a:rPr kumimoji="1" lang="ja-JP" altLang="en-US" sz="3200" dirty="0"/>
              <a:t>」を習得し、</a:t>
            </a:r>
            <a:br>
              <a:rPr kumimoji="1" lang="en-US" altLang="ja-JP" sz="3200" dirty="0"/>
            </a:br>
            <a:r>
              <a:rPr kumimoji="1" lang="ja-JP" altLang="en-US" sz="3200" dirty="0"/>
              <a:t>データ管理・データ操作の基礎知識・技能を得ることを目的とする。</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3</a:t>
            </a:fld>
            <a:endParaRPr kumimoji="1" lang="ja-JP" altLang="en-US"/>
          </a:p>
        </p:txBody>
      </p:sp>
      <p:pic>
        <p:nvPicPr>
          <p:cNvPr id="1028" name="Picture 4" descr="https://1.bp.blogspot.com/-nMTqgygyczs/VqtZItHn2_I/AAAAAAAA3ZY/5ZfrZPuZzbY/s800/bird_aoitori_bluebir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10562" y="874914"/>
            <a:ext cx="2375598" cy="21468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4.bp.blogspot.com/-tELaOTGOd64/VUIJ494N23I/AAAAAAAAta0/RAMKTCGRh6Q/s800/net_shop.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51701" y="874914"/>
            <a:ext cx="2385426" cy="214688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3.bp.blogspot.com/-G8t4htGXy8g/VXOUdjGtGhI/AAAAAAAAuLI/wU6gnpTOrYA/s800/smartphone_app.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9744" y="874914"/>
            <a:ext cx="1878523" cy="2146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411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レコード</a:t>
            </a:r>
          </a:p>
        </p:txBody>
      </p:sp>
      <p:sp>
        <p:nvSpPr>
          <p:cNvPr id="3" name="コンテンツ プレースホルダー 2"/>
          <p:cNvSpPr>
            <a:spLocks noGrp="1"/>
          </p:cNvSpPr>
          <p:nvPr>
            <p:ph idx="1"/>
          </p:nvPr>
        </p:nvSpPr>
        <p:spPr>
          <a:xfrm>
            <a:off x="838199" y="5007562"/>
            <a:ext cx="10515600" cy="1092613"/>
          </a:xfrm>
        </p:spPr>
        <p:txBody>
          <a:bodyPr>
            <a:normAutofit fontScale="92500" lnSpcReduction="20000"/>
          </a:bodyPr>
          <a:lstStyle/>
          <a:p>
            <a:pPr marL="0" indent="0">
              <a:buNone/>
            </a:pPr>
            <a:r>
              <a:rPr kumimoji="1" lang="en-US" altLang="ja-JP" dirty="0"/>
              <a:t>Excel</a:t>
            </a:r>
            <a:r>
              <a:rPr kumimoji="1" lang="ja-JP" altLang="en-US" dirty="0"/>
              <a:t>でいうところの「行」</a:t>
            </a:r>
            <a:endParaRPr kumimoji="1" lang="en-US" altLang="ja-JP" dirty="0"/>
          </a:p>
          <a:p>
            <a:pPr marL="0" indent="0">
              <a:buNone/>
            </a:pPr>
            <a:r>
              <a:rPr kumimoji="1" lang="ja-JP" altLang="en-US" dirty="0"/>
              <a:t>データはレコードによって一つのまとまりとなる</a:t>
            </a:r>
          </a:p>
        </p:txBody>
      </p:sp>
      <p:pic>
        <p:nvPicPr>
          <p:cNvPr id="5" name="図 4">
            <a:extLst>
              <a:ext uri="{FF2B5EF4-FFF2-40B4-BE49-F238E27FC236}">
                <a16:creationId xmlns:a16="http://schemas.microsoft.com/office/drawing/2014/main" id="{B9C472F8-B1B3-4908-8650-6883185B403F}"/>
              </a:ext>
            </a:extLst>
          </p:cNvPr>
          <p:cNvPicPr>
            <a:picLocks noChangeAspect="1"/>
          </p:cNvPicPr>
          <p:nvPr/>
        </p:nvPicPr>
        <p:blipFill rotWithShape="1">
          <a:blip r:embed="rId3"/>
          <a:srcRect t="26621" r="13495" b="47580"/>
          <a:stretch/>
        </p:blipFill>
        <p:spPr>
          <a:xfrm>
            <a:off x="838199" y="1825625"/>
            <a:ext cx="10086961" cy="3047000"/>
          </a:xfrm>
          <a:prstGeom prst="rect">
            <a:avLst/>
          </a:prstGeom>
        </p:spPr>
      </p:pic>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30</a:t>
            </a:fld>
            <a:endParaRPr kumimoji="1" lang="ja-JP" altLang="en-US"/>
          </a:p>
        </p:txBody>
      </p:sp>
    </p:spTree>
    <p:extLst>
      <p:ext uri="{BB962C8B-B14F-4D97-AF65-F5344CB8AC3E}">
        <p14:creationId xmlns:p14="http://schemas.microsoft.com/office/powerpoint/2010/main" val="25925821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テーブル</a:t>
            </a:r>
          </a:p>
        </p:txBody>
      </p:sp>
      <p:sp>
        <p:nvSpPr>
          <p:cNvPr id="3" name="コンテンツ プレースホルダー 2"/>
          <p:cNvSpPr>
            <a:spLocks noGrp="1"/>
          </p:cNvSpPr>
          <p:nvPr>
            <p:ph idx="1"/>
          </p:nvPr>
        </p:nvSpPr>
        <p:spPr>
          <a:xfrm>
            <a:off x="833826" y="4573909"/>
            <a:ext cx="9884080" cy="1325563"/>
          </a:xfrm>
        </p:spPr>
        <p:txBody>
          <a:bodyPr>
            <a:normAutofit lnSpcReduction="10000"/>
          </a:bodyPr>
          <a:lstStyle/>
          <a:p>
            <a:pPr marL="0" indent="0">
              <a:buNone/>
            </a:pPr>
            <a:r>
              <a:rPr kumimoji="1" lang="en-US" altLang="ja-JP" dirty="0"/>
              <a:t>Excel</a:t>
            </a:r>
            <a:r>
              <a:rPr kumimoji="1" lang="ja-JP" altLang="en-US" dirty="0"/>
              <a:t>でいうところの「シート」</a:t>
            </a:r>
            <a:endParaRPr kumimoji="1" lang="en-US" altLang="ja-JP" dirty="0"/>
          </a:p>
          <a:p>
            <a:pPr marL="0" indent="0">
              <a:buNone/>
            </a:pPr>
            <a:r>
              <a:rPr lang="ja-JP" altLang="en-US" dirty="0"/>
              <a:t>関連性のあるデータをまとめた表</a:t>
            </a:r>
            <a:endParaRPr kumimoji="1" lang="en-US" altLang="ja-JP" dirty="0"/>
          </a:p>
        </p:txBody>
      </p:sp>
      <p:pic>
        <p:nvPicPr>
          <p:cNvPr id="5" name="図 4">
            <a:extLst>
              <a:ext uri="{FF2B5EF4-FFF2-40B4-BE49-F238E27FC236}">
                <a16:creationId xmlns:a16="http://schemas.microsoft.com/office/drawing/2014/main" id="{FE201744-D409-43AE-9C73-0CE964CFFFE9}"/>
              </a:ext>
            </a:extLst>
          </p:cNvPr>
          <p:cNvPicPr>
            <a:picLocks noChangeAspect="1"/>
          </p:cNvPicPr>
          <p:nvPr/>
        </p:nvPicPr>
        <p:blipFill rotWithShape="1">
          <a:blip r:embed="rId2"/>
          <a:srcRect l="13086" t="40315" r="18713" b="5132"/>
          <a:stretch/>
        </p:blipFill>
        <p:spPr>
          <a:xfrm>
            <a:off x="838200" y="1427968"/>
            <a:ext cx="5060515" cy="2592888"/>
          </a:xfrm>
          <a:prstGeom prst="rect">
            <a:avLst/>
          </a:prstGeom>
        </p:spPr>
      </p:pic>
      <p:pic>
        <p:nvPicPr>
          <p:cNvPr id="7" name="図 6">
            <a:extLst>
              <a:ext uri="{FF2B5EF4-FFF2-40B4-BE49-F238E27FC236}">
                <a16:creationId xmlns:a16="http://schemas.microsoft.com/office/drawing/2014/main" id="{ED9B7A20-37CD-4600-B4D5-F09AF12DC62C}"/>
              </a:ext>
            </a:extLst>
          </p:cNvPr>
          <p:cNvPicPr>
            <a:picLocks noChangeAspect="1"/>
          </p:cNvPicPr>
          <p:nvPr/>
        </p:nvPicPr>
        <p:blipFill rotWithShape="1">
          <a:blip r:embed="rId3"/>
          <a:srcRect l="13255" t="41369" r="41165" b="4078"/>
          <a:stretch/>
        </p:blipFill>
        <p:spPr>
          <a:xfrm>
            <a:off x="7340252" y="1427968"/>
            <a:ext cx="3382028" cy="2592888"/>
          </a:xfrm>
          <a:prstGeom prst="rect">
            <a:avLst/>
          </a:prstGeom>
        </p:spPr>
      </p:pic>
      <p:sp>
        <p:nvSpPr>
          <p:cNvPr id="8" name="正方形/長方形 7">
            <a:extLst>
              <a:ext uri="{FF2B5EF4-FFF2-40B4-BE49-F238E27FC236}">
                <a16:creationId xmlns:a16="http://schemas.microsoft.com/office/drawing/2014/main" id="{04626308-1C07-46DA-B1AF-36CADA11C676}"/>
              </a:ext>
            </a:extLst>
          </p:cNvPr>
          <p:cNvSpPr/>
          <p:nvPr/>
        </p:nvSpPr>
        <p:spPr>
          <a:xfrm>
            <a:off x="838200" y="3732755"/>
            <a:ext cx="631520" cy="288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0B769C2B-45EE-4755-A23A-638426AB8CB4}"/>
              </a:ext>
            </a:extLst>
          </p:cNvPr>
          <p:cNvSpPr/>
          <p:nvPr/>
        </p:nvSpPr>
        <p:spPr>
          <a:xfrm>
            <a:off x="7879915" y="3709791"/>
            <a:ext cx="631520" cy="288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31</a:t>
            </a:fld>
            <a:endParaRPr kumimoji="1" lang="ja-JP" altLang="en-US"/>
          </a:p>
        </p:txBody>
      </p:sp>
    </p:spTree>
    <p:extLst>
      <p:ext uri="{BB962C8B-B14F-4D97-AF65-F5344CB8AC3E}">
        <p14:creationId xmlns:p14="http://schemas.microsoft.com/office/powerpoint/2010/main" val="3108125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SQL</a:t>
            </a:r>
            <a:r>
              <a:rPr kumimoji="1" lang="ja-JP" altLang="en-US" dirty="0"/>
              <a:t>入門</a:t>
            </a:r>
          </a:p>
        </p:txBody>
      </p:sp>
      <p:sp>
        <p:nvSpPr>
          <p:cNvPr id="5" name="テキスト プレースホルダー 4"/>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32</a:t>
            </a:fld>
            <a:endParaRPr kumimoji="1" lang="ja-JP" altLang="en-US"/>
          </a:p>
        </p:txBody>
      </p:sp>
    </p:spTree>
    <p:extLst>
      <p:ext uri="{BB962C8B-B14F-4D97-AF65-F5344CB8AC3E}">
        <p14:creationId xmlns:p14="http://schemas.microsoft.com/office/powerpoint/2010/main" val="21687694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SQL(</a:t>
            </a:r>
            <a:r>
              <a:rPr lang="en-US" altLang="ja-JP" dirty="0" err="1"/>
              <a:t>StructuredQueryLanguage</a:t>
            </a:r>
            <a:r>
              <a:rPr lang="en-US" altLang="ja-JP" dirty="0"/>
              <a:t>)</a:t>
            </a:r>
            <a:endParaRPr kumimoji="1" lang="ja-JP" altLang="en-US" dirty="0"/>
          </a:p>
        </p:txBody>
      </p:sp>
      <p:sp>
        <p:nvSpPr>
          <p:cNvPr id="3" name="コンテンツ プレースホルダー 2"/>
          <p:cNvSpPr>
            <a:spLocks noGrp="1"/>
          </p:cNvSpPr>
          <p:nvPr>
            <p:ph idx="1"/>
          </p:nvPr>
        </p:nvSpPr>
        <p:spPr>
          <a:xfrm>
            <a:off x="838200" y="1825625"/>
            <a:ext cx="10515600" cy="700599"/>
          </a:xfrm>
        </p:spPr>
        <p:txBody>
          <a:bodyPr/>
          <a:lstStyle/>
          <a:p>
            <a:pPr marL="0" indent="0">
              <a:buNone/>
            </a:pPr>
            <a:r>
              <a:rPr kumimoji="1" lang="en-US" altLang="ja-JP" dirty="0"/>
              <a:t>RDB</a:t>
            </a:r>
            <a:r>
              <a:rPr kumimoji="1" lang="ja-JP" altLang="en-US" dirty="0"/>
              <a:t>の管理や操作を行うための言語</a:t>
            </a:r>
            <a:endParaRPr kumimoji="1" lang="en-US" altLang="ja-JP" dirty="0"/>
          </a:p>
          <a:p>
            <a:endParaRPr kumimoji="1" lang="ja-JP" altLang="en-US" dirty="0"/>
          </a:p>
        </p:txBody>
      </p:sp>
      <p:grpSp>
        <p:nvGrpSpPr>
          <p:cNvPr id="10" name="グループ化 9">
            <a:extLst>
              <a:ext uri="{FF2B5EF4-FFF2-40B4-BE49-F238E27FC236}">
                <a16:creationId xmlns:a16="http://schemas.microsoft.com/office/drawing/2014/main" id="{969EDE53-6F7F-4EF6-A5A1-E822073361A2}"/>
              </a:ext>
            </a:extLst>
          </p:cNvPr>
          <p:cNvGrpSpPr/>
          <p:nvPr/>
        </p:nvGrpSpPr>
        <p:grpSpPr>
          <a:xfrm>
            <a:off x="1628708" y="3264461"/>
            <a:ext cx="8934583" cy="2134631"/>
            <a:chOff x="2582244" y="3801848"/>
            <a:chExt cx="5372100" cy="1371600"/>
          </a:xfrm>
        </p:grpSpPr>
        <p:pic>
          <p:nvPicPr>
            <p:cNvPr id="1026" name="Picture 2">
              <a:extLst>
                <a:ext uri="{FF2B5EF4-FFF2-40B4-BE49-F238E27FC236}">
                  <a16:creationId xmlns:a16="http://schemas.microsoft.com/office/drawing/2014/main" id="{9D910688-3069-49F6-A9F8-D8A8FD648E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2244" y="3801848"/>
              <a:ext cx="133985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mputr4">
              <a:extLst>
                <a:ext uri="{FF2B5EF4-FFF2-40B4-BE49-F238E27FC236}">
                  <a16:creationId xmlns:a16="http://schemas.microsoft.com/office/drawing/2014/main" id="{99BFDAD4-661B-4F8E-B10D-38FA0E6BE62C}"/>
                </a:ext>
              </a:extLst>
            </p:cNvPr>
            <p:cNvSpPr>
              <a:spLocks noEditPoints="1" noChangeArrowheads="1"/>
            </p:cNvSpPr>
            <p:nvPr/>
          </p:nvSpPr>
          <p:spPr bwMode="auto">
            <a:xfrm>
              <a:off x="6925644" y="3901860"/>
              <a:ext cx="457200" cy="1257300"/>
            </a:xfrm>
            <a:custGeom>
              <a:avLst/>
              <a:gdLst>
                <a:gd name="T0" fmla="*/ 10800 w 21600"/>
                <a:gd name="T1" fmla="*/ 0 h 21600"/>
                <a:gd name="T2" fmla="*/ 21600 w 21600"/>
                <a:gd name="T3" fmla="*/ 10800 h 21600"/>
                <a:gd name="T4" fmla="*/ 10800 w 21600"/>
                <a:gd name="T5" fmla="*/ 21600 h 21600"/>
                <a:gd name="T6" fmla="*/ 0 w 21600"/>
                <a:gd name="T7" fmla="*/ 10800 h 21600"/>
                <a:gd name="T8" fmla="*/ 3509 w 21600"/>
                <a:gd name="T9" fmla="*/ 2414 h 21600"/>
                <a:gd name="T10" fmla="*/ 18090 w 21600"/>
                <a:gd name="T11" fmla="*/ 11028 h 21600"/>
              </a:gdLst>
              <a:ahLst/>
              <a:cxnLst>
                <a:cxn ang="0">
                  <a:pos x="T0" y="T1"/>
                </a:cxn>
                <a:cxn ang="0">
                  <a:pos x="T2" y="T3"/>
                </a:cxn>
                <a:cxn ang="0">
                  <a:pos x="T4" y="T5"/>
                </a:cxn>
                <a:cxn ang="0">
                  <a:pos x="T6" y="T7"/>
                </a:cxn>
              </a:cxnLst>
              <a:rect l="T8" t="T9" r="T10" b="T11"/>
              <a:pathLst>
                <a:path w="21600" h="21600" extrusionOk="0">
                  <a:moveTo>
                    <a:pt x="10800" y="21600"/>
                  </a:moveTo>
                  <a:lnTo>
                    <a:pt x="19872" y="21600"/>
                  </a:lnTo>
                  <a:lnTo>
                    <a:pt x="19872" y="19623"/>
                  </a:lnTo>
                  <a:lnTo>
                    <a:pt x="21600" y="19623"/>
                  </a:lnTo>
                  <a:lnTo>
                    <a:pt x="21600" y="11104"/>
                  </a:lnTo>
                  <a:lnTo>
                    <a:pt x="21600" y="1217"/>
                  </a:lnTo>
                  <a:lnTo>
                    <a:pt x="21600" y="913"/>
                  </a:lnTo>
                  <a:lnTo>
                    <a:pt x="21384" y="761"/>
                  </a:lnTo>
                  <a:lnTo>
                    <a:pt x="21168" y="456"/>
                  </a:lnTo>
                  <a:lnTo>
                    <a:pt x="20952" y="304"/>
                  </a:lnTo>
                  <a:lnTo>
                    <a:pt x="20736" y="152"/>
                  </a:lnTo>
                  <a:lnTo>
                    <a:pt x="20520" y="0"/>
                  </a:lnTo>
                  <a:lnTo>
                    <a:pt x="19872" y="0"/>
                  </a:lnTo>
                  <a:lnTo>
                    <a:pt x="19440" y="0"/>
                  </a:lnTo>
                  <a:lnTo>
                    <a:pt x="10800" y="0"/>
                  </a:lnTo>
                  <a:lnTo>
                    <a:pt x="1944" y="0"/>
                  </a:lnTo>
                  <a:lnTo>
                    <a:pt x="1512" y="0"/>
                  </a:lnTo>
                  <a:lnTo>
                    <a:pt x="1080" y="0"/>
                  </a:lnTo>
                  <a:lnTo>
                    <a:pt x="648" y="152"/>
                  </a:lnTo>
                  <a:lnTo>
                    <a:pt x="432" y="304"/>
                  </a:lnTo>
                  <a:lnTo>
                    <a:pt x="216" y="456"/>
                  </a:lnTo>
                  <a:lnTo>
                    <a:pt x="0" y="761"/>
                  </a:lnTo>
                  <a:lnTo>
                    <a:pt x="0" y="913"/>
                  </a:lnTo>
                  <a:lnTo>
                    <a:pt x="0" y="1217"/>
                  </a:lnTo>
                  <a:lnTo>
                    <a:pt x="0" y="11104"/>
                  </a:lnTo>
                  <a:lnTo>
                    <a:pt x="0" y="19623"/>
                  </a:lnTo>
                  <a:lnTo>
                    <a:pt x="1728" y="19623"/>
                  </a:lnTo>
                  <a:lnTo>
                    <a:pt x="1728" y="21600"/>
                  </a:lnTo>
                  <a:lnTo>
                    <a:pt x="10800" y="21600"/>
                  </a:lnTo>
                  <a:close/>
                </a:path>
                <a:path w="21600" h="21600" extrusionOk="0">
                  <a:moveTo>
                    <a:pt x="17496" y="11256"/>
                  </a:moveTo>
                  <a:lnTo>
                    <a:pt x="17712" y="11256"/>
                  </a:lnTo>
                  <a:lnTo>
                    <a:pt x="17928" y="11256"/>
                  </a:lnTo>
                  <a:lnTo>
                    <a:pt x="17928" y="11104"/>
                  </a:lnTo>
                  <a:lnTo>
                    <a:pt x="18144" y="11104"/>
                  </a:lnTo>
                  <a:lnTo>
                    <a:pt x="18144" y="10952"/>
                  </a:lnTo>
                  <a:lnTo>
                    <a:pt x="18144" y="10800"/>
                  </a:lnTo>
                  <a:lnTo>
                    <a:pt x="18144" y="2586"/>
                  </a:lnTo>
                  <a:lnTo>
                    <a:pt x="18144" y="2434"/>
                  </a:lnTo>
                  <a:lnTo>
                    <a:pt x="18144" y="2282"/>
                  </a:lnTo>
                  <a:lnTo>
                    <a:pt x="17928" y="2130"/>
                  </a:lnTo>
                  <a:lnTo>
                    <a:pt x="17712" y="1977"/>
                  </a:lnTo>
                  <a:lnTo>
                    <a:pt x="17496" y="1977"/>
                  </a:lnTo>
                  <a:lnTo>
                    <a:pt x="3888" y="1977"/>
                  </a:lnTo>
                  <a:lnTo>
                    <a:pt x="3672" y="1977"/>
                  </a:lnTo>
                  <a:lnTo>
                    <a:pt x="3456" y="1977"/>
                  </a:lnTo>
                  <a:lnTo>
                    <a:pt x="3456" y="2130"/>
                  </a:lnTo>
                  <a:lnTo>
                    <a:pt x="3240" y="2130"/>
                  </a:lnTo>
                  <a:lnTo>
                    <a:pt x="3240" y="2282"/>
                  </a:lnTo>
                  <a:lnTo>
                    <a:pt x="3024" y="2282"/>
                  </a:lnTo>
                  <a:lnTo>
                    <a:pt x="3024" y="2434"/>
                  </a:lnTo>
                  <a:lnTo>
                    <a:pt x="3024" y="2586"/>
                  </a:lnTo>
                  <a:lnTo>
                    <a:pt x="3024" y="10800"/>
                  </a:lnTo>
                  <a:lnTo>
                    <a:pt x="3024" y="10952"/>
                  </a:lnTo>
                  <a:lnTo>
                    <a:pt x="3240" y="11104"/>
                  </a:lnTo>
                  <a:lnTo>
                    <a:pt x="3456" y="11256"/>
                  </a:lnTo>
                  <a:lnTo>
                    <a:pt x="3672" y="11256"/>
                  </a:lnTo>
                  <a:lnTo>
                    <a:pt x="3888" y="11256"/>
                  </a:lnTo>
                  <a:lnTo>
                    <a:pt x="17496" y="11256"/>
                  </a:lnTo>
                  <a:moveTo>
                    <a:pt x="2808" y="19623"/>
                  </a:moveTo>
                  <a:lnTo>
                    <a:pt x="2808" y="19927"/>
                  </a:lnTo>
                  <a:lnTo>
                    <a:pt x="2808" y="21144"/>
                  </a:lnTo>
                  <a:lnTo>
                    <a:pt x="2808" y="21600"/>
                  </a:lnTo>
                  <a:lnTo>
                    <a:pt x="2808" y="19623"/>
                  </a:lnTo>
                  <a:moveTo>
                    <a:pt x="4104" y="19623"/>
                  </a:moveTo>
                  <a:lnTo>
                    <a:pt x="4104" y="19927"/>
                  </a:lnTo>
                  <a:lnTo>
                    <a:pt x="4104" y="21144"/>
                  </a:lnTo>
                  <a:lnTo>
                    <a:pt x="4104" y="21600"/>
                  </a:lnTo>
                  <a:lnTo>
                    <a:pt x="4104" y="19623"/>
                  </a:lnTo>
                  <a:moveTo>
                    <a:pt x="5184" y="19623"/>
                  </a:moveTo>
                  <a:lnTo>
                    <a:pt x="5184" y="19927"/>
                  </a:lnTo>
                  <a:lnTo>
                    <a:pt x="5184" y="21144"/>
                  </a:lnTo>
                  <a:lnTo>
                    <a:pt x="5184" y="21600"/>
                  </a:lnTo>
                  <a:lnTo>
                    <a:pt x="5184" y="19623"/>
                  </a:lnTo>
                  <a:moveTo>
                    <a:pt x="6480" y="19623"/>
                  </a:moveTo>
                  <a:lnTo>
                    <a:pt x="6480" y="19927"/>
                  </a:lnTo>
                  <a:lnTo>
                    <a:pt x="6480" y="21144"/>
                  </a:lnTo>
                  <a:lnTo>
                    <a:pt x="6480" y="21600"/>
                  </a:lnTo>
                  <a:lnTo>
                    <a:pt x="6480" y="19623"/>
                  </a:lnTo>
                  <a:moveTo>
                    <a:pt x="7560" y="19623"/>
                  </a:moveTo>
                  <a:lnTo>
                    <a:pt x="7560" y="19927"/>
                  </a:lnTo>
                  <a:lnTo>
                    <a:pt x="7560" y="21144"/>
                  </a:lnTo>
                  <a:lnTo>
                    <a:pt x="7560" y="21600"/>
                  </a:lnTo>
                  <a:lnTo>
                    <a:pt x="7560" y="19623"/>
                  </a:lnTo>
                  <a:moveTo>
                    <a:pt x="8856" y="19623"/>
                  </a:moveTo>
                  <a:lnTo>
                    <a:pt x="8856" y="19927"/>
                  </a:lnTo>
                  <a:lnTo>
                    <a:pt x="8856" y="21144"/>
                  </a:lnTo>
                  <a:lnTo>
                    <a:pt x="8856" y="21600"/>
                  </a:lnTo>
                  <a:lnTo>
                    <a:pt x="8856" y="19623"/>
                  </a:lnTo>
                  <a:moveTo>
                    <a:pt x="10152" y="19623"/>
                  </a:moveTo>
                  <a:lnTo>
                    <a:pt x="10152" y="19927"/>
                  </a:lnTo>
                  <a:lnTo>
                    <a:pt x="10152" y="21144"/>
                  </a:lnTo>
                  <a:lnTo>
                    <a:pt x="10152" y="21600"/>
                  </a:lnTo>
                  <a:lnTo>
                    <a:pt x="10152" y="19623"/>
                  </a:lnTo>
                  <a:moveTo>
                    <a:pt x="11232" y="19623"/>
                  </a:moveTo>
                  <a:lnTo>
                    <a:pt x="11232" y="19927"/>
                  </a:lnTo>
                  <a:lnTo>
                    <a:pt x="11232" y="21144"/>
                  </a:lnTo>
                  <a:lnTo>
                    <a:pt x="11232" y="21600"/>
                  </a:lnTo>
                  <a:lnTo>
                    <a:pt x="11232" y="19623"/>
                  </a:lnTo>
                  <a:moveTo>
                    <a:pt x="12528" y="19623"/>
                  </a:moveTo>
                  <a:lnTo>
                    <a:pt x="12528" y="19927"/>
                  </a:lnTo>
                  <a:lnTo>
                    <a:pt x="12528" y="21144"/>
                  </a:lnTo>
                  <a:lnTo>
                    <a:pt x="12528" y="21600"/>
                  </a:lnTo>
                  <a:lnTo>
                    <a:pt x="12528" y="19623"/>
                  </a:lnTo>
                  <a:moveTo>
                    <a:pt x="13608" y="19623"/>
                  </a:moveTo>
                  <a:lnTo>
                    <a:pt x="13608" y="19927"/>
                  </a:lnTo>
                  <a:lnTo>
                    <a:pt x="13608" y="21144"/>
                  </a:lnTo>
                  <a:lnTo>
                    <a:pt x="13608" y="21600"/>
                  </a:lnTo>
                  <a:lnTo>
                    <a:pt x="13608" y="19623"/>
                  </a:lnTo>
                  <a:moveTo>
                    <a:pt x="14904" y="19623"/>
                  </a:moveTo>
                  <a:lnTo>
                    <a:pt x="14904" y="19927"/>
                  </a:lnTo>
                  <a:lnTo>
                    <a:pt x="14904" y="21144"/>
                  </a:lnTo>
                  <a:lnTo>
                    <a:pt x="14904" y="21600"/>
                  </a:lnTo>
                  <a:lnTo>
                    <a:pt x="14904" y="19623"/>
                  </a:lnTo>
                  <a:moveTo>
                    <a:pt x="16200" y="19623"/>
                  </a:moveTo>
                  <a:lnTo>
                    <a:pt x="16200" y="19927"/>
                  </a:lnTo>
                  <a:lnTo>
                    <a:pt x="16200" y="21144"/>
                  </a:lnTo>
                  <a:lnTo>
                    <a:pt x="16200" y="21600"/>
                  </a:lnTo>
                  <a:lnTo>
                    <a:pt x="16200" y="19623"/>
                  </a:lnTo>
                  <a:moveTo>
                    <a:pt x="17280" y="19623"/>
                  </a:moveTo>
                  <a:lnTo>
                    <a:pt x="17280" y="19927"/>
                  </a:lnTo>
                  <a:lnTo>
                    <a:pt x="17280" y="21144"/>
                  </a:lnTo>
                  <a:lnTo>
                    <a:pt x="17280" y="21600"/>
                  </a:lnTo>
                  <a:lnTo>
                    <a:pt x="17280" y="19623"/>
                  </a:lnTo>
                  <a:moveTo>
                    <a:pt x="18576" y="19623"/>
                  </a:moveTo>
                  <a:lnTo>
                    <a:pt x="18576" y="19927"/>
                  </a:lnTo>
                  <a:lnTo>
                    <a:pt x="18576" y="21144"/>
                  </a:lnTo>
                  <a:lnTo>
                    <a:pt x="18576" y="21600"/>
                  </a:lnTo>
                  <a:lnTo>
                    <a:pt x="18576" y="19623"/>
                  </a:lnTo>
                  <a:moveTo>
                    <a:pt x="19872" y="19623"/>
                  </a:moveTo>
                  <a:lnTo>
                    <a:pt x="16848" y="19623"/>
                  </a:lnTo>
                  <a:lnTo>
                    <a:pt x="5400" y="19623"/>
                  </a:lnTo>
                  <a:lnTo>
                    <a:pt x="1728" y="19623"/>
                  </a:lnTo>
                  <a:lnTo>
                    <a:pt x="19872" y="19623"/>
                  </a:lnTo>
                  <a:moveTo>
                    <a:pt x="12096" y="14146"/>
                  </a:moveTo>
                  <a:lnTo>
                    <a:pt x="12096" y="13386"/>
                  </a:lnTo>
                  <a:lnTo>
                    <a:pt x="19224" y="13386"/>
                  </a:lnTo>
                  <a:lnTo>
                    <a:pt x="19224" y="14146"/>
                  </a:lnTo>
                  <a:lnTo>
                    <a:pt x="12096" y="14146"/>
                  </a:lnTo>
                </a:path>
              </a:pathLst>
            </a:custGeom>
            <a:solidFill>
              <a:srgbClr val="FFFFC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 name="Line 4">
              <a:extLst>
                <a:ext uri="{FF2B5EF4-FFF2-40B4-BE49-F238E27FC236}">
                  <a16:creationId xmlns:a16="http://schemas.microsoft.com/office/drawing/2014/main" id="{B9F8BDF5-348F-4CB1-8299-6471B6A61E93}"/>
                </a:ext>
              </a:extLst>
            </p:cNvPr>
            <p:cNvSpPr>
              <a:spLocks noChangeShapeType="1"/>
            </p:cNvSpPr>
            <p:nvPr/>
          </p:nvSpPr>
          <p:spPr bwMode="auto">
            <a:xfrm>
              <a:off x="4126263" y="4083589"/>
              <a:ext cx="2514600" cy="0"/>
            </a:xfrm>
            <a:prstGeom prst="line">
              <a:avLst/>
            </a:prstGeom>
            <a:noFill/>
            <a:ln w="57150">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74295" tIns="8890" rIns="74295" bIns="8890" numCol="1" anchor="t" anchorCtr="0" compatLnSpc="1">
              <a:prstTxWarp prst="textNoShape">
                <a:avLst/>
              </a:prstTxWarp>
            </a:bodyPr>
            <a:lstStyle/>
            <a:p>
              <a:endParaRPr lang="ja-JP" altLang="en-US"/>
            </a:p>
          </p:txBody>
        </p:sp>
        <p:sp>
          <p:nvSpPr>
            <p:cNvPr id="8" name="Line 5">
              <a:extLst>
                <a:ext uri="{FF2B5EF4-FFF2-40B4-BE49-F238E27FC236}">
                  <a16:creationId xmlns:a16="http://schemas.microsoft.com/office/drawing/2014/main" id="{6BEB5C5B-B276-493C-9AD3-EA55F40BA423}"/>
                </a:ext>
              </a:extLst>
            </p:cNvPr>
            <p:cNvSpPr>
              <a:spLocks noChangeShapeType="1"/>
            </p:cNvSpPr>
            <p:nvPr/>
          </p:nvSpPr>
          <p:spPr bwMode="auto">
            <a:xfrm flipH="1">
              <a:off x="4126263" y="4773640"/>
              <a:ext cx="2514600" cy="0"/>
            </a:xfrm>
            <a:prstGeom prst="line">
              <a:avLst/>
            </a:prstGeom>
            <a:noFill/>
            <a:ln w="57150">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74295" tIns="8890" rIns="74295" bIns="8890" numCol="1" anchor="t" anchorCtr="0" compatLnSpc="1">
              <a:prstTxWarp prst="textNoShape">
                <a:avLst/>
              </a:prstTxWarp>
            </a:bodyPr>
            <a:lstStyle/>
            <a:p>
              <a:endParaRPr lang="ja-JP" altLang="en-US"/>
            </a:p>
          </p:txBody>
        </p:sp>
        <p:sp>
          <p:nvSpPr>
            <p:cNvPr id="9" name="AutoShape 6">
              <a:extLst>
                <a:ext uri="{FF2B5EF4-FFF2-40B4-BE49-F238E27FC236}">
                  <a16:creationId xmlns:a16="http://schemas.microsoft.com/office/drawing/2014/main" id="{1F900488-0C78-49B7-89B2-73A7B290A1B8}"/>
                </a:ext>
              </a:extLst>
            </p:cNvPr>
            <p:cNvSpPr>
              <a:spLocks noChangeArrowheads="1"/>
            </p:cNvSpPr>
            <p:nvPr/>
          </p:nvSpPr>
          <p:spPr bwMode="auto">
            <a:xfrm>
              <a:off x="7497144" y="4359060"/>
              <a:ext cx="457200" cy="800100"/>
            </a:xfrm>
            <a:prstGeom prst="flowChartMagneticDisk">
              <a:avLst/>
            </a:prstGeom>
            <a:solidFill>
              <a:srgbClr val="FFFFFF"/>
            </a:solidFill>
            <a:ln w="9525">
              <a:solidFill>
                <a:srgbClr val="000000"/>
              </a:solidFill>
              <a:round/>
              <a:headEnd/>
              <a:tailEnd/>
            </a:ln>
          </p:spPr>
          <p:txBody>
            <a:bodyPr vert="horz" wrap="square" lIns="74295" tIns="8890" rIns="74295" bIns="8890" numCol="1" anchor="t" anchorCtr="0" compatLnSpc="1">
              <a:prstTxWarp prst="textNoShape">
                <a:avLst/>
              </a:prstTxWarp>
            </a:bodyPr>
            <a:lstStyle/>
            <a:p>
              <a:endParaRPr lang="ja-JP" altLang="en-US"/>
            </a:p>
          </p:txBody>
        </p:sp>
      </p:grpSp>
      <p:sp>
        <p:nvSpPr>
          <p:cNvPr id="11" name="テキスト ボックス 10">
            <a:extLst>
              <a:ext uri="{FF2B5EF4-FFF2-40B4-BE49-F238E27FC236}">
                <a16:creationId xmlns:a16="http://schemas.microsoft.com/office/drawing/2014/main" id="{60451A26-1729-4122-B221-95EA88BAA545}"/>
              </a:ext>
            </a:extLst>
          </p:cNvPr>
          <p:cNvSpPr txBox="1"/>
          <p:nvPr/>
        </p:nvSpPr>
        <p:spPr>
          <a:xfrm>
            <a:off x="5663028" y="3097548"/>
            <a:ext cx="1120820" cy="461665"/>
          </a:xfrm>
          <a:prstGeom prst="rect">
            <a:avLst/>
          </a:prstGeom>
          <a:noFill/>
        </p:spPr>
        <p:txBody>
          <a:bodyPr wrap="none" rtlCol="0">
            <a:spAutoFit/>
          </a:bodyPr>
          <a:lstStyle/>
          <a:p>
            <a:r>
              <a:rPr kumimoji="1" lang="en-US" altLang="ja-JP" sz="2400" dirty="0">
                <a:latin typeface="UD デジタル 教科書体 NK-R" panose="02020400000000000000" pitchFamily="18" charset="-128"/>
                <a:ea typeface="UD デジタル 教科書体 NK-R" panose="02020400000000000000" pitchFamily="18" charset="-128"/>
              </a:rPr>
              <a:t>SQL</a:t>
            </a:r>
            <a:r>
              <a:rPr kumimoji="1" lang="ja-JP" altLang="en-US" sz="2400" dirty="0">
                <a:latin typeface="UD デジタル 教科書体 NK-R" panose="02020400000000000000" pitchFamily="18" charset="-128"/>
                <a:ea typeface="UD デジタル 教科書体 NK-R" panose="02020400000000000000" pitchFamily="18" charset="-128"/>
              </a:rPr>
              <a:t>文</a:t>
            </a:r>
          </a:p>
        </p:txBody>
      </p:sp>
      <p:sp>
        <p:nvSpPr>
          <p:cNvPr id="18" name="テキスト ボックス 17">
            <a:extLst>
              <a:ext uri="{FF2B5EF4-FFF2-40B4-BE49-F238E27FC236}">
                <a16:creationId xmlns:a16="http://schemas.microsoft.com/office/drawing/2014/main" id="{ECC4F49D-28D0-48A4-955B-91D76FB06456}"/>
              </a:ext>
            </a:extLst>
          </p:cNvPr>
          <p:cNvSpPr txBox="1"/>
          <p:nvPr/>
        </p:nvSpPr>
        <p:spPr>
          <a:xfrm>
            <a:off x="5579822" y="4937427"/>
            <a:ext cx="1415772" cy="461665"/>
          </a:xfrm>
          <a:prstGeom prst="rect">
            <a:avLst/>
          </a:prstGeom>
          <a:noFill/>
        </p:spPr>
        <p:txBody>
          <a:bodyPr wrap="none" rtlCol="0">
            <a:spAutoFit/>
          </a:bodyPr>
          <a:lstStyle/>
          <a:p>
            <a:r>
              <a:rPr kumimoji="1" lang="ja-JP" altLang="en-US" sz="2400" dirty="0">
                <a:latin typeface="UD デジタル 教科書体 NK-R" panose="02020400000000000000" pitchFamily="18" charset="-128"/>
                <a:ea typeface="UD デジタル 教科書体 NK-R" panose="02020400000000000000" pitchFamily="18" charset="-128"/>
              </a:rPr>
              <a:t>実行結果</a:t>
            </a:r>
          </a:p>
        </p:txBody>
      </p:sp>
      <p:sp>
        <p:nvSpPr>
          <p:cNvPr id="19" name="テキスト ボックス 18">
            <a:extLst>
              <a:ext uri="{FF2B5EF4-FFF2-40B4-BE49-F238E27FC236}">
                <a16:creationId xmlns:a16="http://schemas.microsoft.com/office/drawing/2014/main" id="{B5DDD8E5-63F9-42B8-A043-066E31B483BC}"/>
              </a:ext>
            </a:extLst>
          </p:cNvPr>
          <p:cNvSpPr txBox="1"/>
          <p:nvPr/>
        </p:nvSpPr>
        <p:spPr>
          <a:xfrm>
            <a:off x="2035004" y="5547436"/>
            <a:ext cx="1636987" cy="461665"/>
          </a:xfrm>
          <a:prstGeom prst="rect">
            <a:avLst/>
          </a:prstGeom>
          <a:noFill/>
        </p:spPr>
        <p:txBody>
          <a:bodyPr wrap="none" rtlCol="0">
            <a:spAutoFit/>
          </a:bodyPr>
          <a:lstStyle/>
          <a:p>
            <a:r>
              <a:rPr kumimoji="1" lang="ja-JP" altLang="en-US" sz="2400" dirty="0">
                <a:latin typeface="UD デジタル 教科書体 NK-R" panose="02020400000000000000" pitchFamily="18" charset="-128"/>
                <a:ea typeface="UD デジタル 教科書体 NK-R" panose="02020400000000000000" pitchFamily="18" charset="-128"/>
              </a:rPr>
              <a:t>クライアント</a:t>
            </a:r>
          </a:p>
        </p:txBody>
      </p:sp>
      <p:sp>
        <p:nvSpPr>
          <p:cNvPr id="20" name="テキスト ボックス 19">
            <a:extLst>
              <a:ext uri="{FF2B5EF4-FFF2-40B4-BE49-F238E27FC236}">
                <a16:creationId xmlns:a16="http://schemas.microsoft.com/office/drawing/2014/main" id="{573EC04E-DDCB-42BE-9DB8-AC74F5CE3C82}"/>
              </a:ext>
            </a:extLst>
          </p:cNvPr>
          <p:cNvSpPr txBox="1"/>
          <p:nvPr/>
        </p:nvSpPr>
        <p:spPr>
          <a:xfrm>
            <a:off x="8787238" y="5547436"/>
            <a:ext cx="1853392" cy="461665"/>
          </a:xfrm>
          <a:prstGeom prst="rect">
            <a:avLst/>
          </a:prstGeom>
          <a:noFill/>
        </p:spPr>
        <p:txBody>
          <a:bodyPr wrap="none" rtlCol="0">
            <a:spAutoFit/>
          </a:bodyPr>
          <a:lstStyle/>
          <a:p>
            <a:r>
              <a:rPr kumimoji="1" lang="en-US" altLang="ja-JP" sz="2400" dirty="0">
                <a:latin typeface="UD デジタル 教科書体 NK-R" panose="02020400000000000000" pitchFamily="18" charset="-128"/>
                <a:ea typeface="UD デジタル 教科書体 NK-R" panose="02020400000000000000" pitchFamily="18" charset="-128"/>
              </a:rPr>
              <a:t>DB</a:t>
            </a:r>
            <a:r>
              <a:rPr kumimoji="1" lang="ja-JP" altLang="en-US" sz="2400" dirty="0">
                <a:latin typeface="UD デジタル 教科書体 NK-R" panose="02020400000000000000" pitchFamily="18" charset="-128"/>
                <a:ea typeface="UD デジタル 教科書体 NK-R" panose="02020400000000000000" pitchFamily="18" charset="-128"/>
              </a:rPr>
              <a:t>サーバー</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33</a:t>
            </a:fld>
            <a:endParaRPr kumimoji="1" lang="ja-JP" altLang="en-US"/>
          </a:p>
        </p:txBody>
      </p:sp>
    </p:spTree>
    <p:extLst>
      <p:ext uri="{BB962C8B-B14F-4D97-AF65-F5344CB8AC3E}">
        <p14:creationId xmlns:p14="http://schemas.microsoft.com/office/powerpoint/2010/main" val="2668458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SQL</a:t>
            </a:r>
            <a:r>
              <a:rPr lang="ja-JP" altLang="en-US" dirty="0"/>
              <a:t>の分類</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34</a:t>
            </a:fld>
            <a:endParaRPr kumimoji="1" lang="ja-JP" altLang="en-US"/>
          </a:p>
        </p:txBody>
      </p:sp>
      <p:graphicFrame>
        <p:nvGraphicFramePr>
          <p:cNvPr id="5" name="表 4">
            <a:extLst>
              <a:ext uri="{FF2B5EF4-FFF2-40B4-BE49-F238E27FC236}">
                <a16:creationId xmlns:a16="http://schemas.microsoft.com/office/drawing/2014/main" id="{82A54827-66FD-4EEE-A96D-669EA0D125BC}"/>
              </a:ext>
            </a:extLst>
          </p:cNvPr>
          <p:cNvGraphicFramePr>
            <a:graphicFrameLocks noGrp="1"/>
          </p:cNvGraphicFramePr>
          <p:nvPr>
            <p:extLst>
              <p:ext uri="{D42A27DB-BD31-4B8C-83A1-F6EECF244321}">
                <p14:modId xmlns:p14="http://schemas.microsoft.com/office/powerpoint/2010/main" val="812667578"/>
              </p:ext>
            </p:extLst>
          </p:nvPr>
        </p:nvGraphicFramePr>
        <p:xfrm>
          <a:off x="1401873" y="1247438"/>
          <a:ext cx="9388253" cy="5196631"/>
        </p:xfrm>
        <a:graphic>
          <a:graphicData uri="http://schemas.openxmlformats.org/drawingml/2006/table">
            <a:tbl>
              <a:tblPr firstRow="1" firstCol="1" lastRow="1" lastCol="1" bandRow="1" bandCol="1">
                <a:tableStyleId>{7E9639D4-E3E2-4D34-9284-5A2195B3D0D7}</a:tableStyleId>
              </a:tblPr>
              <a:tblGrid>
                <a:gridCol w="3128761">
                  <a:extLst>
                    <a:ext uri="{9D8B030D-6E8A-4147-A177-3AD203B41FA5}">
                      <a16:colId xmlns:a16="http://schemas.microsoft.com/office/drawing/2014/main" val="2742890512"/>
                    </a:ext>
                  </a:extLst>
                </a:gridCol>
                <a:gridCol w="3129746">
                  <a:extLst>
                    <a:ext uri="{9D8B030D-6E8A-4147-A177-3AD203B41FA5}">
                      <a16:colId xmlns:a16="http://schemas.microsoft.com/office/drawing/2014/main" val="4256451785"/>
                    </a:ext>
                  </a:extLst>
                </a:gridCol>
                <a:gridCol w="3129746">
                  <a:extLst>
                    <a:ext uri="{9D8B030D-6E8A-4147-A177-3AD203B41FA5}">
                      <a16:colId xmlns:a16="http://schemas.microsoft.com/office/drawing/2014/main" val="487323472"/>
                    </a:ext>
                  </a:extLst>
                </a:gridCol>
              </a:tblGrid>
              <a:tr h="337898">
                <a:tc>
                  <a:txBody>
                    <a:bodyPr/>
                    <a:lstStyle/>
                    <a:p>
                      <a:pPr algn="just"/>
                      <a:r>
                        <a:rPr lang="ja-JP" sz="1600" kern="100" dirty="0">
                          <a:effectLst/>
                          <a:latin typeface="UD デジタル 教科書体 NK-R" panose="02020400000000000000" pitchFamily="18" charset="-128"/>
                          <a:ea typeface="UD デジタル 教科書体 NK-R" panose="02020400000000000000" pitchFamily="18" charset="-128"/>
                        </a:rPr>
                        <a:t>分類</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tc>
                <a:tc>
                  <a:txBody>
                    <a:bodyPr/>
                    <a:lstStyle/>
                    <a:p>
                      <a:pPr algn="just"/>
                      <a:r>
                        <a:rPr lang="ja-JP" sz="1600" kern="100" dirty="0">
                          <a:effectLst/>
                          <a:latin typeface="UD デジタル 教科書体 NK-R" panose="02020400000000000000" pitchFamily="18" charset="-128"/>
                          <a:ea typeface="UD デジタル 教科書体 NK-R" panose="02020400000000000000" pitchFamily="18" charset="-128"/>
                        </a:rPr>
                        <a:t>命令</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tc>
                <a:tc>
                  <a:txBody>
                    <a:bodyPr/>
                    <a:lstStyle/>
                    <a:p>
                      <a:pPr algn="just"/>
                      <a:r>
                        <a:rPr lang="ja-JP" sz="1600" kern="100" dirty="0">
                          <a:effectLst/>
                          <a:latin typeface="UD デジタル 教科書体 NK-R" panose="02020400000000000000" pitchFamily="18" charset="-128"/>
                          <a:ea typeface="UD デジタル 教科書体 NK-R" panose="02020400000000000000" pitchFamily="18" charset="-128"/>
                        </a:rPr>
                        <a:t>概要</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tc>
                <a:extLst>
                  <a:ext uri="{0D108BD9-81ED-4DB2-BD59-A6C34878D82A}">
                    <a16:rowId xmlns:a16="http://schemas.microsoft.com/office/drawing/2014/main" val="3688447816"/>
                  </a:ext>
                </a:extLst>
              </a:tr>
              <a:tr h="387415">
                <a:tc gridSpan="3">
                  <a:txBody>
                    <a:bodyPr/>
                    <a:lstStyle/>
                    <a:p>
                      <a:pPr algn="just"/>
                      <a:r>
                        <a:rPr lang="en-US" sz="1600" kern="100" dirty="0">
                          <a:effectLst/>
                          <a:latin typeface="UD デジタル 教科書体 NK-R" panose="02020400000000000000" pitchFamily="18" charset="-128"/>
                          <a:ea typeface="UD デジタル 教科書体 NK-R" panose="02020400000000000000" pitchFamily="18" charset="-128"/>
                        </a:rPr>
                        <a:t>DML</a:t>
                      </a:r>
                      <a:r>
                        <a:rPr lang="ja-JP" sz="1600" kern="100" dirty="0">
                          <a:effectLst/>
                          <a:latin typeface="UD デジタル 教科書体 NK-R" panose="02020400000000000000" pitchFamily="18" charset="-128"/>
                          <a:ea typeface="UD デジタル 教科書体 NK-R" panose="02020400000000000000" pitchFamily="18" charset="-128"/>
                        </a:rPr>
                        <a:t>（</a:t>
                      </a:r>
                      <a:r>
                        <a:rPr lang="en-US" sz="1600" kern="100" dirty="0">
                          <a:effectLst/>
                          <a:latin typeface="UD デジタル 教科書体 NK-R" panose="02020400000000000000" pitchFamily="18" charset="-128"/>
                          <a:ea typeface="UD デジタル 教科書体 NK-R" panose="02020400000000000000" pitchFamily="18" charset="-128"/>
                        </a:rPr>
                        <a:t>Data Manipulation Language:</a:t>
                      </a:r>
                      <a:r>
                        <a:rPr lang="ja-JP" sz="1600" kern="100" dirty="0">
                          <a:effectLst/>
                          <a:latin typeface="UD デジタル 教科書体 NK-R" panose="02020400000000000000" pitchFamily="18" charset="-128"/>
                          <a:ea typeface="UD デジタル 教科書体 NK-R" panose="02020400000000000000" pitchFamily="18" charset="-128"/>
                        </a:rPr>
                        <a:t>データ操作言語）</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93754" marR="93754" marT="46877" marB="46877" anchor="ctr">
                    <a:lnB w="635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2782733805"/>
                  </a:ext>
                </a:extLst>
              </a:tr>
              <a:tr h="337898">
                <a:tc>
                  <a:txBody>
                    <a:bodyPr/>
                    <a:lstStyle/>
                    <a:p>
                      <a:pPr algn="just"/>
                      <a:r>
                        <a:rPr lang="en-US" sz="1600" kern="100" dirty="0">
                          <a:effectLst/>
                          <a:latin typeface="UD デジタル 教科書体 NK-R" panose="02020400000000000000" pitchFamily="18" charset="-128"/>
                          <a:ea typeface="UD デジタル 教科書体 NK-R" panose="02020400000000000000" pitchFamily="18" charset="-128"/>
                        </a:rPr>
                        <a:t> </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just"/>
                      <a:r>
                        <a:rPr lang="en-US" sz="1600" kern="100" dirty="0">
                          <a:effectLst/>
                          <a:latin typeface="UD デジタル 教科書体 NK-R" panose="02020400000000000000" pitchFamily="18" charset="-128"/>
                          <a:ea typeface="UD デジタル 教科書体 NK-R" panose="02020400000000000000" pitchFamily="18" charset="-128"/>
                        </a:rPr>
                        <a:t>SELECT</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just"/>
                      <a:r>
                        <a:rPr lang="ja-JP" sz="1600" kern="100" dirty="0">
                          <a:effectLst/>
                          <a:latin typeface="UD デジタル 教科書体 NK-R" panose="02020400000000000000" pitchFamily="18" charset="-128"/>
                          <a:ea typeface="UD デジタル 教科書体 NK-R" panose="02020400000000000000" pitchFamily="18" charset="-128"/>
                        </a:rPr>
                        <a:t>検索</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6923996"/>
                  </a:ext>
                </a:extLst>
              </a:tr>
              <a:tr h="327062">
                <a:tc>
                  <a:txBody>
                    <a:bodyPr/>
                    <a:lstStyle/>
                    <a:p>
                      <a:pPr algn="just"/>
                      <a:r>
                        <a:rPr lang="en-US" sz="1600" kern="100" dirty="0">
                          <a:effectLst/>
                          <a:latin typeface="UD デジタル 教科書体 NK-R" panose="02020400000000000000" pitchFamily="18" charset="-128"/>
                          <a:ea typeface="UD デジタル 教科書体 NK-R" panose="02020400000000000000" pitchFamily="18" charset="-128"/>
                        </a:rPr>
                        <a:t> </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T w="6350" cap="flat" cmpd="sng" algn="ctr">
                      <a:solidFill>
                        <a:schemeClr val="tx1"/>
                      </a:solidFill>
                      <a:prstDash val="solid"/>
                      <a:round/>
                      <a:headEnd type="none" w="med" len="med"/>
                      <a:tailEnd type="none" w="med" len="med"/>
                    </a:lnT>
                  </a:tcPr>
                </a:tc>
                <a:tc>
                  <a:txBody>
                    <a:bodyPr/>
                    <a:lstStyle/>
                    <a:p>
                      <a:pPr algn="just"/>
                      <a:r>
                        <a:rPr lang="en-US" sz="1600" kern="100" dirty="0">
                          <a:effectLst/>
                          <a:latin typeface="UD デジタル 教科書体 NK-R" panose="02020400000000000000" pitchFamily="18" charset="-128"/>
                          <a:ea typeface="UD デジタル 教科書体 NK-R" panose="02020400000000000000" pitchFamily="18" charset="-128"/>
                        </a:rPr>
                        <a:t>INSERT</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T w="6350" cap="flat" cmpd="sng" algn="ctr">
                      <a:solidFill>
                        <a:schemeClr val="tx1"/>
                      </a:solidFill>
                      <a:prstDash val="solid"/>
                      <a:round/>
                      <a:headEnd type="none" w="med" len="med"/>
                      <a:tailEnd type="none" w="med" len="med"/>
                    </a:lnT>
                  </a:tcPr>
                </a:tc>
                <a:tc>
                  <a:txBody>
                    <a:bodyPr/>
                    <a:lstStyle/>
                    <a:p>
                      <a:pPr algn="just"/>
                      <a:r>
                        <a:rPr lang="ja-JP" sz="1600" kern="100">
                          <a:effectLst/>
                          <a:latin typeface="UD デジタル 教科書体 NK-R" panose="02020400000000000000" pitchFamily="18" charset="-128"/>
                          <a:ea typeface="UD デジタル 教科書体 NK-R" panose="02020400000000000000" pitchFamily="18" charset="-128"/>
                        </a:rPr>
                        <a:t>挿入</a:t>
                      </a:r>
                      <a:endParaRPr lang="ja-JP" sz="1600" kern="10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T w="63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248425754"/>
                  </a:ext>
                </a:extLst>
              </a:tr>
              <a:tr h="337898">
                <a:tc>
                  <a:txBody>
                    <a:bodyPr/>
                    <a:lstStyle/>
                    <a:p>
                      <a:pPr algn="just"/>
                      <a:r>
                        <a:rPr lang="en-US" sz="1600" kern="100" dirty="0">
                          <a:effectLst/>
                          <a:latin typeface="UD デジタル 教科書体 NK-R" panose="02020400000000000000" pitchFamily="18" charset="-128"/>
                          <a:ea typeface="UD デジタル 教科書体 NK-R" panose="02020400000000000000" pitchFamily="18" charset="-128"/>
                        </a:rPr>
                        <a:t> </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tc>
                <a:tc>
                  <a:txBody>
                    <a:bodyPr/>
                    <a:lstStyle/>
                    <a:p>
                      <a:pPr algn="just"/>
                      <a:r>
                        <a:rPr lang="en-US" sz="1600" kern="100" dirty="0">
                          <a:effectLst/>
                          <a:latin typeface="UD デジタル 教科書体 NK-R" panose="02020400000000000000" pitchFamily="18" charset="-128"/>
                          <a:ea typeface="UD デジタル 教科書体 NK-R" panose="02020400000000000000" pitchFamily="18" charset="-128"/>
                        </a:rPr>
                        <a:t>UPDATE</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tc>
                <a:tc>
                  <a:txBody>
                    <a:bodyPr/>
                    <a:lstStyle/>
                    <a:p>
                      <a:pPr algn="just"/>
                      <a:r>
                        <a:rPr lang="ja-JP" sz="1600" kern="100">
                          <a:effectLst/>
                          <a:latin typeface="UD デジタル 教科書体 NK-R" panose="02020400000000000000" pitchFamily="18" charset="-128"/>
                          <a:ea typeface="UD デジタル 教科書体 NK-R" panose="02020400000000000000" pitchFamily="18" charset="-128"/>
                        </a:rPr>
                        <a:t>更新</a:t>
                      </a:r>
                      <a:endParaRPr lang="ja-JP" sz="1600" kern="10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tc>
                <a:extLst>
                  <a:ext uri="{0D108BD9-81ED-4DB2-BD59-A6C34878D82A}">
                    <a16:rowId xmlns:a16="http://schemas.microsoft.com/office/drawing/2014/main" val="1685547744"/>
                  </a:ext>
                </a:extLst>
              </a:tr>
              <a:tr h="337898">
                <a:tc>
                  <a:txBody>
                    <a:bodyPr/>
                    <a:lstStyle/>
                    <a:p>
                      <a:pPr algn="just"/>
                      <a:r>
                        <a:rPr lang="en-US" sz="1600" kern="100" dirty="0">
                          <a:effectLst/>
                          <a:latin typeface="UD デジタル 教科書体 NK-R" panose="02020400000000000000" pitchFamily="18" charset="-128"/>
                          <a:ea typeface="UD デジタル 教科書体 NK-R" panose="02020400000000000000" pitchFamily="18" charset="-128"/>
                        </a:rPr>
                        <a:t> </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B w="12700" cap="flat" cmpd="sng" algn="ctr">
                      <a:solidFill>
                        <a:schemeClr val="tx1"/>
                      </a:solidFill>
                      <a:prstDash val="solid"/>
                      <a:round/>
                      <a:headEnd type="none" w="med" len="med"/>
                      <a:tailEnd type="none" w="med" len="med"/>
                    </a:lnB>
                  </a:tcPr>
                </a:tc>
                <a:tc>
                  <a:txBody>
                    <a:bodyPr/>
                    <a:lstStyle/>
                    <a:p>
                      <a:pPr algn="just"/>
                      <a:r>
                        <a:rPr lang="en-US" sz="1600" kern="100" dirty="0">
                          <a:effectLst/>
                          <a:latin typeface="UD デジタル 教科書体 NK-R" panose="02020400000000000000" pitchFamily="18" charset="-128"/>
                          <a:ea typeface="UD デジタル 教科書体 NK-R" panose="02020400000000000000" pitchFamily="18" charset="-128"/>
                        </a:rPr>
                        <a:t>DELETE</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B w="12700" cap="flat" cmpd="sng" algn="ctr">
                      <a:solidFill>
                        <a:schemeClr val="tx1"/>
                      </a:solidFill>
                      <a:prstDash val="solid"/>
                      <a:round/>
                      <a:headEnd type="none" w="med" len="med"/>
                      <a:tailEnd type="none" w="med" len="med"/>
                    </a:lnB>
                  </a:tcPr>
                </a:tc>
                <a:tc>
                  <a:txBody>
                    <a:bodyPr/>
                    <a:lstStyle/>
                    <a:p>
                      <a:pPr algn="just"/>
                      <a:r>
                        <a:rPr lang="ja-JP" sz="1600" kern="100">
                          <a:effectLst/>
                          <a:latin typeface="UD デジタル 教科書体 NK-R" panose="02020400000000000000" pitchFamily="18" charset="-128"/>
                          <a:ea typeface="UD デジタル 教科書体 NK-R" panose="02020400000000000000" pitchFamily="18" charset="-128"/>
                        </a:rPr>
                        <a:t>削除</a:t>
                      </a:r>
                      <a:endParaRPr lang="ja-JP" sz="1600" kern="10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0008992"/>
                  </a:ext>
                </a:extLst>
              </a:tr>
              <a:tr h="387415">
                <a:tc gridSpan="3">
                  <a:txBody>
                    <a:bodyPr/>
                    <a:lstStyle/>
                    <a:p>
                      <a:pPr algn="just"/>
                      <a:r>
                        <a:rPr lang="en-US" sz="1600" kern="100" dirty="0">
                          <a:effectLst/>
                          <a:latin typeface="UD デジタル 教科書体 NK-R" panose="02020400000000000000" pitchFamily="18" charset="-128"/>
                          <a:ea typeface="UD デジタル 教科書体 NK-R" panose="02020400000000000000" pitchFamily="18" charset="-128"/>
                        </a:rPr>
                        <a:t>DDL(Data Definition Language:</a:t>
                      </a:r>
                      <a:r>
                        <a:rPr lang="ja-JP" sz="1600" kern="100" dirty="0">
                          <a:effectLst/>
                          <a:latin typeface="UD デジタル 教科書体 NK-R" panose="02020400000000000000" pitchFamily="18" charset="-128"/>
                          <a:ea typeface="UD デジタル 教科書体 NK-R" panose="02020400000000000000" pitchFamily="18" charset="-128"/>
                        </a:rPr>
                        <a:t>データ定義言語</a:t>
                      </a:r>
                      <a:r>
                        <a:rPr lang="en-US" sz="1600" kern="100" dirty="0">
                          <a:effectLst/>
                          <a:latin typeface="UD デジタル 教科書体 NK-R" panose="02020400000000000000" pitchFamily="18" charset="-128"/>
                          <a:ea typeface="UD デジタル 教科書体 NK-R" panose="02020400000000000000" pitchFamily="18" charset="-128"/>
                        </a:rPr>
                        <a:t>)</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93754" marR="93754" marT="46877" marB="46877" anchor="ctr">
                    <a:lnT w="12700" cap="flat" cmpd="sng" algn="ctr">
                      <a:solidFill>
                        <a:schemeClr val="tx1"/>
                      </a:solidFill>
                      <a:prstDash val="solid"/>
                      <a:round/>
                      <a:headEnd type="none" w="med" len="med"/>
                      <a:tailEnd type="none" w="med" len="med"/>
                    </a:lnT>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2067088073"/>
                  </a:ext>
                </a:extLst>
              </a:tr>
              <a:tr h="337898">
                <a:tc>
                  <a:txBody>
                    <a:bodyPr/>
                    <a:lstStyle/>
                    <a:p>
                      <a:pPr algn="just"/>
                      <a:r>
                        <a:rPr lang="en-US" sz="1600" kern="100" dirty="0">
                          <a:effectLst/>
                          <a:latin typeface="UD デジタル 教科書体 NK-R" panose="02020400000000000000" pitchFamily="18" charset="-128"/>
                          <a:ea typeface="UD デジタル 教科書体 NK-R" panose="02020400000000000000" pitchFamily="18" charset="-128"/>
                        </a:rPr>
                        <a:t> </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tc>
                <a:tc>
                  <a:txBody>
                    <a:bodyPr/>
                    <a:lstStyle/>
                    <a:p>
                      <a:pPr algn="just"/>
                      <a:r>
                        <a:rPr lang="en-US" sz="1600" kern="100" dirty="0">
                          <a:effectLst/>
                          <a:latin typeface="UD デジタル 教科書体 NK-R" panose="02020400000000000000" pitchFamily="18" charset="-128"/>
                          <a:ea typeface="UD デジタル 教科書体 NK-R" panose="02020400000000000000" pitchFamily="18" charset="-128"/>
                        </a:rPr>
                        <a:t>CREATE</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tc>
                <a:tc>
                  <a:txBody>
                    <a:bodyPr/>
                    <a:lstStyle/>
                    <a:p>
                      <a:pPr algn="just"/>
                      <a:r>
                        <a:rPr lang="ja-JP" sz="1600" kern="100" dirty="0">
                          <a:effectLst/>
                          <a:latin typeface="UD デジタル 教科書体 NK-R" panose="02020400000000000000" pitchFamily="18" charset="-128"/>
                          <a:ea typeface="UD デジタル 教科書体 NK-R" panose="02020400000000000000" pitchFamily="18" charset="-128"/>
                        </a:rPr>
                        <a:t>作成</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tc>
                <a:extLst>
                  <a:ext uri="{0D108BD9-81ED-4DB2-BD59-A6C34878D82A}">
                    <a16:rowId xmlns:a16="http://schemas.microsoft.com/office/drawing/2014/main" val="2766980731"/>
                  </a:ext>
                </a:extLst>
              </a:tr>
              <a:tr h="327062">
                <a:tc>
                  <a:txBody>
                    <a:bodyPr/>
                    <a:lstStyle/>
                    <a:p>
                      <a:pPr algn="just"/>
                      <a:r>
                        <a:rPr lang="en-US" sz="1600" kern="100">
                          <a:effectLst/>
                          <a:latin typeface="UD デジタル 教科書体 NK-R" panose="02020400000000000000" pitchFamily="18" charset="-128"/>
                          <a:ea typeface="UD デジタル 教科書体 NK-R" panose="02020400000000000000" pitchFamily="18" charset="-128"/>
                        </a:rPr>
                        <a:t> </a:t>
                      </a:r>
                      <a:endParaRPr lang="ja-JP" sz="1600" kern="10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tc>
                <a:tc>
                  <a:txBody>
                    <a:bodyPr/>
                    <a:lstStyle/>
                    <a:p>
                      <a:pPr algn="just"/>
                      <a:r>
                        <a:rPr lang="en-US" sz="1600" kern="100" dirty="0">
                          <a:effectLst/>
                          <a:latin typeface="UD デジタル 教科書体 NK-R" panose="02020400000000000000" pitchFamily="18" charset="-128"/>
                          <a:ea typeface="UD デジタル 教科書体 NK-R" panose="02020400000000000000" pitchFamily="18" charset="-128"/>
                        </a:rPr>
                        <a:t>ALTER</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tc>
                <a:tc>
                  <a:txBody>
                    <a:bodyPr/>
                    <a:lstStyle/>
                    <a:p>
                      <a:pPr algn="just"/>
                      <a:r>
                        <a:rPr lang="ja-JP" sz="1600" kern="100" dirty="0">
                          <a:effectLst/>
                          <a:latin typeface="UD デジタル 教科書体 NK-R" panose="02020400000000000000" pitchFamily="18" charset="-128"/>
                          <a:ea typeface="UD デジタル 教科書体 NK-R" panose="02020400000000000000" pitchFamily="18" charset="-128"/>
                        </a:rPr>
                        <a:t>更新</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tc>
                <a:extLst>
                  <a:ext uri="{0D108BD9-81ED-4DB2-BD59-A6C34878D82A}">
                    <a16:rowId xmlns:a16="http://schemas.microsoft.com/office/drawing/2014/main" val="3821910032"/>
                  </a:ext>
                </a:extLst>
              </a:tr>
              <a:tr h="337898">
                <a:tc>
                  <a:txBody>
                    <a:bodyPr/>
                    <a:lstStyle/>
                    <a:p>
                      <a:pPr algn="just"/>
                      <a:r>
                        <a:rPr lang="en-US" sz="1600" kern="100" dirty="0">
                          <a:effectLst/>
                          <a:latin typeface="UD デジタル 教科書体 NK-R" panose="02020400000000000000" pitchFamily="18" charset="-128"/>
                          <a:ea typeface="UD デジタル 教科書体 NK-R" panose="02020400000000000000" pitchFamily="18" charset="-128"/>
                        </a:rPr>
                        <a:t> </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B w="12700" cap="flat" cmpd="sng" algn="ctr">
                      <a:solidFill>
                        <a:schemeClr val="tx1"/>
                      </a:solidFill>
                      <a:prstDash val="solid"/>
                      <a:round/>
                      <a:headEnd type="none" w="med" len="med"/>
                      <a:tailEnd type="none" w="med" len="med"/>
                    </a:lnB>
                  </a:tcPr>
                </a:tc>
                <a:tc>
                  <a:txBody>
                    <a:bodyPr/>
                    <a:lstStyle/>
                    <a:p>
                      <a:pPr algn="just"/>
                      <a:r>
                        <a:rPr lang="en-US" sz="1600" kern="100" dirty="0">
                          <a:effectLst/>
                          <a:latin typeface="UD デジタル 教科書体 NK-R" panose="02020400000000000000" pitchFamily="18" charset="-128"/>
                          <a:ea typeface="UD デジタル 教科書体 NK-R" panose="02020400000000000000" pitchFamily="18" charset="-128"/>
                        </a:rPr>
                        <a:t>DROP</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B w="12700" cap="flat" cmpd="sng" algn="ctr">
                      <a:solidFill>
                        <a:schemeClr val="tx1"/>
                      </a:solidFill>
                      <a:prstDash val="solid"/>
                      <a:round/>
                      <a:headEnd type="none" w="med" len="med"/>
                      <a:tailEnd type="none" w="med" len="med"/>
                    </a:lnB>
                  </a:tcPr>
                </a:tc>
                <a:tc>
                  <a:txBody>
                    <a:bodyPr/>
                    <a:lstStyle/>
                    <a:p>
                      <a:pPr algn="just"/>
                      <a:r>
                        <a:rPr lang="ja-JP" sz="1600" kern="100" dirty="0">
                          <a:effectLst/>
                          <a:latin typeface="UD デジタル 教科書体 NK-R" panose="02020400000000000000" pitchFamily="18" charset="-128"/>
                          <a:ea typeface="UD デジタル 教科書体 NK-R" panose="02020400000000000000" pitchFamily="18" charset="-128"/>
                        </a:rPr>
                        <a:t>削除</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7492532"/>
                  </a:ext>
                </a:extLst>
              </a:tr>
              <a:tr h="387415">
                <a:tc gridSpan="3">
                  <a:txBody>
                    <a:bodyPr/>
                    <a:lstStyle/>
                    <a:p>
                      <a:pPr algn="just"/>
                      <a:r>
                        <a:rPr kumimoji="1" lang="en-US" altLang="ja-JP" sz="1600" b="1" i="0" kern="1200" dirty="0">
                          <a:solidFill>
                            <a:schemeClr val="tx1"/>
                          </a:solidFill>
                          <a:effectLst/>
                          <a:latin typeface="UD デジタル 教科書体 NK-R" panose="02020400000000000000" pitchFamily="18" charset="-128"/>
                          <a:ea typeface="UD デジタル 教科書体 NK-R" panose="02020400000000000000" pitchFamily="18" charset="-128"/>
                          <a:cs typeface="+mn-cs"/>
                        </a:rPr>
                        <a:t>DCL(Data Control Language:</a:t>
                      </a:r>
                      <a:r>
                        <a:rPr kumimoji="1" lang="ja-JP" altLang="en-US" sz="1600" b="1" i="0" kern="1200" dirty="0">
                          <a:solidFill>
                            <a:schemeClr val="tx1"/>
                          </a:solidFill>
                          <a:effectLst/>
                          <a:latin typeface="UD デジタル 教科書体 NK-R" panose="02020400000000000000" pitchFamily="18" charset="-128"/>
                          <a:ea typeface="UD デジタル 教科書体 NK-R" panose="02020400000000000000" pitchFamily="18" charset="-128"/>
                          <a:cs typeface="+mn-cs"/>
                        </a:rPr>
                        <a:t>データ制御言語</a:t>
                      </a:r>
                      <a:r>
                        <a:rPr kumimoji="1" lang="en-US" altLang="ja-JP" sz="1600" b="1" i="0" kern="1200" dirty="0">
                          <a:solidFill>
                            <a:schemeClr val="tx1"/>
                          </a:solidFill>
                          <a:effectLst/>
                          <a:latin typeface="UD デジタル 教科書体 NK-R" panose="02020400000000000000" pitchFamily="18" charset="-128"/>
                          <a:ea typeface="UD デジタル 教科書体 NK-R" panose="02020400000000000000" pitchFamily="18" charset="-128"/>
                          <a:cs typeface="+mn-cs"/>
                        </a:rPr>
                        <a:t>)</a:t>
                      </a:r>
                      <a:endParaRPr lang="ja-JP" sz="1400" b="1"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93754" marR="93754" marT="46877" marB="46877"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1720664677"/>
                  </a:ext>
                </a:extLst>
              </a:tr>
              <a:tr h="288683">
                <a:tc>
                  <a:txBody>
                    <a:bodyPr/>
                    <a:lstStyle/>
                    <a:p>
                      <a:pPr algn="just"/>
                      <a:r>
                        <a:rPr lang="en-US" sz="1600" kern="100" dirty="0">
                          <a:solidFill>
                            <a:sysClr val="windowText" lastClr="000000"/>
                          </a:solidFill>
                          <a:effectLst/>
                          <a:latin typeface="UD デジタル 教科書体 NK-R" panose="02020400000000000000" pitchFamily="18" charset="-128"/>
                          <a:ea typeface="UD デジタル 教科書体 NK-R" panose="02020400000000000000" pitchFamily="18" charset="-128"/>
                        </a:rPr>
                        <a:t> </a:t>
                      </a:r>
                      <a:endParaRPr lang="ja-JP" sz="1600" kern="100" dirty="0">
                        <a:solidFill>
                          <a:sysClr val="windowText" lastClr="000000"/>
                        </a:solidFill>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just"/>
                      <a:r>
                        <a:rPr lang="en-US" sz="1600" kern="100" dirty="0">
                          <a:effectLst/>
                          <a:latin typeface="UD デジタル 教科書体 NK-R" panose="02020400000000000000" pitchFamily="18" charset="-128"/>
                          <a:ea typeface="UD デジタル 教科書体 NK-R" panose="02020400000000000000" pitchFamily="18" charset="-128"/>
                        </a:rPr>
                        <a:t>COMMIT</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just"/>
                      <a:r>
                        <a:rPr lang="ja-JP" sz="1600" kern="100" dirty="0">
                          <a:effectLst/>
                          <a:latin typeface="UD デジタル 教科書体 NK-R" panose="02020400000000000000" pitchFamily="18" charset="-128"/>
                          <a:ea typeface="UD デジタル 教科書体 NK-R" panose="02020400000000000000" pitchFamily="18" charset="-128"/>
                        </a:rPr>
                        <a:t>トランザクションの確定</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3582653"/>
                  </a:ext>
                </a:extLst>
              </a:tr>
              <a:tr h="301705">
                <a:tc>
                  <a:txBody>
                    <a:bodyPr/>
                    <a:lstStyle/>
                    <a:p>
                      <a:pPr algn="just"/>
                      <a:r>
                        <a:rPr lang="en-US" sz="1600" kern="100" dirty="0">
                          <a:effectLst/>
                          <a:latin typeface="UD デジタル 教科書体 NK-R" panose="02020400000000000000" pitchFamily="18" charset="-128"/>
                          <a:ea typeface="UD デジタル 教科書体 NK-R" panose="02020400000000000000" pitchFamily="18" charset="-128"/>
                        </a:rPr>
                        <a:t> </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just"/>
                      <a:r>
                        <a:rPr lang="en-US" sz="1600" kern="100" dirty="0">
                          <a:effectLst/>
                          <a:latin typeface="UD デジタル 教科書体 NK-R" panose="02020400000000000000" pitchFamily="18" charset="-128"/>
                          <a:ea typeface="UD デジタル 教科書体 NK-R" panose="02020400000000000000" pitchFamily="18" charset="-128"/>
                        </a:rPr>
                        <a:t>ROLLBACK</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just"/>
                      <a:r>
                        <a:rPr lang="ja-JP" sz="1600" kern="100" dirty="0">
                          <a:effectLst/>
                          <a:latin typeface="UD デジタル 教科書体 NK-R" panose="02020400000000000000" pitchFamily="18" charset="-128"/>
                          <a:ea typeface="UD デジタル 教科書体 NK-R" panose="02020400000000000000" pitchFamily="18" charset="-128"/>
                        </a:rPr>
                        <a:t>トランザクションの取り消し</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8132057"/>
                  </a:ext>
                </a:extLst>
              </a:tr>
              <a:tr h="381243">
                <a:tc>
                  <a:txBody>
                    <a:bodyPr/>
                    <a:lstStyle/>
                    <a:p>
                      <a:pPr algn="just"/>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just"/>
                      <a:r>
                        <a:rPr lang="en-US" sz="1600" kern="100" dirty="0">
                          <a:effectLst/>
                          <a:latin typeface="UD デジタル 教科書体 NK-R" panose="02020400000000000000" pitchFamily="18" charset="-128"/>
                          <a:ea typeface="UD デジタル 教科書体 NK-R" panose="02020400000000000000" pitchFamily="18" charset="-128"/>
                        </a:rPr>
                        <a:t>GRANT</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just"/>
                      <a:r>
                        <a:rPr lang="ja-JP" sz="1600" kern="100" dirty="0">
                          <a:effectLst/>
                          <a:latin typeface="UD デジタル 教科書体 NK-R" panose="02020400000000000000" pitchFamily="18" charset="-128"/>
                          <a:ea typeface="UD デジタル 教科書体 NK-R" panose="02020400000000000000" pitchFamily="18" charset="-128"/>
                        </a:rPr>
                        <a:t>権限の付与</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3247773"/>
                  </a:ext>
                </a:extLst>
              </a:tr>
              <a:tr h="381243">
                <a:tc>
                  <a:txBody>
                    <a:bodyPr/>
                    <a:lstStyle/>
                    <a:p>
                      <a:pPr algn="just"/>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T w="6350" cap="flat" cmpd="sng" algn="ctr">
                      <a:solidFill>
                        <a:schemeClr val="tx1"/>
                      </a:solidFill>
                      <a:prstDash val="solid"/>
                      <a:round/>
                      <a:headEnd type="none" w="med" len="med"/>
                      <a:tailEnd type="none" w="med" len="med"/>
                    </a:lnT>
                  </a:tcPr>
                </a:tc>
                <a:tc>
                  <a:txBody>
                    <a:bodyPr/>
                    <a:lstStyle/>
                    <a:p>
                      <a:pPr algn="just"/>
                      <a:r>
                        <a:rPr lang="en-US" sz="1600" b="0" kern="100" dirty="0">
                          <a:effectLst/>
                          <a:latin typeface="UD デジタル 教科書体 NK-R" panose="02020400000000000000" pitchFamily="18" charset="-128"/>
                          <a:ea typeface="UD デジタル 教科書体 NK-R" panose="02020400000000000000" pitchFamily="18" charset="-128"/>
                        </a:rPr>
                        <a:t>REVOKE</a:t>
                      </a:r>
                      <a:endParaRPr lang="ja-JP" sz="1600" b="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T w="6350" cap="flat" cmpd="sng" algn="ctr">
                      <a:solidFill>
                        <a:schemeClr val="tx1"/>
                      </a:solidFill>
                      <a:prstDash val="solid"/>
                      <a:round/>
                      <a:headEnd type="none" w="med" len="med"/>
                      <a:tailEnd type="none" w="med" len="med"/>
                    </a:lnT>
                  </a:tcPr>
                </a:tc>
                <a:tc>
                  <a:txBody>
                    <a:bodyPr/>
                    <a:lstStyle/>
                    <a:p>
                      <a:pPr algn="just"/>
                      <a:r>
                        <a:rPr lang="ja-JP" sz="1600" kern="100" dirty="0">
                          <a:effectLst/>
                          <a:latin typeface="UD デジタル 教科書体 NK-R" panose="02020400000000000000" pitchFamily="18" charset="-128"/>
                          <a:ea typeface="UD デジタル 教科書体 NK-R" panose="02020400000000000000" pitchFamily="18" charset="-128"/>
                        </a:rPr>
                        <a:t>権限の剥奪</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T w="63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180101231"/>
                  </a:ext>
                </a:extLst>
              </a:tr>
            </a:tbl>
          </a:graphicData>
        </a:graphic>
      </p:graphicFrame>
      <mc:AlternateContent xmlns:mc="http://schemas.openxmlformats.org/markup-compatibility/2006" xmlns:p14="http://schemas.microsoft.com/office/powerpoint/2010/main">
        <mc:Choice Requires="p14">
          <p:contentPart p14:bwMode="auto" r:id="rId2">
            <p14:nvContentPartPr>
              <p14:cNvPr id="3" name="インク 2">
                <a:extLst>
                  <a:ext uri="{FF2B5EF4-FFF2-40B4-BE49-F238E27FC236}">
                    <a16:creationId xmlns:a16="http://schemas.microsoft.com/office/drawing/2014/main" id="{2013C7B4-50A8-4D63-8211-F6C4F4638C10}"/>
                  </a:ext>
                </a:extLst>
              </p14:cNvPr>
              <p14:cNvContentPartPr/>
              <p14:nvPr/>
            </p14:nvContentPartPr>
            <p14:xfrm>
              <a:off x="1519200" y="1741680"/>
              <a:ext cx="5002560" cy="86400"/>
            </p14:xfrm>
          </p:contentPart>
        </mc:Choice>
        <mc:Fallback xmlns="">
          <p:pic>
            <p:nvPicPr>
              <p:cNvPr id="3" name="インク 2">
                <a:extLst>
                  <a:ext uri="{FF2B5EF4-FFF2-40B4-BE49-F238E27FC236}">
                    <a16:creationId xmlns:a16="http://schemas.microsoft.com/office/drawing/2014/main" id="{2013C7B4-50A8-4D63-8211-F6C4F4638C10}"/>
                  </a:ext>
                </a:extLst>
              </p:cNvPr>
              <p:cNvPicPr/>
              <p:nvPr/>
            </p:nvPicPr>
            <p:blipFill>
              <a:blip r:embed="rId3"/>
              <a:stretch>
                <a:fillRect/>
              </a:stretch>
            </p:blipFill>
            <p:spPr>
              <a:xfrm>
                <a:off x="1503360" y="1678320"/>
                <a:ext cx="503388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インク 5">
                <a:extLst>
                  <a:ext uri="{FF2B5EF4-FFF2-40B4-BE49-F238E27FC236}">
                    <a16:creationId xmlns:a16="http://schemas.microsoft.com/office/drawing/2014/main" id="{21BFF0E0-D11A-4D65-9A02-CB017C426D55}"/>
                  </a:ext>
                </a:extLst>
              </p14:cNvPr>
              <p14:cNvContentPartPr/>
              <p14:nvPr/>
            </p14:nvContentPartPr>
            <p14:xfrm>
              <a:off x="177480" y="1565640"/>
              <a:ext cx="4354920" cy="3099960"/>
            </p14:xfrm>
          </p:contentPart>
        </mc:Choice>
        <mc:Fallback xmlns="">
          <p:pic>
            <p:nvPicPr>
              <p:cNvPr id="6" name="インク 5">
                <a:extLst>
                  <a:ext uri="{FF2B5EF4-FFF2-40B4-BE49-F238E27FC236}">
                    <a16:creationId xmlns:a16="http://schemas.microsoft.com/office/drawing/2014/main" id="{21BFF0E0-D11A-4D65-9A02-CB017C426D55}"/>
                  </a:ext>
                </a:extLst>
              </p:cNvPr>
              <p:cNvPicPr/>
              <p:nvPr/>
            </p:nvPicPr>
            <p:blipFill>
              <a:blip r:embed="rId5"/>
              <a:stretch>
                <a:fillRect/>
              </a:stretch>
            </p:blipFill>
            <p:spPr>
              <a:xfrm>
                <a:off x="168120" y="1556280"/>
                <a:ext cx="4373640" cy="3118680"/>
              </a:xfrm>
              <a:prstGeom prst="rect">
                <a:avLst/>
              </a:prstGeom>
            </p:spPr>
          </p:pic>
        </mc:Fallback>
      </mc:AlternateContent>
    </p:spTree>
    <p:extLst>
      <p:ext uri="{BB962C8B-B14F-4D97-AF65-F5344CB8AC3E}">
        <p14:creationId xmlns:p14="http://schemas.microsoft.com/office/powerpoint/2010/main" val="9020933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やってみよう</a:t>
            </a:r>
          </a:p>
        </p:txBody>
      </p:sp>
      <p:sp>
        <p:nvSpPr>
          <p:cNvPr id="3" name="コンテンツ プレースホルダー 2"/>
          <p:cNvSpPr>
            <a:spLocks noGrp="1"/>
          </p:cNvSpPr>
          <p:nvPr>
            <p:ph idx="1"/>
          </p:nvPr>
        </p:nvSpPr>
        <p:spPr>
          <a:xfrm>
            <a:off x="933450" y="4276725"/>
            <a:ext cx="10515600" cy="2657475"/>
          </a:xfrm>
        </p:spPr>
        <p:txBody>
          <a:bodyPr>
            <a:normAutofit lnSpcReduction="10000"/>
          </a:bodyPr>
          <a:lstStyle/>
          <a:p>
            <a:pPr marL="514350" indent="-514350">
              <a:buFont typeface="+mj-lt"/>
              <a:buAutoNum type="arabicPeriod"/>
            </a:pPr>
            <a:r>
              <a:rPr kumimoji="1" lang="en-US" altLang="ja-JP" sz="2800" dirty="0"/>
              <a:t>XAMPP</a:t>
            </a:r>
            <a:r>
              <a:rPr kumimoji="1" lang="ja-JP" altLang="en-US" sz="2800" dirty="0"/>
              <a:t>コンソールから</a:t>
            </a:r>
            <a:r>
              <a:rPr kumimoji="1" lang="en-US" altLang="ja-JP" sz="2800" dirty="0"/>
              <a:t>shell</a:t>
            </a:r>
            <a:r>
              <a:rPr kumimoji="1" lang="ja-JP" altLang="en-US" sz="2800" dirty="0"/>
              <a:t>を起動</a:t>
            </a:r>
            <a:endParaRPr kumimoji="1" lang="en-US" altLang="ja-JP" sz="2800" dirty="0"/>
          </a:p>
          <a:p>
            <a:pPr marL="514350" indent="-514350">
              <a:buFont typeface="+mj-lt"/>
              <a:buAutoNum type="arabicPeriod"/>
            </a:pPr>
            <a:r>
              <a:rPr lang="ja-JP" altLang="en-US" sz="2800" dirty="0"/>
              <a:t>起動後「</a:t>
            </a:r>
            <a:r>
              <a:rPr lang="en-US" altLang="ja-JP" sz="2800" dirty="0" err="1"/>
              <a:t>chcp</a:t>
            </a:r>
            <a:r>
              <a:rPr lang="en-US" altLang="ja-JP" sz="2800" dirty="0"/>
              <a:t> 65001</a:t>
            </a:r>
            <a:r>
              <a:rPr lang="ja-JP" altLang="en-US" sz="2800" dirty="0"/>
              <a:t>」を入力</a:t>
            </a:r>
            <a:r>
              <a:rPr lang="en-US" altLang="ja-JP" sz="2800" dirty="0"/>
              <a:t>(</a:t>
            </a:r>
            <a:r>
              <a:rPr lang="en-US" altLang="ja-JP" sz="2800" dirty="0" err="1"/>
              <a:t>cmd</a:t>
            </a:r>
            <a:r>
              <a:rPr lang="ja-JP" altLang="en-US" sz="2800" dirty="0"/>
              <a:t>の文字コード変更</a:t>
            </a:r>
            <a:r>
              <a:rPr lang="en-US" altLang="ja-JP" sz="2800" dirty="0"/>
              <a:t>)</a:t>
            </a:r>
          </a:p>
          <a:p>
            <a:pPr marL="514350" indent="-514350">
              <a:buFont typeface="+mj-lt"/>
              <a:buAutoNum type="arabicPeriod"/>
            </a:pPr>
            <a:r>
              <a:rPr lang="ja-JP" altLang="en-US" sz="2800" dirty="0"/>
              <a:t>「</a:t>
            </a:r>
            <a:r>
              <a:rPr lang="en-US" altLang="ja-JP" sz="2800" dirty="0" err="1"/>
              <a:t>mysql</a:t>
            </a:r>
            <a:r>
              <a:rPr lang="en-US" altLang="ja-JP" sz="2800" dirty="0"/>
              <a:t>\bin\mysql.exe -u root -p</a:t>
            </a:r>
            <a:r>
              <a:rPr lang="ja-JP" altLang="en-US" sz="2800" dirty="0"/>
              <a:t>」と入力</a:t>
            </a:r>
            <a:endParaRPr lang="en-US" altLang="ja-JP" sz="2800" dirty="0"/>
          </a:p>
          <a:p>
            <a:pPr marL="514350" indent="-514350">
              <a:buFont typeface="+mj-lt"/>
              <a:buAutoNum type="arabicPeriod"/>
            </a:pPr>
            <a:r>
              <a:rPr lang="en-US" altLang="ja-JP" sz="2800" dirty="0"/>
              <a:t>【Enter password:】</a:t>
            </a:r>
            <a:r>
              <a:rPr lang="ja-JP" altLang="en-US" sz="2800" dirty="0"/>
              <a:t>と表示されるがそのままエンターキーを押す</a:t>
            </a:r>
            <a:endParaRPr lang="en-US" altLang="ja-JP" sz="2800" dirty="0"/>
          </a:p>
          <a:p>
            <a:pPr marL="514350" indent="-514350">
              <a:buFont typeface="+mj-lt"/>
              <a:buAutoNum type="arabicPeriod"/>
            </a:pPr>
            <a:r>
              <a:rPr lang="ja-JP" altLang="en-US" sz="2800" dirty="0"/>
              <a:t>右の画像のようになれば起動完了</a:t>
            </a:r>
            <a:endParaRPr kumimoji="1" lang="ja-JP" altLang="en-US" sz="2800" dirty="0"/>
          </a:p>
        </p:txBody>
      </p:sp>
      <p:grpSp>
        <p:nvGrpSpPr>
          <p:cNvPr id="6" name="グループ化 5"/>
          <p:cNvGrpSpPr/>
          <p:nvPr/>
        </p:nvGrpSpPr>
        <p:grpSpPr>
          <a:xfrm>
            <a:off x="933450" y="1147083"/>
            <a:ext cx="4171986" cy="2710542"/>
            <a:chOff x="3152775" y="1217613"/>
            <a:chExt cx="3983456" cy="2588054"/>
          </a:xfrm>
        </p:grpSpPr>
        <p:pic>
          <p:nvPicPr>
            <p:cNvPr id="4" name="図 3"/>
            <p:cNvPicPr>
              <a:picLocks noChangeAspect="1"/>
            </p:cNvPicPr>
            <p:nvPr/>
          </p:nvPicPr>
          <p:blipFill>
            <a:blip r:embed="rId3"/>
            <a:stretch>
              <a:fillRect/>
            </a:stretch>
          </p:blipFill>
          <p:spPr>
            <a:xfrm>
              <a:off x="3152775" y="1217613"/>
              <a:ext cx="3983456" cy="2588054"/>
            </a:xfrm>
            <a:prstGeom prst="rect">
              <a:avLst/>
            </a:prstGeom>
          </p:spPr>
        </p:pic>
        <p:sp>
          <p:nvSpPr>
            <p:cNvPr id="5" name="正方形/長方形 4">
              <a:extLst>
                <a:ext uri="{FF2B5EF4-FFF2-40B4-BE49-F238E27FC236}">
                  <a16:creationId xmlns:a16="http://schemas.microsoft.com/office/drawing/2014/main" id="{04626308-1C07-46DA-B1AF-36CADA11C676}"/>
                </a:ext>
              </a:extLst>
            </p:cNvPr>
            <p:cNvSpPr/>
            <p:nvPr/>
          </p:nvSpPr>
          <p:spPr>
            <a:xfrm>
              <a:off x="6629400" y="1802605"/>
              <a:ext cx="459581" cy="1381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8" name="図 7"/>
          <p:cNvPicPr>
            <a:picLocks noChangeAspect="1"/>
          </p:cNvPicPr>
          <p:nvPr/>
        </p:nvPicPr>
        <p:blipFill rotWithShape="1">
          <a:blip r:embed="rId4"/>
          <a:srcRect r="13376" b="30444"/>
          <a:stretch/>
        </p:blipFill>
        <p:spPr>
          <a:xfrm>
            <a:off x="5615356" y="1147083"/>
            <a:ext cx="5833694" cy="2710542"/>
          </a:xfrm>
          <a:prstGeom prst="rect">
            <a:avLst/>
          </a:prstGeom>
        </p:spPr>
      </p:pic>
      <p:sp>
        <p:nvSpPr>
          <p:cNvPr id="7" name="スライド番号プレースホルダー 6"/>
          <p:cNvSpPr>
            <a:spLocks noGrp="1"/>
          </p:cNvSpPr>
          <p:nvPr>
            <p:ph type="sldNum" sz="quarter" idx="12"/>
          </p:nvPr>
        </p:nvSpPr>
        <p:spPr/>
        <p:txBody>
          <a:bodyPr/>
          <a:lstStyle/>
          <a:p>
            <a:fld id="{5A94AD81-C81A-455B-A87B-15031EE15849}" type="slidenum">
              <a:rPr kumimoji="1" lang="ja-JP" altLang="en-US" smtClean="0"/>
              <a:t>35</a:t>
            </a:fld>
            <a:endParaRPr kumimoji="1" lang="ja-JP" altLang="en-US"/>
          </a:p>
        </p:txBody>
      </p:sp>
    </p:spTree>
    <p:extLst>
      <p:ext uri="{BB962C8B-B14F-4D97-AF65-F5344CB8AC3E}">
        <p14:creationId xmlns:p14="http://schemas.microsoft.com/office/powerpoint/2010/main" val="11647853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SQL</a:t>
            </a:r>
            <a:r>
              <a:rPr lang="ja-JP" altLang="en-US" dirty="0"/>
              <a:t>を使って</a:t>
            </a:r>
            <a:r>
              <a:rPr kumimoji="1" lang="ja-JP" altLang="en-US" dirty="0"/>
              <a:t>データの表示をしてみよう</a:t>
            </a:r>
          </a:p>
        </p:txBody>
      </p:sp>
      <p:sp>
        <p:nvSpPr>
          <p:cNvPr id="3" name="コンテンツ プレースホルダー 2"/>
          <p:cNvSpPr>
            <a:spLocks noGrp="1"/>
          </p:cNvSpPr>
          <p:nvPr>
            <p:ph idx="1"/>
          </p:nvPr>
        </p:nvSpPr>
        <p:spPr>
          <a:xfrm>
            <a:off x="838200" y="4457700"/>
            <a:ext cx="11106150" cy="2219325"/>
          </a:xfrm>
        </p:spPr>
        <p:txBody>
          <a:bodyPr>
            <a:normAutofit/>
          </a:bodyPr>
          <a:lstStyle/>
          <a:p>
            <a:pPr marL="514350" indent="-514350">
              <a:buFont typeface="+mj-lt"/>
              <a:buAutoNum type="arabicPeriod"/>
            </a:pPr>
            <a:r>
              <a:rPr kumimoji="1" lang="ja-JP" altLang="en-US" sz="2800" dirty="0"/>
              <a:t>「</a:t>
            </a:r>
            <a:r>
              <a:rPr lang="en-US" altLang="ja-JP" sz="2800" dirty="0"/>
              <a:t>SHOW DATABASES;</a:t>
            </a:r>
            <a:r>
              <a:rPr kumimoji="1" lang="ja-JP" altLang="en-US" sz="2800" dirty="0"/>
              <a:t>」で</a:t>
            </a:r>
            <a:r>
              <a:rPr kumimoji="1" lang="en-US" altLang="ja-JP" sz="2800" dirty="0"/>
              <a:t>DB</a:t>
            </a:r>
            <a:r>
              <a:rPr kumimoji="1" lang="ja-JP" altLang="en-US" sz="2800" dirty="0"/>
              <a:t>の一覧表示</a:t>
            </a:r>
            <a:endParaRPr kumimoji="1" lang="en-US" altLang="ja-JP" sz="2800" dirty="0"/>
          </a:p>
          <a:p>
            <a:pPr marL="514350" indent="-514350">
              <a:buFont typeface="+mj-lt"/>
              <a:buAutoNum type="arabicPeriod"/>
            </a:pPr>
            <a:r>
              <a:rPr lang="ja-JP" altLang="en-US" sz="2800" dirty="0"/>
              <a:t>「</a:t>
            </a:r>
            <a:r>
              <a:rPr lang="en-US" altLang="ja-JP" sz="2800" dirty="0"/>
              <a:t>USE </a:t>
            </a:r>
            <a:r>
              <a:rPr lang="en-US" altLang="ja-JP" sz="2800" dirty="0" err="1"/>
              <a:t>db_emp</a:t>
            </a:r>
            <a:r>
              <a:rPr lang="en-US" altLang="ja-JP" sz="2800" dirty="0"/>
              <a:t>;</a:t>
            </a:r>
            <a:r>
              <a:rPr lang="ja-JP" altLang="en-US" sz="2800" dirty="0"/>
              <a:t>」で使用する</a:t>
            </a:r>
            <a:r>
              <a:rPr lang="en-US" altLang="ja-JP" sz="2800" dirty="0"/>
              <a:t>DB</a:t>
            </a:r>
            <a:r>
              <a:rPr lang="ja-JP" altLang="en-US" sz="2800" dirty="0"/>
              <a:t>の選択</a:t>
            </a:r>
            <a:endParaRPr lang="en-US" altLang="ja-JP" sz="2800" dirty="0"/>
          </a:p>
          <a:p>
            <a:pPr marL="514350" indent="-514350">
              <a:buFont typeface="+mj-lt"/>
              <a:buAutoNum type="arabicPeriod"/>
            </a:pPr>
            <a:r>
              <a:rPr kumimoji="1" lang="ja-JP" altLang="en-US" sz="2800" dirty="0"/>
              <a:t>「</a:t>
            </a:r>
            <a:r>
              <a:rPr kumimoji="1" lang="en-US" altLang="ja-JP" sz="2800" dirty="0"/>
              <a:t>SHOW TABLES;</a:t>
            </a:r>
            <a:r>
              <a:rPr kumimoji="1" lang="ja-JP" altLang="en-US" sz="2800" dirty="0"/>
              <a:t>」でテーブルの一覧表示</a:t>
            </a:r>
            <a:endParaRPr kumimoji="1" lang="en-US" altLang="ja-JP" sz="2800" dirty="0"/>
          </a:p>
          <a:p>
            <a:pPr marL="514350" indent="-514350">
              <a:buFont typeface="+mj-lt"/>
              <a:buAutoNum type="arabicPeriod"/>
            </a:pPr>
            <a:r>
              <a:rPr lang="ja-JP" altLang="en-US" sz="2800" dirty="0"/>
              <a:t>「</a:t>
            </a:r>
            <a:r>
              <a:rPr lang="en-US" altLang="ja-JP" sz="2800" dirty="0"/>
              <a:t>SELECT * FROM </a:t>
            </a:r>
            <a:r>
              <a:rPr lang="en-US" altLang="ja-JP" sz="2800" dirty="0" err="1"/>
              <a:t>emp</a:t>
            </a:r>
            <a:r>
              <a:rPr lang="en-US" altLang="ja-JP" sz="2800" dirty="0"/>
              <a:t>;</a:t>
            </a:r>
            <a:r>
              <a:rPr lang="ja-JP" altLang="en-US" sz="2800" dirty="0"/>
              <a:t>」で</a:t>
            </a:r>
            <a:r>
              <a:rPr lang="en-US" altLang="ja-JP" sz="2800" dirty="0" err="1"/>
              <a:t>emp</a:t>
            </a:r>
            <a:r>
              <a:rPr lang="ja-JP" altLang="en-US" sz="2800" dirty="0"/>
              <a:t>テーブルのデータをすべて表示</a:t>
            </a:r>
            <a:endParaRPr kumimoji="1" lang="ja-JP" altLang="en-US" sz="2800" dirty="0"/>
          </a:p>
        </p:txBody>
      </p:sp>
      <p:pic>
        <p:nvPicPr>
          <p:cNvPr id="4" name="図 3"/>
          <p:cNvPicPr>
            <a:picLocks noChangeAspect="1"/>
          </p:cNvPicPr>
          <p:nvPr/>
        </p:nvPicPr>
        <p:blipFill rotWithShape="1">
          <a:blip r:embed="rId2"/>
          <a:srcRect t="1229" r="62490" b="30601"/>
          <a:stretch/>
        </p:blipFill>
        <p:spPr>
          <a:xfrm>
            <a:off x="460804" y="1506433"/>
            <a:ext cx="2445481" cy="2571749"/>
          </a:xfrm>
          <a:prstGeom prst="rect">
            <a:avLst/>
          </a:prstGeom>
        </p:spPr>
      </p:pic>
      <p:pic>
        <p:nvPicPr>
          <p:cNvPr id="5" name="図 4"/>
          <p:cNvPicPr>
            <a:picLocks noChangeAspect="1"/>
          </p:cNvPicPr>
          <p:nvPr/>
        </p:nvPicPr>
        <p:blipFill rotWithShape="1">
          <a:blip r:embed="rId3"/>
          <a:srcRect r="62964" b="53279"/>
          <a:stretch/>
        </p:blipFill>
        <p:spPr>
          <a:xfrm>
            <a:off x="3496232" y="1509400"/>
            <a:ext cx="3518931" cy="2568782"/>
          </a:xfrm>
          <a:prstGeom prst="rect">
            <a:avLst/>
          </a:prstGeom>
        </p:spPr>
      </p:pic>
      <p:pic>
        <p:nvPicPr>
          <p:cNvPr id="6" name="図 5"/>
          <p:cNvPicPr>
            <a:picLocks noChangeAspect="1"/>
          </p:cNvPicPr>
          <p:nvPr/>
        </p:nvPicPr>
        <p:blipFill rotWithShape="1">
          <a:blip r:embed="rId4"/>
          <a:srcRect r="18143" b="19399"/>
          <a:stretch/>
        </p:blipFill>
        <p:spPr>
          <a:xfrm>
            <a:off x="7834868" y="1504950"/>
            <a:ext cx="4338637" cy="2472038"/>
          </a:xfrm>
          <a:prstGeom prst="rect">
            <a:avLst/>
          </a:prstGeom>
        </p:spPr>
      </p:pic>
      <p:sp>
        <p:nvSpPr>
          <p:cNvPr id="7" name="右矢印 6"/>
          <p:cNvSpPr/>
          <p:nvPr/>
        </p:nvSpPr>
        <p:spPr>
          <a:xfrm>
            <a:off x="2129742" y="2549991"/>
            <a:ext cx="130906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右矢印 7"/>
          <p:cNvSpPr/>
          <p:nvPr/>
        </p:nvSpPr>
        <p:spPr>
          <a:xfrm>
            <a:off x="6713316" y="2549991"/>
            <a:ext cx="98396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スライド番号プレースホルダー 8"/>
          <p:cNvSpPr>
            <a:spLocks noGrp="1"/>
          </p:cNvSpPr>
          <p:nvPr>
            <p:ph type="sldNum" sz="quarter" idx="12"/>
          </p:nvPr>
        </p:nvSpPr>
        <p:spPr/>
        <p:txBody>
          <a:bodyPr/>
          <a:lstStyle/>
          <a:p>
            <a:fld id="{5A94AD81-C81A-455B-A87B-15031EE15849}" type="slidenum">
              <a:rPr kumimoji="1" lang="ja-JP" altLang="en-US" smtClean="0"/>
              <a:t>36</a:t>
            </a:fld>
            <a:endParaRPr kumimoji="1" lang="ja-JP" altLang="en-US"/>
          </a:p>
        </p:txBody>
      </p:sp>
    </p:spTree>
    <p:extLst>
      <p:ext uri="{BB962C8B-B14F-4D97-AF65-F5344CB8AC3E}">
        <p14:creationId xmlns:p14="http://schemas.microsoft.com/office/powerpoint/2010/main" val="6501906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データの表示と抽出</a:t>
            </a:r>
            <a:endParaRPr kumimoji="1" lang="ja-JP" altLang="en-US" dirty="0"/>
          </a:p>
        </p:txBody>
      </p:sp>
      <p:sp>
        <p:nvSpPr>
          <p:cNvPr id="3" name="サブタイトル 2"/>
          <p:cNvSpPr>
            <a:spLocks noGrp="1"/>
          </p:cNvSpPr>
          <p:nvPr>
            <p:ph type="body" idx="1"/>
          </p:nvPr>
        </p:nvSpPr>
        <p:spPr>
          <a:xfrm>
            <a:off x="3242930" y="5159781"/>
            <a:ext cx="7017488" cy="1565110"/>
          </a:xfrm>
        </p:spPr>
        <p:txBody>
          <a:bodyPr>
            <a:normAutofit/>
          </a:bodyPr>
          <a:lstStyle/>
          <a:p>
            <a:r>
              <a:rPr kumimoji="1" lang="en-US" altLang="ja-JP" dirty="0"/>
              <a:t>SELECT</a:t>
            </a:r>
            <a:r>
              <a:rPr kumimoji="1" lang="ja-JP" altLang="en-US" dirty="0"/>
              <a:t>句</a:t>
            </a:r>
            <a:r>
              <a:rPr kumimoji="1" lang="en-US" altLang="ja-JP" dirty="0"/>
              <a:t>	</a:t>
            </a:r>
            <a:r>
              <a:rPr lang="ja-JP" altLang="en-US" dirty="0"/>
              <a:t>列別名</a:t>
            </a:r>
            <a:endParaRPr kumimoji="1" lang="en-US" altLang="ja-JP" dirty="0"/>
          </a:p>
          <a:p>
            <a:r>
              <a:rPr lang="en-US" altLang="ja-JP" dirty="0"/>
              <a:t>WHERE</a:t>
            </a:r>
            <a:r>
              <a:rPr lang="ja-JP" altLang="en-US" dirty="0"/>
              <a:t>句</a:t>
            </a:r>
            <a:r>
              <a:rPr lang="en-US" altLang="ja-JP" dirty="0"/>
              <a:t>	</a:t>
            </a:r>
            <a:r>
              <a:rPr lang="ja-JP" altLang="en-US" dirty="0"/>
              <a:t>比較演算子・論理演算子</a:t>
            </a:r>
            <a:endParaRPr lang="en-US" altLang="ja-JP"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37</a:t>
            </a:fld>
            <a:endParaRPr kumimoji="1" lang="ja-JP" altLang="en-US"/>
          </a:p>
        </p:txBody>
      </p:sp>
    </p:spTree>
    <p:extLst>
      <p:ext uri="{BB962C8B-B14F-4D97-AF65-F5344CB8AC3E}">
        <p14:creationId xmlns:p14="http://schemas.microsoft.com/office/powerpoint/2010/main" val="2355225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phpMyAdmin</a:t>
            </a:r>
            <a:r>
              <a:rPr lang="ja-JP" altLang="en-US" dirty="0" err="1"/>
              <a:t>での</a:t>
            </a:r>
            <a:r>
              <a:rPr lang="en-US" altLang="ja-JP" dirty="0"/>
              <a:t>SQL</a:t>
            </a:r>
            <a:r>
              <a:rPr lang="ja-JP" altLang="en-US" dirty="0"/>
              <a:t>実行方法</a:t>
            </a:r>
            <a:endParaRPr kumimoji="1" lang="ja-JP" altLang="en-US" dirty="0"/>
          </a:p>
        </p:txBody>
      </p:sp>
      <p:sp>
        <p:nvSpPr>
          <p:cNvPr id="3" name="コンテンツ プレースホルダー 2"/>
          <p:cNvSpPr>
            <a:spLocks noGrp="1"/>
          </p:cNvSpPr>
          <p:nvPr>
            <p:ph idx="1"/>
          </p:nvPr>
        </p:nvSpPr>
        <p:spPr>
          <a:xfrm>
            <a:off x="518559" y="4361301"/>
            <a:ext cx="11526295" cy="2375829"/>
          </a:xfrm>
        </p:spPr>
        <p:txBody>
          <a:bodyPr>
            <a:normAutofit/>
          </a:bodyPr>
          <a:lstStyle/>
          <a:p>
            <a:pPr marL="742950" indent="-742950">
              <a:buFont typeface="+mj-lt"/>
              <a:buAutoNum type="arabicPeriod"/>
            </a:pPr>
            <a:r>
              <a:rPr lang="ja-JP" altLang="en-US" dirty="0"/>
              <a:t>使用するテーブルをクリック</a:t>
            </a:r>
            <a:endParaRPr lang="en-US" altLang="ja-JP" dirty="0"/>
          </a:p>
          <a:p>
            <a:pPr marL="742950" indent="-742950">
              <a:buFont typeface="+mj-lt"/>
              <a:buAutoNum type="arabicPeriod"/>
            </a:pPr>
            <a:r>
              <a:rPr kumimoji="1" lang="en-US" altLang="ja-JP" dirty="0"/>
              <a:t>SQL</a:t>
            </a:r>
            <a:r>
              <a:rPr kumimoji="1" lang="ja-JP" altLang="en-US" dirty="0"/>
              <a:t>タブをクリック</a:t>
            </a:r>
            <a:endParaRPr kumimoji="1" lang="en-US" altLang="ja-JP" dirty="0"/>
          </a:p>
          <a:p>
            <a:pPr marL="742950" indent="-742950">
              <a:buFont typeface="+mj-lt"/>
              <a:buAutoNum type="arabicPeriod"/>
            </a:pPr>
            <a:r>
              <a:rPr lang="ja-JP" altLang="en-US" dirty="0"/>
              <a:t>テキストエディタに</a:t>
            </a:r>
            <a:r>
              <a:rPr lang="en-US" altLang="ja-JP" dirty="0"/>
              <a:t>SQL</a:t>
            </a:r>
            <a:r>
              <a:rPr lang="ja-JP" altLang="en-US" dirty="0"/>
              <a:t>を記述し、右下の実行をクリック</a:t>
            </a:r>
            <a:endParaRPr kumimoji="1" lang="ja-JP" altLang="en-US" dirty="0"/>
          </a:p>
        </p:txBody>
      </p:sp>
      <p:pic>
        <p:nvPicPr>
          <p:cNvPr id="4" name="図 3"/>
          <p:cNvPicPr>
            <a:picLocks noChangeAspect="1"/>
          </p:cNvPicPr>
          <p:nvPr/>
        </p:nvPicPr>
        <p:blipFill rotWithShape="1">
          <a:blip r:embed="rId2"/>
          <a:srcRect t="14022" r="69095" b="38498"/>
          <a:stretch/>
        </p:blipFill>
        <p:spPr>
          <a:xfrm>
            <a:off x="518560" y="1562867"/>
            <a:ext cx="3200441" cy="2441575"/>
          </a:xfrm>
          <a:prstGeom prst="rect">
            <a:avLst/>
          </a:prstGeom>
        </p:spPr>
      </p:pic>
      <p:grpSp>
        <p:nvGrpSpPr>
          <p:cNvPr id="7" name="グループ化 6"/>
          <p:cNvGrpSpPr/>
          <p:nvPr/>
        </p:nvGrpSpPr>
        <p:grpSpPr>
          <a:xfrm>
            <a:off x="4493934" y="1549647"/>
            <a:ext cx="2222459" cy="2441575"/>
            <a:chOff x="4038641" y="1562867"/>
            <a:chExt cx="2222459" cy="2441575"/>
          </a:xfrm>
        </p:grpSpPr>
        <p:pic>
          <p:nvPicPr>
            <p:cNvPr id="5" name="図 4"/>
            <p:cNvPicPr>
              <a:picLocks noChangeAspect="1"/>
            </p:cNvPicPr>
            <p:nvPr/>
          </p:nvPicPr>
          <p:blipFill rotWithShape="1">
            <a:blip r:embed="rId3"/>
            <a:srcRect l="12953" t="6760" r="70216" b="59428"/>
            <a:stretch/>
          </p:blipFill>
          <p:spPr>
            <a:xfrm>
              <a:off x="4038641" y="1562867"/>
              <a:ext cx="2222459" cy="2441575"/>
            </a:xfrm>
            <a:prstGeom prst="rect">
              <a:avLst/>
            </a:prstGeom>
          </p:spPr>
        </p:pic>
        <p:sp>
          <p:nvSpPr>
            <p:cNvPr id="6" name="正方形/長方形 5"/>
            <p:cNvSpPr/>
            <p:nvPr/>
          </p:nvSpPr>
          <p:spPr>
            <a:xfrm>
              <a:off x="5074920" y="1737360"/>
              <a:ext cx="441960" cy="1981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8" name="図 7"/>
          <p:cNvPicPr>
            <a:picLocks noChangeAspect="1"/>
          </p:cNvPicPr>
          <p:nvPr/>
        </p:nvPicPr>
        <p:blipFill rotWithShape="1">
          <a:blip r:embed="rId4"/>
          <a:srcRect l="15347" t="17770" r="75576" b="75421"/>
          <a:stretch/>
        </p:blipFill>
        <p:spPr>
          <a:xfrm>
            <a:off x="7455203" y="1562867"/>
            <a:ext cx="3357134" cy="1377183"/>
          </a:xfrm>
          <a:prstGeom prst="rect">
            <a:avLst/>
          </a:prstGeom>
        </p:spPr>
      </p:pic>
      <p:grpSp>
        <p:nvGrpSpPr>
          <p:cNvPr id="11" name="グループ化 10"/>
          <p:cNvGrpSpPr/>
          <p:nvPr/>
        </p:nvGrpSpPr>
        <p:grpSpPr>
          <a:xfrm>
            <a:off x="9713787" y="3026542"/>
            <a:ext cx="1098550" cy="977900"/>
            <a:chOff x="11093450" y="3026542"/>
            <a:chExt cx="1098550" cy="977900"/>
          </a:xfrm>
        </p:grpSpPr>
        <p:pic>
          <p:nvPicPr>
            <p:cNvPr id="9" name="図 8"/>
            <p:cNvPicPr>
              <a:picLocks noChangeAspect="1"/>
            </p:cNvPicPr>
            <p:nvPr/>
          </p:nvPicPr>
          <p:blipFill rotWithShape="1">
            <a:blip r:embed="rId4"/>
            <a:srcRect l="90108" t="55863" r="1149" b="29906"/>
            <a:stretch/>
          </p:blipFill>
          <p:spPr>
            <a:xfrm>
              <a:off x="11093450" y="3026542"/>
              <a:ext cx="1098550" cy="977900"/>
            </a:xfrm>
            <a:prstGeom prst="rect">
              <a:avLst/>
            </a:prstGeom>
          </p:spPr>
        </p:pic>
        <p:sp>
          <p:nvSpPr>
            <p:cNvPr id="10" name="正方形/長方形 9"/>
            <p:cNvSpPr/>
            <p:nvPr/>
          </p:nvSpPr>
          <p:spPr>
            <a:xfrm>
              <a:off x="11750040" y="3692474"/>
              <a:ext cx="441960" cy="1981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 name="正方形/長方形 11"/>
          <p:cNvSpPr/>
          <p:nvPr/>
        </p:nvSpPr>
        <p:spPr>
          <a:xfrm>
            <a:off x="1166370" y="3415679"/>
            <a:ext cx="330170" cy="1480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スライド番号プレースホルダー 12"/>
          <p:cNvSpPr>
            <a:spLocks noGrp="1"/>
          </p:cNvSpPr>
          <p:nvPr>
            <p:ph type="sldNum" sz="quarter" idx="12"/>
          </p:nvPr>
        </p:nvSpPr>
        <p:spPr/>
        <p:txBody>
          <a:bodyPr/>
          <a:lstStyle/>
          <a:p>
            <a:fld id="{5A94AD81-C81A-455B-A87B-15031EE15849}" type="slidenum">
              <a:rPr kumimoji="1" lang="ja-JP" altLang="en-US" smtClean="0"/>
              <a:t>38</a:t>
            </a:fld>
            <a:endParaRPr kumimoji="1" lang="ja-JP" altLang="en-US"/>
          </a:p>
        </p:txBody>
      </p:sp>
    </p:spTree>
    <p:extLst>
      <p:ext uri="{BB962C8B-B14F-4D97-AF65-F5344CB8AC3E}">
        <p14:creationId xmlns:p14="http://schemas.microsoft.com/office/powerpoint/2010/main" val="167245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ea typeface="Tahoma" panose="020B0604030504040204" pitchFamily="34" charset="0"/>
              </a:rPr>
              <a:t>SELECT</a:t>
            </a:r>
            <a:r>
              <a:rPr lang="ja-JP" altLang="en-US" dirty="0"/>
              <a:t>句 </a:t>
            </a:r>
            <a:endParaRPr kumimoji="1" lang="ja-JP" altLang="en-US" dirty="0"/>
          </a:p>
        </p:txBody>
      </p:sp>
      <p:sp>
        <p:nvSpPr>
          <p:cNvPr id="3" name="コンテンツ プレースホルダー 2"/>
          <p:cNvSpPr>
            <a:spLocks noGrp="1"/>
          </p:cNvSpPr>
          <p:nvPr>
            <p:ph idx="1"/>
          </p:nvPr>
        </p:nvSpPr>
        <p:spPr>
          <a:xfrm>
            <a:off x="838200" y="949946"/>
            <a:ext cx="10515600" cy="665784"/>
          </a:xfrm>
        </p:spPr>
        <p:txBody>
          <a:bodyPr>
            <a:normAutofit lnSpcReduction="10000"/>
          </a:bodyPr>
          <a:lstStyle/>
          <a:p>
            <a:pPr marL="0" indent="0">
              <a:buNone/>
            </a:pPr>
            <a:r>
              <a:rPr lang="en-US" altLang="ja-JP" dirty="0">
                <a:ea typeface="Tahoma" panose="020B0604030504040204" pitchFamily="34" charset="0"/>
              </a:rPr>
              <a:t>DB</a:t>
            </a:r>
            <a:r>
              <a:rPr lang="ja-JP" altLang="en-US" dirty="0"/>
              <a:t>内のデータを検索・表示する</a:t>
            </a:r>
            <a:endParaRPr lang="en-US" altLang="ja-JP" dirty="0">
              <a:ea typeface="Tahoma" panose="020B0604030504040204" pitchFamily="34" charset="0"/>
            </a:endParaRPr>
          </a:p>
          <a:p>
            <a:pPr marL="0" indent="0">
              <a:buNone/>
            </a:pPr>
            <a:endParaRPr kumimoji="1" lang="en-US" altLang="ja-JP" dirty="0">
              <a:ea typeface="Tahoma" panose="020B0604030504040204" pitchFamily="34" charset="0"/>
            </a:endParaRPr>
          </a:p>
        </p:txBody>
      </p:sp>
      <p:grpSp>
        <p:nvGrpSpPr>
          <p:cNvPr id="8" name="グループ化 7"/>
          <p:cNvGrpSpPr/>
          <p:nvPr/>
        </p:nvGrpSpPr>
        <p:grpSpPr>
          <a:xfrm>
            <a:off x="2228850" y="1969785"/>
            <a:ext cx="7734300" cy="688491"/>
            <a:chOff x="1390650" y="3045309"/>
            <a:chExt cx="8343900" cy="800720"/>
          </a:xfrm>
        </p:grpSpPr>
        <p:sp>
          <p:nvSpPr>
            <p:cNvPr id="7" name="正方形/長方形 6"/>
            <p:cNvSpPr/>
            <p:nvPr/>
          </p:nvSpPr>
          <p:spPr>
            <a:xfrm>
              <a:off x="1390650" y="3045309"/>
              <a:ext cx="8343900" cy="800720"/>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4" name="コンテンツ プレースホルダー 2">
              <a:extLst>
                <a:ext uri="{FF2B5EF4-FFF2-40B4-BE49-F238E27FC236}">
                  <a16:creationId xmlns:a16="http://schemas.microsoft.com/office/drawing/2014/main" id="{30BAD038-E27A-41FE-BE71-FC76911225C0}"/>
                </a:ext>
              </a:extLst>
            </p:cNvPr>
            <p:cNvSpPr txBox="1">
              <a:spLocks/>
            </p:cNvSpPr>
            <p:nvPr/>
          </p:nvSpPr>
          <p:spPr>
            <a:xfrm>
              <a:off x="1647825" y="3214825"/>
              <a:ext cx="7829550" cy="631204"/>
            </a:xfrm>
            <a:prstGeom prst="round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latin typeface="Tahoma" panose="020B0604030504040204" pitchFamily="34" charset="0"/>
                  <a:ea typeface="Tahoma" panose="020B0604030504040204" pitchFamily="34" charset="0"/>
                  <a:cs typeface="Tahoma" panose="020B0604030504040204" pitchFamily="34" charset="0"/>
                </a:rPr>
                <a:t>SELECT</a:t>
              </a:r>
              <a:r>
                <a:rPr lang="ja-JP" altLang="en-US" dirty="0">
                  <a:latin typeface="Tahoma" panose="020B0604030504040204" pitchFamily="34" charset="0"/>
                  <a:cs typeface="Tahoma" panose="020B0604030504040204" pitchFamily="34" charset="0"/>
                </a:rPr>
                <a:t> </a:t>
              </a:r>
              <a:r>
                <a:rPr lang="ja-JP" altLang="en-US" dirty="0">
                  <a:solidFill>
                    <a:schemeClr val="accent1">
                      <a:lumMod val="75000"/>
                    </a:schemeClr>
                  </a:solidFill>
                  <a:latin typeface="Tahoma" panose="020B0604030504040204" pitchFamily="34" charset="0"/>
                  <a:cs typeface="Tahoma" panose="020B0604030504040204" pitchFamily="34" charset="0"/>
                </a:rPr>
                <a:t>カラム名</a:t>
              </a:r>
              <a:r>
                <a:rPr lang="ja-JP" altLang="en-US" dirty="0">
                  <a:latin typeface="Tahoma" panose="020B0604030504040204" pitchFamily="34" charset="0"/>
                  <a:cs typeface="Tahoma" panose="020B0604030504040204" pitchFamily="34" charset="0"/>
                </a:rPr>
                <a:t> </a:t>
              </a:r>
              <a:r>
                <a:rPr lang="en-US" altLang="ja-JP" dirty="0">
                  <a:latin typeface="Tahoma" panose="020B0604030504040204" pitchFamily="34" charset="0"/>
                  <a:ea typeface="Tahoma" panose="020B0604030504040204" pitchFamily="34" charset="0"/>
                  <a:cs typeface="Tahoma" panose="020B0604030504040204" pitchFamily="34" charset="0"/>
                </a:rPr>
                <a:t>FROM </a:t>
              </a:r>
              <a:r>
                <a:rPr lang="ja-JP" altLang="en-US" dirty="0">
                  <a:solidFill>
                    <a:srgbClr val="FF0000"/>
                  </a:solidFill>
                  <a:latin typeface="Tahoma" panose="020B0604030504040204" pitchFamily="34" charset="0"/>
                  <a:cs typeface="Tahoma" panose="020B0604030504040204" pitchFamily="34" charset="0"/>
                </a:rPr>
                <a:t>テーブル名</a:t>
              </a:r>
              <a:r>
                <a:rPr lang="en-US" altLang="ja-JP" dirty="0">
                  <a:latin typeface="Tahoma" panose="020B0604030504040204" pitchFamily="34" charset="0"/>
                  <a:ea typeface="Tahoma" panose="020B0604030504040204" pitchFamily="34" charset="0"/>
                  <a:cs typeface="Tahoma" panose="020B0604030504040204" pitchFamily="34" charset="0"/>
                </a:rPr>
                <a:t>;</a:t>
              </a:r>
            </a:p>
          </p:txBody>
        </p:sp>
      </p:grpSp>
      <p:sp>
        <p:nvSpPr>
          <p:cNvPr id="6" name="コンテンツ プレースホルダー 2">
            <a:extLst>
              <a:ext uri="{FF2B5EF4-FFF2-40B4-BE49-F238E27FC236}">
                <a16:creationId xmlns:a16="http://schemas.microsoft.com/office/drawing/2014/main" id="{30BAD038-E27A-41FE-BE71-FC76911225C0}"/>
              </a:ext>
            </a:extLst>
          </p:cNvPr>
          <p:cNvSpPr txBox="1">
            <a:spLocks/>
          </p:cNvSpPr>
          <p:nvPr/>
        </p:nvSpPr>
        <p:spPr>
          <a:xfrm>
            <a:off x="838200" y="2994347"/>
            <a:ext cx="11210925" cy="613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err="1">
                <a:solidFill>
                  <a:srgbClr val="FF0000"/>
                </a:solidFill>
                <a:latin typeface="Tahoma" panose="020B0604030504040204" pitchFamily="34" charset="0"/>
                <a:ea typeface="Tahoma" panose="020B0604030504040204" pitchFamily="34" charset="0"/>
                <a:cs typeface="Tahoma" panose="020B0604030504040204" pitchFamily="34" charset="0"/>
              </a:rPr>
              <a:t>emp</a:t>
            </a:r>
            <a:r>
              <a:rPr lang="ja-JP" altLang="en-US" dirty="0">
                <a:latin typeface="Tahoma" panose="020B0604030504040204" pitchFamily="34" charset="0"/>
                <a:cs typeface="Tahoma" panose="020B0604030504040204" pitchFamily="34" charset="0"/>
              </a:rPr>
              <a:t>テーブルの</a:t>
            </a:r>
            <a:r>
              <a:rPr lang="en-US" altLang="ja-JP" dirty="0" err="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empno</a:t>
            </a:r>
            <a:r>
              <a:rPr lang="ja-JP" altLang="en-US" dirty="0">
                <a:latin typeface="Tahoma" panose="020B0604030504040204" pitchFamily="34" charset="0"/>
                <a:cs typeface="Tahoma" panose="020B0604030504040204" pitchFamily="34" charset="0"/>
              </a:rPr>
              <a:t>カラムにあるデータを表示</a:t>
            </a:r>
            <a:endParaRPr lang="en-US" altLang="ja-JP" dirty="0">
              <a:latin typeface="Tahoma" panose="020B0604030504040204" pitchFamily="34" charset="0"/>
              <a:ea typeface="Tahoma" panose="020B0604030504040204" pitchFamily="34" charset="0"/>
              <a:cs typeface="Tahoma" panose="020B0604030504040204" pitchFamily="34" charset="0"/>
            </a:endParaRPr>
          </a:p>
        </p:txBody>
      </p:sp>
      <p:sp>
        <p:nvSpPr>
          <p:cNvPr id="5" name="スライド番号プレースホルダー 4"/>
          <p:cNvSpPr>
            <a:spLocks noGrp="1"/>
          </p:cNvSpPr>
          <p:nvPr>
            <p:ph type="sldNum" sz="quarter" idx="12"/>
          </p:nvPr>
        </p:nvSpPr>
        <p:spPr/>
        <p:txBody>
          <a:bodyPr/>
          <a:lstStyle/>
          <a:p>
            <a:fld id="{5A94AD81-C81A-455B-A87B-15031EE15849}" type="slidenum">
              <a:rPr kumimoji="1" lang="ja-JP" altLang="en-US" smtClean="0"/>
              <a:pPr/>
              <a:t>39</a:t>
            </a:fld>
            <a:endParaRPr kumimoji="1" lang="ja-JP" altLang="en-US"/>
          </a:p>
        </p:txBody>
      </p:sp>
      <p:grpSp>
        <p:nvGrpSpPr>
          <p:cNvPr id="13" name="グループ化 12"/>
          <p:cNvGrpSpPr/>
          <p:nvPr/>
        </p:nvGrpSpPr>
        <p:grpSpPr>
          <a:xfrm>
            <a:off x="856659" y="3930578"/>
            <a:ext cx="2744382" cy="2605175"/>
            <a:chOff x="856659" y="3930578"/>
            <a:chExt cx="2744382" cy="2605175"/>
          </a:xfrm>
        </p:grpSpPr>
        <p:pic>
          <p:nvPicPr>
            <p:cNvPr id="10" name="図 9"/>
            <p:cNvPicPr>
              <a:picLocks noChangeAspect="1"/>
            </p:cNvPicPr>
            <p:nvPr/>
          </p:nvPicPr>
          <p:blipFill>
            <a:blip r:embed="rId2"/>
            <a:stretch>
              <a:fillRect/>
            </a:stretch>
          </p:blipFill>
          <p:spPr>
            <a:xfrm>
              <a:off x="856659" y="3930578"/>
              <a:ext cx="2744382" cy="2605175"/>
            </a:xfrm>
            <a:prstGeom prst="rect">
              <a:avLst/>
            </a:prstGeom>
          </p:spPr>
        </p:pic>
        <p:sp>
          <p:nvSpPr>
            <p:cNvPr id="11" name="正方形/長方形 10"/>
            <p:cNvSpPr/>
            <p:nvPr/>
          </p:nvSpPr>
          <p:spPr>
            <a:xfrm>
              <a:off x="1295400" y="5600700"/>
              <a:ext cx="2286000" cy="4953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 name="グループ化 13"/>
          <p:cNvGrpSpPr/>
          <p:nvPr/>
        </p:nvGrpSpPr>
        <p:grpSpPr>
          <a:xfrm>
            <a:off x="5156200" y="3607216"/>
            <a:ext cx="6892925" cy="3161884"/>
            <a:chOff x="5156200" y="3607216"/>
            <a:chExt cx="6892925" cy="3161884"/>
          </a:xfrm>
        </p:grpSpPr>
        <p:pic>
          <p:nvPicPr>
            <p:cNvPr id="9" name="図 8"/>
            <p:cNvPicPr>
              <a:picLocks noChangeAspect="1"/>
            </p:cNvPicPr>
            <p:nvPr/>
          </p:nvPicPr>
          <p:blipFill rotWithShape="1">
            <a:blip r:embed="rId3"/>
            <a:srcRect r="56580"/>
            <a:stretch/>
          </p:blipFill>
          <p:spPr>
            <a:xfrm>
              <a:off x="5268542" y="3682838"/>
              <a:ext cx="6780583" cy="3086262"/>
            </a:xfrm>
            <a:prstGeom prst="rect">
              <a:avLst/>
            </a:prstGeom>
          </p:spPr>
        </p:pic>
        <p:sp>
          <p:nvSpPr>
            <p:cNvPr id="12" name="正方形/長方形 11"/>
            <p:cNvSpPr/>
            <p:nvPr/>
          </p:nvSpPr>
          <p:spPr>
            <a:xfrm>
              <a:off x="5156200" y="3607216"/>
              <a:ext cx="1955800" cy="3161884"/>
            </a:xfrm>
            <a:prstGeom prst="rect">
              <a:avLst/>
            </a:prstGeom>
            <a:noFill/>
            <a:ln w="57150">
              <a:solidFill>
                <a:srgbClr val="3B90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4238202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訓練目標</a:t>
            </a:r>
          </a:p>
        </p:txBody>
      </p:sp>
      <p:sp>
        <p:nvSpPr>
          <p:cNvPr id="3" name="コンテンツ プレースホルダー 2"/>
          <p:cNvSpPr>
            <a:spLocks noGrp="1"/>
          </p:cNvSpPr>
          <p:nvPr>
            <p:ph idx="1"/>
          </p:nvPr>
        </p:nvSpPr>
        <p:spPr>
          <a:xfrm>
            <a:off x="473529" y="1200151"/>
            <a:ext cx="11021785" cy="4988378"/>
          </a:xfrm>
        </p:spPr>
        <p:txBody>
          <a:bodyPr/>
          <a:lstStyle/>
          <a:p>
            <a:pPr marL="742950" indent="-742950">
              <a:buFont typeface="+mj-lt"/>
              <a:buAutoNum type="arabicPeriod"/>
            </a:pPr>
            <a:r>
              <a:rPr kumimoji="1" lang="ja-JP" altLang="en-US" dirty="0"/>
              <a:t>データベースと</a:t>
            </a:r>
            <a:r>
              <a:rPr kumimoji="1" lang="en-US" altLang="ja-JP" dirty="0"/>
              <a:t>SQL</a:t>
            </a:r>
            <a:r>
              <a:rPr kumimoji="1" lang="ja-JP" altLang="en-US" dirty="0"/>
              <a:t>の概要について説明できる</a:t>
            </a:r>
            <a:endParaRPr kumimoji="1" lang="en-US" altLang="ja-JP" dirty="0"/>
          </a:p>
          <a:p>
            <a:pPr marL="742950" indent="-742950">
              <a:buFont typeface="+mj-lt"/>
              <a:buAutoNum type="arabicPeriod"/>
            </a:pPr>
            <a:r>
              <a:rPr lang="ja-JP" altLang="en-US" dirty="0"/>
              <a:t>データベースを扱う環境を構築できる</a:t>
            </a:r>
            <a:endParaRPr lang="en-US" altLang="ja-JP" dirty="0"/>
          </a:p>
          <a:p>
            <a:pPr marL="742950" indent="-742950">
              <a:buFont typeface="+mj-lt"/>
              <a:buAutoNum type="arabicPeriod"/>
            </a:pPr>
            <a:r>
              <a:rPr lang="en-US" altLang="ja-JP" dirty="0"/>
              <a:t>SQL</a:t>
            </a:r>
            <a:r>
              <a:rPr lang="ja-JP" altLang="en-US" dirty="0"/>
              <a:t>を用いてデータベースから特定の</a:t>
            </a:r>
            <a:br>
              <a:rPr lang="en-US" altLang="ja-JP" dirty="0"/>
            </a:br>
            <a:r>
              <a:rPr lang="ja-JP" altLang="en-US" dirty="0"/>
              <a:t>データを抽出できる</a:t>
            </a:r>
            <a:endParaRPr lang="en-US" altLang="ja-JP" dirty="0"/>
          </a:p>
          <a:p>
            <a:pPr marL="742950" indent="-742950">
              <a:buFont typeface="+mj-lt"/>
              <a:buAutoNum type="arabicPeriod"/>
            </a:pPr>
            <a:r>
              <a:rPr lang="en-US" altLang="ja-JP" dirty="0"/>
              <a:t>SQL</a:t>
            </a:r>
            <a:r>
              <a:rPr lang="ja-JP" altLang="en-US" dirty="0"/>
              <a:t>を用いてデータの追加・削除・更新ができる</a:t>
            </a:r>
            <a:endParaRPr lang="en-US" altLang="ja-JP" dirty="0"/>
          </a:p>
          <a:p>
            <a:pPr marL="742950" indent="-742950">
              <a:buFont typeface="+mj-lt"/>
              <a:buAutoNum type="arabicPeriod"/>
            </a:pPr>
            <a:r>
              <a:rPr lang="ja-JP" altLang="en-US" dirty="0"/>
              <a:t>簡易的なデータベースを構築できる</a:t>
            </a:r>
            <a:endParaRPr lang="en-US" altLang="ja-JP" dirty="0"/>
          </a:p>
          <a:p>
            <a:pPr marL="742950" indent="-742950">
              <a:buFont typeface="+mj-lt"/>
              <a:buAutoNum type="arabicPeriod"/>
            </a:pPr>
            <a:endParaRPr kumimoji="1" lang="en-US" altLang="ja-JP" dirty="0"/>
          </a:p>
          <a:p>
            <a:pPr marL="742950" indent="-742950">
              <a:buFont typeface="+mj-lt"/>
              <a:buAutoNum type="arabicPeriod"/>
            </a:pP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4</a:t>
            </a:fld>
            <a:endParaRPr kumimoji="1" lang="ja-JP" altLang="en-US"/>
          </a:p>
        </p:txBody>
      </p:sp>
    </p:spTree>
    <p:extLst>
      <p:ext uri="{BB962C8B-B14F-4D97-AF65-F5344CB8AC3E}">
        <p14:creationId xmlns:p14="http://schemas.microsoft.com/office/powerpoint/2010/main" val="1799605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ea typeface="Tahoma" panose="020B0604030504040204" pitchFamily="34" charset="0"/>
              </a:rPr>
              <a:t>SELECT</a:t>
            </a:r>
            <a:r>
              <a:rPr kumimoji="1" lang="ja-JP" altLang="en-US" dirty="0"/>
              <a:t>句基本 実例</a:t>
            </a:r>
          </a:p>
        </p:txBody>
      </p:sp>
      <p:pic>
        <p:nvPicPr>
          <p:cNvPr id="4" name="図 3"/>
          <p:cNvPicPr>
            <a:picLocks noChangeAspect="1"/>
          </p:cNvPicPr>
          <p:nvPr/>
        </p:nvPicPr>
        <p:blipFill rotWithShape="1">
          <a:blip r:embed="rId2"/>
          <a:srcRect l="79014" t="35555" r="17599" b="26266"/>
          <a:stretch/>
        </p:blipFill>
        <p:spPr>
          <a:xfrm>
            <a:off x="2408956" y="1634371"/>
            <a:ext cx="815035" cy="5166469"/>
          </a:xfrm>
          <a:prstGeom prst="rect">
            <a:avLst/>
          </a:prstGeom>
        </p:spPr>
      </p:pic>
      <p:sp>
        <p:nvSpPr>
          <p:cNvPr id="6" name="正方形/長方形 6"/>
          <p:cNvSpPr/>
          <p:nvPr/>
        </p:nvSpPr>
        <p:spPr>
          <a:xfrm>
            <a:off x="175774" y="954088"/>
            <a:ext cx="5682669" cy="601110"/>
          </a:xfrm>
          <a:prstGeom prst="round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latin typeface="Tahoma" panose="020B0604030504040204" pitchFamily="34" charset="0"/>
                <a:ea typeface="Tahoma" panose="020B0604030504040204" pitchFamily="34" charset="0"/>
                <a:cs typeface="Tahoma" panose="020B0604030504040204" pitchFamily="34" charset="0"/>
              </a:rPr>
              <a:t>SELECT</a:t>
            </a:r>
            <a:r>
              <a:rPr kumimoji="1" lang="en-US" altLang="ja-JP" sz="28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kumimoji="1" lang="en-US" altLang="ja-JP" sz="2800" dirty="0" err="1">
                <a:solidFill>
                  <a:srgbClr val="3B90A3"/>
                </a:solidFill>
                <a:latin typeface="Tahoma" panose="020B0604030504040204" pitchFamily="34" charset="0"/>
                <a:ea typeface="Tahoma" panose="020B0604030504040204" pitchFamily="34" charset="0"/>
                <a:cs typeface="Tahoma" panose="020B0604030504040204" pitchFamily="34" charset="0"/>
              </a:rPr>
              <a:t>empno</a:t>
            </a:r>
            <a:r>
              <a:rPr kumimoji="1" lang="en-US" altLang="ja-JP" sz="28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kumimoji="1" lang="en-US" altLang="ja-JP" sz="2800" dirty="0">
                <a:solidFill>
                  <a:schemeClr val="tx1"/>
                </a:solidFill>
                <a:latin typeface="Tahoma" panose="020B0604030504040204" pitchFamily="34" charset="0"/>
                <a:ea typeface="Tahoma" panose="020B0604030504040204" pitchFamily="34" charset="0"/>
                <a:cs typeface="Tahoma" panose="020B0604030504040204" pitchFamily="34" charset="0"/>
              </a:rPr>
              <a:t>FROM </a:t>
            </a:r>
            <a:r>
              <a:rPr kumimoji="1" lang="en-US" altLang="ja-JP" sz="2800" dirty="0" err="1">
                <a:solidFill>
                  <a:srgbClr val="FF0000"/>
                </a:solidFill>
                <a:latin typeface="Tahoma" panose="020B0604030504040204" pitchFamily="34" charset="0"/>
                <a:ea typeface="Tahoma" panose="020B0604030504040204" pitchFamily="34" charset="0"/>
                <a:cs typeface="Tahoma" panose="020B0604030504040204" pitchFamily="34" charset="0"/>
              </a:rPr>
              <a:t>emp</a:t>
            </a:r>
            <a:r>
              <a:rPr kumimoji="1" lang="en-US" altLang="ja-JP" sz="2800" dirty="0">
                <a:solidFill>
                  <a:schemeClr val="tx1"/>
                </a:solidFill>
                <a:latin typeface="Tahoma" panose="020B0604030504040204" pitchFamily="34" charset="0"/>
                <a:ea typeface="Tahoma" panose="020B0604030504040204" pitchFamily="34" charset="0"/>
                <a:cs typeface="Tahoma" panose="020B0604030504040204" pitchFamily="34" charset="0"/>
              </a:rPr>
              <a:t>;</a:t>
            </a:r>
            <a:endParaRPr kumimoji="1" lang="ja-JP" altLang="en-US" sz="28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2" name="正方形/長方形 6"/>
          <p:cNvSpPr/>
          <p:nvPr/>
        </p:nvSpPr>
        <p:spPr>
          <a:xfrm>
            <a:off x="6333557" y="954088"/>
            <a:ext cx="5682669" cy="601110"/>
          </a:xfrm>
          <a:prstGeom prst="round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latin typeface="Tahoma" panose="020B0604030504040204" pitchFamily="34" charset="0"/>
                <a:ea typeface="Tahoma" panose="020B0604030504040204" pitchFamily="34" charset="0"/>
                <a:cs typeface="Tahoma" panose="020B0604030504040204" pitchFamily="34" charset="0"/>
              </a:rPr>
              <a:t>SELECT</a:t>
            </a:r>
            <a:r>
              <a:rPr kumimoji="1" lang="en-US" altLang="ja-JP" sz="28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kumimoji="1" lang="en-US" altLang="ja-JP" sz="2800" dirty="0" err="1">
                <a:solidFill>
                  <a:srgbClr val="3B90A3"/>
                </a:solidFill>
                <a:latin typeface="Tahoma" panose="020B0604030504040204" pitchFamily="34" charset="0"/>
                <a:ea typeface="Tahoma" panose="020B0604030504040204" pitchFamily="34" charset="0"/>
                <a:cs typeface="Tahoma" panose="020B0604030504040204" pitchFamily="34" charset="0"/>
              </a:rPr>
              <a:t>ename</a:t>
            </a:r>
            <a:r>
              <a:rPr kumimoji="1" lang="en-US" altLang="ja-JP" sz="28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kumimoji="1" lang="en-US" altLang="ja-JP" sz="2800" dirty="0">
                <a:solidFill>
                  <a:schemeClr val="tx1"/>
                </a:solidFill>
                <a:latin typeface="Tahoma" panose="020B0604030504040204" pitchFamily="34" charset="0"/>
                <a:ea typeface="Tahoma" panose="020B0604030504040204" pitchFamily="34" charset="0"/>
                <a:cs typeface="Tahoma" panose="020B0604030504040204" pitchFamily="34" charset="0"/>
              </a:rPr>
              <a:t>FROM </a:t>
            </a:r>
            <a:r>
              <a:rPr kumimoji="1" lang="en-US" altLang="ja-JP" sz="2800" dirty="0" err="1">
                <a:solidFill>
                  <a:srgbClr val="FF0000"/>
                </a:solidFill>
                <a:latin typeface="Tahoma" panose="020B0604030504040204" pitchFamily="34" charset="0"/>
                <a:ea typeface="Tahoma" panose="020B0604030504040204" pitchFamily="34" charset="0"/>
                <a:cs typeface="Tahoma" panose="020B0604030504040204" pitchFamily="34" charset="0"/>
              </a:rPr>
              <a:t>emp</a:t>
            </a:r>
            <a:r>
              <a:rPr kumimoji="1" lang="en-US" altLang="ja-JP" sz="2800" dirty="0">
                <a:solidFill>
                  <a:schemeClr val="tx1"/>
                </a:solidFill>
                <a:latin typeface="Tahoma" panose="020B0604030504040204" pitchFamily="34" charset="0"/>
                <a:ea typeface="Tahoma" panose="020B0604030504040204" pitchFamily="34" charset="0"/>
                <a:cs typeface="Tahoma" panose="020B0604030504040204" pitchFamily="34" charset="0"/>
              </a:rPr>
              <a:t>;</a:t>
            </a:r>
            <a:endParaRPr kumimoji="1" lang="ja-JP" altLang="en-US" sz="28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p:txBody>
      </p:sp>
      <p:pic>
        <p:nvPicPr>
          <p:cNvPr id="13" name="図 12"/>
          <p:cNvPicPr>
            <a:picLocks noChangeAspect="1"/>
          </p:cNvPicPr>
          <p:nvPr/>
        </p:nvPicPr>
        <p:blipFill rotWithShape="1">
          <a:blip r:embed="rId3"/>
          <a:srcRect l="75159" t="37483" r="17698" b="23188"/>
          <a:stretch/>
        </p:blipFill>
        <p:spPr>
          <a:xfrm>
            <a:off x="7841344" y="1634370"/>
            <a:ext cx="1715802" cy="5166469"/>
          </a:xfrm>
          <a:prstGeom prst="rect">
            <a:avLst/>
          </a:prstGeom>
        </p:spPr>
      </p:pic>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t>40</a:t>
            </a:fld>
            <a:endParaRPr kumimoji="1" lang="ja-JP" altLang="en-US"/>
          </a:p>
        </p:txBody>
      </p:sp>
    </p:spTree>
    <p:extLst>
      <p:ext uri="{BB962C8B-B14F-4D97-AF65-F5344CB8AC3E}">
        <p14:creationId xmlns:p14="http://schemas.microsoft.com/office/powerpoint/2010/main" val="828432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ea typeface="Tahoma" panose="020B0604030504040204" pitchFamily="34" charset="0"/>
              </a:rPr>
              <a:t>SELECT</a:t>
            </a:r>
            <a:r>
              <a:rPr lang="ja-JP" altLang="en-US" dirty="0"/>
              <a:t>句 複数カラムの指定 </a:t>
            </a:r>
            <a:endParaRPr kumimoji="1" lang="ja-JP" altLang="en-US" dirty="0"/>
          </a:p>
        </p:txBody>
      </p:sp>
      <p:sp>
        <p:nvSpPr>
          <p:cNvPr id="3" name="コンテンツ プレースホルダー 2"/>
          <p:cNvSpPr>
            <a:spLocks noGrp="1"/>
          </p:cNvSpPr>
          <p:nvPr>
            <p:ph idx="1"/>
          </p:nvPr>
        </p:nvSpPr>
        <p:spPr>
          <a:xfrm>
            <a:off x="816427" y="1247148"/>
            <a:ext cx="10515600" cy="665784"/>
          </a:xfrm>
        </p:spPr>
        <p:txBody>
          <a:bodyPr>
            <a:normAutofit lnSpcReduction="10000"/>
          </a:bodyPr>
          <a:lstStyle/>
          <a:p>
            <a:pPr marL="0" indent="0">
              <a:buNone/>
            </a:pPr>
            <a:r>
              <a:rPr lang="ja-JP" altLang="en-US" dirty="0"/>
              <a:t>複数カラムの指定</a:t>
            </a:r>
            <a:endParaRPr lang="en-US" altLang="ja-JP" dirty="0">
              <a:ea typeface="Tahoma" panose="020B0604030504040204" pitchFamily="34" charset="0"/>
            </a:endParaRPr>
          </a:p>
          <a:p>
            <a:pPr marL="0" indent="0">
              <a:buNone/>
            </a:pPr>
            <a:endParaRPr lang="en-US" altLang="ja-JP" dirty="0">
              <a:ea typeface="Tahoma" panose="020B0604030504040204" pitchFamily="34" charset="0"/>
            </a:endParaRPr>
          </a:p>
          <a:p>
            <a:pPr marL="0" indent="0">
              <a:buNone/>
            </a:pPr>
            <a:endParaRPr kumimoji="1" lang="en-US" altLang="ja-JP" dirty="0">
              <a:ea typeface="Tahoma" panose="020B0604030504040204" pitchFamily="34" charset="0"/>
            </a:endParaRPr>
          </a:p>
        </p:txBody>
      </p:sp>
      <p:grpSp>
        <p:nvGrpSpPr>
          <p:cNvPr id="8" name="グループ化 7"/>
          <p:cNvGrpSpPr/>
          <p:nvPr/>
        </p:nvGrpSpPr>
        <p:grpSpPr>
          <a:xfrm>
            <a:off x="1274181" y="1937478"/>
            <a:ext cx="10057847" cy="688491"/>
            <a:chOff x="1390650" y="3045309"/>
            <a:chExt cx="7082535" cy="800720"/>
          </a:xfrm>
        </p:grpSpPr>
        <p:sp>
          <p:nvSpPr>
            <p:cNvPr id="7" name="正方形/長方形 6"/>
            <p:cNvSpPr/>
            <p:nvPr/>
          </p:nvSpPr>
          <p:spPr>
            <a:xfrm>
              <a:off x="1390650" y="3045309"/>
              <a:ext cx="6948778" cy="800720"/>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4" name="コンテンツ プレースホルダー 2">
              <a:extLst>
                <a:ext uri="{FF2B5EF4-FFF2-40B4-BE49-F238E27FC236}">
                  <a16:creationId xmlns:a16="http://schemas.microsoft.com/office/drawing/2014/main" id="{30BAD038-E27A-41FE-BE71-FC76911225C0}"/>
                </a:ext>
              </a:extLst>
            </p:cNvPr>
            <p:cNvSpPr txBox="1">
              <a:spLocks/>
            </p:cNvSpPr>
            <p:nvPr/>
          </p:nvSpPr>
          <p:spPr>
            <a:xfrm>
              <a:off x="1390650" y="3214825"/>
              <a:ext cx="7082535" cy="631204"/>
            </a:xfrm>
            <a:prstGeom prst="round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800" dirty="0">
                  <a:latin typeface="Tahoma" panose="020B0604030504040204" pitchFamily="34" charset="0"/>
                  <a:ea typeface="Tahoma" panose="020B0604030504040204" pitchFamily="34" charset="0"/>
                  <a:cs typeface="Tahoma" panose="020B0604030504040204" pitchFamily="34" charset="0"/>
                </a:rPr>
                <a:t>SELECT</a:t>
              </a:r>
              <a:r>
                <a:rPr lang="ja-JP" altLang="en-US" sz="2800" dirty="0">
                  <a:latin typeface="Tahoma" panose="020B0604030504040204" pitchFamily="34" charset="0"/>
                  <a:cs typeface="Tahoma" panose="020B0604030504040204" pitchFamily="34" charset="0"/>
                </a:rPr>
                <a:t> カラム名</a:t>
              </a:r>
              <a:r>
                <a:rPr lang="en-US" altLang="ja-JP" sz="2800" dirty="0">
                  <a:latin typeface="Tahoma" panose="020B0604030504040204" pitchFamily="34" charset="0"/>
                  <a:ea typeface="Tahoma" panose="020B0604030504040204" pitchFamily="34" charset="0"/>
                  <a:cs typeface="Tahoma" panose="020B0604030504040204" pitchFamily="34" charset="0"/>
                </a:rPr>
                <a:t>1</a:t>
              </a:r>
              <a:r>
                <a:rPr lang="ja-JP" altLang="en-US" sz="2800" dirty="0">
                  <a:latin typeface="Tahoma" panose="020B0604030504040204" pitchFamily="34" charset="0"/>
                  <a:cs typeface="Tahoma" panose="020B0604030504040204" pitchFamily="34" charset="0"/>
                </a:rPr>
                <a:t> </a:t>
              </a:r>
              <a:r>
                <a:rPr lang="en-US" altLang="ja-JP" sz="28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ja-JP" altLang="en-US" sz="2800" dirty="0">
                  <a:solidFill>
                    <a:srgbClr val="FF0000"/>
                  </a:solidFill>
                  <a:latin typeface="Tahoma" panose="020B0604030504040204" pitchFamily="34" charset="0"/>
                  <a:cs typeface="Tahoma" panose="020B0604030504040204" pitchFamily="34" charset="0"/>
                </a:rPr>
                <a:t>カラム名</a:t>
              </a:r>
              <a:r>
                <a:rPr lang="en-US" altLang="ja-JP" sz="2800" dirty="0">
                  <a:solidFill>
                    <a:srgbClr val="FF0000"/>
                  </a:solidFill>
                  <a:latin typeface="Tahoma" panose="020B0604030504040204" pitchFamily="34" charset="0"/>
                  <a:ea typeface="Tahoma" panose="020B0604030504040204" pitchFamily="34" charset="0"/>
                  <a:cs typeface="Tahoma" panose="020B0604030504040204" pitchFamily="34" charset="0"/>
                </a:rPr>
                <a:t>2</a:t>
              </a:r>
              <a:r>
                <a:rPr lang="ja-JP" altLang="en-US" sz="2800" dirty="0">
                  <a:solidFill>
                    <a:srgbClr val="FF0000"/>
                  </a:solidFill>
                  <a:latin typeface="Tahoma" panose="020B0604030504040204" pitchFamily="34" charset="0"/>
                  <a:cs typeface="Tahoma" panose="020B0604030504040204" pitchFamily="34" charset="0"/>
                </a:rPr>
                <a:t> </a:t>
              </a:r>
              <a:r>
                <a:rPr lang="en-US" altLang="ja-JP" sz="2800" dirty="0">
                  <a:solidFill>
                    <a:srgbClr val="FF0000"/>
                  </a:solidFill>
                  <a:latin typeface="Tahoma" panose="020B0604030504040204" pitchFamily="34" charset="0"/>
                  <a:ea typeface="Tahoma" panose="020B0604030504040204" pitchFamily="34" charset="0"/>
                  <a:cs typeface="Tahoma" panose="020B0604030504040204" pitchFamily="34" charset="0"/>
                </a:rPr>
                <a:t>,</a:t>
              </a:r>
              <a:r>
                <a:rPr lang="en-US" altLang="ja-JP" sz="2800" dirty="0">
                  <a:latin typeface="Tahoma" panose="020B0604030504040204" pitchFamily="34" charset="0"/>
                  <a:ea typeface="Tahoma" panose="020B0604030504040204" pitchFamily="34" charset="0"/>
                  <a:cs typeface="Tahoma" panose="020B0604030504040204" pitchFamily="34" charset="0"/>
                </a:rPr>
                <a:t> </a:t>
              </a:r>
              <a:r>
                <a:rPr lang="ja-JP" altLang="en-US" sz="2800" dirty="0">
                  <a:solidFill>
                    <a:srgbClr val="FF0000"/>
                  </a:solidFill>
                  <a:latin typeface="Tahoma" panose="020B0604030504040204" pitchFamily="34" charset="0"/>
                  <a:cs typeface="Tahoma" panose="020B0604030504040204" pitchFamily="34" charset="0"/>
                </a:rPr>
                <a:t>・・・カラム名ｎ</a:t>
              </a:r>
              <a:r>
                <a:rPr lang="en-US" altLang="ja-JP" sz="28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altLang="ja-JP" sz="2800" dirty="0">
                  <a:latin typeface="Tahoma" panose="020B0604030504040204" pitchFamily="34" charset="0"/>
                  <a:ea typeface="Tahoma" panose="020B0604030504040204" pitchFamily="34" charset="0"/>
                  <a:cs typeface="Tahoma" panose="020B0604030504040204" pitchFamily="34" charset="0"/>
                </a:rPr>
                <a:t>FROM </a:t>
              </a:r>
              <a:r>
                <a:rPr lang="ja-JP" altLang="en-US" sz="2800" dirty="0">
                  <a:latin typeface="Tahoma" panose="020B0604030504040204" pitchFamily="34" charset="0"/>
                  <a:cs typeface="Tahoma" panose="020B0604030504040204" pitchFamily="34" charset="0"/>
                </a:rPr>
                <a:t>テーブル名</a:t>
              </a:r>
              <a:r>
                <a:rPr lang="en-US" altLang="ja-JP" sz="2800" dirty="0">
                  <a:latin typeface="Tahoma" panose="020B0604030504040204" pitchFamily="34" charset="0"/>
                  <a:ea typeface="Tahoma" panose="020B0604030504040204" pitchFamily="34" charset="0"/>
                  <a:cs typeface="Tahoma" panose="020B0604030504040204" pitchFamily="34" charset="0"/>
                </a:rPr>
                <a:t>;</a:t>
              </a:r>
            </a:p>
          </p:txBody>
        </p:sp>
      </p:grpSp>
      <p:sp>
        <p:nvSpPr>
          <p:cNvPr id="9" name="コンテンツ プレースホルダー 2"/>
          <p:cNvSpPr txBox="1">
            <a:spLocks/>
          </p:cNvSpPr>
          <p:nvPr/>
        </p:nvSpPr>
        <p:spPr>
          <a:xfrm>
            <a:off x="816428" y="4066548"/>
            <a:ext cx="10515600" cy="6657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latin typeface="Tahoma" panose="020B0604030504040204" pitchFamily="34" charset="0"/>
                <a:cs typeface="Tahoma" panose="020B0604030504040204" pitchFamily="34" charset="0"/>
              </a:rPr>
              <a:t>全てのカラムを指定</a:t>
            </a:r>
            <a:endParaRPr lang="en-US" altLang="ja-JP"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altLang="ja-JP"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endParaRPr>
          </a:p>
        </p:txBody>
      </p:sp>
      <p:grpSp>
        <p:nvGrpSpPr>
          <p:cNvPr id="10" name="グループ化 9"/>
          <p:cNvGrpSpPr/>
          <p:nvPr/>
        </p:nvGrpSpPr>
        <p:grpSpPr>
          <a:xfrm>
            <a:off x="1274180" y="4779585"/>
            <a:ext cx="10057847" cy="688491"/>
            <a:chOff x="1390650" y="3045309"/>
            <a:chExt cx="7082535" cy="800720"/>
          </a:xfrm>
        </p:grpSpPr>
        <p:sp>
          <p:nvSpPr>
            <p:cNvPr id="11" name="正方形/長方形 6"/>
            <p:cNvSpPr/>
            <p:nvPr/>
          </p:nvSpPr>
          <p:spPr>
            <a:xfrm>
              <a:off x="1390650" y="3045309"/>
              <a:ext cx="6948778" cy="800720"/>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12" name="コンテンツ プレースホルダー 2">
              <a:extLst>
                <a:ext uri="{FF2B5EF4-FFF2-40B4-BE49-F238E27FC236}">
                  <a16:creationId xmlns:a16="http://schemas.microsoft.com/office/drawing/2014/main" id="{30BAD038-E27A-41FE-BE71-FC76911225C0}"/>
                </a:ext>
              </a:extLst>
            </p:cNvPr>
            <p:cNvSpPr txBox="1">
              <a:spLocks/>
            </p:cNvSpPr>
            <p:nvPr/>
          </p:nvSpPr>
          <p:spPr>
            <a:xfrm>
              <a:off x="1390650" y="3214825"/>
              <a:ext cx="7082535" cy="631204"/>
            </a:xfrm>
            <a:prstGeom prst="round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800" dirty="0">
                  <a:latin typeface="Tahoma" panose="020B0604030504040204" pitchFamily="34" charset="0"/>
                  <a:ea typeface="Tahoma" panose="020B0604030504040204" pitchFamily="34" charset="0"/>
                  <a:cs typeface="Tahoma" panose="020B0604030504040204" pitchFamily="34" charset="0"/>
                </a:rPr>
                <a:t>SELECT</a:t>
              </a:r>
              <a:r>
                <a:rPr lang="ja-JP" altLang="en-US" sz="2800" dirty="0">
                  <a:latin typeface="Tahoma" panose="020B0604030504040204" pitchFamily="34" charset="0"/>
                  <a:cs typeface="Tahoma" panose="020B0604030504040204" pitchFamily="34" charset="0"/>
                </a:rPr>
                <a:t> </a:t>
              </a:r>
              <a:r>
                <a:rPr lang="ja-JP" altLang="en-US" sz="2800" dirty="0">
                  <a:solidFill>
                    <a:srgbClr val="FF0000"/>
                  </a:solidFill>
                  <a:latin typeface="Tahoma" panose="020B0604030504040204" pitchFamily="34" charset="0"/>
                  <a:cs typeface="Tahoma" panose="020B0604030504040204" pitchFamily="34" charset="0"/>
                </a:rPr>
                <a:t>*</a:t>
              </a:r>
              <a:r>
                <a:rPr lang="ja-JP" altLang="en-US" sz="2800" dirty="0">
                  <a:latin typeface="Tahoma" panose="020B0604030504040204" pitchFamily="34" charset="0"/>
                  <a:cs typeface="Tahoma" panose="020B0604030504040204" pitchFamily="34" charset="0"/>
                </a:rPr>
                <a:t> </a:t>
              </a:r>
              <a:r>
                <a:rPr lang="en-US" altLang="ja-JP" sz="2800" dirty="0">
                  <a:latin typeface="Tahoma" panose="020B0604030504040204" pitchFamily="34" charset="0"/>
                  <a:ea typeface="Tahoma" panose="020B0604030504040204" pitchFamily="34" charset="0"/>
                  <a:cs typeface="Tahoma" panose="020B0604030504040204" pitchFamily="34" charset="0"/>
                </a:rPr>
                <a:t>FROM </a:t>
              </a:r>
              <a:r>
                <a:rPr lang="ja-JP" altLang="en-US" sz="2800" dirty="0">
                  <a:latin typeface="Tahoma" panose="020B0604030504040204" pitchFamily="34" charset="0"/>
                  <a:cs typeface="Tahoma" panose="020B0604030504040204" pitchFamily="34" charset="0"/>
                </a:rPr>
                <a:t>テーブル名</a:t>
              </a:r>
              <a:r>
                <a:rPr lang="en-US" altLang="ja-JP" sz="2800" dirty="0">
                  <a:latin typeface="Tahoma" panose="020B0604030504040204" pitchFamily="34" charset="0"/>
                  <a:ea typeface="Tahoma" panose="020B0604030504040204" pitchFamily="34" charset="0"/>
                  <a:cs typeface="Tahoma" panose="020B0604030504040204" pitchFamily="34" charset="0"/>
                </a:rPr>
                <a:t>;</a:t>
              </a:r>
            </a:p>
          </p:txBody>
        </p:sp>
      </p:grpSp>
      <p:sp>
        <p:nvSpPr>
          <p:cNvPr id="14" name="コンテンツ プレースホルダー 2"/>
          <p:cNvSpPr txBox="1">
            <a:spLocks/>
          </p:cNvSpPr>
          <p:nvPr/>
        </p:nvSpPr>
        <p:spPr>
          <a:xfrm>
            <a:off x="816427" y="2771726"/>
            <a:ext cx="10515600" cy="95118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r>
              <a:rPr lang="ja-JP" altLang="en-US" dirty="0">
                <a:latin typeface="Tahoma" panose="020B0604030504040204" pitchFamily="34" charset="0"/>
                <a:cs typeface="Tahoma" panose="020B0604030504040204" pitchFamily="34" charset="0"/>
              </a:rPr>
              <a:t>実行結果のカラムの並びは カラム名</a:t>
            </a:r>
            <a:r>
              <a:rPr lang="en-US" altLang="ja-JP" dirty="0">
                <a:latin typeface="Tahoma" panose="020B0604030504040204" pitchFamily="34" charset="0"/>
                <a:ea typeface="Tahoma" panose="020B0604030504040204" pitchFamily="34" charset="0"/>
                <a:cs typeface="Tahoma" panose="020B0604030504040204" pitchFamily="34" charset="0"/>
              </a:rPr>
              <a:t>1 </a:t>
            </a:r>
            <a:r>
              <a:rPr lang="ja-JP" altLang="en-US" dirty="0">
                <a:latin typeface="Tahoma" panose="020B0604030504040204" pitchFamily="34" charset="0"/>
                <a:cs typeface="Tahoma" panose="020B0604030504040204" pitchFamily="34" charset="0"/>
              </a:rPr>
              <a:t>カラム名</a:t>
            </a:r>
            <a:r>
              <a:rPr lang="en-US" altLang="ja-JP" dirty="0">
                <a:latin typeface="Tahoma" panose="020B0604030504040204" pitchFamily="34" charset="0"/>
                <a:ea typeface="Tahoma" panose="020B0604030504040204" pitchFamily="34" charset="0"/>
                <a:cs typeface="Tahoma" panose="020B0604030504040204" pitchFamily="34" charset="0"/>
              </a:rPr>
              <a:t>2 </a:t>
            </a:r>
            <a:r>
              <a:rPr lang="ja-JP" altLang="en-US" dirty="0">
                <a:latin typeface="Tahoma" panose="020B0604030504040204" pitchFamily="34" charset="0"/>
                <a:cs typeface="Tahoma" panose="020B0604030504040204" pitchFamily="34" charset="0"/>
              </a:rPr>
              <a:t>・・・</a:t>
            </a:r>
            <a:br>
              <a:rPr lang="en-US" altLang="ja-JP" dirty="0">
                <a:latin typeface="Tahoma" panose="020B0604030504040204" pitchFamily="34" charset="0"/>
                <a:ea typeface="Tahoma" panose="020B0604030504040204" pitchFamily="34" charset="0"/>
                <a:cs typeface="Tahoma" panose="020B0604030504040204" pitchFamily="34" charset="0"/>
              </a:rPr>
            </a:br>
            <a:r>
              <a:rPr lang="ja-JP" altLang="en-US" dirty="0">
                <a:latin typeface="Tahoma" panose="020B0604030504040204" pitchFamily="34" charset="0"/>
                <a:cs typeface="Tahoma" panose="020B0604030504040204" pitchFamily="34" charset="0"/>
              </a:rPr>
              <a:t>となる。</a:t>
            </a:r>
            <a:endParaRPr lang="en-US" altLang="ja-JP" dirty="0">
              <a:latin typeface="Tahoma" panose="020B0604030504040204" pitchFamily="34" charset="0"/>
              <a:ea typeface="Tahoma" panose="020B0604030504040204" pitchFamily="34" charset="0"/>
              <a:cs typeface="Tahoma" panose="020B0604030504040204" pitchFamily="34" charset="0"/>
            </a:endParaRPr>
          </a:p>
        </p:txBody>
      </p:sp>
      <p:sp>
        <p:nvSpPr>
          <p:cNvPr id="15" name="コンテンツ プレースホルダー 2"/>
          <p:cNvSpPr txBox="1">
            <a:spLocks/>
          </p:cNvSpPr>
          <p:nvPr/>
        </p:nvSpPr>
        <p:spPr>
          <a:xfrm>
            <a:off x="816426" y="5515329"/>
            <a:ext cx="10753727" cy="6575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r>
              <a:rPr lang="ja-JP" altLang="en-US" dirty="0">
                <a:latin typeface="Tahoma" panose="020B0604030504040204" pitchFamily="34" charset="0"/>
                <a:cs typeface="Tahoma" panose="020B0604030504040204" pitchFamily="34" charset="0"/>
              </a:rPr>
              <a:t>ただし使用には注意が必要。</a:t>
            </a:r>
            <a:endParaRPr lang="en-US" altLang="ja-JP" dirty="0">
              <a:latin typeface="Tahoma" panose="020B0604030504040204" pitchFamily="34" charset="0"/>
              <a:ea typeface="Tahoma" panose="020B0604030504040204" pitchFamily="34" charset="0"/>
              <a:cs typeface="Tahoma" panose="020B0604030504040204" pitchFamily="34" charset="0"/>
            </a:endParaRPr>
          </a:p>
        </p:txBody>
      </p:sp>
      <p:sp>
        <p:nvSpPr>
          <p:cNvPr id="5" name="スライド番号プレースホルダー 4"/>
          <p:cNvSpPr>
            <a:spLocks noGrp="1"/>
          </p:cNvSpPr>
          <p:nvPr>
            <p:ph type="sldNum" sz="quarter" idx="12"/>
          </p:nvPr>
        </p:nvSpPr>
        <p:spPr/>
        <p:txBody>
          <a:bodyPr/>
          <a:lstStyle/>
          <a:p>
            <a:fld id="{5A94AD81-C81A-455B-A87B-15031EE15849}" type="slidenum">
              <a:rPr kumimoji="1" lang="ja-JP" altLang="en-US" smtClean="0"/>
              <a:pPr/>
              <a:t>41</a:t>
            </a:fld>
            <a:endParaRPr kumimoji="1" lang="ja-JP" altLang="en-US"/>
          </a:p>
        </p:txBody>
      </p:sp>
      <mc:AlternateContent xmlns:mc="http://schemas.openxmlformats.org/markup-compatibility/2006" xmlns:p14="http://schemas.microsoft.com/office/powerpoint/2010/main">
        <mc:Choice Requires="p14">
          <p:contentPart p14:bwMode="auto" r:id="rId3">
            <p14:nvContentPartPr>
              <p14:cNvPr id="6" name="インク 5">
                <a:extLst>
                  <a:ext uri="{FF2B5EF4-FFF2-40B4-BE49-F238E27FC236}">
                    <a16:creationId xmlns:a16="http://schemas.microsoft.com/office/drawing/2014/main" id="{ECBEA647-475D-493A-B110-BED489ACB6A7}"/>
                  </a:ext>
                </a:extLst>
              </p14:cNvPr>
              <p14:cNvContentPartPr/>
              <p14:nvPr/>
            </p14:nvContentPartPr>
            <p14:xfrm>
              <a:off x="2493000" y="5935680"/>
              <a:ext cx="6998040" cy="426960"/>
            </p14:xfrm>
          </p:contentPart>
        </mc:Choice>
        <mc:Fallback xmlns="">
          <p:pic>
            <p:nvPicPr>
              <p:cNvPr id="6" name="インク 5">
                <a:extLst>
                  <a:ext uri="{FF2B5EF4-FFF2-40B4-BE49-F238E27FC236}">
                    <a16:creationId xmlns:a16="http://schemas.microsoft.com/office/drawing/2014/main" id="{ECBEA647-475D-493A-B110-BED489ACB6A7}"/>
                  </a:ext>
                </a:extLst>
              </p:cNvPr>
              <p:cNvPicPr/>
              <p:nvPr/>
            </p:nvPicPr>
            <p:blipFill>
              <a:blip r:embed="rId4"/>
              <a:stretch>
                <a:fillRect/>
              </a:stretch>
            </p:blipFill>
            <p:spPr>
              <a:xfrm>
                <a:off x="2483640" y="5926320"/>
                <a:ext cx="7016760" cy="445680"/>
              </a:xfrm>
              <a:prstGeom prst="rect">
                <a:avLst/>
              </a:prstGeom>
            </p:spPr>
          </p:pic>
        </mc:Fallback>
      </mc:AlternateContent>
    </p:spTree>
    <p:extLst>
      <p:ext uri="{BB962C8B-B14F-4D97-AF65-F5344CB8AC3E}">
        <p14:creationId xmlns:p14="http://schemas.microsoft.com/office/powerpoint/2010/main" val="3224310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0" end="0"/>
                                            </p:txEl>
                                          </p:spTgt>
                                        </p:tgtEl>
                                        <p:attrNameLst>
                                          <p:attrName>style.visibility</p:attrName>
                                        </p:attrNameLst>
                                      </p:cBhvr>
                                      <p:to>
                                        <p:strVal val="visible"/>
                                      </p:to>
                                    </p:set>
                                    <p:animEffect transition="in" filter="fade">
                                      <p:cBhvr>
                                        <p:cTn id="32"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ea typeface="Tahoma" panose="020B0604030504040204" pitchFamily="34" charset="0"/>
              </a:rPr>
              <a:t>SELECT</a:t>
            </a:r>
            <a:r>
              <a:rPr lang="ja-JP" altLang="en-US" dirty="0"/>
              <a:t>句 複数カラムの実例</a:t>
            </a:r>
            <a:endParaRPr kumimoji="1" lang="ja-JP" altLang="en-US" dirty="0"/>
          </a:p>
        </p:txBody>
      </p:sp>
      <p:sp>
        <p:nvSpPr>
          <p:cNvPr id="4" name="正方形/長方形 6"/>
          <p:cNvSpPr/>
          <p:nvPr/>
        </p:nvSpPr>
        <p:spPr>
          <a:xfrm>
            <a:off x="290285" y="983848"/>
            <a:ext cx="3425188" cy="879428"/>
          </a:xfrm>
          <a:prstGeom prst="round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400" dirty="0">
                <a:solidFill>
                  <a:schemeClr val="tx1"/>
                </a:solidFill>
                <a:latin typeface="Tahoma" panose="020B0604030504040204" pitchFamily="34" charset="0"/>
                <a:ea typeface="Tahoma" panose="020B0604030504040204" pitchFamily="34" charset="0"/>
                <a:cs typeface="Tahoma" panose="020B0604030504040204" pitchFamily="34" charset="0"/>
              </a:rPr>
              <a:t>SELECT </a:t>
            </a:r>
            <a:r>
              <a:rPr kumimoji="1" lang="en-US" altLang="ja-JP" sz="2400" dirty="0" err="1">
                <a:solidFill>
                  <a:srgbClr val="FF0000"/>
                </a:solidFill>
                <a:latin typeface="Tahoma" panose="020B0604030504040204" pitchFamily="34" charset="0"/>
                <a:ea typeface="Tahoma" panose="020B0604030504040204" pitchFamily="34" charset="0"/>
                <a:cs typeface="Tahoma" panose="020B0604030504040204" pitchFamily="34" charset="0"/>
              </a:rPr>
              <a:t>empno</a:t>
            </a:r>
            <a:r>
              <a:rPr kumimoji="1" lang="en-US" altLang="ja-JP" sz="24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kumimoji="1" lang="en-US" altLang="ja-JP" sz="24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kumimoji="1" lang="en-US" altLang="ja-JP" sz="2400" dirty="0" err="1">
                <a:solidFill>
                  <a:srgbClr val="FF0000"/>
                </a:solidFill>
                <a:latin typeface="Tahoma" panose="020B0604030504040204" pitchFamily="34" charset="0"/>
                <a:ea typeface="Tahoma" panose="020B0604030504040204" pitchFamily="34" charset="0"/>
                <a:cs typeface="Tahoma" panose="020B0604030504040204" pitchFamily="34" charset="0"/>
              </a:rPr>
              <a:t>ename</a:t>
            </a:r>
            <a:r>
              <a:rPr kumimoji="1" lang="en-US" altLang="ja-JP" sz="24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kumimoji="1" lang="en-US" altLang="ja-JP" sz="2400" dirty="0">
                <a:solidFill>
                  <a:schemeClr val="tx1"/>
                </a:solidFill>
                <a:latin typeface="Tahoma" panose="020B0604030504040204" pitchFamily="34" charset="0"/>
                <a:ea typeface="Tahoma" panose="020B0604030504040204" pitchFamily="34" charset="0"/>
                <a:cs typeface="Tahoma" panose="020B0604030504040204" pitchFamily="34" charset="0"/>
              </a:rPr>
              <a:t>FROM </a:t>
            </a:r>
            <a:r>
              <a:rPr kumimoji="1" lang="en-US" altLang="ja-JP" sz="2400" dirty="0" err="1">
                <a:solidFill>
                  <a:schemeClr val="tx1"/>
                </a:solidFill>
                <a:latin typeface="Tahoma" panose="020B0604030504040204" pitchFamily="34" charset="0"/>
                <a:ea typeface="Tahoma" panose="020B0604030504040204" pitchFamily="34" charset="0"/>
                <a:cs typeface="Tahoma" panose="020B0604030504040204" pitchFamily="34" charset="0"/>
              </a:rPr>
              <a:t>emp</a:t>
            </a:r>
            <a:r>
              <a:rPr kumimoji="1" lang="en-US" altLang="ja-JP" sz="2000" dirty="0">
                <a:solidFill>
                  <a:schemeClr val="tx1"/>
                </a:solidFill>
                <a:latin typeface="Tahoma" panose="020B0604030504040204" pitchFamily="34" charset="0"/>
                <a:ea typeface="Tahoma" panose="020B0604030504040204" pitchFamily="34" charset="0"/>
                <a:cs typeface="Tahoma" panose="020B0604030504040204" pitchFamily="34" charset="0"/>
              </a:rPr>
              <a:t>;</a:t>
            </a:r>
            <a:endParaRPr kumimoji="1" lang="ja-JP" altLang="en-US" sz="20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p:txBody>
      </p:sp>
      <p:pic>
        <p:nvPicPr>
          <p:cNvPr id="5" name="図 4"/>
          <p:cNvPicPr>
            <a:picLocks noChangeAspect="1"/>
          </p:cNvPicPr>
          <p:nvPr/>
        </p:nvPicPr>
        <p:blipFill rotWithShape="1">
          <a:blip r:embed="rId2"/>
          <a:srcRect l="66667" t="36666" r="18646" b="22190"/>
          <a:stretch/>
        </p:blipFill>
        <p:spPr>
          <a:xfrm>
            <a:off x="408971" y="1976206"/>
            <a:ext cx="3144936" cy="4817775"/>
          </a:xfrm>
          <a:prstGeom prst="rect">
            <a:avLst/>
          </a:prstGeom>
        </p:spPr>
      </p:pic>
      <p:sp>
        <p:nvSpPr>
          <p:cNvPr id="6" name="正方形/長方形 6"/>
          <p:cNvSpPr/>
          <p:nvPr/>
        </p:nvSpPr>
        <p:spPr>
          <a:xfrm>
            <a:off x="6845210" y="983848"/>
            <a:ext cx="3375236" cy="879428"/>
          </a:xfrm>
          <a:prstGeom prst="round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400" dirty="0">
                <a:solidFill>
                  <a:schemeClr val="tx1"/>
                </a:solidFill>
                <a:latin typeface="Tahoma" panose="020B0604030504040204" pitchFamily="34" charset="0"/>
                <a:ea typeface="Tahoma" panose="020B0604030504040204" pitchFamily="34" charset="0"/>
                <a:cs typeface="Tahoma" panose="020B0604030504040204" pitchFamily="34" charset="0"/>
              </a:rPr>
              <a:t>SELECT </a:t>
            </a:r>
            <a:r>
              <a:rPr kumimoji="1" lang="en-US" altLang="ja-JP" sz="2400" dirty="0">
                <a:solidFill>
                  <a:srgbClr val="FF0000"/>
                </a:solidFill>
                <a:latin typeface="Tahoma" panose="020B0604030504040204" pitchFamily="34" charset="0"/>
                <a:ea typeface="Tahoma" panose="020B0604030504040204" pitchFamily="34" charset="0"/>
                <a:cs typeface="Tahoma" panose="020B0604030504040204" pitchFamily="34" charset="0"/>
              </a:rPr>
              <a:t>*</a:t>
            </a:r>
            <a:r>
              <a:rPr kumimoji="1" lang="en-US" altLang="ja-JP" sz="2400" dirty="0">
                <a:solidFill>
                  <a:schemeClr val="tx1"/>
                </a:solidFill>
                <a:latin typeface="Tahoma" panose="020B0604030504040204" pitchFamily="34" charset="0"/>
                <a:ea typeface="Tahoma" panose="020B0604030504040204" pitchFamily="34" charset="0"/>
                <a:cs typeface="Tahoma" panose="020B0604030504040204" pitchFamily="34" charset="0"/>
              </a:rPr>
              <a:t> FROM </a:t>
            </a:r>
            <a:r>
              <a:rPr kumimoji="1" lang="en-US" altLang="ja-JP" sz="2400" dirty="0" err="1">
                <a:solidFill>
                  <a:schemeClr val="tx1"/>
                </a:solidFill>
                <a:latin typeface="Tahoma" panose="020B0604030504040204" pitchFamily="34" charset="0"/>
                <a:ea typeface="Tahoma" panose="020B0604030504040204" pitchFamily="34" charset="0"/>
                <a:cs typeface="Tahoma" panose="020B0604030504040204" pitchFamily="34" charset="0"/>
              </a:rPr>
              <a:t>emp</a:t>
            </a:r>
            <a:r>
              <a:rPr kumimoji="1" lang="en-US" altLang="ja-JP" sz="2000" dirty="0">
                <a:solidFill>
                  <a:schemeClr val="tx1"/>
                </a:solidFill>
                <a:latin typeface="Tahoma" panose="020B0604030504040204" pitchFamily="34" charset="0"/>
                <a:ea typeface="Tahoma" panose="020B0604030504040204" pitchFamily="34" charset="0"/>
                <a:cs typeface="Tahoma" panose="020B0604030504040204" pitchFamily="34" charset="0"/>
              </a:rPr>
              <a:t>;</a:t>
            </a:r>
            <a:endParaRPr kumimoji="1" lang="ja-JP" altLang="en-US" sz="20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p:txBody>
      </p:sp>
      <p:pic>
        <p:nvPicPr>
          <p:cNvPr id="7" name="図 6"/>
          <p:cNvPicPr>
            <a:picLocks noChangeAspect="1"/>
          </p:cNvPicPr>
          <p:nvPr/>
        </p:nvPicPr>
        <p:blipFill rotWithShape="1">
          <a:blip r:embed="rId3"/>
          <a:srcRect l="39683" t="35855" r="5794" b="25485"/>
          <a:stretch/>
        </p:blipFill>
        <p:spPr>
          <a:xfrm>
            <a:off x="4161899" y="1976206"/>
            <a:ext cx="7786806" cy="3105655"/>
          </a:xfrm>
          <a:prstGeom prst="rect">
            <a:avLst/>
          </a:prstGeom>
        </p:spPr>
      </p:pic>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t>42</a:t>
            </a:fld>
            <a:endParaRPr kumimoji="1" lang="ja-JP" altLang="en-US"/>
          </a:p>
        </p:txBody>
      </p:sp>
    </p:spTree>
    <p:extLst>
      <p:ext uri="{BB962C8B-B14F-4D97-AF65-F5344CB8AC3E}">
        <p14:creationId xmlns:p14="http://schemas.microsoft.com/office/powerpoint/2010/main" val="223418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ea typeface="Tahoma" panose="020B0604030504040204" pitchFamily="34" charset="0"/>
              </a:rPr>
              <a:t>SELECT</a:t>
            </a:r>
            <a:r>
              <a:rPr kumimoji="1" lang="ja-JP" altLang="en-US" dirty="0"/>
              <a:t>句 列別名</a:t>
            </a:r>
            <a:r>
              <a:rPr kumimoji="1" lang="en-US" altLang="ja-JP" dirty="0">
                <a:ea typeface="Tahoma" panose="020B0604030504040204" pitchFamily="34" charset="0"/>
              </a:rPr>
              <a:t>(AS)</a:t>
            </a:r>
            <a:endParaRPr kumimoji="1" lang="ja-JP" altLang="en-US" dirty="0"/>
          </a:p>
        </p:txBody>
      </p:sp>
      <p:sp>
        <p:nvSpPr>
          <p:cNvPr id="3" name="コンテンツ プレースホルダー 2"/>
          <p:cNvSpPr>
            <a:spLocks noGrp="1"/>
          </p:cNvSpPr>
          <p:nvPr>
            <p:ph idx="1"/>
          </p:nvPr>
        </p:nvSpPr>
        <p:spPr>
          <a:xfrm>
            <a:off x="838200" y="1250973"/>
            <a:ext cx="10515600" cy="2325461"/>
          </a:xfrm>
        </p:spPr>
        <p:txBody>
          <a:bodyPr>
            <a:normAutofit/>
          </a:bodyPr>
          <a:lstStyle/>
          <a:p>
            <a:pPr marL="0" indent="0">
              <a:buNone/>
            </a:pPr>
            <a:r>
              <a:rPr kumimoji="1" lang="en-US" altLang="ja-JP" sz="2800" dirty="0">
                <a:ea typeface="Tahoma" panose="020B0604030504040204" pitchFamily="34" charset="0"/>
              </a:rPr>
              <a:t>SELECT</a:t>
            </a:r>
            <a:r>
              <a:rPr kumimoji="1" lang="ja-JP" altLang="en-US" sz="2800" dirty="0"/>
              <a:t>句の結果を表示する際の</a:t>
            </a:r>
            <a:r>
              <a:rPr kumimoji="1" lang="en-US" altLang="ja-JP" sz="2800" dirty="0">
                <a:ea typeface="Tahoma" panose="020B0604030504040204" pitchFamily="34" charset="0"/>
              </a:rPr>
              <a:t>【</a:t>
            </a:r>
            <a:r>
              <a:rPr kumimoji="1" lang="ja-JP" altLang="en-US" sz="2800" dirty="0"/>
              <a:t>列見出し</a:t>
            </a:r>
            <a:r>
              <a:rPr kumimoji="1" lang="en-US" altLang="ja-JP" sz="2800" dirty="0">
                <a:ea typeface="Tahoma" panose="020B0604030504040204" pitchFamily="34" charset="0"/>
              </a:rPr>
              <a:t>】</a:t>
            </a:r>
            <a:r>
              <a:rPr kumimoji="1" lang="ja-JP" altLang="en-US" sz="2800" dirty="0"/>
              <a:t>は元テーブルの</a:t>
            </a:r>
            <a:br>
              <a:rPr lang="en-US" altLang="ja-JP" sz="2800" dirty="0">
                <a:ea typeface="Tahoma" panose="020B0604030504040204" pitchFamily="34" charset="0"/>
              </a:rPr>
            </a:br>
            <a:r>
              <a:rPr kumimoji="1" lang="ja-JP" altLang="en-US" sz="2800" dirty="0"/>
              <a:t>カラム名</a:t>
            </a:r>
            <a:r>
              <a:rPr lang="ja-JP" altLang="en-US" sz="2800" dirty="0"/>
              <a:t>に</a:t>
            </a:r>
            <a:r>
              <a:rPr lang="en-US" altLang="ja-JP" sz="2800" dirty="0">
                <a:solidFill>
                  <a:srgbClr val="FF0000"/>
                </a:solidFill>
              </a:rPr>
              <a:t>AS</a:t>
            </a:r>
            <a:r>
              <a:rPr lang="ja-JP" altLang="en-US" sz="2800" dirty="0">
                <a:solidFill>
                  <a:srgbClr val="FF0000"/>
                </a:solidFill>
              </a:rPr>
              <a:t>句</a:t>
            </a:r>
            <a:r>
              <a:rPr lang="ja-JP" altLang="en-US" sz="2800" dirty="0"/>
              <a:t>を付けることで</a:t>
            </a:r>
            <a:r>
              <a:rPr kumimoji="1" lang="ja-JP" altLang="en-US" sz="2800" dirty="0"/>
              <a:t>変更できる。</a:t>
            </a:r>
            <a:endParaRPr kumimoji="1" lang="en-US" altLang="ja-JP" sz="2800" dirty="0">
              <a:ea typeface="Tahoma" panose="020B0604030504040204" pitchFamily="34" charset="0"/>
            </a:endParaRPr>
          </a:p>
          <a:p>
            <a:pPr marL="0" indent="0">
              <a:buNone/>
            </a:pPr>
            <a:endParaRPr lang="en-US" altLang="ja-JP" sz="2800" dirty="0">
              <a:ea typeface="Tahoma" panose="020B0604030504040204" pitchFamily="34" charset="0"/>
            </a:endParaRPr>
          </a:p>
          <a:p>
            <a:endParaRPr kumimoji="1" lang="ja-JP" altLang="en-US" sz="2800" dirty="0"/>
          </a:p>
        </p:txBody>
      </p:sp>
      <p:grpSp>
        <p:nvGrpSpPr>
          <p:cNvPr id="4" name="グループ化 3"/>
          <p:cNvGrpSpPr/>
          <p:nvPr/>
        </p:nvGrpSpPr>
        <p:grpSpPr>
          <a:xfrm>
            <a:off x="1067075" y="2320061"/>
            <a:ext cx="10057847" cy="688491"/>
            <a:chOff x="1390650" y="3045309"/>
            <a:chExt cx="7082535" cy="800720"/>
          </a:xfrm>
        </p:grpSpPr>
        <p:sp>
          <p:nvSpPr>
            <p:cNvPr id="5" name="正方形/長方形 6"/>
            <p:cNvSpPr/>
            <p:nvPr/>
          </p:nvSpPr>
          <p:spPr>
            <a:xfrm>
              <a:off x="1390650" y="3045309"/>
              <a:ext cx="6948778" cy="800720"/>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6" name="コンテンツ プレースホルダー 2">
              <a:extLst>
                <a:ext uri="{FF2B5EF4-FFF2-40B4-BE49-F238E27FC236}">
                  <a16:creationId xmlns:a16="http://schemas.microsoft.com/office/drawing/2014/main" id="{30BAD038-E27A-41FE-BE71-FC76911225C0}"/>
                </a:ext>
              </a:extLst>
            </p:cNvPr>
            <p:cNvSpPr txBox="1">
              <a:spLocks/>
            </p:cNvSpPr>
            <p:nvPr/>
          </p:nvSpPr>
          <p:spPr>
            <a:xfrm>
              <a:off x="1390650" y="3214825"/>
              <a:ext cx="7082535" cy="631204"/>
            </a:xfrm>
            <a:prstGeom prst="round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800" dirty="0">
                  <a:latin typeface="Tahoma" panose="020B0604030504040204" pitchFamily="34" charset="0"/>
                  <a:ea typeface="Tahoma" panose="020B0604030504040204" pitchFamily="34" charset="0"/>
                  <a:cs typeface="Tahoma" panose="020B0604030504040204" pitchFamily="34" charset="0"/>
                </a:rPr>
                <a:t>SELECT</a:t>
              </a:r>
              <a:r>
                <a:rPr lang="ja-JP" altLang="en-US" sz="2800" dirty="0">
                  <a:latin typeface="Tahoma" panose="020B0604030504040204" pitchFamily="34" charset="0"/>
                  <a:cs typeface="Tahoma" panose="020B0604030504040204" pitchFamily="34" charset="0"/>
                </a:rPr>
                <a:t> カラム名</a:t>
              </a:r>
              <a:r>
                <a:rPr lang="ja-JP" altLang="en-US" sz="2800" dirty="0">
                  <a:solidFill>
                    <a:schemeClr val="accent1">
                      <a:lumMod val="75000"/>
                    </a:schemeClr>
                  </a:solidFill>
                  <a:latin typeface="Tahoma" panose="020B0604030504040204" pitchFamily="34" charset="0"/>
                  <a:cs typeface="Tahoma" panose="020B0604030504040204" pitchFamily="34" charset="0"/>
                </a:rPr>
                <a:t> </a:t>
              </a:r>
              <a:r>
                <a:rPr lang="en-US" altLang="ja-JP" sz="2800" dirty="0">
                  <a:solidFill>
                    <a:srgbClr val="FF0000"/>
                  </a:solidFill>
                  <a:latin typeface="Tahoma" panose="020B0604030504040204" pitchFamily="34" charset="0"/>
                  <a:ea typeface="Tahoma" panose="020B0604030504040204" pitchFamily="34" charset="0"/>
                  <a:cs typeface="Tahoma" panose="020B0604030504040204" pitchFamily="34" charset="0"/>
                </a:rPr>
                <a:t>AS</a:t>
              </a:r>
              <a:r>
                <a:rPr lang="ja-JP" altLang="en-US" sz="2800" dirty="0">
                  <a:solidFill>
                    <a:srgbClr val="FF0000"/>
                  </a:solidFill>
                  <a:latin typeface="Tahoma" panose="020B0604030504040204" pitchFamily="34" charset="0"/>
                  <a:cs typeface="Tahoma" panose="020B0604030504040204" pitchFamily="34" charset="0"/>
                </a:rPr>
                <a:t> 列別名</a:t>
              </a:r>
              <a:r>
                <a:rPr lang="ja-JP" altLang="en-US" sz="2800" dirty="0">
                  <a:latin typeface="Tahoma" panose="020B0604030504040204" pitchFamily="34" charset="0"/>
                  <a:cs typeface="Tahoma" panose="020B0604030504040204" pitchFamily="34" charset="0"/>
                </a:rPr>
                <a:t> </a:t>
              </a:r>
              <a:r>
                <a:rPr lang="en-US" altLang="ja-JP" sz="2800" dirty="0">
                  <a:latin typeface="Tahoma" panose="020B0604030504040204" pitchFamily="34" charset="0"/>
                  <a:ea typeface="Tahoma" panose="020B0604030504040204" pitchFamily="34" charset="0"/>
                  <a:cs typeface="Tahoma" panose="020B0604030504040204" pitchFamily="34" charset="0"/>
                </a:rPr>
                <a:t>FROM </a:t>
              </a:r>
              <a:r>
                <a:rPr lang="ja-JP" altLang="en-US" sz="2800" dirty="0">
                  <a:latin typeface="Tahoma" panose="020B0604030504040204" pitchFamily="34" charset="0"/>
                  <a:cs typeface="Tahoma" panose="020B0604030504040204" pitchFamily="34" charset="0"/>
                </a:rPr>
                <a:t>テーブル名</a:t>
              </a:r>
              <a:r>
                <a:rPr lang="en-US" altLang="ja-JP" sz="2800" dirty="0">
                  <a:latin typeface="Tahoma" panose="020B0604030504040204" pitchFamily="34" charset="0"/>
                  <a:ea typeface="Tahoma" panose="020B0604030504040204" pitchFamily="34" charset="0"/>
                  <a:cs typeface="Tahoma" panose="020B0604030504040204" pitchFamily="34" charset="0"/>
                </a:rPr>
                <a:t>;</a:t>
              </a:r>
            </a:p>
          </p:txBody>
        </p:sp>
      </p:grpSp>
      <p:sp>
        <p:nvSpPr>
          <p:cNvPr id="8" name="コンテンツ プレースホルダー 2">
            <a:extLst>
              <a:ext uri="{FF2B5EF4-FFF2-40B4-BE49-F238E27FC236}">
                <a16:creationId xmlns:a16="http://schemas.microsoft.com/office/drawing/2014/main" id="{30BAD038-E27A-41FE-BE71-FC76911225C0}"/>
              </a:ext>
            </a:extLst>
          </p:cNvPr>
          <p:cNvSpPr txBox="1">
            <a:spLocks/>
          </p:cNvSpPr>
          <p:nvPr/>
        </p:nvSpPr>
        <p:spPr>
          <a:xfrm>
            <a:off x="838199" y="3395955"/>
            <a:ext cx="11210925" cy="12367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800" dirty="0">
                <a:latin typeface="Tahoma" panose="020B0604030504040204" pitchFamily="34" charset="0"/>
                <a:cs typeface="Tahoma" panose="020B0604030504040204" pitchFamily="34" charset="0"/>
              </a:rPr>
              <a:t>例</a:t>
            </a:r>
            <a:endParaRPr lang="en-US" altLang="ja-JP" sz="2800" dirty="0">
              <a:latin typeface="Tahoma" panose="020B0604030504040204" pitchFamily="34" charset="0"/>
              <a:ea typeface="Tahoma" panose="020B0604030504040204" pitchFamily="34" charset="0"/>
              <a:cs typeface="Tahoma" panose="020B0604030504040204" pitchFamily="34" charset="0"/>
            </a:endParaRPr>
          </a:p>
          <a:p>
            <a:pPr marL="0" indent="0">
              <a:buFont typeface="Arial" panose="020B0604020202020204" pitchFamily="34" charset="0"/>
              <a:buNone/>
            </a:pPr>
            <a:r>
              <a:rPr lang="en-US" altLang="ja-JP" sz="2800" dirty="0">
                <a:latin typeface="Tahoma" panose="020B0604030504040204" pitchFamily="34" charset="0"/>
                <a:ea typeface="Tahoma" panose="020B0604030504040204" pitchFamily="34" charset="0"/>
                <a:cs typeface="Tahoma" panose="020B0604030504040204" pitchFamily="34" charset="0"/>
              </a:rPr>
              <a:t>	SELECT </a:t>
            </a:r>
            <a:r>
              <a:rPr lang="en-US" altLang="ja-JP" sz="2800" dirty="0" err="1">
                <a:latin typeface="Tahoma" panose="020B0604030504040204" pitchFamily="34" charset="0"/>
                <a:ea typeface="Tahoma" panose="020B0604030504040204" pitchFamily="34" charset="0"/>
                <a:cs typeface="Tahoma" panose="020B0604030504040204" pitchFamily="34" charset="0"/>
              </a:rPr>
              <a:t>empno</a:t>
            </a:r>
            <a:r>
              <a:rPr lang="en-US" altLang="ja-JP" sz="2800" dirty="0">
                <a:latin typeface="Tahoma" panose="020B0604030504040204" pitchFamily="34" charset="0"/>
                <a:ea typeface="Tahoma" panose="020B0604030504040204" pitchFamily="34" charset="0"/>
                <a:cs typeface="Tahoma" panose="020B0604030504040204" pitchFamily="34" charset="0"/>
              </a:rPr>
              <a:t> </a:t>
            </a:r>
            <a:r>
              <a:rPr lang="en-US" altLang="ja-JP" sz="2800" dirty="0">
                <a:solidFill>
                  <a:srgbClr val="FF0000"/>
                </a:solidFill>
                <a:latin typeface="Tahoma" panose="020B0604030504040204" pitchFamily="34" charset="0"/>
                <a:ea typeface="Tahoma" panose="020B0604030504040204" pitchFamily="34" charset="0"/>
                <a:cs typeface="Tahoma" panose="020B0604030504040204" pitchFamily="34" charset="0"/>
              </a:rPr>
              <a:t>AS </a:t>
            </a:r>
            <a:r>
              <a:rPr lang="ja-JP" altLang="en-US" sz="2800" dirty="0">
                <a:solidFill>
                  <a:srgbClr val="FF0000"/>
                </a:solidFill>
                <a:latin typeface="Tahoma" panose="020B0604030504040204" pitchFamily="34" charset="0"/>
                <a:cs typeface="Tahoma" panose="020B0604030504040204" pitchFamily="34" charset="0"/>
              </a:rPr>
              <a:t>社員番号 </a:t>
            </a:r>
            <a:r>
              <a:rPr lang="en-US" altLang="ja-JP" sz="2800" dirty="0">
                <a:latin typeface="Tahoma" panose="020B0604030504040204" pitchFamily="34" charset="0"/>
                <a:ea typeface="Tahoma" panose="020B0604030504040204" pitchFamily="34" charset="0"/>
                <a:cs typeface="Tahoma" panose="020B0604030504040204" pitchFamily="34" charset="0"/>
              </a:rPr>
              <a:t>FROM </a:t>
            </a:r>
            <a:r>
              <a:rPr lang="en-US" altLang="ja-JP" sz="2800" dirty="0" err="1">
                <a:latin typeface="Tahoma" panose="020B0604030504040204" pitchFamily="34" charset="0"/>
                <a:ea typeface="Tahoma" panose="020B0604030504040204" pitchFamily="34" charset="0"/>
                <a:cs typeface="Tahoma" panose="020B0604030504040204" pitchFamily="34" charset="0"/>
              </a:rPr>
              <a:t>emp</a:t>
            </a:r>
            <a:r>
              <a:rPr lang="en-US" altLang="ja-JP" sz="2800" dirty="0">
                <a:latin typeface="Tahoma" panose="020B0604030504040204" pitchFamily="34" charset="0"/>
                <a:ea typeface="Tahoma" panose="020B0604030504040204" pitchFamily="34" charset="0"/>
                <a:cs typeface="Tahoma" panose="020B0604030504040204" pitchFamily="34" charset="0"/>
              </a:rPr>
              <a:t>;</a:t>
            </a:r>
          </a:p>
        </p:txBody>
      </p:sp>
      <p:sp>
        <p:nvSpPr>
          <p:cNvPr id="10" name="コンテンツ プレースホルダー 2"/>
          <p:cNvSpPr txBox="1">
            <a:spLocks/>
          </p:cNvSpPr>
          <p:nvPr/>
        </p:nvSpPr>
        <p:spPr>
          <a:xfrm>
            <a:off x="838200" y="5008784"/>
            <a:ext cx="10515600" cy="6919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endParaRPr lang="en-US" altLang="ja-JP" dirty="0">
              <a:latin typeface="Tahoma" panose="020B0604030504040204" pitchFamily="34" charset="0"/>
              <a:ea typeface="Tahoma" panose="020B0604030504040204" pitchFamily="34" charset="0"/>
              <a:cs typeface="Tahoma" panose="020B0604030504040204" pitchFamily="34" charset="0"/>
            </a:endParaRPr>
          </a:p>
          <a:p>
            <a:endParaRPr lang="ja-JP" altLang="en-US" dirty="0">
              <a:latin typeface="Tahoma" panose="020B0604030504040204" pitchFamily="34" charset="0"/>
              <a:cs typeface="Tahoma" panose="020B0604030504040204" pitchFamily="34" charset="0"/>
            </a:endParaRPr>
          </a:p>
        </p:txBody>
      </p:sp>
      <p:sp>
        <p:nvSpPr>
          <p:cNvPr id="11" name="コンテンツ プレースホルダー 2">
            <a:extLst>
              <a:ext uri="{FF2B5EF4-FFF2-40B4-BE49-F238E27FC236}">
                <a16:creationId xmlns:a16="http://schemas.microsoft.com/office/drawing/2014/main" id="{30BAD038-E27A-41FE-BE71-FC76911225C0}"/>
              </a:ext>
            </a:extLst>
          </p:cNvPr>
          <p:cNvSpPr txBox="1">
            <a:spLocks/>
          </p:cNvSpPr>
          <p:nvPr/>
        </p:nvSpPr>
        <p:spPr>
          <a:xfrm>
            <a:off x="845909" y="4440846"/>
            <a:ext cx="11353800" cy="10294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800" dirty="0">
                <a:latin typeface="Tahoma" panose="020B0604030504040204" pitchFamily="34" charset="0"/>
                <a:cs typeface="Tahoma" panose="020B0604030504040204" pitchFamily="34" charset="0"/>
              </a:rPr>
              <a:t>複数カラム</a:t>
            </a:r>
            <a:endParaRPr lang="en-US" altLang="ja-JP" sz="2800" dirty="0">
              <a:latin typeface="Tahoma" panose="020B0604030504040204" pitchFamily="34" charset="0"/>
              <a:ea typeface="Tahoma" panose="020B0604030504040204" pitchFamily="34" charset="0"/>
              <a:cs typeface="Tahoma" panose="020B0604030504040204" pitchFamily="34" charset="0"/>
            </a:endParaRPr>
          </a:p>
          <a:p>
            <a:pPr marL="0" indent="0">
              <a:buFont typeface="Arial" panose="020B0604020202020204" pitchFamily="34" charset="0"/>
              <a:buNone/>
            </a:pPr>
            <a:r>
              <a:rPr lang="en-US" altLang="ja-JP" sz="2800" dirty="0">
                <a:latin typeface="Tahoma" panose="020B0604030504040204" pitchFamily="34" charset="0"/>
                <a:ea typeface="Tahoma" panose="020B0604030504040204" pitchFamily="34" charset="0"/>
                <a:cs typeface="Tahoma" panose="020B0604030504040204" pitchFamily="34" charset="0"/>
              </a:rPr>
              <a:t>	SELECT </a:t>
            </a:r>
            <a:r>
              <a:rPr lang="en-US" altLang="ja-JP" sz="2800" dirty="0" err="1">
                <a:latin typeface="Tahoma" panose="020B0604030504040204" pitchFamily="34" charset="0"/>
                <a:ea typeface="Tahoma" panose="020B0604030504040204" pitchFamily="34" charset="0"/>
                <a:cs typeface="Tahoma" panose="020B0604030504040204" pitchFamily="34" charset="0"/>
              </a:rPr>
              <a:t>empno</a:t>
            </a:r>
            <a:r>
              <a:rPr lang="en-US" altLang="ja-JP" sz="2800" dirty="0">
                <a:latin typeface="Tahoma" panose="020B0604030504040204" pitchFamily="34" charset="0"/>
                <a:ea typeface="Tahoma" panose="020B0604030504040204" pitchFamily="34" charset="0"/>
                <a:cs typeface="Tahoma" panose="020B0604030504040204" pitchFamily="34" charset="0"/>
              </a:rPr>
              <a:t> </a:t>
            </a:r>
            <a:r>
              <a:rPr lang="en-US" altLang="ja-JP" sz="2800" dirty="0">
                <a:solidFill>
                  <a:srgbClr val="FF0000"/>
                </a:solidFill>
                <a:latin typeface="Tahoma" panose="020B0604030504040204" pitchFamily="34" charset="0"/>
                <a:ea typeface="Tahoma" panose="020B0604030504040204" pitchFamily="34" charset="0"/>
                <a:cs typeface="Tahoma" panose="020B0604030504040204" pitchFamily="34" charset="0"/>
              </a:rPr>
              <a:t>AS </a:t>
            </a:r>
            <a:r>
              <a:rPr lang="ja-JP" altLang="en-US" sz="2800" dirty="0">
                <a:solidFill>
                  <a:srgbClr val="FF0000"/>
                </a:solidFill>
                <a:latin typeface="Tahoma" panose="020B0604030504040204" pitchFamily="34" charset="0"/>
                <a:cs typeface="Tahoma" panose="020B0604030504040204" pitchFamily="34" charset="0"/>
              </a:rPr>
              <a:t>社員番号</a:t>
            </a:r>
            <a:r>
              <a:rPr lang="en-US" altLang="ja-JP" sz="2800" dirty="0">
                <a:latin typeface="Tahoma" panose="020B0604030504040204" pitchFamily="34" charset="0"/>
                <a:ea typeface="Tahoma" panose="020B0604030504040204" pitchFamily="34" charset="0"/>
                <a:cs typeface="Tahoma" panose="020B0604030504040204" pitchFamily="34" charset="0"/>
              </a:rPr>
              <a:t>, </a:t>
            </a:r>
            <a:r>
              <a:rPr lang="en-US" altLang="ja-JP" sz="2800" dirty="0" err="1">
                <a:latin typeface="Tahoma" panose="020B0604030504040204" pitchFamily="34" charset="0"/>
                <a:ea typeface="Tahoma" panose="020B0604030504040204" pitchFamily="34" charset="0"/>
                <a:cs typeface="Tahoma" panose="020B0604030504040204" pitchFamily="34" charset="0"/>
              </a:rPr>
              <a:t>ename</a:t>
            </a:r>
            <a:r>
              <a:rPr lang="en-US" altLang="ja-JP" sz="2800" dirty="0">
                <a:latin typeface="Tahoma" panose="020B0604030504040204" pitchFamily="34" charset="0"/>
                <a:ea typeface="Tahoma" panose="020B0604030504040204" pitchFamily="34" charset="0"/>
                <a:cs typeface="Tahoma" panose="020B0604030504040204" pitchFamily="34" charset="0"/>
              </a:rPr>
              <a:t> </a:t>
            </a:r>
            <a:r>
              <a:rPr lang="en-US" altLang="ja-JP" sz="2800" dirty="0">
                <a:solidFill>
                  <a:srgbClr val="FF0000"/>
                </a:solidFill>
                <a:latin typeface="Tahoma" panose="020B0604030504040204" pitchFamily="34" charset="0"/>
                <a:ea typeface="Tahoma" panose="020B0604030504040204" pitchFamily="34" charset="0"/>
                <a:cs typeface="Tahoma" panose="020B0604030504040204" pitchFamily="34" charset="0"/>
              </a:rPr>
              <a:t>AS </a:t>
            </a:r>
            <a:r>
              <a:rPr lang="ja-JP" altLang="en-US" sz="2800" dirty="0">
                <a:solidFill>
                  <a:srgbClr val="FF0000"/>
                </a:solidFill>
                <a:latin typeface="Tahoma" panose="020B0604030504040204" pitchFamily="34" charset="0"/>
                <a:cs typeface="Tahoma" panose="020B0604030504040204" pitchFamily="34" charset="0"/>
              </a:rPr>
              <a:t>社員名</a:t>
            </a:r>
            <a:r>
              <a:rPr lang="en-US" altLang="ja-JP" sz="28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altLang="ja-JP" sz="2800" dirty="0">
                <a:latin typeface="Tahoma" panose="020B0604030504040204" pitchFamily="34" charset="0"/>
                <a:ea typeface="Tahoma" panose="020B0604030504040204" pitchFamily="34" charset="0"/>
                <a:cs typeface="Tahoma" panose="020B0604030504040204" pitchFamily="34" charset="0"/>
              </a:rPr>
              <a:t>FROM </a:t>
            </a:r>
            <a:r>
              <a:rPr lang="en-US" altLang="ja-JP" sz="2800" dirty="0" err="1">
                <a:latin typeface="Tahoma" panose="020B0604030504040204" pitchFamily="34" charset="0"/>
                <a:ea typeface="Tahoma" panose="020B0604030504040204" pitchFamily="34" charset="0"/>
                <a:cs typeface="Tahoma" panose="020B0604030504040204" pitchFamily="34" charset="0"/>
              </a:rPr>
              <a:t>emp</a:t>
            </a:r>
            <a:r>
              <a:rPr lang="en-US" altLang="ja-JP" sz="2800" dirty="0">
                <a:latin typeface="Tahoma" panose="020B0604030504040204" pitchFamily="34" charset="0"/>
                <a:ea typeface="Tahoma" panose="020B0604030504040204" pitchFamily="34" charset="0"/>
                <a:cs typeface="Tahoma" panose="020B0604030504040204" pitchFamily="34" charset="0"/>
              </a:rPr>
              <a:t>;</a:t>
            </a:r>
          </a:p>
        </p:txBody>
      </p:sp>
      <p:sp>
        <p:nvSpPr>
          <p:cNvPr id="12" name="コンテンツ プレースホルダー 2">
            <a:extLst>
              <a:ext uri="{FF2B5EF4-FFF2-40B4-BE49-F238E27FC236}">
                <a16:creationId xmlns:a16="http://schemas.microsoft.com/office/drawing/2014/main" id="{30BAD038-E27A-41FE-BE71-FC76911225C0}"/>
              </a:ext>
            </a:extLst>
          </p:cNvPr>
          <p:cNvSpPr txBox="1">
            <a:spLocks/>
          </p:cNvSpPr>
          <p:nvPr/>
        </p:nvSpPr>
        <p:spPr>
          <a:xfrm>
            <a:off x="887072" y="5497137"/>
            <a:ext cx="11353800" cy="10294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800" dirty="0">
                <a:latin typeface="Tahoma" panose="020B0604030504040204" pitchFamily="34" charset="0"/>
                <a:cs typeface="Tahoma" panose="020B0604030504040204" pitchFamily="34" charset="0"/>
              </a:rPr>
              <a:t>特殊文字入り </a:t>
            </a:r>
            <a:r>
              <a:rPr lang="en-US" altLang="ja-JP" sz="2800" dirty="0">
                <a:latin typeface="Tahoma" panose="020B0604030504040204" pitchFamily="34" charset="0"/>
                <a:ea typeface="Tahoma" panose="020B0604030504040204" pitchFamily="34" charset="0"/>
                <a:cs typeface="Tahoma" panose="020B0604030504040204" pitchFamily="34" charset="0"/>
              </a:rPr>
              <a:t># ()</a:t>
            </a:r>
            <a:r>
              <a:rPr lang="ja-JP" altLang="en-US" sz="2800" dirty="0">
                <a:latin typeface="Tahoma" panose="020B0604030504040204" pitchFamily="34" charset="0"/>
                <a:cs typeface="Tahoma" panose="020B0604030504040204" pitchFamily="34" charset="0"/>
              </a:rPr>
              <a:t>など</a:t>
            </a:r>
            <a:endParaRPr lang="en-US" altLang="ja-JP" sz="2800" dirty="0">
              <a:latin typeface="Tahoma" panose="020B0604030504040204" pitchFamily="34" charset="0"/>
              <a:ea typeface="Tahoma" panose="020B0604030504040204" pitchFamily="34" charset="0"/>
              <a:cs typeface="Tahoma" panose="020B0604030504040204" pitchFamily="34" charset="0"/>
            </a:endParaRPr>
          </a:p>
          <a:p>
            <a:pPr marL="0" indent="0">
              <a:buFont typeface="Arial" panose="020B0604020202020204" pitchFamily="34" charset="0"/>
              <a:buNone/>
            </a:pPr>
            <a:r>
              <a:rPr lang="en-US" altLang="ja-JP" sz="2800" dirty="0">
                <a:latin typeface="Tahoma" panose="020B0604030504040204" pitchFamily="34" charset="0"/>
                <a:ea typeface="Tahoma" panose="020B0604030504040204" pitchFamily="34" charset="0"/>
                <a:cs typeface="Tahoma" panose="020B0604030504040204" pitchFamily="34" charset="0"/>
              </a:rPr>
              <a:t>	SELECT </a:t>
            </a:r>
            <a:r>
              <a:rPr lang="en-US" altLang="ja-JP" sz="2800" dirty="0" err="1">
                <a:latin typeface="Tahoma" panose="020B0604030504040204" pitchFamily="34" charset="0"/>
                <a:ea typeface="Tahoma" panose="020B0604030504040204" pitchFamily="34" charset="0"/>
                <a:cs typeface="Tahoma" panose="020B0604030504040204" pitchFamily="34" charset="0"/>
              </a:rPr>
              <a:t>hiredate</a:t>
            </a:r>
            <a:r>
              <a:rPr lang="en-US" altLang="ja-JP" sz="2800" dirty="0">
                <a:latin typeface="Tahoma" panose="020B0604030504040204" pitchFamily="34" charset="0"/>
                <a:ea typeface="Tahoma" panose="020B0604030504040204" pitchFamily="34" charset="0"/>
                <a:cs typeface="Tahoma" panose="020B0604030504040204" pitchFamily="34" charset="0"/>
              </a:rPr>
              <a:t> </a:t>
            </a:r>
            <a:r>
              <a:rPr lang="en-US" altLang="ja-JP" sz="2800" dirty="0">
                <a:solidFill>
                  <a:srgbClr val="FF0000"/>
                </a:solidFill>
                <a:latin typeface="Tahoma" panose="020B0604030504040204" pitchFamily="34" charset="0"/>
                <a:ea typeface="Tahoma" panose="020B0604030504040204" pitchFamily="34" charset="0"/>
                <a:cs typeface="Tahoma" panose="020B0604030504040204" pitchFamily="34" charset="0"/>
              </a:rPr>
              <a:t>AS </a:t>
            </a:r>
            <a:r>
              <a:rPr lang="en-US" altLang="ja-JP" sz="2800"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a:t>
            </a:r>
            <a:r>
              <a:rPr lang="ja-JP" altLang="en-US" sz="2800" dirty="0">
                <a:solidFill>
                  <a:srgbClr val="FF0000"/>
                </a:solidFill>
                <a:latin typeface="Tahoma" panose="020B0604030504040204" pitchFamily="34" charset="0"/>
                <a:cs typeface="Tahoma" panose="020B0604030504040204" pitchFamily="34" charset="0"/>
              </a:rPr>
              <a:t>入社日 </a:t>
            </a:r>
            <a:r>
              <a:rPr lang="en-US" altLang="ja-JP" sz="2800" dirty="0">
                <a:solidFill>
                  <a:srgbClr val="FF0000"/>
                </a:solidFill>
                <a:latin typeface="Tahoma" panose="020B0604030504040204" pitchFamily="34" charset="0"/>
                <a:ea typeface="Tahoma" panose="020B0604030504040204" pitchFamily="34" charset="0"/>
                <a:cs typeface="Tahoma" panose="020B0604030504040204" pitchFamily="34" charset="0"/>
              </a:rPr>
              <a:t>(</a:t>
            </a:r>
            <a:r>
              <a:rPr lang="ja-JP" altLang="en-US" sz="2800" dirty="0">
                <a:solidFill>
                  <a:srgbClr val="FF0000"/>
                </a:solidFill>
                <a:latin typeface="Tahoma" panose="020B0604030504040204" pitchFamily="34" charset="0"/>
                <a:cs typeface="Tahoma" panose="020B0604030504040204" pitchFamily="34" charset="0"/>
              </a:rPr>
              <a:t>ｙｙｙｙ</a:t>
            </a:r>
            <a:r>
              <a:rPr lang="en-US" altLang="ja-JP" sz="2800" dirty="0">
                <a:solidFill>
                  <a:srgbClr val="FF0000"/>
                </a:solidFill>
                <a:latin typeface="Tahoma" panose="020B0604030504040204" pitchFamily="34" charset="0"/>
                <a:ea typeface="Tahoma" panose="020B0604030504040204" pitchFamily="34" charset="0"/>
                <a:cs typeface="Tahoma" panose="020B0604030504040204" pitchFamily="34" charset="0"/>
              </a:rPr>
              <a:t>-mm-dd)</a:t>
            </a:r>
            <a:r>
              <a:rPr lang="en-US" altLang="ja-JP" sz="2800"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a:t>
            </a:r>
            <a:r>
              <a:rPr lang="ja-JP" altLang="en-US" sz="2800" dirty="0">
                <a:solidFill>
                  <a:schemeClr val="accent1">
                    <a:lumMod val="75000"/>
                  </a:schemeClr>
                </a:solidFill>
                <a:latin typeface="Tahoma" panose="020B0604030504040204" pitchFamily="34" charset="0"/>
                <a:cs typeface="Tahoma" panose="020B0604030504040204" pitchFamily="34" charset="0"/>
              </a:rPr>
              <a:t> </a:t>
            </a:r>
            <a:r>
              <a:rPr lang="en-US" altLang="ja-JP" sz="2800" dirty="0">
                <a:latin typeface="Tahoma" panose="020B0604030504040204" pitchFamily="34" charset="0"/>
                <a:ea typeface="Tahoma" panose="020B0604030504040204" pitchFamily="34" charset="0"/>
                <a:cs typeface="Tahoma" panose="020B0604030504040204" pitchFamily="34" charset="0"/>
              </a:rPr>
              <a:t>FROM emp;</a:t>
            </a:r>
          </a:p>
        </p:txBody>
      </p:sp>
      <p:sp>
        <p:nvSpPr>
          <p:cNvPr id="7" name="スライド番号プレースホルダー 6"/>
          <p:cNvSpPr>
            <a:spLocks noGrp="1"/>
          </p:cNvSpPr>
          <p:nvPr>
            <p:ph type="sldNum" sz="quarter" idx="12"/>
          </p:nvPr>
        </p:nvSpPr>
        <p:spPr/>
        <p:txBody>
          <a:bodyPr/>
          <a:lstStyle/>
          <a:p>
            <a:fld id="{5A94AD81-C81A-455B-A87B-15031EE15849}" type="slidenum">
              <a:rPr kumimoji="1" lang="ja-JP" altLang="en-US" smtClean="0"/>
              <a:t>43</a:t>
            </a:fld>
            <a:endParaRPr kumimoji="1" lang="ja-JP" altLang="en-US"/>
          </a:p>
        </p:txBody>
      </p:sp>
      <mc:AlternateContent xmlns:mc="http://schemas.openxmlformats.org/markup-compatibility/2006" xmlns:p14="http://schemas.microsoft.com/office/powerpoint/2010/main">
        <mc:Choice Requires="p14">
          <p:contentPart p14:bwMode="auto" r:id="rId3">
            <p14:nvContentPartPr>
              <p14:cNvPr id="9" name="インク 8">
                <a:extLst>
                  <a:ext uri="{FF2B5EF4-FFF2-40B4-BE49-F238E27FC236}">
                    <a16:creationId xmlns:a16="http://schemas.microsoft.com/office/drawing/2014/main" id="{27A5A003-596B-4B52-9522-28CB1ABCD63A}"/>
                  </a:ext>
                </a:extLst>
              </p14:cNvPr>
              <p14:cNvContentPartPr/>
              <p14:nvPr/>
            </p14:nvContentPartPr>
            <p14:xfrm>
              <a:off x="5062680" y="5600880"/>
              <a:ext cx="3845160" cy="646560"/>
            </p14:xfrm>
          </p:contentPart>
        </mc:Choice>
        <mc:Fallback xmlns="">
          <p:pic>
            <p:nvPicPr>
              <p:cNvPr id="9" name="インク 8">
                <a:extLst>
                  <a:ext uri="{FF2B5EF4-FFF2-40B4-BE49-F238E27FC236}">
                    <a16:creationId xmlns:a16="http://schemas.microsoft.com/office/drawing/2014/main" id="{27A5A003-596B-4B52-9522-28CB1ABCD63A}"/>
                  </a:ext>
                </a:extLst>
              </p:cNvPr>
              <p:cNvPicPr/>
              <p:nvPr/>
            </p:nvPicPr>
            <p:blipFill>
              <a:blip r:embed="rId4"/>
              <a:stretch>
                <a:fillRect/>
              </a:stretch>
            </p:blipFill>
            <p:spPr>
              <a:xfrm>
                <a:off x="5053320" y="5591520"/>
                <a:ext cx="3863880" cy="665280"/>
              </a:xfrm>
              <a:prstGeom prst="rect">
                <a:avLst/>
              </a:prstGeom>
            </p:spPr>
          </p:pic>
        </mc:Fallback>
      </mc:AlternateContent>
    </p:spTree>
    <p:extLst>
      <p:ext uri="{BB962C8B-B14F-4D97-AF65-F5344CB8AC3E}">
        <p14:creationId xmlns:p14="http://schemas.microsoft.com/office/powerpoint/2010/main" val="3219213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ea typeface="Tahoma" panose="020B0604030504040204" pitchFamily="34" charset="0"/>
              </a:rPr>
              <a:t>SELECT</a:t>
            </a:r>
            <a:r>
              <a:rPr kumimoji="1" lang="ja-JP" altLang="en-US" dirty="0"/>
              <a:t>句 列別名</a:t>
            </a:r>
            <a:r>
              <a:rPr kumimoji="1" lang="en-US" altLang="ja-JP" dirty="0">
                <a:ea typeface="Tahoma" panose="020B0604030504040204" pitchFamily="34" charset="0"/>
              </a:rPr>
              <a:t>(AS)</a:t>
            </a:r>
            <a:r>
              <a:rPr kumimoji="1" lang="ja-JP" altLang="en-US" dirty="0">
                <a:latin typeface="UD デジタル 教科書体 NK-R" panose="02020400000000000000" pitchFamily="18" charset="-128"/>
              </a:rPr>
              <a:t>の実例</a:t>
            </a:r>
          </a:p>
        </p:txBody>
      </p:sp>
      <p:sp>
        <p:nvSpPr>
          <p:cNvPr id="7" name="スライド番号プレースホルダー 6"/>
          <p:cNvSpPr>
            <a:spLocks noGrp="1"/>
          </p:cNvSpPr>
          <p:nvPr>
            <p:ph type="sldNum" sz="quarter" idx="12"/>
          </p:nvPr>
        </p:nvSpPr>
        <p:spPr/>
        <p:txBody>
          <a:bodyPr/>
          <a:lstStyle/>
          <a:p>
            <a:fld id="{5A94AD81-C81A-455B-A87B-15031EE15849}" type="slidenum">
              <a:rPr kumimoji="1" lang="ja-JP" altLang="en-US" smtClean="0"/>
              <a:t>44</a:t>
            </a:fld>
            <a:endParaRPr kumimoji="1" lang="ja-JP" altLang="en-US"/>
          </a:p>
        </p:txBody>
      </p:sp>
      <p:pic>
        <p:nvPicPr>
          <p:cNvPr id="13" name="図 12"/>
          <p:cNvPicPr>
            <a:picLocks noChangeAspect="1"/>
          </p:cNvPicPr>
          <p:nvPr/>
        </p:nvPicPr>
        <p:blipFill rotWithShape="1">
          <a:blip r:embed="rId3"/>
          <a:srcRect l="49654" t="32219" r="20541" b="57451"/>
          <a:stretch/>
        </p:blipFill>
        <p:spPr>
          <a:xfrm>
            <a:off x="649192" y="3514194"/>
            <a:ext cx="10893615" cy="2064804"/>
          </a:xfrm>
          <a:prstGeom prst="rect">
            <a:avLst/>
          </a:prstGeom>
        </p:spPr>
      </p:pic>
      <p:grpSp>
        <p:nvGrpSpPr>
          <p:cNvPr id="16" name="グループ化 15"/>
          <p:cNvGrpSpPr/>
          <p:nvPr/>
        </p:nvGrpSpPr>
        <p:grpSpPr>
          <a:xfrm>
            <a:off x="2245489" y="1290016"/>
            <a:ext cx="6991110" cy="1803444"/>
            <a:chOff x="1435261" y="1319514"/>
            <a:chExt cx="6991110" cy="1803444"/>
          </a:xfrm>
        </p:grpSpPr>
        <p:sp>
          <p:nvSpPr>
            <p:cNvPr id="15" name="正方形/長方形 6"/>
            <p:cNvSpPr/>
            <p:nvPr/>
          </p:nvSpPr>
          <p:spPr>
            <a:xfrm>
              <a:off x="1435261" y="1319514"/>
              <a:ext cx="6991110" cy="1803444"/>
            </a:xfrm>
            <a:prstGeom prst="round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20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4" name="テキスト ボックス 13"/>
            <p:cNvSpPr txBox="1"/>
            <p:nvPr/>
          </p:nvSpPr>
          <p:spPr>
            <a:xfrm>
              <a:off x="1562582" y="1425367"/>
              <a:ext cx="6863789" cy="1569660"/>
            </a:xfrm>
            <a:prstGeom prst="rect">
              <a:avLst/>
            </a:prstGeom>
            <a:noFill/>
          </p:spPr>
          <p:txBody>
            <a:bodyPr wrap="square" rtlCol="0">
              <a:spAutoFit/>
            </a:bodyPr>
            <a:lstStyle/>
            <a:p>
              <a:r>
                <a:rPr lang="en-US" altLang="ja-JP" sz="2400" dirty="0">
                  <a:latin typeface="Tahoma" panose="020B0604030504040204" pitchFamily="34" charset="0"/>
                  <a:ea typeface="Tahoma" panose="020B0604030504040204" pitchFamily="34" charset="0"/>
                  <a:cs typeface="Tahoma" panose="020B0604030504040204" pitchFamily="34" charset="0"/>
                </a:rPr>
                <a:t>SELECT	</a:t>
              </a:r>
              <a:r>
                <a:rPr lang="en-US" altLang="ja-JP" sz="2400" dirty="0" err="1">
                  <a:latin typeface="Tahoma" panose="020B0604030504040204" pitchFamily="34" charset="0"/>
                  <a:ea typeface="Tahoma" panose="020B0604030504040204" pitchFamily="34" charset="0"/>
                  <a:cs typeface="Tahoma" panose="020B0604030504040204" pitchFamily="34" charset="0"/>
                </a:rPr>
                <a:t>empno</a:t>
              </a:r>
              <a:r>
                <a:rPr lang="en-US" altLang="ja-JP" sz="2400" dirty="0">
                  <a:latin typeface="Tahoma" panose="020B0604030504040204" pitchFamily="34" charset="0"/>
                  <a:ea typeface="Tahoma" panose="020B0604030504040204" pitchFamily="34" charset="0"/>
                  <a:cs typeface="Tahoma" panose="020B0604030504040204" pitchFamily="34" charset="0"/>
                </a:rPr>
                <a:t> </a:t>
              </a:r>
              <a:r>
                <a:rPr lang="en-US" altLang="ja-JP" sz="2400" dirty="0">
                  <a:solidFill>
                    <a:srgbClr val="FF0000"/>
                  </a:solidFill>
                  <a:latin typeface="Tahoma" panose="020B0604030504040204" pitchFamily="34" charset="0"/>
                  <a:ea typeface="Tahoma" panose="020B0604030504040204" pitchFamily="34" charset="0"/>
                  <a:cs typeface="Tahoma" panose="020B0604030504040204" pitchFamily="34" charset="0"/>
                </a:rPr>
                <a:t>AS </a:t>
              </a:r>
              <a:r>
                <a:rPr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社員番号</a:t>
              </a:r>
              <a:r>
                <a:rPr lang="en-US" altLang="ja-JP" sz="2400" dirty="0">
                  <a:solidFill>
                    <a:srgbClr val="FF0000"/>
                  </a:solidFill>
                  <a:latin typeface="Tahoma" panose="020B0604030504040204" pitchFamily="34" charset="0"/>
                  <a:ea typeface="Tahoma" panose="020B0604030504040204" pitchFamily="34" charset="0"/>
                  <a:cs typeface="Tahoma" panose="020B0604030504040204" pitchFamily="34" charset="0"/>
                </a:rPr>
                <a:t>,</a:t>
              </a:r>
              <a:r>
                <a:rPr lang="en-US" altLang="ja-JP" sz="2400" dirty="0">
                  <a:latin typeface="Tahoma" panose="020B0604030504040204" pitchFamily="34" charset="0"/>
                  <a:ea typeface="Tahoma" panose="020B0604030504040204" pitchFamily="34" charset="0"/>
                  <a:cs typeface="Tahoma" panose="020B0604030504040204" pitchFamily="34" charset="0"/>
                </a:rPr>
                <a:t> </a:t>
              </a:r>
            </a:p>
            <a:p>
              <a:r>
                <a:rPr lang="en-US" altLang="ja-JP" sz="2400" dirty="0">
                  <a:latin typeface="Tahoma" panose="020B0604030504040204" pitchFamily="34" charset="0"/>
                  <a:ea typeface="Tahoma" panose="020B0604030504040204" pitchFamily="34" charset="0"/>
                  <a:cs typeface="Tahoma" panose="020B0604030504040204" pitchFamily="34" charset="0"/>
                </a:rPr>
                <a:t>		</a:t>
              </a:r>
              <a:r>
                <a:rPr lang="en-US" altLang="ja-JP" sz="2400" dirty="0" err="1">
                  <a:latin typeface="Tahoma" panose="020B0604030504040204" pitchFamily="34" charset="0"/>
                  <a:ea typeface="Tahoma" panose="020B0604030504040204" pitchFamily="34" charset="0"/>
                  <a:cs typeface="Tahoma" panose="020B0604030504040204" pitchFamily="34" charset="0"/>
                </a:rPr>
                <a:t>ename</a:t>
              </a:r>
              <a:r>
                <a:rPr lang="en-US" altLang="ja-JP" sz="2400" dirty="0">
                  <a:latin typeface="Tahoma" panose="020B0604030504040204" pitchFamily="34" charset="0"/>
                  <a:ea typeface="Tahoma" panose="020B0604030504040204" pitchFamily="34" charset="0"/>
                  <a:cs typeface="Tahoma" panose="020B0604030504040204" pitchFamily="34" charset="0"/>
                </a:rPr>
                <a:t> </a:t>
              </a:r>
              <a:r>
                <a:rPr lang="en-US" altLang="ja-JP" sz="2400" dirty="0">
                  <a:solidFill>
                    <a:srgbClr val="FF0000"/>
                  </a:solidFill>
                  <a:latin typeface="Tahoma" panose="020B0604030504040204" pitchFamily="34" charset="0"/>
                  <a:ea typeface="Tahoma" panose="020B0604030504040204" pitchFamily="34" charset="0"/>
                  <a:cs typeface="Tahoma" panose="020B0604030504040204" pitchFamily="34" charset="0"/>
                </a:rPr>
                <a:t>AS </a:t>
              </a:r>
              <a:r>
                <a:rPr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名前</a:t>
              </a:r>
              <a:r>
                <a:rPr lang="en-US" altLang="ja-JP" sz="2400" dirty="0">
                  <a:solidFill>
                    <a:srgbClr val="FF0000"/>
                  </a:solidFill>
                  <a:latin typeface="Tahoma" panose="020B0604030504040204" pitchFamily="34" charset="0"/>
                  <a:ea typeface="Tahoma" panose="020B0604030504040204" pitchFamily="34" charset="0"/>
                  <a:cs typeface="Tahoma" panose="020B0604030504040204" pitchFamily="34" charset="0"/>
                </a:rPr>
                <a:t>,</a:t>
              </a:r>
              <a:r>
                <a:rPr lang="en-US" altLang="ja-JP" sz="2400" dirty="0">
                  <a:latin typeface="Tahoma" panose="020B0604030504040204" pitchFamily="34" charset="0"/>
                  <a:ea typeface="Tahoma" panose="020B0604030504040204" pitchFamily="34" charset="0"/>
                  <a:cs typeface="Tahoma" panose="020B0604030504040204" pitchFamily="34" charset="0"/>
                </a:rPr>
                <a:t> </a:t>
              </a:r>
            </a:p>
            <a:p>
              <a:r>
                <a:rPr lang="en-US" altLang="ja-JP" sz="2400" dirty="0">
                  <a:latin typeface="Tahoma" panose="020B0604030504040204" pitchFamily="34" charset="0"/>
                  <a:ea typeface="Tahoma" panose="020B0604030504040204" pitchFamily="34" charset="0"/>
                  <a:cs typeface="Tahoma" panose="020B0604030504040204" pitchFamily="34" charset="0"/>
                </a:rPr>
                <a:t>		</a:t>
              </a:r>
              <a:r>
                <a:rPr lang="en-US" altLang="ja-JP" sz="2400" dirty="0" err="1">
                  <a:latin typeface="Tahoma" panose="020B0604030504040204" pitchFamily="34" charset="0"/>
                  <a:ea typeface="Tahoma" panose="020B0604030504040204" pitchFamily="34" charset="0"/>
                  <a:cs typeface="Tahoma" panose="020B0604030504040204" pitchFamily="34" charset="0"/>
                </a:rPr>
                <a:t>hiredate</a:t>
              </a:r>
              <a:r>
                <a:rPr lang="en-US" altLang="ja-JP" sz="2400" dirty="0">
                  <a:latin typeface="Tahoma" panose="020B0604030504040204" pitchFamily="34" charset="0"/>
                  <a:ea typeface="Tahoma" panose="020B0604030504040204" pitchFamily="34" charset="0"/>
                  <a:cs typeface="Tahoma" panose="020B0604030504040204" pitchFamily="34" charset="0"/>
                </a:rPr>
                <a:t> </a:t>
              </a:r>
              <a:r>
                <a:rPr lang="en-US" altLang="ja-JP" sz="2400" dirty="0">
                  <a:solidFill>
                    <a:srgbClr val="FF0000"/>
                  </a:solidFill>
                  <a:latin typeface="Tahoma" panose="020B0604030504040204" pitchFamily="34" charset="0"/>
                  <a:ea typeface="Tahoma" panose="020B0604030504040204" pitchFamily="34" charset="0"/>
                  <a:cs typeface="Tahoma" panose="020B0604030504040204" pitchFamily="34" charset="0"/>
                </a:rPr>
                <a:t>AS "</a:t>
              </a:r>
              <a:r>
                <a:rPr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入社日</a:t>
              </a:r>
              <a:r>
                <a:rPr lang="en-US" altLang="ja-JP" sz="2400" dirty="0">
                  <a:solidFill>
                    <a:srgbClr val="FF0000"/>
                  </a:solidFill>
                  <a:latin typeface="Tahoma" panose="020B0604030504040204" pitchFamily="34" charset="0"/>
                  <a:ea typeface="Tahoma" panose="020B0604030504040204" pitchFamily="34" charset="0"/>
                  <a:cs typeface="Tahoma" panose="020B0604030504040204" pitchFamily="34" charset="0"/>
                </a:rPr>
                <a:t>(</a:t>
              </a:r>
              <a:r>
                <a:rPr lang="en-US" altLang="ja-JP" sz="2400" dirty="0" err="1">
                  <a:solidFill>
                    <a:srgbClr val="FF0000"/>
                  </a:solidFill>
                  <a:latin typeface="Tahoma" panose="020B0604030504040204" pitchFamily="34" charset="0"/>
                  <a:ea typeface="Tahoma" panose="020B0604030504040204" pitchFamily="34" charset="0"/>
                  <a:cs typeface="Tahoma" panose="020B0604030504040204" pitchFamily="34" charset="0"/>
                </a:rPr>
                <a:t>yyyy</a:t>
              </a:r>
              <a:r>
                <a:rPr lang="en-US" altLang="ja-JP" sz="2400" dirty="0">
                  <a:solidFill>
                    <a:srgbClr val="FF0000"/>
                  </a:solidFill>
                  <a:latin typeface="Tahoma" panose="020B0604030504040204" pitchFamily="34" charset="0"/>
                  <a:ea typeface="Tahoma" panose="020B0604030504040204" pitchFamily="34" charset="0"/>
                  <a:cs typeface="Tahoma" panose="020B0604030504040204" pitchFamily="34" charset="0"/>
                </a:rPr>
                <a:t>-mm-</a:t>
              </a:r>
              <a:r>
                <a:rPr lang="en-US" altLang="ja-JP" sz="2400" dirty="0" err="1">
                  <a:solidFill>
                    <a:srgbClr val="FF0000"/>
                  </a:solidFill>
                  <a:latin typeface="Tahoma" panose="020B0604030504040204" pitchFamily="34" charset="0"/>
                  <a:ea typeface="Tahoma" panose="020B0604030504040204" pitchFamily="34" charset="0"/>
                  <a:cs typeface="Tahoma" panose="020B0604030504040204" pitchFamily="34" charset="0"/>
                </a:rPr>
                <a:t>dd</a:t>
              </a:r>
              <a:r>
                <a:rPr lang="en-US" altLang="ja-JP" sz="2400" dirty="0">
                  <a:solidFill>
                    <a:srgbClr val="FF0000"/>
                  </a:solidFill>
                  <a:latin typeface="Tahoma" panose="020B0604030504040204" pitchFamily="34" charset="0"/>
                  <a:ea typeface="Tahoma" panose="020B0604030504040204" pitchFamily="34" charset="0"/>
                  <a:cs typeface="Tahoma" panose="020B0604030504040204" pitchFamily="34" charset="0"/>
                </a:rPr>
                <a:t>)" </a:t>
              </a:r>
            </a:p>
            <a:p>
              <a:r>
                <a:rPr lang="en-US" altLang="ja-JP" sz="2400" dirty="0">
                  <a:latin typeface="Tahoma" panose="020B0604030504040204" pitchFamily="34" charset="0"/>
                  <a:ea typeface="Tahoma" panose="020B0604030504040204" pitchFamily="34" charset="0"/>
                  <a:cs typeface="Tahoma" panose="020B0604030504040204" pitchFamily="34" charset="0"/>
                </a:rPr>
                <a:t>FROM 		</a:t>
              </a:r>
              <a:r>
                <a:rPr lang="en-US" altLang="ja-JP" sz="2400" dirty="0" err="1">
                  <a:latin typeface="Tahoma" panose="020B0604030504040204" pitchFamily="34" charset="0"/>
                  <a:ea typeface="Tahoma" panose="020B0604030504040204" pitchFamily="34" charset="0"/>
                  <a:cs typeface="Tahoma" panose="020B0604030504040204" pitchFamily="34" charset="0"/>
                </a:rPr>
                <a:t>emp</a:t>
              </a:r>
              <a:r>
                <a:rPr lang="en-US" altLang="ja-JP" sz="2400" dirty="0">
                  <a:latin typeface="Tahoma" panose="020B0604030504040204" pitchFamily="34" charset="0"/>
                  <a:ea typeface="Tahoma" panose="020B0604030504040204" pitchFamily="34" charset="0"/>
                  <a:cs typeface="Tahoma" panose="020B0604030504040204" pitchFamily="34" charset="0"/>
                </a:rPr>
                <a:t>;</a:t>
              </a:r>
              <a:endParaRPr kumimoji="1" lang="ja-JP" altLang="en-US" sz="2400" dirty="0">
                <a:latin typeface="Tahoma" panose="020B0604030504040204" pitchFamily="34" charset="0"/>
                <a:ea typeface="UD デジタル 教科書体 NK-R" panose="02020400000000000000" pitchFamily="18" charset="-128"/>
                <a:cs typeface="Tahoma" panose="020B0604030504040204" pitchFamily="34" charset="0"/>
              </a:endParaRPr>
            </a:p>
          </p:txBody>
        </p:sp>
      </p:grpSp>
    </p:spTree>
    <p:extLst>
      <p:ext uri="{BB962C8B-B14F-4D97-AF65-F5344CB8AC3E}">
        <p14:creationId xmlns:p14="http://schemas.microsoft.com/office/powerpoint/2010/main" val="41096522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TIPS : SQL</a:t>
            </a:r>
            <a:r>
              <a:rPr lang="ja-JP" altLang="en-US" dirty="0"/>
              <a:t>文の特徴</a:t>
            </a:r>
            <a:endParaRPr kumimoji="1" lang="ja-JP" altLang="en-US" dirty="0"/>
          </a:p>
        </p:txBody>
      </p:sp>
      <p:sp>
        <p:nvSpPr>
          <p:cNvPr id="3" name="コンテンツ プレースホルダー 2"/>
          <p:cNvSpPr>
            <a:spLocks noGrp="1"/>
          </p:cNvSpPr>
          <p:nvPr>
            <p:ph idx="1"/>
          </p:nvPr>
        </p:nvSpPr>
        <p:spPr>
          <a:xfrm>
            <a:off x="589528" y="1408937"/>
            <a:ext cx="10798996" cy="4914222"/>
          </a:xfrm>
        </p:spPr>
        <p:txBody>
          <a:bodyPr>
            <a:normAutofit lnSpcReduction="10000"/>
          </a:bodyPr>
          <a:lstStyle/>
          <a:p>
            <a:pPr marL="0" indent="0">
              <a:buNone/>
            </a:pPr>
            <a:r>
              <a:rPr kumimoji="1" lang="ja-JP" altLang="en-US" dirty="0"/>
              <a:t>大文字</a:t>
            </a:r>
            <a:r>
              <a:rPr kumimoji="1" lang="en-US" altLang="ja-JP" dirty="0">
                <a:ea typeface="Tahoma" panose="020B0604030504040204" pitchFamily="34" charset="0"/>
              </a:rPr>
              <a:t>/</a:t>
            </a:r>
            <a:r>
              <a:rPr kumimoji="1" lang="ja-JP" altLang="en-US" dirty="0"/>
              <a:t>小文字の区別がない</a:t>
            </a:r>
            <a:endParaRPr kumimoji="1" lang="en-US" altLang="ja-JP" dirty="0">
              <a:ea typeface="Tahoma" panose="020B0604030504040204" pitchFamily="34" charset="0"/>
            </a:endParaRPr>
          </a:p>
          <a:p>
            <a:pPr marL="457200" lvl="1" indent="0">
              <a:buNone/>
            </a:pPr>
            <a:r>
              <a:rPr lang="en-US" altLang="ja-JP" dirty="0">
                <a:ea typeface="Tahoma" panose="020B0604030504040204" pitchFamily="34" charset="0"/>
              </a:rPr>
              <a:t>SELECT</a:t>
            </a:r>
            <a:r>
              <a:rPr lang="ja-JP" altLang="en-US" dirty="0"/>
              <a:t>などの</a:t>
            </a:r>
            <a:r>
              <a:rPr lang="en-US" altLang="ja-JP" dirty="0">
                <a:ea typeface="Tahoma" panose="020B0604030504040204" pitchFamily="34" charset="0"/>
              </a:rPr>
              <a:t>SQL</a:t>
            </a:r>
            <a:r>
              <a:rPr lang="ja-JP" altLang="en-US" dirty="0"/>
              <a:t>側で用意されたものを大文字</a:t>
            </a:r>
            <a:endParaRPr lang="en-US" altLang="ja-JP" dirty="0">
              <a:ea typeface="Tahoma" panose="020B0604030504040204" pitchFamily="34" charset="0"/>
            </a:endParaRPr>
          </a:p>
          <a:p>
            <a:pPr marL="457200" lvl="1" indent="0">
              <a:buNone/>
            </a:pPr>
            <a:r>
              <a:rPr kumimoji="1" lang="ja-JP" altLang="en-US" dirty="0"/>
              <a:t>カラム名など自分で作ったものを小文字で表すことが多い</a:t>
            </a:r>
            <a:endParaRPr kumimoji="1" lang="en-US" altLang="ja-JP" dirty="0">
              <a:ea typeface="Tahoma" panose="020B0604030504040204" pitchFamily="34" charset="0"/>
            </a:endParaRPr>
          </a:p>
          <a:p>
            <a:pPr marL="0" indent="0">
              <a:buNone/>
            </a:pPr>
            <a:endParaRPr lang="en-US" altLang="ja-JP" dirty="0">
              <a:ea typeface="Tahoma" panose="020B0604030504040204" pitchFamily="34" charset="0"/>
            </a:endParaRPr>
          </a:p>
          <a:p>
            <a:pPr marL="0" indent="0">
              <a:buNone/>
            </a:pPr>
            <a:r>
              <a:rPr lang="ja-JP" altLang="en-US" dirty="0"/>
              <a:t>キーワードとキーワードの間には半角スペースまたは</a:t>
            </a:r>
            <a:br>
              <a:rPr lang="en-US" altLang="ja-JP" dirty="0">
                <a:ea typeface="Tahoma" panose="020B0604030504040204" pitchFamily="34" charset="0"/>
              </a:rPr>
            </a:br>
            <a:r>
              <a:rPr lang="ja-JP" altLang="en-US" dirty="0"/>
              <a:t>改行を入れる</a:t>
            </a:r>
            <a:endParaRPr lang="en-US" altLang="ja-JP" dirty="0">
              <a:ea typeface="Tahoma" panose="020B0604030504040204" pitchFamily="34" charset="0"/>
            </a:endParaRPr>
          </a:p>
          <a:p>
            <a:pPr marL="0" indent="0">
              <a:buNone/>
            </a:pPr>
            <a:endParaRPr lang="en-US" altLang="ja-JP" dirty="0">
              <a:ea typeface="Tahoma" panose="020B0604030504040204" pitchFamily="34" charset="0"/>
            </a:endParaRPr>
          </a:p>
          <a:p>
            <a:pPr marL="0" indent="0">
              <a:buNone/>
            </a:pPr>
            <a:r>
              <a:rPr lang="ja-JP" altLang="en-US" dirty="0"/>
              <a:t>文の終了には ； </a:t>
            </a:r>
            <a:r>
              <a:rPr lang="en-US" altLang="ja-JP" dirty="0">
                <a:ea typeface="Tahoma" panose="020B0604030504040204" pitchFamily="34" charset="0"/>
              </a:rPr>
              <a:t>(</a:t>
            </a:r>
            <a:r>
              <a:rPr lang="ja-JP" altLang="en-US" dirty="0"/>
              <a:t>セミコロン</a:t>
            </a:r>
            <a:r>
              <a:rPr lang="en-US" altLang="ja-JP" dirty="0">
                <a:ea typeface="Tahoma" panose="020B0604030504040204" pitchFamily="34" charset="0"/>
              </a:rPr>
              <a:t>)</a:t>
            </a:r>
            <a:r>
              <a:rPr lang="ja-JP" altLang="en-US" dirty="0"/>
              <a:t>を指定する</a:t>
            </a:r>
            <a:endParaRPr lang="en-US" altLang="ja-JP" dirty="0">
              <a:ea typeface="Tahoma" panose="020B0604030504040204" pitchFamily="34" charset="0"/>
            </a:endParaRPr>
          </a:p>
          <a:p>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45</a:t>
            </a:fld>
            <a:endParaRPr kumimoji="1" lang="ja-JP" altLang="en-US"/>
          </a:p>
        </p:txBody>
      </p:sp>
      <mc:AlternateContent xmlns:mc="http://schemas.openxmlformats.org/markup-compatibility/2006" xmlns:p14="http://schemas.microsoft.com/office/powerpoint/2010/main">
        <mc:Choice Requires="p14">
          <p:contentPart p14:bwMode="auto" r:id="rId3">
            <p14:nvContentPartPr>
              <p14:cNvPr id="5" name="インク 4">
                <a:extLst>
                  <a:ext uri="{FF2B5EF4-FFF2-40B4-BE49-F238E27FC236}">
                    <a16:creationId xmlns:a16="http://schemas.microsoft.com/office/drawing/2014/main" id="{86DEF11C-FA45-4827-8916-417BE625E02D}"/>
                  </a:ext>
                </a:extLst>
              </p14:cNvPr>
              <p14:cNvContentPartPr/>
              <p14:nvPr/>
            </p14:nvContentPartPr>
            <p14:xfrm>
              <a:off x="10651320" y="1443960"/>
              <a:ext cx="1357200" cy="1948680"/>
            </p14:xfrm>
          </p:contentPart>
        </mc:Choice>
        <mc:Fallback xmlns="">
          <p:pic>
            <p:nvPicPr>
              <p:cNvPr id="5" name="インク 4">
                <a:extLst>
                  <a:ext uri="{FF2B5EF4-FFF2-40B4-BE49-F238E27FC236}">
                    <a16:creationId xmlns:a16="http://schemas.microsoft.com/office/drawing/2014/main" id="{86DEF11C-FA45-4827-8916-417BE625E02D}"/>
                  </a:ext>
                </a:extLst>
              </p:cNvPr>
              <p:cNvPicPr/>
              <p:nvPr/>
            </p:nvPicPr>
            <p:blipFill>
              <a:blip r:embed="rId4"/>
              <a:stretch>
                <a:fillRect/>
              </a:stretch>
            </p:blipFill>
            <p:spPr>
              <a:xfrm>
                <a:off x="10641960" y="1434600"/>
                <a:ext cx="1375920" cy="1967400"/>
              </a:xfrm>
              <a:prstGeom prst="rect">
                <a:avLst/>
              </a:prstGeom>
            </p:spPr>
          </p:pic>
        </mc:Fallback>
      </mc:AlternateContent>
    </p:spTree>
    <p:extLst>
      <p:ext uri="{BB962C8B-B14F-4D97-AF65-F5344CB8AC3E}">
        <p14:creationId xmlns:p14="http://schemas.microsoft.com/office/powerpoint/2010/main" val="1787360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正方形/長方形 16"/>
          <p:cNvSpPr/>
          <p:nvPr/>
        </p:nvSpPr>
        <p:spPr>
          <a:xfrm>
            <a:off x="234043" y="2964973"/>
            <a:ext cx="11402786" cy="31242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4000" dirty="0">
                <a:solidFill>
                  <a:srgbClr val="0070C0"/>
                </a:solidFill>
                <a:latin typeface="Tahoma" panose="020B0604030504040204" pitchFamily="34" charset="0"/>
                <a:ea typeface="Tahoma" panose="020B0604030504040204" pitchFamily="34" charset="0"/>
                <a:cs typeface="Tahoma" panose="020B0604030504040204" pitchFamily="34" charset="0"/>
              </a:rPr>
              <a:t>Java</a:t>
            </a:r>
            <a:r>
              <a:rPr kumimoji="1" lang="ja-JP" altLang="en-US" sz="4000" dirty="0">
                <a:solidFill>
                  <a:srgbClr val="0070C0"/>
                </a:solidFill>
                <a:latin typeface="UD デジタル 教科書体 NK-R" panose="02020400000000000000" pitchFamily="18" charset="-128"/>
                <a:ea typeface="UD デジタル 教科書体 NK-R" panose="02020400000000000000" pitchFamily="18" charset="-128"/>
                <a:cs typeface="Tahoma" panose="020B0604030504040204" pitchFamily="34" charset="0"/>
              </a:rPr>
              <a:t>言語での記述</a:t>
            </a:r>
          </a:p>
        </p:txBody>
      </p:sp>
      <p:sp>
        <p:nvSpPr>
          <p:cNvPr id="19" name="正方形/長方形 18"/>
          <p:cNvSpPr/>
          <p:nvPr/>
        </p:nvSpPr>
        <p:spPr>
          <a:xfrm>
            <a:off x="1341228" y="4512030"/>
            <a:ext cx="9479172" cy="1453341"/>
          </a:xfrm>
          <a:prstGeom prst="rect">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t"/>
          <a:lstStyle/>
          <a:p>
            <a:r>
              <a:rPr lang="en-US" altLang="ja-JP" sz="2400"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rPr>
              <a:t>SQL</a:t>
            </a:r>
            <a:r>
              <a:rPr lang="ja-JP" altLang="en-US" sz="2400" dirty="0">
                <a:solidFill>
                  <a:schemeClr val="accent4">
                    <a:lumMod val="75000"/>
                  </a:schemeClr>
                </a:solidFill>
                <a:latin typeface="UD デジタル 教科書体 NK-R" panose="02020400000000000000" pitchFamily="18" charset="-128"/>
                <a:ea typeface="UD デジタル 教科書体 NK-R" panose="02020400000000000000" pitchFamily="18" charset="-128"/>
                <a:cs typeface="Tahoma" panose="020B0604030504040204" pitchFamily="34" charset="0"/>
              </a:rPr>
              <a:t>の記述</a:t>
            </a:r>
            <a:endParaRPr kumimoji="1" lang="ja-JP" altLang="en-US" sz="2400" dirty="0">
              <a:solidFill>
                <a:schemeClr val="accent4">
                  <a:lumMod val="75000"/>
                </a:schemeClr>
              </a:solidFill>
              <a:latin typeface="UD デジタル 教科書体 NK-R" panose="02020400000000000000" pitchFamily="18" charset="-128"/>
              <a:ea typeface="UD デジタル 教科書体 NK-R" panose="02020400000000000000" pitchFamily="18" charset="-128"/>
              <a:cs typeface="Tahoma" panose="020B0604030504040204" pitchFamily="34" charset="0"/>
            </a:endParaRPr>
          </a:p>
        </p:txBody>
      </p:sp>
      <p:grpSp>
        <p:nvGrpSpPr>
          <p:cNvPr id="16" name="グループ化 15"/>
          <p:cNvGrpSpPr/>
          <p:nvPr/>
        </p:nvGrpSpPr>
        <p:grpSpPr>
          <a:xfrm>
            <a:off x="1583872" y="3113314"/>
            <a:ext cx="11081657" cy="2948296"/>
            <a:chOff x="1306285" y="3214348"/>
            <a:chExt cx="11081657" cy="2948296"/>
          </a:xfrm>
        </p:grpSpPr>
        <p:pic>
          <p:nvPicPr>
            <p:cNvPr id="5" name="図 4"/>
            <p:cNvPicPr>
              <a:picLocks noChangeAspect="1"/>
            </p:cNvPicPr>
            <p:nvPr/>
          </p:nvPicPr>
          <p:blipFill rotWithShape="1">
            <a:blip r:embed="rId3"/>
            <a:srcRect t="7561" r="34381" b="87614"/>
            <a:stretch/>
          </p:blipFill>
          <p:spPr>
            <a:xfrm>
              <a:off x="4696581" y="4103554"/>
              <a:ext cx="6313713" cy="356907"/>
            </a:xfrm>
            <a:prstGeom prst="rect">
              <a:avLst/>
            </a:prstGeom>
          </p:spPr>
        </p:pic>
        <p:sp>
          <p:nvSpPr>
            <p:cNvPr id="9" name="コンテンツ プレースホルダー 2"/>
            <p:cNvSpPr txBox="1">
              <a:spLocks/>
            </p:cNvSpPr>
            <p:nvPr/>
          </p:nvSpPr>
          <p:spPr>
            <a:xfrm>
              <a:off x="4555670" y="3214348"/>
              <a:ext cx="6454623" cy="1333804"/>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2400" dirty="0">
                  <a:latin typeface="UD デジタル 教科書体 NK-R" panose="02020400000000000000" pitchFamily="18" charset="-128"/>
                </a:rPr>
                <a:t>検索ボタンが押されたら入力値を</a:t>
              </a:r>
              <a:br>
                <a:rPr lang="en-US" altLang="ja-JP" sz="2400" dirty="0">
                  <a:latin typeface="UD デジタル 教科書体 NK-R" panose="02020400000000000000" pitchFamily="18" charset="-128"/>
                </a:rPr>
              </a:br>
              <a:r>
                <a:rPr lang="ja-JP" altLang="en-US" sz="2400" dirty="0">
                  <a:latin typeface="UD デジタル 教科書体 NK-R" panose="02020400000000000000" pitchFamily="18" charset="-128"/>
                </a:rPr>
                <a:t>下の</a:t>
              </a:r>
              <a:r>
                <a:rPr lang="en-US" altLang="ja-JP" sz="2400" dirty="0">
                  <a:latin typeface="UD デジタル 教科書体 NK-R" panose="02020400000000000000" pitchFamily="18" charset="-128"/>
                </a:rPr>
                <a:t>SQL</a:t>
              </a:r>
              <a:r>
                <a:rPr lang="ja-JP" altLang="en-US" sz="2400" dirty="0">
                  <a:latin typeface="UD デジタル 教科書体 NK-R" panose="02020400000000000000" pitchFamily="18" charset="-128"/>
                </a:rPr>
                <a:t>に当てはめて実行する</a:t>
              </a:r>
            </a:p>
          </p:txBody>
        </p:sp>
        <p:sp>
          <p:nvSpPr>
            <p:cNvPr id="10" name="コンテンツ プレースホルダー 2"/>
            <p:cNvSpPr txBox="1">
              <a:spLocks/>
            </p:cNvSpPr>
            <p:nvPr/>
          </p:nvSpPr>
          <p:spPr>
            <a:xfrm>
              <a:off x="1306285" y="5437358"/>
              <a:ext cx="11081657" cy="72528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2400" dirty="0">
                  <a:ea typeface="Tahoma" panose="020B0604030504040204" pitchFamily="34" charset="0"/>
                </a:rPr>
                <a:t>"Java"</a:t>
              </a:r>
              <a:r>
                <a:rPr lang="ja-JP" altLang="en-US" sz="2400" dirty="0">
                  <a:latin typeface="UD デジタル 教科書体 NK-R" panose="02020400000000000000" pitchFamily="18" charset="-128"/>
                </a:rPr>
                <a:t>のワードを含むデータを</a:t>
              </a:r>
              <a:r>
                <a:rPr lang="en-US" altLang="ja-JP" sz="2400" dirty="0">
                  <a:latin typeface="UD デジタル 教科書体 NK-R" panose="02020400000000000000" pitchFamily="18" charset="-128"/>
                </a:rPr>
                <a:t>amazon</a:t>
              </a:r>
              <a:r>
                <a:rPr lang="ja-JP" altLang="en-US" sz="2400" dirty="0">
                  <a:latin typeface="UD デジタル 教科書体 NK-R" panose="02020400000000000000" pitchFamily="18" charset="-128"/>
                </a:rPr>
                <a:t>データベースからとってきて！</a:t>
              </a:r>
            </a:p>
          </p:txBody>
        </p:sp>
      </p:grpSp>
      <p:sp>
        <p:nvSpPr>
          <p:cNvPr id="2" name="タイトル 1"/>
          <p:cNvSpPr>
            <a:spLocks noGrp="1"/>
          </p:cNvSpPr>
          <p:nvPr>
            <p:ph type="title"/>
          </p:nvPr>
        </p:nvSpPr>
        <p:spPr/>
        <p:txBody>
          <a:bodyPr>
            <a:normAutofit/>
          </a:bodyPr>
          <a:lstStyle/>
          <a:p>
            <a:r>
              <a:rPr kumimoji="1" lang="en-US" altLang="ja-JP" dirty="0"/>
              <a:t>TIPS:</a:t>
            </a:r>
            <a:r>
              <a:rPr kumimoji="1" lang="ja-JP" altLang="en-US" dirty="0"/>
              <a:t>アプリと</a:t>
            </a:r>
            <a:r>
              <a:rPr kumimoji="1" lang="en-US" altLang="ja-JP" dirty="0"/>
              <a:t>DB</a:t>
            </a:r>
            <a:r>
              <a:rPr kumimoji="1" lang="ja-JP" altLang="en-US" dirty="0"/>
              <a:t>の連携イメージ</a:t>
            </a:r>
          </a:p>
        </p:txBody>
      </p:sp>
      <p:sp>
        <p:nvSpPr>
          <p:cNvPr id="3" name="コンテンツ プレースホルダー 2"/>
          <p:cNvSpPr>
            <a:spLocks noGrp="1"/>
          </p:cNvSpPr>
          <p:nvPr>
            <p:ph idx="1"/>
          </p:nvPr>
        </p:nvSpPr>
        <p:spPr>
          <a:xfrm>
            <a:off x="157843" y="1194658"/>
            <a:ext cx="11876314" cy="1450572"/>
          </a:xfrm>
        </p:spPr>
        <p:txBody>
          <a:bodyPr/>
          <a:lstStyle/>
          <a:p>
            <a:pPr marL="0" indent="0">
              <a:buNone/>
            </a:pPr>
            <a:r>
              <a:rPr kumimoji="1" lang="ja-JP" altLang="en-US" dirty="0"/>
              <a:t>アプリ（</a:t>
            </a:r>
            <a:r>
              <a:rPr kumimoji="1" lang="en-US" altLang="ja-JP" dirty="0"/>
              <a:t>Java</a:t>
            </a:r>
            <a:r>
              <a:rPr kumimoji="1" lang="ja-JP" altLang="en-US" dirty="0"/>
              <a:t>言語</a:t>
            </a:r>
            <a:r>
              <a:rPr lang="ja-JP" altLang="en-US" dirty="0"/>
              <a:t>等</a:t>
            </a:r>
            <a:r>
              <a:rPr kumimoji="1" lang="ja-JP" altLang="en-US" dirty="0"/>
              <a:t>で記述）の中に○○されたら</a:t>
            </a:r>
            <a:br>
              <a:rPr kumimoji="1" lang="en-US" altLang="ja-JP" dirty="0"/>
            </a:br>
            <a:r>
              <a:rPr lang="ja-JP" altLang="en-US" dirty="0"/>
              <a:t>特定の</a:t>
            </a:r>
            <a:r>
              <a:rPr lang="en-US" altLang="ja-JP" dirty="0"/>
              <a:t>SQL</a:t>
            </a:r>
            <a:r>
              <a:rPr lang="ja-JP" altLang="en-US" dirty="0"/>
              <a:t>を実行するようプログラミングする。</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46</a:t>
            </a:fld>
            <a:endParaRPr kumimoji="1" lang="ja-JP" altLang="en-US"/>
          </a:p>
        </p:txBody>
      </p:sp>
      <p:sp>
        <p:nvSpPr>
          <p:cNvPr id="6" name="下矢印 5"/>
          <p:cNvSpPr/>
          <p:nvPr/>
        </p:nvSpPr>
        <p:spPr>
          <a:xfrm rot="4815756">
            <a:off x="5026666" y="1985398"/>
            <a:ext cx="303168" cy="5735807"/>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884799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p:cNvSpPr/>
          <p:nvPr/>
        </p:nvSpPr>
        <p:spPr>
          <a:xfrm>
            <a:off x="1241778" y="1078113"/>
            <a:ext cx="9437512" cy="530010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4000" dirty="0">
                <a:solidFill>
                  <a:srgbClr val="0070C0"/>
                </a:solidFill>
                <a:latin typeface="Tahoma" panose="020B0604030504040204" pitchFamily="34" charset="0"/>
                <a:ea typeface="Tahoma" panose="020B0604030504040204" pitchFamily="34" charset="0"/>
                <a:cs typeface="Tahoma" panose="020B0604030504040204" pitchFamily="34" charset="0"/>
              </a:rPr>
              <a:t>Java</a:t>
            </a:r>
            <a:r>
              <a:rPr kumimoji="1" lang="ja-JP" altLang="en-US" sz="4000" dirty="0">
                <a:solidFill>
                  <a:srgbClr val="0070C0"/>
                </a:solidFill>
                <a:latin typeface="UD デジタル 教科書体 NK-R" panose="02020400000000000000" pitchFamily="18" charset="-128"/>
                <a:ea typeface="UD デジタル 教科書体 NK-R" panose="02020400000000000000" pitchFamily="18" charset="-128"/>
                <a:cs typeface="Tahoma" panose="020B0604030504040204" pitchFamily="34" charset="0"/>
              </a:rPr>
              <a:t>言語での記述</a:t>
            </a:r>
          </a:p>
        </p:txBody>
      </p:sp>
      <p:sp>
        <p:nvSpPr>
          <p:cNvPr id="2" name="タイトル 1"/>
          <p:cNvSpPr>
            <a:spLocks noGrp="1"/>
          </p:cNvSpPr>
          <p:nvPr>
            <p:ph type="title"/>
          </p:nvPr>
        </p:nvSpPr>
        <p:spPr/>
        <p:txBody>
          <a:bodyPr>
            <a:normAutofit/>
          </a:bodyPr>
          <a:lstStyle/>
          <a:p>
            <a:r>
              <a:rPr kumimoji="1" lang="en-US" altLang="ja-JP" dirty="0"/>
              <a:t>TIPS:</a:t>
            </a:r>
            <a:r>
              <a:rPr kumimoji="1" lang="ja-JP" altLang="en-US" dirty="0"/>
              <a:t>アプリと</a:t>
            </a:r>
            <a:r>
              <a:rPr kumimoji="1" lang="en-US" altLang="ja-JP" dirty="0"/>
              <a:t>DB</a:t>
            </a:r>
            <a:r>
              <a:rPr kumimoji="1" lang="ja-JP" altLang="en-US" dirty="0"/>
              <a:t>の連携コード</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47</a:t>
            </a:fld>
            <a:endParaRPr kumimoji="1" lang="ja-JP" altLang="en-US"/>
          </a:p>
        </p:txBody>
      </p:sp>
      <p:pic>
        <p:nvPicPr>
          <p:cNvPr id="8" name="図 7"/>
          <p:cNvPicPr>
            <a:picLocks noChangeAspect="1"/>
          </p:cNvPicPr>
          <p:nvPr/>
        </p:nvPicPr>
        <p:blipFill rotWithShape="1">
          <a:blip r:embed="rId3">
            <a:duotone>
              <a:prstClr val="black"/>
              <a:srgbClr val="E5EFFF">
                <a:tint val="45000"/>
                <a:satMod val="400000"/>
              </a:srgbClr>
            </a:duotone>
          </a:blip>
          <a:srcRect l="1054"/>
          <a:stretch/>
        </p:blipFill>
        <p:spPr>
          <a:xfrm>
            <a:off x="1562872" y="1711448"/>
            <a:ext cx="8795324" cy="4510068"/>
          </a:xfrm>
          <a:prstGeom prst="rect">
            <a:avLst/>
          </a:prstGeom>
          <a:solidFill>
            <a:schemeClr val="accent4">
              <a:lumMod val="20000"/>
              <a:lumOff val="80000"/>
            </a:schemeClr>
          </a:solidFill>
        </p:spPr>
      </p:pic>
      <p:sp>
        <p:nvSpPr>
          <p:cNvPr id="15" name="正方形/長方形 14"/>
          <p:cNvSpPr/>
          <p:nvPr/>
        </p:nvSpPr>
        <p:spPr>
          <a:xfrm>
            <a:off x="2315665" y="5068710"/>
            <a:ext cx="7909246" cy="225778"/>
          </a:xfrm>
          <a:prstGeom prst="rect">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altLang="ja-JP" sz="1400"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rPr>
              <a:t>SQL</a:t>
            </a:r>
            <a:r>
              <a:rPr lang="ja-JP" altLang="en-US" sz="1400" dirty="0">
                <a:solidFill>
                  <a:schemeClr val="accent4">
                    <a:lumMod val="75000"/>
                  </a:schemeClr>
                </a:solidFill>
                <a:latin typeface="UD デジタル 教科書体 NK-R" panose="02020400000000000000" pitchFamily="18" charset="-128"/>
                <a:ea typeface="UD デジタル 教科書体 NK-R" panose="02020400000000000000" pitchFamily="18" charset="-128"/>
                <a:cs typeface="Tahoma" panose="020B0604030504040204" pitchFamily="34" charset="0"/>
              </a:rPr>
              <a:t>の記述</a:t>
            </a:r>
            <a:endParaRPr kumimoji="1" lang="ja-JP" altLang="en-US" sz="1400" dirty="0">
              <a:solidFill>
                <a:schemeClr val="accent4">
                  <a:lumMod val="75000"/>
                </a:schemeClr>
              </a:solidFill>
              <a:latin typeface="UD デジタル 教科書体 NK-R" panose="02020400000000000000" pitchFamily="18" charset="-128"/>
              <a:ea typeface="UD デジタル 教科書体 NK-R" panose="02020400000000000000" pitchFamily="18" charset="-128"/>
              <a:cs typeface="Tahoma" panose="020B0604030504040204" pitchFamily="34" charset="0"/>
            </a:endParaRPr>
          </a:p>
        </p:txBody>
      </p:sp>
      <p:pic>
        <p:nvPicPr>
          <p:cNvPr id="13" name="図 12"/>
          <p:cNvPicPr>
            <a:picLocks noChangeAspect="1"/>
          </p:cNvPicPr>
          <p:nvPr/>
        </p:nvPicPr>
        <p:blipFill>
          <a:blip r:embed="rId4">
            <a:clrChange>
              <a:clrFrom>
                <a:srgbClr val="FFFFFF"/>
              </a:clrFrom>
              <a:clrTo>
                <a:srgbClr val="FFFFFF">
                  <a:alpha val="0"/>
                </a:srgbClr>
              </a:clrTo>
            </a:clrChange>
          </a:blip>
          <a:stretch>
            <a:fillRect/>
          </a:stretch>
        </p:blipFill>
        <p:spPr>
          <a:xfrm>
            <a:off x="4169506" y="5095177"/>
            <a:ext cx="4399902" cy="185109"/>
          </a:xfrm>
          <a:prstGeom prst="rect">
            <a:avLst/>
          </a:prstGeom>
        </p:spPr>
      </p:pic>
    </p:spTree>
    <p:extLst>
      <p:ext uri="{BB962C8B-B14F-4D97-AF65-F5344CB8AC3E}">
        <p14:creationId xmlns:p14="http://schemas.microsoft.com/office/powerpoint/2010/main" val="38917811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練習</a:t>
            </a:r>
            <a:r>
              <a:rPr lang="en-US" altLang="ja-JP" dirty="0"/>
              <a:t>1</a:t>
            </a:r>
            <a:r>
              <a:rPr lang="ja-JP" altLang="en-US" dirty="0"/>
              <a:t> </a:t>
            </a:r>
            <a:endParaRPr kumimoji="1" lang="ja-JP" altLang="en-US" dirty="0"/>
          </a:p>
        </p:txBody>
      </p:sp>
      <p:sp>
        <p:nvSpPr>
          <p:cNvPr id="3" name="コンテンツ プレースホルダー 2"/>
          <p:cNvSpPr>
            <a:spLocks noGrp="1"/>
          </p:cNvSpPr>
          <p:nvPr>
            <p:ph idx="1"/>
          </p:nvPr>
        </p:nvSpPr>
        <p:spPr>
          <a:xfrm>
            <a:off x="355314" y="1784527"/>
            <a:ext cx="11254484" cy="4554627"/>
          </a:xfrm>
        </p:spPr>
        <p:txBody>
          <a:bodyPr>
            <a:normAutofit fontScale="92500" lnSpcReduction="20000"/>
          </a:bodyPr>
          <a:lstStyle/>
          <a:p>
            <a:pPr marL="742950" indent="-742950">
              <a:buFont typeface="+mj-lt"/>
              <a:buAutoNum type="arabicPeriod"/>
            </a:pPr>
            <a:r>
              <a:rPr lang="en-US" altLang="ja-JP" dirty="0"/>
              <a:t>j</a:t>
            </a:r>
            <a:r>
              <a:rPr kumimoji="1" lang="en-US" altLang="ja-JP" dirty="0"/>
              <a:t>ob</a:t>
            </a:r>
            <a:r>
              <a:rPr kumimoji="1" lang="ja-JP" altLang="en-US" dirty="0"/>
              <a:t>列を抽出してください。</a:t>
            </a:r>
            <a:endParaRPr lang="en-US" altLang="ja-JP" dirty="0"/>
          </a:p>
          <a:p>
            <a:pPr marL="742950" indent="-742950">
              <a:buFont typeface="+mj-lt"/>
              <a:buAutoNum type="arabicPeriod"/>
            </a:pPr>
            <a:endParaRPr kumimoji="1" lang="en-US" altLang="ja-JP" dirty="0"/>
          </a:p>
          <a:p>
            <a:pPr marL="742950" indent="-742950">
              <a:buFont typeface="+mj-lt"/>
              <a:buAutoNum type="arabicPeriod"/>
            </a:pPr>
            <a:r>
              <a:rPr lang="en-US" altLang="ja-JP" dirty="0" err="1"/>
              <a:t>e</a:t>
            </a:r>
            <a:r>
              <a:rPr kumimoji="1" lang="en-US" altLang="ja-JP" dirty="0" err="1"/>
              <a:t>name</a:t>
            </a:r>
            <a:r>
              <a:rPr lang="ja-JP" altLang="en-US" dirty="0"/>
              <a:t>列、</a:t>
            </a:r>
            <a:r>
              <a:rPr lang="en-US" altLang="ja-JP" dirty="0"/>
              <a:t>job</a:t>
            </a:r>
            <a:r>
              <a:rPr lang="ja-JP" altLang="en-US" dirty="0"/>
              <a:t>列、</a:t>
            </a:r>
            <a:r>
              <a:rPr lang="en-US" altLang="ja-JP" dirty="0" err="1"/>
              <a:t>deptno</a:t>
            </a:r>
            <a:r>
              <a:rPr lang="ja-JP" altLang="en-US" dirty="0"/>
              <a:t>列を抽出してください。</a:t>
            </a:r>
            <a:br>
              <a:rPr lang="en-US" altLang="ja-JP" dirty="0"/>
            </a:br>
            <a:r>
              <a:rPr lang="ja-JP" altLang="en-US" dirty="0"/>
              <a:t>ただし表示順は 左から</a:t>
            </a:r>
            <a:r>
              <a:rPr lang="en-US" altLang="ja-JP" dirty="0" err="1"/>
              <a:t>deptno</a:t>
            </a:r>
            <a:r>
              <a:rPr lang="ja-JP" altLang="en-US" dirty="0"/>
              <a:t>列、</a:t>
            </a:r>
            <a:r>
              <a:rPr lang="en-US" altLang="ja-JP" dirty="0"/>
              <a:t>job</a:t>
            </a:r>
            <a:r>
              <a:rPr lang="ja-JP" altLang="en-US" dirty="0"/>
              <a:t>列、</a:t>
            </a:r>
            <a:r>
              <a:rPr lang="en-US" altLang="ja-JP" dirty="0" err="1"/>
              <a:t>ename</a:t>
            </a:r>
            <a:r>
              <a:rPr lang="ja-JP" altLang="en-US" dirty="0"/>
              <a:t>列と</a:t>
            </a:r>
            <a:br>
              <a:rPr lang="en-US" altLang="ja-JP" dirty="0"/>
            </a:br>
            <a:r>
              <a:rPr lang="ja-JP" altLang="en-US" dirty="0"/>
              <a:t>してください。</a:t>
            </a:r>
            <a:endParaRPr lang="en-US" altLang="ja-JP" dirty="0"/>
          </a:p>
          <a:p>
            <a:pPr marL="742950" indent="-742950">
              <a:buFont typeface="+mj-lt"/>
              <a:buAutoNum type="arabicPeriod"/>
            </a:pPr>
            <a:endParaRPr lang="en-US" altLang="ja-JP" dirty="0"/>
          </a:p>
          <a:p>
            <a:pPr marL="742950" indent="-742950">
              <a:buFont typeface="+mj-lt"/>
              <a:buAutoNum type="arabicPeriod"/>
            </a:pPr>
            <a:r>
              <a:rPr lang="en-US" altLang="ja-JP" dirty="0"/>
              <a:t>2</a:t>
            </a:r>
            <a:r>
              <a:rPr lang="ja-JP" altLang="en-US" dirty="0"/>
              <a:t>の問題の</a:t>
            </a:r>
            <a:r>
              <a:rPr lang="en-US" altLang="ja-JP" dirty="0" err="1"/>
              <a:t>ename</a:t>
            </a:r>
            <a:r>
              <a:rPr lang="ja-JP" altLang="en-US" dirty="0"/>
              <a:t>列の右に</a:t>
            </a:r>
            <a:r>
              <a:rPr lang="en-US" altLang="ja-JP" dirty="0" err="1"/>
              <a:t>sal</a:t>
            </a:r>
            <a:r>
              <a:rPr lang="ja-JP" altLang="en-US" dirty="0"/>
              <a:t>列を追加し、</a:t>
            </a:r>
            <a:r>
              <a:rPr lang="en-US" altLang="ja-JP" dirty="0" err="1"/>
              <a:t>deptno</a:t>
            </a:r>
            <a:r>
              <a:rPr lang="ja-JP" altLang="en-US" dirty="0"/>
              <a:t>を</a:t>
            </a:r>
            <a:br>
              <a:rPr lang="en-US" altLang="ja-JP" dirty="0"/>
            </a:br>
            <a:r>
              <a:rPr lang="ja-JP" altLang="en-US" dirty="0"/>
              <a:t>「部門番号」、</a:t>
            </a:r>
            <a:r>
              <a:rPr lang="en-US" altLang="ja-JP" dirty="0"/>
              <a:t>job</a:t>
            </a:r>
            <a:r>
              <a:rPr lang="ja-JP" altLang="en-US" dirty="0"/>
              <a:t>を「職種」、を</a:t>
            </a:r>
            <a:r>
              <a:rPr lang="en-US" altLang="ja-JP" dirty="0" err="1"/>
              <a:t>ename</a:t>
            </a:r>
            <a:r>
              <a:rPr lang="ja-JP" altLang="en-US" dirty="0"/>
              <a:t>を「社員名」</a:t>
            </a:r>
            <a:br>
              <a:rPr lang="en-US" altLang="ja-JP" dirty="0"/>
            </a:br>
            <a:r>
              <a:rPr lang="en-US" altLang="ja-JP" dirty="0" err="1"/>
              <a:t>sal</a:t>
            </a:r>
            <a:r>
              <a:rPr lang="ja-JP" altLang="en-US" dirty="0"/>
              <a:t>を「給与</a:t>
            </a:r>
            <a:r>
              <a:rPr lang="en-US" altLang="ja-JP" dirty="0"/>
              <a:t>($)</a:t>
            </a:r>
            <a:r>
              <a:rPr lang="ja-JP" altLang="en-US" dirty="0"/>
              <a:t>」として表示してください。</a:t>
            </a:r>
            <a:endParaRPr lang="en-US" altLang="ja-JP"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48</a:t>
            </a:fld>
            <a:endParaRPr kumimoji="1" lang="ja-JP" altLang="en-US"/>
          </a:p>
        </p:txBody>
      </p:sp>
      <p:sp>
        <p:nvSpPr>
          <p:cNvPr id="5" name="テキスト ボックス 4"/>
          <p:cNvSpPr txBox="1"/>
          <p:nvPr/>
        </p:nvSpPr>
        <p:spPr>
          <a:xfrm>
            <a:off x="355316" y="1098887"/>
            <a:ext cx="5212108" cy="461665"/>
          </a:xfrm>
          <a:prstGeom prst="rect">
            <a:avLst/>
          </a:prstGeom>
          <a:noFill/>
        </p:spPr>
        <p:txBody>
          <a:bodyPr wrap="square" rtlCol="0">
            <a:spAutoFit/>
          </a:bodyPr>
          <a:lstStyle/>
          <a:p>
            <a:r>
              <a:rPr lang="en-US" altLang="ja-JP" sz="2400" dirty="0">
                <a:latin typeface="Tahoma" panose="020B0604030504040204" pitchFamily="34" charset="0"/>
                <a:ea typeface="Tahoma" panose="020B0604030504040204" pitchFamily="34" charset="0"/>
                <a:cs typeface="Tahoma" panose="020B0604030504040204" pitchFamily="34" charset="0"/>
              </a:rPr>
              <a:t>※</a:t>
            </a:r>
            <a:r>
              <a:rPr lang="en-US" altLang="ja-JP" sz="2400" dirty="0" err="1">
                <a:latin typeface="Tahoma" panose="020B0604030504040204" pitchFamily="34" charset="0"/>
                <a:ea typeface="Tahoma" panose="020B0604030504040204" pitchFamily="34" charset="0"/>
                <a:cs typeface="Tahoma" panose="020B0604030504040204" pitchFamily="34" charset="0"/>
              </a:rPr>
              <a:t>db_emp</a:t>
            </a:r>
            <a:r>
              <a:rPr lang="en-US" altLang="ja-JP" sz="2400" dirty="0">
                <a:latin typeface="Tahoma" panose="020B0604030504040204" pitchFamily="34" charset="0"/>
                <a:ea typeface="Tahoma" panose="020B0604030504040204" pitchFamily="34" charset="0"/>
                <a:cs typeface="Tahoma" panose="020B0604030504040204" pitchFamily="34" charset="0"/>
              </a:rPr>
              <a:t> </a:t>
            </a:r>
            <a:r>
              <a:rPr lang="ja-JP" altLang="en-US" sz="2400" dirty="0">
                <a:latin typeface="Tahoma" panose="020B0604030504040204" pitchFamily="34" charset="0"/>
                <a:ea typeface="UD デジタル 教科書体 NK-R" panose="02020400000000000000" pitchFamily="18" charset="-128"/>
                <a:cs typeface="Tahoma" panose="020B0604030504040204" pitchFamily="34" charset="0"/>
              </a:rPr>
              <a:t>の</a:t>
            </a:r>
            <a:r>
              <a:rPr lang="en-US" altLang="ja-JP" sz="2400" dirty="0" err="1">
                <a:latin typeface="Tahoma" panose="020B0604030504040204" pitchFamily="34" charset="0"/>
                <a:ea typeface="Tahoma" panose="020B0604030504040204" pitchFamily="34" charset="0"/>
                <a:cs typeface="Tahoma" panose="020B0604030504040204" pitchFamily="34" charset="0"/>
              </a:rPr>
              <a:t>emp</a:t>
            </a:r>
            <a:r>
              <a:rPr lang="ja-JP" altLang="en-US" sz="2400" dirty="0">
                <a:latin typeface="Tahoma" panose="020B0604030504040204" pitchFamily="34" charset="0"/>
                <a:ea typeface="UD デジタル 教科書体 NK-R" panose="02020400000000000000" pitchFamily="18" charset="-128"/>
                <a:cs typeface="Tahoma" panose="020B0604030504040204" pitchFamily="34" charset="0"/>
              </a:rPr>
              <a:t>テーブルを使用</a:t>
            </a:r>
            <a:endParaRPr lang="en-US" altLang="ja-JP" sz="24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7690251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ea typeface="Tahoma" panose="020B0604030504040204" pitchFamily="34" charset="0"/>
              </a:rPr>
              <a:t>WHERE</a:t>
            </a:r>
            <a:r>
              <a:rPr kumimoji="1" lang="ja-JP" altLang="en-US" dirty="0"/>
              <a:t>句</a:t>
            </a:r>
          </a:p>
        </p:txBody>
      </p:sp>
      <p:sp>
        <p:nvSpPr>
          <p:cNvPr id="3" name="コンテンツ プレースホルダー 2"/>
          <p:cNvSpPr>
            <a:spLocks noGrp="1"/>
          </p:cNvSpPr>
          <p:nvPr>
            <p:ph idx="1"/>
          </p:nvPr>
        </p:nvSpPr>
        <p:spPr>
          <a:xfrm>
            <a:off x="838200" y="1825625"/>
            <a:ext cx="10515600" cy="664656"/>
          </a:xfrm>
        </p:spPr>
        <p:txBody>
          <a:bodyPr>
            <a:normAutofit lnSpcReduction="10000"/>
          </a:bodyPr>
          <a:lstStyle/>
          <a:p>
            <a:pPr marL="0" indent="0">
              <a:buNone/>
            </a:pPr>
            <a:r>
              <a:rPr kumimoji="1" lang="en-US" altLang="ja-JP" dirty="0">
                <a:ea typeface="Tahoma" panose="020B0604030504040204" pitchFamily="34" charset="0"/>
              </a:rPr>
              <a:t>SELECT</a:t>
            </a:r>
            <a:r>
              <a:rPr kumimoji="1" lang="ja-JP" altLang="en-US" dirty="0"/>
              <a:t>に条件を付けて該当レコードを抽出する。</a:t>
            </a:r>
            <a:endParaRPr kumimoji="1" lang="en-US" altLang="ja-JP" dirty="0">
              <a:ea typeface="Tahoma" panose="020B0604030504040204" pitchFamily="34" charset="0"/>
            </a:endParaRPr>
          </a:p>
          <a:p>
            <a:endParaRPr kumimoji="1" lang="ja-JP" altLang="en-US" dirty="0"/>
          </a:p>
        </p:txBody>
      </p:sp>
      <p:grpSp>
        <p:nvGrpSpPr>
          <p:cNvPr id="4" name="グループ化 3"/>
          <p:cNvGrpSpPr/>
          <p:nvPr/>
        </p:nvGrpSpPr>
        <p:grpSpPr>
          <a:xfrm>
            <a:off x="591767" y="2625218"/>
            <a:ext cx="11098664" cy="688491"/>
            <a:chOff x="1390650" y="3045309"/>
            <a:chExt cx="8343900" cy="800720"/>
          </a:xfrm>
        </p:grpSpPr>
        <p:sp>
          <p:nvSpPr>
            <p:cNvPr id="5" name="正方形/長方形 6"/>
            <p:cNvSpPr/>
            <p:nvPr/>
          </p:nvSpPr>
          <p:spPr>
            <a:xfrm>
              <a:off x="1390650" y="3045309"/>
              <a:ext cx="8343900" cy="800720"/>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6" name="コンテンツ プレースホルダー 2">
              <a:extLst>
                <a:ext uri="{FF2B5EF4-FFF2-40B4-BE49-F238E27FC236}">
                  <a16:creationId xmlns:a16="http://schemas.microsoft.com/office/drawing/2014/main" id="{30BAD038-E27A-41FE-BE71-FC76911225C0}"/>
                </a:ext>
              </a:extLst>
            </p:cNvPr>
            <p:cNvSpPr txBox="1">
              <a:spLocks/>
            </p:cNvSpPr>
            <p:nvPr/>
          </p:nvSpPr>
          <p:spPr>
            <a:xfrm>
              <a:off x="1647825" y="3214825"/>
              <a:ext cx="7829550" cy="631204"/>
            </a:xfrm>
            <a:prstGeom prst="round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SELECT</a:t>
              </a:r>
              <a:r>
                <a:rPr lang="ja-JP" altLang="en-US" dirty="0">
                  <a:latin typeface="Tahoma" panose="020B0604030504040204" pitchFamily="34" charset="0"/>
                  <a:cs typeface="Tahoma" panose="020B0604030504040204" pitchFamily="34" charset="0"/>
                </a:rPr>
                <a:t> カラム名 </a:t>
              </a:r>
              <a:r>
                <a:rPr lang="en-US" altLang="ja-JP" dirty="0">
                  <a:latin typeface="Tahoma" panose="020B0604030504040204" pitchFamily="34" charset="0"/>
                  <a:ea typeface="Tahoma" panose="020B0604030504040204" pitchFamily="34" charset="0"/>
                  <a:cs typeface="Tahoma" panose="020B0604030504040204" pitchFamily="34" charset="0"/>
                </a:rPr>
                <a:t>FROM </a:t>
              </a:r>
              <a:r>
                <a:rPr lang="ja-JP" altLang="en-US" dirty="0">
                  <a:latin typeface="Tahoma" panose="020B0604030504040204" pitchFamily="34" charset="0"/>
                  <a:cs typeface="Tahoma" panose="020B0604030504040204" pitchFamily="34" charset="0"/>
                </a:rPr>
                <a:t>テーブル名 </a:t>
              </a: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WHERE </a:t>
              </a:r>
              <a:r>
                <a:rPr lang="ja-JP" altLang="en-US" dirty="0">
                  <a:solidFill>
                    <a:schemeClr val="accent1">
                      <a:lumMod val="75000"/>
                    </a:schemeClr>
                  </a:solidFill>
                  <a:latin typeface="Tahoma" panose="020B0604030504040204" pitchFamily="34" charset="0"/>
                  <a:cs typeface="Tahoma" panose="020B0604030504040204" pitchFamily="34" charset="0"/>
                </a:rPr>
                <a:t>条件式</a:t>
              </a:r>
              <a:r>
                <a:rPr lang="en-US" altLang="ja-JP" dirty="0">
                  <a:latin typeface="Tahoma" panose="020B0604030504040204" pitchFamily="34" charset="0"/>
                  <a:ea typeface="Tahoma" panose="020B0604030504040204" pitchFamily="34" charset="0"/>
                  <a:cs typeface="Tahoma" panose="020B0604030504040204" pitchFamily="34" charset="0"/>
                </a:rPr>
                <a:t>;</a:t>
              </a:r>
            </a:p>
          </p:txBody>
        </p:sp>
      </p:grpSp>
      <p:sp>
        <p:nvSpPr>
          <p:cNvPr id="7" name="コンテンツ プレースホルダー 2">
            <a:extLst>
              <a:ext uri="{FF2B5EF4-FFF2-40B4-BE49-F238E27FC236}">
                <a16:creationId xmlns:a16="http://schemas.microsoft.com/office/drawing/2014/main" id="{30BAD038-E27A-41FE-BE71-FC76911225C0}"/>
              </a:ext>
            </a:extLst>
          </p:cNvPr>
          <p:cNvSpPr txBox="1">
            <a:spLocks/>
          </p:cNvSpPr>
          <p:nvPr/>
        </p:nvSpPr>
        <p:spPr>
          <a:xfrm>
            <a:off x="656820" y="3673381"/>
            <a:ext cx="11210925" cy="19881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latin typeface="Tahoma" panose="020B0604030504040204" pitchFamily="34" charset="0"/>
                <a:cs typeface="Tahoma" panose="020B0604030504040204" pitchFamily="34" charset="0"/>
              </a:rPr>
              <a:t>例</a:t>
            </a:r>
            <a:endParaRPr lang="en-US" altLang="ja-JP" dirty="0">
              <a:latin typeface="Tahoma" panose="020B0604030504040204" pitchFamily="34" charset="0"/>
              <a:ea typeface="Tahoma" panose="020B0604030504040204" pitchFamily="34" charset="0"/>
              <a:cs typeface="Tahoma" panose="020B0604030504040204" pitchFamily="34" charset="0"/>
            </a:endParaRP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	SELECT </a:t>
            </a:r>
            <a:r>
              <a:rPr lang="en-US" altLang="ja-JP" dirty="0" err="1">
                <a:latin typeface="Tahoma" panose="020B0604030504040204" pitchFamily="34" charset="0"/>
                <a:ea typeface="Tahoma" panose="020B0604030504040204" pitchFamily="34" charset="0"/>
                <a:cs typeface="Tahoma" panose="020B0604030504040204" pitchFamily="34" charset="0"/>
              </a:rPr>
              <a:t>empno</a:t>
            </a:r>
            <a:r>
              <a:rPr lang="en-US" altLang="ja-JP" dirty="0">
                <a:latin typeface="Tahoma" panose="020B0604030504040204" pitchFamily="34" charset="0"/>
                <a:ea typeface="Tahoma" panose="020B0604030504040204" pitchFamily="34" charset="0"/>
                <a:cs typeface="Tahoma" panose="020B0604030504040204" pitchFamily="34" charset="0"/>
              </a:rPr>
              <a:t>, </a:t>
            </a:r>
            <a:r>
              <a:rPr lang="en-US" altLang="ja-JP" dirty="0" err="1">
                <a:latin typeface="Tahoma" panose="020B0604030504040204" pitchFamily="34" charset="0"/>
                <a:ea typeface="Tahoma" panose="020B0604030504040204" pitchFamily="34" charset="0"/>
                <a:cs typeface="Tahoma" panose="020B0604030504040204" pitchFamily="34" charset="0"/>
              </a:rPr>
              <a:t>ename</a:t>
            </a:r>
            <a:r>
              <a:rPr lang="en-US" altLang="ja-JP" dirty="0">
                <a:latin typeface="Tahoma" panose="020B0604030504040204" pitchFamily="34" charset="0"/>
                <a:ea typeface="Tahoma" panose="020B0604030504040204" pitchFamily="34" charset="0"/>
                <a:cs typeface="Tahoma" panose="020B0604030504040204" pitchFamily="34" charset="0"/>
              </a:rPr>
              <a:t>, </a:t>
            </a:r>
            <a:r>
              <a:rPr lang="en-US" altLang="ja-JP" dirty="0" err="1">
                <a:latin typeface="Tahoma" panose="020B0604030504040204" pitchFamily="34" charset="0"/>
                <a:ea typeface="Tahoma" panose="020B0604030504040204" pitchFamily="34" charset="0"/>
                <a:cs typeface="Tahoma" panose="020B0604030504040204" pitchFamily="34" charset="0"/>
              </a:rPr>
              <a:t>sal</a:t>
            </a:r>
            <a:r>
              <a:rPr lang="en-US" altLang="ja-JP" dirty="0">
                <a:latin typeface="Tahoma" panose="020B0604030504040204" pitchFamily="34" charset="0"/>
                <a:ea typeface="Tahoma" panose="020B0604030504040204" pitchFamily="34" charset="0"/>
                <a:cs typeface="Tahoma" panose="020B0604030504040204" pitchFamily="34" charset="0"/>
              </a:rPr>
              <a:t> FROM </a:t>
            </a:r>
            <a:r>
              <a:rPr lang="en-US" altLang="ja-JP" dirty="0" err="1">
                <a:latin typeface="Tahoma" panose="020B0604030504040204" pitchFamily="34" charset="0"/>
                <a:ea typeface="Tahoma" panose="020B0604030504040204" pitchFamily="34" charset="0"/>
                <a:cs typeface="Tahoma" panose="020B0604030504040204" pitchFamily="34" charset="0"/>
              </a:rPr>
              <a:t>emp</a:t>
            </a:r>
            <a:endParaRPr lang="en-US" altLang="ja-JP" dirty="0">
              <a:latin typeface="Tahoma" panose="020B0604030504040204" pitchFamily="34" charset="0"/>
              <a:ea typeface="Tahoma" panose="020B0604030504040204" pitchFamily="34" charset="0"/>
              <a:cs typeface="Tahoma" panose="020B0604030504040204" pitchFamily="34" charset="0"/>
            </a:endParaRP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	</a:t>
            </a: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WHERE </a:t>
            </a:r>
            <a:r>
              <a:rPr lang="en-US" altLang="ja-JP" dirty="0" err="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sal</a:t>
            </a:r>
            <a:r>
              <a:rPr lang="en-US" altLang="ja-JP"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 &gt;= 2000</a:t>
            </a:r>
            <a:r>
              <a:rPr lang="en-US" altLang="ja-JP" dirty="0">
                <a:latin typeface="Tahoma" panose="020B0604030504040204" pitchFamily="34" charset="0"/>
                <a:ea typeface="Tahoma" panose="020B0604030504040204" pitchFamily="34" charset="0"/>
                <a:cs typeface="Tahoma" panose="020B0604030504040204" pitchFamily="34" charset="0"/>
              </a:rPr>
              <a:t>;</a:t>
            </a:r>
          </a:p>
        </p:txBody>
      </p:sp>
      <p:sp>
        <p:nvSpPr>
          <p:cNvPr id="8" name="コンテンツ プレースホルダー 2">
            <a:extLst>
              <a:ext uri="{FF2B5EF4-FFF2-40B4-BE49-F238E27FC236}">
                <a16:creationId xmlns:a16="http://schemas.microsoft.com/office/drawing/2014/main" id="{30BAD038-E27A-41FE-BE71-FC76911225C0}"/>
              </a:ext>
            </a:extLst>
          </p:cNvPr>
          <p:cNvSpPr txBox="1">
            <a:spLocks/>
          </p:cNvSpPr>
          <p:nvPr/>
        </p:nvSpPr>
        <p:spPr>
          <a:xfrm>
            <a:off x="1374741" y="5834811"/>
            <a:ext cx="9532716" cy="55472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err="1">
                <a:latin typeface="Tahoma" panose="020B0604030504040204" pitchFamily="34" charset="0"/>
                <a:ea typeface="Tahoma" panose="020B0604030504040204" pitchFamily="34" charset="0"/>
                <a:cs typeface="Tahoma" panose="020B0604030504040204" pitchFamily="34" charset="0"/>
              </a:rPr>
              <a:t>emp</a:t>
            </a:r>
            <a:r>
              <a:rPr lang="ja-JP" altLang="en-US" dirty="0">
                <a:cs typeface="Tahoma" panose="020B0604030504040204" pitchFamily="34" charset="0"/>
              </a:rPr>
              <a:t>テーブルで</a:t>
            </a:r>
            <a:r>
              <a:rPr lang="en-US" altLang="ja-JP" dirty="0" err="1">
                <a:latin typeface="Tahoma" panose="020B0604030504040204" pitchFamily="34" charset="0"/>
                <a:ea typeface="Tahoma" panose="020B0604030504040204" pitchFamily="34" charset="0"/>
                <a:cs typeface="Tahoma" panose="020B0604030504040204" pitchFamily="34" charset="0"/>
              </a:rPr>
              <a:t>sal</a:t>
            </a:r>
            <a:r>
              <a:rPr lang="ja-JP" altLang="en-US" dirty="0">
                <a:latin typeface="Tahoma" panose="020B0604030504040204" pitchFamily="34" charset="0"/>
                <a:cs typeface="Tahoma" panose="020B0604030504040204" pitchFamily="34" charset="0"/>
              </a:rPr>
              <a:t>が</a:t>
            </a:r>
            <a:r>
              <a:rPr lang="en-US" altLang="ja-JP" dirty="0">
                <a:latin typeface="Tahoma" panose="020B0604030504040204" pitchFamily="34" charset="0"/>
                <a:ea typeface="Tahoma" panose="020B0604030504040204" pitchFamily="34" charset="0"/>
                <a:cs typeface="Tahoma" panose="020B0604030504040204" pitchFamily="34" charset="0"/>
              </a:rPr>
              <a:t>2000</a:t>
            </a:r>
            <a:r>
              <a:rPr lang="ja-JP" altLang="en-US" dirty="0">
                <a:latin typeface="Tahoma" panose="020B0604030504040204" pitchFamily="34" charset="0"/>
                <a:cs typeface="Tahoma" panose="020B0604030504040204" pitchFamily="34" charset="0"/>
              </a:rPr>
              <a:t>以上のレコードを抽出</a:t>
            </a:r>
            <a:endParaRPr lang="en-US" altLang="ja-JP" dirty="0">
              <a:latin typeface="Tahoma" panose="020B0604030504040204" pitchFamily="34" charset="0"/>
              <a:ea typeface="Tahoma" panose="020B0604030504040204" pitchFamily="34" charset="0"/>
              <a:cs typeface="Tahoma" panose="020B0604030504040204" pitchFamily="34" charset="0"/>
            </a:endParaRPr>
          </a:p>
        </p:txBody>
      </p:sp>
      <p:sp>
        <p:nvSpPr>
          <p:cNvPr id="9" name="スライド番号プレースホルダー 8"/>
          <p:cNvSpPr>
            <a:spLocks noGrp="1"/>
          </p:cNvSpPr>
          <p:nvPr>
            <p:ph type="sldNum" sz="quarter" idx="12"/>
          </p:nvPr>
        </p:nvSpPr>
        <p:spPr/>
        <p:txBody>
          <a:bodyPr/>
          <a:lstStyle/>
          <a:p>
            <a:fld id="{5A94AD81-C81A-455B-A87B-15031EE15849}" type="slidenum">
              <a:rPr kumimoji="1" lang="ja-JP" altLang="en-US" smtClean="0"/>
              <a:t>49</a:t>
            </a:fld>
            <a:endParaRPr kumimoji="1" lang="ja-JP" altLang="en-US"/>
          </a:p>
        </p:txBody>
      </p:sp>
    </p:spTree>
    <p:extLst>
      <p:ext uri="{BB962C8B-B14F-4D97-AF65-F5344CB8AC3E}">
        <p14:creationId xmlns:p14="http://schemas.microsoft.com/office/powerpoint/2010/main" val="59323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7200" dirty="0"/>
              <a:t>データベースとは</a:t>
            </a:r>
            <a:endParaRPr kumimoji="1" lang="ja-JP" altLang="en-US" sz="7200" dirty="0"/>
          </a:p>
        </p:txBody>
      </p:sp>
      <p:sp>
        <p:nvSpPr>
          <p:cNvPr id="3" name="テキスト プレースホルダー 2"/>
          <p:cNvSpPr>
            <a:spLocks noGrp="1"/>
          </p:cNvSpPr>
          <p:nvPr>
            <p:ph type="body" idx="1"/>
          </p:nvPr>
        </p:nvSpPr>
        <p:spPr>
          <a:xfrm>
            <a:off x="3242930" y="5159781"/>
            <a:ext cx="7017488" cy="1403065"/>
          </a:xfrm>
        </p:spPr>
        <p:txBody>
          <a:bodyPr/>
          <a:lstStyle/>
          <a:p>
            <a:r>
              <a:rPr lang="ja-JP" altLang="en-US" b="0" cap="none" dirty="0"/>
              <a:t>概要</a:t>
            </a:r>
            <a:endParaRPr kumimoji="1" lang="en-US" altLang="ja-JP" b="0" cap="none" dirty="0"/>
          </a:p>
          <a:p>
            <a:r>
              <a:rPr kumimoji="1" lang="en-US" altLang="ja-JP" b="0" cap="none" dirty="0"/>
              <a:t>Web</a:t>
            </a:r>
            <a:r>
              <a:rPr kumimoji="1" lang="ja-JP" altLang="en-US" b="0" cap="none" dirty="0"/>
              <a:t>と</a:t>
            </a:r>
            <a:r>
              <a:rPr kumimoji="1" lang="en-US" altLang="ja-JP" b="0" cap="none" dirty="0"/>
              <a:t>DB</a:t>
            </a:r>
          </a:p>
          <a:p>
            <a:r>
              <a:rPr kumimoji="1" lang="en-US" altLang="ja-JP" b="0" cap="none" dirty="0"/>
              <a:t>DB</a:t>
            </a:r>
            <a:r>
              <a:rPr kumimoji="1" lang="ja-JP" altLang="en-US" b="0" cap="none" dirty="0"/>
              <a:t>の種類</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5</a:t>
            </a:fld>
            <a:endParaRPr kumimoji="1" lang="ja-JP" altLang="en-US"/>
          </a:p>
        </p:txBody>
      </p:sp>
    </p:spTree>
    <p:extLst>
      <p:ext uri="{BB962C8B-B14F-4D97-AF65-F5344CB8AC3E}">
        <p14:creationId xmlns:p14="http://schemas.microsoft.com/office/powerpoint/2010/main" val="9904522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比較演算子</a:t>
            </a:r>
          </a:p>
        </p:txBody>
      </p:sp>
      <p:grpSp>
        <p:nvGrpSpPr>
          <p:cNvPr id="8" name="グループ化 7"/>
          <p:cNvGrpSpPr/>
          <p:nvPr/>
        </p:nvGrpSpPr>
        <p:grpSpPr>
          <a:xfrm>
            <a:off x="1765868" y="4964638"/>
            <a:ext cx="8660264" cy="688491"/>
            <a:chOff x="612016" y="5218824"/>
            <a:chExt cx="6683019" cy="688491"/>
          </a:xfrm>
        </p:grpSpPr>
        <p:sp>
          <p:nvSpPr>
            <p:cNvPr id="7" name="正方形/長方形 6"/>
            <p:cNvSpPr/>
            <p:nvPr/>
          </p:nvSpPr>
          <p:spPr>
            <a:xfrm>
              <a:off x="612016" y="5218824"/>
              <a:ext cx="6683019" cy="688491"/>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6" name="コンテンツ プレースホルダー 2">
              <a:extLst>
                <a:ext uri="{FF2B5EF4-FFF2-40B4-BE49-F238E27FC236}">
                  <a16:creationId xmlns:a16="http://schemas.microsoft.com/office/drawing/2014/main" id="{30BAD038-E27A-41FE-BE71-FC76911225C0}"/>
                </a:ext>
              </a:extLst>
            </p:cNvPr>
            <p:cNvSpPr txBox="1">
              <a:spLocks/>
            </p:cNvSpPr>
            <p:nvPr/>
          </p:nvSpPr>
          <p:spPr>
            <a:xfrm>
              <a:off x="854751" y="5283201"/>
              <a:ext cx="6440284" cy="6241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latin typeface="Tahoma" panose="020B0604030504040204" pitchFamily="34" charset="0"/>
                  <a:cs typeface="Tahoma" panose="020B0604030504040204" pitchFamily="34" charset="0"/>
                </a:rPr>
                <a:t>・・・ </a:t>
              </a:r>
              <a:r>
                <a:rPr lang="en-US" altLang="ja-JP" dirty="0">
                  <a:latin typeface="Tahoma" panose="020B0604030504040204" pitchFamily="34" charset="0"/>
                  <a:ea typeface="Tahoma" panose="020B0604030504040204" pitchFamily="34" charset="0"/>
                  <a:cs typeface="Tahoma" panose="020B0604030504040204" pitchFamily="34" charset="0"/>
                </a:rPr>
                <a:t>WHERE </a:t>
              </a:r>
              <a:r>
                <a:rPr lang="ja-JP" altLang="en-US" dirty="0">
                  <a:latin typeface="Tahoma" panose="020B0604030504040204" pitchFamily="34" charset="0"/>
                  <a:cs typeface="Tahoma" panose="020B0604030504040204" pitchFamily="34" charset="0"/>
                </a:rPr>
                <a:t>カラム名 </a:t>
              </a:r>
              <a:r>
                <a:rPr lang="ja-JP" altLang="en-US" dirty="0">
                  <a:solidFill>
                    <a:srgbClr val="FF0000"/>
                  </a:solidFill>
                  <a:latin typeface="Tahoma" panose="020B0604030504040204" pitchFamily="34" charset="0"/>
                  <a:cs typeface="Tahoma" panose="020B0604030504040204" pitchFamily="34" charset="0"/>
                </a:rPr>
                <a:t>比較演算子</a:t>
              </a:r>
              <a:r>
                <a:rPr lang="ja-JP" altLang="en-US" dirty="0">
                  <a:latin typeface="Tahoma" panose="020B0604030504040204" pitchFamily="34" charset="0"/>
                  <a:cs typeface="Tahoma" panose="020B0604030504040204" pitchFamily="34" charset="0"/>
                </a:rPr>
                <a:t> 値</a:t>
              </a:r>
              <a:r>
                <a:rPr lang="en-US" altLang="ja-JP" dirty="0">
                  <a:latin typeface="Tahoma" panose="020B0604030504040204" pitchFamily="34" charset="0"/>
                  <a:ea typeface="Tahoma" panose="020B0604030504040204" pitchFamily="34" charset="0"/>
                  <a:cs typeface="Tahoma" panose="020B0604030504040204" pitchFamily="34" charset="0"/>
                </a:rPr>
                <a:t>;</a:t>
              </a:r>
            </a:p>
          </p:txBody>
        </p:sp>
      </p:grpSp>
      <p:sp>
        <p:nvSpPr>
          <p:cNvPr id="9" name="コンテンツ プレースホルダー 2">
            <a:extLst>
              <a:ext uri="{FF2B5EF4-FFF2-40B4-BE49-F238E27FC236}">
                <a16:creationId xmlns:a16="http://schemas.microsoft.com/office/drawing/2014/main" id="{30BAD038-E27A-41FE-BE71-FC76911225C0}"/>
              </a:ext>
            </a:extLst>
          </p:cNvPr>
          <p:cNvSpPr txBox="1">
            <a:spLocks/>
          </p:cNvSpPr>
          <p:nvPr/>
        </p:nvSpPr>
        <p:spPr>
          <a:xfrm>
            <a:off x="1247541" y="5717506"/>
            <a:ext cx="10944459" cy="12273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latin typeface="Tahoma" panose="020B0604030504040204" pitchFamily="34" charset="0"/>
                <a:cs typeface="Tahoma" panose="020B0604030504040204" pitchFamily="34" charset="0"/>
              </a:rPr>
              <a:t>比較する値が文字列や日付等、数値以外の時は</a:t>
            </a:r>
            <a:endParaRPr lang="en-US" altLang="ja-JP" dirty="0">
              <a:latin typeface="Tahoma" panose="020B0604030504040204" pitchFamily="34" charset="0"/>
              <a:cs typeface="Tahoma" panose="020B0604030504040204" pitchFamily="34" charset="0"/>
            </a:endParaRPr>
          </a:p>
          <a:p>
            <a:pPr marL="0" indent="0">
              <a:buNone/>
            </a:pPr>
            <a:r>
              <a:rPr lang="ja-JP" altLang="en-US" dirty="0">
                <a:latin typeface="Tahoma" panose="020B0604030504040204" pitchFamily="34" charset="0"/>
                <a:cs typeface="Tahoma" panose="020B0604030504040204" pitchFamily="34" charset="0"/>
              </a:rPr>
              <a:t>値を</a:t>
            </a: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a:t>
            </a:r>
            <a:r>
              <a:rPr lang="ja-JP" altLang="en-US" dirty="0">
                <a:solidFill>
                  <a:srgbClr val="FF0000"/>
                </a:solidFill>
                <a:latin typeface="Tahoma" panose="020B0604030504040204" pitchFamily="34" charset="0"/>
                <a:cs typeface="Tahoma" panose="020B0604030504040204" pitchFamily="34" charset="0"/>
              </a:rPr>
              <a:t>（シングルクォーテーション）で囲う</a:t>
            </a:r>
            <a:endPar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t>50</a:t>
            </a:fld>
            <a:endParaRPr kumimoji="1" lang="ja-JP" altLang="en-US"/>
          </a:p>
        </p:txBody>
      </p:sp>
      <p:sp>
        <p:nvSpPr>
          <p:cNvPr id="10" name="コンテンツ プレースホルダー 2"/>
          <p:cNvSpPr txBox="1">
            <a:spLocks/>
          </p:cNvSpPr>
          <p:nvPr/>
        </p:nvSpPr>
        <p:spPr>
          <a:xfrm>
            <a:off x="1984457" y="939292"/>
            <a:ext cx="8223084" cy="66465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latin typeface="UD デジタル 教科書体 NK-R" panose="02020400000000000000" pitchFamily="18" charset="-128"/>
              </a:rPr>
              <a:t>条件式を作るには</a:t>
            </a:r>
            <a:r>
              <a:rPr lang="ja-JP" altLang="en-US" dirty="0">
                <a:solidFill>
                  <a:srgbClr val="FF0000"/>
                </a:solidFill>
                <a:latin typeface="UD デジタル 教科書体 NK-R" panose="02020400000000000000" pitchFamily="18" charset="-128"/>
              </a:rPr>
              <a:t>比較演算子</a:t>
            </a:r>
            <a:r>
              <a:rPr lang="ja-JP" altLang="en-US" dirty="0">
                <a:latin typeface="UD デジタル 教科書体 NK-R" panose="02020400000000000000" pitchFamily="18" charset="-128"/>
              </a:rPr>
              <a:t>を使用する</a:t>
            </a:r>
          </a:p>
        </p:txBody>
      </p:sp>
      <p:graphicFrame>
        <p:nvGraphicFramePr>
          <p:cNvPr id="11" name="表 10"/>
          <p:cNvGraphicFramePr>
            <a:graphicFrameLocks noGrp="1"/>
          </p:cNvGraphicFramePr>
          <p:nvPr>
            <p:extLst>
              <p:ext uri="{D42A27DB-BD31-4B8C-83A1-F6EECF244321}">
                <p14:modId xmlns:p14="http://schemas.microsoft.com/office/powerpoint/2010/main" val="2343737073"/>
              </p:ext>
            </p:extLst>
          </p:nvPr>
        </p:nvGraphicFramePr>
        <p:xfrm>
          <a:off x="3401333" y="1615326"/>
          <a:ext cx="5389331" cy="3107685"/>
        </p:xfrm>
        <a:graphic>
          <a:graphicData uri="http://schemas.openxmlformats.org/drawingml/2006/table">
            <a:tbl>
              <a:tblPr firstRow="1" bandRow="1">
                <a:tableStyleId>{6E25E649-3F16-4E02-A733-19D2CDBF48F0}</a:tableStyleId>
              </a:tblPr>
              <a:tblGrid>
                <a:gridCol w="1296507">
                  <a:extLst>
                    <a:ext uri="{9D8B030D-6E8A-4147-A177-3AD203B41FA5}">
                      <a16:colId xmlns:a16="http://schemas.microsoft.com/office/drawing/2014/main" val="20000"/>
                    </a:ext>
                  </a:extLst>
                </a:gridCol>
                <a:gridCol w="1037017">
                  <a:extLst>
                    <a:ext uri="{9D8B030D-6E8A-4147-A177-3AD203B41FA5}">
                      <a16:colId xmlns:a16="http://schemas.microsoft.com/office/drawing/2014/main" val="20001"/>
                    </a:ext>
                  </a:extLst>
                </a:gridCol>
                <a:gridCol w="3055807">
                  <a:extLst>
                    <a:ext uri="{9D8B030D-6E8A-4147-A177-3AD203B41FA5}">
                      <a16:colId xmlns:a16="http://schemas.microsoft.com/office/drawing/2014/main" val="20002"/>
                    </a:ext>
                  </a:extLst>
                </a:gridCol>
              </a:tblGrid>
              <a:tr h="443955">
                <a:tc>
                  <a:txBody>
                    <a:bodyPr/>
                    <a:lstStyle/>
                    <a:p>
                      <a:pPr algn="ctr"/>
                      <a:r>
                        <a:rPr kumimoji="1" lang="ja-JP" altLang="en-US" sz="1900" dirty="0">
                          <a:latin typeface="UD デジタル 教科書体 NK-R" panose="02020400000000000000" pitchFamily="18" charset="-128"/>
                          <a:ea typeface="UD デジタル 教科書体 NK-R" panose="02020400000000000000" pitchFamily="18" charset="-128"/>
                        </a:rPr>
                        <a:t>演算子</a:t>
                      </a:r>
                    </a:p>
                  </a:txBody>
                  <a:tcPr marL="71033" marR="71033" marT="35516" marB="35516" anchor="ctr"/>
                </a:tc>
                <a:tc>
                  <a:txBody>
                    <a:bodyPr/>
                    <a:lstStyle/>
                    <a:p>
                      <a:pPr algn="ctr"/>
                      <a:r>
                        <a:rPr kumimoji="1" lang="ja-JP" altLang="en-US" sz="1900" dirty="0">
                          <a:latin typeface="UD デジタル 教科書体 NK-R" panose="02020400000000000000" pitchFamily="18" charset="-128"/>
                          <a:ea typeface="UD デジタル 教科書体 NK-R" panose="02020400000000000000" pitchFamily="18" charset="-128"/>
                        </a:rPr>
                        <a:t>使用例</a:t>
                      </a:r>
                    </a:p>
                  </a:txBody>
                  <a:tcPr marL="71033" marR="71033" marT="35516" marB="35516" anchor="ctr"/>
                </a:tc>
                <a:tc>
                  <a:txBody>
                    <a:bodyPr/>
                    <a:lstStyle/>
                    <a:p>
                      <a:pPr algn="ctr"/>
                      <a:r>
                        <a:rPr kumimoji="1" lang="ja-JP" altLang="en-US" sz="1900" dirty="0">
                          <a:latin typeface="UD デジタル 教科書体 NK-R" panose="02020400000000000000" pitchFamily="18" charset="-128"/>
                          <a:ea typeface="UD デジタル 教科書体 NK-R" panose="02020400000000000000" pitchFamily="18" charset="-128"/>
                        </a:rPr>
                        <a:t>真になる条件</a:t>
                      </a:r>
                    </a:p>
                  </a:txBody>
                  <a:tcPr marL="71033" marR="71033" marT="35516" marB="35516" anchor="ctr"/>
                </a:tc>
                <a:extLst>
                  <a:ext uri="{0D108BD9-81ED-4DB2-BD59-A6C34878D82A}">
                    <a16:rowId xmlns:a16="http://schemas.microsoft.com/office/drawing/2014/main" val="10000"/>
                  </a:ext>
                </a:extLst>
              </a:tr>
              <a:tr h="443955">
                <a:tc>
                  <a:txBody>
                    <a:bodyPr/>
                    <a:lstStyle/>
                    <a:p>
                      <a:pPr algn="ctr"/>
                      <a:r>
                        <a:rPr kumimoji="1" lang="en-US" altLang="ja-JP" sz="1900" dirty="0">
                          <a:latin typeface="UD デジタル 教科書体 NK-R" panose="02020400000000000000" pitchFamily="18" charset="-128"/>
                          <a:ea typeface="UD デジタル 教科書体 NK-R" panose="02020400000000000000" pitchFamily="18" charset="-128"/>
                        </a:rPr>
                        <a:t>=</a:t>
                      </a:r>
                      <a:endParaRPr kumimoji="1" lang="ja-JP" altLang="en-US" sz="1900" dirty="0">
                        <a:latin typeface="UD デジタル 教科書体 NK-R" panose="02020400000000000000" pitchFamily="18" charset="-128"/>
                        <a:ea typeface="UD デジタル 教科書体 NK-R" panose="02020400000000000000" pitchFamily="18" charset="-128"/>
                      </a:endParaRPr>
                    </a:p>
                  </a:txBody>
                  <a:tcPr marL="71033" marR="71033" marT="35516" marB="35516" anchor="ctr"/>
                </a:tc>
                <a:tc>
                  <a:txBody>
                    <a:bodyPr/>
                    <a:lstStyle/>
                    <a:p>
                      <a:pPr algn="ctr"/>
                      <a:r>
                        <a:rPr kumimoji="1" lang="en-US" altLang="ja-JP" sz="1900" dirty="0">
                          <a:latin typeface="UD デジタル 教科書体 NK-R" panose="02020400000000000000" pitchFamily="18" charset="-128"/>
                          <a:ea typeface="UD デジタル 教科書体 NK-R" panose="02020400000000000000" pitchFamily="18" charset="-128"/>
                        </a:rPr>
                        <a:t>a = b</a:t>
                      </a:r>
                      <a:endParaRPr kumimoji="1" lang="ja-JP" altLang="en-US" sz="1900" dirty="0">
                        <a:latin typeface="UD デジタル 教科書体 NK-R" panose="02020400000000000000" pitchFamily="18" charset="-128"/>
                        <a:ea typeface="UD デジタル 教科書体 NK-R" panose="02020400000000000000" pitchFamily="18" charset="-128"/>
                      </a:endParaRPr>
                    </a:p>
                  </a:txBody>
                  <a:tcPr marL="71033" marR="71033" marT="35516" marB="35516" anchor="ctr"/>
                </a:tc>
                <a:tc>
                  <a:txBody>
                    <a:bodyPr/>
                    <a:lstStyle/>
                    <a:p>
                      <a:pPr marL="0" indent="0" algn="ctr"/>
                      <a:r>
                        <a:rPr kumimoji="1" lang="en-US" altLang="ja-JP" sz="1900" dirty="0">
                          <a:latin typeface="UD デジタル 教科書体 NK-R" panose="02020400000000000000" pitchFamily="18" charset="-128"/>
                          <a:ea typeface="UD デジタル 教科書体 NK-R" panose="02020400000000000000" pitchFamily="18" charset="-128"/>
                        </a:rPr>
                        <a:t>a </a:t>
                      </a:r>
                      <a:r>
                        <a:rPr kumimoji="1" lang="ja-JP" altLang="en-US" sz="1900" dirty="0">
                          <a:latin typeface="UD デジタル 教科書体 NK-R" panose="02020400000000000000" pitchFamily="18" charset="-128"/>
                          <a:ea typeface="UD デジタル 教科書体 NK-R" panose="02020400000000000000" pitchFamily="18" charset="-128"/>
                        </a:rPr>
                        <a:t>と </a:t>
                      </a:r>
                      <a:r>
                        <a:rPr kumimoji="1" lang="en-US" altLang="ja-JP" sz="1900" dirty="0">
                          <a:latin typeface="UD デジタル 教科書体 NK-R" panose="02020400000000000000" pitchFamily="18" charset="-128"/>
                          <a:ea typeface="UD デジタル 教科書体 NK-R" panose="02020400000000000000" pitchFamily="18" charset="-128"/>
                        </a:rPr>
                        <a:t>b </a:t>
                      </a:r>
                      <a:r>
                        <a:rPr kumimoji="1" lang="ja-JP" altLang="en-US" sz="1900" dirty="0">
                          <a:latin typeface="UD デジタル 教科書体 NK-R" panose="02020400000000000000" pitchFamily="18" charset="-128"/>
                          <a:ea typeface="UD デジタル 教科書体 NK-R" panose="02020400000000000000" pitchFamily="18" charset="-128"/>
                        </a:rPr>
                        <a:t>の値が等しい　　</a:t>
                      </a:r>
                    </a:p>
                  </a:txBody>
                  <a:tcPr marL="71033" marR="71033" marT="35516" marB="35516" anchor="ctr"/>
                </a:tc>
                <a:extLst>
                  <a:ext uri="{0D108BD9-81ED-4DB2-BD59-A6C34878D82A}">
                    <a16:rowId xmlns:a16="http://schemas.microsoft.com/office/drawing/2014/main" val="10001"/>
                  </a:ext>
                </a:extLst>
              </a:tr>
              <a:tr h="443955">
                <a:tc>
                  <a:txBody>
                    <a:bodyPr/>
                    <a:lstStyle/>
                    <a:p>
                      <a:pPr algn="ctr"/>
                      <a:r>
                        <a:rPr kumimoji="1" lang="en-US" altLang="ja-JP" sz="1900" dirty="0">
                          <a:latin typeface="UD デジタル 教科書体 NK-R" panose="02020400000000000000" pitchFamily="18" charset="-128"/>
                          <a:ea typeface="UD デジタル 教科書体 NK-R" panose="02020400000000000000" pitchFamily="18" charset="-128"/>
                        </a:rPr>
                        <a:t>!=</a:t>
                      </a:r>
                      <a:r>
                        <a:rPr kumimoji="1" lang="ja-JP" altLang="en-US" sz="1900" dirty="0">
                          <a:latin typeface="UD デジタル 教科書体 NK-R" panose="02020400000000000000" pitchFamily="18" charset="-128"/>
                          <a:ea typeface="UD デジタル 教科書体 NK-R" panose="02020400000000000000" pitchFamily="18" charset="-128"/>
                        </a:rPr>
                        <a:t>又は</a:t>
                      </a:r>
                      <a:r>
                        <a:rPr kumimoji="1" lang="en-US" altLang="ja-JP" sz="1900" dirty="0">
                          <a:latin typeface="UD デジタル 教科書体 NK-R" panose="02020400000000000000" pitchFamily="18" charset="-128"/>
                          <a:ea typeface="UD デジタル 教科書体 NK-R" panose="02020400000000000000" pitchFamily="18" charset="-128"/>
                        </a:rPr>
                        <a:t>&lt;&gt;</a:t>
                      </a:r>
                      <a:endParaRPr kumimoji="1" lang="ja-JP" altLang="en-US" sz="1900" dirty="0">
                        <a:latin typeface="UD デジタル 教科書体 NK-R" panose="02020400000000000000" pitchFamily="18" charset="-128"/>
                        <a:ea typeface="UD デジタル 教科書体 NK-R" panose="02020400000000000000" pitchFamily="18" charset="-128"/>
                      </a:endParaRPr>
                    </a:p>
                  </a:txBody>
                  <a:tcPr marL="71033" marR="71033" marT="35516" marB="35516" anchor="ctr"/>
                </a:tc>
                <a:tc>
                  <a:txBody>
                    <a:bodyPr/>
                    <a:lstStyle/>
                    <a:p>
                      <a:pPr algn="ctr"/>
                      <a:r>
                        <a:rPr kumimoji="1" lang="en-US" altLang="ja-JP" sz="1900" dirty="0">
                          <a:latin typeface="UD デジタル 教科書体 NK-R" panose="02020400000000000000" pitchFamily="18" charset="-128"/>
                          <a:ea typeface="UD デジタル 教科書体 NK-R" panose="02020400000000000000" pitchFamily="18" charset="-128"/>
                        </a:rPr>
                        <a:t>a != b</a:t>
                      </a:r>
                      <a:endParaRPr kumimoji="1" lang="ja-JP" altLang="en-US" sz="1900" dirty="0">
                        <a:latin typeface="UD デジタル 教科書体 NK-R" panose="02020400000000000000" pitchFamily="18" charset="-128"/>
                        <a:ea typeface="UD デジタル 教科書体 NK-R" panose="02020400000000000000" pitchFamily="18" charset="-128"/>
                      </a:endParaRPr>
                    </a:p>
                  </a:txBody>
                  <a:tcPr marL="71033" marR="71033" marT="35516" marB="35516" anchor="ctr"/>
                </a:tc>
                <a:tc>
                  <a:txBody>
                    <a:bodyPr/>
                    <a:lstStyle/>
                    <a:p>
                      <a:pPr marL="0" indent="0" algn="ctr"/>
                      <a:r>
                        <a:rPr kumimoji="1" lang="en-US" altLang="ja-JP" sz="1900" dirty="0">
                          <a:latin typeface="UD デジタル 教科書体 NK-R" panose="02020400000000000000" pitchFamily="18" charset="-128"/>
                          <a:ea typeface="UD デジタル 教科書体 NK-R" panose="02020400000000000000" pitchFamily="18" charset="-128"/>
                        </a:rPr>
                        <a:t>a </a:t>
                      </a:r>
                      <a:r>
                        <a:rPr kumimoji="1" lang="ja-JP" altLang="en-US" sz="1900" dirty="0">
                          <a:latin typeface="UD デジタル 教科書体 NK-R" panose="02020400000000000000" pitchFamily="18" charset="-128"/>
                          <a:ea typeface="UD デジタル 教科書体 NK-R" panose="02020400000000000000" pitchFamily="18" charset="-128"/>
                        </a:rPr>
                        <a:t>と</a:t>
                      </a:r>
                      <a:r>
                        <a:rPr kumimoji="1" lang="en-US" altLang="ja-JP" sz="1900" baseline="0" dirty="0">
                          <a:latin typeface="UD デジタル 教科書体 NK-R" panose="02020400000000000000" pitchFamily="18" charset="-128"/>
                          <a:ea typeface="UD デジタル 教科書体 NK-R" panose="02020400000000000000" pitchFamily="18" charset="-128"/>
                        </a:rPr>
                        <a:t> b </a:t>
                      </a:r>
                      <a:r>
                        <a:rPr kumimoji="1" lang="ja-JP" altLang="en-US" sz="1900" baseline="0" dirty="0">
                          <a:latin typeface="UD デジタル 教科書体 NK-R" panose="02020400000000000000" pitchFamily="18" charset="-128"/>
                          <a:ea typeface="UD デジタル 教科書体 NK-R" panose="02020400000000000000" pitchFamily="18" charset="-128"/>
                        </a:rPr>
                        <a:t>の値が等しくない</a:t>
                      </a:r>
                      <a:endParaRPr kumimoji="1" lang="ja-JP" altLang="en-US" sz="1900" dirty="0">
                        <a:latin typeface="UD デジタル 教科書体 NK-R" panose="02020400000000000000" pitchFamily="18" charset="-128"/>
                        <a:ea typeface="UD デジタル 教科書体 NK-R" panose="02020400000000000000" pitchFamily="18" charset="-128"/>
                      </a:endParaRPr>
                    </a:p>
                  </a:txBody>
                  <a:tcPr marL="71033" marR="71033" marT="35516" marB="35516" anchor="ctr"/>
                </a:tc>
                <a:extLst>
                  <a:ext uri="{0D108BD9-81ED-4DB2-BD59-A6C34878D82A}">
                    <a16:rowId xmlns:a16="http://schemas.microsoft.com/office/drawing/2014/main" val="10002"/>
                  </a:ext>
                </a:extLst>
              </a:tr>
              <a:tr h="443955">
                <a:tc>
                  <a:txBody>
                    <a:bodyPr/>
                    <a:lstStyle/>
                    <a:p>
                      <a:pPr algn="ctr"/>
                      <a:r>
                        <a:rPr kumimoji="1" lang="en-US" altLang="ja-JP" sz="1900" dirty="0">
                          <a:latin typeface="UD デジタル 教科書体 NK-R" panose="02020400000000000000" pitchFamily="18" charset="-128"/>
                          <a:ea typeface="UD デジタル 教科書体 NK-R" panose="02020400000000000000" pitchFamily="18" charset="-128"/>
                        </a:rPr>
                        <a:t>&lt;</a:t>
                      </a:r>
                      <a:endParaRPr kumimoji="1" lang="ja-JP" altLang="en-US" sz="1900" dirty="0">
                        <a:latin typeface="UD デジタル 教科書体 NK-R" panose="02020400000000000000" pitchFamily="18" charset="-128"/>
                        <a:ea typeface="UD デジタル 教科書体 NK-R" panose="02020400000000000000" pitchFamily="18" charset="-128"/>
                      </a:endParaRPr>
                    </a:p>
                  </a:txBody>
                  <a:tcPr marL="71033" marR="71033" marT="35516" marB="35516" anchor="ctr"/>
                </a:tc>
                <a:tc>
                  <a:txBody>
                    <a:bodyPr/>
                    <a:lstStyle/>
                    <a:p>
                      <a:pPr algn="ctr"/>
                      <a:r>
                        <a:rPr kumimoji="1" lang="en-US" altLang="ja-JP" sz="1900" dirty="0">
                          <a:latin typeface="UD デジタル 教科書体 NK-R" panose="02020400000000000000" pitchFamily="18" charset="-128"/>
                          <a:ea typeface="UD デジタル 教科書体 NK-R" panose="02020400000000000000" pitchFamily="18" charset="-128"/>
                        </a:rPr>
                        <a:t>a &lt; b</a:t>
                      </a:r>
                      <a:endParaRPr kumimoji="1" lang="ja-JP" altLang="en-US" sz="1900" dirty="0">
                        <a:latin typeface="UD デジタル 教科書体 NK-R" panose="02020400000000000000" pitchFamily="18" charset="-128"/>
                        <a:ea typeface="UD デジタル 教科書体 NK-R" panose="02020400000000000000" pitchFamily="18" charset="-128"/>
                      </a:endParaRPr>
                    </a:p>
                  </a:txBody>
                  <a:tcPr marL="71033" marR="71033" marT="35516" marB="35516" anchor="ctr"/>
                </a:tc>
                <a:tc>
                  <a:txBody>
                    <a:bodyPr/>
                    <a:lstStyle/>
                    <a:p>
                      <a:pPr marL="0" indent="0" algn="ctr"/>
                      <a:r>
                        <a:rPr kumimoji="1" lang="en-US" altLang="ja-JP" sz="1900" dirty="0">
                          <a:latin typeface="UD デジタル 教科書体 NK-R" panose="02020400000000000000" pitchFamily="18" charset="-128"/>
                          <a:ea typeface="UD デジタル 教科書体 NK-R" panose="02020400000000000000" pitchFamily="18" charset="-128"/>
                        </a:rPr>
                        <a:t>a </a:t>
                      </a:r>
                      <a:r>
                        <a:rPr kumimoji="1" lang="ja-JP" altLang="en-US" sz="1900" dirty="0">
                          <a:latin typeface="UD デジタル 教科書体 NK-R" panose="02020400000000000000" pitchFamily="18" charset="-128"/>
                          <a:ea typeface="UD デジタル 教科書体 NK-R" panose="02020400000000000000" pitchFamily="18" charset="-128"/>
                        </a:rPr>
                        <a:t>の値が </a:t>
                      </a:r>
                      <a:r>
                        <a:rPr kumimoji="1" lang="en-US" altLang="ja-JP" sz="1900" dirty="0">
                          <a:latin typeface="UD デジタル 教科書体 NK-R" panose="02020400000000000000" pitchFamily="18" charset="-128"/>
                          <a:ea typeface="UD デジタル 教科書体 NK-R" panose="02020400000000000000" pitchFamily="18" charset="-128"/>
                        </a:rPr>
                        <a:t>b </a:t>
                      </a:r>
                      <a:r>
                        <a:rPr kumimoji="1" lang="ja-JP" altLang="en-US" sz="1900" dirty="0">
                          <a:latin typeface="UD デジタル 教科書体 NK-R" panose="02020400000000000000" pitchFamily="18" charset="-128"/>
                          <a:ea typeface="UD デジタル 教科書体 NK-R" panose="02020400000000000000" pitchFamily="18" charset="-128"/>
                        </a:rPr>
                        <a:t>より小さい　</a:t>
                      </a:r>
                    </a:p>
                  </a:txBody>
                  <a:tcPr marL="71033" marR="71033" marT="35516" marB="35516" anchor="ctr"/>
                </a:tc>
                <a:extLst>
                  <a:ext uri="{0D108BD9-81ED-4DB2-BD59-A6C34878D82A}">
                    <a16:rowId xmlns:a16="http://schemas.microsoft.com/office/drawing/2014/main" val="10003"/>
                  </a:ext>
                </a:extLst>
              </a:tr>
              <a:tr h="443955">
                <a:tc>
                  <a:txBody>
                    <a:bodyPr/>
                    <a:lstStyle/>
                    <a:p>
                      <a:pPr algn="ctr"/>
                      <a:r>
                        <a:rPr kumimoji="1" lang="en-US" altLang="ja-JP" sz="1900" dirty="0">
                          <a:latin typeface="UD デジタル 教科書体 NK-R" panose="02020400000000000000" pitchFamily="18" charset="-128"/>
                          <a:ea typeface="UD デジタル 教科書体 NK-R" panose="02020400000000000000" pitchFamily="18" charset="-128"/>
                        </a:rPr>
                        <a:t>&lt;=</a:t>
                      </a:r>
                      <a:endParaRPr kumimoji="1" lang="ja-JP" altLang="en-US" sz="1900" dirty="0">
                        <a:latin typeface="UD デジタル 教科書体 NK-R" panose="02020400000000000000" pitchFamily="18" charset="-128"/>
                        <a:ea typeface="UD デジタル 教科書体 NK-R" panose="02020400000000000000" pitchFamily="18" charset="-128"/>
                      </a:endParaRPr>
                    </a:p>
                  </a:txBody>
                  <a:tcPr marL="71033" marR="71033" marT="35516" marB="35516" anchor="ctr"/>
                </a:tc>
                <a:tc>
                  <a:txBody>
                    <a:bodyPr/>
                    <a:lstStyle/>
                    <a:p>
                      <a:pPr algn="ctr"/>
                      <a:r>
                        <a:rPr kumimoji="1" lang="en-US" altLang="ja-JP" sz="1900" dirty="0">
                          <a:latin typeface="UD デジタル 教科書体 NK-R" panose="02020400000000000000" pitchFamily="18" charset="-128"/>
                          <a:ea typeface="UD デジタル 教科書体 NK-R" panose="02020400000000000000" pitchFamily="18" charset="-128"/>
                        </a:rPr>
                        <a:t>a &lt;= b</a:t>
                      </a:r>
                      <a:endParaRPr kumimoji="1" lang="ja-JP" altLang="en-US" sz="1900" dirty="0">
                        <a:latin typeface="UD デジタル 教科書体 NK-R" panose="02020400000000000000" pitchFamily="18" charset="-128"/>
                        <a:ea typeface="UD デジタル 教科書体 NK-R" panose="02020400000000000000" pitchFamily="18" charset="-128"/>
                      </a:endParaRPr>
                    </a:p>
                  </a:txBody>
                  <a:tcPr marL="71033" marR="71033" marT="35516" marB="355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900" dirty="0">
                          <a:latin typeface="UD デジタル 教科書体 NK-R" panose="02020400000000000000" pitchFamily="18" charset="-128"/>
                          <a:ea typeface="UD デジタル 教科書体 NK-R" panose="02020400000000000000" pitchFamily="18" charset="-128"/>
                        </a:rPr>
                        <a:t>a </a:t>
                      </a:r>
                      <a:r>
                        <a:rPr kumimoji="1" lang="ja-JP" altLang="en-US" sz="1900" dirty="0">
                          <a:latin typeface="UD デジタル 教科書体 NK-R" panose="02020400000000000000" pitchFamily="18" charset="-128"/>
                          <a:ea typeface="UD デジタル 教科書体 NK-R" panose="02020400000000000000" pitchFamily="18" charset="-128"/>
                        </a:rPr>
                        <a:t>の値が </a:t>
                      </a:r>
                      <a:r>
                        <a:rPr kumimoji="1" lang="en-US" altLang="ja-JP" sz="1900" dirty="0">
                          <a:latin typeface="UD デジタル 教科書体 NK-R" panose="02020400000000000000" pitchFamily="18" charset="-128"/>
                          <a:ea typeface="UD デジタル 教科書体 NK-R" panose="02020400000000000000" pitchFamily="18" charset="-128"/>
                        </a:rPr>
                        <a:t>b </a:t>
                      </a:r>
                      <a:r>
                        <a:rPr kumimoji="1" lang="ja-JP" altLang="en-US" sz="1900" dirty="0">
                          <a:latin typeface="UD デジタル 教科書体 NK-R" panose="02020400000000000000" pitchFamily="18" charset="-128"/>
                          <a:ea typeface="UD デジタル 教科書体 NK-R" panose="02020400000000000000" pitchFamily="18" charset="-128"/>
                        </a:rPr>
                        <a:t>以下　　　　</a:t>
                      </a:r>
                    </a:p>
                  </a:txBody>
                  <a:tcPr marL="71033" marR="71033" marT="35516" marB="35516" anchor="ctr"/>
                </a:tc>
                <a:extLst>
                  <a:ext uri="{0D108BD9-81ED-4DB2-BD59-A6C34878D82A}">
                    <a16:rowId xmlns:a16="http://schemas.microsoft.com/office/drawing/2014/main" val="10004"/>
                  </a:ext>
                </a:extLst>
              </a:tr>
              <a:tr h="443955">
                <a:tc>
                  <a:txBody>
                    <a:bodyPr/>
                    <a:lstStyle/>
                    <a:p>
                      <a:pPr algn="ctr"/>
                      <a:r>
                        <a:rPr kumimoji="1" lang="en-US" altLang="ja-JP" sz="1900" dirty="0">
                          <a:latin typeface="UD デジタル 教科書体 NK-R" panose="02020400000000000000" pitchFamily="18" charset="-128"/>
                          <a:ea typeface="UD デジタル 教科書体 NK-R" panose="02020400000000000000" pitchFamily="18" charset="-128"/>
                        </a:rPr>
                        <a:t>&gt;</a:t>
                      </a:r>
                      <a:endParaRPr kumimoji="1" lang="ja-JP" altLang="en-US" sz="1900" dirty="0">
                        <a:latin typeface="UD デジタル 教科書体 NK-R" panose="02020400000000000000" pitchFamily="18" charset="-128"/>
                        <a:ea typeface="UD デジタル 教科書体 NK-R" panose="02020400000000000000" pitchFamily="18" charset="-128"/>
                      </a:endParaRPr>
                    </a:p>
                  </a:txBody>
                  <a:tcPr marL="71033" marR="71033" marT="35516" marB="35516" anchor="ctr"/>
                </a:tc>
                <a:tc>
                  <a:txBody>
                    <a:bodyPr/>
                    <a:lstStyle/>
                    <a:p>
                      <a:pPr algn="ctr"/>
                      <a:r>
                        <a:rPr kumimoji="1" lang="en-US" altLang="ja-JP" sz="1900" dirty="0">
                          <a:latin typeface="UD デジタル 教科書体 NK-R" panose="02020400000000000000" pitchFamily="18" charset="-128"/>
                          <a:ea typeface="UD デジタル 教科書体 NK-R" panose="02020400000000000000" pitchFamily="18" charset="-128"/>
                        </a:rPr>
                        <a:t>a &gt; b</a:t>
                      </a:r>
                      <a:endParaRPr kumimoji="1" lang="ja-JP" altLang="en-US" sz="1900" dirty="0">
                        <a:latin typeface="UD デジタル 教科書体 NK-R" panose="02020400000000000000" pitchFamily="18" charset="-128"/>
                        <a:ea typeface="UD デジタル 教科書体 NK-R" panose="02020400000000000000" pitchFamily="18" charset="-128"/>
                      </a:endParaRPr>
                    </a:p>
                  </a:txBody>
                  <a:tcPr marL="71033" marR="71033" marT="35516" marB="355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900" dirty="0">
                          <a:latin typeface="UD デジタル 教科書体 NK-R" panose="02020400000000000000" pitchFamily="18" charset="-128"/>
                          <a:ea typeface="UD デジタル 教科書体 NK-R" panose="02020400000000000000" pitchFamily="18" charset="-128"/>
                        </a:rPr>
                        <a:t>a </a:t>
                      </a:r>
                      <a:r>
                        <a:rPr kumimoji="1" lang="ja-JP" altLang="en-US" sz="1900" dirty="0">
                          <a:latin typeface="UD デジタル 教科書体 NK-R" panose="02020400000000000000" pitchFamily="18" charset="-128"/>
                          <a:ea typeface="UD デジタル 教科書体 NK-R" panose="02020400000000000000" pitchFamily="18" charset="-128"/>
                        </a:rPr>
                        <a:t>の値が </a:t>
                      </a:r>
                      <a:r>
                        <a:rPr kumimoji="1" lang="en-US" altLang="ja-JP" sz="1900" dirty="0">
                          <a:latin typeface="UD デジタル 教科書体 NK-R" panose="02020400000000000000" pitchFamily="18" charset="-128"/>
                          <a:ea typeface="UD デジタル 教科書体 NK-R" panose="02020400000000000000" pitchFamily="18" charset="-128"/>
                        </a:rPr>
                        <a:t>b </a:t>
                      </a:r>
                      <a:r>
                        <a:rPr kumimoji="1" lang="ja-JP" altLang="en-US" sz="1900" dirty="0">
                          <a:latin typeface="UD デジタル 教科書体 NK-R" panose="02020400000000000000" pitchFamily="18" charset="-128"/>
                          <a:ea typeface="UD デジタル 教科書体 NK-R" panose="02020400000000000000" pitchFamily="18" charset="-128"/>
                        </a:rPr>
                        <a:t>より大きい　</a:t>
                      </a:r>
                    </a:p>
                  </a:txBody>
                  <a:tcPr marL="71033" marR="71033" marT="35516" marB="35516" anchor="ctr"/>
                </a:tc>
                <a:extLst>
                  <a:ext uri="{0D108BD9-81ED-4DB2-BD59-A6C34878D82A}">
                    <a16:rowId xmlns:a16="http://schemas.microsoft.com/office/drawing/2014/main" val="10005"/>
                  </a:ext>
                </a:extLst>
              </a:tr>
              <a:tr h="443955">
                <a:tc>
                  <a:txBody>
                    <a:bodyPr/>
                    <a:lstStyle/>
                    <a:p>
                      <a:pPr algn="ctr"/>
                      <a:r>
                        <a:rPr kumimoji="1" lang="en-US" altLang="ja-JP" sz="1900" dirty="0">
                          <a:latin typeface="UD デジタル 教科書体 NK-R" panose="02020400000000000000" pitchFamily="18" charset="-128"/>
                          <a:ea typeface="UD デジタル 教科書体 NK-R" panose="02020400000000000000" pitchFamily="18" charset="-128"/>
                        </a:rPr>
                        <a:t>&gt;=</a:t>
                      </a:r>
                      <a:endParaRPr kumimoji="1" lang="ja-JP" altLang="en-US" sz="1900" dirty="0">
                        <a:latin typeface="UD デジタル 教科書体 NK-R" panose="02020400000000000000" pitchFamily="18" charset="-128"/>
                        <a:ea typeface="UD デジタル 教科書体 NK-R" panose="02020400000000000000" pitchFamily="18" charset="-128"/>
                      </a:endParaRPr>
                    </a:p>
                  </a:txBody>
                  <a:tcPr marL="71033" marR="71033" marT="35516" marB="35516" anchor="ctr"/>
                </a:tc>
                <a:tc>
                  <a:txBody>
                    <a:bodyPr/>
                    <a:lstStyle/>
                    <a:p>
                      <a:pPr algn="ctr"/>
                      <a:r>
                        <a:rPr kumimoji="1" lang="en-US" altLang="ja-JP" sz="1900" dirty="0">
                          <a:latin typeface="UD デジタル 教科書体 NK-R" panose="02020400000000000000" pitchFamily="18" charset="-128"/>
                          <a:ea typeface="UD デジタル 教科書体 NK-R" panose="02020400000000000000" pitchFamily="18" charset="-128"/>
                        </a:rPr>
                        <a:t>a &gt;= b</a:t>
                      </a:r>
                      <a:endParaRPr kumimoji="1" lang="ja-JP" altLang="en-US" sz="1900" dirty="0">
                        <a:latin typeface="UD デジタル 教科書体 NK-R" panose="02020400000000000000" pitchFamily="18" charset="-128"/>
                        <a:ea typeface="UD デジタル 教科書体 NK-R" panose="02020400000000000000" pitchFamily="18" charset="-128"/>
                      </a:endParaRPr>
                    </a:p>
                  </a:txBody>
                  <a:tcPr marL="71033" marR="71033" marT="35516" marB="355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900" dirty="0">
                          <a:latin typeface="UD デジタル 教科書体 NK-R" panose="02020400000000000000" pitchFamily="18" charset="-128"/>
                          <a:ea typeface="UD デジタル 教科書体 NK-R" panose="02020400000000000000" pitchFamily="18" charset="-128"/>
                        </a:rPr>
                        <a:t>a </a:t>
                      </a:r>
                      <a:r>
                        <a:rPr kumimoji="1" lang="ja-JP" altLang="en-US" sz="1900" dirty="0">
                          <a:latin typeface="UD デジタル 教科書体 NK-R" panose="02020400000000000000" pitchFamily="18" charset="-128"/>
                          <a:ea typeface="UD デジタル 教科書体 NK-R" panose="02020400000000000000" pitchFamily="18" charset="-128"/>
                        </a:rPr>
                        <a:t>の値が </a:t>
                      </a:r>
                      <a:r>
                        <a:rPr kumimoji="1" lang="en-US" altLang="ja-JP" sz="1900" dirty="0">
                          <a:latin typeface="UD デジタル 教科書体 NK-R" panose="02020400000000000000" pitchFamily="18" charset="-128"/>
                          <a:ea typeface="UD デジタル 教科書体 NK-R" panose="02020400000000000000" pitchFamily="18" charset="-128"/>
                        </a:rPr>
                        <a:t>b </a:t>
                      </a:r>
                      <a:r>
                        <a:rPr kumimoji="1" lang="ja-JP" altLang="en-US" sz="1900" dirty="0">
                          <a:latin typeface="UD デジタル 教科書体 NK-R" panose="02020400000000000000" pitchFamily="18" charset="-128"/>
                          <a:ea typeface="UD デジタル 教科書体 NK-R" panose="02020400000000000000" pitchFamily="18" charset="-128"/>
                        </a:rPr>
                        <a:t>以上　　　　</a:t>
                      </a:r>
                    </a:p>
                  </a:txBody>
                  <a:tcPr marL="71033" marR="71033" marT="35516" marB="35516" anchor="ctr"/>
                </a:tc>
                <a:extLst>
                  <a:ext uri="{0D108BD9-81ED-4DB2-BD59-A6C34878D82A}">
                    <a16:rowId xmlns:a16="http://schemas.microsoft.com/office/drawing/2014/main" val="10006"/>
                  </a:ext>
                </a:extLst>
              </a:tr>
            </a:tbl>
          </a:graphicData>
        </a:graphic>
      </p:graphicFrame>
      <mc:AlternateContent xmlns:mc="http://schemas.openxmlformats.org/markup-compatibility/2006" xmlns:p14="http://schemas.microsoft.com/office/powerpoint/2010/main">
        <mc:Choice Requires="p14">
          <p:contentPart p14:bwMode="auto" r:id="rId3">
            <p14:nvContentPartPr>
              <p14:cNvPr id="4" name="インク 3">
                <a:extLst>
                  <a:ext uri="{FF2B5EF4-FFF2-40B4-BE49-F238E27FC236}">
                    <a16:creationId xmlns:a16="http://schemas.microsoft.com/office/drawing/2014/main" id="{FF2BC70D-EECE-44EC-9584-ACE4872A611F}"/>
                  </a:ext>
                </a:extLst>
              </p14:cNvPr>
              <p14:cNvContentPartPr/>
              <p14:nvPr/>
            </p14:nvContentPartPr>
            <p14:xfrm>
              <a:off x="2266920" y="6724800"/>
              <a:ext cx="6604560" cy="120960"/>
            </p14:xfrm>
          </p:contentPart>
        </mc:Choice>
        <mc:Fallback xmlns="">
          <p:pic>
            <p:nvPicPr>
              <p:cNvPr id="4" name="インク 3">
                <a:extLst>
                  <a:ext uri="{FF2B5EF4-FFF2-40B4-BE49-F238E27FC236}">
                    <a16:creationId xmlns:a16="http://schemas.microsoft.com/office/drawing/2014/main" id="{FF2BC70D-EECE-44EC-9584-ACE4872A611F}"/>
                  </a:ext>
                </a:extLst>
              </p:cNvPr>
              <p:cNvPicPr/>
              <p:nvPr/>
            </p:nvPicPr>
            <p:blipFill>
              <a:blip r:embed="rId4"/>
              <a:stretch>
                <a:fillRect/>
              </a:stretch>
            </p:blipFill>
            <p:spPr>
              <a:xfrm>
                <a:off x="2251080" y="6661440"/>
                <a:ext cx="663588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インク 4">
                <a:extLst>
                  <a:ext uri="{FF2B5EF4-FFF2-40B4-BE49-F238E27FC236}">
                    <a16:creationId xmlns:a16="http://schemas.microsoft.com/office/drawing/2014/main" id="{431D41CC-1FDD-4643-A680-E3B31581B4DD}"/>
                  </a:ext>
                </a:extLst>
              </p14:cNvPr>
              <p14:cNvContentPartPr/>
              <p14:nvPr/>
            </p14:nvContentPartPr>
            <p14:xfrm>
              <a:off x="2222640" y="6737400"/>
              <a:ext cx="6724800" cy="114480"/>
            </p14:xfrm>
          </p:contentPart>
        </mc:Choice>
        <mc:Fallback xmlns="">
          <p:pic>
            <p:nvPicPr>
              <p:cNvPr id="5" name="インク 4">
                <a:extLst>
                  <a:ext uri="{FF2B5EF4-FFF2-40B4-BE49-F238E27FC236}">
                    <a16:creationId xmlns:a16="http://schemas.microsoft.com/office/drawing/2014/main" id="{431D41CC-1FDD-4643-A680-E3B31581B4DD}"/>
                  </a:ext>
                </a:extLst>
              </p:cNvPr>
              <p:cNvPicPr/>
              <p:nvPr/>
            </p:nvPicPr>
            <p:blipFill>
              <a:blip r:embed="rId6"/>
              <a:stretch>
                <a:fillRect/>
              </a:stretch>
            </p:blipFill>
            <p:spPr>
              <a:xfrm>
                <a:off x="2206800" y="6674040"/>
                <a:ext cx="675612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インク 11">
                <a:extLst>
                  <a:ext uri="{FF2B5EF4-FFF2-40B4-BE49-F238E27FC236}">
                    <a16:creationId xmlns:a16="http://schemas.microsoft.com/office/drawing/2014/main" id="{8940CC99-E960-4E83-B1B1-ABD6CC0A0199}"/>
                  </a:ext>
                </a:extLst>
              </p14:cNvPr>
              <p14:cNvContentPartPr/>
              <p14:nvPr/>
            </p14:nvContentPartPr>
            <p14:xfrm>
              <a:off x="2209680" y="6724800"/>
              <a:ext cx="514800" cy="19080"/>
            </p14:xfrm>
          </p:contentPart>
        </mc:Choice>
        <mc:Fallback xmlns="">
          <p:pic>
            <p:nvPicPr>
              <p:cNvPr id="12" name="インク 11">
                <a:extLst>
                  <a:ext uri="{FF2B5EF4-FFF2-40B4-BE49-F238E27FC236}">
                    <a16:creationId xmlns:a16="http://schemas.microsoft.com/office/drawing/2014/main" id="{8940CC99-E960-4E83-B1B1-ABD6CC0A0199}"/>
                  </a:ext>
                </a:extLst>
              </p:cNvPr>
              <p:cNvPicPr/>
              <p:nvPr/>
            </p:nvPicPr>
            <p:blipFill>
              <a:blip r:embed="rId8"/>
              <a:stretch>
                <a:fillRect/>
              </a:stretch>
            </p:blipFill>
            <p:spPr>
              <a:xfrm>
                <a:off x="2193840" y="6661440"/>
                <a:ext cx="54612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インク 12">
                <a:extLst>
                  <a:ext uri="{FF2B5EF4-FFF2-40B4-BE49-F238E27FC236}">
                    <a16:creationId xmlns:a16="http://schemas.microsoft.com/office/drawing/2014/main" id="{01F3F019-B04E-47FE-BEF6-D55E4109C50E}"/>
                  </a:ext>
                </a:extLst>
              </p14:cNvPr>
              <p14:cNvContentPartPr/>
              <p14:nvPr/>
            </p14:nvContentPartPr>
            <p14:xfrm>
              <a:off x="2222640" y="6794640"/>
              <a:ext cx="1263960" cy="57240"/>
            </p14:xfrm>
          </p:contentPart>
        </mc:Choice>
        <mc:Fallback xmlns="">
          <p:pic>
            <p:nvPicPr>
              <p:cNvPr id="13" name="インク 12">
                <a:extLst>
                  <a:ext uri="{FF2B5EF4-FFF2-40B4-BE49-F238E27FC236}">
                    <a16:creationId xmlns:a16="http://schemas.microsoft.com/office/drawing/2014/main" id="{01F3F019-B04E-47FE-BEF6-D55E4109C50E}"/>
                  </a:ext>
                </a:extLst>
              </p:cNvPr>
              <p:cNvPicPr/>
              <p:nvPr/>
            </p:nvPicPr>
            <p:blipFill>
              <a:blip r:embed="rId10"/>
              <a:stretch>
                <a:fillRect/>
              </a:stretch>
            </p:blipFill>
            <p:spPr>
              <a:xfrm>
                <a:off x="2206800" y="6731280"/>
                <a:ext cx="12952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インク 13">
                <a:extLst>
                  <a:ext uri="{FF2B5EF4-FFF2-40B4-BE49-F238E27FC236}">
                    <a16:creationId xmlns:a16="http://schemas.microsoft.com/office/drawing/2014/main" id="{5290E529-50BE-4B96-AEBD-5AFA8D1ED760}"/>
                  </a:ext>
                </a:extLst>
              </p14:cNvPr>
              <p14:cNvContentPartPr/>
              <p14:nvPr/>
            </p14:nvContentPartPr>
            <p14:xfrm>
              <a:off x="7477560" y="6170400"/>
              <a:ext cx="2693160" cy="62280"/>
            </p14:xfrm>
          </p:contentPart>
        </mc:Choice>
        <mc:Fallback xmlns="">
          <p:pic>
            <p:nvPicPr>
              <p:cNvPr id="14" name="インク 13">
                <a:extLst>
                  <a:ext uri="{FF2B5EF4-FFF2-40B4-BE49-F238E27FC236}">
                    <a16:creationId xmlns:a16="http://schemas.microsoft.com/office/drawing/2014/main" id="{5290E529-50BE-4B96-AEBD-5AFA8D1ED760}"/>
                  </a:ext>
                </a:extLst>
              </p:cNvPr>
              <p:cNvPicPr/>
              <p:nvPr/>
            </p:nvPicPr>
            <p:blipFill>
              <a:blip r:embed="rId12"/>
              <a:stretch>
                <a:fillRect/>
              </a:stretch>
            </p:blipFill>
            <p:spPr>
              <a:xfrm>
                <a:off x="7468200" y="6161040"/>
                <a:ext cx="2711880" cy="81000"/>
              </a:xfrm>
              <a:prstGeom prst="rect">
                <a:avLst/>
              </a:prstGeom>
            </p:spPr>
          </p:pic>
        </mc:Fallback>
      </mc:AlternateContent>
    </p:spTree>
    <p:extLst>
      <p:ext uri="{BB962C8B-B14F-4D97-AF65-F5344CB8AC3E}">
        <p14:creationId xmlns:p14="http://schemas.microsoft.com/office/powerpoint/2010/main" val="421902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比較演算子 “真”と“偽”</a:t>
            </a:r>
          </a:p>
        </p:txBody>
      </p:sp>
      <p:sp>
        <p:nvSpPr>
          <p:cNvPr id="3" name="コンテンツ プレースホルダ 2"/>
          <p:cNvSpPr>
            <a:spLocks noGrp="1"/>
          </p:cNvSpPr>
          <p:nvPr>
            <p:ph idx="1"/>
          </p:nvPr>
        </p:nvSpPr>
        <p:spPr>
          <a:xfrm>
            <a:off x="838200" y="1282021"/>
            <a:ext cx="10515600" cy="1603375"/>
          </a:xfrm>
        </p:spPr>
        <p:txBody>
          <a:bodyPr/>
          <a:lstStyle/>
          <a:p>
            <a:pPr marL="0" indent="0">
              <a:buNone/>
            </a:pPr>
            <a:r>
              <a:rPr kumimoji="1" lang="ja-JP" altLang="en-US" dirty="0"/>
              <a:t>条件式を満たしていることを</a:t>
            </a:r>
            <a:r>
              <a:rPr kumimoji="1" lang="ja-JP" altLang="en-US" dirty="0">
                <a:solidFill>
                  <a:srgbClr val="FF0000"/>
                </a:solidFill>
              </a:rPr>
              <a:t>真</a:t>
            </a:r>
            <a:r>
              <a:rPr kumimoji="1" lang="en-US" altLang="ja-JP" dirty="0">
                <a:solidFill>
                  <a:srgbClr val="FF0000"/>
                </a:solidFill>
              </a:rPr>
              <a:t>(TRUE)</a:t>
            </a:r>
          </a:p>
          <a:p>
            <a:pPr marL="0" indent="0">
              <a:buNone/>
            </a:pPr>
            <a:r>
              <a:rPr kumimoji="1" lang="ja-JP" altLang="en-US" dirty="0"/>
              <a:t>条件式を満たしていないことは </a:t>
            </a:r>
            <a:r>
              <a:rPr kumimoji="1" lang="ja-JP" altLang="en-US" dirty="0">
                <a:solidFill>
                  <a:srgbClr val="62B4C6"/>
                </a:solidFill>
              </a:rPr>
              <a:t>偽</a:t>
            </a:r>
            <a:r>
              <a:rPr kumimoji="1" lang="en-US" altLang="ja-JP" dirty="0">
                <a:solidFill>
                  <a:srgbClr val="62B4C6"/>
                </a:solidFill>
              </a:rPr>
              <a:t>(FALSE)</a:t>
            </a:r>
            <a:r>
              <a:rPr kumimoji="1" lang="ja-JP" altLang="en-US" dirty="0">
                <a:solidFill>
                  <a:srgbClr val="62B4C6"/>
                </a:solidFill>
              </a:rPr>
              <a:t> </a:t>
            </a:r>
            <a:endParaRPr kumimoji="1" lang="en-US" altLang="ja-JP" dirty="0">
              <a:solidFill>
                <a:srgbClr val="62B4C6"/>
              </a:solidFill>
            </a:endParaRPr>
          </a:p>
        </p:txBody>
      </p:sp>
      <p:sp>
        <p:nvSpPr>
          <p:cNvPr id="5" name="コンテンツ プレースホルダ 2"/>
          <p:cNvSpPr txBox="1">
            <a:spLocks/>
          </p:cNvSpPr>
          <p:nvPr/>
        </p:nvSpPr>
        <p:spPr>
          <a:xfrm>
            <a:off x="838200" y="3292502"/>
            <a:ext cx="959427" cy="70757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t>例：</a:t>
            </a:r>
            <a:endParaRPr lang="en-US" altLang="ja-JP" dirty="0"/>
          </a:p>
        </p:txBody>
      </p:sp>
      <p:sp>
        <p:nvSpPr>
          <p:cNvPr id="6" name="コンテンツ プレースホルダ 2"/>
          <p:cNvSpPr txBox="1">
            <a:spLocks/>
          </p:cNvSpPr>
          <p:nvPr/>
        </p:nvSpPr>
        <p:spPr>
          <a:xfrm>
            <a:off x="838201" y="4000073"/>
            <a:ext cx="3006435" cy="160337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latin typeface="Tahoma" panose="020B0604030504040204" pitchFamily="34" charset="0"/>
                <a:cs typeface="Tahoma" panose="020B0604030504040204" pitchFamily="34" charset="0"/>
              </a:rPr>
              <a:t>条件式：</a:t>
            </a:r>
            <a:r>
              <a:rPr lang="en-US" altLang="ja-JP" dirty="0">
                <a:latin typeface="Tahoma" panose="020B0604030504040204" pitchFamily="34" charset="0"/>
                <a:ea typeface="Tahoma" panose="020B0604030504040204" pitchFamily="34" charset="0"/>
                <a:cs typeface="Tahoma" panose="020B0604030504040204" pitchFamily="34" charset="0"/>
              </a:rPr>
              <a:t>0 &lt; 1</a:t>
            </a:r>
            <a:endPar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endParaRPr>
          </a:p>
          <a:p>
            <a:pPr marL="0" indent="0">
              <a:buFont typeface="Arial" panose="020B0604020202020204" pitchFamily="34" charset="0"/>
              <a:buNone/>
            </a:pPr>
            <a:r>
              <a:rPr lang="ja-JP" altLang="en-US" dirty="0">
                <a:latin typeface="Tahoma" panose="020B0604030504040204" pitchFamily="34" charset="0"/>
                <a:cs typeface="Tahoma" panose="020B0604030504040204" pitchFamily="34" charset="0"/>
              </a:rPr>
              <a:t>条件式：</a:t>
            </a:r>
            <a:r>
              <a:rPr lang="en-US" altLang="ja-JP" dirty="0">
                <a:latin typeface="Tahoma" panose="020B0604030504040204" pitchFamily="34" charset="0"/>
                <a:ea typeface="Tahoma" panose="020B0604030504040204" pitchFamily="34" charset="0"/>
                <a:cs typeface="Tahoma" panose="020B0604030504040204" pitchFamily="34" charset="0"/>
              </a:rPr>
              <a:t>0</a:t>
            </a:r>
            <a:r>
              <a:rPr lang="ja-JP" altLang="en-US" dirty="0">
                <a:latin typeface="Tahoma" panose="020B0604030504040204" pitchFamily="34" charset="0"/>
                <a:cs typeface="Tahoma" panose="020B0604030504040204" pitchFamily="34" charset="0"/>
              </a:rPr>
              <a:t> </a:t>
            </a:r>
            <a:r>
              <a:rPr lang="en-US" altLang="ja-JP" dirty="0">
                <a:latin typeface="Tahoma" panose="020B0604030504040204" pitchFamily="34" charset="0"/>
                <a:ea typeface="Tahoma" panose="020B0604030504040204" pitchFamily="34" charset="0"/>
                <a:cs typeface="Tahoma" panose="020B0604030504040204" pitchFamily="34" charset="0"/>
              </a:rPr>
              <a:t>&gt; 1</a:t>
            </a:r>
            <a:endParaRPr lang="en-US" altLang="ja-JP" dirty="0">
              <a:solidFill>
                <a:srgbClr val="62B4C6"/>
              </a:solidFill>
              <a:latin typeface="Tahoma" panose="020B0604030504040204" pitchFamily="34" charset="0"/>
              <a:ea typeface="Tahoma" panose="020B0604030504040204" pitchFamily="34" charset="0"/>
              <a:cs typeface="Tahoma" panose="020B0604030504040204" pitchFamily="34" charset="0"/>
            </a:endParaRPr>
          </a:p>
        </p:txBody>
      </p:sp>
      <p:sp>
        <p:nvSpPr>
          <p:cNvPr id="4" name="スライド番号プレースホルダー 3"/>
          <p:cNvSpPr>
            <a:spLocks noGrp="1"/>
          </p:cNvSpPr>
          <p:nvPr>
            <p:ph type="sldNum" sz="quarter" idx="12"/>
          </p:nvPr>
        </p:nvSpPr>
        <p:spPr/>
        <p:txBody>
          <a:bodyPr/>
          <a:lstStyle/>
          <a:p>
            <a:fld id="{DDAA87E6-26F4-4CAD-96E5-E55ED5D15559}" type="slidenum">
              <a:rPr kumimoji="1" lang="ja-JP" altLang="en-US" smtClean="0"/>
              <a:t>51</a:t>
            </a:fld>
            <a:endParaRPr kumimoji="1" lang="ja-JP" altLang="en-US"/>
          </a:p>
        </p:txBody>
      </p:sp>
      <p:sp>
        <p:nvSpPr>
          <p:cNvPr id="7" name="コンテンツ プレースホルダ 2"/>
          <p:cNvSpPr txBox="1">
            <a:spLocks/>
          </p:cNvSpPr>
          <p:nvPr/>
        </p:nvSpPr>
        <p:spPr>
          <a:xfrm>
            <a:off x="4055919" y="4000073"/>
            <a:ext cx="1866899" cy="160337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t>➡</a:t>
            </a:r>
            <a:r>
              <a:rPr lang="en-US" altLang="ja-JP" dirty="0"/>
              <a:t>	</a:t>
            </a:r>
            <a:r>
              <a:rPr lang="ja-JP" altLang="en-US" dirty="0">
                <a:solidFill>
                  <a:srgbClr val="FF0000"/>
                </a:solidFill>
              </a:rPr>
              <a:t>真</a:t>
            </a:r>
            <a:endParaRPr lang="en-US" altLang="ja-JP" dirty="0">
              <a:solidFill>
                <a:srgbClr val="FF0000"/>
              </a:solidFill>
            </a:endParaRPr>
          </a:p>
          <a:p>
            <a:pPr marL="0" indent="0">
              <a:buFont typeface="Arial" panose="020B0604020202020204" pitchFamily="34" charset="0"/>
              <a:buNone/>
            </a:pPr>
            <a:r>
              <a:rPr lang="ja-JP" altLang="en-US" dirty="0"/>
              <a:t>➡</a:t>
            </a:r>
            <a:r>
              <a:rPr lang="en-US" altLang="ja-JP" dirty="0"/>
              <a:t>	</a:t>
            </a:r>
            <a:r>
              <a:rPr lang="ja-JP" altLang="en-US" dirty="0">
                <a:solidFill>
                  <a:srgbClr val="62B4C6"/>
                </a:solidFill>
              </a:rPr>
              <a:t>偽</a:t>
            </a:r>
            <a:endParaRPr lang="en-US" altLang="ja-JP" dirty="0">
              <a:solidFill>
                <a:srgbClr val="62B4C6"/>
              </a:solidFill>
            </a:endParaRPr>
          </a:p>
        </p:txBody>
      </p:sp>
    </p:spTree>
    <p:extLst>
      <p:ext uri="{BB962C8B-B14F-4D97-AF65-F5344CB8AC3E}">
        <p14:creationId xmlns:p14="http://schemas.microsoft.com/office/powerpoint/2010/main" val="859527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条件比較のイメージ</a:t>
            </a:r>
          </a:p>
        </p:txBody>
      </p:sp>
      <p:sp>
        <p:nvSpPr>
          <p:cNvPr id="3" name="コンテンツ プレースホルダー 2"/>
          <p:cNvSpPr>
            <a:spLocks noGrp="1"/>
          </p:cNvSpPr>
          <p:nvPr>
            <p:ph idx="1"/>
          </p:nvPr>
        </p:nvSpPr>
        <p:spPr>
          <a:xfrm>
            <a:off x="434814" y="4468842"/>
            <a:ext cx="11318274" cy="2041686"/>
          </a:xfrm>
        </p:spPr>
        <p:txBody>
          <a:bodyPr/>
          <a:lstStyle/>
          <a:p>
            <a:pPr marL="0" indent="0">
              <a:buNone/>
            </a:pPr>
            <a:r>
              <a:rPr kumimoji="1" lang="ja-JP" altLang="en-US" dirty="0"/>
              <a:t>条件となるカラムのセルを順番に比較していき</a:t>
            </a:r>
            <a:endParaRPr kumimoji="1" lang="en-US" altLang="ja-JP" dirty="0"/>
          </a:p>
          <a:p>
            <a:pPr marL="0" indent="0">
              <a:buNone/>
            </a:pPr>
            <a:r>
              <a:rPr lang="ja-JP" altLang="en-US" dirty="0">
                <a:solidFill>
                  <a:srgbClr val="FF0000"/>
                </a:solidFill>
              </a:rPr>
              <a:t>真となるものだけを抽出する</a:t>
            </a:r>
            <a:endParaRPr kumimoji="1" lang="ja-JP" altLang="en-US" dirty="0">
              <a:solidFill>
                <a:srgbClr val="FF0000"/>
              </a:solidFill>
            </a:endParaRP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52</a:t>
            </a:fld>
            <a:endParaRPr kumimoji="1" lang="ja-JP" altLang="en-US" dirty="0"/>
          </a:p>
        </p:txBody>
      </p:sp>
      <p:pic>
        <p:nvPicPr>
          <p:cNvPr id="17" name="図 16"/>
          <p:cNvPicPr>
            <a:picLocks noChangeAspect="1"/>
          </p:cNvPicPr>
          <p:nvPr/>
        </p:nvPicPr>
        <p:blipFill>
          <a:blip r:embed="rId2"/>
          <a:stretch>
            <a:fillRect/>
          </a:stretch>
        </p:blipFill>
        <p:spPr>
          <a:xfrm>
            <a:off x="434813" y="1039032"/>
            <a:ext cx="8673757" cy="3179400"/>
          </a:xfrm>
          <a:prstGeom prst="rect">
            <a:avLst/>
          </a:prstGeom>
        </p:spPr>
      </p:pic>
      <p:sp>
        <p:nvSpPr>
          <p:cNvPr id="21" name="コンテンツ プレースホルダ 2"/>
          <p:cNvSpPr txBox="1">
            <a:spLocks/>
          </p:cNvSpPr>
          <p:nvPr/>
        </p:nvSpPr>
        <p:spPr>
          <a:xfrm>
            <a:off x="9108570" y="1289443"/>
            <a:ext cx="1961766" cy="575134"/>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dirty="0">
                <a:latin typeface="Tahoma" panose="020B0604030504040204" pitchFamily="34" charset="0"/>
                <a:ea typeface="Tahoma" panose="020B0604030504040204" pitchFamily="34" charset="0"/>
                <a:cs typeface="Tahoma" panose="020B0604030504040204" pitchFamily="34" charset="0"/>
              </a:rPr>
              <a:t>&gt; 2000</a:t>
            </a:r>
          </a:p>
        </p:txBody>
      </p:sp>
      <p:sp>
        <p:nvSpPr>
          <p:cNvPr id="23" name="コンテンツ プレースホルダ 2"/>
          <p:cNvSpPr txBox="1">
            <a:spLocks/>
          </p:cNvSpPr>
          <p:nvPr/>
        </p:nvSpPr>
        <p:spPr>
          <a:xfrm>
            <a:off x="9108570" y="1683971"/>
            <a:ext cx="1961766" cy="575134"/>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dirty="0">
                <a:latin typeface="Tahoma" panose="020B0604030504040204" pitchFamily="34" charset="0"/>
                <a:ea typeface="Tahoma" panose="020B0604030504040204" pitchFamily="34" charset="0"/>
                <a:cs typeface="Tahoma" panose="020B0604030504040204" pitchFamily="34" charset="0"/>
              </a:rPr>
              <a:t>&gt; 2000</a:t>
            </a:r>
          </a:p>
        </p:txBody>
      </p:sp>
      <p:sp>
        <p:nvSpPr>
          <p:cNvPr id="24" name="コンテンツ プレースホルダ 2"/>
          <p:cNvSpPr txBox="1">
            <a:spLocks/>
          </p:cNvSpPr>
          <p:nvPr/>
        </p:nvSpPr>
        <p:spPr>
          <a:xfrm>
            <a:off x="9108570" y="2098499"/>
            <a:ext cx="1961766" cy="575134"/>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dirty="0">
                <a:latin typeface="Tahoma" panose="020B0604030504040204" pitchFamily="34" charset="0"/>
                <a:ea typeface="Tahoma" panose="020B0604030504040204" pitchFamily="34" charset="0"/>
                <a:cs typeface="Tahoma" panose="020B0604030504040204" pitchFamily="34" charset="0"/>
              </a:rPr>
              <a:t>&gt; 2000</a:t>
            </a:r>
          </a:p>
        </p:txBody>
      </p:sp>
      <p:sp>
        <p:nvSpPr>
          <p:cNvPr id="25" name="コンテンツ プレースホルダ 2"/>
          <p:cNvSpPr txBox="1">
            <a:spLocks/>
          </p:cNvSpPr>
          <p:nvPr/>
        </p:nvSpPr>
        <p:spPr>
          <a:xfrm>
            <a:off x="9108570" y="2516531"/>
            <a:ext cx="1961766" cy="575134"/>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dirty="0">
                <a:latin typeface="Tahoma" panose="020B0604030504040204" pitchFamily="34" charset="0"/>
                <a:ea typeface="Tahoma" panose="020B0604030504040204" pitchFamily="34" charset="0"/>
                <a:cs typeface="Tahoma" panose="020B0604030504040204" pitchFamily="34" charset="0"/>
              </a:rPr>
              <a:t>&gt; 2000</a:t>
            </a:r>
          </a:p>
        </p:txBody>
      </p:sp>
      <p:sp>
        <p:nvSpPr>
          <p:cNvPr id="26" name="コンテンツ プレースホルダ 2"/>
          <p:cNvSpPr txBox="1">
            <a:spLocks/>
          </p:cNvSpPr>
          <p:nvPr/>
        </p:nvSpPr>
        <p:spPr>
          <a:xfrm>
            <a:off x="9108570" y="2928887"/>
            <a:ext cx="1961766" cy="575134"/>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dirty="0">
                <a:latin typeface="Tahoma" panose="020B0604030504040204" pitchFamily="34" charset="0"/>
                <a:ea typeface="Tahoma" panose="020B0604030504040204" pitchFamily="34" charset="0"/>
                <a:cs typeface="Tahoma" panose="020B0604030504040204" pitchFamily="34" charset="0"/>
              </a:rPr>
              <a:t>&gt; 2000</a:t>
            </a:r>
          </a:p>
        </p:txBody>
      </p:sp>
      <p:sp>
        <p:nvSpPr>
          <p:cNvPr id="27" name="コンテンツ プレースホルダ 2"/>
          <p:cNvSpPr txBox="1">
            <a:spLocks/>
          </p:cNvSpPr>
          <p:nvPr/>
        </p:nvSpPr>
        <p:spPr>
          <a:xfrm>
            <a:off x="9108570" y="3343415"/>
            <a:ext cx="1961766" cy="575134"/>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dirty="0">
                <a:latin typeface="Tahoma" panose="020B0604030504040204" pitchFamily="34" charset="0"/>
                <a:ea typeface="Tahoma" panose="020B0604030504040204" pitchFamily="34" charset="0"/>
                <a:cs typeface="Tahoma" panose="020B0604030504040204" pitchFamily="34" charset="0"/>
              </a:rPr>
              <a:t>&gt; 2000</a:t>
            </a:r>
          </a:p>
        </p:txBody>
      </p:sp>
      <p:sp>
        <p:nvSpPr>
          <p:cNvPr id="28" name="コンテンツ プレースホルダ 2"/>
          <p:cNvSpPr txBox="1">
            <a:spLocks/>
          </p:cNvSpPr>
          <p:nvPr/>
        </p:nvSpPr>
        <p:spPr>
          <a:xfrm>
            <a:off x="9108570" y="3755771"/>
            <a:ext cx="1961766" cy="575134"/>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dirty="0">
                <a:latin typeface="Tahoma" panose="020B0604030504040204" pitchFamily="34" charset="0"/>
                <a:ea typeface="Tahoma" panose="020B0604030504040204" pitchFamily="34" charset="0"/>
                <a:cs typeface="Tahoma" panose="020B0604030504040204" pitchFamily="34" charset="0"/>
              </a:rPr>
              <a:t>&gt; 2000</a:t>
            </a:r>
          </a:p>
        </p:txBody>
      </p:sp>
      <p:sp>
        <p:nvSpPr>
          <p:cNvPr id="29" name="コンテンツ プレースホルダ 2"/>
          <p:cNvSpPr txBox="1">
            <a:spLocks/>
          </p:cNvSpPr>
          <p:nvPr/>
        </p:nvSpPr>
        <p:spPr>
          <a:xfrm>
            <a:off x="10210800" y="1289442"/>
            <a:ext cx="566928" cy="41803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400" dirty="0">
                <a:solidFill>
                  <a:srgbClr val="62B4C6"/>
                </a:solidFill>
                <a:cs typeface="Tahoma" panose="020B0604030504040204" pitchFamily="34" charset="0"/>
              </a:rPr>
              <a:t>偽</a:t>
            </a:r>
            <a:endParaRPr lang="en-US" altLang="ja-JP" sz="2400" dirty="0">
              <a:solidFill>
                <a:srgbClr val="62B4C6"/>
              </a:solidFill>
              <a:cs typeface="Tahoma" panose="020B0604030504040204" pitchFamily="34" charset="0"/>
            </a:endParaRPr>
          </a:p>
        </p:txBody>
      </p:sp>
      <p:sp>
        <p:nvSpPr>
          <p:cNvPr id="30" name="コンテンツ プレースホルダ 2"/>
          <p:cNvSpPr txBox="1">
            <a:spLocks/>
          </p:cNvSpPr>
          <p:nvPr/>
        </p:nvSpPr>
        <p:spPr>
          <a:xfrm>
            <a:off x="10210800" y="1705670"/>
            <a:ext cx="566928" cy="41803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400" dirty="0">
                <a:solidFill>
                  <a:srgbClr val="62B4C6"/>
                </a:solidFill>
                <a:cs typeface="Tahoma" panose="020B0604030504040204" pitchFamily="34" charset="0"/>
              </a:rPr>
              <a:t>偽</a:t>
            </a:r>
            <a:endParaRPr lang="en-US" altLang="ja-JP" sz="2400" dirty="0">
              <a:solidFill>
                <a:srgbClr val="62B4C6"/>
              </a:solidFill>
              <a:cs typeface="Tahoma" panose="020B0604030504040204" pitchFamily="34" charset="0"/>
            </a:endParaRPr>
          </a:p>
        </p:txBody>
      </p:sp>
      <p:sp>
        <p:nvSpPr>
          <p:cNvPr id="31" name="コンテンツ プレースホルダ 2"/>
          <p:cNvSpPr txBox="1">
            <a:spLocks/>
          </p:cNvSpPr>
          <p:nvPr/>
        </p:nvSpPr>
        <p:spPr>
          <a:xfrm>
            <a:off x="10210800" y="2114988"/>
            <a:ext cx="566928" cy="41803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400" dirty="0">
                <a:solidFill>
                  <a:srgbClr val="62B4C6"/>
                </a:solidFill>
                <a:cs typeface="Tahoma" panose="020B0604030504040204" pitchFamily="34" charset="0"/>
              </a:rPr>
              <a:t>偽</a:t>
            </a:r>
            <a:endParaRPr lang="en-US" altLang="ja-JP" sz="2400" dirty="0">
              <a:solidFill>
                <a:srgbClr val="62B4C6"/>
              </a:solidFill>
              <a:cs typeface="Tahoma" panose="020B0604030504040204" pitchFamily="34" charset="0"/>
            </a:endParaRPr>
          </a:p>
        </p:txBody>
      </p:sp>
      <p:sp>
        <p:nvSpPr>
          <p:cNvPr id="32" name="コンテンツ プレースホルダ 2"/>
          <p:cNvSpPr txBox="1">
            <a:spLocks/>
          </p:cNvSpPr>
          <p:nvPr/>
        </p:nvSpPr>
        <p:spPr>
          <a:xfrm>
            <a:off x="10643616" y="2509516"/>
            <a:ext cx="566928" cy="41803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400" dirty="0">
                <a:solidFill>
                  <a:srgbClr val="FF0000"/>
                </a:solidFill>
                <a:cs typeface="Tahoma" panose="020B0604030504040204" pitchFamily="34" charset="0"/>
              </a:rPr>
              <a:t>真</a:t>
            </a:r>
            <a:endParaRPr lang="en-US" altLang="ja-JP" sz="2400" dirty="0">
              <a:solidFill>
                <a:srgbClr val="FF0000"/>
              </a:solidFill>
              <a:cs typeface="Tahoma" panose="020B0604030504040204" pitchFamily="34" charset="0"/>
            </a:endParaRPr>
          </a:p>
        </p:txBody>
      </p:sp>
      <p:sp>
        <p:nvSpPr>
          <p:cNvPr id="33" name="コンテンツ プレースホルダ 2"/>
          <p:cNvSpPr txBox="1">
            <a:spLocks/>
          </p:cNvSpPr>
          <p:nvPr/>
        </p:nvSpPr>
        <p:spPr>
          <a:xfrm>
            <a:off x="10643616" y="3342075"/>
            <a:ext cx="566928" cy="41803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400" dirty="0">
                <a:solidFill>
                  <a:srgbClr val="FF0000"/>
                </a:solidFill>
                <a:cs typeface="Tahoma" panose="020B0604030504040204" pitchFamily="34" charset="0"/>
              </a:rPr>
              <a:t>真</a:t>
            </a:r>
            <a:endParaRPr lang="en-US" altLang="ja-JP" sz="2400" dirty="0">
              <a:solidFill>
                <a:srgbClr val="FF0000"/>
              </a:solidFill>
              <a:cs typeface="Tahoma" panose="020B0604030504040204" pitchFamily="34" charset="0"/>
            </a:endParaRPr>
          </a:p>
        </p:txBody>
      </p:sp>
      <p:sp>
        <p:nvSpPr>
          <p:cNvPr id="34" name="コンテンツ プレースホルダ 2"/>
          <p:cNvSpPr txBox="1">
            <a:spLocks/>
          </p:cNvSpPr>
          <p:nvPr/>
        </p:nvSpPr>
        <p:spPr>
          <a:xfrm>
            <a:off x="10643616" y="3761447"/>
            <a:ext cx="566928" cy="41803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400" dirty="0">
                <a:solidFill>
                  <a:srgbClr val="FF0000"/>
                </a:solidFill>
                <a:cs typeface="Tahoma" panose="020B0604030504040204" pitchFamily="34" charset="0"/>
              </a:rPr>
              <a:t>真</a:t>
            </a:r>
            <a:endParaRPr lang="en-US" altLang="ja-JP" sz="2400" dirty="0">
              <a:solidFill>
                <a:srgbClr val="FF0000"/>
              </a:solidFill>
              <a:cs typeface="Tahoma" panose="020B0604030504040204" pitchFamily="34" charset="0"/>
            </a:endParaRPr>
          </a:p>
        </p:txBody>
      </p:sp>
      <p:sp>
        <p:nvSpPr>
          <p:cNvPr id="35" name="コンテンツ プレースホルダ 2"/>
          <p:cNvSpPr txBox="1">
            <a:spLocks/>
          </p:cNvSpPr>
          <p:nvPr/>
        </p:nvSpPr>
        <p:spPr>
          <a:xfrm>
            <a:off x="10210800" y="2934563"/>
            <a:ext cx="566928" cy="41803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400" dirty="0">
                <a:solidFill>
                  <a:srgbClr val="62B4C6"/>
                </a:solidFill>
                <a:cs typeface="Tahoma" panose="020B0604030504040204" pitchFamily="34" charset="0"/>
              </a:rPr>
              <a:t>偽</a:t>
            </a:r>
            <a:endParaRPr lang="en-US" altLang="ja-JP" sz="2400" dirty="0">
              <a:solidFill>
                <a:srgbClr val="62B4C6"/>
              </a:solidFill>
              <a:cs typeface="Tahoma" panose="020B0604030504040204" pitchFamily="34" charset="0"/>
            </a:endParaRPr>
          </a:p>
        </p:txBody>
      </p:sp>
      <p:sp>
        <p:nvSpPr>
          <p:cNvPr id="37" name="下矢印 36"/>
          <p:cNvSpPr/>
          <p:nvPr/>
        </p:nvSpPr>
        <p:spPr>
          <a:xfrm>
            <a:off x="11363045" y="-2825677"/>
            <a:ext cx="527304" cy="28285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70165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6 -2.96296E-6 L 0.0013 0.6088 " pathEditMode="relative" rAng="0" ptsTypes="AA">
                                      <p:cBhvr>
                                        <p:cTn id="6" dur="2000" fill="hold"/>
                                        <p:tgtEl>
                                          <p:spTgt spid="37"/>
                                        </p:tgtEl>
                                        <p:attrNameLst>
                                          <p:attrName>ppt_x</p:attrName>
                                          <p:attrName>ppt_y</p:attrName>
                                        </p:attrNameLst>
                                      </p:cBhvr>
                                      <p:rCtr x="65" y="30440"/>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500"/>
                                        <p:tgtEl>
                                          <p:spTgt spid="3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500"/>
                                        <p:tgtEl>
                                          <p:spTgt spid="2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500"/>
                                        <p:tgtEl>
                                          <p:spTgt spid="3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500"/>
                                        <p:tgtEl>
                                          <p:spTgt spid="28"/>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fade">
                                      <p:cBhvr>
                                        <p:cTn id="76" dur="500"/>
                                        <p:tgtEl>
                                          <p:spTgt spid="34"/>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3">
                                            <p:txEl>
                                              <p:pRg st="0" end="0"/>
                                            </p:txEl>
                                          </p:spTgt>
                                        </p:tgtEl>
                                        <p:attrNameLst>
                                          <p:attrName>style.visibility</p:attrName>
                                        </p:attrNameLst>
                                      </p:cBhvr>
                                      <p:to>
                                        <p:strVal val="visible"/>
                                      </p:to>
                                    </p:set>
                                    <p:animEffect transition="in" filter="fade">
                                      <p:cBhvr>
                                        <p:cTn id="81" dur="500"/>
                                        <p:tgtEl>
                                          <p:spTgt spid="3">
                                            <p:txEl>
                                              <p:pRg st="0" end="0"/>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3">
                                            <p:txEl>
                                              <p:pRg st="1" end="1"/>
                                            </p:txEl>
                                          </p:spTgt>
                                        </p:tgtEl>
                                        <p:attrNameLst>
                                          <p:attrName>style.visibility</p:attrName>
                                        </p:attrNameLst>
                                      </p:cBhvr>
                                      <p:to>
                                        <p:strVal val="visible"/>
                                      </p:to>
                                    </p:set>
                                    <p:animEffect transition="in" filter="fade">
                                      <p:cBhvr>
                                        <p:cTn id="8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1" grpId="0"/>
      <p:bldP spid="23" grpId="0"/>
      <p:bldP spid="24" grpId="0"/>
      <p:bldP spid="25" grpId="0"/>
      <p:bldP spid="26" grpId="0"/>
      <p:bldP spid="27" grpId="0"/>
      <p:bldP spid="28" grpId="0"/>
      <p:bldP spid="29" grpId="0"/>
      <p:bldP spid="30" grpId="0"/>
      <p:bldP spid="31" grpId="0"/>
      <p:bldP spid="32" grpId="0"/>
      <p:bldP spid="33" grpId="0"/>
      <p:bldP spid="34" grpId="0"/>
      <p:bldP spid="35" grpId="0"/>
      <p:bldP spid="3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TIPS</a:t>
            </a:r>
            <a:r>
              <a:rPr kumimoji="1" lang="ja-JP" altLang="en-US" dirty="0"/>
              <a:t>：比較演算子とは結局・・・？</a:t>
            </a:r>
          </a:p>
        </p:txBody>
      </p:sp>
      <p:sp>
        <p:nvSpPr>
          <p:cNvPr id="3" name="コンテンツ プレースホルダー 2"/>
          <p:cNvSpPr>
            <a:spLocks noGrp="1"/>
          </p:cNvSpPr>
          <p:nvPr>
            <p:ph idx="1"/>
          </p:nvPr>
        </p:nvSpPr>
        <p:spPr>
          <a:xfrm>
            <a:off x="694944" y="1200151"/>
            <a:ext cx="10735056" cy="2920745"/>
          </a:xfrm>
        </p:spPr>
        <p:txBody>
          <a:bodyPr/>
          <a:lstStyle/>
          <a:p>
            <a:pPr marL="0" indent="0">
              <a:buNone/>
            </a:pPr>
            <a:r>
              <a:rPr lang="ja-JP" altLang="en-US" dirty="0"/>
              <a:t>以下の</a:t>
            </a:r>
            <a:r>
              <a:rPr lang="en-US" altLang="ja-JP" dirty="0"/>
              <a:t>2</a:t>
            </a:r>
            <a:r>
              <a:rPr lang="ja-JP" altLang="en-US" dirty="0" err="1"/>
              <a:t>つの</a:t>
            </a:r>
            <a:r>
              <a:rPr lang="en-US" altLang="ja-JP" dirty="0">
                <a:ea typeface="Tahoma" panose="020B0604030504040204" pitchFamily="34" charset="0"/>
              </a:rPr>
              <a:t>SQL</a:t>
            </a:r>
            <a:r>
              <a:rPr lang="ja-JP" altLang="en-US" dirty="0"/>
              <a:t>の結果を確認してみよう。</a:t>
            </a:r>
            <a:endParaRPr lang="en-US" altLang="ja-JP" dirty="0">
              <a:ea typeface="Tahoma" panose="020B0604030504040204" pitchFamily="34" charset="0"/>
            </a:endParaRPr>
          </a:p>
          <a:p>
            <a:pPr marL="0" indent="0">
              <a:buNone/>
            </a:pPr>
            <a:endParaRPr kumimoji="1" lang="en-US" altLang="ja-JP" dirty="0"/>
          </a:p>
          <a:p>
            <a:pPr marL="0" indent="0">
              <a:buNone/>
            </a:pPr>
            <a:r>
              <a:rPr lang="en-US" altLang="ja-JP" dirty="0">
                <a:ea typeface="Tahoma" panose="020B0604030504040204" pitchFamily="34" charset="0"/>
              </a:rPr>
              <a:t>SELECT	0 </a:t>
            </a:r>
            <a:r>
              <a:rPr lang="ja-JP" altLang="en-US" dirty="0"/>
              <a:t>＜ </a:t>
            </a:r>
            <a:r>
              <a:rPr lang="en-US" altLang="ja-JP" dirty="0">
                <a:ea typeface="Tahoma" panose="020B0604030504040204" pitchFamily="34" charset="0"/>
              </a:rPr>
              <a:t>1;</a:t>
            </a:r>
          </a:p>
          <a:p>
            <a:pPr marL="0" indent="0">
              <a:buNone/>
            </a:pPr>
            <a:r>
              <a:rPr kumimoji="1" lang="en-US" altLang="ja-JP" dirty="0">
                <a:ea typeface="Tahoma" panose="020B0604030504040204" pitchFamily="34" charset="0"/>
              </a:rPr>
              <a:t>SELECT	0 </a:t>
            </a:r>
            <a:r>
              <a:rPr kumimoji="1" lang="en-US" altLang="ja-JP" dirty="0">
                <a:latin typeface="UD デジタル 教科書体 NK-R" panose="02020400000000000000" pitchFamily="18" charset="-128"/>
              </a:rPr>
              <a:t>&gt;</a:t>
            </a:r>
            <a:r>
              <a:rPr kumimoji="1" lang="en-US" altLang="ja-JP" dirty="0">
                <a:ea typeface="Tahoma" panose="020B0604030504040204" pitchFamily="34" charset="0"/>
              </a:rPr>
              <a:t> 1;</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53</a:t>
            </a:fld>
            <a:endParaRPr kumimoji="1" lang="ja-JP" altLang="en-US"/>
          </a:p>
        </p:txBody>
      </p:sp>
      <p:sp>
        <p:nvSpPr>
          <p:cNvPr id="5" name="コンテンツ プレースホルダー 2"/>
          <p:cNvSpPr txBox="1">
            <a:spLocks/>
          </p:cNvSpPr>
          <p:nvPr/>
        </p:nvSpPr>
        <p:spPr>
          <a:xfrm>
            <a:off x="694944" y="4328160"/>
            <a:ext cx="10735056" cy="224332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t>比較演算子は</a:t>
            </a:r>
            <a:r>
              <a:rPr lang="en-US" altLang="ja-JP" dirty="0"/>
              <a:t>2</a:t>
            </a:r>
            <a:r>
              <a:rPr lang="ja-JP" altLang="en-US" dirty="0" err="1"/>
              <a:t>つの</a:t>
            </a:r>
            <a:r>
              <a:rPr lang="ja-JP" altLang="en-US" dirty="0"/>
              <a:t>値を比較し</a:t>
            </a:r>
            <a:br>
              <a:rPr lang="en-US" altLang="ja-JP" dirty="0"/>
            </a:br>
            <a:r>
              <a:rPr lang="ja-JP" altLang="en-US" dirty="0">
                <a:solidFill>
                  <a:srgbClr val="FF0000"/>
                </a:solidFill>
              </a:rPr>
              <a:t>真</a:t>
            </a:r>
            <a:r>
              <a:rPr lang="ja-JP" altLang="en-US" dirty="0"/>
              <a:t>なら </a:t>
            </a:r>
            <a:r>
              <a:rPr lang="en-US" altLang="ja-JP" dirty="0">
                <a:solidFill>
                  <a:srgbClr val="FF0000"/>
                </a:solidFill>
              </a:rPr>
              <a:t>1 </a:t>
            </a:r>
            <a:r>
              <a:rPr lang="ja-JP" altLang="en-US" dirty="0" err="1"/>
              <a:t>、</a:t>
            </a:r>
            <a:r>
              <a:rPr lang="ja-JP" altLang="en-US" dirty="0">
                <a:solidFill>
                  <a:srgbClr val="62B4C6"/>
                </a:solidFill>
              </a:rPr>
              <a:t>偽</a:t>
            </a:r>
            <a:r>
              <a:rPr lang="ja-JP" altLang="en-US" dirty="0"/>
              <a:t>なら　</a:t>
            </a:r>
            <a:r>
              <a:rPr lang="en-US" altLang="ja-JP" dirty="0">
                <a:solidFill>
                  <a:srgbClr val="62B4C6"/>
                </a:solidFill>
              </a:rPr>
              <a:t>0</a:t>
            </a:r>
            <a:r>
              <a:rPr lang="ja-JP" altLang="en-US" dirty="0"/>
              <a:t>　を答えとする演算子。</a:t>
            </a:r>
            <a:endParaRPr lang="en-US" altLang="ja-JP" dirty="0">
              <a:ea typeface="Tahoma" panose="020B0604030504040204" pitchFamily="34" charset="0"/>
            </a:endParaRPr>
          </a:p>
        </p:txBody>
      </p:sp>
      <p:sp>
        <p:nvSpPr>
          <p:cNvPr id="7" name="正方形/長方形 6"/>
          <p:cNvSpPr/>
          <p:nvPr/>
        </p:nvSpPr>
        <p:spPr>
          <a:xfrm>
            <a:off x="2015534" y="5010622"/>
            <a:ext cx="536045" cy="5370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090819" y="5010622"/>
            <a:ext cx="536045" cy="5370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p14="http://schemas.microsoft.com/office/powerpoint/2010/main">
        <mc:Choice Requires="p14">
          <p:contentPart p14:bwMode="auto" r:id="rId3">
            <p14:nvContentPartPr>
              <p14:cNvPr id="6" name="インク 5">
                <a:extLst>
                  <a:ext uri="{FF2B5EF4-FFF2-40B4-BE49-F238E27FC236}">
                    <a16:creationId xmlns:a16="http://schemas.microsoft.com/office/drawing/2014/main" id="{F4F97C02-164B-4621-886D-938A1BA3B819}"/>
                  </a:ext>
                </a:extLst>
              </p14:cNvPr>
              <p14:cNvContentPartPr/>
              <p14:nvPr/>
            </p14:nvContentPartPr>
            <p14:xfrm>
              <a:off x="767880" y="5505840"/>
              <a:ext cx="7642800" cy="662760"/>
            </p14:xfrm>
          </p:contentPart>
        </mc:Choice>
        <mc:Fallback xmlns="">
          <p:pic>
            <p:nvPicPr>
              <p:cNvPr id="6" name="インク 5">
                <a:extLst>
                  <a:ext uri="{FF2B5EF4-FFF2-40B4-BE49-F238E27FC236}">
                    <a16:creationId xmlns:a16="http://schemas.microsoft.com/office/drawing/2014/main" id="{F4F97C02-164B-4621-886D-938A1BA3B819}"/>
                  </a:ext>
                </a:extLst>
              </p:cNvPr>
              <p:cNvPicPr/>
              <p:nvPr/>
            </p:nvPicPr>
            <p:blipFill>
              <a:blip r:embed="rId4"/>
              <a:stretch>
                <a:fillRect/>
              </a:stretch>
            </p:blipFill>
            <p:spPr>
              <a:xfrm>
                <a:off x="758520" y="5496480"/>
                <a:ext cx="7661520" cy="681480"/>
              </a:xfrm>
              <a:prstGeom prst="rect">
                <a:avLst/>
              </a:prstGeom>
            </p:spPr>
          </p:pic>
        </mc:Fallback>
      </mc:AlternateContent>
    </p:spTree>
    <p:extLst>
      <p:ext uri="{BB962C8B-B14F-4D97-AF65-F5344CB8AC3E}">
        <p14:creationId xmlns:p14="http://schemas.microsoft.com/office/powerpoint/2010/main" val="3719812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練習</a:t>
            </a:r>
            <a:r>
              <a:rPr lang="en-US" altLang="ja-JP" dirty="0">
                <a:ea typeface="Tahoma" panose="020B0604030504040204" pitchFamily="34" charset="0"/>
              </a:rPr>
              <a:t>2</a:t>
            </a:r>
            <a:endParaRPr kumimoji="1" lang="ja-JP" altLang="en-US" dirty="0"/>
          </a:p>
        </p:txBody>
      </p:sp>
      <p:sp>
        <p:nvSpPr>
          <p:cNvPr id="3" name="コンテンツ プレースホルダー 2"/>
          <p:cNvSpPr>
            <a:spLocks noGrp="1"/>
          </p:cNvSpPr>
          <p:nvPr>
            <p:ph idx="1"/>
          </p:nvPr>
        </p:nvSpPr>
        <p:spPr>
          <a:xfrm>
            <a:off x="838199" y="1825625"/>
            <a:ext cx="10918371" cy="4705804"/>
          </a:xfrm>
        </p:spPr>
        <p:txBody>
          <a:bodyPr>
            <a:normAutofit fontScale="92500" lnSpcReduction="10000"/>
          </a:bodyPr>
          <a:lstStyle/>
          <a:p>
            <a:pPr marL="742950" indent="-742950">
              <a:buFont typeface="+mj-lt"/>
              <a:buAutoNum type="arabicPeriod"/>
            </a:pPr>
            <a:r>
              <a:rPr kumimoji="1" lang="ja-JP" altLang="en-US" dirty="0"/>
              <a:t>すべてのカラムを取得し</a:t>
            </a:r>
            <a:br>
              <a:rPr kumimoji="1" lang="en-US" altLang="ja-JP" dirty="0">
                <a:ea typeface="Tahoma" panose="020B0604030504040204" pitchFamily="34" charset="0"/>
              </a:rPr>
            </a:br>
            <a:r>
              <a:rPr kumimoji="1" lang="en-US" altLang="ja-JP" dirty="0" err="1">
                <a:ea typeface="Tahoma" panose="020B0604030504040204" pitchFamily="34" charset="0"/>
              </a:rPr>
              <a:t>ename</a:t>
            </a:r>
            <a:r>
              <a:rPr kumimoji="1" lang="ja-JP" altLang="en-US" dirty="0"/>
              <a:t>が</a:t>
            </a:r>
            <a:r>
              <a:rPr kumimoji="1" lang="en-US" altLang="ja-JP" dirty="0">
                <a:ea typeface="Tahoma" panose="020B0604030504040204" pitchFamily="34" charset="0"/>
              </a:rPr>
              <a:t>ALLEN</a:t>
            </a:r>
            <a:r>
              <a:rPr kumimoji="1" lang="ja-JP" altLang="en-US" dirty="0"/>
              <a:t>のレコードを抽出する</a:t>
            </a:r>
            <a:endParaRPr kumimoji="1" lang="en-US" altLang="ja-JP" dirty="0">
              <a:ea typeface="Tahoma" panose="020B0604030504040204" pitchFamily="34" charset="0"/>
            </a:endParaRPr>
          </a:p>
          <a:p>
            <a:pPr marL="742950" indent="-742950">
              <a:buFont typeface="+mj-lt"/>
              <a:buAutoNum type="arabicPeriod"/>
            </a:pPr>
            <a:endParaRPr kumimoji="1" lang="en-US" altLang="ja-JP" dirty="0">
              <a:ea typeface="Tahoma" panose="020B0604030504040204" pitchFamily="34" charset="0"/>
            </a:endParaRPr>
          </a:p>
          <a:p>
            <a:pPr marL="742950" indent="-742950">
              <a:buFont typeface="+mj-lt"/>
              <a:buAutoNum type="arabicPeriod"/>
            </a:pPr>
            <a:r>
              <a:rPr lang="ja-JP" altLang="en-US" dirty="0"/>
              <a:t>すべてのカラムを取得し</a:t>
            </a:r>
            <a:br>
              <a:rPr lang="en-US" altLang="ja-JP" dirty="0">
                <a:ea typeface="Tahoma" panose="020B0604030504040204" pitchFamily="34" charset="0"/>
              </a:rPr>
            </a:br>
            <a:r>
              <a:rPr lang="en-US" altLang="ja-JP" dirty="0" err="1">
                <a:ea typeface="Tahoma" panose="020B0604030504040204" pitchFamily="34" charset="0"/>
              </a:rPr>
              <a:t>hiredate</a:t>
            </a:r>
            <a:r>
              <a:rPr lang="ja-JP" altLang="en-US" dirty="0"/>
              <a:t>が</a:t>
            </a:r>
            <a:r>
              <a:rPr lang="en-US" altLang="ja-JP" dirty="0">
                <a:ea typeface="Tahoma" panose="020B0604030504040204" pitchFamily="34" charset="0"/>
              </a:rPr>
              <a:t>1981-9-28</a:t>
            </a:r>
            <a:r>
              <a:rPr lang="ja-JP" altLang="en-US" dirty="0"/>
              <a:t>以降のレコードを抽出する</a:t>
            </a:r>
            <a:endParaRPr lang="en-US" altLang="ja-JP" dirty="0">
              <a:ea typeface="Tahoma" panose="020B0604030504040204" pitchFamily="34" charset="0"/>
            </a:endParaRPr>
          </a:p>
          <a:p>
            <a:pPr marL="742950" indent="-742950">
              <a:buFont typeface="+mj-lt"/>
              <a:buAutoNum type="arabicPeriod"/>
            </a:pPr>
            <a:endParaRPr lang="en-US" altLang="ja-JP" dirty="0">
              <a:ea typeface="Tahoma" panose="020B0604030504040204" pitchFamily="34" charset="0"/>
            </a:endParaRPr>
          </a:p>
          <a:p>
            <a:pPr marL="742950" indent="-742950">
              <a:buFont typeface="+mj-lt"/>
              <a:buAutoNum type="arabicPeriod"/>
            </a:pPr>
            <a:r>
              <a:rPr kumimoji="1" lang="en-US" altLang="ja-JP" dirty="0" err="1">
                <a:ea typeface="Tahoma" panose="020B0604030504040204" pitchFamily="34" charset="0"/>
              </a:rPr>
              <a:t>empno</a:t>
            </a:r>
            <a:r>
              <a:rPr kumimoji="1" lang="en-US" altLang="ja-JP" dirty="0">
                <a:ea typeface="Tahoma" panose="020B0604030504040204" pitchFamily="34" charset="0"/>
              </a:rPr>
              <a:t>,</a:t>
            </a:r>
            <a:r>
              <a:rPr lang="ja-JP" altLang="en-US" dirty="0">
                <a:ea typeface="Tahoma" panose="020B0604030504040204" pitchFamily="34" charset="0"/>
              </a:rPr>
              <a:t> </a:t>
            </a:r>
            <a:r>
              <a:rPr kumimoji="1" lang="en-US" altLang="ja-JP" dirty="0" err="1">
                <a:ea typeface="Tahoma" panose="020B0604030504040204" pitchFamily="34" charset="0"/>
              </a:rPr>
              <a:t>ename</a:t>
            </a:r>
            <a:r>
              <a:rPr kumimoji="1" lang="en-US" altLang="ja-JP" dirty="0">
                <a:ea typeface="Tahoma" panose="020B0604030504040204" pitchFamily="34" charset="0"/>
              </a:rPr>
              <a:t>, </a:t>
            </a:r>
            <a:r>
              <a:rPr kumimoji="1" lang="en-US" altLang="ja-JP" dirty="0" err="1">
                <a:ea typeface="Tahoma" panose="020B0604030504040204" pitchFamily="34" charset="0"/>
              </a:rPr>
              <a:t>sal</a:t>
            </a:r>
            <a:r>
              <a:rPr kumimoji="1" lang="en-US" altLang="ja-JP" dirty="0">
                <a:ea typeface="Tahoma" panose="020B0604030504040204" pitchFamily="34" charset="0"/>
              </a:rPr>
              <a:t> </a:t>
            </a:r>
            <a:r>
              <a:rPr kumimoji="1" lang="ja-JP" altLang="en-US" dirty="0"/>
              <a:t>を取得し</a:t>
            </a:r>
            <a:br>
              <a:rPr kumimoji="1" lang="en-US" altLang="ja-JP" dirty="0">
                <a:ea typeface="Tahoma" panose="020B0604030504040204" pitchFamily="34" charset="0"/>
              </a:rPr>
            </a:br>
            <a:r>
              <a:rPr kumimoji="1" lang="en-US" altLang="ja-JP" dirty="0" err="1">
                <a:ea typeface="Tahoma" panose="020B0604030504040204" pitchFamily="34" charset="0"/>
              </a:rPr>
              <a:t>sal</a:t>
            </a:r>
            <a:r>
              <a:rPr kumimoji="1" lang="ja-JP" altLang="en-US" dirty="0"/>
              <a:t>が</a:t>
            </a:r>
            <a:r>
              <a:rPr kumimoji="1" lang="en-US" altLang="ja-JP" dirty="0">
                <a:ea typeface="Tahoma" panose="020B0604030504040204" pitchFamily="34" charset="0"/>
              </a:rPr>
              <a:t>3000</a:t>
            </a:r>
            <a:r>
              <a:rPr kumimoji="1" lang="ja-JP" altLang="en-US" dirty="0"/>
              <a:t>ではないレコードを抽出する。</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54</a:t>
            </a:fld>
            <a:endParaRPr kumimoji="1" lang="ja-JP" altLang="en-US"/>
          </a:p>
        </p:txBody>
      </p:sp>
      <p:sp>
        <p:nvSpPr>
          <p:cNvPr id="5" name="テキスト ボックス 4"/>
          <p:cNvSpPr txBox="1"/>
          <p:nvPr/>
        </p:nvSpPr>
        <p:spPr>
          <a:xfrm>
            <a:off x="355316" y="1098887"/>
            <a:ext cx="5212108" cy="461665"/>
          </a:xfrm>
          <a:prstGeom prst="rect">
            <a:avLst/>
          </a:prstGeom>
          <a:noFill/>
        </p:spPr>
        <p:txBody>
          <a:bodyPr wrap="square" rtlCol="0">
            <a:spAutoFit/>
          </a:bodyPr>
          <a:lstStyle/>
          <a:p>
            <a:r>
              <a:rPr lang="en-US" altLang="ja-JP" sz="2400" dirty="0">
                <a:latin typeface="Tahoma" panose="020B0604030504040204" pitchFamily="34" charset="0"/>
                <a:ea typeface="Tahoma" panose="020B0604030504040204" pitchFamily="34" charset="0"/>
                <a:cs typeface="Tahoma" panose="020B0604030504040204" pitchFamily="34" charset="0"/>
              </a:rPr>
              <a:t>※</a:t>
            </a:r>
            <a:r>
              <a:rPr lang="en-US" altLang="ja-JP" sz="2400" dirty="0" err="1">
                <a:latin typeface="Tahoma" panose="020B0604030504040204" pitchFamily="34" charset="0"/>
                <a:ea typeface="Tahoma" panose="020B0604030504040204" pitchFamily="34" charset="0"/>
                <a:cs typeface="Tahoma" panose="020B0604030504040204" pitchFamily="34" charset="0"/>
              </a:rPr>
              <a:t>db_emp</a:t>
            </a:r>
            <a:r>
              <a:rPr lang="en-US" altLang="ja-JP" sz="2400" dirty="0">
                <a:latin typeface="Tahoma" panose="020B0604030504040204" pitchFamily="34" charset="0"/>
                <a:ea typeface="Tahoma" panose="020B0604030504040204" pitchFamily="34" charset="0"/>
                <a:cs typeface="Tahoma" panose="020B0604030504040204" pitchFamily="34" charset="0"/>
              </a:rPr>
              <a:t> </a:t>
            </a:r>
            <a:r>
              <a:rPr lang="ja-JP" altLang="en-US" sz="2400" dirty="0">
                <a:latin typeface="Tahoma" panose="020B0604030504040204" pitchFamily="34" charset="0"/>
                <a:ea typeface="UD デジタル 教科書体 NK-R" panose="02020400000000000000" pitchFamily="18" charset="-128"/>
                <a:cs typeface="Tahoma" panose="020B0604030504040204" pitchFamily="34" charset="0"/>
              </a:rPr>
              <a:t>の</a:t>
            </a:r>
            <a:r>
              <a:rPr lang="en-US" altLang="ja-JP" sz="2400" dirty="0" err="1">
                <a:latin typeface="Tahoma" panose="020B0604030504040204" pitchFamily="34" charset="0"/>
                <a:ea typeface="Tahoma" panose="020B0604030504040204" pitchFamily="34" charset="0"/>
                <a:cs typeface="Tahoma" panose="020B0604030504040204" pitchFamily="34" charset="0"/>
              </a:rPr>
              <a:t>emp</a:t>
            </a:r>
            <a:r>
              <a:rPr lang="ja-JP" altLang="en-US" sz="2400" dirty="0">
                <a:latin typeface="Tahoma" panose="020B0604030504040204" pitchFamily="34" charset="0"/>
                <a:ea typeface="UD デジタル 教科書体 NK-R" panose="02020400000000000000" pitchFamily="18" charset="-128"/>
                <a:cs typeface="Tahoma" panose="020B0604030504040204" pitchFamily="34" charset="0"/>
              </a:rPr>
              <a:t>テーブルを使用</a:t>
            </a:r>
            <a:endParaRPr lang="en-US" altLang="ja-JP" sz="2400"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p14="http://schemas.microsoft.com/office/powerpoint/2010/main">
        <mc:Choice Requires="p14">
          <p:contentPart p14:bwMode="auto" r:id="rId3">
            <p14:nvContentPartPr>
              <p14:cNvPr id="6" name="インク 5">
                <a:extLst>
                  <a:ext uri="{FF2B5EF4-FFF2-40B4-BE49-F238E27FC236}">
                    <a16:creationId xmlns:a16="http://schemas.microsoft.com/office/drawing/2014/main" id="{319D59B6-9F81-45FF-A69A-F2DA70D77D68}"/>
                  </a:ext>
                </a:extLst>
              </p14:cNvPr>
              <p14:cNvContentPartPr/>
              <p14:nvPr/>
            </p14:nvContentPartPr>
            <p14:xfrm>
              <a:off x="7143840" y="3290760"/>
              <a:ext cx="3944520" cy="629640"/>
            </p14:xfrm>
          </p:contentPart>
        </mc:Choice>
        <mc:Fallback xmlns="">
          <p:pic>
            <p:nvPicPr>
              <p:cNvPr id="6" name="インク 5">
                <a:extLst>
                  <a:ext uri="{FF2B5EF4-FFF2-40B4-BE49-F238E27FC236}">
                    <a16:creationId xmlns:a16="http://schemas.microsoft.com/office/drawing/2014/main" id="{319D59B6-9F81-45FF-A69A-F2DA70D77D68}"/>
                  </a:ext>
                </a:extLst>
              </p:cNvPr>
              <p:cNvPicPr/>
              <p:nvPr/>
            </p:nvPicPr>
            <p:blipFill>
              <a:blip r:embed="rId4"/>
              <a:stretch>
                <a:fillRect/>
              </a:stretch>
            </p:blipFill>
            <p:spPr>
              <a:xfrm>
                <a:off x="7134480" y="3281400"/>
                <a:ext cx="3963240" cy="648360"/>
              </a:xfrm>
              <a:prstGeom prst="rect">
                <a:avLst/>
              </a:prstGeom>
            </p:spPr>
          </p:pic>
        </mc:Fallback>
      </mc:AlternateContent>
    </p:spTree>
    <p:extLst>
      <p:ext uri="{BB962C8B-B14F-4D97-AF65-F5344CB8AC3E}">
        <p14:creationId xmlns:p14="http://schemas.microsoft.com/office/powerpoint/2010/main" val="31743144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考えてみよう</a:t>
            </a:r>
          </a:p>
        </p:txBody>
      </p:sp>
      <p:sp>
        <p:nvSpPr>
          <p:cNvPr id="3" name="コンテンツ プレースホルダー 2"/>
          <p:cNvSpPr>
            <a:spLocks noGrp="1"/>
          </p:cNvSpPr>
          <p:nvPr>
            <p:ph idx="1"/>
          </p:nvPr>
        </p:nvSpPr>
        <p:spPr>
          <a:xfrm>
            <a:off x="768096" y="1200151"/>
            <a:ext cx="10661904" cy="4679442"/>
          </a:xfrm>
        </p:spPr>
        <p:txBody>
          <a:bodyPr/>
          <a:lstStyle/>
          <a:p>
            <a:pPr marL="0" indent="0">
              <a:buNone/>
            </a:pPr>
            <a:r>
              <a:rPr lang="en-US" altLang="ja-JP" dirty="0" err="1">
                <a:ea typeface="Tahoma" panose="020B0604030504040204" pitchFamily="34" charset="0"/>
              </a:rPr>
              <a:t>emp</a:t>
            </a:r>
            <a:r>
              <a:rPr lang="ja-JP" altLang="en-US" dirty="0"/>
              <a:t>表から</a:t>
            </a:r>
            <a:r>
              <a:rPr lang="en-US" altLang="ja-JP" dirty="0" err="1">
                <a:ea typeface="Tahoma" panose="020B0604030504040204" pitchFamily="34" charset="0"/>
              </a:rPr>
              <a:t>empno</a:t>
            </a:r>
            <a:r>
              <a:rPr lang="en-US" altLang="ja-JP" dirty="0">
                <a:ea typeface="Tahoma" panose="020B0604030504040204" pitchFamily="34" charset="0"/>
              </a:rPr>
              <a:t>,</a:t>
            </a:r>
            <a:r>
              <a:rPr lang="ja-JP" altLang="en-US" dirty="0"/>
              <a:t> </a:t>
            </a:r>
            <a:r>
              <a:rPr lang="en-US" altLang="ja-JP" dirty="0" err="1">
                <a:ea typeface="Tahoma" panose="020B0604030504040204" pitchFamily="34" charset="0"/>
              </a:rPr>
              <a:t>ename</a:t>
            </a:r>
            <a:r>
              <a:rPr lang="en-US" altLang="ja-JP" dirty="0">
                <a:ea typeface="Tahoma" panose="020B0604030504040204" pitchFamily="34" charset="0"/>
              </a:rPr>
              <a:t>, </a:t>
            </a:r>
            <a:r>
              <a:rPr lang="en-US" altLang="ja-JP" dirty="0" err="1">
                <a:ea typeface="Tahoma" panose="020B0604030504040204" pitchFamily="34" charset="0"/>
              </a:rPr>
              <a:t>sal</a:t>
            </a:r>
            <a:r>
              <a:rPr lang="en-US" altLang="ja-JP" dirty="0">
                <a:ea typeface="Tahoma" panose="020B0604030504040204" pitchFamily="34" charset="0"/>
              </a:rPr>
              <a:t> </a:t>
            </a:r>
            <a:r>
              <a:rPr lang="ja-JP" altLang="en-US" dirty="0"/>
              <a:t>を取得し</a:t>
            </a:r>
            <a:br>
              <a:rPr lang="en-US" altLang="ja-JP" dirty="0">
                <a:ea typeface="Tahoma" panose="020B0604030504040204" pitchFamily="34" charset="0"/>
              </a:rPr>
            </a:br>
            <a:r>
              <a:rPr lang="en-US" altLang="ja-JP" dirty="0" err="1">
                <a:ea typeface="Tahoma" panose="020B0604030504040204" pitchFamily="34" charset="0"/>
              </a:rPr>
              <a:t>sal</a:t>
            </a:r>
            <a:r>
              <a:rPr lang="ja-JP" altLang="en-US" dirty="0"/>
              <a:t>が</a:t>
            </a:r>
            <a:r>
              <a:rPr lang="en-US" altLang="ja-JP" dirty="0">
                <a:ea typeface="Tahoma" panose="020B0604030504040204" pitchFamily="34" charset="0"/>
              </a:rPr>
              <a:t>1000</a:t>
            </a:r>
            <a:r>
              <a:rPr lang="ja-JP" altLang="en-US" dirty="0"/>
              <a:t>以上</a:t>
            </a:r>
            <a:r>
              <a:rPr lang="en-US" altLang="ja-JP" dirty="0"/>
              <a:t>2000</a:t>
            </a:r>
            <a:r>
              <a:rPr lang="ja-JP" altLang="en-US" dirty="0"/>
              <a:t>未満のレコードを抽出する</a:t>
            </a:r>
            <a:r>
              <a:rPr lang="ja-JP" altLang="en-US" dirty="0">
                <a:latin typeface="UD デジタル 教科書体 NK-R" panose="02020400000000000000" pitchFamily="18" charset="-128"/>
              </a:rPr>
              <a:t>。</a:t>
            </a:r>
            <a:endParaRPr lang="en-US" altLang="ja-JP" dirty="0">
              <a:latin typeface="UD デジタル 教科書体 NK-R" panose="02020400000000000000" pitchFamily="18" charset="-128"/>
            </a:endParaRPr>
          </a:p>
          <a:p>
            <a:pPr marL="0" indent="0">
              <a:buNone/>
            </a:pPr>
            <a:endParaRPr lang="en-US" altLang="ja-JP" dirty="0">
              <a:latin typeface="UD デジタル 教科書体 NK-R" panose="02020400000000000000" pitchFamily="18" charset="-128"/>
            </a:endParaRPr>
          </a:p>
          <a:p>
            <a:pPr marL="0" indent="0">
              <a:buNone/>
            </a:pPr>
            <a:r>
              <a:rPr lang="ja-JP" altLang="en-US" dirty="0">
                <a:latin typeface="UD デジタル 教科書体 NK-R" panose="02020400000000000000" pitchFamily="18" charset="-128"/>
              </a:rPr>
              <a:t>・・・</a:t>
            </a:r>
            <a:endParaRPr lang="en-US" altLang="ja-JP" dirty="0">
              <a:latin typeface="UD デジタル 教科書体 NK-R" panose="02020400000000000000" pitchFamily="18" charset="-128"/>
            </a:endParaRPr>
          </a:p>
          <a:p>
            <a:pPr marL="0" indent="0">
              <a:buNone/>
            </a:pPr>
            <a:r>
              <a:rPr lang="en-US" altLang="ja-JP" dirty="0">
                <a:latin typeface="UD デジタル 教科書体 NK-R" panose="02020400000000000000" pitchFamily="18" charset="-128"/>
              </a:rPr>
              <a:t>WHERE</a:t>
            </a:r>
            <a:r>
              <a:rPr lang="ja-JP" altLang="en-US" dirty="0">
                <a:latin typeface="UD デジタル 教科書体 NK-R" panose="02020400000000000000" pitchFamily="18" charset="-128"/>
              </a:rPr>
              <a:t>　</a:t>
            </a:r>
            <a:r>
              <a:rPr lang="en-US" altLang="ja-JP" dirty="0">
                <a:ea typeface="Tahoma" panose="020B0604030504040204" pitchFamily="34" charset="0"/>
              </a:rPr>
              <a:t>1000 &lt;= </a:t>
            </a:r>
            <a:r>
              <a:rPr lang="en-US" altLang="ja-JP" dirty="0" err="1">
                <a:ea typeface="Tahoma" panose="020B0604030504040204" pitchFamily="34" charset="0"/>
              </a:rPr>
              <a:t>sal</a:t>
            </a:r>
            <a:r>
              <a:rPr lang="en-US" altLang="ja-JP" dirty="0">
                <a:ea typeface="Tahoma" panose="020B0604030504040204" pitchFamily="34" charset="0"/>
              </a:rPr>
              <a:t> &lt; 2000</a:t>
            </a:r>
            <a:endParaRPr lang="ja-JP" altLang="en-US" dirty="0"/>
          </a:p>
          <a:p>
            <a:endParaRPr kumimoji="1" lang="ja-JP" altLang="en-US" dirty="0">
              <a:latin typeface="UD デジタル 教科書体 NK-R" panose="02020400000000000000" pitchFamily="18" charset="-128"/>
            </a:endParaRP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55</a:t>
            </a:fld>
            <a:endParaRPr kumimoji="1" lang="ja-JP" altLang="en-US"/>
          </a:p>
        </p:txBody>
      </p:sp>
      <p:sp>
        <p:nvSpPr>
          <p:cNvPr id="5" name="正方形/長方形 4"/>
          <p:cNvSpPr/>
          <p:nvPr/>
        </p:nvSpPr>
        <p:spPr>
          <a:xfrm>
            <a:off x="2606332" y="3901439"/>
            <a:ext cx="4420769" cy="62179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乗算 5"/>
          <p:cNvSpPr/>
          <p:nvPr/>
        </p:nvSpPr>
        <p:spPr>
          <a:xfrm>
            <a:off x="-8252606" y="3188134"/>
            <a:ext cx="8101584" cy="2048401"/>
          </a:xfrm>
          <a:prstGeom prst="mathMultiply">
            <a:avLst>
              <a:gd name="adj1" fmla="val 311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p14="http://schemas.microsoft.com/office/powerpoint/2010/main">
        <mc:Choice Requires="p14">
          <p:contentPart p14:bwMode="auto" r:id="rId3">
            <p14:nvContentPartPr>
              <p14:cNvPr id="7" name="インク 6">
                <a:extLst>
                  <a:ext uri="{FF2B5EF4-FFF2-40B4-BE49-F238E27FC236}">
                    <a16:creationId xmlns:a16="http://schemas.microsoft.com/office/drawing/2014/main" id="{D81668AF-7FBA-49BB-99B1-F5FDCC988B1A}"/>
                  </a:ext>
                </a:extLst>
              </p14:cNvPr>
              <p14:cNvContentPartPr/>
              <p14:nvPr/>
            </p14:nvContentPartPr>
            <p14:xfrm>
              <a:off x="876960" y="3036240"/>
              <a:ext cx="7620480" cy="2583360"/>
            </p14:xfrm>
          </p:contentPart>
        </mc:Choice>
        <mc:Fallback xmlns="">
          <p:pic>
            <p:nvPicPr>
              <p:cNvPr id="7" name="インク 6">
                <a:extLst>
                  <a:ext uri="{FF2B5EF4-FFF2-40B4-BE49-F238E27FC236}">
                    <a16:creationId xmlns:a16="http://schemas.microsoft.com/office/drawing/2014/main" id="{D81668AF-7FBA-49BB-99B1-F5FDCC988B1A}"/>
                  </a:ext>
                </a:extLst>
              </p:cNvPr>
              <p:cNvPicPr/>
              <p:nvPr/>
            </p:nvPicPr>
            <p:blipFill>
              <a:blip r:embed="rId4"/>
              <a:stretch>
                <a:fillRect/>
              </a:stretch>
            </p:blipFill>
            <p:spPr>
              <a:xfrm>
                <a:off x="867600" y="3026880"/>
                <a:ext cx="7639200" cy="2602080"/>
              </a:xfrm>
              <a:prstGeom prst="rect">
                <a:avLst/>
              </a:prstGeom>
            </p:spPr>
          </p:pic>
        </mc:Fallback>
      </mc:AlternateContent>
    </p:spTree>
    <p:extLst>
      <p:ext uri="{BB962C8B-B14F-4D97-AF65-F5344CB8AC3E}">
        <p14:creationId xmlns:p14="http://schemas.microsoft.com/office/powerpoint/2010/main" val="1641537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0" nodeType="clickEffect">
                                  <p:stCondLst>
                                    <p:cond delay="0"/>
                                  </p:stCondLst>
                                  <p:childTnLst>
                                    <p:animMotion origin="layout" path="M 1.25E-6 -3.7037E-7 L 0.74114 -0.00046 " pathEditMode="relative" rAng="0" ptsTypes="AA">
                                      <p:cBhvr>
                                        <p:cTn id="11" dur="2000" fill="hold"/>
                                        <p:tgtEl>
                                          <p:spTgt spid="6"/>
                                        </p:tgtEl>
                                        <p:attrNameLst>
                                          <p:attrName>ppt_x</p:attrName>
                                          <p:attrName>ppt_y</p:attrName>
                                        </p:attrNameLst>
                                      </p:cBhvr>
                                      <p:rCtr x="37057"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論理演算子</a:t>
            </a:r>
          </a:p>
        </p:txBody>
      </p:sp>
      <p:graphicFrame>
        <p:nvGraphicFramePr>
          <p:cNvPr id="4" name="コンテンツ プレースホルダー 3"/>
          <p:cNvGraphicFramePr>
            <a:graphicFrameLocks noGrp="1"/>
          </p:cNvGraphicFramePr>
          <p:nvPr>
            <p:ph idx="1"/>
            <p:extLst>
              <p:ext uri="{D42A27DB-BD31-4B8C-83A1-F6EECF244321}">
                <p14:modId xmlns:p14="http://schemas.microsoft.com/office/powerpoint/2010/main" val="2721688452"/>
              </p:ext>
            </p:extLst>
          </p:nvPr>
        </p:nvGraphicFramePr>
        <p:xfrm>
          <a:off x="1480459" y="1480624"/>
          <a:ext cx="9521370" cy="2377440"/>
        </p:xfrm>
        <a:graphic>
          <a:graphicData uri="http://schemas.openxmlformats.org/drawingml/2006/table">
            <a:tbl>
              <a:tblPr firstRow="1" firstCol="1" lastRow="1" lastCol="1" bandRow="1" bandCol="1"/>
              <a:tblGrid>
                <a:gridCol w="3663244">
                  <a:extLst>
                    <a:ext uri="{9D8B030D-6E8A-4147-A177-3AD203B41FA5}">
                      <a16:colId xmlns:a16="http://schemas.microsoft.com/office/drawing/2014/main" val="3476640580"/>
                    </a:ext>
                  </a:extLst>
                </a:gridCol>
                <a:gridCol w="5858126">
                  <a:extLst>
                    <a:ext uri="{9D8B030D-6E8A-4147-A177-3AD203B41FA5}">
                      <a16:colId xmlns:a16="http://schemas.microsoft.com/office/drawing/2014/main" val="423180614"/>
                    </a:ext>
                  </a:extLst>
                </a:gridCol>
              </a:tblGrid>
              <a:tr h="149860">
                <a:tc>
                  <a:txBody>
                    <a:bodyPr/>
                    <a:lstStyle/>
                    <a:p>
                      <a:pPr algn="ctr">
                        <a:spcAft>
                          <a:spcPts val="0"/>
                        </a:spcAft>
                      </a:pPr>
                      <a:r>
                        <a:rPr lang="ja-JP" sz="2600" b="0" kern="100" dirty="0">
                          <a:effectLst/>
                          <a:latin typeface="Tahoma" panose="020B0604030504040204" pitchFamily="34" charset="0"/>
                          <a:ea typeface="UD デジタル 教科書体 NK-R" panose="02020400000000000000" pitchFamily="18" charset="-128"/>
                          <a:cs typeface="Tahoma" panose="020B0604030504040204" pitchFamily="34" charset="0"/>
                        </a:rPr>
                        <a:t>論理演算子</a:t>
                      </a:r>
                    </a:p>
                  </a:txBody>
                  <a:tcPr marL="64226" marR="642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2B4C6"/>
                    </a:solidFill>
                  </a:tcPr>
                </a:tc>
                <a:tc>
                  <a:txBody>
                    <a:bodyPr/>
                    <a:lstStyle/>
                    <a:p>
                      <a:pPr algn="ctr">
                        <a:spcAft>
                          <a:spcPts val="0"/>
                        </a:spcAft>
                      </a:pPr>
                      <a:r>
                        <a:rPr lang="ja-JP" sz="2600" b="0" kern="100" dirty="0">
                          <a:effectLst/>
                          <a:latin typeface="Tahoma" panose="020B0604030504040204" pitchFamily="34" charset="0"/>
                          <a:ea typeface="UD デジタル 教科書体 NK-R" panose="02020400000000000000" pitchFamily="18" charset="-128"/>
                          <a:cs typeface="Tahoma" panose="020B0604030504040204" pitchFamily="34" charset="0"/>
                        </a:rPr>
                        <a:t>説明</a:t>
                      </a:r>
                    </a:p>
                  </a:txBody>
                  <a:tcPr marL="64226" marR="642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2B4C6"/>
                    </a:solidFill>
                  </a:tcPr>
                </a:tc>
                <a:extLst>
                  <a:ext uri="{0D108BD9-81ED-4DB2-BD59-A6C34878D82A}">
                    <a16:rowId xmlns:a16="http://schemas.microsoft.com/office/drawing/2014/main" val="3737441739"/>
                  </a:ext>
                </a:extLst>
              </a:tr>
              <a:tr h="149860">
                <a:tc>
                  <a:txBody>
                    <a:bodyPr/>
                    <a:lstStyle/>
                    <a:p>
                      <a:pPr algn="l">
                        <a:spcAft>
                          <a:spcPts val="0"/>
                        </a:spcAft>
                      </a:pPr>
                      <a:r>
                        <a:rPr lang="ja-JP" sz="2600" kern="100" dirty="0">
                          <a:effectLst/>
                          <a:latin typeface="Tahoma" panose="020B0604030504040204" pitchFamily="34" charset="0"/>
                          <a:ea typeface="UD デジタル 教科書体 NK-R" panose="02020400000000000000" pitchFamily="18" charset="-128"/>
                          <a:cs typeface="Tahoma" panose="020B0604030504040204" pitchFamily="34" charset="0"/>
                        </a:rPr>
                        <a:t>条件</a:t>
                      </a:r>
                      <a:r>
                        <a:rPr lang="en-US" sz="2600" kern="100" dirty="0">
                          <a:effectLst/>
                          <a:latin typeface="Tahoma" panose="020B0604030504040204" pitchFamily="34" charset="0"/>
                          <a:ea typeface="Tahoma" panose="020B0604030504040204" pitchFamily="34" charset="0"/>
                          <a:cs typeface="Tahoma" panose="020B0604030504040204" pitchFamily="34" charset="0"/>
                        </a:rPr>
                        <a:t>1</a:t>
                      </a:r>
                      <a:r>
                        <a:rPr lang="ja-JP" altLang="en-US" sz="2600" kern="100" dirty="0">
                          <a:effectLst/>
                          <a:latin typeface="Tahoma" panose="020B0604030504040204" pitchFamily="34" charset="0"/>
                          <a:ea typeface="UD デジタル 教科書体 NK-R" panose="02020400000000000000" pitchFamily="18" charset="-128"/>
                          <a:cs typeface="Tahoma" panose="020B0604030504040204" pitchFamily="34" charset="0"/>
                        </a:rPr>
                        <a:t> </a:t>
                      </a:r>
                      <a:r>
                        <a:rPr lang="en-US" sz="2600" kern="100" dirty="0">
                          <a:effectLst/>
                          <a:latin typeface="Tahoma" panose="020B0604030504040204" pitchFamily="34" charset="0"/>
                          <a:ea typeface="Tahoma" panose="020B0604030504040204" pitchFamily="34" charset="0"/>
                          <a:cs typeface="Tahoma" panose="020B0604030504040204" pitchFamily="34" charset="0"/>
                        </a:rPr>
                        <a:t>AND</a:t>
                      </a:r>
                      <a:r>
                        <a:rPr lang="ja-JP" altLang="en-US" sz="2600" kern="100" dirty="0">
                          <a:effectLst/>
                          <a:latin typeface="Tahoma" panose="020B0604030504040204" pitchFamily="34" charset="0"/>
                          <a:ea typeface="UD デジタル 教科書体 NK-R" panose="02020400000000000000" pitchFamily="18" charset="-128"/>
                          <a:cs typeface="Tahoma" panose="020B0604030504040204" pitchFamily="34" charset="0"/>
                        </a:rPr>
                        <a:t> </a:t>
                      </a:r>
                      <a:r>
                        <a:rPr lang="ja-JP" sz="2600" kern="100" dirty="0">
                          <a:effectLst/>
                          <a:latin typeface="Tahoma" panose="020B0604030504040204" pitchFamily="34" charset="0"/>
                          <a:ea typeface="UD デジタル 教科書体 NK-R" panose="02020400000000000000" pitchFamily="18" charset="-128"/>
                          <a:cs typeface="Tahoma" panose="020B0604030504040204" pitchFamily="34" charset="0"/>
                        </a:rPr>
                        <a:t>条件</a:t>
                      </a:r>
                      <a:r>
                        <a:rPr lang="en-US" sz="2600" kern="100" dirty="0">
                          <a:effectLst/>
                          <a:latin typeface="Tahoma" panose="020B0604030504040204" pitchFamily="34" charset="0"/>
                          <a:ea typeface="Tahoma" panose="020B0604030504040204" pitchFamily="34" charset="0"/>
                          <a:cs typeface="Tahoma" panose="020B0604030504040204" pitchFamily="34" charset="0"/>
                        </a:rPr>
                        <a:t>2</a:t>
                      </a:r>
                      <a:endParaRPr lang="ja-JP" sz="26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4226" marR="6422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ja-JP" sz="2600" kern="100" dirty="0">
                          <a:effectLst/>
                          <a:latin typeface="Tahoma" panose="020B0604030504040204" pitchFamily="34" charset="0"/>
                          <a:ea typeface="UD デジタル 教科書体 NK-R" panose="02020400000000000000" pitchFamily="18" charset="-128"/>
                          <a:cs typeface="Tahoma" panose="020B0604030504040204" pitchFamily="34" charset="0"/>
                        </a:rPr>
                        <a:t>条件</a:t>
                      </a:r>
                      <a:r>
                        <a:rPr lang="en-US" sz="2600" kern="100" dirty="0">
                          <a:effectLst/>
                          <a:latin typeface="Tahoma" panose="020B0604030504040204" pitchFamily="34" charset="0"/>
                          <a:ea typeface="Tahoma" panose="020B0604030504040204" pitchFamily="34" charset="0"/>
                          <a:cs typeface="Tahoma" panose="020B0604030504040204" pitchFamily="34" charset="0"/>
                        </a:rPr>
                        <a:t>1</a:t>
                      </a:r>
                      <a:r>
                        <a:rPr lang="ja-JP" sz="2600" kern="100" dirty="0">
                          <a:effectLst/>
                          <a:latin typeface="Tahoma" panose="020B0604030504040204" pitchFamily="34" charset="0"/>
                          <a:ea typeface="UD デジタル 教科書体 NK-R" panose="02020400000000000000" pitchFamily="18" charset="-128"/>
                          <a:cs typeface="Tahoma" panose="020B0604030504040204" pitchFamily="34" charset="0"/>
                        </a:rPr>
                        <a:t>と条件</a:t>
                      </a:r>
                      <a:r>
                        <a:rPr lang="en-US" sz="2600" kern="100" dirty="0">
                          <a:effectLst/>
                          <a:latin typeface="Tahoma" panose="020B0604030504040204" pitchFamily="34" charset="0"/>
                          <a:ea typeface="Tahoma" panose="020B0604030504040204" pitchFamily="34" charset="0"/>
                          <a:cs typeface="Tahoma" panose="020B0604030504040204" pitchFamily="34" charset="0"/>
                        </a:rPr>
                        <a:t>2</a:t>
                      </a:r>
                      <a:r>
                        <a:rPr lang="ja-JP" sz="2600" kern="100" dirty="0">
                          <a:effectLst/>
                          <a:latin typeface="Tahoma" panose="020B0604030504040204" pitchFamily="34" charset="0"/>
                          <a:ea typeface="UD デジタル 教科書体 NK-R" panose="02020400000000000000" pitchFamily="18" charset="-128"/>
                          <a:cs typeface="Tahoma" panose="020B0604030504040204" pitchFamily="34" charset="0"/>
                        </a:rPr>
                        <a:t>の</a:t>
                      </a:r>
                      <a:r>
                        <a:rPr lang="ja-JP" sz="2600" kern="100" dirty="0">
                          <a:solidFill>
                            <a:srgbClr val="FF0000"/>
                          </a:solidFill>
                          <a:effectLst/>
                          <a:latin typeface="Tahoma" panose="020B0604030504040204" pitchFamily="34" charset="0"/>
                          <a:ea typeface="UD デジタル 教科書体 NK-R" panose="02020400000000000000" pitchFamily="18" charset="-128"/>
                          <a:cs typeface="Tahoma" panose="020B0604030504040204" pitchFamily="34" charset="0"/>
                        </a:rPr>
                        <a:t>両方とも</a:t>
                      </a:r>
                      <a:br>
                        <a:rPr lang="en-US" altLang="ja-JP" sz="2600" kern="100" dirty="0">
                          <a:solidFill>
                            <a:srgbClr val="FF0000"/>
                          </a:solidFill>
                          <a:effectLst/>
                          <a:latin typeface="Tahoma" panose="020B0604030504040204" pitchFamily="34" charset="0"/>
                          <a:ea typeface="UD デジタル 教科書体 NK-R" panose="02020400000000000000" pitchFamily="18" charset="-128"/>
                          <a:cs typeface="Tahoma" panose="020B0604030504040204" pitchFamily="34" charset="0"/>
                        </a:rPr>
                      </a:br>
                      <a:r>
                        <a:rPr lang="ja-JP" sz="2600" kern="100" dirty="0">
                          <a:effectLst/>
                          <a:latin typeface="Tahoma" panose="020B0604030504040204" pitchFamily="34" charset="0"/>
                          <a:ea typeface="UD デジタル 教科書体 NK-R" panose="02020400000000000000" pitchFamily="18" charset="-128"/>
                          <a:cs typeface="Tahoma" panose="020B0604030504040204" pitchFamily="34" charset="0"/>
                        </a:rPr>
                        <a:t>満たすレコードを抽出</a:t>
                      </a:r>
                    </a:p>
                  </a:txBody>
                  <a:tcPr marL="64226" marR="642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3476103"/>
                  </a:ext>
                </a:extLst>
              </a:tr>
              <a:tr h="299720">
                <a:tc>
                  <a:txBody>
                    <a:bodyPr/>
                    <a:lstStyle/>
                    <a:p>
                      <a:pPr algn="l">
                        <a:spcAft>
                          <a:spcPts val="0"/>
                        </a:spcAft>
                      </a:pPr>
                      <a:r>
                        <a:rPr lang="ja-JP" sz="2600" kern="100" dirty="0">
                          <a:effectLst/>
                          <a:latin typeface="Tahoma" panose="020B0604030504040204" pitchFamily="34" charset="0"/>
                          <a:ea typeface="UD デジタル 教科書体 NK-R" panose="02020400000000000000" pitchFamily="18" charset="-128"/>
                          <a:cs typeface="Tahoma" panose="020B0604030504040204" pitchFamily="34" charset="0"/>
                        </a:rPr>
                        <a:t>条件</a:t>
                      </a:r>
                      <a:r>
                        <a:rPr lang="en-US" sz="2600" kern="100" dirty="0">
                          <a:effectLst/>
                          <a:latin typeface="Tahoma" panose="020B0604030504040204" pitchFamily="34" charset="0"/>
                          <a:ea typeface="Tahoma" panose="020B0604030504040204" pitchFamily="34" charset="0"/>
                          <a:cs typeface="Tahoma" panose="020B0604030504040204" pitchFamily="34" charset="0"/>
                        </a:rPr>
                        <a:t>1</a:t>
                      </a:r>
                      <a:r>
                        <a:rPr lang="ja-JP" altLang="en-US" sz="2600" kern="100" dirty="0">
                          <a:effectLst/>
                          <a:latin typeface="Tahoma" panose="020B0604030504040204" pitchFamily="34" charset="0"/>
                          <a:ea typeface="UD デジタル 教科書体 NK-R" panose="02020400000000000000" pitchFamily="18" charset="-128"/>
                          <a:cs typeface="Tahoma" panose="020B0604030504040204" pitchFamily="34" charset="0"/>
                        </a:rPr>
                        <a:t> </a:t>
                      </a:r>
                      <a:r>
                        <a:rPr lang="en-US" sz="2600" kern="100" dirty="0">
                          <a:effectLst/>
                          <a:latin typeface="Tahoma" panose="020B0604030504040204" pitchFamily="34" charset="0"/>
                          <a:ea typeface="Tahoma" panose="020B0604030504040204" pitchFamily="34" charset="0"/>
                          <a:cs typeface="Tahoma" panose="020B0604030504040204" pitchFamily="34" charset="0"/>
                        </a:rPr>
                        <a:t>OR</a:t>
                      </a:r>
                      <a:r>
                        <a:rPr lang="ja-JP" altLang="en-US" sz="2600" kern="100" dirty="0">
                          <a:effectLst/>
                          <a:latin typeface="Tahoma" panose="020B0604030504040204" pitchFamily="34" charset="0"/>
                          <a:ea typeface="UD デジタル 教科書体 NK-R" panose="02020400000000000000" pitchFamily="18" charset="-128"/>
                          <a:cs typeface="Tahoma" panose="020B0604030504040204" pitchFamily="34" charset="0"/>
                        </a:rPr>
                        <a:t> </a:t>
                      </a:r>
                      <a:r>
                        <a:rPr lang="ja-JP" sz="2600" kern="100" dirty="0">
                          <a:effectLst/>
                          <a:latin typeface="Tahoma" panose="020B0604030504040204" pitchFamily="34" charset="0"/>
                          <a:ea typeface="UD デジタル 教科書体 NK-R" panose="02020400000000000000" pitchFamily="18" charset="-128"/>
                          <a:cs typeface="Tahoma" panose="020B0604030504040204" pitchFamily="34" charset="0"/>
                        </a:rPr>
                        <a:t>条件</a:t>
                      </a:r>
                      <a:r>
                        <a:rPr lang="en-US" sz="2600" kern="100" dirty="0">
                          <a:effectLst/>
                          <a:latin typeface="Tahoma" panose="020B0604030504040204" pitchFamily="34" charset="0"/>
                          <a:ea typeface="Tahoma" panose="020B0604030504040204" pitchFamily="34" charset="0"/>
                          <a:cs typeface="Tahoma" panose="020B0604030504040204" pitchFamily="34" charset="0"/>
                        </a:rPr>
                        <a:t>2</a:t>
                      </a:r>
                      <a:endParaRPr lang="ja-JP" sz="260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64226" marR="6422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ja-JP" sz="2600" kern="100" dirty="0">
                          <a:effectLst/>
                          <a:latin typeface="Tahoma" panose="020B0604030504040204" pitchFamily="34" charset="0"/>
                          <a:ea typeface="UD デジタル 教科書体 NK-R" panose="02020400000000000000" pitchFamily="18" charset="-128"/>
                          <a:cs typeface="Tahoma" panose="020B0604030504040204" pitchFamily="34" charset="0"/>
                        </a:rPr>
                        <a:t>条件</a:t>
                      </a:r>
                      <a:r>
                        <a:rPr lang="en-US" sz="2600" kern="100" dirty="0">
                          <a:effectLst/>
                          <a:latin typeface="Tahoma" panose="020B0604030504040204" pitchFamily="34" charset="0"/>
                          <a:ea typeface="Tahoma" panose="020B0604030504040204" pitchFamily="34" charset="0"/>
                          <a:cs typeface="Tahoma" panose="020B0604030504040204" pitchFamily="34" charset="0"/>
                        </a:rPr>
                        <a:t>1</a:t>
                      </a:r>
                      <a:r>
                        <a:rPr lang="ja-JP" sz="2600" kern="100" dirty="0">
                          <a:effectLst/>
                          <a:latin typeface="Tahoma" panose="020B0604030504040204" pitchFamily="34" charset="0"/>
                          <a:ea typeface="UD デジタル 教科書体 NK-R" panose="02020400000000000000" pitchFamily="18" charset="-128"/>
                          <a:cs typeface="Tahoma" panose="020B0604030504040204" pitchFamily="34" charset="0"/>
                        </a:rPr>
                        <a:t>と条件</a:t>
                      </a:r>
                      <a:r>
                        <a:rPr lang="en-US" sz="2600" kern="100" dirty="0">
                          <a:effectLst/>
                          <a:latin typeface="Tahoma" panose="020B0604030504040204" pitchFamily="34" charset="0"/>
                          <a:ea typeface="Tahoma" panose="020B0604030504040204" pitchFamily="34" charset="0"/>
                          <a:cs typeface="Tahoma" panose="020B0604030504040204" pitchFamily="34" charset="0"/>
                        </a:rPr>
                        <a:t>2</a:t>
                      </a:r>
                      <a:r>
                        <a:rPr lang="ja-JP" sz="2600" kern="100" dirty="0">
                          <a:effectLst/>
                          <a:latin typeface="Tahoma" panose="020B0604030504040204" pitchFamily="34" charset="0"/>
                          <a:ea typeface="UD デジタル 教科書体 NK-R" panose="02020400000000000000" pitchFamily="18" charset="-128"/>
                          <a:cs typeface="Tahoma" panose="020B0604030504040204" pitchFamily="34" charset="0"/>
                        </a:rPr>
                        <a:t>の</a:t>
                      </a:r>
                      <a:r>
                        <a:rPr lang="ja-JP" sz="2600" kern="100" dirty="0">
                          <a:solidFill>
                            <a:srgbClr val="FF0000"/>
                          </a:solidFill>
                          <a:effectLst/>
                          <a:latin typeface="Tahoma" panose="020B0604030504040204" pitchFamily="34" charset="0"/>
                          <a:ea typeface="UD デジタル 教科書体 NK-R" panose="02020400000000000000" pitchFamily="18" charset="-128"/>
                          <a:cs typeface="Tahoma" panose="020B0604030504040204" pitchFamily="34" charset="0"/>
                        </a:rPr>
                        <a:t>いずれか</a:t>
                      </a:r>
                      <a:r>
                        <a:rPr lang="en-US" sz="2600" kern="100" dirty="0">
                          <a:solidFill>
                            <a:srgbClr val="FF0000"/>
                          </a:solidFill>
                          <a:effectLst/>
                          <a:latin typeface="Tahoma" panose="020B0604030504040204" pitchFamily="34" charset="0"/>
                          <a:ea typeface="Tahoma" panose="020B0604030504040204" pitchFamily="34" charset="0"/>
                          <a:cs typeface="Tahoma" panose="020B0604030504040204" pitchFamily="34" charset="0"/>
                        </a:rPr>
                        <a:t>1</a:t>
                      </a:r>
                      <a:r>
                        <a:rPr lang="ja-JP" sz="2600" kern="100" dirty="0">
                          <a:solidFill>
                            <a:srgbClr val="FF0000"/>
                          </a:solidFill>
                          <a:effectLst/>
                          <a:latin typeface="Tahoma" panose="020B0604030504040204" pitchFamily="34" charset="0"/>
                          <a:ea typeface="UD デジタル 教科書体 NK-R" panose="02020400000000000000" pitchFamily="18" charset="-128"/>
                          <a:cs typeface="Tahoma" panose="020B0604030504040204" pitchFamily="34" charset="0"/>
                        </a:rPr>
                        <a:t>つでも</a:t>
                      </a:r>
                      <a:br>
                        <a:rPr lang="en-US" altLang="ja-JP" sz="2600" kern="100" dirty="0">
                          <a:solidFill>
                            <a:srgbClr val="FF0000"/>
                          </a:solidFill>
                          <a:effectLst/>
                          <a:latin typeface="Tahoma" panose="020B0604030504040204" pitchFamily="34" charset="0"/>
                          <a:ea typeface="UD デジタル 教科書体 NK-R" panose="02020400000000000000" pitchFamily="18" charset="-128"/>
                          <a:cs typeface="Tahoma" panose="020B0604030504040204" pitchFamily="34" charset="0"/>
                        </a:rPr>
                      </a:br>
                      <a:r>
                        <a:rPr lang="ja-JP" sz="2600" kern="100" dirty="0">
                          <a:effectLst/>
                          <a:latin typeface="Tahoma" panose="020B0604030504040204" pitchFamily="34" charset="0"/>
                          <a:ea typeface="UD デジタル 教科書体 NK-R" panose="02020400000000000000" pitchFamily="18" charset="-128"/>
                          <a:cs typeface="Tahoma" panose="020B0604030504040204" pitchFamily="34" charset="0"/>
                        </a:rPr>
                        <a:t>満たすレコードを抽出</a:t>
                      </a:r>
                    </a:p>
                  </a:txBody>
                  <a:tcPr marL="64226" marR="642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0043975"/>
                  </a:ext>
                </a:extLst>
              </a:tr>
              <a:tr h="149860">
                <a:tc>
                  <a:txBody>
                    <a:bodyPr/>
                    <a:lstStyle/>
                    <a:p>
                      <a:pPr algn="just">
                        <a:spcAft>
                          <a:spcPts val="0"/>
                        </a:spcAft>
                      </a:pPr>
                      <a:r>
                        <a:rPr lang="en-US" sz="2600" kern="100" dirty="0">
                          <a:effectLst/>
                          <a:latin typeface="Tahoma" panose="020B0604030504040204" pitchFamily="34" charset="0"/>
                          <a:ea typeface="Tahoma" panose="020B0604030504040204" pitchFamily="34" charset="0"/>
                          <a:cs typeface="Tahoma" panose="020B0604030504040204" pitchFamily="34" charset="0"/>
                        </a:rPr>
                        <a:t>NOT</a:t>
                      </a:r>
                      <a:r>
                        <a:rPr lang="ja-JP" altLang="en-US" sz="2600" kern="100" dirty="0">
                          <a:effectLst/>
                          <a:latin typeface="Tahoma" panose="020B0604030504040204" pitchFamily="34" charset="0"/>
                          <a:ea typeface="UD デジタル 教科書体 NK-R" panose="02020400000000000000" pitchFamily="18" charset="-128"/>
                          <a:cs typeface="Tahoma" panose="020B0604030504040204" pitchFamily="34" charset="0"/>
                        </a:rPr>
                        <a:t> </a:t>
                      </a:r>
                      <a:r>
                        <a:rPr lang="ja-JP" sz="2600" kern="100" dirty="0">
                          <a:effectLst/>
                          <a:latin typeface="Tahoma" panose="020B0604030504040204" pitchFamily="34" charset="0"/>
                          <a:ea typeface="UD デジタル 教科書体 NK-R" panose="02020400000000000000" pitchFamily="18" charset="-128"/>
                          <a:cs typeface="Tahoma" panose="020B0604030504040204" pitchFamily="34" charset="0"/>
                        </a:rPr>
                        <a:t>条件</a:t>
                      </a:r>
                    </a:p>
                  </a:txBody>
                  <a:tcPr marL="64226" marR="642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ja-JP" sz="2600" kern="100" dirty="0">
                          <a:effectLst/>
                          <a:latin typeface="Tahoma" panose="020B0604030504040204" pitchFamily="34" charset="0"/>
                          <a:ea typeface="UD デジタル 教科書体 NK-R" panose="02020400000000000000" pitchFamily="18" charset="-128"/>
                          <a:cs typeface="Tahoma" panose="020B0604030504040204" pitchFamily="34" charset="0"/>
                        </a:rPr>
                        <a:t>条件を</a:t>
                      </a:r>
                      <a:r>
                        <a:rPr lang="ja-JP" sz="2600" kern="100" dirty="0">
                          <a:solidFill>
                            <a:srgbClr val="FF0000"/>
                          </a:solidFill>
                          <a:effectLst/>
                          <a:latin typeface="Tahoma" panose="020B0604030504040204" pitchFamily="34" charset="0"/>
                          <a:ea typeface="UD デジタル 教科書体 NK-R" panose="02020400000000000000" pitchFamily="18" charset="-128"/>
                          <a:cs typeface="Tahoma" panose="020B0604030504040204" pitchFamily="34" charset="0"/>
                        </a:rPr>
                        <a:t>満たさない</a:t>
                      </a:r>
                      <a:r>
                        <a:rPr lang="ja-JP" sz="2600" kern="100" dirty="0">
                          <a:effectLst/>
                          <a:latin typeface="Tahoma" panose="020B0604030504040204" pitchFamily="34" charset="0"/>
                          <a:ea typeface="UD デジタル 教科書体 NK-R" panose="02020400000000000000" pitchFamily="18" charset="-128"/>
                          <a:cs typeface="Tahoma" panose="020B0604030504040204" pitchFamily="34" charset="0"/>
                        </a:rPr>
                        <a:t>レコードを抽出</a:t>
                      </a:r>
                    </a:p>
                  </a:txBody>
                  <a:tcPr marL="64226" marR="642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32245172"/>
                  </a:ext>
                </a:extLst>
              </a:tr>
            </a:tbl>
          </a:graphicData>
        </a:graphic>
      </p:graphicFrame>
      <p:sp>
        <p:nvSpPr>
          <p:cNvPr id="11" name="コンテンツ プレースホルダー 2">
            <a:extLst>
              <a:ext uri="{FF2B5EF4-FFF2-40B4-BE49-F238E27FC236}">
                <a16:creationId xmlns:a16="http://schemas.microsoft.com/office/drawing/2014/main" id="{30BAD038-E27A-41FE-BE71-FC76911225C0}"/>
              </a:ext>
            </a:extLst>
          </p:cNvPr>
          <p:cNvSpPr txBox="1">
            <a:spLocks/>
          </p:cNvSpPr>
          <p:nvPr/>
        </p:nvSpPr>
        <p:spPr>
          <a:xfrm>
            <a:off x="635681" y="4183875"/>
            <a:ext cx="11210925" cy="19881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latin typeface="Tahoma" panose="020B0604030504040204" pitchFamily="34" charset="0"/>
                <a:cs typeface="Tahoma" panose="020B0604030504040204" pitchFamily="34" charset="0"/>
              </a:rPr>
              <a:t>例</a:t>
            </a:r>
            <a:endParaRPr lang="en-US" altLang="ja-JP" dirty="0">
              <a:latin typeface="Tahoma" panose="020B0604030504040204" pitchFamily="34" charset="0"/>
              <a:ea typeface="Tahoma" panose="020B0604030504040204" pitchFamily="34" charset="0"/>
              <a:cs typeface="Tahoma" panose="020B0604030504040204" pitchFamily="34" charset="0"/>
            </a:endParaRP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	SELECT </a:t>
            </a:r>
            <a:r>
              <a:rPr lang="en-US" altLang="ja-JP" dirty="0" err="1">
                <a:latin typeface="Tahoma" panose="020B0604030504040204" pitchFamily="34" charset="0"/>
                <a:ea typeface="Tahoma" panose="020B0604030504040204" pitchFamily="34" charset="0"/>
                <a:cs typeface="Tahoma" panose="020B0604030504040204" pitchFamily="34" charset="0"/>
              </a:rPr>
              <a:t>empno</a:t>
            </a:r>
            <a:r>
              <a:rPr lang="en-US" altLang="ja-JP" dirty="0">
                <a:latin typeface="Tahoma" panose="020B0604030504040204" pitchFamily="34" charset="0"/>
                <a:ea typeface="Tahoma" panose="020B0604030504040204" pitchFamily="34" charset="0"/>
                <a:cs typeface="Tahoma" panose="020B0604030504040204" pitchFamily="34" charset="0"/>
              </a:rPr>
              <a:t>, </a:t>
            </a:r>
            <a:r>
              <a:rPr lang="en-US" altLang="ja-JP" dirty="0" err="1">
                <a:latin typeface="Tahoma" panose="020B0604030504040204" pitchFamily="34" charset="0"/>
                <a:ea typeface="Tahoma" panose="020B0604030504040204" pitchFamily="34" charset="0"/>
                <a:cs typeface="Tahoma" panose="020B0604030504040204" pitchFamily="34" charset="0"/>
              </a:rPr>
              <a:t>ename</a:t>
            </a:r>
            <a:r>
              <a:rPr lang="en-US" altLang="ja-JP" dirty="0">
                <a:latin typeface="Tahoma" panose="020B0604030504040204" pitchFamily="34" charset="0"/>
                <a:ea typeface="Tahoma" panose="020B0604030504040204" pitchFamily="34" charset="0"/>
                <a:cs typeface="Tahoma" panose="020B0604030504040204" pitchFamily="34" charset="0"/>
              </a:rPr>
              <a:t>, </a:t>
            </a:r>
            <a:r>
              <a:rPr lang="en-US" altLang="ja-JP" dirty="0" err="1">
                <a:latin typeface="Tahoma" panose="020B0604030504040204" pitchFamily="34" charset="0"/>
                <a:ea typeface="Tahoma" panose="020B0604030504040204" pitchFamily="34" charset="0"/>
                <a:cs typeface="Tahoma" panose="020B0604030504040204" pitchFamily="34" charset="0"/>
              </a:rPr>
              <a:t>sal</a:t>
            </a:r>
            <a:r>
              <a:rPr lang="en-US" altLang="ja-JP" dirty="0">
                <a:latin typeface="Tahoma" panose="020B0604030504040204" pitchFamily="34" charset="0"/>
                <a:ea typeface="Tahoma" panose="020B0604030504040204" pitchFamily="34" charset="0"/>
                <a:cs typeface="Tahoma" panose="020B0604030504040204" pitchFamily="34" charset="0"/>
              </a:rPr>
              <a:t>  FROM </a:t>
            </a:r>
            <a:r>
              <a:rPr lang="en-US" altLang="ja-JP" dirty="0" err="1">
                <a:latin typeface="Tahoma" panose="020B0604030504040204" pitchFamily="34" charset="0"/>
                <a:ea typeface="Tahoma" panose="020B0604030504040204" pitchFamily="34" charset="0"/>
                <a:cs typeface="Tahoma" panose="020B0604030504040204" pitchFamily="34" charset="0"/>
              </a:rPr>
              <a:t>emp</a:t>
            </a:r>
            <a:endParaRPr lang="en-US" altLang="ja-JP" dirty="0">
              <a:latin typeface="Tahoma" panose="020B0604030504040204" pitchFamily="34" charset="0"/>
              <a:ea typeface="Tahoma" panose="020B0604030504040204" pitchFamily="34" charset="0"/>
              <a:cs typeface="Tahoma" panose="020B0604030504040204" pitchFamily="34" charset="0"/>
            </a:endParaRPr>
          </a:p>
          <a:p>
            <a:pPr marL="0" indent="0">
              <a:buNone/>
            </a:pPr>
            <a:r>
              <a:rPr lang="en-US" altLang="ja-JP" dirty="0">
                <a:latin typeface="Tahoma" panose="020B0604030504040204" pitchFamily="34" charset="0"/>
                <a:ea typeface="Tahoma" panose="020B0604030504040204" pitchFamily="34" charset="0"/>
                <a:cs typeface="Tahoma" panose="020B0604030504040204" pitchFamily="34" charset="0"/>
              </a:rPr>
              <a:t>	WHERE </a:t>
            </a:r>
            <a:r>
              <a:rPr lang="en-US" altLang="ja-JP" dirty="0" err="1">
                <a:latin typeface="Tahoma" panose="020B0604030504040204" pitchFamily="34" charset="0"/>
                <a:ea typeface="Tahoma" panose="020B0604030504040204" pitchFamily="34" charset="0"/>
                <a:cs typeface="Tahoma" panose="020B0604030504040204" pitchFamily="34" charset="0"/>
              </a:rPr>
              <a:t>sal</a:t>
            </a:r>
            <a:r>
              <a:rPr lang="en-US" altLang="ja-JP" dirty="0">
                <a:latin typeface="Tahoma" panose="020B0604030504040204" pitchFamily="34" charset="0"/>
                <a:ea typeface="Tahoma" panose="020B0604030504040204" pitchFamily="34" charset="0"/>
                <a:cs typeface="Tahoma" panose="020B0604030504040204" pitchFamily="34" charset="0"/>
              </a:rPr>
              <a:t> &gt;= 1000 </a:t>
            </a: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AND</a:t>
            </a:r>
            <a:r>
              <a:rPr lang="en-US" altLang="ja-JP" dirty="0">
                <a:latin typeface="Tahoma" panose="020B0604030504040204" pitchFamily="34" charset="0"/>
                <a:ea typeface="Tahoma" panose="020B0604030504040204" pitchFamily="34" charset="0"/>
                <a:cs typeface="Tahoma" panose="020B0604030504040204" pitchFamily="34" charset="0"/>
              </a:rPr>
              <a:t> </a:t>
            </a:r>
            <a:r>
              <a:rPr lang="en-US" altLang="ja-JP" dirty="0" err="1">
                <a:latin typeface="Tahoma" panose="020B0604030504040204" pitchFamily="34" charset="0"/>
                <a:ea typeface="Tahoma" panose="020B0604030504040204" pitchFamily="34" charset="0"/>
                <a:cs typeface="Tahoma" panose="020B0604030504040204" pitchFamily="34" charset="0"/>
              </a:rPr>
              <a:t>sal</a:t>
            </a:r>
            <a:r>
              <a:rPr lang="en-US" altLang="ja-JP" dirty="0">
                <a:latin typeface="Tahoma" panose="020B0604030504040204" pitchFamily="34" charset="0"/>
                <a:ea typeface="Tahoma" panose="020B0604030504040204" pitchFamily="34" charset="0"/>
                <a:cs typeface="Tahoma" panose="020B0604030504040204" pitchFamily="34" charset="0"/>
              </a:rPr>
              <a:t> &lt;= 2000;</a:t>
            </a:r>
          </a:p>
        </p:txBody>
      </p:sp>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t>56</a:t>
            </a:fld>
            <a:endParaRPr kumimoji="1" lang="ja-JP" altLang="en-US"/>
          </a:p>
        </p:txBody>
      </p:sp>
      <mc:AlternateContent xmlns:mc="http://schemas.openxmlformats.org/markup-compatibility/2006" xmlns:p14="http://schemas.microsoft.com/office/powerpoint/2010/main">
        <mc:Choice Requires="p14">
          <p:contentPart p14:bwMode="auto" r:id="rId2">
            <p14:nvContentPartPr>
              <p14:cNvPr id="5" name="インク 4">
                <a:extLst>
                  <a:ext uri="{FF2B5EF4-FFF2-40B4-BE49-F238E27FC236}">
                    <a16:creationId xmlns:a16="http://schemas.microsoft.com/office/drawing/2014/main" id="{1725EA6A-A221-40DF-AC7A-F6640175939D}"/>
                  </a:ext>
                </a:extLst>
              </p14:cNvPr>
              <p14:cNvContentPartPr/>
              <p14:nvPr/>
            </p14:nvContentPartPr>
            <p14:xfrm>
              <a:off x="7756560" y="5608080"/>
              <a:ext cx="552240" cy="310320"/>
            </p14:xfrm>
          </p:contentPart>
        </mc:Choice>
        <mc:Fallback xmlns="">
          <p:pic>
            <p:nvPicPr>
              <p:cNvPr id="5" name="インク 4">
                <a:extLst>
                  <a:ext uri="{FF2B5EF4-FFF2-40B4-BE49-F238E27FC236}">
                    <a16:creationId xmlns:a16="http://schemas.microsoft.com/office/drawing/2014/main" id="{1725EA6A-A221-40DF-AC7A-F6640175939D}"/>
                  </a:ext>
                </a:extLst>
              </p:cNvPr>
              <p:cNvPicPr/>
              <p:nvPr/>
            </p:nvPicPr>
            <p:blipFill>
              <a:blip r:embed="rId3"/>
              <a:stretch>
                <a:fillRect/>
              </a:stretch>
            </p:blipFill>
            <p:spPr>
              <a:xfrm>
                <a:off x="7747200" y="5598720"/>
                <a:ext cx="570960" cy="329040"/>
              </a:xfrm>
              <a:prstGeom prst="rect">
                <a:avLst/>
              </a:prstGeom>
            </p:spPr>
          </p:pic>
        </mc:Fallback>
      </mc:AlternateContent>
    </p:spTree>
    <p:extLst>
      <p:ext uri="{BB962C8B-B14F-4D97-AF65-F5344CB8AC3E}">
        <p14:creationId xmlns:p14="http://schemas.microsoft.com/office/powerpoint/2010/main" val="2851699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論理演算子 </a:t>
            </a:r>
            <a:r>
              <a:rPr kumimoji="1" lang="en-US" altLang="ja-JP" dirty="0"/>
              <a:t>AND(</a:t>
            </a:r>
            <a:r>
              <a:rPr kumimoji="1" lang="ja-JP" altLang="en-US" dirty="0"/>
              <a:t>論理積</a:t>
            </a:r>
            <a:r>
              <a:rPr kumimoji="1" lang="en-US" altLang="ja-JP" dirty="0"/>
              <a:t>)</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57</a:t>
            </a:fld>
            <a:endParaRPr kumimoji="1" lang="ja-JP" altLang="en-US"/>
          </a:p>
        </p:txBody>
      </p:sp>
      <p:sp>
        <p:nvSpPr>
          <p:cNvPr id="5" name="コンテンツ プレースホルダー 2"/>
          <p:cNvSpPr>
            <a:spLocks noGrp="1"/>
          </p:cNvSpPr>
          <p:nvPr>
            <p:ph idx="1"/>
          </p:nvPr>
        </p:nvSpPr>
        <p:spPr>
          <a:xfrm>
            <a:off x="438542" y="1378172"/>
            <a:ext cx="11523260" cy="1503924"/>
          </a:xfrm>
        </p:spPr>
        <p:txBody>
          <a:bodyPr>
            <a:normAutofit/>
          </a:bodyPr>
          <a:lstStyle/>
          <a:p>
            <a:pPr marL="0" indent="0">
              <a:buNone/>
            </a:pPr>
            <a:r>
              <a:rPr lang="ja-JP" altLang="en-US" sz="4000" dirty="0"/>
              <a:t>「〇〇</a:t>
            </a:r>
            <a:r>
              <a:rPr lang="ja-JP" altLang="en-US" sz="4000" dirty="0">
                <a:solidFill>
                  <a:srgbClr val="FF0000"/>
                </a:solidFill>
              </a:rPr>
              <a:t>かつ</a:t>
            </a:r>
            <a:r>
              <a:rPr lang="ja-JP" altLang="en-US" sz="4000" dirty="0"/>
              <a:t>△△の時 □□」という条件を作る演算子</a:t>
            </a:r>
            <a:endParaRPr lang="en-US" altLang="ja-JP" sz="4000" dirty="0"/>
          </a:p>
          <a:p>
            <a:pPr marL="457200" lvl="1" indent="0">
              <a:buNone/>
            </a:pPr>
            <a:r>
              <a:rPr lang="ja-JP" altLang="en-US" sz="3600" dirty="0"/>
              <a:t>例</a:t>
            </a:r>
            <a:r>
              <a:rPr lang="en-US" altLang="ja-JP" sz="3600" dirty="0"/>
              <a:t>:</a:t>
            </a:r>
            <a:r>
              <a:rPr lang="ja-JP" altLang="en-US" sz="3600" dirty="0"/>
              <a:t>晴れている </a:t>
            </a:r>
            <a:r>
              <a:rPr lang="ja-JP" altLang="en-US" sz="3600" dirty="0">
                <a:solidFill>
                  <a:srgbClr val="FF0000"/>
                </a:solidFill>
              </a:rPr>
              <a:t>かつ</a:t>
            </a:r>
            <a:r>
              <a:rPr lang="ja-JP" altLang="en-US" sz="3600" dirty="0"/>
              <a:t> 服が汚れている 時 洗濯をする</a:t>
            </a:r>
            <a:endParaRPr kumimoji="1" lang="en-US" altLang="ja-JP" sz="3600" dirty="0"/>
          </a:p>
        </p:txBody>
      </p:sp>
      <p:graphicFrame>
        <p:nvGraphicFramePr>
          <p:cNvPr id="7" name="表 6"/>
          <p:cNvGraphicFramePr>
            <a:graphicFrameLocks noGrp="1"/>
          </p:cNvGraphicFramePr>
          <p:nvPr>
            <p:extLst>
              <p:ext uri="{D42A27DB-BD31-4B8C-83A1-F6EECF244321}">
                <p14:modId xmlns:p14="http://schemas.microsoft.com/office/powerpoint/2010/main" val="2353134362"/>
              </p:ext>
            </p:extLst>
          </p:nvPr>
        </p:nvGraphicFramePr>
        <p:xfrm>
          <a:off x="3692707" y="3343761"/>
          <a:ext cx="4323657" cy="2498565"/>
        </p:xfrm>
        <a:graphic>
          <a:graphicData uri="http://schemas.openxmlformats.org/drawingml/2006/table">
            <a:tbl>
              <a:tblPr firstRow="1" bandRow="1">
                <a:tableStyleId>{7E9639D4-E3E2-4D34-9284-5A2195B3D0D7}</a:tableStyleId>
              </a:tblPr>
              <a:tblGrid>
                <a:gridCol w="1441219">
                  <a:extLst>
                    <a:ext uri="{9D8B030D-6E8A-4147-A177-3AD203B41FA5}">
                      <a16:colId xmlns:a16="http://schemas.microsoft.com/office/drawing/2014/main" val="1170985332"/>
                    </a:ext>
                  </a:extLst>
                </a:gridCol>
                <a:gridCol w="1441219">
                  <a:extLst>
                    <a:ext uri="{9D8B030D-6E8A-4147-A177-3AD203B41FA5}">
                      <a16:colId xmlns:a16="http://schemas.microsoft.com/office/drawing/2014/main" val="1858622148"/>
                    </a:ext>
                  </a:extLst>
                </a:gridCol>
                <a:gridCol w="1441219">
                  <a:extLst>
                    <a:ext uri="{9D8B030D-6E8A-4147-A177-3AD203B41FA5}">
                      <a16:colId xmlns:a16="http://schemas.microsoft.com/office/drawing/2014/main" val="2227300881"/>
                    </a:ext>
                  </a:extLst>
                </a:gridCol>
              </a:tblGrid>
              <a:tr h="499713">
                <a:tc>
                  <a:txBody>
                    <a:bodyPr/>
                    <a:lstStyle/>
                    <a:p>
                      <a:pPr algn="ctr"/>
                      <a:r>
                        <a:rPr kumimoji="1" lang="ja-JP" altLang="en-US" sz="24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rPr>
                        <a:t>条件</a:t>
                      </a:r>
                      <a:r>
                        <a:rPr kumimoji="1" lang="en-US" altLang="ja-JP" sz="24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rPr>
                        <a:t>1</a:t>
                      </a:r>
                      <a:endParaRPr kumimoji="1" lang="ja-JP" altLang="en-US" sz="24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kumimoji="1" lang="ja-JP" altLang="en-US" sz="24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rPr>
                        <a:t>条件</a:t>
                      </a:r>
                      <a:r>
                        <a:rPr kumimoji="1" lang="en-US" altLang="ja-JP" sz="24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rPr>
                        <a:t>2</a:t>
                      </a:r>
                      <a:endParaRPr kumimoji="1" lang="ja-JP" altLang="en-US" sz="24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kumimoji="1" lang="ja-JP" altLang="en-US" sz="24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rPr>
                        <a:t>結果</a:t>
                      </a:r>
                      <a:endParaRPr kumimoji="1" lang="en-US" altLang="ja-JP" sz="2400" dirty="0">
                        <a:solidFill>
                          <a:schemeClr val="bg1"/>
                        </a:solidFill>
                        <a:latin typeface="Tahoma" panose="020B0604030504040204" pitchFamily="34" charset="0"/>
                        <a:ea typeface="Tahoma" panose="020B0604030504040204" pitchFamily="34" charset="0"/>
                        <a:cs typeface="Tahoma" panose="020B0604030504040204" pitchFamily="34" charset="0"/>
                      </a:endParaRPr>
                    </a:p>
                  </a:txBody>
                  <a:tcPr marL="120855" marR="120855" marT="60428" marB="60428">
                    <a:lnL w="571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3513899213"/>
                  </a:ext>
                </a:extLst>
              </a:tr>
              <a:tr h="499713">
                <a:tc>
                  <a:txBody>
                    <a:bodyPr/>
                    <a:lstStyle/>
                    <a:p>
                      <a:pPr algn="ctr"/>
                      <a:r>
                        <a:rPr kumimoji="1" lang="ja-JP" altLang="en-US"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rPr>
                        <a:t>偽</a:t>
                      </a:r>
                    </a:p>
                  </a:txBody>
                  <a:tcPr marL="120855" marR="120855" marT="60428" marB="60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rPr>
                        <a:t>偽</a:t>
                      </a:r>
                    </a:p>
                  </a:txBody>
                  <a:tcPr marL="120855" marR="120855" marT="60428" marB="60428">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rPr>
                        <a:t>偽</a:t>
                      </a:r>
                    </a:p>
                  </a:txBody>
                  <a:tcPr marL="120855" marR="120855" marT="60428" marB="60428">
                    <a:lnL w="571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4377445"/>
                  </a:ext>
                </a:extLst>
              </a:tr>
              <a:tr h="499713">
                <a:tc>
                  <a:txBody>
                    <a:bodyPr/>
                    <a:lstStyle/>
                    <a:p>
                      <a:pPr algn="ctr"/>
                      <a:r>
                        <a:rPr kumimoji="1" lang="ja-JP" altLang="en-US"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rPr>
                        <a:t>偽</a:t>
                      </a:r>
                    </a:p>
                  </a:txBody>
                  <a:tcPr marL="120855" marR="120855" marT="60428" marB="60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真</a:t>
                      </a:r>
                    </a:p>
                  </a:txBody>
                  <a:tcPr marL="120855" marR="120855" marT="60428" marB="60428">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rPr>
                        <a:t>偽</a:t>
                      </a:r>
                    </a:p>
                  </a:txBody>
                  <a:tcPr marL="120855" marR="120855" marT="60428" marB="60428">
                    <a:lnL w="571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1609539"/>
                  </a:ext>
                </a:extLst>
              </a:tr>
              <a:tr h="499713">
                <a:tc>
                  <a:txBody>
                    <a:bodyPr/>
                    <a:lstStyle/>
                    <a:p>
                      <a:pPr algn="ctr"/>
                      <a:r>
                        <a:rPr kumimoji="1"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真</a:t>
                      </a:r>
                    </a:p>
                  </a:txBody>
                  <a:tcPr marL="120855" marR="120855" marT="60428" marB="60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rPr>
                        <a:t>偽</a:t>
                      </a:r>
                    </a:p>
                  </a:txBody>
                  <a:tcPr marL="120855" marR="120855" marT="60428" marB="60428">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rPr>
                        <a:t>偽</a:t>
                      </a:r>
                    </a:p>
                  </a:txBody>
                  <a:tcPr marL="120855" marR="120855" marT="60428" marB="60428">
                    <a:lnL w="571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7095075"/>
                  </a:ext>
                </a:extLst>
              </a:tr>
              <a:tr h="499713">
                <a:tc>
                  <a:txBody>
                    <a:bodyPr/>
                    <a:lstStyle/>
                    <a:p>
                      <a:pPr algn="ctr"/>
                      <a:r>
                        <a:rPr kumimoji="1"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真</a:t>
                      </a:r>
                    </a:p>
                  </a:txBody>
                  <a:tcPr marL="120855" marR="120855" marT="60428" marB="60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真</a:t>
                      </a:r>
                    </a:p>
                  </a:txBody>
                  <a:tcPr marL="120855" marR="120855" marT="60428" marB="60428">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真</a:t>
                      </a:r>
                      <a:endParaRPr kumimoji="1" lang="en-US" altLang="ja-JP"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571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1988250"/>
                  </a:ext>
                </a:extLst>
              </a:tr>
            </a:tbl>
          </a:graphicData>
        </a:graphic>
      </p:graphicFrame>
      <p:sp>
        <p:nvSpPr>
          <p:cNvPr id="8" name="テキスト ボックス 7"/>
          <p:cNvSpPr txBox="1"/>
          <p:nvPr/>
        </p:nvSpPr>
        <p:spPr>
          <a:xfrm>
            <a:off x="4708809" y="2882096"/>
            <a:ext cx="2291451" cy="461665"/>
          </a:xfrm>
          <a:prstGeom prst="rect">
            <a:avLst/>
          </a:prstGeom>
          <a:noFill/>
        </p:spPr>
        <p:txBody>
          <a:bodyPr wrap="square" rtlCol="0">
            <a:spAutoFit/>
          </a:bodyPr>
          <a:lstStyle/>
          <a:p>
            <a:r>
              <a:rPr kumimoji="1" lang="en-US" altLang="ja-JP" sz="2400" dirty="0">
                <a:latin typeface="Tahoma" panose="020B0604030504040204" pitchFamily="34" charset="0"/>
                <a:ea typeface="Tahoma" panose="020B0604030504040204" pitchFamily="34" charset="0"/>
                <a:cs typeface="Tahoma" panose="020B0604030504040204" pitchFamily="34" charset="0"/>
              </a:rPr>
              <a:t>AND</a:t>
            </a:r>
            <a:r>
              <a:rPr kumimoji="1" lang="ja-JP" altLang="en-US" sz="2400" dirty="0">
                <a:latin typeface="Tahoma" panose="020B0604030504040204" pitchFamily="34" charset="0"/>
                <a:ea typeface="UD デジタル 教科書体 NK-R" panose="02020400000000000000" pitchFamily="18" charset="-128"/>
                <a:cs typeface="Tahoma" panose="020B0604030504040204" pitchFamily="34" charset="0"/>
              </a:rPr>
              <a:t>の</a:t>
            </a:r>
            <a:r>
              <a:rPr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真理値表</a:t>
            </a:r>
            <a:endParaRPr kumimoji="1"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0" name="コンテンツ プレースホルダー 2"/>
          <p:cNvSpPr txBox="1">
            <a:spLocks/>
          </p:cNvSpPr>
          <p:nvPr/>
        </p:nvSpPr>
        <p:spPr>
          <a:xfrm>
            <a:off x="2680817" y="6051982"/>
            <a:ext cx="6347433" cy="724994"/>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t>条件を</a:t>
            </a:r>
            <a:r>
              <a:rPr lang="ja-JP" altLang="en-US" dirty="0">
                <a:solidFill>
                  <a:srgbClr val="FF0000"/>
                </a:solidFill>
              </a:rPr>
              <a:t>狭めたいとき</a:t>
            </a:r>
            <a:r>
              <a:rPr lang="ja-JP" altLang="en-US" dirty="0"/>
              <a:t>に使用する</a:t>
            </a:r>
            <a:endParaRPr lang="en-US" altLang="ja-JP" sz="3600" dirty="0">
              <a:solidFill>
                <a:srgbClr val="FF0000"/>
              </a:solidFill>
            </a:endParaRPr>
          </a:p>
        </p:txBody>
      </p:sp>
      <mc:AlternateContent xmlns:mc="http://schemas.openxmlformats.org/markup-compatibility/2006" xmlns:p14="http://schemas.microsoft.com/office/powerpoint/2010/main">
        <mc:Choice Requires="p14">
          <p:contentPart p14:bwMode="auto" r:id="rId2">
            <p14:nvContentPartPr>
              <p14:cNvPr id="3" name="インク 2">
                <a:extLst>
                  <a:ext uri="{FF2B5EF4-FFF2-40B4-BE49-F238E27FC236}">
                    <a16:creationId xmlns:a16="http://schemas.microsoft.com/office/drawing/2014/main" id="{9360A5B9-5DF3-4294-83E7-6BED6054A948}"/>
                  </a:ext>
                </a:extLst>
              </p14:cNvPr>
              <p14:cNvContentPartPr/>
              <p14:nvPr/>
            </p14:nvContentPartPr>
            <p14:xfrm>
              <a:off x="3708360" y="5212080"/>
              <a:ext cx="7493040" cy="656280"/>
            </p14:xfrm>
          </p:contentPart>
        </mc:Choice>
        <mc:Fallback xmlns="">
          <p:pic>
            <p:nvPicPr>
              <p:cNvPr id="3" name="インク 2">
                <a:extLst>
                  <a:ext uri="{FF2B5EF4-FFF2-40B4-BE49-F238E27FC236}">
                    <a16:creationId xmlns:a16="http://schemas.microsoft.com/office/drawing/2014/main" id="{9360A5B9-5DF3-4294-83E7-6BED6054A948}"/>
                  </a:ext>
                </a:extLst>
              </p:cNvPr>
              <p:cNvPicPr/>
              <p:nvPr/>
            </p:nvPicPr>
            <p:blipFill>
              <a:blip r:embed="rId3"/>
              <a:stretch>
                <a:fillRect/>
              </a:stretch>
            </p:blipFill>
            <p:spPr>
              <a:xfrm>
                <a:off x="3699000" y="5202720"/>
                <a:ext cx="7511760" cy="675000"/>
              </a:xfrm>
              <a:prstGeom prst="rect">
                <a:avLst/>
              </a:prstGeom>
            </p:spPr>
          </p:pic>
        </mc:Fallback>
      </mc:AlternateContent>
    </p:spTree>
    <p:extLst>
      <p:ext uri="{BB962C8B-B14F-4D97-AF65-F5344CB8AC3E}">
        <p14:creationId xmlns:p14="http://schemas.microsoft.com/office/powerpoint/2010/main" val="671894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論理演算子 </a:t>
            </a:r>
            <a:r>
              <a:rPr kumimoji="1" lang="en-US" altLang="ja-JP" dirty="0"/>
              <a:t>AND </a:t>
            </a:r>
            <a:r>
              <a:rPr kumimoji="1" lang="ja-JP" altLang="en-US" dirty="0"/>
              <a:t>具体例</a:t>
            </a:r>
          </a:p>
        </p:txBody>
      </p:sp>
      <p:sp>
        <p:nvSpPr>
          <p:cNvPr id="4" name="スライド番号プレースホルダー 3"/>
          <p:cNvSpPr>
            <a:spLocks noGrp="1"/>
          </p:cNvSpPr>
          <p:nvPr>
            <p:ph type="sldNum" sz="quarter" idx="12"/>
          </p:nvPr>
        </p:nvSpPr>
        <p:spPr/>
        <p:txBody>
          <a:bodyPr/>
          <a:lstStyle/>
          <a:p>
            <a:fld id="{B25E1874-71C3-4CD4-8DB9-AEA4AF0EAE37}" type="slidenum">
              <a:rPr lang="ja-JP" altLang="en-US" smtClean="0"/>
              <a:pPr/>
              <a:t>58</a:t>
            </a:fld>
            <a:endParaRPr lang="ja-JP" altLang="en-US" dirty="0"/>
          </a:p>
        </p:txBody>
      </p:sp>
      <p:sp>
        <p:nvSpPr>
          <p:cNvPr id="6" name="正方形/長方形 5"/>
          <p:cNvSpPr/>
          <p:nvPr/>
        </p:nvSpPr>
        <p:spPr>
          <a:xfrm>
            <a:off x="696036" y="1515242"/>
            <a:ext cx="6032310" cy="5618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条件</a:t>
            </a:r>
          </a:p>
        </p:txBody>
      </p:sp>
      <p:sp>
        <p:nvSpPr>
          <p:cNvPr id="19" name="テキスト ボックス 18"/>
          <p:cNvSpPr txBox="1"/>
          <p:nvPr/>
        </p:nvSpPr>
        <p:spPr>
          <a:xfrm>
            <a:off x="4151378" y="2341477"/>
            <a:ext cx="3372166" cy="461665"/>
          </a:xfrm>
          <a:prstGeom prst="rect">
            <a:avLst/>
          </a:prstGeom>
          <a:noFill/>
        </p:spPr>
        <p:txBody>
          <a:bodyPr wrap="square" rtlCol="0">
            <a:spAutoFit/>
          </a:bodyPr>
          <a:lstStyle/>
          <a:p>
            <a:r>
              <a:rPr kumimoji="1" lang="ja-JP" altLang="en-US" sz="2400" dirty="0">
                <a:latin typeface="Tahoma" panose="020B0604030504040204" pitchFamily="34" charset="0"/>
                <a:ea typeface="UD デジタル 教科書体 NK-R" panose="02020400000000000000" pitchFamily="18" charset="-128"/>
                <a:cs typeface="Tahoma" panose="020B0604030504040204" pitchFamily="34" charset="0"/>
              </a:rPr>
              <a:t>暗証番号を入力</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20" name="テキスト ボックス 19"/>
          <p:cNvSpPr txBox="1"/>
          <p:nvPr/>
        </p:nvSpPr>
        <p:spPr>
          <a:xfrm>
            <a:off x="4151378" y="3436889"/>
            <a:ext cx="3140673" cy="461665"/>
          </a:xfrm>
          <a:prstGeom prst="rect">
            <a:avLst/>
          </a:prstGeom>
          <a:noFill/>
        </p:spPr>
        <p:txBody>
          <a:bodyPr wrap="square" rtlCol="0">
            <a:spAutoFit/>
          </a:bodyPr>
          <a:lstStyle/>
          <a:p>
            <a:r>
              <a:rPr lang="ja-JP" altLang="en-US" sz="2400" dirty="0">
                <a:latin typeface="Tahoma" panose="020B0604030504040204" pitchFamily="34" charset="0"/>
                <a:ea typeface="UD デジタル 教科書体 NK-R" panose="02020400000000000000" pitchFamily="18" charset="-128"/>
                <a:cs typeface="Tahoma" panose="020B0604030504040204" pitchFamily="34" charset="0"/>
              </a:rPr>
              <a:t>カードを挿入</a:t>
            </a:r>
            <a:endParaRPr kumimoji="1" lang="ja-JP" altLang="en-US" sz="2400" dirty="0">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21" name="正方形/長方形 20"/>
          <p:cNvSpPr/>
          <p:nvPr/>
        </p:nvSpPr>
        <p:spPr>
          <a:xfrm>
            <a:off x="8585864" y="1515242"/>
            <a:ext cx="2462102" cy="56182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結果</a:t>
            </a:r>
          </a:p>
        </p:txBody>
      </p:sp>
      <p:sp>
        <p:nvSpPr>
          <p:cNvPr id="22" name="テキスト ボックス 21"/>
          <p:cNvSpPr txBox="1"/>
          <p:nvPr/>
        </p:nvSpPr>
        <p:spPr>
          <a:xfrm>
            <a:off x="400334" y="5622142"/>
            <a:ext cx="11791666" cy="584775"/>
          </a:xfrm>
          <a:prstGeom prst="rect">
            <a:avLst/>
          </a:prstGeom>
          <a:noFill/>
        </p:spPr>
        <p:txBody>
          <a:bodyPr wrap="square" rtlCol="0">
            <a:spAutoFit/>
          </a:bodyPr>
          <a:lstStyle/>
          <a:p>
            <a:r>
              <a:rPr lang="ja-JP" altLang="en-US" sz="3200" dirty="0">
                <a:latin typeface="Tahoma" panose="020B0604030504040204" pitchFamily="34" charset="0"/>
                <a:ea typeface="UD デジタル 教科書体 NK-R" panose="02020400000000000000" pitchFamily="18" charset="-128"/>
                <a:cs typeface="Tahoma" panose="020B0604030504040204" pitchFamily="34" charset="0"/>
              </a:rPr>
              <a:t>カードが挿入された </a:t>
            </a:r>
            <a:r>
              <a:rPr lang="ja-JP" altLang="en-US" sz="32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かつ</a:t>
            </a:r>
            <a:r>
              <a:rPr lang="ja-JP" altLang="en-US" sz="3200" dirty="0">
                <a:latin typeface="Tahoma" panose="020B0604030504040204" pitchFamily="34" charset="0"/>
                <a:ea typeface="UD デジタル 教科書体 NK-R" panose="02020400000000000000" pitchFamily="18" charset="-128"/>
                <a:cs typeface="Tahoma" panose="020B0604030504040204" pitchFamily="34" charset="0"/>
              </a:rPr>
              <a:t> 正しい暗証番号 の時 </a:t>
            </a:r>
            <a:r>
              <a:rPr lang="en-US" altLang="ja-JP" sz="3200" dirty="0">
                <a:latin typeface="Tahoma" panose="020B0604030504040204" pitchFamily="34" charset="0"/>
                <a:ea typeface="UD デジタル 教科書体 NK-R" panose="02020400000000000000" pitchFamily="18" charset="-128"/>
                <a:cs typeface="Tahoma" panose="020B0604030504040204" pitchFamily="34" charset="0"/>
              </a:rPr>
              <a:t>ATM</a:t>
            </a:r>
            <a:r>
              <a:rPr lang="ja-JP" altLang="en-US" sz="3200" dirty="0">
                <a:latin typeface="Tahoma" panose="020B0604030504040204" pitchFamily="34" charset="0"/>
                <a:ea typeface="UD デジタル 教科書体 NK-R" panose="02020400000000000000" pitchFamily="18" charset="-128"/>
                <a:cs typeface="Tahoma" panose="020B0604030504040204" pitchFamily="34" charset="0"/>
              </a:rPr>
              <a:t>を利用できる</a:t>
            </a:r>
            <a:endParaRPr kumimoji="1" lang="ja-JP" altLang="en-US" sz="2000" dirty="0">
              <a:latin typeface="Tahoma" panose="020B0604030504040204" pitchFamily="34" charset="0"/>
              <a:ea typeface="UD デジタル 教科書体 NK-R" panose="02020400000000000000" pitchFamily="18" charset="-128"/>
              <a:cs typeface="Tahoma" panose="020B0604030504040204" pitchFamily="34" charset="0"/>
            </a:endParaRPr>
          </a:p>
        </p:txBody>
      </p:sp>
      <p:grpSp>
        <p:nvGrpSpPr>
          <p:cNvPr id="7" name="グループ化 6"/>
          <p:cNvGrpSpPr/>
          <p:nvPr/>
        </p:nvGrpSpPr>
        <p:grpSpPr>
          <a:xfrm>
            <a:off x="1078328" y="2539284"/>
            <a:ext cx="3073050" cy="2637973"/>
            <a:chOff x="1078328" y="2545634"/>
            <a:chExt cx="3073050" cy="2637973"/>
          </a:xfrm>
        </p:grpSpPr>
        <p:pic>
          <p:nvPicPr>
            <p:cNvPr id="3" name="Picture 2" descr="https://2.bp.blogspot.com/-Gs4MgMoRfwI/Ur1HRZ-odII/AAAAAAAAcdc/-ROKSGsN61Y/s800/atm_woma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078328" y="2545634"/>
              <a:ext cx="2337904" cy="2637973"/>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線矢印コネクタ 8"/>
            <p:cNvCxnSpPr>
              <a:stCxn id="19" idx="1"/>
            </p:cNvCxnSpPr>
            <p:nvPr/>
          </p:nvCxnSpPr>
          <p:spPr>
            <a:xfrm flipH="1">
              <a:off x="2539112" y="2578660"/>
              <a:ext cx="1612266" cy="766691"/>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2" descr="https://2.bp.blogspot.com/-Gs4MgMoRfwI/Ur1HRZ-odII/AAAAAAAAcdc/-ROKSGsN61Y/s800/atm_woman.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1347" t="17925" r="62135" b="75966"/>
            <a:stretch/>
          </p:blipFill>
          <p:spPr bwMode="auto">
            <a:xfrm rot="496900">
              <a:off x="2208624" y="3001430"/>
              <a:ext cx="163025" cy="15919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2.bp.blogspot.com/-Gs4MgMoRfwI/Ur1HRZ-odII/AAAAAAAAcdc/-ROKSGsN61Y/s800/atm_woman.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4099" t="17425" r="47452" b="77134"/>
            <a:stretch/>
          </p:blipFill>
          <p:spPr bwMode="auto">
            <a:xfrm rot="496900">
              <a:off x="2528149" y="3028518"/>
              <a:ext cx="173769" cy="157068"/>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直線矢印コネクタ 16"/>
            <p:cNvCxnSpPr>
              <a:stCxn id="20" idx="1"/>
            </p:cNvCxnSpPr>
            <p:nvPr/>
          </p:nvCxnSpPr>
          <p:spPr>
            <a:xfrm flipH="1" flipV="1">
              <a:off x="2517744" y="3668470"/>
              <a:ext cx="1633634" cy="560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3" name="Picture 4" descr="https://3.bp.blogspot.com/-nct-GK6ma7E/USNoTT_JY6I/AAAAAAAANUQ/UOtMVivxkZU/s1600/money_satsutab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21502" y="3080884"/>
            <a:ext cx="2790825" cy="176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5801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論理演算子 </a:t>
            </a:r>
            <a:r>
              <a:rPr lang="en-US" altLang="ja-JP" dirty="0"/>
              <a:t>OR(</a:t>
            </a:r>
            <a:r>
              <a:rPr lang="ja-JP" altLang="en-US" dirty="0"/>
              <a:t>論理和</a:t>
            </a:r>
            <a:r>
              <a:rPr lang="en-US" altLang="ja-JP" dirty="0"/>
              <a:t>)</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59</a:t>
            </a:fld>
            <a:endParaRPr kumimoji="1" lang="ja-JP" altLang="en-US"/>
          </a:p>
        </p:txBody>
      </p:sp>
      <p:sp>
        <p:nvSpPr>
          <p:cNvPr id="5" name="コンテンツ プレースホルダー 2"/>
          <p:cNvSpPr>
            <a:spLocks noGrp="1"/>
          </p:cNvSpPr>
          <p:nvPr>
            <p:ph idx="1"/>
          </p:nvPr>
        </p:nvSpPr>
        <p:spPr>
          <a:xfrm>
            <a:off x="438542" y="1378172"/>
            <a:ext cx="11523260" cy="1503924"/>
          </a:xfrm>
        </p:spPr>
        <p:txBody>
          <a:bodyPr>
            <a:normAutofit/>
          </a:bodyPr>
          <a:lstStyle/>
          <a:p>
            <a:pPr marL="0" indent="0">
              <a:buNone/>
            </a:pPr>
            <a:r>
              <a:rPr lang="ja-JP" altLang="en-US" sz="4000" dirty="0"/>
              <a:t>「〇〇</a:t>
            </a:r>
            <a:r>
              <a:rPr lang="ja-JP" altLang="en-US" sz="4000" dirty="0">
                <a:solidFill>
                  <a:srgbClr val="FF0000"/>
                </a:solidFill>
              </a:rPr>
              <a:t>または</a:t>
            </a:r>
            <a:r>
              <a:rPr lang="ja-JP" altLang="en-US" sz="4000" dirty="0"/>
              <a:t>△△の時 □□」という条件を作る演算子</a:t>
            </a:r>
            <a:endParaRPr lang="en-US" altLang="ja-JP" sz="4000" dirty="0"/>
          </a:p>
          <a:p>
            <a:pPr marL="457200" lvl="1" indent="0">
              <a:buNone/>
            </a:pPr>
            <a:r>
              <a:rPr lang="ja-JP" altLang="en-US" sz="3600" dirty="0"/>
              <a:t>例</a:t>
            </a:r>
            <a:r>
              <a:rPr lang="en-US" altLang="ja-JP" sz="3600" dirty="0"/>
              <a:t>:</a:t>
            </a:r>
            <a:r>
              <a:rPr lang="ja-JP" altLang="en-US" sz="3600" dirty="0"/>
              <a:t>悲しい </a:t>
            </a:r>
            <a:r>
              <a:rPr lang="ja-JP" altLang="en-US" sz="3600" dirty="0">
                <a:solidFill>
                  <a:srgbClr val="FF0000"/>
                </a:solidFill>
              </a:rPr>
              <a:t>または</a:t>
            </a:r>
            <a:r>
              <a:rPr lang="ja-JP" altLang="en-US" sz="3600" dirty="0"/>
              <a:t> 嬉しい 時 お酒を飲む</a:t>
            </a:r>
            <a:endParaRPr kumimoji="1" lang="en-US" altLang="ja-JP" sz="3600" dirty="0"/>
          </a:p>
        </p:txBody>
      </p:sp>
      <p:graphicFrame>
        <p:nvGraphicFramePr>
          <p:cNvPr id="7" name="表 6"/>
          <p:cNvGraphicFramePr>
            <a:graphicFrameLocks noGrp="1"/>
          </p:cNvGraphicFramePr>
          <p:nvPr>
            <p:extLst>
              <p:ext uri="{D42A27DB-BD31-4B8C-83A1-F6EECF244321}">
                <p14:modId xmlns:p14="http://schemas.microsoft.com/office/powerpoint/2010/main" val="2161985142"/>
              </p:ext>
            </p:extLst>
          </p:nvPr>
        </p:nvGraphicFramePr>
        <p:xfrm>
          <a:off x="3692705" y="3343761"/>
          <a:ext cx="4323657" cy="2498565"/>
        </p:xfrm>
        <a:graphic>
          <a:graphicData uri="http://schemas.openxmlformats.org/drawingml/2006/table">
            <a:tbl>
              <a:tblPr firstRow="1" bandRow="1">
                <a:tableStyleId>{7E9639D4-E3E2-4D34-9284-5A2195B3D0D7}</a:tableStyleId>
              </a:tblPr>
              <a:tblGrid>
                <a:gridCol w="1441219">
                  <a:extLst>
                    <a:ext uri="{9D8B030D-6E8A-4147-A177-3AD203B41FA5}">
                      <a16:colId xmlns:a16="http://schemas.microsoft.com/office/drawing/2014/main" val="1170985332"/>
                    </a:ext>
                  </a:extLst>
                </a:gridCol>
                <a:gridCol w="1441219">
                  <a:extLst>
                    <a:ext uri="{9D8B030D-6E8A-4147-A177-3AD203B41FA5}">
                      <a16:colId xmlns:a16="http://schemas.microsoft.com/office/drawing/2014/main" val="1858622148"/>
                    </a:ext>
                  </a:extLst>
                </a:gridCol>
                <a:gridCol w="1441219">
                  <a:extLst>
                    <a:ext uri="{9D8B030D-6E8A-4147-A177-3AD203B41FA5}">
                      <a16:colId xmlns:a16="http://schemas.microsoft.com/office/drawing/2014/main" val="2227300881"/>
                    </a:ext>
                  </a:extLst>
                </a:gridCol>
              </a:tblGrid>
              <a:tr h="499713">
                <a:tc>
                  <a:txBody>
                    <a:bodyPr/>
                    <a:lstStyle/>
                    <a:p>
                      <a:pPr algn="ctr"/>
                      <a:r>
                        <a:rPr kumimoji="1" lang="ja-JP" altLang="en-US" sz="24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rPr>
                        <a:t>条件</a:t>
                      </a:r>
                      <a:r>
                        <a:rPr kumimoji="1" lang="en-US" altLang="ja-JP" sz="24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rPr>
                        <a:t>1</a:t>
                      </a:r>
                      <a:endParaRPr kumimoji="1" lang="ja-JP" altLang="en-US" sz="24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kumimoji="1" lang="ja-JP" altLang="en-US" sz="24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rPr>
                        <a:t>条件</a:t>
                      </a:r>
                      <a:r>
                        <a:rPr kumimoji="1" lang="en-US" altLang="ja-JP" sz="24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rPr>
                        <a:t>2</a:t>
                      </a:r>
                      <a:endParaRPr kumimoji="1" lang="ja-JP" altLang="en-US" sz="24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kumimoji="1" lang="ja-JP" altLang="en-US" sz="24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rPr>
                        <a:t>結果</a:t>
                      </a:r>
                      <a:endParaRPr kumimoji="1" lang="en-US" altLang="ja-JP" sz="2400" dirty="0">
                        <a:solidFill>
                          <a:schemeClr val="bg1"/>
                        </a:solidFill>
                        <a:latin typeface="Tahoma" panose="020B0604030504040204" pitchFamily="34" charset="0"/>
                        <a:ea typeface="Tahoma" panose="020B0604030504040204" pitchFamily="34" charset="0"/>
                        <a:cs typeface="Tahoma" panose="020B0604030504040204" pitchFamily="34" charset="0"/>
                      </a:endParaRPr>
                    </a:p>
                  </a:txBody>
                  <a:tcPr marL="120855" marR="120855" marT="60428" marB="60428">
                    <a:lnL w="571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3513899213"/>
                  </a:ext>
                </a:extLst>
              </a:tr>
              <a:tr h="499713">
                <a:tc>
                  <a:txBody>
                    <a:bodyPr/>
                    <a:lstStyle/>
                    <a:p>
                      <a:pPr algn="ctr"/>
                      <a:r>
                        <a:rPr kumimoji="1" lang="ja-JP" altLang="en-US"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rPr>
                        <a:t>偽</a:t>
                      </a:r>
                    </a:p>
                  </a:txBody>
                  <a:tcPr marL="120855" marR="120855" marT="60428" marB="60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rPr>
                        <a:t>偽</a:t>
                      </a:r>
                    </a:p>
                  </a:txBody>
                  <a:tcPr marL="120855" marR="120855" marT="60428" marB="60428">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rPr>
                        <a:t>偽</a:t>
                      </a:r>
                    </a:p>
                  </a:txBody>
                  <a:tcPr marL="120855" marR="120855" marT="60428" marB="60428">
                    <a:lnL w="571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4377445"/>
                  </a:ext>
                </a:extLst>
              </a:tr>
              <a:tr h="499713">
                <a:tc>
                  <a:txBody>
                    <a:bodyPr/>
                    <a:lstStyle/>
                    <a:p>
                      <a:pPr algn="ctr"/>
                      <a:r>
                        <a:rPr kumimoji="1" lang="ja-JP" altLang="en-US"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rPr>
                        <a:t>偽</a:t>
                      </a:r>
                    </a:p>
                  </a:txBody>
                  <a:tcPr marL="120855" marR="120855" marT="60428" marB="60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真</a:t>
                      </a:r>
                    </a:p>
                  </a:txBody>
                  <a:tcPr marL="120855" marR="120855" marT="60428" marB="60428">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真</a:t>
                      </a:r>
                    </a:p>
                  </a:txBody>
                  <a:tcPr marL="120855" marR="120855" marT="60428" marB="60428">
                    <a:lnL w="571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1609539"/>
                  </a:ext>
                </a:extLst>
              </a:tr>
              <a:tr h="499713">
                <a:tc>
                  <a:txBody>
                    <a:bodyPr/>
                    <a:lstStyle/>
                    <a:p>
                      <a:pPr algn="ctr"/>
                      <a:r>
                        <a:rPr kumimoji="1"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真</a:t>
                      </a:r>
                    </a:p>
                  </a:txBody>
                  <a:tcPr marL="120855" marR="120855" marT="60428" marB="60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rPr>
                        <a:t>偽</a:t>
                      </a:r>
                    </a:p>
                  </a:txBody>
                  <a:tcPr marL="120855" marR="120855" marT="60428" marB="60428">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真</a:t>
                      </a:r>
                    </a:p>
                  </a:txBody>
                  <a:tcPr marL="120855" marR="120855" marT="60428" marB="60428">
                    <a:lnL w="571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7095075"/>
                  </a:ext>
                </a:extLst>
              </a:tr>
              <a:tr h="499713">
                <a:tc>
                  <a:txBody>
                    <a:bodyPr/>
                    <a:lstStyle/>
                    <a:p>
                      <a:pPr algn="ctr"/>
                      <a:r>
                        <a:rPr kumimoji="1"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真</a:t>
                      </a:r>
                    </a:p>
                  </a:txBody>
                  <a:tcPr marL="120855" marR="120855" marT="60428" marB="60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真</a:t>
                      </a:r>
                    </a:p>
                  </a:txBody>
                  <a:tcPr marL="120855" marR="120855" marT="60428" marB="60428">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真</a:t>
                      </a:r>
                      <a:endParaRPr kumimoji="1" lang="en-US" altLang="ja-JP"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20855" marR="120855" marT="60428" marB="60428">
                    <a:lnL w="571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1988250"/>
                  </a:ext>
                </a:extLst>
              </a:tr>
            </a:tbl>
          </a:graphicData>
        </a:graphic>
      </p:graphicFrame>
      <p:sp>
        <p:nvSpPr>
          <p:cNvPr id="8" name="テキスト ボックス 7"/>
          <p:cNvSpPr txBox="1"/>
          <p:nvPr/>
        </p:nvSpPr>
        <p:spPr>
          <a:xfrm>
            <a:off x="4766683" y="2882096"/>
            <a:ext cx="2175705" cy="461665"/>
          </a:xfrm>
          <a:prstGeom prst="rect">
            <a:avLst/>
          </a:prstGeom>
          <a:noFill/>
        </p:spPr>
        <p:txBody>
          <a:bodyPr wrap="square" rtlCol="0">
            <a:spAutoFit/>
          </a:bodyPr>
          <a:lstStyle/>
          <a:p>
            <a:r>
              <a:rPr lang="en-US" altLang="ja-JP" sz="2400" dirty="0">
                <a:latin typeface="Tahoma" panose="020B0604030504040204" pitchFamily="34" charset="0"/>
                <a:ea typeface="Tahoma" panose="020B0604030504040204" pitchFamily="34" charset="0"/>
                <a:cs typeface="Tahoma" panose="020B0604030504040204" pitchFamily="34" charset="0"/>
              </a:rPr>
              <a:t>OR</a:t>
            </a:r>
            <a:r>
              <a:rPr kumimoji="1" lang="ja-JP" altLang="en-US" sz="2400" dirty="0">
                <a:latin typeface="Tahoma" panose="020B0604030504040204" pitchFamily="34" charset="0"/>
                <a:ea typeface="UD デジタル 教科書体 NK-R" panose="02020400000000000000" pitchFamily="18" charset="-128"/>
                <a:cs typeface="Tahoma" panose="020B0604030504040204" pitchFamily="34" charset="0"/>
              </a:rPr>
              <a:t>の</a:t>
            </a:r>
            <a:r>
              <a:rPr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真理値表</a:t>
            </a:r>
            <a:endParaRPr kumimoji="1"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0" name="コンテンツ プレースホルダー 2"/>
          <p:cNvSpPr txBox="1">
            <a:spLocks/>
          </p:cNvSpPr>
          <p:nvPr/>
        </p:nvSpPr>
        <p:spPr>
          <a:xfrm>
            <a:off x="2872450" y="6038358"/>
            <a:ext cx="6447099" cy="724994"/>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t>条件を</a:t>
            </a:r>
            <a:r>
              <a:rPr lang="ja-JP" altLang="en-US" dirty="0">
                <a:solidFill>
                  <a:srgbClr val="FF0000"/>
                </a:solidFill>
              </a:rPr>
              <a:t>広げたいとき</a:t>
            </a:r>
            <a:r>
              <a:rPr lang="ja-JP" altLang="en-US" dirty="0"/>
              <a:t>に使用する</a:t>
            </a:r>
            <a:endParaRPr lang="en-US" altLang="ja-JP" sz="3600" dirty="0">
              <a:solidFill>
                <a:srgbClr val="FF0000"/>
              </a:solidFill>
            </a:endParaRPr>
          </a:p>
        </p:txBody>
      </p:sp>
      <mc:AlternateContent xmlns:mc="http://schemas.openxmlformats.org/markup-compatibility/2006" xmlns:p14="http://schemas.microsoft.com/office/powerpoint/2010/main">
        <mc:Choice Requires="p14">
          <p:contentPart p14:bwMode="auto" r:id="rId2">
            <p14:nvContentPartPr>
              <p14:cNvPr id="3" name="インク 2">
                <a:extLst>
                  <a:ext uri="{FF2B5EF4-FFF2-40B4-BE49-F238E27FC236}">
                    <a16:creationId xmlns:a16="http://schemas.microsoft.com/office/drawing/2014/main" id="{0B3167AD-1211-4D7E-85E9-E74CC5F6DDAD}"/>
                  </a:ext>
                </a:extLst>
              </p14:cNvPr>
              <p14:cNvContentPartPr/>
              <p14:nvPr/>
            </p14:nvContentPartPr>
            <p14:xfrm>
              <a:off x="8091360" y="4298040"/>
              <a:ext cx="2489760" cy="1613880"/>
            </p14:xfrm>
          </p:contentPart>
        </mc:Choice>
        <mc:Fallback xmlns="">
          <p:pic>
            <p:nvPicPr>
              <p:cNvPr id="3" name="インク 2">
                <a:extLst>
                  <a:ext uri="{FF2B5EF4-FFF2-40B4-BE49-F238E27FC236}">
                    <a16:creationId xmlns:a16="http://schemas.microsoft.com/office/drawing/2014/main" id="{0B3167AD-1211-4D7E-85E9-E74CC5F6DDAD}"/>
                  </a:ext>
                </a:extLst>
              </p:cNvPr>
              <p:cNvPicPr/>
              <p:nvPr/>
            </p:nvPicPr>
            <p:blipFill>
              <a:blip r:embed="rId3"/>
              <a:stretch>
                <a:fillRect/>
              </a:stretch>
            </p:blipFill>
            <p:spPr>
              <a:xfrm>
                <a:off x="8082000" y="4288680"/>
                <a:ext cx="2508480" cy="1632600"/>
              </a:xfrm>
              <a:prstGeom prst="rect">
                <a:avLst/>
              </a:prstGeom>
            </p:spPr>
          </p:pic>
        </mc:Fallback>
      </mc:AlternateContent>
    </p:spTree>
    <p:extLst>
      <p:ext uri="{BB962C8B-B14F-4D97-AF65-F5344CB8AC3E}">
        <p14:creationId xmlns:p14="http://schemas.microsoft.com/office/powerpoint/2010/main" val="972314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a:t>概要：データベース</a:t>
            </a:r>
            <a:r>
              <a:rPr lang="ja-JP" altLang="en-US" dirty="0"/>
              <a:t>ってなに</a:t>
            </a:r>
            <a:endParaRPr kumimoji="1" lang="ja-JP" altLang="en-US" dirty="0"/>
          </a:p>
        </p:txBody>
      </p:sp>
      <p:pic>
        <p:nvPicPr>
          <p:cNvPr id="4" name="Picture 4" descr="https://pictogram2.com/p/p0147/6.png"/>
          <p:cNvPicPr>
            <a:picLocks noChangeAspect="1" noChangeArrowheads="1"/>
          </p:cNvPicPr>
          <p:nvPr/>
        </p:nvPicPr>
        <p:blipFill rotWithShape="1">
          <a:blip r:embed="rId2">
            <a:extLst>
              <a:ext uri="{28A0092B-C50C-407E-A947-70E740481C1C}">
                <a14:useLocalDpi xmlns:a14="http://schemas.microsoft.com/office/drawing/2010/main" val="0"/>
              </a:ext>
            </a:extLst>
          </a:blip>
          <a:srcRect l="35031" r="36702"/>
          <a:stretch/>
        </p:blipFill>
        <p:spPr bwMode="auto">
          <a:xfrm>
            <a:off x="10678886" y="2082800"/>
            <a:ext cx="1349828" cy="477520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グループ化 11"/>
          <p:cNvGrpSpPr/>
          <p:nvPr/>
        </p:nvGrpSpPr>
        <p:grpSpPr>
          <a:xfrm>
            <a:off x="116115" y="2082800"/>
            <a:ext cx="9354458" cy="4686391"/>
            <a:chOff x="0" y="1959428"/>
            <a:chExt cx="9354458" cy="4686391"/>
          </a:xfrm>
        </p:grpSpPr>
        <p:grpSp>
          <p:nvGrpSpPr>
            <p:cNvPr id="11" name="グループ化 10"/>
            <p:cNvGrpSpPr/>
            <p:nvPr/>
          </p:nvGrpSpPr>
          <p:grpSpPr>
            <a:xfrm>
              <a:off x="4677229" y="1959428"/>
              <a:ext cx="4677229" cy="4686391"/>
              <a:chOff x="4677229" y="1959428"/>
              <a:chExt cx="4677229" cy="4686391"/>
            </a:xfrm>
          </p:grpSpPr>
          <p:sp>
            <p:nvSpPr>
              <p:cNvPr id="6" name="テキスト ボックス 5"/>
              <p:cNvSpPr txBox="1"/>
              <p:nvPr/>
            </p:nvSpPr>
            <p:spPr>
              <a:xfrm>
                <a:off x="4677229" y="1959428"/>
                <a:ext cx="4677229" cy="584775"/>
              </a:xfrm>
              <a:prstGeom prst="rect">
                <a:avLst/>
              </a:prstGeom>
              <a:noFill/>
            </p:spPr>
            <p:txBody>
              <a:bodyPr wrap="square" rtlCol="0">
                <a:spAutoFit/>
              </a:bodyPr>
              <a:lstStyle/>
              <a:p>
                <a:pPr algn="ctr"/>
                <a:r>
                  <a:rPr lang="ja-JP" altLang="en-US" sz="3200" dirty="0">
                    <a:latin typeface="UD デジタル 教科書体 NK-R" panose="02020400000000000000" pitchFamily="18" charset="-128"/>
                    <a:ea typeface="UD デジタル 教科書体 NK-R" panose="02020400000000000000" pitchFamily="18" charset="-128"/>
                  </a:rPr>
                  <a:t>どこで使う</a:t>
                </a:r>
                <a:r>
                  <a:rPr kumimoji="1" lang="ja-JP" altLang="en-US" sz="3200" dirty="0">
                    <a:latin typeface="UD デジタル 教科書体 NK-R" panose="02020400000000000000" pitchFamily="18" charset="-128"/>
                    <a:ea typeface="UD デジタル 教科書体 NK-R" panose="02020400000000000000" pitchFamily="18" charset="-128"/>
                  </a:rPr>
                  <a:t>？</a:t>
                </a:r>
              </a:p>
            </p:txBody>
          </p:sp>
          <p:sp>
            <p:nvSpPr>
              <p:cNvPr id="8" name="テキスト ボックス 7"/>
              <p:cNvSpPr txBox="1"/>
              <p:nvPr/>
            </p:nvSpPr>
            <p:spPr>
              <a:xfrm>
                <a:off x="4677229" y="2613946"/>
                <a:ext cx="4677229" cy="4031873"/>
              </a:xfrm>
              <a:prstGeom prst="rect">
                <a:avLst/>
              </a:prstGeom>
              <a:noFill/>
            </p:spPr>
            <p:txBody>
              <a:bodyPr wrap="square" rtlCol="0">
                <a:spAutoFit/>
              </a:bodyPr>
              <a:lstStyle/>
              <a:p>
                <a:pPr marL="457200" indent="-457200">
                  <a:buFont typeface="Arial" panose="020B0604020202020204" pitchFamily="34" charset="0"/>
                  <a:buChar char="•"/>
                </a:pPr>
                <a:endParaRPr lang="en-US" altLang="ja-JP" sz="3200" dirty="0">
                  <a:latin typeface="UD デジタル 教科書体 NK-R" panose="02020400000000000000" pitchFamily="18" charset="-128"/>
                  <a:ea typeface="UD デジタル 教科書体 NK-R" panose="02020400000000000000" pitchFamily="18" charset="-128"/>
                </a:endParaRPr>
              </a:p>
              <a:p>
                <a:pPr marL="457200" indent="-457200">
                  <a:buFont typeface="Arial" panose="020B0604020202020204" pitchFamily="34" charset="0"/>
                  <a:buChar char="•"/>
                </a:pPr>
                <a:endParaRPr kumimoji="1" lang="en-US" altLang="ja-JP" sz="3200" dirty="0">
                  <a:latin typeface="UD デジタル 教科書体 NK-R" panose="02020400000000000000" pitchFamily="18" charset="-128"/>
                  <a:ea typeface="UD デジタル 教科書体 NK-R" panose="02020400000000000000" pitchFamily="18" charset="-128"/>
                </a:endParaRPr>
              </a:p>
              <a:p>
                <a:pPr marL="457200" indent="-457200">
                  <a:buFont typeface="Arial" panose="020B0604020202020204" pitchFamily="34" charset="0"/>
                  <a:buChar char="•"/>
                </a:pPr>
                <a:endParaRPr lang="en-US" altLang="ja-JP" sz="3200" dirty="0">
                  <a:latin typeface="UD デジタル 教科書体 NK-R" panose="02020400000000000000" pitchFamily="18" charset="-128"/>
                  <a:ea typeface="UD デジタル 教科書体 NK-R" panose="02020400000000000000" pitchFamily="18" charset="-128"/>
                </a:endParaRPr>
              </a:p>
              <a:p>
                <a:pPr marL="457200" indent="-457200">
                  <a:buFont typeface="Arial" panose="020B0604020202020204" pitchFamily="34" charset="0"/>
                  <a:buChar char="•"/>
                </a:pPr>
                <a:endParaRPr kumimoji="1" lang="en-US" altLang="ja-JP" sz="3200" dirty="0">
                  <a:latin typeface="UD デジタル 教科書体 NK-R" panose="02020400000000000000" pitchFamily="18" charset="-128"/>
                  <a:ea typeface="UD デジタル 教科書体 NK-R" panose="02020400000000000000" pitchFamily="18" charset="-128"/>
                </a:endParaRPr>
              </a:p>
              <a:p>
                <a:pPr marL="457200" indent="-457200">
                  <a:buFont typeface="Arial" panose="020B0604020202020204" pitchFamily="34" charset="0"/>
                  <a:buChar char="•"/>
                </a:pPr>
                <a:endParaRPr lang="en-US" altLang="ja-JP" sz="3200" dirty="0">
                  <a:latin typeface="UD デジタル 教科書体 NK-R" panose="02020400000000000000" pitchFamily="18" charset="-128"/>
                  <a:ea typeface="UD デジタル 教科書体 NK-R" panose="02020400000000000000" pitchFamily="18" charset="-128"/>
                </a:endParaRPr>
              </a:p>
              <a:p>
                <a:pPr marL="457200" indent="-457200">
                  <a:buFont typeface="Arial" panose="020B0604020202020204" pitchFamily="34" charset="0"/>
                  <a:buChar char="•"/>
                </a:pPr>
                <a:endParaRPr kumimoji="1" lang="en-US" altLang="ja-JP" sz="3200" dirty="0">
                  <a:latin typeface="UD デジタル 教科書体 NK-R" panose="02020400000000000000" pitchFamily="18" charset="-128"/>
                  <a:ea typeface="UD デジタル 教科書体 NK-R" panose="02020400000000000000" pitchFamily="18" charset="-128"/>
                </a:endParaRPr>
              </a:p>
              <a:p>
                <a:pPr marL="457200" indent="-457200">
                  <a:buFont typeface="Arial" panose="020B0604020202020204" pitchFamily="34" charset="0"/>
                  <a:buChar char="•"/>
                </a:pPr>
                <a:endParaRPr lang="en-US" altLang="ja-JP" sz="3200" dirty="0">
                  <a:latin typeface="UD デジタル 教科書体 NK-R" panose="02020400000000000000" pitchFamily="18" charset="-128"/>
                  <a:ea typeface="UD デジタル 教科書体 NK-R" panose="02020400000000000000" pitchFamily="18" charset="-128"/>
                </a:endParaRPr>
              </a:p>
              <a:p>
                <a:pPr marL="457200" indent="-457200">
                  <a:buFont typeface="Arial" panose="020B0604020202020204" pitchFamily="34" charset="0"/>
                  <a:buChar char="•"/>
                </a:pPr>
                <a:endParaRPr kumimoji="1" lang="ja-JP" altLang="en-US" sz="3200" dirty="0">
                  <a:latin typeface="UD デジタル 教科書体 NK-R" panose="02020400000000000000" pitchFamily="18" charset="-128"/>
                  <a:ea typeface="UD デジタル 教科書体 NK-R" panose="02020400000000000000" pitchFamily="18" charset="-128"/>
                </a:endParaRPr>
              </a:p>
            </p:txBody>
          </p:sp>
        </p:grpSp>
        <p:grpSp>
          <p:nvGrpSpPr>
            <p:cNvPr id="10" name="グループ化 9"/>
            <p:cNvGrpSpPr/>
            <p:nvPr/>
          </p:nvGrpSpPr>
          <p:grpSpPr>
            <a:xfrm>
              <a:off x="0" y="1959429"/>
              <a:ext cx="4677229" cy="4666218"/>
              <a:chOff x="0" y="1959429"/>
              <a:chExt cx="4677229" cy="4666218"/>
            </a:xfrm>
          </p:grpSpPr>
          <p:sp>
            <p:nvSpPr>
              <p:cNvPr id="5" name="テキスト ボックス 4"/>
              <p:cNvSpPr txBox="1"/>
              <p:nvPr/>
            </p:nvSpPr>
            <p:spPr>
              <a:xfrm>
                <a:off x="0" y="1959429"/>
                <a:ext cx="4677229" cy="584775"/>
              </a:xfrm>
              <a:prstGeom prst="rect">
                <a:avLst/>
              </a:prstGeom>
              <a:noFill/>
            </p:spPr>
            <p:txBody>
              <a:bodyPr wrap="square" rtlCol="0">
                <a:spAutoFit/>
              </a:bodyPr>
              <a:lstStyle/>
              <a:p>
                <a:pPr algn="ctr"/>
                <a:r>
                  <a:rPr kumimoji="1" lang="ja-JP" altLang="en-US" sz="3200" dirty="0">
                    <a:latin typeface="UD デジタル 教科書体 NK-R" panose="02020400000000000000" pitchFamily="18" charset="-128"/>
                    <a:ea typeface="UD デジタル 教科書体 NK-R" panose="02020400000000000000" pitchFamily="18" charset="-128"/>
                  </a:rPr>
                  <a:t>何？</a:t>
                </a:r>
              </a:p>
            </p:txBody>
          </p:sp>
          <p:sp>
            <p:nvSpPr>
              <p:cNvPr id="9" name="テキスト ボックス 8"/>
              <p:cNvSpPr txBox="1"/>
              <p:nvPr/>
            </p:nvSpPr>
            <p:spPr>
              <a:xfrm>
                <a:off x="0" y="2593774"/>
                <a:ext cx="4677229" cy="4031873"/>
              </a:xfrm>
              <a:prstGeom prst="rect">
                <a:avLst/>
              </a:prstGeom>
              <a:noFill/>
            </p:spPr>
            <p:txBody>
              <a:bodyPr wrap="square" rtlCol="0">
                <a:spAutoFit/>
              </a:bodyPr>
              <a:lstStyle/>
              <a:p>
                <a:pPr marL="457200" indent="-457200">
                  <a:buFont typeface="Arial" panose="020B0604020202020204" pitchFamily="34" charset="0"/>
                  <a:buChar char="•"/>
                </a:pPr>
                <a:endParaRPr lang="en-US" altLang="ja-JP" sz="3200" dirty="0">
                  <a:latin typeface="UD デジタル 教科書体 NK-R" panose="02020400000000000000" pitchFamily="18" charset="-128"/>
                  <a:ea typeface="UD デジタル 教科書体 NK-R" panose="02020400000000000000" pitchFamily="18" charset="-128"/>
                </a:endParaRPr>
              </a:p>
              <a:p>
                <a:pPr marL="457200" indent="-457200">
                  <a:buFont typeface="Arial" panose="020B0604020202020204" pitchFamily="34" charset="0"/>
                  <a:buChar char="•"/>
                </a:pPr>
                <a:endParaRPr kumimoji="1" lang="en-US" altLang="ja-JP" sz="3200" dirty="0">
                  <a:latin typeface="UD デジタル 教科書体 NK-R" panose="02020400000000000000" pitchFamily="18" charset="-128"/>
                  <a:ea typeface="UD デジタル 教科書体 NK-R" panose="02020400000000000000" pitchFamily="18" charset="-128"/>
                </a:endParaRPr>
              </a:p>
              <a:p>
                <a:pPr marL="457200" indent="-457200">
                  <a:buFont typeface="Arial" panose="020B0604020202020204" pitchFamily="34" charset="0"/>
                  <a:buChar char="•"/>
                </a:pPr>
                <a:endParaRPr lang="en-US" altLang="ja-JP" sz="3200" dirty="0">
                  <a:latin typeface="UD デジタル 教科書体 NK-R" panose="02020400000000000000" pitchFamily="18" charset="-128"/>
                  <a:ea typeface="UD デジタル 教科書体 NK-R" panose="02020400000000000000" pitchFamily="18" charset="-128"/>
                </a:endParaRPr>
              </a:p>
              <a:p>
                <a:pPr marL="457200" indent="-457200">
                  <a:buFont typeface="Arial" panose="020B0604020202020204" pitchFamily="34" charset="0"/>
                  <a:buChar char="•"/>
                </a:pPr>
                <a:endParaRPr kumimoji="1" lang="en-US" altLang="ja-JP" sz="3200" dirty="0">
                  <a:latin typeface="UD デジタル 教科書体 NK-R" panose="02020400000000000000" pitchFamily="18" charset="-128"/>
                  <a:ea typeface="UD デジタル 教科書体 NK-R" panose="02020400000000000000" pitchFamily="18" charset="-128"/>
                </a:endParaRPr>
              </a:p>
              <a:p>
                <a:pPr marL="457200" indent="-457200">
                  <a:buFont typeface="Arial" panose="020B0604020202020204" pitchFamily="34" charset="0"/>
                  <a:buChar char="•"/>
                </a:pPr>
                <a:endParaRPr lang="en-US" altLang="ja-JP" sz="3200" dirty="0">
                  <a:latin typeface="UD デジタル 教科書体 NK-R" panose="02020400000000000000" pitchFamily="18" charset="-128"/>
                  <a:ea typeface="UD デジタル 教科書体 NK-R" panose="02020400000000000000" pitchFamily="18" charset="-128"/>
                </a:endParaRPr>
              </a:p>
              <a:p>
                <a:pPr marL="457200" indent="-457200">
                  <a:buFont typeface="Arial" panose="020B0604020202020204" pitchFamily="34" charset="0"/>
                  <a:buChar char="•"/>
                </a:pPr>
                <a:endParaRPr kumimoji="1" lang="en-US" altLang="ja-JP" sz="3200" dirty="0">
                  <a:latin typeface="UD デジタル 教科書体 NK-R" panose="02020400000000000000" pitchFamily="18" charset="-128"/>
                  <a:ea typeface="UD デジタル 教科書体 NK-R" panose="02020400000000000000" pitchFamily="18" charset="-128"/>
                </a:endParaRPr>
              </a:p>
              <a:p>
                <a:pPr marL="457200" indent="-457200">
                  <a:buFont typeface="Arial" panose="020B0604020202020204" pitchFamily="34" charset="0"/>
                  <a:buChar char="•"/>
                </a:pPr>
                <a:endParaRPr lang="en-US" altLang="ja-JP" sz="3200" dirty="0">
                  <a:latin typeface="UD デジタル 教科書体 NK-R" panose="02020400000000000000" pitchFamily="18" charset="-128"/>
                  <a:ea typeface="UD デジタル 教科書体 NK-R" panose="02020400000000000000" pitchFamily="18" charset="-128"/>
                </a:endParaRPr>
              </a:p>
              <a:p>
                <a:pPr marL="457200" indent="-457200">
                  <a:buFont typeface="Arial" panose="020B0604020202020204" pitchFamily="34" charset="0"/>
                  <a:buChar char="•"/>
                </a:pPr>
                <a:endParaRPr kumimoji="1" lang="ja-JP" altLang="en-US" sz="3200" dirty="0">
                  <a:latin typeface="UD デジタル 教科書体 NK-R" panose="02020400000000000000" pitchFamily="18" charset="-128"/>
                  <a:ea typeface="UD デジタル 教科書体 NK-R" panose="02020400000000000000" pitchFamily="18" charset="-128"/>
                </a:endParaRPr>
              </a:p>
            </p:txBody>
          </p:sp>
        </p:grpSp>
      </p:grpSp>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t>6</a:t>
            </a:fld>
            <a:endParaRPr kumimoji="1" lang="ja-JP" altLang="en-US"/>
          </a:p>
        </p:txBody>
      </p:sp>
      <mc:AlternateContent xmlns:mc="http://schemas.openxmlformats.org/markup-compatibility/2006" xmlns:p14="http://schemas.microsoft.com/office/powerpoint/2010/main">
        <mc:Choice Requires="p14">
          <p:contentPart p14:bwMode="auto" r:id="rId3">
            <p14:nvContentPartPr>
              <p14:cNvPr id="7" name="インク 6">
                <a:extLst>
                  <a:ext uri="{FF2B5EF4-FFF2-40B4-BE49-F238E27FC236}">
                    <a16:creationId xmlns:a16="http://schemas.microsoft.com/office/drawing/2014/main" id="{7F4E821B-7F6A-4A8D-AE7F-A0ED0E97F009}"/>
                  </a:ext>
                </a:extLst>
              </p14:cNvPr>
              <p14:cNvContentPartPr/>
              <p14:nvPr/>
            </p14:nvContentPartPr>
            <p14:xfrm>
              <a:off x="1892520" y="2558160"/>
              <a:ext cx="5792400" cy="1698120"/>
            </p14:xfrm>
          </p:contentPart>
        </mc:Choice>
        <mc:Fallback xmlns="">
          <p:pic>
            <p:nvPicPr>
              <p:cNvPr id="7" name="インク 6">
                <a:extLst>
                  <a:ext uri="{FF2B5EF4-FFF2-40B4-BE49-F238E27FC236}">
                    <a16:creationId xmlns:a16="http://schemas.microsoft.com/office/drawing/2014/main" id="{7F4E821B-7F6A-4A8D-AE7F-A0ED0E97F009}"/>
                  </a:ext>
                </a:extLst>
              </p:cNvPr>
              <p:cNvPicPr/>
              <p:nvPr/>
            </p:nvPicPr>
            <p:blipFill>
              <a:blip r:embed="rId4"/>
              <a:stretch>
                <a:fillRect/>
              </a:stretch>
            </p:blipFill>
            <p:spPr>
              <a:xfrm>
                <a:off x="1883160" y="2548800"/>
                <a:ext cx="5811120" cy="1716840"/>
              </a:xfrm>
              <a:prstGeom prst="rect">
                <a:avLst/>
              </a:prstGeom>
            </p:spPr>
          </p:pic>
        </mc:Fallback>
      </mc:AlternateContent>
    </p:spTree>
    <p:extLst>
      <p:ext uri="{BB962C8B-B14F-4D97-AF65-F5344CB8AC3E}">
        <p14:creationId xmlns:p14="http://schemas.microsoft.com/office/powerpoint/2010/main" val="42290855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論理演算子 </a:t>
            </a:r>
            <a:r>
              <a:rPr lang="en-US" altLang="ja-JP" dirty="0"/>
              <a:t>OR </a:t>
            </a:r>
            <a:r>
              <a:rPr lang="ja-JP" altLang="en-US" dirty="0">
                <a:latin typeface="UD デジタル 教科書体 NK-R" panose="02020400000000000000" pitchFamily="18" charset="-128"/>
              </a:rPr>
              <a:t>具体例</a:t>
            </a:r>
            <a:endParaRPr kumimoji="1" lang="ja-JP" altLang="en-US" dirty="0">
              <a:latin typeface="UD デジタル 教科書体 NK-R" panose="02020400000000000000" pitchFamily="18" charset="-128"/>
            </a:endParaRPr>
          </a:p>
        </p:txBody>
      </p:sp>
      <p:sp>
        <p:nvSpPr>
          <p:cNvPr id="4" name="スライド番号プレースホルダー 3"/>
          <p:cNvSpPr>
            <a:spLocks noGrp="1"/>
          </p:cNvSpPr>
          <p:nvPr>
            <p:ph type="sldNum" sz="quarter" idx="12"/>
          </p:nvPr>
        </p:nvSpPr>
        <p:spPr>
          <a:xfrm>
            <a:off x="9286609" y="285879"/>
            <a:ext cx="2743200" cy="365125"/>
          </a:xfrm>
        </p:spPr>
        <p:txBody>
          <a:bodyPr/>
          <a:lstStyle/>
          <a:p>
            <a:fld id="{B25E1874-71C3-4CD4-8DB9-AEA4AF0EAE37}" type="slidenum">
              <a:rPr lang="ja-JP" altLang="en-US" smtClean="0">
                <a:latin typeface="UD デジタル 教科書体 NK-R" panose="02020400000000000000" pitchFamily="18" charset="-128"/>
              </a:rPr>
              <a:pPr/>
              <a:t>60</a:t>
            </a:fld>
            <a:endParaRPr lang="ja-JP" altLang="en-US" dirty="0">
              <a:latin typeface="UD デジタル 教科書体 NK-R" panose="02020400000000000000" pitchFamily="18" charset="-128"/>
            </a:endParaRPr>
          </a:p>
        </p:txBody>
      </p:sp>
      <p:grpSp>
        <p:nvGrpSpPr>
          <p:cNvPr id="40" name="グループ化 39"/>
          <p:cNvGrpSpPr/>
          <p:nvPr/>
        </p:nvGrpSpPr>
        <p:grpSpPr>
          <a:xfrm>
            <a:off x="8774200" y="2301271"/>
            <a:ext cx="2962696" cy="2807522"/>
            <a:chOff x="8975903" y="2301271"/>
            <a:chExt cx="2962696" cy="2807522"/>
          </a:xfrm>
        </p:grpSpPr>
        <p:pic>
          <p:nvPicPr>
            <p:cNvPr id="16" name="図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75903" y="2301271"/>
              <a:ext cx="1828154" cy="2807522"/>
            </a:xfrm>
            <a:prstGeom prst="rect">
              <a:avLst/>
            </a:prstGeom>
          </p:spPr>
        </p:pic>
        <p:sp>
          <p:nvSpPr>
            <p:cNvPr id="17" name="星 8 16"/>
            <p:cNvSpPr/>
            <p:nvPr/>
          </p:nvSpPr>
          <p:spPr>
            <a:xfrm>
              <a:off x="10466616" y="2403971"/>
              <a:ext cx="1471983" cy="1471983"/>
            </a:xfrm>
            <a:prstGeom prst="star8">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400" dirty="0">
                  <a:solidFill>
                    <a:srgbClr val="FF0000"/>
                  </a:solidFill>
                  <a:latin typeface="UD デジタル 教科書体 NK-R" panose="02020400000000000000" pitchFamily="18" charset="-128"/>
                  <a:ea typeface="UD デジタル 教科書体 NK-R" panose="02020400000000000000" pitchFamily="18" charset="-128"/>
                </a:rPr>
                <a:t>！</a:t>
              </a:r>
            </a:p>
          </p:txBody>
        </p:sp>
      </p:grpSp>
      <p:sp>
        <p:nvSpPr>
          <p:cNvPr id="18" name="正方形/長方形 17"/>
          <p:cNvSpPr/>
          <p:nvPr/>
        </p:nvSpPr>
        <p:spPr>
          <a:xfrm>
            <a:off x="406006" y="1498992"/>
            <a:ext cx="7052479" cy="7506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solidFill>
                  <a:schemeClr val="tx1"/>
                </a:solidFill>
                <a:latin typeface="UD デジタル 教科書体 NK-R" panose="02020400000000000000" pitchFamily="18" charset="-128"/>
                <a:ea typeface="UD デジタル 教科書体 NK-R" panose="02020400000000000000" pitchFamily="18" charset="-128"/>
              </a:rPr>
              <a:t>条件</a:t>
            </a:r>
          </a:p>
        </p:txBody>
      </p:sp>
      <p:sp>
        <p:nvSpPr>
          <p:cNvPr id="19" name="正方形/長方形 18"/>
          <p:cNvSpPr/>
          <p:nvPr/>
        </p:nvSpPr>
        <p:spPr>
          <a:xfrm>
            <a:off x="8057094" y="1496730"/>
            <a:ext cx="3972715" cy="750627"/>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solidFill>
                  <a:schemeClr val="tx1"/>
                </a:solidFill>
                <a:latin typeface="UD デジタル 教科書体 NK-R" panose="02020400000000000000" pitchFamily="18" charset="-128"/>
                <a:ea typeface="UD デジタル 教科書体 NK-R" panose="02020400000000000000" pitchFamily="18" charset="-128"/>
              </a:rPr>
              <a:t>結果</a:t>
            </a:r>
          </a:p>
        </p:txBody>
      </p:sp>
      <p:sp>
        <p:nvSpPr>
          <p:cNvPr id="20" name="右矢印 19"/>
          <p:cNvSpPr/>
          <p:nvPr/>
        </p:nvSpPr>
        <p:spPr>
          <a:xfrm>
            <a:off x="3645669" y="3350608"/>
            <a:ext cx="754841" cy="14382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sp>
        <p:nvSpPr>
          <p:cNvPr id="29" name="テキスト ボックス 28"/>
          <p:cNvSpPr txBox="1"/>
          <p:nvPr/>
        </p:nvSpPr>
        <p:spPr>
          <a:xfrm>
            <a:off x="471574" y="5508836"/>
            <a:ext cx="11392565" cy="1200329"/>
          </a:xfrm>
          <a:prstGeom prst="rect">
            <a:avLst/>
          </a:prstGeom>
          <a:noFill/>
        </p:spPr>
        <p:txBody>
          <a:bodyPr wrap="square" rtlCol="0">
            <a:spAutoFit/>
          </a:bodyPr>
          <a:lstStyle/>
          <a:p>
            <a:r>
              <a:rPr lang="ja-JP" altLang="en-US" sz="3600" dirty="0">
                <a:latin typeface="UD デジタル 教科書体 NK-R" panose="02020400000000000000" pitchFamily="18" charset="-128"/>
                <a:ea typeface="UD デジタル 教科書体 NK-R" panose="02020400000000000000" pitchFamily="18" charset="-128"/>
              </a:rPr>
              <a:t>降車ボタン</a:t>
            </a:r>
            <a:r>
              <a:rPr lang="en-US" altLang="ja-JP" sz="3600" dirty="0">
                <a:latin typeface="UD デジタル 教科書体 NK-R" panose="02020400000000000000" pitchFamily="18" charset="-128"/>
                <a:ea typeface="UD デジタル 教科書体 NK-R" panose="02020400000000000000" pitchFamily="18" charset="-128"/>
              </a:rPr>
              <a:t>1</a:t>
            </a:r>
            <a:r>
              <a:rPr lang="ja-JP" altLang="en-US" sz="3600" dirty="0">
                <a:latin typeface="UD デジタル 教科書体 NK-R" panose="02020400000000000000" pitchFamily="18" charset="-128"/>
                <a:ea typeface="UD デジタル 教科書体 NK-R" panose="02020400000000000000" pitchFamily="18" charset="-128"/>
              </a:rPr>
              <a:t>が</a:t>
            </a:r>
            <a:r>
              <a:rPr lang="en-US" altLang="ja-JP" sz="3600" dirty="0">
                <a:latin typeface="UD デジタル 教科書体 NK-R" panose="02020400000000000000" pitchFamily="18" charset="-128"/>
                <a:ea typeface="UD デジタル 教科書体 NK-R" panose="02020400000000000000" pitchFamily="18" charset="-128"/>
              </a:rPr>
              <a:t>ON</a:t>
            </a:r>
            <a:r>
              <a:rPr lang="ja-JP" altLang="en-US" sz="3600" dirty="0">
                <a:latin typeface="UD デジタル 教科書体 NK-R" panose="02020400000000000000" pitchFamily="18" charset="-128"/>
                <a:ea typeface="UD デジタル 教科書体 NK-R" panose="02020400000000000000" pitchFamily="18" charset="-128"/>
              </a:rPr>
              <a:t> </a:t>
            </a:r>
            <a:r>
              <a:rPr lang="ja-JP" altLang="en-US" sz="3600" dirty="0">
                <a:solidFill>
                  <a:srgbClr val="FF0000"/>
                </a:solidFill>
                <a:latin typeface="UD デジタル 教科書体 NK-R" panose="02020400000000000000" pitchFamily="18" charset="-128"/>
                <a:ea typeface="UD デジタル 教科書体 NK-R" panose="02020400000000000000" pitchFamily="18" charset="-128"/>
              </a:rPr>
              <a:t>または</a:t>
            </a:r>
            <a:r>
              <a:rPr lang="ja-JP" altLang="en-US" sz="3600" dirty="0">
                <a:latin typeface="UD デジタル 教科書体 NK-R" panose="02020400000000000000" pitchFamily="18" charset="-128"/>
                <a:ea typeface="UD デジタル 教科書体 NK-R" panose="02020400000000000000" pitchFamily="18" charset="-128"/>
              </a:rPr>
              <a:t> 降車ボタン</a:t>
            </a:r>
            <a:r>
              <a:rPr lang="en-US" altLang="ja-JP" sz="3600" dirty="0">
                <a:latin typeface="UD デジタル 教科書体 NK-R" panose="02020400000000000000" pitchFamily="18" charset="-128"/>
                <a:ea typeface="UD デジタル 教科書体 NK-R" panose="02020400000000000000" pitchFamily="18" charset="-128"/>
              </a:rPr>
              <a:t>2</a:t>
            </a:r>
            <a:r>
              <a:rPr lang="ja-JP" altLang="en-US" sz="3600" dirty="0">
                <a:latin typeface="UD デジタル 教科書体 NK-R" panose="02020400000000000000" pitchFamily="18" charset="-128"/>
                <a:ea typeface="UD デジタル 教科書体 NK-R" panose="02020400000000000000" pitchFamily="18" charset="-128"/>
              </a:rPr>
              <a:t>が</a:t>
            </a:r>
            <a:r>
              <a:rPr lang="en-US" altLang="ja-JP" sz="3600" dirty="0">
                <a:latin typeface="UD デジタル 教科書体 NK-R" panose="02020400000000000000" pitchFamily="18" charset="-128"/>
                <a:ea typeface="UD デジタル 教科書体 NK-R" panose="02020400000000000000" pitchFamily="18" charset="-128"/>
              </a:rPr>
              <a:t>ON</a:t>
            </a:r>
            <a:r>
              <a:rPr lang="ja-JP" altLang="en-US" sz="3600" dirty="0">
                <a:latin typeface="UD デジタル 教科書体 NK-R" panose="02020400000000000000" pitchFamily="18" charset="-128"/>
                <a:ea typeface="UD デジタル 教科書体 NK-R" panose="02020400000000000000" pitchFamily="18" charset="-128"/>
              </a:rPr>
              <a:t> </a:t>
            </a:r>
            <a:r>
              <a:rPr lang="ja-JP" altLang="en-US" sz="3600" dirty="0">
                <a:solidFill>
                  <a:srgbClr val="FF0000"/>
                </a:solidFill>
                <a:latin typeface="UD デジタル 教科書体 NK-R" panose="02020400000000000000" pitchFamily="18" charset="-128"/>
                <a:ea typeface="UD デジタル 教科書体 NK-R" panose="02020400000000000000" pitchFamily="18" charset="-128"/>
              </a:rPr>
              <a:t>または</a:t>
            </a:r>
            <a:endParaRPr lang="en-US" altLang="ja-JP" sz="3600" dirty="0">
              <a:solidFill>
                <a:srgbClr val="FF0000"/>
              </a:solidFill>
              <a:latin typeface="UD デジタル 教科書体 NK-R" panose="02020400000000000000" pitchFamily="18" charset="-128"/>
              <a:ea typeface="UD デジタル 教科書体 NK-R" panose="02020400000000000000" pitchFamily="18" charset="-128"/>
            </a:endParaRPr>
          </a:p>
          <a:p>
            <a:r>
              <a:rPr kumimoji="1" lang="ja-JP" altLang="en-US" sz="3600" dirty="0">
                <a:latin typeface="UD デジタル 教科書体 NK-R" panose="02020400000000000000" pitchFamily="18" charset="-128"/>
                <a:ea typeface="UD デジタル 教科書体 NK-R" panose="02020400000000000000" pitchFamily="18" charset="-128"/>
              </a:rPr>
              <a:t>降車ボタン</a:t>
            </a:r>
            <a:r>
              <a:rPr kumimoji="1" lang="en-US" altLang="ja-JP" sz="3600" dirty="0">
                <a:latin typeface="UD デジタル 教科書体 NK-R" panose="02020400000000000000" pitchFamily="18" charset="-128"/>
                <a:ea typeface="UD デジタル 教科書体 NK-R" panose="02020400000000000000" pitchFamily="18" charset="-128"/>
              </a:rPr>
              <a:t>3</a:t>
            </a:r>
            <a:r>
              <a:rPr kumimoji="1" lang="ja-JP" altLang="en-US" sz="3600" dirty="0">
                <a:latin typeface="UD デジタル 教科書体 NK-R" panose="02020400000000000000" pitchFamily="18" charset="-128"/>
                <a:ea typeface="UD デジタル 教科書体 NK-R" panose="02020400000000000000" pitchFamily="18" charset="-128"/>
              </a:rPr>
              <a:t>が</a:t>
            </a:r>
            <a:r>
              <a:rPr lang="en-US" altLang="ja-JP" sz="3600" dirty="0">
                <a:latin typeface="UD デジタル 教科書体 NK-R" panose="02020400000000000000" pitchFamily="18" charset="-128"/>
                <a:ea typeface="UD デジタル 教科書体 NK-R" panose="02020400000000000000" pitchFamily="18" charset="-128"/>
              </a:rPr>
              <a:t>ON</a:t>
            </a:r>
            <a:r>
              <a:rPr kumimoji="1" lang="ja-JP" altLang="en-US" sz="3600" dirty="0">
                <a:latin typeface="UD デジタル 教科書体 NK-R" panose="02020400000000000000" pitchFamily="18" charset="-128"/>
                <a:ea typeface="UD デジタル 教科書体 NK-R" panose="02020400000000000000" pitchFamily="18" charset="-128"/>
              </a:rPr>
              <a:t> </a:t>
            </a:r>
            <a:r>
              <a:rPr kumimoji="1" lang="ja-JP" altLang="en-US" sz="3600" dirty="0">
                <a:solidFill>
                  <a:srgbClr val="FF0000"/>
                </a:solidFill>
                <a:latin typeface="UD デジタル 教科書体 NK-R" panose="02020400000000000000" pitchFamily="18" charset="-128"/>
                <a:ea typeface="UD デジタル 教科書体 NK-R" panose="02020400000000000000" pitchFamily="18" charset="-128"/>
              </a:rPr>
              <a:t>または</a:t>
            </a:r>
            <a:r>
              <a:rPr lang="ja-JP" altLang="en-US" sz="3600" dirty="0">
                <a:latin typeface="UD デジタル 教科書体 NK-R" panose="02020400000000000000" pitchFamily="18" charset="-128"/>
                <a:ea typeface="UD デジタル 教科書体 NK-R" panose="02020400000000000000" pitchFamily="18" charset="-128"/>
              </a:rPr>
              <a:t>・・・ｎがＯＮのとき ブザーが鳴る</a:t>
            </a:r>
            <a:endParaRPr kumimoji="1" lang="ja-JP" altLang="en-US" sz="3600" dirty="0">
              <a:latin typeface="UD デジタル 教科書体 NK-R" panose="02020400000000000000" pitchFamily="18" charset="-128"/>
              <a:ea typeface="UD デジタル 教科書体 NK-R" panose="02020400000000000000" pitchFamily="18" charset="-128"/>
            </a:endParaRPr>
          </a:p>
        </p:txBody>
      </p:sp>
      <p:grpSp>
        <p:nvGrpSpPr>
          <p:cNvPr id="36" name="グループ化 35"/>
          <p:cNvGrpSpPr/>
          <p:nvPr/>
        </p:nvGrpSpPr>
        <p:grpSpPr>
          <a:xfrm>
            <a:off x="4408653" y="2301275"/>
            <a:ext cx="3231276" cy="2741929"/>
            <a:chOff x="4408653" y="2301275"/>
            <a:chExt cx="3231276" cy="2741929"/>
          </a:xfrm>
        </p:grpSpPr>
        <p:pic>
          <p:nvPicPr>
            <p:cNvPr id="11" name="コンテンツ プレースホルダー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34370" y="3705032"/>
              <a:ext cx="3024116" cy="1338172"/>
            </a:xfrm>
            <a:prstGeom prst="rect">
              <a:avLst/>
            </a:prstGeom>
          </p:spPr>
        </p:pic>
        <p:pic>
          <p:nvPicPr>
            <p:cNvPr id="12" name="図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08653" y="2674971"/>
              <a:ext cx="658569" cy="929988"/>
            </a:xfrm>
            <a:prstGeom prst="rect">
              <a:avLst/>
            </a:prstGeom>
          </p:spPr>
        </p:pic>
        <p:pic>
          <p:nvPicPr>
            <p:cNvPr id="13" name="図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05741" y="2674970"/>
              <a:ext cx="658569" cy="929988"/>
            </a:xfrm>
            <a:prstGeom prst="rect">
              <a:avLst/>
            </a:prstGeom>
          </p:spPr>
        </p:pic>
        <p:pic>
          <p:nvPicPr>
            <p:cNvPr id="14" name="図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02829" y="2674970"/>
              <a:ext cx="658569" cy="929988"/>
            </a:xfrm>
            <a:prstGeom prst="rect">
              <a:avLst/>
            </a:prstGeom>
          </p:spPr>
        </p:pic>
        <p:pic>
          <p:nvPicPr>
            <p:cNvPr id="15" name="図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99917" y="2674970"/>
              <a:ext cx="658569" cy="929987"/>
            </a:xfrm>
            <a:prstGeom prst="rect">
              <a:avLst/>
            </a:prstGeom>
          </p:spPr>
        </p:pic>
        <p:sp>
          <p:nvSpPr>
            <p:cNvPr id="28" name="テキスト ボックス 27"/>
            <p:cNvSpPr txBox="1"/>
            <p:nvPr/>
          </p:nvSpPr>
          <p:spPr>
            <a:xfrm>
              <a:off x="6852157" y="2301275"/>
              <a:ext cx="787772" cy="369332"/>
            </a:xfrm>
            <a:prstGeom prst="rect">
              <a:avLst/>
            </a:prstGeom>
            <a:noFill/>
          </p:spPr>
          <p:txBody>
            <a:bodyPr wrap="square" rtlCol="0">
              <a:spAutoFit/>
            </a:bodyPr>
            <a:lstStyle/>
            <a:p>
              <a:r>
                <a:rPr kumimoji="1" lang="en-US" altLang="ja-JP" dirty="0">
                  <a:solidFill>
                    <a:srgbClr val="FF0000"/>
                  </a:solidFill>
                  <a:latin typeface="UD デジタル 教科書体 NK-R" panose="02020400000000000000" pitchFamily="18" charset="-128"/>
                  <a:ea typeface="UD デジタル 教科書体 NK-R" panose="02020400000000000000" pitchFamily="18" charset="-128"/>
                </a:rPr>
                <a:t>ON</a:t>
              </a:r>
              <a:endParaRPr kumimoji="1" lang="ja-JP" altLang="en-US" dirty="0">
                <a:solidFill>
                  <a:srgbClr val="FF0000"/>
                </a:solidFill>
                <a:latin typeface="UD デジタル 教科書体 NK-R" panose="02020400000000000000" pitchFamily="18" charset="-128"/>
                <a:ea typeface="UD デジタル 教科書体 NK-R" panose="02020400000000000000" pitchFamily="18" charset="-128"/>
              </a:endParaRPr>
            </a:p>
          </p:txBody>
        </p:sp>
        <p:sp>
          <p:nvSpPr>
            <p:cNvPr id="33" name="テキスト ボックス 32"/>
            <p:cNvSpPr txBox="1"/>
            <p:nvPr/>
          </p:nvSpPr>
          <p:spPr>
            <a:xfrm>
              <a:off x="4431706" y="2301275"/>
              <a:ext cx="767733" cy="369332"/>
            </a:xfrm>
            <a:prstGeom prst="rect">
              <a:avLst/>
            </a:prstGeom>
            <a:noFill/>
          </p:spPr>
          <p:txBody>
            <a:bodyPr wrap="square" rtlCol="0">
              <a:spAutoFit/>
            </a:bodyPr>
            <a:lstStyle/>
            <a:p>
              <a:r>
                <a:rPr kumimoji="1" lang="en-US" altLang="ja-JP" dirty="0">
                  <a:solidFill>
                    <a:srgbClr val="0070C0"/>
                  </a:solidFill>
                  <a:latin typeface="UD デジタル 教科書体 NK-R" panose="02020400000000000000" pitchFamily="18" charset="-128"/>
                  <a:ea typeface="UD デジタル 教科書体 NK-R" panose="02020400000000000000" pitchFamily="18" charset="-128"/>
                </a:rPr>
                <a:t>OFF</a:t>
              </a:r>
              <a:endParaRPr kumimoji="1" lang="ja-JP" altLang="en-US" dirty="0">
                <a:solidFill>
                  <a:srgbClr val="0070C0"/>
                </a:solidFill>
                <a:latin typeface="UD デジタル 教科書体 NK-R" panose="02020400000000000000" pitchFamily="18" charset="-128"/>
                <a:ea typeface="UD デジタル 教科書体 NK-R" panose="02020400000000000000" pitchFamily="18" charset="-128"/>
              </a:endParaRPr>
            </a:p>
          </p:txBody>
        </p:sp>
        <p:sp>
          <p:nvSpPr>
            <p:cNvPr id="34" name="テキスト ボックス 33"/>
            <p:cNvSpPr txBox="1"/>
            <p:nvPr/>
          </p:nvSpPr>
          <p:spPr>
            <a:xfrm>
              <a:off x="5240394" y="2301275"/>
              <a:ext cx="767733" cy="369332"/>
            </a:xfrm>
            <a:prstGeom prst="rect">
              <a:avLst/>
            </a:prstGeom>
            <a:noFill/>
          </p:spPr>
          <p:txBody>
            <a:bodyPr wrap="square" rtlCol="0">
              <a:spAutoFit/>
            </a:bodyPr>
            <a:lstStyle/>
            <a:p>
              <a:r>
                <a:rPr kumimoji="1" lang="en-US" altLang="ja-JP" dirty="0">
                  <a:solidFill>
                    <a:srgbClr val="0070C0"/>
                  </a:solidFill>
                  <a:latin typeface="UD デジタル 教科書体 NK-R" panose="02020400000000000000" pitchFamily="18" charset="-128"/>
                  <a:ea typeface="UD デジタル 教科書体 NK-R" panose="02020400000000000000" pitchFamily="18" charset="-128"/>
                </a:rPr>
                <a:t>OFF</a:t>
              </a:r>
              <a:endParaRPr kumimoji="1" lang="ja-JP" altLang="en-US" dirty="0">
                <a:solidFill>
                  <a:srgbClr val="0070C0"/>
                </a:solidFill>
                <a:latin typeface="UD デジタル 教科書体 NK-R" panose="02020400000000000000" pitchFamily="18" charset="-128"/>
                <a:ea typeface="UD デジタル 教科書体 NK-R" panose="02020400000000000000" pitchFamily="18" charset="-128"/>
              </a:endParaRPr>
            </a:p>
          </p:txBody>
        </p:sp>
        <p:sp>
          <p:nvSpPr>
            <p:cNvPr id="35" name="テキスト ボックス 34"/>
            <p:cNvSpPr txBox="1"/>
            <p:nvPr/>
          </p:nvSpPr>
          <p:spPr>
            <a:xfrm>
              <a:off x="6020042" y="2301275"/>
              <a:ext cx="767733" cy="369332"/>
            </a:xfrm>
            <a:prstGeom prst="rect">
              <a:avLst/>
            </a:prstGeom>
            <a:noFill/>
          </p:spPr>
          <p:txBody>
            <a:bodyPr wrap="square" rtlCol="0">
              <a:spAutoFit/>
            </a:bodyPr>
            <a:lstStyle/>
            <a:p>
              <a:r>
                <a:rPr kumimoji="1" lang="en-US" altLang="ja-JP" dirty="0">
                  <a:solidFill>
                    <a:srgbClr val="0070C0"/>
                  </a:solidFill>
                  <a:latin typeface="UD デジタル 教科書体 NK-R" panose="02020400000000000000" pitchFamily="18" charset="-128"/>
                  <a:ea typeface="UD デジタル 教科書体 NK-R" panose="02020400000000000000" pitchFamily="18" charset="-128"/>
                </a:rPr>
                <a:t>OFF</a:t>
              </a:r>
              <a:endParaRPr kumimoji="1" lang="ja-JP" altLang="en-US" dirty="0">
                <a:solidFill>
                  <a:srgbClr val="0070C0"/>
                </a:solidFill>
                <a:latin typeface="UD デジタル 教科書体 NK-R" panose="02020400000000000000" pitchFamily="18" charset="-128"/>
                <a:ea typeface="UD デジタル 教科書体 NK-R" panose="02020400000000000000" pitchFamily="18" charset="-128"/>
              </a:endParaRPr>
            </a:p>
          </p:txBody>
        </p:sp>
      </p:grpSp>
      <p:grpSp>
        <p:nvGrpSpPr>
          <p:cNvPr id="39" name="グループ化 38"/>
          <p:cNvGrpSpPr/>
          <p:nvPr/>
        </p:nvGrpSpPr>
        <p:grpSpPr>
          <a:xfrm>
            <a:off x="471574" y="2289875"/>
            <a:ext cx="3190599" cy="2741929"/>
            <a:chOff x="378316" y="2301275"/>
            <a:chExt cx="3190599" cy="2741929"/>
          </a:xfrm>
        </p:grpSpPr>
        <p:pic>
          <p:nvPicPr>
            <p:cNvPr id="7" name="図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0289" y="2674971"/>
              <a:ext cx="658569" cy="929988"/>
            </a:xfrm>
            <a:prstGeom prst="rect">
              <a:avLst/>
            </a:prstGeom>
          </p:spPr>
        </p:pic>
        <p:pic>
          <p:nvPicPr>
            <p:cNvPr id="8" name="図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77377" y="2674970"/>
              <a:ext cx="658569" cy="929988"/>
            </a:xfrm>
            <a:prstGeom prst="rect">
              <a:avLst/>
            </a:prstGeom>
          </p:spPr>
        </p:pic>
        <p:pic>
          <p:nvPicPr>
            <p:cNvPr id="9" name="図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74465" y="2674970"/>
              <a:ext cx="658569" cy="929988"/>
            </a:xfrm>
            <a:prstGeom prst="rect">
              <a:avLst/>
            </a:prstGeom>
          </p:spPr>
        </p:pic>
        <p:pic>
          <p:nvPicPr>
            <p:cNvPr id="10" name="図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71553" y="2674970"/>
              <a:ext cx="658569" cy="929988"/>
            </a:xfrm>
            <a:prstGeom prst="rect">
              <a:avLst/>
            </a:prstGeom>
          </p:spPr>
        </p:pic>
        <p:sp>
          <p:nvSpPr>
            <p:cNvPr id="21" name="テキスト ボックス 20"/>
            <p:cNvSpPr txBox="1"/>
            <p:nvPr/>
          </p:nvSpPr>
          <p:spPr>
            <a:xfrm>
              <a:off x="378316" y="2301275"/>
              <a:ext cx="767733" cy="369332"/>
            </a:xfrm>
            <a:prstGeom prst="rect">
              <a:avLst/>
            </a:prstGeom>
            <a:noFill/>
          </p:spPr>
          <p:txBody>
            <a:bodyPr wrap="square" rtlCol="0">
              <a:spAutoFit/>
            </a:bodyPr>
            <a:lstStyle/>
            <a:p>
              <a:r>
                <a:rPr kumimoji="1" lang="en-US" altLang="ja-JP" dirty="0">
                  <a:solidFill>
                    <a:srgbClr val="0070C0"/>
                  </a:solidFill>
                  <a:latin typeface="UD デジタル 教科書体 NK-R" panose="02020400000000000000" pitchFamily="18" charset="-128"/>
                  <a:ea typeface="UD デジタル 教科書体 NK-R" panose="02020400000000000000" pitchFamily="18" charset="-128"/>
                </a:rPr>
                <a:t>OFF</a:t>
              </a:r>
              <a:endParaRPr kumimoji="1" lang="ja-JP" altLang="en-US" dirty="0">
                <a:solidFill>
                  <a:srgbClr val="0070C0"/>
                </a:solidFill>
                <a:latin typeface="UD デジタル 教科書体 NK-R" panose="02020400000000000000" pitchFamily="18" charset="-128"/>
                <a:ea typeface="UD デジタル 教科書体 NK-R" panose="02020400000000000000" pitchFamily="18" charset="-128"/>
              </a:endParaRPr>
            </a:p>
          </p:txBody>
        </p:sp>
        <p:sp>
          <p:nvSpPr>
            <p:cNvPr id="30" name="テキスト ボックス 29"/>
            <p:cNvSpPr txBox="1"/>
            <p:nvPr/>
          </p:nvSpPr>
          <p:spPr>
            <a:xfrm>
              <a:off x="1200797" y="2301275"/>
              <a:ext cx="767733" cy="369332"/>
            </a:xfrm>
            <a:prstGeom prst="rect">
              <a:avLst/>
            </a:prstGeom>
            <a:noFill/>
          </p:spPr>
          <p:txBody>
            <a:bodyPr wrap="square" rtlCol="0">
              <a:spAutoFit/>
            </a:bodyPr>
            <a:lstStyle/>
            <a:p>
              <a:r>
                <a:rPr kumimoji="1" lang="en-US" altLang="ja-JP" dirty="0">
                  <a:solidFill>
                    <a:srgbClr val="0070C0"/>
                  </a:solidFill>
                  <a:latin typeface="UD デジタル 教科書体 NK-R" panose="02020400000000000000" pitchFamily="18" charset="-128"/>
                  <a:ea typeface="UD デジタル 教科書体 NK-R" panose="02020400000000000000" pitchFamily="18" charset="-128"/>
                </a:rPr>
                <a:t>OFF</a:t>
              </a:r>
              <a:endParaRPr kumimoji="1" lang="ja-JP" altLang="en-US" dirty="0">
                <a:solidFill>
                  <a:srgbClr val="0070C0"/>
                </a:solidFill>
                <a:latin typeface="UD デジタル 教科書体 NK-R" panose="02020400000000000000" pitchFamily="18" charset="-128"/>
                <a:ea typeface="UD デジタル 教科書体 NK-R" panose="02020400000000000000" pitchFamily="18" charset="-128"/>
              </a:endParaRPr>
            </a:p>
          </p:txBody>
        </p:sp>
        <p:sp>
          <p:nvSpPr>
            <p:cNvPr id="31" name="テキスト ボックス 30"/>
            <p:cNvSpPr txBox="1"/>
            <p:nvPr/>
          </p:nvSpPr>
          <p:spPr>
            <a:xfrm>
              <a:off x="2002392" y="2301275"/>
              <a:ext cx="767733" cy="369332"/>
            </a:xfrm>
            <a:prstGeom prst="rect">
              <a:avLst/>
            </a:prstGeom>
            <a:noFill/>
          </p:spPr>
          <p:txBody>
            <a:bodyPr wrap="square" rtlCol="0">
              <a:spAutoFit/>
            </a:bodyPr>
            <a:lstStyle/>
            <a:p>
              <a:r>
                <a:rPr kumimoji="1" lang="en-US" altLang="ja-JP" dirty="0">
                  <a:solidFill>
                    <a:srgbClr val="0070C0"/>
                  </a:solidFill>
                  <a:latin typeface="UD デジタル 教科書体 NK-R" panose="02020400000000000000" pitchFamily="18" charset="-128"/>
                  <a:ea typeface="UD デジタル 教科書体 NK-R" panose="02020400000000000000" pitchFamily="18" charset="-128"/>
                </a:rPr>
                <a:t>OFF</a:t>
              </a:r>
              <a:endParaRPr kumimoji="1" lang="ja-JP" altLang="en-US" dirty="0">
                <a:solidFill>
                  <a:srgbClr val="0070C0"/>
                </a:solidFill>
                <a:latin typeface="UD デジタル 教科書体 NK-R" panose="02020400000000000000" pitchFamily="18" charset="-128"/>
                <a:ea typeface="UD デジタル 教科書体 NK-R" panose="02020400000000000000" pitchFamily="18" charset="-128"/>
              </a:endParaRPr>
            </a:p>
          </p:txBody>
        </p:sp>
        <p:sp>
          <p:nvSpPr>
            <p:cNvPr id="32" name="テキスト ボックス 31"/>
            <p:cNvSpPr txBox="1"/>
            <p:nvPr/>
          </p:nvSpPr>
          <p:spPr>
            <a:xfrm>
              <a:off x="2801182" y="2301275"/>
              <a:ext cx="767733" cy="369332"/>
            </a:xfrm>
            <a:prstGeom prst="rect">
              <a:avLst/>
            </a:prstGeom>
            <a:noFill/>
          </p:spPr>
          <p:txBody>
            <a:bodyPr wrap="square" rtlCol="0">
              <a:spAutoFit/>
            </a:bodyPr>
            <a:lstStyle/>
            <a:p>
              <a:r>
                <a:rPr kumimoji="1" lang="en-US" altLang="ja-JP" dirty="0">
                  <a:solidFill>
                    <a:srgbClr val="0070C0"/>
                  </a:solidFill>
                  <a:latin typeface="UD デジタル 教科書体 NK-R" panose="02020400000000000000" pitchFamily="18" charset="-128"/>
                  <a:ea typeface="UD デジタル 教科書体 NK-R" panose="02020400000000000000" pitchFamily="18" charset="-128"/>
                </a:rPr>
                <a:t>OFF</a:t>
              </a:r>
              <a:endParaRPr kumimoji="1" lang="ja-JP" altLang="en-US" dirty="0">
                <a:solidFill>
                  <a:srgbClr val="0070C0"/>
                </a:solidFill>
                <a:latin typeface="UD デジタル 教科書体 NK-R" panose="02020400000000000000" pitchFamily="18" charset="-128"/>
                <a:ea typeface="UD デジタル 教科書体 NK-R" panose="02020400000000000000" pitchFamily="18" charset="-128"/>
              </a:endParaRPr>
            </a:p>
          </p:txBody>
        </p:sp>
        <p:pic>
          <p:nvPicPr>
            <p:cNvPr id="38" name="コンテンツ プレースホルダー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006" y="3705032"/>
              <a:ext cx="3024116" cy="1338172"/>
            </a:xfrm>
            <a:prstGeom prst="rect">
              <a:avLst/>
            </a:prstGeom>
          </p:spPr>
        </p:pic>
      </p:grpSp>
    </p:spTree>
    <p:extLst>
      <p:ext uri="{BB962C8B-B14F-4D97-AF65-F5344CB8AC3E}">
        <p14:creationId xmlns:p14="http://schemas.microsoft.com/office/powerpoint/2010/main" val="1036434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論理演算子 </a:t>
            </a:r>
            <a:r>
              <a:rPr lang="en-US" altLang="ja-JP" dirty="0"/>
              <a:t>NOT(</a:t>
            </a:r>
            <a:r>
              <a:rPr lang="ja-JP" altLang="en-US" dirty="0"/>
              <a:t>否定</a:t>
            </a:r>
            <a:r>
              <a:rPr lang="en-US" altLang="ja-JP" dirty="0"/>
              <a:t>)</a:t>
            </a:r>
            <a:endParaRPr kumimoji="1" lang="ja-JP" altLang="en-US" dirty="0"/>
          </a:p>
        </p:txBody>
      </p:sp>
      <p:sp>
        <p:nvSpPr>
          <p:cNvPr id="3" name="コンテンツ プレースホルダー 2"/>
          <p:cNvSpPr>
            <a:spLocks noGrp="1"/>
          </p:cNvSpPr>
          <p:nvPr>
            <p:ph idx="1"/>
          </p:nvPr>
        </p:nvSpPr>
        <p:spPr>
          <a:xfrm>
            <a:off x="334370" y="1401321"/>
            <a:ext cx="11523260" cy="1515499"/>
          </a:xfrm>
        </p:spPr>
        <p:txBody>
          <a:bodyPr/>
          <a:lstStyle/>
          <a:p>
            <a:pPr marL="0" indent="0">
              <a:buNone/>
            </a:pPr>
            <a:r>
              <a:rPr lang="ja-JP" altLang="en-US" sz="4000" dirty="0"/>
              <a:t>「〇〇 </a:t>
            </a:r>
            <a:r>
              <a:rPr lang="ja-JP" altLang="en-US" sz="4000" dirty="0">
                <a:solidFill>
                  <a:srgbClr val="FF0000"/>
                </a:solidFill>
              </a:rPr>
              <a:t>ではない </a:t>
            </a:r>
            <a:r>
              <a:rPr lang="ja-JP" altLang="en-US" sz="4000" dirty="0"/>
              <a:t>時 □□」という条件を作る演算子</a:t>
            </a:r>
            <a:endParaRPr lang="en-US" altLang="ja-JP" sz="4000" dirty="0"/>
          </a:p>
          <a:p>
            <a:pPr marL="0" indent="0">
              <a:buNone/>
            </a:pPr>
            <a:r>
              <a:rPr lang="en-US" altLang="ja-JP" dirty="0"/>
              <a:t>	</a:t>
            </a:r>
            <a:r>
              <a:rPr lang="ja-JP" altLang="en-US" dirty="0"/>
              <a:t>例：動作が正常</a:t>
            </a:r>
            <a:r>
              <a:rPr lang="ja-JP" altLang="en-US" dirty="0">
                <a:solidFill>
                  <a:srgbClr val="FF0000"/>
                </a:solidFill>
              </a:rPr>
              <a:t>ではない</a:t>
            </a:r>
            <a:r>
              <a:rPr lang="ja-JP" altLang="en-US" dirty="0"/>
              <a:t> 時 緊急停止を行う</a:t>
            </a:r>
            <a:endParaRPr kumimoji="1" lang="en-US" altLang="ja-JP" dirty="0"/>
          </a:p>
          <a:p>
            <a:pPr marL="0" indent="0">
              <a:buNone/>
            </a:pPr>
            <a:endParaRPr lang="en-US" altLang="ja-JP" dirty="0"/>
          </a:p>
        </p:txBody>
      </p:sp>
      <p:sp>
        <p:nvSpPr>
          <p:cNvPr id="4" name="スライド番号プレースホルダー 3"/>
          <p:cNvSpPr>
            <a:spLocks noGrp="1"/>
          </p:cNvSpPr>
          <p:nvPr>
            <p:ph type="sldNum" sz="quarter" idx="12"/>
          </p:nvPr>
        </p:nvSpPr>
        <p:spPr/>
        <p:txBody>
          <a:bodyPr/>
          <a:lstStyle/>
          <a:p>
            <a:fld id="{B25E1874-71C3-4CD4-8DB9-AEA4AF0EAE37}" type="slidenum">
              <a:rPr lang="ja-JP" altLang="en-US" smtClean="0"/>
              <a:pPr/>
              <a:t>61</a:t>
            </a:fld>
            <a:endParaRPr lang="ja-JP" altLang="en-US" dirty="0"/>
          </a:p>
        </p:txBody>
      </p:sp>
      <p:graphicFrame>
        <p:nvGraphicFramePr>
          <p:cNvPr id="8" name="表 7"/>
          <p:cNvGraphicFramePr>
            <a:graphicFrameLocks noGrp="1"/>
          </p:cNvGraphicFramePr>
          <p:nvPr>
            <p:extLst>
              <p:ext uri="{D42A27DB-BD31-4B8C-83A1-F6EECF244321}">
                <p14:modId xmlns:p14="http://schemas.microsoft.com/office/powerpoint/2010/main" val="1527219395"/>
              </p:ext>
            </p:extLst>
          </p:nvPr>
        </p:nvGraphicFramePr>
        <p:xfrm>
          <a:off x="4150793" y="3378485"/>
          <a:ext cx="2882438" cy="1508904"/>
        </p:xfrm>
        <a:graphic>
          <a:graphicData uri="http://schemas.openxmlformats.org/drawingml/2006/table">
            <a:tbl>
              <a:tblPr firstRow="1" bandRow="1">
                <a:tableStyleId>{7E9639D4-E3E2-4D34-9284-5A2195B3D0D7}</a:tableStyleId>
              </a:tblPr>
              <a:tblGrid>
                <a:gridCol w="1441219">
                  <a:extLst>
                    <a:ext uri="{9D8B030D-6E8A-4147-A177-3AD203B41FA5}">
                      <a16:colId xmlns:a16="http://schemas.microsoft.com/office/drawing/2014/main" val="1170985332"/>
                    </a:ext>
                  </a:extLst>
                </a:gridCol>
                <a:gridCol w="1441219">
                  <a:extLst>
                    <a:ext uri="{9D8B030D-6E8A-4147-A177-3AD203B41FA5}">
                      <a16:colId xmlns:a16="http://schemas.microsoft.com/office/drawing/2014/main" val="2227300881"/>
                    </a:ext>
                  </a:extLst>
                </a:gridCol>
              </a:tblGrid>
              <a:tr h="499713">
                <a:tc>
                  <a:txBody>
                    <a:bodyPr/>
                    <a:lstStyle/>
                    <a:p>
                      <a:pPr algn="ctr"/>
                      <a:r>
                        <a:rPr kumimoji="1" lang="ja-JP" altLang="en-US" sz="24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rPr>
                        <a:t>条件</a:t>
                      </a:r>
                    </a:p>
                  </a:txBody>
                  <a:tcPr marL="120855" marR="120855" marT="60428" marB="60428">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kumimoji="1" lang="ja-JP" altLang="en-US" sz="2400" dirty="0">
                          <a:solidFill>
                            <a:schemeClr val="bg1"/>
                          </a:solidFill>
                          <a:latin typeface="Tahoma" panose="020B0604030504040204" pitchFamily="34" charset="0"/>
                          <a:ea typeface="UD デジタル 教科書体 NK-R" panose="02020400000000000000" pitchFamily="18" charset="-128"/>
                          <a:cs typeface="Tahoma" panose="020B0604030504040204" pitchFamily="34" charset="0"/>
                        </a:rPr>
                        <a:t>結果</a:t>
                      </a:r>
                    </a:p>
                  </a:txBody>
                  <a:tcPr marL="120855" marR="120855" marT="60428" marB="60428">
                    <a:lnL w="571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3513899213"/>
                  </a:ext>
                </a:extLst>
              </a:tr>
              <a:tr h="499713">
                <a:tc>
                  <a:txBody>
                    <a:bodyPr/>
                    <a:lstStyle/>
                    <a:p>
                      <a:pPr algn="ctr"/>
                      <a:r>
                        <a:rPr kumimoji="1" lang="ja-JP" altLang="en-US"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rPr>
                        <a:t>偽</a:t>
                      </a:r>
                    </a:p>
                  </a:txBody>
                  <a:tcPr marL="120855" marR="120855" marT="60428" marB="60428">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真</a:t>
                      </a:r>
                    </a:p>
                  </a:txBody>
                  <a:tcPr marL="120855" marR="120855" marT="60428" marB="60428">
                    <a:lnL w="571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4377445"/>
                  </a:ext>
                </a:extLst>
              </a:tr>
              <a:tr h="509478">
                <a:tc>
                  <a:txBody>
                    <a:bodyPr/>
                    <a:lstStyle/>
                    <a:p>
                      <a:pPr algn="ctr"/>
                      <a:r>
                        <a:rPr kumimoji="1"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真</a:t>
                      </a:r>
                    </a:p>
                  </a:txBody>
                  <a:tcPr marL="120855" marR="120855" marT="60428" marB="60428">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2400" dirty="0">
                          <a:solidFill>
                            <a:schemeClr val="accent1">
                              <a:lumMod val="75000"/>
                            </a:schemeClr>
                          </a:solidFill>
                          <a:latin typeface="Tahoma" panose="020B0604030504040204" pitchFamily="34" charset="0"/>
                          <a:ea typeface="UD デジタル 教科書体 NK-R" panose="02020400000000000000" pitchFamily="18" charset="-128"/>
                          <a:cs typeface="Tahoma" panose="020B0604030504040204" pitchFamily="34" charset="0"/>
                        </a:rPr>
                        <a:t>偽</a:t>
                      </a:r>
                    </a:p>
                  </a:txBody>
                  <a:tcPr marL="120855" marR="120855" marT="60428" marB="60428">
                    <a:lnL w="571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1609539"/>
                  </a:ext>
                </a:extLst>
              </a:tr>
            </a:tbl>
          </a:graphicData>
        </a:graphic>
      </p:graphicFrame>
      <p:sp>
        <p:nvSpPr>
          <p:cNvPr id="9" name="テキスト ボックス 8"/>
          <p:cNvSpPr txBox="1"/>
          <p:nvPr/>
        </p:nvSpPr>
        <p:spPr>
          <a:xfrm>
            <a:off x="4448292" y="2916820"/>
            <a:ext cx="2287440" cy="461665"/>
          </a:xfrm>
          <a:prstGeom prst="rect">
            <a:avLst/>
          </a:prstGeom>
          <a:noFill/>
        </p:spPr>
        <p:txBody>
          <a:bodyPr wrap="square" rtlCol="0">
            <a:spAutoFit/>
          </a:bodyPr>
          <a:lstStyle/>
          <a:p>
            <a:r>
              <a:rPr kumimoji="1" lang="en-US" altLang="ja-JP" sz="2400" dirty="0">
                <a:latin typeface="Tahoma" panose="020B0604030504040204" pitchFamily="34" charset="0"/>
                <a:ea typeface="Tahoma" panose="020B0604030504040204" pitchFamily="34" charset="0"/>
                <a:cs typeface="Tahoma" panose="020B0604030504040204" pitchFamily="34" charset="0"/>
              </a:rPr>
              <a:t>NOT</a:t>
            </a:r>
            <a:r>
              <a:rPr kumimoji="1" lang="ja-JP" altLang="en-US" sz="2400" dirty="0">
                <a:latin typeface="Tahoma" panose="020B0604030504040204" pitchFamily="34" charset="0"/>
                <a:ea typeface="UD デジタル 教科書体 NK-R" panose="02020400000000000000" pitchFamily="18" charset="-128"/>
                <a:cs typeface="Tahoma" panose="020B0604030504040204" pitchFamily="34" charset="0"/>
              </a:rPr>
              <a:t>の</a:t>
            </a:r>
            <a:r>
              <a:rPr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真理値表</a:t>
            </a:r>
            <a:endParaRPr kumimoji="1" lang="ja-JP" altLang="en-US" sz="24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0" name="コンテンツ プレースホルダー 2"/>
          <p:cNvSpPr txBox="1">
            <a:spLocks/>
          </p:cNvSpPr>
          <p:nvPr/>
        </p:nvSpPr>
        <p:spPr>
          <a:xfrm>
            <a:off x="142875" y="5046563"/>
            <a:ext cx="11944350" cy="168025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3200" dirty="0"/>
              <a:t>単一の条件には </a:t>
            </a:r>
            <a:r>
              <a:rPr lang="en-US" altLang="ja-JP" sz="3200" dirty="0"/>
              <a:t>a</a:t>
            </a:r>
            <a:r>
              <a:rPr lang="ja-JP" altLang="en-US" sz="3200" dirty="0"/>
              <a:t> </a:t>
            </a:r>
            <a:r>
              <a:rPr lang="en-US" altLang="ja-JP" sz="3200" dirty="0"/>
              <a:t>!= b </a:t>
            </a:r>
            <a:r>
              <a:rPr lang="ja-JP" altLang="en-US" sz="3200" dirty="0"/>
              <a:t>で問題ない</a:t>
            </a:r>
            <a:endParaRPr lang="en-US" altLang="ja-JP" sz="3200" dirty="0"/>
          </a:p>
          <a:p>
            <a:pPr marL="0" indent="0">
              <a:buFont typeface="Arial" panose="020B0604020202020204" pitchFamily="34" charset="0"/>
              <a:buNone/>
            </a:pPr>
            <a:r>
              <a:rPr lang="ja-JP" altLang="en-US" sz="3200" dirty="0"/>
              <a:t>複数条件の否定に使用する </a:t>
            </a:r>
            <a:r>
              <a:rPr lang="en-US" altLang="ja-JP" sz="3200" dirty="0">
                <a:solidFill>
                  <a:srgbClr val="FF0000"/>
                </a:solidFill>
              </a:rPr>
              <a:t>NOT</a:t>
            </a:r>
            <a:r>
              <a:rPr lang="en-US" altLang="ja-JP" sz="3200" dirty="0"/>
              <a:t>(a = b OR a = c)</a:t>
            </a:r>
          </a:p>
          <a:p>
            <a:pPr marL="0" indent="0">
              <a:buFont typeface="Arial" panose="020B0604020202020204" pitchFamily="34" charset="0"/>
              <a:buNone/>
            </a:pPr>
            <a:r>
              <a:rPr lang="en-US" altLang="ja-JP" sz="3200" dirty="0"/>
              <a:t>				</a:t>
            </a:r>
            <a:r>
              <a:rPr lang="ja-JP" altLang="en-US" sz="3200" dirty="0"/>
              <a:t> </a:t>
            </a:r>
            <a:r>
              <a:rPr lang="en-US" altLang="ja-JP" sz="3200" dirty="0"/>
              <a:t>	</a:t>
            </a:r>
            <a:r>
              <a:rPr lang="ja-JP" altLang="en-US" sz="3200" dirty="0"/>
              <a:t>↑</a:t>
            </a:r>
            <a:r>
              <a:rPr lang="en-US" altLang="ja-JP" sz="3200" dirty="0"/>
              <a:t>(a</a:t>
            </a:r>
            <a:r>
              <a:rPr lang="ja-JP" altLang="en-US" sz="3200" dirty="0"/>
              <a:t>は</a:t>
            </a:r>
            <a:r>
              <a:rPr lang="en-US" altLang="ja-JP" sz="3200" dirty="0"/>
              <a:t>b</a:t>
            </a:r>
            <a:r>
              <a:rPr lang="ja-JP" altLang="en-US" sz="3200" dirty="0"/>
              <a:t>と等しいまたは</a:t>
            </a:r>
            <a:r>
              <a:rPr lang="en-US" altLang="ja-JP" sz="3200" dirty="0"/>
              <a:t>c</a:t>
            </a:r>
            <a:r>
              <a:rPr lang="ja-JP" altLang="en-US" sz="3200" dirty="0"/>
              <a:t>と等しい</a:t>
            </a:r>
            <a:r>
              <a:rPr lang="en-US" altLang="ja-JP" sz="3200" dirty="0"/>
              <a:t>)</a:t>
            </a:r>
            <a:r>
              <a:rPr lang="ja-JP" altLang="en-US" sz="3200" dirty="0"/>
              <a:t> </a:t>
            </a:r>
            <a:r>
              <a:rPr lang="ja-JP" altLang="en-US" sz="3200" dirty="0">
                <a:solidFill>
                  <a:srgbClr val="FF0000"/>
                </a:solidFill>
              </a:rPr>
              <a:t>ではない</a:t>
            </a:r>
            <a:r>
              <a:rPr lang="ja-JP" altLang="en-US" sz="3200" dirty="0"/>
              <a:t> </a:t>
            </a:r>
            <a:endParaRPr lang="en-US" altLang="ja-JP" sz="3200" dirty="0"/>
          </a:p>
        </p:txBody>
      </p:sp>
    </p:spTree>
    <p:extLst>
      <p:ext uri="{BB962C8B-B14F-4D97-AF65-F5344CB8AC3E}">
        <p14:creationId xmlns:p14="http://schemas.microsoft.com/office/powerpoint/2010/main" val="3377183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animEffect transition="in" filter="fade">
                                      <p:cBhvr>
                                        <p:cTn id="25" dur="500"/>
                                        <p:tgtEl>
                                          <p:spTgt spid="10">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
                                            <p:txEl>
                                              <p:pRg st="1" end="1"/>
                                            </p:txEl>
                                          </p:spTgt>
                                        </p:tgtEl>
                                        <p:attrNameLst>
                                          <p:attrName>style.visibility</p:attrName>
                                        </p:attrNameLst>
                                      </p:cBhvr>
                                      <p:to>
                                        <p:strVal val="visible"/>
                                      </p:to>
                                    </p:set>
                                    <p:animEffect transition="in" filter="fade">
                                      <p:cBhvr>
                                        <p:cTn id="30" dur="500"/>
                                        <p:tgtEl>
                                          <p:spTgt spid="10">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
                                            <p:txEl>
                                              <p:pRg st="2" end="2"/>
                                            </p:txEl>
                                          </p:spTgt>
                                        </p:tgtEl>
                                        <p:attrNameLst>
                                          <p:attrName>style.visibility</p:attrName>
                                        </p:attrNameLst>
                                      </p:cBhvr>
                                      <p:to>
                                        <p:strVal val="visible"/>
                                      </p:to>
                                    </p:set>
                                    <p:animEffect transition="in" filter="fade">
                                      <p:cBhvr>
                                        <p:cTn id="35"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論理演算子 </a:t>
            </a:r>
            <a:r>
              <a:rPr lang="en-US" altLang="ja-JP" dirty="0">
                <a:ea typeface="Tahoma" panose="020B0604030504040204" pitchFamily="34" charset="0"/>
              </a:rPr>
              <a:t>NOT </a:t>
            </a:r>
            <a:r>
              <a:rPr lang="ja-JP" altLang="en-US" dirty="0"/>
              <a:t>具体例</a:t>
            </a:r>
            <a:endParaRPr kumimoji="1" lang="ja-JP" altLang="en-US" dirty="0"/>
          </a:p>
        </p:txBody>
      </p:sp>
      <p:sp>
        <p:nvSpPr>
          <p:cNvPr id="4" name="スライド番号プレースホルダー 3"/>
          <p:cNvSpPr>
            <a:spLocks noGrp="1"/>
          </p:cNvSpPr>
          <p:nvPr>
            <p:ph type="sldNum" sz="quarter" idx="12"/>
          </p:nvPr>
        </p:nvSpPr>
        <p:spPr/>
        <p:txBody>
          <a:bodyPr/>
          <a:lstStyle/>
          <a:p>
            <a:fld id="{B25E1874-71C3-4CD4-8DB9-AEA4AF0EAE37}" type="slidenum">
              <a:rPr lang="ja-JP" altLang="en-US" smtClean="0"/>
              <a:pPr/>
              <a:t>62</a:t>
            </a:fld>
            <a:endParaRPr lang="ja-JP" altLang="en-US" dirty="0"/>
          </a:p>
        </p:txBody>
      </p:sp>
      <p:sp>
        <p:nvSpPr>
          <p:cNvPr id="18" name="正方形/長方形 17"/>
          <p:cNvSpPr/>
          <p:nvPr/>
        </p:nvSpPr>
        <p:spPr>
          <a:xfrm>
            <a:off x="406006" y="1498992"/>
            <a:ext cx="7052479" cy="7506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6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条件</a:t>
            </a:r>
            <a:endParaRPr kumimoji="1" lang="ja-JP" altLang="en-US" sz="36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9" name="正方形/長方形 18"/>
          <p:cNvSpPr/>
          <p:nvPr/>
        </p:nvSpPr>
        <p:spPr>
          <a:xfrm>
            <a:off x="8057094" y="1496730"/>
            <a:ext cx="3972715" cy="750627"/>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結果</a:t>
            </a:r>
          </a:p>
        </p:txBody>
      </p:sp>
      <p:grpSp>
        <p:nvGrpSpPr>
          <p:cNvPr id="3" name="グループ化 2"/>
          <p:cNvGrpSpPr/>
          <p:nvPr/>
        </p:nvGrpSpPr>
        <p:grpSpPr>
          <a:xfrm>
            <a:off x="406006" y="2635557"/>
            <a:ext cx="2779841" cy="3262592"/>
            <a:chOff x="406006" y="2635557"/>
            <a:chExt cx="2779841" cy="3262592"/>
          </a:xfrm>
        </p:grpSpPr>
        <p:sp>
          <p:nvSpPr>
            <p:cNvPr id="29" name="テキスト ボックス 28"/>
            <p:cNvSpPr txBox="1"/>
            <p:nvPr/>
          </p:nvSpPr>
          <p:spPr>
            <a:xfrm>
              <a:off x="406006" y="5313374"/>
              <a:ext cx="2779841" cy="584775"/>
            </a:xfrm>
            <a:prstGeom prst="rect">
              <a:avLst/>
            </a:prstGeom>
            <a:noFill/>
          </p:spPr>
          <p:txBody>
            <a:bodyPr wrap="square" rtlCol="0">
              <a:spAutoFit/>
            </a:bodyPr>
            <a:lstStyle/>
            <a:p>
              <a:r>
                <a:rPr lang="ja-JP" altLang="en-US" sz="3200" dirty="0">
                  <a:latin typeface="Tahoma" panose="020B0604030504040204" pitchFamily="34" charset="0"/>
                  <a:ea typeface="UD デジタル 教科書体 NK-R" panose="02020400000000000000" pitchFamily="18" charset="-128"/>
                  <a:cs typeface="Tahoma" panose="020B0604030504040204" pitchFamily="34" charset="0"/>
                </a:rPr>
                <a:t>美術品がある　　　　　　　　　　　　</a:t>
              </a:r>
              <a:endParaRPr kumimoji="1" lang="ja-JP" altLang="en-US" sz="3200" dirty="0">
                <a:latin typeface="Tahoma" panose="020B0604030504040204" pitchFamily="34" charset="0"/>
                <a:ea typeface="UD デジタル 教科書体 NK-R" panose="02020400000000000000" pitchFamily="18" charset="-128"/>
                <a:cs typeface="Tahoma" panose="020B0604030504040204" pitchFamily="34" charset="0"/>
              </a:endParaRPr>
            </a:p>
          </p:txBody>
        </p:sp>
        <p:pic>
          <p:nvPicPr>
            <p:cNvPr id="9220" name="Picture 4" descr="https://4.bp.blogspot.com/-liGcpla15a0/V8VFFp4dPbI/AAAAAAAA9ZQ/jEosBaAAGvQPta9EgxeC8feKSY4Oqg3XQCLcB/s800/sekkouzou_mar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7260" y="2635557"/>
              <a:ext cx="1292045" cy="149585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739535" y="4080192"/>
              <a:ext cx="1971253" cy="87796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ea typeface="UD デジタル 教科書体 NK-R" panose="02020400000000000000" pitchFamily="18" charset="-128"/>
                <a:cs typeface="Tahoma" panose="020B0604030504040204" pitchFamily="34" charset="0"/>
              </a:endParaRPr>
            </a:p>
          </p:txBody>
        </p:sp>
      </p:grpSp>
      <p:sp>
        <p:nvSpPr>
          <p:cNvPr id="7" name="右矢印 6"/>
          <p:cNvSpPr/>
          <p:nvPr/>
        </p:nvSpPr>
        <p:spPr>
          <a:xfrm>
            <a:off x="3420806" y="3194049"/>
            <a:ext cx="1457212" cy="10682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ea typeface="UD デジタル 教科書体 NK-R" panose="02020400000000000000" pitchFamily="18" charset="-128"/>
              <a:cs typeface="Tahoma" panose="020B0604030504040204" pitchFamily="34" charset="0"/>
            </a:endParaRPr>
          </a:p>
        </p:txBody>
      </p:sp>
      <p:grpSp>
        <p:nvGrpSpPr>
          <p:cNvPr id="5" name="グループ化 4"/>
          <p:cNvGrpSpPr/>
          <p:nvPr/>
        </p:nvGrpSpPr>
        <p:grpSpPr>
          <a:xfrm>
            <a:off x="5277484" y="4080192"/>
            <a:ext cx="2521335" cy="1817958"/>
            <a:chOff x="5277484" y="4080192"/>
            <a:chExt cx="2521335" cy="1817958"/>
          </a:xfrm>
        </p:grpSpPr>
        <p:sp>
          <p:nvSpPr>
            <p:cNvPr id="17" name="正方形/長方形 16"/>
            <p:cNvSpPr/>
            <p:nvPr/>
          </p:nvSpPr>
          <p:spPr>
            <a:xfrm>
              <a:off x="5387426" y="4080192"/>
              <a:ext cx="1971253" cy="87796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2" name="テキスト ボックス 11"/>
            <p:cNvSpPr txBox="1"/>
            <p:nvPr/>
          </p:nvSpPr>
          <p:spPr>
            <a:xfrm>
              <a:off x="5277484" y="5313375"/>
              <a:ext cx="2521335" cy="584775"/>
            </a:xfrm>
            <a:prstGeom prst="rect">
              <a:avLst/>
            </a:prstGeom>
            <a:noFill/>
          </p:spPr>
          <p:txBody>
            <a:bodyPr wrap="square" rtlCol="0">
              <a:spAutoFit/>
            </a:bodyPr>
            <a:lstStyle/>
            <a:p>
              <a:r>
                <a:rPr lang="ja-JP" altLang="en-US" sz="32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ではない</a:t>
              </a:r>
              <a:r>
                <a:rPr lang="ja-JP" altLang="en-US" sz="3200" dirty="0">
                  <a:latin typeface="Tahoma" panose="020B0604030504040204" pitchFamily="34" charset="0"/>
                  <a:ea typeface="UD デジタル 教科書体 NK-R" panose="02020400000000000000" pitchFamily="18" charset="-128"/>
                  <a:cs typeface="Tahoma" panose="020B0604030504040204" pitchFamily="34" charset="0"/>
                </a:rPr>
                <a:t>時</a:t>
              </a:r>
              <a:endParaRPr kumimoji="1" lang="ja-JP" altLang="en-US" sz="3200" dirty="0">
                <a:latin typeface="Tahoma" panose="020B0604030504040204" pitchFamily="34" charset="0"/>
                <a:ea typeface="UD デジタル 教科書体 NK-R" panose="02020400000000000000" pitchFamily="18" charset="-128"/>
                <a:cs typeface="Tahoma" panose="020B0604030504040204" pitchFamily="34" charset="0"/>
              </a:endParaRPr>
            </a:p>
          </p:txBody>
        </p:sp>
      </p:grpSp>
      <p:grpSp>
        <p:nvGrpSpPr>
          <p:cNvPr id="8" name="グループ化 7"/>
          <p:cNvGrpSpPr/>
          <p:nvPr/>
        </p:nvGrpSpPr>
        <p:grpSpPr>
          <a:xfrm>
            <a:off x="8881766" y="2402902"/>
            <a:ext cx="2918543" cy="3495248"/>
            <a:chOff x="8881766" y="2402902"/>
            <a:chExt cx="2918543" cy="3495248"/>
          </a:xfrm>
        </p:grpSpPr>
        <p:pic>
          <p:nvPicPr>
            <p:cNvPr id="9218" name="Picture 2" descr="https://1.bp.blogspot.com/-ognYEFpPyWw/VSufigODUpI/AAAAAAAAs98/UNutzGctv_4/s800/bouhan_sensor_ligh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81766" y="2402902"/>
              <a:ext cx="2918543" cy="2809098"/>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p:cNvSpPr txBox="1"/>
            <p:nvPr/>
          </p:nvSpPr>
          <p:spPr>
            <a:xfrm>
              <a:off x="8881766" y="5313375"/>
              <a:ext cx="2351320" cy="584775"/>
            </a:xfrm>
            <a:prstGeom prst="rect">
              <a:avLst/>
            </a:prstGeom>
            <a:noFill/>
          </p:spPr>
          <p:txBody>
            <a:bodyPr wrap="square" rtlCol="0">
              <a:spAutoFit/>
            </a:bodyPr>
            <a:lstStyle/>
            <a:p>
              <a:r>
                <a:rPr lang="ja-JP" altLang="en-US" sz="3200" dirty="0">
                  <a:latin typeface="Tahoma" panose="020B0604030504040204" pitchFamily="34" charset="0"/>
                  <a:ea typeface="UD デジタル 教科書体 NK-R" panose="02020400000000000000" pitchFamily="18" charset="-128"/>
                  <a:cs typeface="Tahoma" panose="020B0604030504040204" pitchFamily="34" charset="0"/>
                </a:rPr>
                <a:t>警報が作動 </a:t>
              </a:r>
              <a:endParaRPr kumimoji="1" lang="ja-JP" altLang="en-US" sz="3200" dirty="0">
                <a:latin typeface="Tahoma" panose="020B0604030504040204" pitchFamily="34" charset="0"/>
                <a:ea typeface="UD デジタル 教科書体 NK-R" panose="02020400000000000000" pitchFamily="18" charset="-128"/>
                <a:cs typeface="Tahoma" panose="020B0604030504040204" pitchFamily="34" charset="0"/>
              </a:endParaRPr>
            </a:p>
          </p:txBody>
        </p:sp>
      </p:grpSp>
    </p:spTree>
    <p:extLst>
      <p:ext uri="{BB962C8B-B14F-4D97-AF65-F5344CB8AC3E}">
        <p14:creationId xmlns:p14="http://schemas.microsoft.com/office/powerpoint/2010/main" val="2249419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練習</a:t>
            </a:r>
            <a:r>
              <a:rPr lang="en-US" altLang="ja-JP" dirty="0"/>
              <a:t>3</a:t>
            </a:r>
            <a:endParaRPr kumimoji="1" lang="ja-JP" altLang="en-US" dirty="0"/>
          </a:p>
        </p:txBody>
      </p:sp>
      <p:sp>
        <p:nvSpPr>
          <p:cNvPr id="3" name="コンテンツ プレースホルダー 2"/>
          <p:cNvSpPr>
            <a:spLocks noGrp="1"/>
          </p:cNvSpPr>
          <p:nvPr>
            <p:ph idx="1"/>
          </p:nvPr>
        </p:nvSpPr>
        <p:spPr>
          <a:xfrm>
            <a:off x="405114" y="874914"/>
            <a:ext cx="11597833" cy="5983086"/>
          </a:xfrm>
        </p:spPr>
        <p:txBody>
          <a:bodyPr>
            <a:normAutofit lnSpcReduction="10000"/>
          </a:bodyPr>
          <a:lstStyle/>
          <a:p>
            <a:pPr marL="742950" indent="-742950">
              <a:buFont typeface="+mj-lt"/>
              <a:buAutoNum type="arabicPeriod"/>
            </a:pPr>
            <a:r>
              <a:rPr lang="en-US" altLang="ja-JP" dirty="0" err="1"/>
              <a:t>emp</a:t>
            </a:r>
            <a:r>
              <a:rPr lang="ja-JP" altLang="en-US" dirty="0"/>
              <a:t>テーブルから</a:t>
            </a:r>
            <a:r>
              <a:rPr lang="en-US" altLang="ja-JP" dirty="0" err="1"/>
              <a:t>empno,ename,sal,job</a:t>
            </a:r>
            <a:r>
              <a:rPr lang="ja-JP" altLang="en-US" dirty="0"/>
              <a:t>を取得し</a:t>
            </a:r>
            <a:br>
              <a:rPr lang="en-US" altLang="ja-JP" dirty="0"/>
            </a:br>
            <a:r>
              <a:rPr lang="en-US" altLang="ja-JP" dirty="0" err="1"/>
              <a:t>sal</a:t>
            </a:r>
            <a:r>
              <a:rPr lang="ja-JP" altLang="en-US" dirty="0"/>
              <a:t>が</a:t>
            </a:r>
            <a:r>
              <a:rPr lang="en-US" altLang="ja-JP" dirty="0"/>
              <a:t>3000</a:t>
            </a:r>
            <a:r>
              <a:rPr lang="ja-JP" altLang="en-US" dirty="0"/>
              <a:t>以上で</a:t>
            </a:r>
            <a:r>
              <a:rPr lang="en-US" altLang="ja-JP" dirty="0"/>
              <a:t>job</a:t>
            </a:r>
            <a:r>
              <a:rPr lang="ja-JP" altLang="en-US" dirty="0"/>
              <a:t>が</a:t>
            </a:r>
            <a:r>
              <a:rPr lang="en-US" altLang="ja-JP" dirty="0"/>
              <a:t>'ANALYST'</a:t>
            </a:r>
            <a:r>
              <a:rPr lang="ja-JP" altLang="en-US" dirty="0"/>
              <a:t>のレコードを</a:t>
            </a:r>
            <a:br>
              <a:rPr lang="en-US" altLang="ja-JP" dirty="0"/>
            </a:br>
            <a:r>
              <a:rPr lang="ja-JP" altLang="en-US" dirty="0"/>
              <a:t>抽出する</a:t>
            </a:r>
            <a:endParaRPr lang="en-US" altLang="ja-JP" dirty="0"/>
          </a:p>
          <a:p>
            <a:pPr marL="742950" indent="-742950">
              <a:buFont typeface="+mj-lt"/>
              <a:buAutoNum type="arabicPeriod"/>
            </a:pPr>
            <a:endParaRPr lang="en-US" altLang="ja-JP" dirty="0"/>
          </a:p>
          <a:p>
            <a:pPr marL="742950" indent="-742950">
              <a:buFont typeface="+mj-lt"/>
              <a:buAutoNum type="arabicPeriod"/>
            </a:pPr>
            <a:r>
              <a:rPr lang="en-US" altLang="ja-JP" dirty="0" err="1"/>
              <a:t>emp</a:t>
            </a:r>
            <a:r>
              <a:rPr lang="ja-JP" altLang="en-US" dirty="0"/>
              <a:t>テーブルから</a:t>
            </a:r>
            <a:r>
              <a:rPr lang="en-US" altLang="ja-JP" dirty="0" err="1"/>
              <a:t>empno,ename,sal,job</a:t>
            </a:r>
            <a:r>
              <a:rPr lang="ja-JP" altLang="en-US" dirty="0"/>
              <a:t>を取得し</a:t>
            </a:r>
            <a:br>
              <a:rPr lang="en-US" altLang="ja-JP" dirty="0"/>
            </a:br>
            <a:r>
              <a:rPr lang="en-US" altLang="ja-JP" dirty="0" err="1"/>
              <a:t>sal</a:t>
            </a:r>
            <a:r>
              <a:rPr lang="ja-JP" altLang="en-US" dirty="0"/>
              <a:t>が</a:t>
            </a:r>
            <a:r>
              <a:rPr lang="en-US" altLang="ja-JP" dirty="0"/>
              <a:t>1000</a:t>
            </a:r>
            <a:r>
              <a:rPr lang="ja-JP" altLang="en-US" dirty="0"/>
              <a:t>以下、あるいは</a:t>
            </a:r>
            <a:r>
              <a:rPr lang="en-US" altLang="ja-JP" dirty="0"/>
              <a:t>job</a:t>
            </a:r>
            <a:r>
              <a:rPr lang="ja-JP" altLang="en-US" dirty="0"/>
              <a:t>が</a:t>
            </a:r>
            <a:r>
              <a:rPr lang="en-US" altLang="ja-JP" dirty="0"/>
              <a:t>'SALESMAN'</a:t>
            </a:r>
            <a:r>
              <a:rPr lang="ja-JP" altLang="en-US" dirty="0"/>
              <a:t>の</a:t>
            </a:r>
            <a:br>
              <a:rPr lang="en-US" altLang="ja-JP" dirty="0"/>
            </a:br>
            <a:r>
              <a:rPr lang="ja-JP" altLang="en-US" dirty="0"/>
              <a:t>レコードを抽出する</a:t>
            </a:r>
            <a:endParaRPr lang="en-US" altLang="ja-JP" dirty="0"/>
          </a:p>
          <a:p>
            <a:pPr marL="742950" indent="-742950">
              <a:buFont typeface="+mj-lt"/>
              <a:buAutoNum type="arabicPeriod"/>
            </a:pPr>
            <a:endParaRPr lang="en-US" altLang="ja-JP" dirty="0"/>
          </a:p>
          <a:p>
            <a:pPr marL="742950" indent="-742950">
              <a:buFont typeface="+mj-lt"/>
              <a:buAutoNum type="arabicPeriod"/>
            </a:pPr>
            <a:r>
              <a:rPr lang="en-US" altLang="ja-JP" dirty="0" err="1"/>
              <a:t>emp</a:t>
            </a:r>
            <a:r>
              <a:rPr lang="ja-JP" altLang="en-US" dirty="0"/>
              <a:t>テーブルから</a:t>
            </a:r>
            <a:r>
              <a:rPr lang="en-US" altLang="ja-JP" dirty="0" err="1"/>
              <a:t>empno,ename,job</a:t>
            </a:r>
            <a:r>
              <a:rPr lang="ja-JP" altLang="en-US" dirty="0"/>
              <a:t>を取得し</a:t>
            </a:r>
            <a:br>
              <a:rPr lang="en-US" altLang="ja-JP" dirty="0"/>
            </a:br>
            <a:r>
              <a:rPr lang="en-US" altLang="ja-JP" dirty="0"/>
              <a:t>job</a:t>
            </a:r>
            <a:r>
              <a:rPr lang="ja-JP" altLang="en-US" dirty="0"/>
              <a:t>が</a:t>
            </a:r>
            <a:r>
              <a:rPr lang="en-US" altLang="ja-JP" dirty="0"/>
              <a:t>'SALESMAN','ANALYST'</a:t>
            </a:r>
            <a:r>
              <a:rPr lang="ja-JP" altLang="en-US" dirty="0"/>
              <a:t>以外のレコードを抽出する</a:t>
            </a:r>
            <a:endParaRPr lang="en-US" altLang="ja-JP" dirty="0"/>
          </a:p>
          <a:p>
            <a:pPr marL="742950" indent="-742950">
              <a:buFont typeface="+mj-lt"/>
              <a:buAutoNum type="arabicPeriod"/>
            </a:pP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63</a:t>
            </a:fld>
            <a:endParaRPr kumimoji="1" lang="ja-JP" altLang="en-US"/>
          </a:p>
        </p:txBody>
      </p:sp>
      <mc:AlternateContent xmlns:mc="http://schemas.openxmlformats.org/markup-compatibility/2006" xmlns:p14="http://schemas.microsoft.com/office/powerpoint/2010/main">
        <mc:Choice Requires="p14">
          <p:contentPart p14:bwMode="auto" r:id="rId2">
            <p14:nvContentPartPr>
              <p14:cNvPr id="5" name="インク 4">
                <a:extLst>
                  <a:ext uri="{FF2B5EF4-FFF2-40B4-BE49-F238E27FC236}">
                    <a16:creationId xmlns:a16="http://schemas.microsoft.com/office/drawing/2014/main" id="{379F8A3A-D2B3-40A6-A260-5D28E93EF691}"/>
                  </a:ext>
                </a:extLst>
              </p14:cNvPr>
              <p14:cNvContentPartPr/>
              <p14:nvPr/>
            </p14:nvContentPartPr>
            <p14:xfrm>
              <a:off x="751680" y="3824280"/>
              <a:ext cx="10954440" cy="2975040"/>
            </p14:xfrm>
          </p:contentPart>
        </mc:Choice>
        <mc:Fallback xmlns="">
          <p:pic>
            <p:nvPicPr>
              <p:cNvPr id="5" name="インク 4">
                <a:extLst>
                  <a:ext uri="{FF2B5EF4-FFF2-40B4-BE49-F238E27FC236}">
                    <a16:creationId xmlns:a16="http://schemas.microsoft.com/office/drawing/2014/main" id="{379F8A3A-D2B3-40A6-A260-5D28E93EF691}"/>
                  </a:ext>
                </a:extLst>
              </p:cNvPr>
              <p:cNvPicPr/>
              <p:nvPr/>
            </p:nvPicPr>
            <p:blipFill>
              <a:blip r:embed="rId3"/>
              <a:stretch>
                <a:fillRect/>
              </a:stretch>
            </p:blipFill>
            <p:spPr>
              <a:xfrm>
                <a:off x="742320" y="3814920"/>
                <a:ext cx="10973160" cy="2993760"/>
              </a:xfrm>
              <a:prstGeom prst="rect">
                <a:avLst/>
              </a:prstGeom>
            </p:spPr>
          </p:pic>
        </mc:Fallback>
      </mc:AlternateContent>
    </p:spTree>
    <p:extLst>
      <p:ext uri="{BB962C8B-B14F-4D97-AF65-F5344CB8AC3E}">
        <p14:creationId xmlns:p14="http://schemas.microsoft.com/office/powerpoint/2010/main" val="13380800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ea typeface="Tahoma" panose="020B0604030504040204" pitchFamily="34" charset="0"/>
              </a:rPr>
              <a:t>NULL</a:t>
            </a:r>
            <a:r>
              <a:rPr kumimoji="1" lang="ja-JP" altLang="en-US" dirty="0"/>
              <a:t>の判断</a:t>
            </a:r>
          </a:p>
        </p:txBody>
      </p:sp>
      <p:sp>
        <p:nvSpPr>
          <p:cNvPr id="3" name="コンテンツ プレースホルダー 2"/>
          <p:cNvSpPr>
            <a:spLocks noGrp="1"/>
          </p:cNvSpPr>
          <p:nvPr>
            <p:ph idx="1"/>
          </p:nvPr>
        </p:nvSpPr>
        <p:spPr>
          <a:xfrm>
            <a:off x="838200" y="1419226"/>
            <a:ext cx="10515600" cy="2809874"/>
          </a:xfrm>
        </p:spPr>
        <p:txBody>
          <a:bodyPr/>
          <a:lstStyle/>
          <a:p>
            <a:pPr marL="0" indent="0">
              <a:buNone/>
            </a:pPr>
            <a:r>
              <a:rPr lang="ja-JP" altLang="en-US" dirty="0"/>
              <a:t>データが存在しないフィールドは</a:t>
            </a:r>
            <a:r>
              <a:rPr lang="en-US" altLang="ja-JP" dirty="0">
                <a:solidFill>
                  <a:srgbClr val="FF0000"/>
                </a:solidFill>
                <a:ea typeface="Tahoma" panose="020B0604030504040204" pitchFamily="34" charset="0"/>
              </a:rPr>
              <a:t>NULL</a:t>
            </a:r>
            <a:r>
              <a:rPr lang="ja-JP" altLang="en-US" dirty="0"/>
              <a:t>となる</a:t>
            </a:r>
            <a:endParaRPr lang="en-US" altLang="ja-JP" dirty="0">
              <a:ea typeface="Tahoma" panose="020B0604030504040204" pitchFamily="34" charset="0"/>
            </a:endParaRPr>
          </a:p>
          <a:p>
            <a:pPr marL="0" indent="0">
              <a:buNone/>
            </a:pPr>
            <a:endParaRPr kumimoji="1" lang="en-US" altLang="ja-JP" dirty="0">
              <a:ea typeface="Tahoma" panose="020B0604030504040204" pitchFamily="34" charset="0"/>
            </a:endParaRPr>
          </a:p>
          <a:p>
            <a:pPr marL="0" indent="0">
              <a:buNone/>
            </a:pPr>
            <a:r>
              <a:rPr lang="en-US" altLang="ja-JP" dirty="0">
                <a:ea typeface="Tahoma" panose="020B0604030504040204" pitchFamily="34" charset="0"/>
              </a:rPr>
              <a:t>NULL</a:t>
            </a:r>
            <a:r>
              <a:rPr lang="ja-JP" altLang="en-US" dirty="0"/>
              <a:t>のフィールドは </a:t>
            </a:r>
            <a:r>
              <a:rPr lang="en-US" altLang="ja-JP" dirty="0">
                <a:solidFill>
                  <a:srgbClr val="FF0000"/>
                </a:solidFill>
                <a:ea typeface="Tahoma" panose="020B0604030504040204" pitchFamily="34" charset="0"/>
              </a:rPr>
              <a:t>IS NULL </a:t>
            </a:r>
            <a:r>
              <a:rPr lang="ja-JP" altLang="en-US" dirty="0" err="1"/>
              <a:t>で抽</a:t>
            </a:r>
            <a:r>
              <a:rPr lang="ja-JP" altLang="en-US" dirty="0"/>
              <a:t>出できる</a:t>
            </a:r>
            <a:endParaRPr lang="en-US" altLang="ja-JP" dirty="0">
              <a:ea typeface="Tahoma" panose="020B0604030504040204" pitchFamily="34" charset="0"/>
            </a:endParaRPr>
          </a:p>
          <a:p>
            <a:pPr marL="457200" lvl="1" indent="0">
              <a:buNone/>
            </a:pPr>
            <a:r>
              <a:rPr kumimoji="1" lang="ja-JP" altLang="en-US" dirty="0"/>
              <a:t>否定は </a:t>
            </a:r>
            <a:r>
              <a:rPr kumimoji="1" lang="en-US" altLang="ja-JP" dirty="0">
                <a:solidFill>
                  <a:srgbClr val="FF0000"/>
                </a:solidFill>
                <a:ea typeface="Tahoma" panose="020B0604030504040204" pitchFamily="34" charset="0"/>
              </a:rPr>
              <a:t>IS NOT NULL</a:t>
            </a:r>
          </a:p>
        </p:txBody>
      </p:sp>
      <p:sp>
        <p:nvSpPr>
          <p:cNvPr id="5" name="コンテンツ プレースホルダー 2">
            <a:extLst>
              <a:ext uri="{FF2B5EF4-FFF2-40B4-BE49-F238E27FC236}">
                <a16:creationId xmlns:a16="http://schemas.microsoft.com/office/drawing/2014/main" id="{30BAD038-E27A-41FE-BE71-FC76911225C0}"/>
              </a:ext>
            </a:extLst>
          </p:cNvPr>
          <p:cNvSpPr txBox="1">
            <a:spLocks/>
          </p:cNvSpPr>
          <p:nvPr/>
        </p:nvSpPr>
        <p:spPr>
          <a:xfrm>
            <a:off x="981076" y="4702630"/>
            <a:ext cx="10717438" cy="17707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3200" dirty="0">
                <a:latin typeface="Tahoma" panose="020B0604030504040204" pitchFamily="34" charset="0"/>
                <a:cs typeface="Tahoma" panose="020B0604030504040204" pitchFamily="34" charset="0"/>
              </a:rPr>
              <a:t>例</a:t>
            </a:r>
            <a:endParaRPr lang="en-US" altLang="ja-JP" sz="3200" dirty="0">
              <a:latin typeface="Tahoma" panose="020B0604030504040204" pitchFamily="34" charset="0"/>
              <a:ea typeface="Tahoma" panose="020B0604030504040204" pitchFamily="34" charset="0"/>
              <a:cs typeface="Tahoma" panose="020B0604030504040204" pitchFamily="34" charset="0"/>
            </a:endParaRPr>
          </a:p>
          <a:p>
            <a:pPr marL="0" indent="0">
              <a:buNone/>
            </a:pPr>
            <a:r>
              <a:rPr lang="en-US" altLang="ja-JP" sz="3200" dirty="0">
                <a:latin typeface="Tahoma" panose="020B0604030504040204" pitchFamily="34" charset="0"/>
                <a:ea typeface="Tahoma" panose="020B0604030504040204" pitchFamily="34" charset="0"/>
                <a:cs typeface="Tahoma" panose="020B0604030504040204" pitchFamily="34" charset="0"/>
              </a:rPr>
              <a:t>	SELECT	</a:t>
            </a:r>
            <a:r>
              <a:rPr lang="en-US" altLang="ja-JP" sz="3200" dirty="0" err="1">
                <a:latin typeface="Tahoma" panose="020B0604030504040204" pitchFamily="34" charset="0"/>
                <a:ea typeface="Tahoma" panose="020B0604030504040204" pitchFamily="34" charset="0"/>
                <a:cs typeface="Tahoma" panose="020B0604030504040204" pitchFamily="34" charset="0"/>
              </a:rPr>
              <a:t>empno</a:t>
            </a:r>
            <a:r>
              <a:rPr lang="en-US" altLang="ja-JP" sz="3200" dirty="0">
                <a:latin typeface="Tahoma" panose="020B0604030504040204" pitchFamily="34" charset="0"/>
                <a:ea typeface="Tahoma" panose="020B0604030504040204" pitchFamily="34" charset="0"/>
                <a:cs typeface="Tahoma" panose="020B0604030504040204" pitchFamily="34" charset="0"/>
              </a:rPr>
              <a:t>, </a:t>
            </a:r>
            <a:r>
              <a:rPr lang="en-US" altLang="ja-JP" sz="3200" dirty="0" err="1">
                <a:latin typeface="Tahoma" panose="020B0604030504040204" pitchFamily="34" charset="0"/>
                <a:ea typeface="Tahoma" panose="020B0604030504040204" pitchFamily="34" charset="0"/>
                <a:cs typeface="Tahoma" panose="020B0604030504040204" pitchFamily="34" charset="0"/>
              </a:rPr>
              <a:t>ename</a:t>
            </a:r>
            <a:r>
              <a:rPr lang="en-US" altLang="ja-JP" sz="3200" dirty="0">
                <a:latin typeface="Tahoma" panose="020B0604030504040204" pitchFamily="34" charset="0"/>
                <a:ea typeface="Tahoma" panose="020B0604030504040204" pitchFamily="34" charset="0"/>
                <a:cs typeface="Tahoma" panose="020B0604030504040204" pitchFamily="34" charset="0"/>
              </a:rPr>
              <a:t>,</a:t>
            </a:r>
            <a:r>
              <a:rPr lang="ja-JP" altLang="en-US" sz="3200" dirty="0">
                <a:latin typeface="Tahoma" panose="020B0604030504040204" pitchFamily="34" charset="0"/>
                <a:cs typeface="Tahoma" panose="020B0604030504040204" pitchFamily="34" charset="0"/>
              </a:rPr>
              <a:t> </a:t>
            </a:r>
            <a:r>
              <a:rPr lang="en-US" altLang="ja-JP" sz="3200" dirty="0">
                <a:latin typeface="Tahoma" panose="020B0604030504040204" pitchFamily="34" charset="0"/>
                <a:ea typeface="Tahoma" panose="020B0604030504040204" pitchFamily="34" charset="0"/>
                <a:cs typeface="Tahoma" panose="020B0604030504040204" pitchFamily="34" charset="0"/>
              </a:rPr>
              <a:t>comm </a:t>
            </a:r>
          </a:p>
          <a:p>
            <a:pPr marL="0" indent="0">
              <a:buNone/>
            </a:pPr>
            <a:r>
              <a:rPr lang="en-US" altLang="ja-JP" sz="3200" dirty="0">
                <a:latin typeface="Tahoma" panose="020B0604030504040204" pitchFamily="34" charset="0"/>
                <a:ea typeface="Tahoma" panose="020B0604030504040204" pitchFamily="34" charset="0"/>
                <a:cs typeface="Tahoma" panose="020B0604030504040204" pitchFamily="34" charset="0"/>
              </a:rPr>
              <a:t>	FROM	</a:t>
            </a:r>
            <a:r>
              <a:rPr lang="en-US" altLang="ja-JP" sz="3200" dirty="0" err="1">
                <a:latin typeface="Tahoma" panose="020B0604030504040204" pitchFamily="34" charset="0"/>
                <a:ea typeface="Tahoma" panose="020B0604030504040204" pitchFamily="34" charset="0"/>
                <a:cs typeface="Tahoma" panose="020B0604030504040204" pitchFamily="34" charset="0"/>
              </a:rPr>
              <a:t>emp</a:t>
            </a:r>
            <a:r>
              <a:rPr lang="en-US" altLang="ja-JP" sz="3200" dirty="0">
                <a:latin typeface="Tahoma" panose="020B0604030504040204" pitchFamily="34" charset="0"/>
                <a:ea typeface="Tahoma" panose="020B0604030504040204" pitchFamily="34" charset="0"/>
                <a:cs typeface="Tahoma" panose="020B0604030504040204" pitchFamily="34" charset="0"/>
              </a:rPr>
              <a:t> WHERE </a:t>
            </a:r>
            <a:r>
              <a:rPr lang="en-US" altLang="ja-JP" sz="3200" dirty="0" err="1">
                <a:latin typeface="Tahoma" panose="020B0604030504040204" pitchFamily="34" charset="0"/>
                <a:ea typeface="Tahoma" panose="020B0604030504040204" pitchFamily="34" charset="0"/>
                <a:cs typeface="Tahoma" panose="020B0604030504040204" pitchFamily="34" charset="0"/>
              </a:rPr>
              <a:t>comm</a:t>
            </a:r>
            <a:r>
              <a:rPr lang="en-US" altLang="ja-JP" sz="3200" dirty="0">
                <a:latin typeface="Tahoma" panose="020B0604030504040204" pitchFamily="34" charset="0"/>
                <a:ea typeface="Tahoma" panose="020B0604030504040204" pitchFamily="34" charset="0"/>
                <a:cs typeface="Tahoma" panose="020B0604030504040204" pitchFamily="34" charset="0"/>
              </a:rPr>
              <a:t> </a:t>
            </a:r>
            <a:r>
              <a:rPr lang="en-US" altLang="ja-JP" sz="3200" dirty="0">
                <a:solidFill>
                  <a:srgbClr val="FF0000"/>
                </a:solidFill>
                <a:latin typeface="Tahoma" panose="020B0604030504040204" pitchFamily="34" charset="0"/>
                <a:ea typeface="Tahoma" panose="020B0604030504040204" pitchFamily="34" charset="0"/>
                <a:cs typeface="Tahoma" panose="020B0604030504040204" pitchFamily="34" charset="0"/>
              </a:rPr>
              <a:t>IS NULL </a:t>
            </a:r>
            <a:r>
              <a:rPr lang="en-US" altLang="ja-JP" sz="3200" dirty="0">
                <a:latin typeface="Tahoma" panose="020B0604030504040204" pitchFamily="34" charset="0"/>
                <a:ea typeface="Tahoma" panose="020B0604030504040204" pitchFamily="34" charset="0"/>
                <a:cs typeface="Tahoma" panose="020B0604030504040204" pitchFamily="34" charset="0"/>
              </a:rPr>
              <a:t>; </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64</a:t>
            </a:fld>
            <a:endParaRPr kumimoji="1" lang="ja-JP" altLang="en-US"/>
          </a:p>
        </p:txBody>
      </p:sp>
    </p:spTree>
    <p:extLst>
      <p:ext uri="{BB962C8B-B14F-4D97-AF65-F5344CB8AC3E}">
        <p14:creationId xmlns:p14="http://schemas.microsoft.com/office/powerpoint/2010/main" val="73810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空</a:t>
            </a:r>
            <a:r>
              <a:rPr kumimoji="1" lang="ja-JP" altLang="en-US" dirty="0"/>
              <a:t>文字列の判断</a:t>
            </a:r>
          </a:p>
        </p:txBody>
      </p:sp>
      <p:sp>
        <p:nvSpPr>
          <p:cNvPr id="3" name="コンテンツ プレースホルダー 2"/>
          <p:cNvSpPr>
            <a:spLocks noGrp="1"/>
          </p:cNvSpPr>
          <p:nvPr>
            <p:ph idx="1"/>
          </p:nvPr>
        </p:nvSpPr>
        <p:spPr>
          <a:xfrm>
            <a:off x="359229" y="1590676"/>
            <a:ext cx="11455399" cy="2695574"/>
          </a:xfrm>
        </p:spPr>
        <p:txBody>
          <a:bodyPr>
            <a:normAutofit/>
          </a:bodyPr>
          <a:lstStyle/>
          <a:p>
            <a:pPr marL="0" indent="0">
              <a:buNone/>
            </a:pPr>
            <a:r>
              <a:rPr lang="ja-JP" altLang="en-US" dirty="0"/>
              <a:t>フィールド内に「文字数</a:t>
            </a:r>
            <a:r>
              <a:rPr lang="en-US" altLang="ja-JP" dirty="0"/>
              <a:t>0</a:t>
            </a:r>
            <a:r>
              <a:rPr lang="ja-JP" altLang="en-US" dirty="0"/>
              <a:t>の文字列」がある場合は</a:t>
            </a:r>
            <a:r>
              <a:rPr lang="en-US" altLang="ja-JP" dirty="0">
                <a:ea typeface="Tahoma" panose="020B0604030504040204" pitchFamily="34" charset="0"/>
              </a:rPr>
              <a:t>NULL</a:t>
            </a:r>
            <a:br>
              <a:rPr lang="en-US" altLang="ja-JP" dirty="0">
                <a:ea typeface="Tahoma" panose="020B0604030504040204" pitchFamily="34" charset="0"/>
              </a:rPr>
            </a:br>
            <a:r>
              <a:rPr lang="ja-JP" altLang="en-US" dirty="0"/>
              <a:t>として扱わない</a:t>
            </a:r>
            <a:endParaRPr lang="en-US" altLang="ja-JP" dirty="0">
              <a:ea typeface="Tahoma" panose="020B0604030504040204" pitchFamily="34" charset="0"/>
            </a:endParaRPr>
          </a:p>
          <a:p>
            <a:pPr marL="0" indent="0">
              <a:buNone/>
            </a:pPr>
            <a:r>
              <a:rPr lang="ja-JP" altLang="en-US" dirty="0"/>
              <a:t>空文字列は</a:t>
            </a:r>
            <a:r>
              <a:rPr lang="en-US" altLang="ja-JP" dirty="0">
                <a:solidFill>
                  <a:srgbClr val="FF0000"/>
                </a:solidFill>
                <a:ea typeface="Tahoma" panose="020B0604030504040204" pitchFamily="34" charset="0"/>
              </a:rPr>
              <a:t>''(</a:t>
            </a:r>
            <a:r>
              <a:rPr lang="ja-JP" altLang="en-US" dirty="0">
                <a:solidFill>
                  <a:srgbClr val="FF0000"/>
                </a:solidFill>
              </a:rPr>
              <a:t>クォーテーション内を空</a:t>
            </a:r>
            <a:r>
              <a:rPr lang="en-US" altLang="ja-JP" dirty="0">
                <a:solidFill>
                  <a:srgbClr val="FF0000"/>
                </a:solidFill>
                <a:ea typeface="Tahoma" panose="020B0604030504040204" pitchFamily="34" charset="0"/>
              </a:rPr>
              <a:t>)</a:t>
            </a:r>
            <a:r>
              <a:rPr lang="ja-JP" altLang="en-US" dirty="0" err="1"/>
              <a:t>で抽</a:t>
            </a:r>
            <a:r>
              <a:rPr lang="ja-JP" altLang="en-US" dirty="0"/>
              <a:t>出できる</a:t>
            </a:r>
            <a:endParaRPr kumimoji="1" lang="en-US" altLang="ja-JP" dirty="0">
              <a:ea typeface="Tahoma" panose="020B0604030504040204" pitchFamily="34" charset="0"/>
            </a:endParaRPr>
          </a:p>
        </p:txBody>
      </p:sp>
      <p:sp>
        <p:nvSpPr>
          <p:cNvPr id="5" name="コンテンツ プレースホルダー 2">
            <a:extLst>
              <a:ext uri="{FF2B5EF4-FFF2-40B4-BE49-F238E27FC236}">
                <a16:creationId xmlns:a16="http://schemas.microsoft.com/office/drawing/2014/main" id="{30BAD038-E27A-41FE-BE71-FC76911225C0}"/>
              </a:ext>
            </a:extLst>
          </p:cNvPr>
          <p:cNvSpPr txBox="1">
            <a:spLocks/>
          </p:cNvSpPr>
          <p:nvPr/>
        </p:nvSpPr>
        <p:spPr>
          <a:xfrm>
            <a:off x="1097190" y="4455887"/>
            <a:ext cx="10717438" cy="17707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3200" dirty="0">
                <a:latin typeface="Tahoma" panose="020B0604030504040204" pitchFamily="34" charset="0"/>
                <a:cs typeface="Tahoma" panose="020B0604030504040204" pitchFamily="34" charset="0"/>
              </a:rPr>
              <a:t>例</a:t>
            </a:r>
            <a:endParaRPr lang="en-US" altLang="ja-JP" sz="3200" dirty="0">
              <a:latin typeface="Tahoma" panose="020B0604030504040204" pitchFamily="34" charset="0"/>
              <a:ea typeface="Tahoma" panose="020B0604030504040204" pitchFamily="34" charset="0"/>
              <a:cs typeface="Tahoma" panose="020B0604030504040204" pitchFamily="34" charset="0"/>
            </a:endParaRPr>
          </a:p>
          <a:p>
            <a:pPr marL="0" indent="0">
              <a:buNone/>
            </a:pPr>
            <a:r>
              <a:rPr lang="en-US" altLang="ja-JP" sz="3200" dirty="0">
                <a:latin typeface="Tahoma" panose="020B0604030504040204" pitchFamily="34" charset="0"/>
                <a:ea typeface="Tahoma" panose="020B0604030504040204" pitchFamily="34" charset="0"/>
                <a:cs typeface="Tahoma" panose="020B0604030504040204" pitchFamily="34" charset="0"/>
              </a:rPr>
              <a:t>	SELECT	</a:t>
            </a:r>
            <a:r>
              <a:rPr lang="en-US" altLang="ja-JP" sz="3200" dirty="0" err="1">
                <a:latin typeface="Tahoma" panose="020B0604030504040204" pitchFamily="34" charset="0"/>
                <a:ea typeface="Tahoma" panose="020B0604030504040204" pitchFamily="34" charset="0"/>
                <a:cs typeface="Tahoma" panose="020B0604030504040204" pitchFamily="34" charset="0"/>
              </a:rPr>
              <a:t>empno</a:t>
            </a:r>
            <a:r>
              <a:rPr lang="en-US" altLang="ja-JP" sz="3200" dirty="0">
                <a:latin typeface="Tahoma" panose="020B0604030504040204" pitchFamily="34" charset="0"/>
                <a:ea typeface="Tahoma" panose="020B0604030504040204" pitchFamily="34" charset="0"/>
                <a:cs typeface="Tahoma" panose="020B0604030504040204" pitchFamily="34" charset="0"/>
              </a:rPr>
              <a:t>, </a:t>
            </a:r>
            <a:r>
              <a:rPr lang="en-US" altLang="ja-JP" sz="3200" dirty="0" err="1">
                <a:latin typeface="Tahoma" panose="020B0604030504040204" pitchFamily="34" charset="0"/>
                <a:ea typeface="Tahoma" panose="020B0604030504040204" pitchFamily="34" charset="0"/>
                <a:cs typeface="Tahoma" panose="020B0604030504040204" pitchFamily="34" charset="0"/>
              </a:rPr>
              <a:t>ename</a:t>
            </a:r>
            <a:r>
              <a:rPr lang="en-US" altLang="ja-JP" sz="3200" dirty="0">
                <a:latin typeface="Tahoma" panose="020B0604030504040204" pitchFamily="34" charset="0"/>
                <a:ea typeface="Tahoma" panose="020B0604030504040204" pitchFamily="34" charset="0"/>
                <a:cs typeface="Tahoma" panose="020B0604030504040204" pitchFamily="34" charset="0"/>
              </a:rPr>
              <a:t>,</a:t>
            </a:r>
            <a:r>
              <a:rPr lang="ja-JP" altLang="en-US" sz="3200" dirty="0">
                <a:latin typeface="Tahoma" panose="020B0604030504040204" pitchFamily="34" charset="0"/>
                <a:cs typeface="Tahoma" panose="020B0604030504040204" pitchFamily="34" charset="0"/>
              </a:rPr>
              <a:t> </a:t>
            </a:r>
            <a:r>
              <a:rPr lang="en-US" altLang="ja-JP" sz="3200" dirty="0">
                <a:latin typeface="Tahoma" panose="020B0604030504040204" pitchFamily="34" charset="0"/>
                <a:ea typeface="Tahoma" panose="020B0604030504040204" pitchFamily="34" charset="0"/>
                <a:cs typeface="Tahoma" panose="020B0604030504040204" pitchFamily="34" charset="0"/>
              </a:rPr>
              <a:t>job</a:t>
            </a:r>
          </a:p>
          <a:p>
            <a:pPr marL="0" indent="0">
              <a:buNone/>
            </a:pPr>
            <a:r>
              <a:rPr lang="en-US" altLang="ja-JP" sz="3200" dirty="0">
                <a:latin typeface="Tahoma" panose="020B0604030504040204" pitchFamily="34" charset="0"/>
                <a:ea typeface="Tahoma" panose="020B0604030504040204" pitchFamily="34" charset="0"/>
                <a:cs typeface="Tahoma" panose="020B0604030504040204" pitchFamily="34" charset="0"/>
              </a:rPr>
              <a:t>	FROM	</a:t>
            </a:r>
            <a:r>
              <a:rPr lang="en-US" altLang="ja-JP" sz="3200" dirty="0" err="1">
                <a:latin typeface="Tahoma" panose="020B0604030504040204" pitchFamily="34" charset="0"/>
                <a:ea typeface="Tahoma" panose="020B0604030504040204" pitchFamily="34" charset="0"/>
                <a:cs typeface="Tahoma" panose="020B0604030504040204" pitchFamily="34" charset="0"/>
              </a:rPr>
              <a:t>emp</a:t>
            </a:r>
            <a:r>
              <a:rPr lang="en-US" altLang="ja-JP" sz="3200" dirty="0">
                <a:latin typeface="Tahoma" panose="020B0604030504040204" pitchFamily="34" charset="0"/>
                <a:ea typeface="Tahoma" panose="020B0604030504040204" pitchFamily="34" charset="0"/>
                <a:cs typeface="Tahoma" panose="020B0604030504040204" pitchFamily="34" charset="0"/>
              </a:rPr>
              <a:t> WHERE job = </a:t>
            </a:r>
            <a:r>
              <a:rPr lang="en-US" altLang="ja-JP" sz="32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altLang="ja-JP" sz="3200" dirty="0">
                <a:latin typeface="Tahoma" panose="020B0604030504040204" pitchFamily="34" charset="0"/>
                <a:ea typeface="Tahoma" panose="020B0604030504040204" pitchFamily="34" charset="0"/>
                <a:cs typeface="Tahoma" panose="020B0604030504040204" pitchFamily="34" charset="0"/>
              </a:rPr>
              <a:t>; </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65</a:t>
            </a:fld>
            <a:endParaRPr kumimoji="1" lang="ja-JP" altLang="en-US"/>
          </a:p>
        </p:txBody>
      </p:sp>
      <mc:AlternateContent xmlns:mc="http://schemas.openxmlformats.org/markup-compatibility/2006" xmlns:p14="http://schemas.microsoft.com/office/powerpoint/2010/main">
        <mc:Choice Requires="p14">
          <p:contentPart p14:bwMode="auto" r:id="rId3">
            <p14:nvContentPartPr>
              <p14:cNvPr id="6" name="インク 5">
                <a:extLst>
                  <a:ext uri="{FF2B5EF4-FFF2-40B4-BE49-F238E27FC236}">
                    <a16:creationId xmlns:a16="http://schemas.microsoft.com/office/drawing/2014/main" id="{995A3292-0AA8-4A4B-9F95-D89A50148374}"/>
                  </a:ext>
                </a:extLst>
              </p14:cNvPr>
              <p14:cNvContentPartPr/>
              <p14:nvPr/>
            </p14:nvContentPartPr>
            <p14:xfrm>
              <a:off x="2989080" y="2219400"/>
              <a:ext cx="8385840" cy="738360"/>
            </p14:xfrm>
          </p:contentPart>
        </mc:Choice>
        <mc:Fallback xmlns="">
          <p:pic>
            <p:nvPicPr>
              <p:cNvPr id="6" name="インク 5">
                <a:extLst>
                  <a:ext uri="{FF2B5EF4-FFF2-40B4-BE49-F238E27FC236}">
                    <a16:creationId xmlns:a16="http://schemas.microsoft.com/office/drawing/2014/main" id="{995A3292-0AA8-4A4B-9F95-D89A50148374}"/>
                  </a:ext>
                </a:extLst>
              </p:cNvPr>
              <p:cNvPicPr/>
              <p:nvPr/>
            </p:nvPicPr>
            <p:blipFill>
              <a:blip r:embed="rId4"/>
              <a:stretch>
                <a:fillRect/>
              </a:stretch>
            </p:blipFill>
            <p:spPr>
              <a:xfrm>
                <a:off x="2979720" y="2210040"/>
                <a:ext cx="8404560" cy="757080"/>
              </a:xfrm>
              <a:prstGeom prst="rect">
                <a:avLst/>
              </a:prstGeom>
            </p:spPr>
          </p:pic>
        </mc:Fallback>
      </mc:AlternateContent>
    </p:spTree>
    <p:extLst>
      <p:ext uri="{BB962C8B-B14F-4D97-AF65-F5344CB8AC3E}">
        <p14:creationId xmlns:p14="http://schemas.microsoft.com/office/powerpoint/2010/main" val="3132662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TIPS:NULL</a:t>
            </a:r>
            <a:r>
              <a:rPr kumimoji="1" lang="ja-JP" altLang="en-US" dirty="0"/>
              <a:t>の概念</a:t>
            </a:r>
          </a:p>
        </p:txBody>
      </p:sp>
      <p:sp>
        <p:nvSpPr>
          <p:cNvPr id="3" name="コンテンツ プレースホルダー 2"/>
          <p:cNvSpPr>
            <a:spLocks noGrp="1"/>
          </p:cNvSpPr>
          <p:nvPr>
            <p:ph idx="1"/>
          </p:nvPr>
        </p:nvSpPr>
        <p:spPr>
          <a:xfrm>
            <a:off x="5921829" y="1915885"/>
            <a:ext cx="6270171" cy="3526971"/>
          </a:xfrm>
        </p:spPr>
        <p:txBody>
          <a:bodyPr>
            <a:normAutofit/>
          </a:bodyPr>
          <a:lstStyle/>
          <a:p>
            <a:pPr marL="0" indent="0">
              <a:buNone/>
            </a:pPr>
            <a:r>
              <a:rPr kumimoji="1" lang="en-US" altLang="ja-JP" sz="3200" dirty="0"/>
              <a:t>NULL</a:t>
            </a:r>
            <a:r>
              <a:rPr lang="ja-JP" altLang="en-US" sz="3200" dirty="0"/>
              <a:t>はそこにデータが</a:t>
            </a:r>
            <a:br>
              <a:rPr lang="en-US" altLang="ja-JP" sz="3200" dirty="0"/>
            </a:br>
            <a:r>
              <a:rPr lang="ja-JP" altLang="en-US" sz="3200" dirty="0"/>
              <a:t>存在しない状態</a:t>
            </a:r>
            <a:endParaRPr lang="en-US" altLang="ja-JP" sz="3200" dirty="0"/>
          </a:p>
          <a:p>
            <a:pPr marL="0" indent="0">
              <a:buNone/>
            </a:pPr>
            <a:endParaRPr kumimoji="1" lang="en-US" altLang="ja-JP" sz="3200" dirty="0"/>
          </a:p>
          <a:p>
            <a:pPr marL="0" indent="0">
              <a:buNone/>
            </a:pPr>
            <a:r>
              <a:rPr kumimoji="1" lang="en-US" altLang="ja-JP" sz="3200" dirty="0"/>
              <a:t>0</a:t>
            </a:r>
            <a:r>
              <a:rPr lang="en-US" altLang="ja-JP" sz="3200" dirty="0"/>
              <a:t>(</a:t>
            </a:r>
            <a:r>
              <a:rPr lang="ja-JP" altLang="en-US" sz="3200" dirty="0"/>
              <a:t>または</a:t>
            </a:r>
            <a:r>
              <a:rPr kumimoji="1" lang="ja-JP" altLang="en-US" sz="3200" dirty="0"/>
              <a:t>空文字列）は</a:t>
            </a:r>
            <a:br>
              <a:rPr kumimoji="1" lang="en-US" altLang="ja-JP" sz="3200" dirty="0"/>
            </a:br>
            <a:r>
              <a:rPr kumimoji="1" lang="en-US" altLang="ja-JP" sz="3200" dirty="0"/>
              <a:t>0</a:t>
            </a:r>
            <a:r>
              <a:rPr kumimoji="1" lang="ja-JP" altLang="en-US" sz="3200" dirty="0"/>
              <a:t>というデータが存在する状態</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66</a:t>
            </a:fld>
            <a:endParaRPr kumimoji="1" lang="ja-JP" altLang="en-US"/>
          </a:p>
        </p:txBody>
      </p:sp>
      <p:pic>
        <p:nvPicPr>
          <p:cNvPr id="5" name="図 4"/>
          <p:cNvPicPr>
            <a:picLocks noChangeAspect="1"/>
          </p:cNvPicPr>
          <p:nvPr/>
        </p:nvPicPr>
        <p:blipFill>
          <a:blip r:embed="rId3"/>
          <a:stretch>
            <a:fillRect/>
          </a:stretch>
        </p:blipFill>
        <p:spPr>
          <a:xfrm>
            <a:off x="0" y="983059"/>
            <a:ext cx="5725324" cy="4896533"/>
          </a:xfrm>
          <a:prstGeom prst="rect">
            <a:avLst/>
          </a:prstGeom>
        </p:spPr>
      </p:pic>
      <p:sp>
        <p:nvSpPr>
          <p:cNvPr id="6" name="正方形/長方形 5"/>
          <p:cNvSpPr/>
          <p:nvPr/>
        </p:nvSpPr>
        <p:spPr>
          <a:xfrm>
            <a:off x="0" y="6550223"/>
            <a:ext cx="8610601" cy="307777"/>
          </a:xfrm>
          <a:prstGeom prst="rect">
            <a:avLst/>
          </a:prstGeom>
        </p:spPr>
        <p:txBody>
          <a:bodyPr wrap="square">
            <a:spAutoFit/>
          </a:bodyPr>
          <a:lstStyle/>
          <a:p>
            <a:r>
              <a:rPr lang="ja-JP" altLang="en-US" sz="1400" dirty="0">
                <a:solidFill>
                  <a:srgbClr val="000000"/>
                </a:solidFill>
                <a:latin typeface="UD デジタル 教科書体 NK-R" panose="02020400000000000000" pitchFamily="18" charset="-128"/>
                <a:ea typeface="UD デジタル 教科書体 NK-R" panose="02020400000000000000" pitchFamily="18" charset="-128"/>
              </a:rPr>
              <a:t>画像引用：</a:t>
            </a:r>
            <a:r>
              <a:rPr lang="en-US" altLang="ja-JP" sz="1400" dirty="0">
                <a:solidFill>
                  <a:srgbClr val="000000"/>
                </a:solidFill>
                <a:latin typeface="Tahoma" panose="020B0604030504040204" pitchFamily="34" charset="0"/>
                <a:ea typeface="Tahoma" panose="020B0604030504040204" pitchFamily="34" charset="0"/>
                <a:cs typeface="Tahoma" panose="020B0604030504040204" pitchFamily="34" charset="0"/>
                <a:hlinkClick r:id="rId4"/>
              </a:rPr>
              <a:t>https://twitter.com/raysato/status/833650208642719744?s=20&amp;t=vECzelZnFIVHgQ0EuphcBQ</a:t>
            </a:r>
            <a:endParaRPr lang="ja-JP" altLang="en-US" sz="1400" dirty="0">
              <a:latin typeface="Tahoma" panose="020B0604030504040204" pitchFamily="34" charset="0"/>
              <a:cs typeface="Tahoma" panose="020B0604030504040204" pitchFamily="34" charset="0"/>
            </a:endParaRPr>
          </a:p>
        </p:txBody>
      </p:sp>
      <mc:AlternateContent xmlns:mc="http://schemas.openxmlformats.org/markup-compatibility/2006" xmlns:p14="http://schemas.microsoft.com/office/powerpoint/2010/main">
        <mc:Choice Requires="p14">
          <p:contentPart p14:bwMode="auto" r:id="rId5">
            <p14:nvContentPartPr>
              <p14:cNvPr id="7" name="インク 6">
                <a:extLst>
                  <a:ext uri="{FF2B5EF4-FFF2-40B4-BE49-F238E27FC236}">
                    <a16:creationId xmlns:a16="http://schemas.microsoft.com/office/drawing/2014/main" id="{26571E44-273F-473E-BA7C-7A048252E5E3}"/>
                  </a:ext>
                </a:extLst>
              </p14:cNvPr>
              <p14:cNvContentPartPr/>
              <p14:nvPr/>
            </p14:nvContentPartPr>
            <p14:xfrm>
              <a:off x="1108800" y="4831920"/>
              <a:ext cx="3288240" cy="384840"/>
            </p14:xfrm>
          </p:contentPart>
        </mc:Choice>
        <mc:Fallback xmlns="">
          <p:pic>
            <p:nvPicPr>
              <p:cNvPr id="7" name="インク 6">
                <a:extLst>
                  <a:ext uri="{FF2B5EF4-FFF2-40B4-BE49-F238E27FC236}">
                    <a16:creationId xmlns:a16="http://schemas.microsoft.com/office/drawing/2014/main" id="{26571E44-273F-473E-BA7C-7A048252E5E3}"/>
                  </a:ext>
                </a:extLst>
              </p:cNvPr>
              <p:cNvPicPr/>
              <p:nvPr/>
            </p:nvPicPr>
            <p:blipFill>
              <a:blip r:embed="rId6"/>
              <a:stretch>
                <a:fillRect/>
              </a:stretch>
            </p:blipFill>
            <p:spPr>
              <a:xfrm>
                <a:off x="1099440" y="4822560"/>
                <a:ext cx="3306960" cy="403560"/>
              </a:xfrm>
              <a:prstGeom prst="rect">
                <a:avLst/>
              </a:prstGeom>
            </p:spPr>
          </p:pic>
        </mc:Fallback>
      </mc:AlternateContent>
    </p:spTree>
    <p:extLst>
      <p:ext uri="{BB962C8B-B14F-4D97-AF65-F5344CB8AC3E}">
        <p14:creationId xmlns:p14="http://schemas.microsoft.com/office/powerpoint/2010/main" val="3893364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練習</a:t>
            </a:r>
            <a:r>
              <a:rPr lang="en-US" altLang="ja-JP" dirty="0">
                <a:ea typeface="Tahoma" panose="020B0604030504040204" pitchFamily="34" charset="0"/>
              </a:rPr>
              <a:t>4</a:t>
            </a:r>
            <a:endParaRPr kumimoji="1" lang="ja-JP" altLang="en-US" dirty="0"/>
          </a:p>
        </p:txBody>
      </p:sp>
      <p:sp>
        <p:nvSpPr>
          <p:cNvPr id="3" name="コンテンツ プレースホルダー 2"/>
          <p:cNvSpPr>
            <a:spLocks noGrp="1"/>
          </p:cNvSpPr>
          <p:nvPr>
            <p:ph idx="1"/>
          </p:nvPr>
        </p:nvSpPr>
        <p:spPr>
          <a:xfrm>
            <a:off x="1251678" y="1200151"/>
            <a:ext cx="10508200" cy="4679442"/>
          </a:xfrm>
        </p:spPr>
        <p:txBody>
          <a:bodyPr/>
          <a:lstStyle/>
          <a:p>
            <a:pPr marL="742950" indent="-742950">
              <a:buFont typeface="+mj-lt"/>
              <a:buAutoNum type="arabicPeriod"/>
            </a:pPr>
            <a:r>
              <a:rPr lang="en-US" altLang="ja-JP" dirty="0" err="1">
                <a:ea typeface="Tahoma" panose="020B0604030504040204" pitchFamily="34" charset="0"/>
              </a:rPr>
              <a:t>empno,ename,job,comm</a:t>
            </a:r>
            <a:r>
              <a:rPr lang="ja-JP" altLang="en-US" dirty="0"/>
              <a:t>を取得し、</a:t>
            </a:r>
            <a:br>
              <a:rPr lang="en-US" altLang="ja-JP" dirty="0"/>
            </a:br>
            <a:r>
              <a:rPr lang="en-US" altLang="ja-JP" dirty="0" err="1">
                <a:ea typeface="Tahoma" panose="020B0604030504040204" pitchFamily="34" charset="0"/>
              </a:rPr>
              <a:t>comm</a:t>
            </a:r>
            <a:r>
              <a:rPr lang="ja-JP" altLang="en-US" dirty="0"/>
              <a:t>が</a:t>
            </a:r>
            <a:r>
              <a:rPr lang="en-US" altLang="ja-JP" dirty="0">
                <a:ea typeface="Tahoma" panose="020B0604030504040204" pitchFamily="34" charset="0"/>
              </a:rPr>
              <a:t>NULL</a:t>
            </a:r>
            <a:r>
              <a:rPr lang="ja-JP" altLang="en-US" dirty="0"/>
              <a:t>ではないレコードを抽出する</a:t>
            </a:r>
            <a:endParaRPr lang="en-US" altLang="ja-JP" dirty="0">
              <a:ea typeface="Tahoma" panose="020B0604030504040204" pitchFamily="34" charset="0"/>
            </a:endParaRPr>
          </a:p>
          <a:p>
            <a:pPr marL="742950" indent="-742950">
              <a:buFont typeface="+mj-lt"/>
              <a:buAutoNum type="arabicPeriod"/>
            </a:pPr>
            <a:endParaRPr lang="en-US" altLang="ja-JP" dirty="0">
              <a:ea typeface="Tahoma" panose="020B0604030504040204" pitchFamily="34" charset="0"/>
            </a:endParaRPr>
          </a:p>
          <a:p>
            <a:pPr marL="742950" indent="-742950">
              <a:buFont typeface="+mj-lt"/>
              <a:buAutoNum type="arabicPeriod"/>
            </a:pPr>
            <a:r>
              <a:rPr lang="en-US" altLang="ja-JP" dirty="0" err="1">
                <a:ea typeface="Tahoma" panose="020B0604030504040204" pitchFamily="34" charset="0"/>
              </a:rPr>
              <a:t>empno,ename,job,comm</a:t>
            </a:r>
            <a:r>
              <a:rPr lang="ja-JP" altLang="en-US" dirty="0"/>
              <a:t>を取得し、</a:t>
            </a:r>
            <a:br>
              <a:rPr lang="en-US" altLang="ja-JP" dirty="0"/>
            </a:br>
            <a:r>
              <a:rPr lang="en-US" altLang="ja-JP" dirty="0" err="1">
                <a:ea typeface="Tahoma" panose="020B0604030504040204" pitchFamily="34" charset="0"/>
              </a:rPr>
              <a:t>comm</a:t>
            </a:r>
            <a:r>
              <a:rPr lang="ja-JP" altLang="en-US" dirty="0"/>
              <a:t>が</a:t>
            </a:r>
            <a:r>
              <a:rPr lang="en-US" altLang="ja-JP" dirty="0">
                <a:ea typeface="Tahoma" panose="020B0604030504040204" pitchFamily="34" charset="0"/>
              </a:rPr>
              <a:t>NULL</a:t>
            </a:r>
            <a:r>
              <a:rPr lang="ja-JP" altLang="en-US" dirty="0"/>
              <a:t>ではなく、</a:t>
            </a:r>
            <a:r>
              <a:rPr lang="en-US" altLang="ja-JP" dirty="0">
                <a:ea typeface="Tahoma" panose="020B0604030504040204" pitchFamily="34" charset="0"/>
              </a:rPr>
              <a:t>job</a:t>
            </a:r>
            <a:r>
              <a:rPr lang="ja-JP" altLang="en-US" dirty="0"/>
              <a:t>が空文字列ではない</a:t>
            </a:r>
            <a:br>
              <a:rPr lang="en-US" altLang="ja-JP" dirty="0"/>
            </a:br>
            <a:r>
              <a:rPr lang="ja-JP" altLang="en-US" dirty="0"/>
              <a:t>レコードを抽出する</a:t>
            </a:r>
            <a:endParaRPr lang="en-US" altLang="ja-JP" dirty="0">
              <a:ea typeface="Tahoma" panose="020B0604030504040204" pitchFamily="34" charset="0"/>
            </a:endParaRPr>
          </a:p>
          <a:p>
            <a:pPr marL="742950" indent="-742950">
              <a:buFont typeface="+mj-lt"/>
              <a:buAutoNum type="arabicPeriod"/>
            </a:pPr>
            <a:endParaRPr lang="en-US" altLang="ja-JP" dirty="0">
              <a:ea typeface="Tahoma" panose="020B0604030504040204" pitchFamily="34" charset="0"/>
            </a:endParaRPr>
          </a:p>
          <a:p>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67</a:t>
            </a:fld>
            <a:endParaRPr kumimoji="1" lang="ja-JP" altLang="en-US"/>
          </a:p>
        </p:txBody>
      </p:sp>
    </p:spTree>
    <p:extLst>
      <p:ext uri="{BB962C8B-B14F-4D97-AF65-F5344CB8AC3E}">
        <p14:creationId xmlns:p14="http://schemas.microsoft.com/office/powerpoint/2010/main" val="7009896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ea typeface="Tahoma" panose="020B0604030504040204" pitchFamily="34" charset="0"/>
              </a:rPr>
              <a:t>BETWEEN</a:t>
            </a:r>
            <a:r>
              <a:rPr lang="ja-JP" altLang="en-US" dirty="0"/>
              <a:t> ～ </a:t>
            </a:r>
            <a:r>
              <a:rPr lang="en-US" altLang="ja-JP" dirty="0">
                <a:ea typeface="Tahoma" panose="020B0604030504040204" pitchFamily="34" charset="0"/>
              </a:rPr>
              <a:t>AND</a:t>
            </a:r>
            <a:r>
              <a:rPr lang="ja-JP" altLang="en-US" dirty="0"/>
              <a:t> 演算子</a:t>
            </a:r>
            <a:r>
              <a:rPr kumimoji="1" lang="en-US" altLang="ja-JP" dirty="0">
                <a:ea typeface="Tahoma" panose="020B0604030504040204" pitchFamily="34" charset="0"/>
              </a:rPr>
              <a:t> </a:t>
            </a:r>
            <a:endParaRPr kumimoji="1" lang="ja-JP" altLang="en-US" dirty="0"/>
          </a:p>
        </p:txBody>
      </p:sp>
      <p:sp>
        <p:nvSpPr>
          <p:cNvPr id="3" name="コンテンツ プレースホルダー 2"/>
          <p:cNvSpPr>
            <a:spLocks noGrp="1"/>
          </p:cNvSpPr>
          <p:nvPr>
            <p:ph idx="1"/>
          </p:nvPr>
        </p:nvSpPr>
        <p:spPr>
          <a:xfrm>
            <a:off x="579520" y="4065188"/>
            <a:ext cx="11375920" cy="674237"/>
          </a:xfrm>
        </p:spPr>
        <p:txBody>
          <a:bodyPr>
            <a:normAutofit/>
          </a:bodyPr>
          <a:lstStyle/>
          <a:p>
            <a:pPr marL="0" indent="0">
              <a:buNone/>
            </a:pPr>
            <a:r>
              <a:rPr lang="ja-JP" altLang="en-US" sz="3200" dirty="0"/>
              <a:t>・・・ </a:t>
            </a:r>
            <a:r>
              <a:rPr lang="en-US" altLang="ja-JP" sz="3200" dirty="0">
                <a:ea typeface="Tahoma" panose="020B0604030504040204" pitchFamily="34" charset="0"/>
              </a:rPr>
              <a:t>WHERE </a:t>
            </a:r>
            <a:r>
              <a:rPr lang="ja-JP" altLang="en-US" sz="3200" dirty="0"/>
              <a:t>カラム名 ＞</a:t>
            </a:r>
            <a:r>
              <a:rPr lang="en-US" altLang="ja-JP" sz="3200" dirty="0">
                <a:ea typeface="Tahoma" panose="020B0604030504040204" pitchFamily="34" charset="0"/>
              </a:rPr>
              <a:t>= </a:t>
            </a:r>
            <a:r>
              <a:rPr lang="ja-JP" altLang="en-US" sz="3200" dirty="0"/>
              <a:t>値</a:t>
            </a:r>
            <a:r>
              <a:rPr lang="en-US" altLang="ja-JP" sz="3200" dirty="0">
                <a:ea typeface="Tahoma" panose="020B0604030504040204" pitchFamily="34" charset="0"/>
              </a:rPr>
              <a:t>1</a:t>
            </a:r>
            <a:r>
              <a:rPr lang="ja-JP" altLang="en-US" sz="3200" dirty="0"/>
              <a:t> </a:t>
            </a:r>
            <a:r>
              <a:rPr lang="en-US" altLang="ja-JP" sz="3200" dirty="0">
                <a:solidFill>
                  <a:srgbClr val="FF0000"/>
                </a:solidFill>
                <a:ea typeface="Tahoma" panose="020B0604030504040204" pitchFamily="34" charset="0"/>
              </a:rPr>
              <a:t>AND</a:t>
            </a:r>
            <a:r>
              <a:rPr lang="en-US" altLang="ja-JP" sz="3200" dirty="0">
                <a:ea typeface="Tahoma" panose="020B0604030504040204" pitchFamily="34" charset="0"/>
              </a:rPr>
              <a:t> </a:t>
            </a:r>
            <a:r>
              <a:rPr lang="ja-JP" altLang="en-US" sz="3200" dirty="0"/>
              <a:t>カラム名 </a:t>
            </a:r>
            <a:r>
              <a:rPr lang="en-US" altLang="ja-JP" sz="3200" dirty="0">
                <a:ea typeface="Tahoma" panose="020B0604030504040204" pitchFamily="34" charset="0"/>
              </a:rPr>
              <a:t>&lt;= </a:t>
            </a:r>
            <a:r>
              <a:rPr lang="ja-JP" altLang="en-US" sz="3200" dirty="0"/>
              <a:t>値</a:t>
            </a:r>
            <a:r>
              <a:rPr lang="en-US" altLang="ja-JP" sz="3200" dirty="0">
                <a:ea typeface="Tahoma" panose="020B0604030504040204" pitchFamily="34" charset="0"/>
              </a:rPr>
              <a:t>2 </a:t>
            </a:r>
            <a:r>
              <a:rPr lang="ja-JP" altLang="en-US" sz="3200" dirty="0"/>
              <a:t>； </a:t>
            </a:r>
            <a:r>
              <a:rPr kumimoji="1" lang="ja-JP" altLang="en-US" sz="3200" dirty="0"/>
              <a:t>と同じ</a:t>
            </a:r>
          </a:p>
        </p:txBody>
      </p:sp>
      <p:grpSp>
        <p:nvGrpSpPr>
          <p:cNvPr id="4" name="グループ化 3"/>
          <p:cNvGrpSpPr/>
          <p:nvPr/>
        </p:nvGrpSpPr>
        <p:grpSpPr>
          <a:xfrm>
            <a:off x="579520" y="1690688"/>
            <a:ext cx="11032959" cy="688491"/>
            <a:chOff x="612016" y="5218824"/>
            <a:chExt cx="6683019" cy="688491"/>
          </a:xfrm>
        </p:grpSpPr>
        <p:sp>
          <p:nvSpPr>
            <p:cNvPr id="5" name="正方形/長方形 6"/>
            <p:cNvSpPr/>
            <p:nvPr/>
          </p:nvSpPr>
          <p:spPr>
            <a:xfrm>
              <a:off x="612016" y="5218824"/>
              <a:ext cx="6683019" cy="688491"/>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6" name="コンテンツ プレースホルダー 2">
              <a:extLst>
                <a:ext uri="{FF2B5EF4-FFF2-40B4-BE49-F238E27FC236}">
                  <a16:creationId xmlns:a16="http://schemas.microsoft.com/office/drawing/2014/main" id="{30BAD038-E27A-41FE-BE71-FC76911225C0}"/>
                </a:ext>
              </a:extLst>
            </p:cNvPr>
            <p:cNvSpPr txBox="1">
              <a:spLocks/>
            </p:cNvSpPr>
            <p:nvPr/>
          </p:nvSpPr>
          <p:spPr>
            <a:xfrm>
              <a:off x="854751" y="5283201"/>
              <a:ext cx="6440284" cy="6241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latin typeface="Tahoma" panose="020B0604030504040204" pitchFamily="34" charset="0"/>
                  <a:cs typeface="Tahoma" panose="020B0604030504040204" pitchFamily="34" charset="0"/>
                </a:rPr>
                <a:t>・・・ </a:t>
              </a:r>
              <a:r>
                <a:rPr lang="en-US" altLang="ja-JP" dirty="0">
                  <a:latin typeface="Tahoma" panose="020B0604030504040204" pitchFamily="34" charset="0"/>
                  <a:ea typeface="Tahoma" panose="020B0604030504040204" pitchFamily="34" charset="0"/>
                  <a:cs typeface="Tahoma" panose="020B0604030504040204" pitchFamily="34" charset="0"/>
                </a:rPr>
                <a:t>WHERE </a:t>
              </a:r>
              <a:r>
                <a:rPr lang="ja-JP" altLang="en-US" dirty="0">
                  <a:latin typeface="Tahoma" panose="020B0604030504040204" pitchFamily="34" charset="0"/>
                  <a:cs typeface="Tahoma" panose="020B0604030504040204" pitchFamily="34" charset="0"/>
                </a:rPr>
                <a:t>カラム名 </a:t>
              </a: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BETWEEN</a:t>
              </a:r>
              <a:r>
                <a:rPr lang="ja-JP" altLang="en-US" dirty="0">
                  <a:latin typeface="Tahoma" panose="020B0604030504040204" pitchFamily="34" charset="0"/>
                  <a:cs typeface="Tahoma" panose="020B0604030504040204" pitchFamily="34" charset="0"/>
                </a:rPr>
                <a:t> 値</a:t>
              </a:r>
              <a:r>
                <a:rPr lang="en-US" altLang="ja-JP" dirty="0">
                  <a:latin typeface="Tahoma" panose="020B0604030504040204" pitchFamily="34" charset="0"/>
                  <a:ea typeface="Tahoma" panose="020B0604030504040204" pitchFamily="34" charset="0"/>
                  <a:cs typeface="Tahoma" panose="020B0604030504040204" pitchFamily="34" charset="0"/>
                </a:rPr>
                <a:t>1</a:t>
              </a:r>
              <a:r>
                <a:rPr lang="ja-JP" altLang="en-US" dirty="0">
                  <a:latin typeface="Tahoma" panose="020B0604030504040204" pitchFamily="34" charset="0"/>
                  <a:cs typeface="Tahoma" panose="020B0604030504040204" pitchFamily="34" charset="0"/>
                </a:rPr>
                <a:t> </a:t>
              </a: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AND</a:t>
              </a:r>
              <a:r>
                <a:rPr lang="en-US" altLang="ja-JP" dirty="0">
                  <a:latin typeface="Tahoma" panose="020B0604030504040204" pitchFamily="34" charset="0"/>
                  <a:ea typeface="Tahoma" panose="020B0604030504040204" pitchFamily="34" charset="0"/>
                  <a:cs typeface="Tahoma" panose="020B0604030504040204" pitchFamily="34" charset="0"/>
                </a:rPr>
                <a:t> </a:t>
              </a:r>
              <a:r>
                <a:rPr lang="ja-JP" altLang="en-US" dirty="0">
                  <a:latin typeface="Tahoma" panose="020B0604030504040204" pitchFamily="34" charset="0"/>
                  <a:cs typeface="Tahoma" panose="020B0604030504040204" pitchFamily="34" charset="0"/>
                </a:rPr>
                <a:t>値</a:t>
              </a:r>
              <a:r>
                <a:rPr lang="en-US" altLang="ja-JP" dirty="0">
                  <a:latin typeface="Tahoma" panose="020B0604030504040204" pitchFamily="34" charset="0"/>
                  <a:ea typeface="Tahoma" panose="020B0604030504040204" pitchFamily="34" charset="0"/>
                  <a:cs typeface="Tahoma" panose="020B0604030504040204" pitchFamily="34" charset="0"/>
                </a:rPr>
                <a:t>2;</a:t>
              </a:r>
            </a:p>
          </p:txBody>
        </p:sp>
      </p:grpSp>
      <p:sp>
        <p:nvSpPr>
          <p:cNvPr id="8" name="コンテンツ プレースホルダー 2"/>
          <p:cNvSpPr txBox="1">
            <a:spLocks/>
          </p:cNvSpPr>
          <p:nvPr/>
        </p:nvSpPr>
        <p:spPr>
          <a:xfrm>
            <a:off x="385293" y="3016251"/>
            <a:ext cx="11764371" cy="6512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latin typeface="Tahoma" panose="020B0604030504040204" pitchFamily="34" charset="0"/>
                <a:cs typeface="Tahoma" panose="020B0604030504040204" pitchFamily="34" charset="0"/>
              </a:rPr>
              <a:t>指定したカラムの値が </a:t>
            </a:r>
            <a:r>
              <a:rPr lang="ja-JP" altLang="en-US" dirty="0">
                <a:solidFill>
                  <a:srgbClr val="FF0000"/>
                </a:solidFill>
                <a:latin typeface="Tahoma" panose="020B0604030504040204" pitchFamily="34" charset="0"/>
                <a:cs typeface="Tahoma" panose="020B0604030504040204" pitchFamily="34" charset="0"/>
              </a:rPr>
              <a:t>値</a:t>
            </a: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1 </a:t>
            </a:r>
            <a:r>
              <a:rPr lang="ja-JP" altLang="en-US" dirty="0">
                <a:solidFill>
                  <a:srgbClr val="FF0000"/>
                </a:solidFill>
                <a:latin typeface="Tahoma" panose="020B0604030504040204" pitchFamily="34" charset="0"/>
                <a:cs typeface="Tahoma" panose="020B0604030504040204" pitchFamily="34" charset="0"/>
              </a:rPr>
              <a:t>～ 値２ の範囲の</a:t>
            </a:r>
            <a:r>
              <a:rPr lang="ja-JP" altLang="en-US" dirty="0">
                <a:latin typeface="Tahoma" panose="020B0604030504040204" pitchFamily="34" charset="0"/>
                <a:cs typeface="Tahoma" panose="020B0604030504040204" pitchFamily="34" charset="0"/>
              </a:rPr>
              <a:t>レコードを抽出</a:t>
            </a:r>
          </a:p>
        </p:txBody>
      </p:sp>
      <p:sp>
        <p:nvSpPr>
          <p:cNvPr id="9" name="コンテンツ プレースホルダー 2"/>
          <p:cNvSpPr txBox="1">
            <a:spLocks/>
          </p:cNvSpPr>
          <p:nvPr/>
        </p:nvSpPr>
        <p:spPr>
          <a:xfrm>
            <a:off x="579520" y="5679583"/>
            <a:ext cx="11375920" cy="60530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NOT</a:t>
            </a:r>
            <a:r>
              <a:rPr lang="en-US" altLang="ja-JP" dirty="0">
                <a:latin typeface="Tahoma" panose="020B0604030504040204" pitchFamily="34" charset="0"/>
                <a:ea typeface="Tahoma" panose="020B0604030504040204" pitchFamily="34" charset="0"/>
                <a:cs typeface="Tahoma" panose="020B0604030504040204" pitchFamily="34" charset="0"/>
              </a:rPr>
              <a:t> BETWEEN </a:t>
            </a:r>
            <a:r>
              <a:rPr lang="ja-JP" altLang="en-US" dirty="0">
                <a:latin typeface="Tahoma" panose="020B0604030504040204" pitchFamily="34" charset="0"/>
                <a:cs typeface="Tahoma" panose="020B0604030504040204" pitchFamily="34" charset="0"/>
              </a:rPr>
              <a:t>で 値</a:t>
            </a:r>
            <a:r>
              <a:rPr lang="en-US" altLang="ja-JP" dirty="0">
                <a:latin typeface="Tahoma" panose="020B0604030504040204" pitchFamily="34" charset="0"/>
                <a:ea typeface="Tahoma" panose="020B0604030504040204" pitchFamily="34" charset="0"/>
                <a:cs typeface="Tahoma" panose="020B0604030504040204" pitchFamily="34" charset="0"/>
              </a:rPr>
              <a:t>1</a:t>
            </a:r>
            <a:r>
              <a:rPr lang="ja-JP" altLang="en-US" dirty="0">
                <a:latin typeface="Tahoma" panose="020B0604030504040204" pitchFamily="34" charset="0"/>
                <a:cs typeface="Tahoma" panose="020B0604030504040204" pitchFamily="34" charset="0"/>
              </a:rPr>
              <a:t>～値</a:t>
            </a:r>
            <a:r>
              <a:rPr lang="en-US" altLang="ja-JP" dirty="0">
                <a:latin typeface="Tahoma" panose="020B0604030504040204" pitchFamily="34" charset="0"/>
                <a:ea typeface="Tahoma" panose="020B0604030504040204" pitchFamily="34" charset="0"/>
                <a:cs typeface="Tahoma" panose="020B0604030504040204" pitchFamily="34" charset="0"/>
              </a:rPr>
              <a:t>2</a:t>
            </a:r>
            <a:r>
              <a:rPr lang="ja-JP" altLang="en-US" dirty="0">
                <a:latin typeface="Tahoma" panose="020B0604030504040204" pitchFamily="34" charset="0"/>
                <a:cs typeface="Tahoma" panose="020B0604030504040204" pitchFamily="34" charset="0"/>
              </a:rPr>
              <a:t> 以外の範囲のレコードを抽出</a:t>
            </a:r>
          </a:p>
        </p:txBody>
      </p:sp>
      <p:sp>
        <p:nvSpPr>
          <p:cNvPr id="7" name="スライド番号プレースホルダー 6"/>
          <p:cNvSpPr>
            <a:spLocks noGrp="1"/>
          </p:cNvSpPr>
          <p:nvPr>
            <p:ph type="sldNum" sz="quarter" idx="12"/>
          </p:nvPr>
        </p:nvSpPr>
        <p:spPr/>
        <p:txBody>
          <a:bodyPr/>
          <a:lstStyle/>
          <a:p>
            <a:fld id="{5A94AD81-C81A-455B-A87B-15031EE15849}" type="slidenum">
              <a:rPr kumimoji="1" lang="ja-JP" altLang="en-US" smtClean="0"/>
              <a:t>68</a:t>
            </a:fld>
            <a:endParaRPr kumimoji="1" lang="ja-JP" altLang="en-US"/>
          </a:p>
        </p:txBody>
      </p:sp>
      <mc:AlternateContent xmlns:mc="http://schemas.openxmlformats.org/markup-compatibility/2006" xmlns:p14="http://schemas.microsoft.com/office/powerpoint/2010/main">
        <mc:Choice Requires="p14">
          <p:contentPart p14:bwMode="auto" r:id="rId3">
            <p14:nvContentPartPr>
              <p14:cNvPr id="10" name="インク 9">
                <a:extLst>
                  <a:ext uri="{FF2B5EF4-FFF2-40B4-BE49-F238E27FC236}">
                    <a16:creationId xmlns:a16="http://schemas.microsoft.com/office/drawing/2014/main" id="{2C2D5875-9E37-44CF-99BF-A4F88243191E}"/>
                  </a:ext>
                </a:extLst>
              </p14:cNvPr>
              <p14:cNvContentPartPr/>
              <p14:nvPr/>
            </p14:nvContentPartPr>
            <p14:xfrm>
              <a:off x="4236840" y="4693680"/>
              <a:ext cx="2963160" cy="312840"/>
            </p14:xfrm>
          </p:contentPart>
        </mc:Choice>
        <mc:Fallback xmlns="">
          <p:pic>
            <p:nvPicPr>
              <p:cNvPr id="10" name="インク 9">
                <a:extLst>
                  <a:ext uri="{FF2B5EF4-FFF2-40B4-BE49-F238E27FC236}">
                    <a16:creationId xmlns:a16="http://schemas.microsoft.com/office/drawing/2014/main" id="{2C2D5875-9E37-44CF-99BF-A4F88243191E}"/>
                  </a:ext>
                </a:extLst>
              </p:cNvPr>
              <p:cNvPicPr/>
              <p:nvPr/>
            </p:nvPicPr>
            <p:blipFill>
              <a:blip r:embed="rId4"/>
              <a:stretch>
                <a:fillRect/>
              </a:stretch>
            </p:blipFill>
            <p:spPr>
              <a:xfrm>
                <a:off x="4227480" y="4684320"/>
                <a:ext cx="2981880" cy="331560"/>
              </a:xfrm>
              <a:prstGeom prst="rect">
                <a:avLst/>
              </a:prstGeom>
            </p:spPr>
          </p:pic>
        </mc:Fallback>
      </mc:AlternateContent>
    </p:spTree>
    <p:extLst>
      <p:ext uri="{BB962C8B-B14F-4D97-AF65-F5344CB8AC3E}">
        <p14:creationId xmlns:p14="http://schemas.microsoft.com/office/powerpoint/2010/main" val="3341414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ea typeface="Tahoma" panose="020B0604030504040204" pitchFamily="34" charset="0"/>
              </a:rPr>
              <a:t>IN</a:t>
            </a:r>
            <a:r>
              <a:rPr kumimoji="1" lang="ja-JP" altLang="en-US" dirty="0"/>
              <a:t> 演算子</a:t>
            </a:r>
          </a:p>
        </p:txBody>
      </p:sp>
      <p:sp>
        <p:nvSpPr>
          <p:cNvPr id="3" name="コンテンツ プレースホルダー 2"/>
          <p:cNvSpPr>
            <a:spLocks noGrp="1"/>
          </p:cNvSpPr>
          <p:nvPr>
            <p:ph idx="1"/>
          </p:nvPr>
        </p:nvSpPr>
        <p:spPr>
          <a:xfrm>
            <a:off x="579520" y="3388954"/>
            <a:ext cx="11375920" cy="1839869"/>
          </a:xfrm>
        </p:spPr>
        <p:txBody>
          <a:bodyPr>
            <a:normAutofit fontScale="92500" lnSpcReduction="10000"/>
          </a:bodyPr>
          <a:lstStyle/>
          <a:p>
            <a:pPr marL="0" indent="0">
              <a:buNone/>
            </a:pPr>
            <a:r>
              <a:rPr lang="ja-JP" altLang="en-US" dirty="0"/>
              <a:t>・・・ </a:t>
            </a:r>
            <a:r>
              <a:rPr lang="en-US" altLang="ja-JP" dirty="0">
                <a:ea typeface="Tahoma" panose="020B0604030504040204" pitchFamily="34" charset="0"/>
              </a:rPr>
              <a:t>WHERE </a:t>
            </a:r>
            <a:r>
              <a:rPr lang="ja-JP" altLang="en-US" dirty="0"/>
              <a:t>カラム名 </a:t>
            </a:r>
            <a:r>
              <a:rPr lang="en-US" altLang="ja-JP" dirty="0">
                <a:ea typeface="Tahoma" panose="020B0604030504040204" pitchFamily="34" charset="0"/>
              </a:rPr>
              <a:t>= </a:t>
            </a:r>
            <a:r>
              <a:rPr lang="ja-JP" altLang="en-US" dirty="0"/>
              <a:t>値</a:t>
            </a:r>
            <a:r>
              <a:rPr lang="en-US" altLang="ja-JP" dirty="0">
                <a:ea typeface="Tahoma" panose="020B0604030504040204" pitchFamily="34" charset="0"/>
              </a:rPr>
              <a:t>1 </a:t>
            </a:r>
          </a:p>
          <a:p>
            <a:pPr marL="0" indent="0">
              <a:buNone/>
            </a:pPr>
            <a:r>
              <a:rPr lang="ja-JP" altLang="en-US" dirty="0"/>
              <a:t>    </a:t>
            </a:r>
            <a:r>
              <a:rPr lang="en-US" altLang="ja-JP" dirty="0">
                <a:ea typeface="Tahoma" panose="020B0604030504040204" pitchFamily="34" charset="0"/>
              </a:rPr>
              <a:t>OR </a:t>
            </a:r>
            <a:r>
              <a:rPr lang="ja-JP" altLang="en-US" dirty="0"/>
              <a:t>カラム名 </a:t>
            </a:r>
            <a:r>
              <a:rPr lang="en-US" altLang="ja-JP" dirty="0">
                <a:ea typeface="Tahoma" panose="020B0604030504040204" pitchFamily="34" charset="0"/>
              </a:rPr>
              <a:t>= </a:t>
            </a:r>
            <a:r>
              <a:rPr lang="ja-JP" altLang="en-US" dirty="0"/>
              <a:t>値</a:t>
            </a:r>
            <a:r>
              <a:rPr lang="en-US" altLang="ja-JP" dirty="0">
                <a:ea typeface="Tahoma" panose="020B0604030504040204" pitchFamily="34" charset="0"/>
              </a:rPr>
              <a:t>2 </a:t>
            </a:r>
          </a:p>
          <a:p>
            <a:pPr marL="0" indent="0">
              <a:buNone/>
            </a:pPr>
            <a:r>
              <a:rPr lang="en-US" altLang="ja-JP" dirty="0">
                <a:ea typeface="Tahoma" panose="020B0604030504040204" pitchFamily="34" charset="0"/>
              </a:rPr>
              <a:t>      OR </a:t>
            </a:r>
            <a:r>
              <a:rPr lang="ja-JP" altLang="en-US" dirty="0"/>
              <a:t>カラム名 </a:t>
            </a:r>
            <a:r>
              <a:rPr lang="en-US" altLang="ja-JP" dirty="0">
                <a:ea typeface="Tahoma" panose="020B0604030504040204" pitchFamily="34" charset="0"/>
              </a:rPr>
              <a:t>= </a:t>
            </a:r>
            <a:r>
              <a:rPr lang="ja-JP" altLang="en-US" dirty="0"/>
              <a:t>値</a:t>
            </a:r>
            <a:r>
              <a:rPr lang="en-US" altLang="ja-JP" dirty="0">
                <a:ea typeface="Tahoma" panose="020B0604030504040204" pitchFamily="34" charset="0"/>
              </a:rPr>
              <a:t>3 </a:t>
            </a:r>
            <a:r>
              <a:rPr kumimoji="1" lang="ja-JP" altLang="en-US" dirty="0"/>
              <a:t>と同じ</a:t>
            </a:r>
          </a:p>
        </p:txBody>
      </p:sp>
      <p:grpSp>
        <p:nvGrpSpPr>
          <p:cNvPr id="4" name="グループ化 3"/>
          <p:cNvGrpSpPr/>
          <p:nvPr/>
        </p:nvGrpSpPr>
        <p:grpSpPr>
          <a:xfrm>
            <a:off x="579520" y="1690688"/>
            <a:ext cx="11032959" cy="688491"/>
            <a:chOff x="612016" y="5218824"/>
            <a:chExt cx="6683019" cy="688491"/>
          </a:xfrm>
        </p:grpSpPr>
        <p:sp>
          <p:nvSpPr>
            <p:cNvPr id="5" name="正方形/長方形 6"/>
            <p:cNvSpPr/>
            <p:nvPr/>
          </p:nvSpPr>
          <p:spPr>
            <a:xfrm>
              <a:off x="612016" y="5218824"/>
              <a:ext cx="6683019" cy="688491"/>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6" name="コンテンツ プレースホルダー 2">
              <a:extLst>
                <a:ext uri="{FF2B5EF4-FFF2-40B4-BE49-F238E27FC236}">
                  <a16:creationId xmlns:a16="http://schemas.microsoft.com/office/drawing/2014/main" id="{30BAD038-E27A-41FE-BE71-FC76911225C0}"/>
                </a:ext>
              </a:extLst>
            </p:cNvPr>
            <p:cNvSpPr txBox="1">
              <a:spLocks/>
            </p:cNvSpPr>
            <p:nvPr/>
          </p:nvSpPr>
          <p:spPr>
            <a:xfrm>
              <a:off x="854751" y="5283201"/>
              <a:ext cx="6440284" cy="6241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latin typeface="Tahoma" panose="020B0604030504040204" pitchFamily="34" charset="0"/>
                  <a:cs typeface="Tahoma" panose="020B0604030504040204" pitchFamily="34" charset="0"/>
                </a:rPr>
                <a:t>・・・ </a:t>
              </a:r>
              <a:r>
                <a:rPr lang="en-US" altLang="ja-JP" dirty="0">
                  <a:latin typeface="Tahoma" panose="020B0604030504040204" pitchFamily="34" charset="0"/>
                  <a:ea typeface="Tahoma" panose="020B0604030504040204" pitchFamily="34" charset="0"/>
                  <a:cs typeface="Tahoma" panose="020B0604030504040204" pitchFamily="34" charset="0"/>
                </a:rPr>
                <a:t>WHERE </a:t>
              </a:r>
              <a:r>
                <a:rPr lang="ja-JP" altLang="en-US" dirty="0">
                  <a:latin typeface="Tahoma" panose="020B0604030504040204" pitchFamily="34" charset="0"/>
                  <a:cs typeface="Tahoma" panose="020B0604030504040204" pitchFamily="34" charset="0"/>
                </a:rPr>
                <a:t>カラム名 </a:t>
              </a: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IN</a:t>
              </a:r>
              <a:r>
                <a:rPr lang="en-US" altLang="ja-JP" dirty="0">
                  <a:latin typeface="Tahoma" panose="020B0604030504040204" pitchFamily="34" charset="0"/>
                  <a:ea typeface="Tahoma" panose="020B0604030504040204" pitchFamily="34" charset="0"/>
                  <a:cs typeface="Tahoma" panose="020B0604030504040204" pitchFamily="34" charset="0"/>
                </a:rPr>
                <a:t>(</a:t>
              </a:r>
              <a:r>
                <a:rPr lang="ja-JP" altLang="en-US" dirty="0">
                  <a:latin typeface="Tahoma" panose="020B0604030504040204" pitchFamily="34" charset="0"/>
                  <a:cs typeface="Tahoma" panose="020B0604030504040204" pitchFamily="34" charset="0"/>
                </a:rPr>
                <a:t>値</a:t>
              </a:r>
              <a:r>
                <a:rPr lang="en-US" altLang="ja-JP" dirty="0">
                  <a:latin typeface="Tahoma" panose="020B0604030504040204" pitchFamily="34" charset="0"/>
                  <a:ea typeface="Tahoma" panose="020B0604030504040204" pitchFamily="34" charset="0"/>
                  <a:cs typeface="Tahoma" panose="020B0604030504040204" pitchFamily="34" charset="0"/>
                </a:rPr>
                <a:t>1, </a:t>
              </a:r>
              <a:r>
                <a:rPr lang="ja-JP" altLang="en-US" dirty="0">
                  <a:latin typeface="Tahoma" panose="020B0604030504040204" pitchFamily="34" charset="0"/>
                  <a:cs typeface="Tahoma" panose="020B0604030504040204" pitchFamily="34" charset="0"/>
                </a:rPr>
                <a:t>値</a:t>
              </a:r>
              <a:r>
                <a:rPr lang="en-US" altLang="ja-JP" dirty="0">
                  <a:latin typeface="Tahoma" panose="020B0604030504040204" pitchFamily="34" charset="0"/>
                  <a:ea typeface="Tahoma" panose="020B0604030504040204" pitchFamily="34" charset="0"/>
                  <a:cs typeface="Tahoma" panose="020B0604030504040204" pitchFamily="34" charset="0"/>
                </a:rPr>
                <a:t>2, </a:t>
              </a:r>
              <a:r>
                <a:rPr lang="ja-JP" altLang="en-US" dirty="0">
                  <a:latin typeface="Tahoma" panose="020B0604030504040204" pitchFamily="34" charset="0"/>
                  <a:cs typeface="Tahoma" panose="020B0604030504040204" pitchFamily="34" charset="0"/>
                </a:rPr>
                <a:t>値</a:t>
              </a:r>
              <a:r>
                <a:rPr lang="en-US" altLang="ja-JP" dirty="0">
                  <a:latin typeface="Tahoma" panose="020B0604030504040204" pitchFamily="34" charset="0"/>
                  <a:ea typeface="Tahoma" panose="020B0604030504040204" pitchFamily="34" charset="0"/>
                  <a:cs typeface="Tahoma" panose="020B0604030504040204" pitchFamily="34" charset="0"/>
                </a:rPr>
                <a:t>3</a:t>
              </a:r>
              <a:r>
                <a:rPr lang="ja-JP" altLang="en-US" dirty="0">
                  <a:latin typeface="Tahoma" panose="020B0604030504040204" pitchFamily="34" charset="0"/>
                  <a:cs typeface="Tahoma" panose="020B0604030504040204" pitchFamily="34" charset="0"/>
                </a:rPr>
                <a:t>・・・</a:t>
              </a:r>
              <a:r>
                <a:rPr lang="en-US" altLang="ja-JP" dirty="0">
                  <a:latin typeface="Tahoma" panose="020B0604030504040204" pitchFamily="34" charset="0"/>
                  <a:ea typeface="Tahoma" panose="020B0604030504040204" pitchFamily="34" charset="0"/>
                  <a:cs typeface="Tahoma" panose="020B0604030504040204" pitchFamily="34" charset="0"/>
                </a:rPr>
                <a:t>);</a:t>
              </a:r>
            </a:p>
          </p:txBody>
        </p:sp>
      </p:grpSp>
      <p:sp>
        <p:nvSpPr>
          <p:cNvPr id="8" name="コンテンツ プレースホルダー 2"/>
          <p:cNvSpPr txBox="1">
            <a:spLocks/>
          </p:cNvSpPr>
          <p:nvPr/>
        </p:nvSpPr>
        <p:spPr>
          <a:xfrm>
            <a:off x="579520" y="2716351"/>
            <a:ext cx="11764371" cy="65121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latin typeface="Tahoma" panose="020B0604030504040204" pitchFamily="34" charset="0"/>
                <a:cs typeface="Tahoma" panose="020B0604030504040204" pitchFamily="34" charset="0"/>
              </a:rPr>
              <a:t>指定したカラムの値が </a:t>
            </a:r>
            <a:r>
              <a:rPr lang="ja-JP" altLang="en-US" dirty="0">
                <a:solidFill>
                  <a:srgbClr val="FF0000"/>
                </a:solidFill>
                <a:latin typeface="Tahoma" panose="020B0604030504040204" pitchFamily="34" charset="0"/>
                <a:cs typeface="Tahoma" panose="020B0604030504040204" pitchFamily="34" charset="0"/>
              </a:rPr>
              <a:t>値</a:t>
            </a: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1 </a:t>
            </a:r>
            <a:r>
              <a:rPr lang="ja-JP" altLang="en-US" dirty="0">
                <a:solidFill>
                  <a:srgbClr val="FF0000"/>
                </a:solidFill>
                <a:latin typeface="Tahoma" panose="020B0604030504040204" pitchFamily="34" charset="0"/>
                <a:cs typeface="Tahoma" panose="020B0604030504040204" pitchFamily="34" charset="0"/>
              </a:rPr>
              <a:t>か 値２ か 値</a:t>
            </a: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3</a:t>
            </a:r>
            <a:r>
              <a:rPr lang="ja-JP" altLang="en-US" dirty="0">
                <a:solidFill>
                  <a:srgbClr val="FF0000"/>
                </a:solidFill>
                <a:latin typeface="Tahoma" panose="020B0604030504040204" pitchFamily="34" charset="0"/>
                <a:cs typeface="Tahoma" panose="020B0604030504040204" pitchFamily="34" charset="0"/>
              </a:rPr>
              <a:t>・・・の</a:t>
            </a:r>
            <a:r>
              <a:rPr lang="ja-JP" altLang="en-US" dirty="0">
                <a:latin typeface="Tahoma" panose="020B0604030504040204" pitchFamily="34" charset="0"/>
                <a:cs typeface="Tahoma" panose="020B0604030504040204" pitchFamily="34" charset="0"/>
              </a:rPr>
              <a:t>レコードを抽出</a:t>
            </a:r>
          </a:p>
        </p:txBody>
      </p:sp>
      <p:sp>
        <p:nvSpPr>
          <p:cNvPr id="9" name="コンテンツ プレースホルダー 2"/>
          <p:cNvSpPr txBox="1">
            <a:spLocks/>
          </p:cNvSpPr>
          <p:nvPr/>
        </p:nvSpPr>
        <p:spPr>
          <a:xfrm>
            <a:off x="608404" y="5775705"/>
            <a:ext cx="11375920" cy="6766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NOT</a:t>
            </a:r>
            <a:r>
              <a:rPr lang="en-US" altLang="ja-JP" dirty="0">
                <a:latin typeface="Tahoma" panose="020B0604030504040204" pitchFamily="34" charset="0"/>
                <a:ea typeface="Tahoma" panose="020B0604030504040204" pitchFamily="34" charset="0"/>
                <a:cs typeface="Tahoma" panose="020B0604030504040204" pitchFamily="34" charset="0"/>
              </a:rPr>
              <a:t> IN </a:t>
            </a:r>
            <a:r>
              <a:rPr lang="ja-JP" altLang="en-US" dirty="0">
                <a:latin typeface="Tahoma" panose="020B0604030504040204" pitchFamily="34" charset="0"/>
                <a:cs typeface="Tahoma" panose="020B0604030504040204" pitchFamily="34" charset="0"/>
              </a:rPr>
              <a:t>で どの値にも当てはまらないレコードを抽出</a:t>
            </a:r>
          </a:p>
        </p:txBody>
      </p:sp>
      <p:sp>
        <p:nvSpPr>
          <p:cNvPr id="7" name="スライド番号プレースホルダー 6"/>
          <p:cNvSpPr>
            <a:spLocks noGrp="1"/>
          </p:cNvSpPr>
          <p:nvPr>
            <p:ph type="sldNum" sz="quarter" idx="12"/>
          </p:nvPr>
        </p:nvSpPr>
        <p:spPr/>
        <p:txBody>
          <a:bodyPr/>
          <a:lstStyle/>
          <a:p>
            <a:fld id="{5A94AD81-C81A-455B-A87B-15031EE15849}" type="slidenum">
              <a:rPr kumimoji="1" lang="ja-JP" altLang="en-US" smtClean="0"/>
              <a:t>69</a:t>
            </a:fld>
            <a:endParaRPr kumimoji="1" lang="ja-JP" altLang="en-US"/>
          </a:p>
        </p:txBody>
      </p:sp>
      <mc:AlternateContent xmlns:mc="http://schemas.openxmlformats.org/markup-compatibility/2006" xmlns:p14="http://schemas.microsoft.com/office/powerpoint/2010/main">
        <mc:Choice Requires="p14">
          <p:contentPart p14:bwMode="auto" r:id="rId3">
            <p14:nvContentPartPr>
              <p14:cNvPr id="10" name="インク 9">
                <a:extLst>
                  <a:ext uri="{FF2B5EF4-FFF2-40B4-BE49-F238E27FC236}">
                    <a16:creationId xmlns:a16="http://schemas.microsoft.com/office/drawing/2014/main" id="{C1D91DC6-ACFB-4B87-9F23-714D98FC4B6D}"/>
                  </a:ext>
                </a:extLst>
              </p14:cNvPr>
              <p14:cNvContentPartPr/>
              <p14:nvPr/>
            </p14:nvContentPartPr>
            <p14:xfrm>
              <a:off x="6280560" y="3531240"/>
              <a:ext cx="4306680" cy="1546920"/>
            </p14:xfrm>
          </p:contentPart>
        </mc:Choice>
        <mc:Fallback xmlns="">
          <p:pic>
            <p:nvPicPr>
              <p:cNvPr id="10" name="インク 9">
                <a:extLst>
                  <a:ext uri="{FF2B5EF4-FFF2-40B4-BE49-F238E27FC236}">
                    <a16:creationId xmlns:a16="http://schemas.microsoft.com/office/drawing/2014/main" id="{C1D91DC6-ACFB-4B87-9F23-714D98FC4B6D}"/>
                  </a:ext>
                </a:extLst>
              </p:cNvPr>
              <p:cNvPicPr/>
              <p:nvPr/>
            </p:nvPicPr>
            <p:blipFill>
              <a:blip r:embed="rId4"/>
              <a:stretch>
                <a:fillRect/>
              </a:stretch>
            </p:blipFill>
            <p:spPr>
              <a:xfrm>
                <a:off x="6271200" y="3521880"/>
                <a:ext cx="4325400" cy="1565640"/>
              </a:xfrm>
              <a:prstGeom prst="rect">
                <a:avLst/>
              </a:prstGeom>
            </p:spPr>
          </p:pic>
        </mc:Fallback>
      </mc:AlternateContent>
    </p:spTree>
    <p:extLst>
      <p:ext uri="{BB962C8B-B14F-4D97-AF65-F5344CB8AC3E}">
        <p14:creationId xmlns:p14="http://schemas.microsoft.com/office/powerpoint/2010/main" val="1072268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xEl>
                                              <p:pRg st="0" end="0"/>
                                            </p:txEl>
                                          </p:spTgt>
                                        </p:tgtEl>
                                        <p:attrNameLst>
                                          <p:attrName>style.visibility</p:attrName>
                                        </p:attrNameLst>
                                      </p:cBhvr>
                                      <p:to>
                                        <p:strVal val="visible"/>
                                      </p:to>
                                    </p:set>
                                    <p:animEffect transition="in" filter="fade">
                                      <p:cBhvr>
                                        <p:cTn id="28"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概要：データベースとは</a:t>
            </a:r>
          </a:p>
        </p:txBody>
      </p:sp>
      <p:sp>
        <p:nvSpPr>
          <p:cNvPr id="3" name="コンテンツ プレースホルダー 2"/>
          <p:cNvSpPr>
            <a:spLocks noGrp="1"/>
          </p:cNvSpPr>
          <p:nvPr>
            <p:ph idx="1"/>
          </p:nvPr>
        </p:nvSpPr>
        <p:spPr/>
        <p:txBody>
          <a:bodyPr/>
          <a:lstStyle/>
          <a:p>
            <a:pPr marL="0" indent="0">
              <a:buNone/>
            </a:pPr>
            <a:r>
              <a:rPr lang="ja-JP" altLang="en-US" dirty="0"/>
              <a:t>整理された </a:t>
            </a:r>
            <a:r>
              <a:rPr lang="ja-JP" altLang="en-US" dirty="0">
                <a:solidFill>
                  <a:srgbClr val="FF0000"/>
                </a:solidFill>
              </a:rPr>
              <a:t>データ</a:t>
            </a:r>
            <a:r>
              <a:rPr lang="en-US" altLang="ja-JP" dirty="0">
                <a:solidFill>
                  <a:srgbClr val="FF0000"/>
                </a:solidFill>
              </a:rPr>
              <a:t>(</a:t>
            </a:r>
            <a:r>
              <a:rPr lang="ja-JP" altLang="en-US" dirty="0">
                <a:solidFill>
                  <a:srgbClr val="FF0000"/>
                </a:solidFill>
              </a:rPr>
              <a:t>情報</a:t>
            </a:r>
            <a:r>
              <a:rPr lang="en-US" altLang="ja-JP" dirty="0">
                <a:solidFill>
                  <a:srgbClr val="FF0000"/>
                </a:solidFill>
              </a:rPr>
              <a:t>)</a:t>
            </a:r>
            <a:r>
              <a:rPr lang="ja-JP" altLang="en-US" dirty="0">
                <a:solidFill>
                  <a:srgbClr val="FF0000"/>
                </a:solidFill>
              </a:rPr>
              <a:t>の集まり</a:t>
            </a:r>
            <a:endParaRPr lang="en-US" altLang="ja-JP" dirty="0">
              <a:solidFill>
                <a:srgbClr val="FF0000"/>
              </a:solidFill>
            </a:endParaRPr>
          </a:p>
          <a:p>
            <a:pPr marL="0" indent="0">
              <a:buNone/>
            </a:pPr>
            <a:r>
              <a:rPr lang="en-US" altLang="ja-JP" sz="3200" dirty="0"/>
              <a:t>	Excel</a:t>
            </a:r>
            <a:r>
              <a:rPr lang="ja-JP" altLang="en-US" sz="3200" dirty="0"/>
              <a:t>で作った名簿</a:t>
            </a:r>
            <a:endParaRPr lang="en-US" altLang="ja-JP" sz="3200" dirty="0"/>
          </a:p>
          <a:p>
            <a:pPr marL="0" indent="0">
              <a:buNone/>
            </a:pPr>
            <a:r>
              <a:rPr lang="en-US" altLang="ja-JP" sz="3200" dirty="0"/>
              <a:t>	</a:t>
            </a:r>
            <a:r>
              <a:rPr lang="ja-JP" altLang="en-US" sz="3200" dirty="0"/>
              <a:t>紙の住所録</a:t>
            </a:r>
            <a:endParaRPr lang="en-US" altLang="ja-JP" sz="3200" dirty="0"/>
          </a:p>
          <a:p>
            <a:pPr marL="457200" lvl="1" indent="0">
              <a:buNone/>
            </a:pPr>
            <a:endParaRPr lang="en-US" altLang="ja-JP" dirty="0"/>
          </a:p>
          <a:p>
            <a:pPr marL="0" indent="0">
              <a:buNone/>
            </a:pPr>
            <a:r>
              <a:rPr lang="ja-JP" altLang="en-US" dirty="0"/>
              <a:t>コンピュータ上では、データベースを管理する</a:t>
            </a:r>
            <a:br>
              <a:rPr lang="en-US" altLang="ja-JP" dirty="0"/>
            </a:br>
            <a:r>
              <a:rPr lang="ja-JP" altLang="en-US" dirty="0"/>
              <a:t>ソフトウェア</a:t>
            </a:r>
            <a:r>
              <a:rPr lang="en-US" altLang="ja-JP" dirty="0"/>
              <a:t>( </a:t>
            </a:r>
            <a:r>
              <a:rPr lang="en-US" altLang="ja-JP" dirty="0">
                <a:solidFill>
                  <a:srgbClr val="FF0000"/>
                </a:solidFill>
              </a:rPr>
              <a:t>DBMS </a:t>
            </a:r>
            <a:r>
              <a:rPr lang="en-US" altLang="ja-JP" dirty="0"/>
              <a:t>)</a:t>
            </a:r>
            <a:r>
              <a:rPr lang="ja-JP" altLang="en-US" dirty="0"/>
              <a:t>を使用することが多い</a:t>
            </a:r>
            <a:endParaRPr lang="en-US" altLang="ja-JP" dirty="0">
              <a:solidFill>
                <a:srgbClr val="FF0000"/>
              </a:solidFill>
            </a:endParaRPr>
          </a:p>
        </p:txBody>
      </p:sp>
      <p:sp>
        <p:nvSpPr>
          <p:cNvPr id="4" name="正方形/長方形 3"/>
          <p:cNvSpPr/>
          <p:nvPr/>
        </p:nvSpPr>
        <p:spPr>
          <a:xfrm>
            <a:off x="3547616" y="1200151"/>
            <a:ext cx="4298755" cy="6268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682386" y="4432506"/>
            <a:ext cx="1543959" cy="5370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スライド番号プレースホルダー 5"/>
          <p:cNvSpPr>
            <a:spLocks noGrp="1"/>
          </p:cNvSpPr>
          <p:nvPr>
            <p:ph type="sldNum" sz="quarter" idx="12"/>
          </p:nvPr>
        </p:nvSpPr>
        <p:spPr/>
        <p:txBody>
          <a:bodyPr/>
          <a:lstStyle/>
          <a:p>
            <a:fld id="{5A94AD81-C81A-455B-A87B-15031EE15849}" type="slidenum">
              <a:rPr kumimoji="1" lang="ja-JP" altLang="en-US" smtClean="0"/>
              <a:t>7</a:t>
            </a:fld>
            <a:endParaRPr kumimoji="1" lang="ja-JP" altLang="en-US"/>
          </a:p>
        </p:txBody>
      </p:sp>
      <mc:AlternateContent xmlns:mc="http://schemas.openxmlformats.org/markup-compatibility/2006" xmlns:p14="http://schemas.microsoft.com/office/powerpoint/2010/main">
        <mc:Choice Requires="p14">
          <p:contentPart p14:bwMode="auto" r:id="rId3">
            <p14:nvContentPartPr>
              <p14:cNvPr id="7" name="インク 6">
                <a:extLst>
                  <a:ext uri="{FF2B5EF4-FFF2-40B4-BE49-F238E27FC236}">
                    <a16:creationId xmlns:a16="http://schemas.microsoft.com/office/drawing/2014/main" id="{F8806034-AD4C-4A2C-AE79-A34EBABAFBA0}"/>
                  </a:ext>
                </a:extLst>
              </p14:cNvPr>
              <p14:cNvContentPartPr/>
              <p14:nvPr/>
            </p14:nvContentPartPr>
            <p14:xfrm>
              <a:off x="3668760" y="5056200"/>
              <a:ext cx="5347080" cy="628920"/>
            </p14:xfrm>
          </p:contentPart>
        </mc:Choice>
        <mc:Fallback xmlns="">
          <p:pic>
            <p:nvPicPr>
              <p:cNvPr id="7" name="インク 6">
                <a:extLst>
                  <a:ext uri="{FF2B5EF4-FFF2-40B4-BE49-F238E27FC236}">
                    <a16:creationId xmlns:a16="http://schemas.microsoft.com/office/drawing/2014/main" id="{F8806034-AD4C-4A2C-AE79-A34EBABAFBA0}"/>
                  </a:ext>
                </a:extLst>
              </p:cNvPr>
              <p:cNvPicPr/>
              <p:nvPr/>
            </p:nvPicPr>
            <p:blipFill>
              <a:blip r:embed="rId4"/>
              <a:stretch>
                <a:fillRect/>
              </a:stretch>
            </p:blipFill>
            <p:spPr>
              <a:xfrm>
                <a:off x="3659400" y="5046840"/>
                <a:ext cx="5365800" cy="647640"/>
              </a:xfrm>
              <a:prstGeom prst="rect">
                <a:avLst/>
              </a:prstGeom>
            </p:spPr>
          </p:pic>
        </mc:Fallback>
      </mc:AlternateContent>
    </p:spTree>
    <p:extLst>
      <p:ext uri="{BB962C8B-B14F-4D97-AF65-F5344CB8AC3E}">
        <p14:creationId xmlns:p14="http://schemas.microsoft.com/office/powerpoint/2010/main" val="3116585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5"/>
                                        </p:tgtEl>
                                      </p:cBhvr>
                                    </p:animEffect>
                                    <p:set>
                                      <p:cBhvr>
                                        <p:cTn id="3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練習</a:t>
            </a:r>
            <a:r>
              <a:rPr lang="en-US" altLang="ja-JP" dirty="0">
                <a:ea typeface="Tahoma" panose="020B0604030504040204" pitchFamily="34" charset="0"/>
              </a:rPr>
              <a:t>5</a:t>
            </a:r>
            <a:endParaRPr kumimoji="1" lang="ja-JP" altLang="en-US" dirty="0"/>
          </a:p>
        </p:txBody>
      </p:sp>
      <p:sp>
        <p:nvSpPr>
          <p:cNvPr id="3" name="コンテンツ プレースホルダー 2"/>
          <p:cNvSpPr>
            <a:spLocks noGrp="1"/>
          </p:cNvSpPr>
          <p:nvPr>
            <p:ph idx="1"/>
          </p:nvPr>
        </p:nvSpPr>
        <p:spPr/>
        <p:txBody>
          <a:bodyPr/>
          <a:lstStyle/>
          <a:p>
            <a:pPr marL="742950" indent="-742950">
              <a:buFont typeface="+mj-lt"/>
              <a:buAutoNum type="arabicPeriod"/>
            </a:pPr>
            <a:r>
              <a:rPr kumimoji="1" lang="en-US" altLang="ja-JP" dirty="0" err="1">
                <a:ea typeface="Tahoma" panose="020B0604030504040204" pitchFamily="34" charset="0"/>
              </a:rPr>
              <a:t>emp</a:t>
            </a:r>
            <a:r>
              <a:rPr kumimoji="1" lang="ja-JP" altLang="en-US" dirty="0"/>
              <a:t>テーブルから</a:t>
            </a:r>
            <a:r>
              <a:rPr kumimoji="1" lang="en-US" altLang="ja-JP" dirty="0" err="1">
                <a:ea typeface="Tahoma" panose="020B0604030504040204" pitchFamily="34" charset="0"/>
              </a:rPr>
              <a:t>empno</a:t>
            </a:r>
            <a:r>
              <a:rPr kumimoji="1" lang="en-US" altLang="ja-JP" dirty="0">
                <a:ea typeface="Tahoma" panose="020B0604030504040204" pitchFamily="34" charset="0"/>
              </a:rPr>
              <a:t>, </a:t>
            </a:r>
            <a:r>
              <a:rPr kumimoji="1" lang="en-US" altLang="ja-JP" dirty="0" err="1">
                <a:ea typeface="Tahoma" panose="020B0604030504040204" pitchFamily="34" charset="0"/>
              </a:rPr>
              <a:t>ename</a:t>
            </a:r>
            <a:r>
              <a:rPr kumimoji="1" lang="en-US" altLang="ja-JP" dirty="0">
                <a:ea typeface="Tahoma" panose="020B0604030504040204" pitchFamily="34" charset="0"/>
              </a:rPr>
              <a:t>, </a:t>
            </a:r>
            <a:r>
              <a:rPr kumimoji="1" lang="en-US" altLang="ja-JP" dirty="0" err="1">
                <a:ea typeface="Tahoma" panose="020B0604030504040204" pitchFamily="34" charset="0"/>
              </a:rPr>
              <a:t>sal,hiredate</a:t>
            </a:r>
            <a:r>
              <a:rPr kumimoji="1" lang="ja-JP" altLang="en-US" dirty="0"/>
              <a:t>を取得し</a:t>
            </a:r>
            <a:r>
              <a:rPr kumimoji="1" lang="en-US" altLang="ja-JP" dirty="0" err="1">
                <a:ea typeface="Tahoma" panose="020B0604030504040204" pitchFamily="34" charset="0"/>
              </a:rPr>
              <a:t>hiredate</a:t>
            </a:r>
            <a:r>
              <a:rPr kumimoji="1" lang="ja-JP" altLang="en-US" dirty="0"/>
              <a:t>が</a:t>
            </a:r>
            <a:r>
              <a:rPr kumimoji="1" lang="en-US" altLang="ja-JP" dirty="0">
                <a:ea typeface="Tahoma" panose="020B0604030504040204" pitchFamily="34" charset="0"/>
              </a:rPr>
              <a:t>1981</a:t>
            </a:r>
            <a:r>
              <a:rPr kumimoji="1" lang="ja-JP" altLang="en-US" dirty="0"/>
              <a:t>年台のレコードを抽出する。</a:t>
            </a:r>
            <a:endParaRPr kumimoji="1" lang="en-US" altLang="ja-JP" dirty="0">
              <a:ea typeface="Tahoma" panose="020B0604030504040204" pitchFamily="34" charset="0"/>
            </a:endParaRPr>
          </a:p>
          <a:p>
            <a:pPr marL="742950" indent="-742950">
              <a:buFont typeface="+mj-lt"/>
              <a:buAutoNum type="arabicPeriod"/>
            </a:pPr>
            <a:endParaRPr kumimoji="1" lang="en-US" altLang="ja-JP" dirty="0">
              <a:ea typeface="Tahoma" panose="020B0604030504040204" pitchFamily="34" charset="0"/>
            </a:endParaRPr>
          </a:p>
          <a:p>
            <a:pPr marL="742950" indent="-742950">
              <a:buFont typeface="+mj-lt"/>
              <a:buAutoNum type="arabicPeriod"/>
            </a:pPr>
            <a:r>
              <a:rPr lang="en-US" altLang="ja-JP" dirty="0" err="1">
                <a:ea typeface="Tahoma" panose="020B0604030504040204" pitchFamily="34" charset="0"/>
              </a:rPr>
              <a:t>emp</a:t>
            </a:r>
            <a:r>
              <a:rPr lang="ja-JP" altLang="en-US" dirty="0"/>
              <a:t>テーブルから</a:t>
            </a:r>
            <a:r>
              <a:rPr lang="en-US" altLang="ja-JP" dirty="0" err="1">
                <a:ea typeface="Tahoma" panose="020B0604030504040204" pitchFamily="34" charset="0"/>
              </a:rPr>
              <a:t>empno</a:t>
            </a:r>
            <a:r>
              <a:rPr lang="en-US" altLang="ja-JP" dirty="0">
                <a:ea typeface="Tahoma" panose="020B0604030504040204" pitchFamily="34" charset="0"/>
              </a:rPr>
              <a:t>, </a:t>
            </a:r>
            <a:r>
              <a:rPr lang="en-US" altLang="ja-JP" dirty="0" err="1">
                <a:ea typeface="Tahoma" panose="020B0604030504040204" pitchFamily="34" charset="0"/>
              </a:rPr>
              <a:t>ename</a:t>
            </a:r>
            <a:r>
              <a:rPr lang="en-US" altLang="ja-JP" dirty="0">
                <a:ea typeface="Tahoma" panose="020B0604030504040204" pitchFamily="34" charset="0"/>
              </a:rPr>
              <a:t>, job</a:t>
            </a:r>
            <a:r>
              <a:rPr lang="ja-JP" altLang="en-US" dirty="0"/>
              <a:t>を取得し</a:t>
            </a:r>
            <a:br>
              <a:rPr lang="en-US" altLang="ja-JP" dirty="0">
                <a:ea typeface="Tahoma" panose="020B0604030504040204" pitchFamily="34" charset="0"/>
              </a:rPr>
            </a:br>
            <a:r>
              <a:rPr lang="en-US" altLang="ja-JP" dirty="0">
                <a:ea typeface="Tahoma" panose="020B0604030504040204" pitchFamily="34" charset="0"/>
              </a:rPr>
              <a:t>job</a:t>
            </a:r>
            <a:r>
              <a:rPr lang="ja-JP" altLang="en-US" dirty="0"/>
              <a:t>が </a:t>
            </a:r>
            <a:r>
              <a:rPr lang="en-US" altLang="ja-JP" dirty="0">
                <a:ea typeface="Tahoma" panose="020B0604030504040204" pitchFamily="34" charset="0"/>
              </a:rPr>
              <a:t>'SALESMAN' , ' ANALYST '</a:t>
            </a:r>
            <a:r>
              <a:rPr lang="ja-JP" altLang="en-US" dirty="0"/>
              <a:t> 以外の</a:t>
            </a:r>
            <a:br>
              <a:rPr lang="en-US" altLang="ja-JP" dirty="0">
                <a:ea typeface="Tahoma" panose="020B0604030504040204" pitchFamily="34" charset="0"/>
              </a:rPr>
            </a:br>
            <a:r>
              <a:rPr lang="ja-JP" altLang="en-US" dirty="0"/>
              <a:t>レコードを抽出する。</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70</a:t>
            </a:fld>
            <a:endParaRPr kumimoji="1" lang="ja-JP" altLang="en-US"/>
          </a:p>
        </p:txBody>
      </p:sp>
      <mc:AlternateContent xmlns:mc="http://schemas.openxmlformats.org/markup-compatibility/2006" xmlns:p14="http://schemas.microsoft.com/office/powerpoint/2010/main">
        <mc:Choice Requires="p14">
          <p:contentPart p14:bwMode="auto" r:id="rId2">
            <p14:nvContentPartPr>
              <p14:cNvPr id="5" name="インク 4">
                <a:extLst>
                  <a:ext uri="{FF2B5EF4-FFF2-40B4-BE49-F238E27FC236}">
                    <a16:creationId xmlns:a16="http://schemas.microsoft.com/office/drawing/2014/main" id="{C662458F-C277-482C-821F-D1A6E6E143E3}"/>
                  </a:ext>
                </a:extLst>
              </p14:cNvPr>
              <p14:cNvContentPartPr/>
              <p14:nvPr/>
            </p14:nvContentPartPr>
            <p14:xfrm>
              <a:off x="5849280" y="2369160"/>
              <a:ext cx="2504160" cy="348840"/>
            </p14:xfrm>
          </p:contentPart>
        </mc:Choice>
        <mc:Fallback xmlns="">
          <p:pic>
            <p:nvPicPr>
              <p:cNvPr id="5" name="インク 4">
                <a:extLst>
                  <a:ext uri="{FF2B5EF4-FFF2-40B4-BE49-F238E27FC236}">
                    <a16:creationId xmlns:a16="http://schemas.microsoft.com/office/drawing/2014/main" id="{C662458F-C277-482C-821F-D1A6E6E143E3}"/>
                  </a:ext>
                </a:extLst>
              </p:cNvPr>
              <p:cNvPicPr/>
              <p:nvPr/>
            </p:nvPicPr>
            <p:blipFill>
              <a:blip r:embed="rId3"/>
              <a:stretch>
                <a:fillRect/>
              </a:stretch>
            </p:blipFill>
            <p:spPr>
              <a:xfrm>
                <a:off x="5839920" y="2359800"/>
                <a:ext cx="2522880" cy="367560"/>
              </a:xfrm>
              <a:prstGeom prst="rect">
                <a:avLst/>
              </a:prstGeom>
            </p:spPr>
          </p:pic>
        </mc:Fallback>
      </mc:AlternateContent>
    </p:spTree>
    <p:extLst>
      <p:ext uri="{BB962C8B-B14F-4D97-AF65-F5344CB8AC3E}">
        <p14:creationId xmlns:p14="http://schemas.microsoft.com/office/powerpoint/2010/main" val="25909066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ea typeface="Tahoma" panose="020B0604030504040204" pitchFamily="34" charset="0"/>
              </a:rPr>
              <a:t>LIKE</a:t>
            </a:r>
            <a:r>
              <a:rPr kumimoji="1" lang="ja-JP" altLang="en-US" dirty="0"/>
              <a:t>演算子</a:t>
            </a:r>
          </a:p>
        </p:txBody>
      </p:sp>
      <p:grpSp>
        <p:nvGrpSpPr>
          <p:cNvPr id="4" name="グループ化 3"/>
          <p:cNvGrpSpPr/>
          <p:nvPr/>
        </p:nvGrpSpPr>
        <p:grpSpPr>
          <a:xfrm>
            <a:off x="579520" y="1690688"/>
            <a:ext cx="11032959" cy="688491"/>
            <a:chOff x="612016" y="5218824"/>
            <a:chExt cx="6683019" cy="688491"/>
          </a:xfrm>
        </p:grpSpPr>
        <p:sp>
          <p:nvSpPr>
            <p:cNvPr id="5" name="正方形/長方形 6"/>
            <p:cNvSpPr/>
            <p:nvPr/>
          </p:nvSpPr>
          <p:spPr>
            <a:xfrm>
              <a:off x="612016" y="5218824"/>
              <a:ext cx="6683019" cy="688491"/>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6" name="コンテンツ プレースホルダー 2">
              <a:extLst>
                <a:ext uri="{FF2B5EF4-FFF2-40B4-BE49-F238E27FC236}">
                  <a16:creationId xmlns:a16="http://schemas.microsoft.com/office/drawing/2014/main" id="{30BAD038-E27A-41FE-BE71-FC76911225C0}"/>
                </a:ext>
              </a:extLst>
            </p:cNvPr>
            <p:cNvSpPr txBox="1">
              <a:spLocks/>
            </p:cNvSpPr>
            <p:nvPr/>
          </p:nvSpPr>
          <p:spPr>
            <a:xfrm>
              <a:off x="854751" y="5283201"/>
              <a:ext cx="6440284" cy="6241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latin typeface="Tahoma" panose="020B0604030504040204" pitchFamily="34" charset="0"/>
                  <a:cs typeface="Tahoma" panose="020B0604030504040204" pitchFamily="34" charset="0"/>
                </a:rPr>
                <a:t>・・・ </a:t>
              </a:r>
              <a:r>
                <a:rPr lang="en-US" altLang="ja-JP" dirty="0">
                  <a:latin typeface="Tahoma" panose="020B0604030504040204" pitchFamily="34" charset="0"/>
                  <a:ea typeface="Tahoma" panose="020B0604030504040204" pitchFamily="34" charset="0"/>
                  <a:cs typeface="Tahoma" panose="020B0604030504040204" pitchFamily="34" charset="0"/>
                </a:rPr>
                <a:t>WHERE </a:t>
              </a:r>
              <a:r>
                <a:rPr lang="ja-JP" altLang="en-US" dirty="0">
                  <a:latin typeface="Tahoma" panose="020B0604030504040204" pitchFamily="34" charset="0"/>
                  <a:cs typeface="Tahoma" panose="020B0604030504040204" pitchFamily="34" charset="0"/>
                </a:rPr>
                <a:t>カラム名 </a:t>
              </a: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LIKE '</a:t>
              </a:r>
              <a:r>
                <a:rPr lang="ja-JP" altLang="en-US" dirty="0">
                  <a:solidFill>
                    <a:srgbClr val="FF0000"/>
                  </a:solidFill>
                  <a:latin typeface="Tahoma" panose="020B0604030504040204" pitchFamily="34" charset="0"/>
                  <a:cs typeface="Tahoma" panose="020B0604030504040204" pitchFamily="34" charset="0"/>
                </a:rPr>
                <a:t>パターン文字列</a:t>
              </a: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a:t>
              </a:r>
            </a:p>
          </p:txBody>
        </p:sp>
      </p:grpSp>
      <p:sp>
        <p:nvSpPr>
          <p:cNvPr id="8" name="コンテンツ プレースホルダー 2"/>
          <p:cNvSpPr txBox="1">
            <a:spLocks/>
          </p:cNvSpPr>
          <p:nvPr/>
        </p:nvSpPr>
        <p:spPr>
          <a:xfrm>
            <a:off x="516924" y="2790438"/>
            <a:ext cx="11479427" cy="6512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latin typeface="Tahoma" panose="020B0604030504040204" pitchFamily="34" charset="0"/>
                <a:cs typeface="Tahoma" panose="020B0604030504040204" pitchFamily="34" charset="0"/>
              </a:rPr>
              <a:t>指定したカラムの値に</a:t>
            </a:r>
            <a:r>
              <a:rPr lang="ja-JP" altLang="en-US" dirty="0">
                <a:solidFill>
                  <a:srgbClr val="FF0000"/>
                </a:solidFill>
                <a:latin typeface="Tahoma" panose="020B0604030504040204" pitchFamily="34" charset="0"/>
                <a:cs typeface="Tahoma" panose="020B0604030504040204" pitchFamily="34" charset="0"/>
              </a:rPr>
              <a:t>パターン文字列を含む</a:t>
            </a:r>
            <a:r>
              <a:rPr lang="ja-JP" altLang="en-US" dirty="0">
                <a:latin typeface="Tahoma" panose="020B0604030504040204" pitchFamily="34" charset="0"/>
                <a:cs typeface="Tahoma" panose="020B0604030504040204" pitchFamily="34" charset="0"/>
              </a:rPr>
              <a:t>レコードを抽出</a:t>
            </a:r>
          </a:p>
        </p:txBody>
      </p:sp>
      <p:sp>
        <p:nvSpPr>
          <p:cNvPr id="9" name="コンテンツ プレースホルダー 2"/>
          <p:cNvSpPr txBox="1">
            <a:spLocks/>
          </p:cNvSpPr>
          <p:nvPr/>
        </p:nvSpPr>
        <p:spPr>
          <a:xfrm>
            <a:off x="156776" y="3558649"/>
            <a:ext cx="11839575" cy="1142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solidFill>
                  <a:srgbClr val="FF0000"/>
                </a:solidFill>
                <a:latin typeface="Tahoma" panose="020B0604030504040204" pitchFamily="34" charset="0"/>
                <a:cs typeface="Tahoma" panose="020B0604030504040204" pitchFamily="34" charset="0"/>
              </a:rPr>
              <a:t>パターン文字列</a:t>
            </a:r>
            <a:r>
              <a:rPr lang="ja-JP" altLang="en-US" dirty="0">
                <a:latin typeface="Tahoma" panose="020B0604030504040204" pitchFamily="34" charset="0"/>
                <a:cs typeface="Tahoma" panose="020B0604030504040204" pitchFamily="34" charset="0"/>
              </a:rPr>
              <a:t>は任意の文字と</a:t>
            </a:r>
            <a:r>
              <a:rPr lang="en-US" altLang="ja-JP" dirty="0">
                <a:latin typeface="Tahoma" panose="020B0604030504040204" pitchFamily="34" charset="0"/>
                <a:ea typeface="Tahoma" panose="020B0604030504040204" pitchFamily="34" charset="0"/>
                <a:cs typeface="Tahoma" panose="020B0604030504040204" pitchFamily="34" charset="0"/>
              </a:rPr>
              <a:t>2</a:t>
            </a:r>
            <a:r>
              <a:rPr lang="ja-JP" altLang="en-US" dirty="0">
                <a:latin typeface="Tahoma" panose="020B0604030504040204" pitchFamily="34" charset="0"/>
                <a:cs typeface="Tahoma" panose="020B0604030504040204" pitchFamily="34" charset="0"/>
              </a:rPr>
              <a:t>種類の</a:t>
            </a:r>
            <a:r>
              <a:rPr lang="ja-JP" altLang="en-US" dirty="0">
                <a:solidFill>
                  <a:srgbClr val="FF0000"/>
                </a:solidFill>
                <a:latin typeface="Tahoma" panose="020B0604030504040204" pitchFamily="34" charset="0"/>
                <a:cs typeface="Tahoma" panose="020B0604030504040204" pitchFamily="34" charset="0"/>
              </a:rPr>
              <a:t>ワイルドカード</a:t>
            </a:r>
            <a:r>
              <a:rPr lang="ja-JP" altLang="en-US" dirty="0">
                <a:latin typeface="Tahoma" panose="020B0604030504040204" pitchFamily="34" charset="0"/>
                <a:cs typeface="Tahoma" panose="020B0604030504040204" pitchFamily="34" charset="0"/>
              </a:rPr>
              <a:t>で作る</a:t>
            </a:r>
            <a:endParaRPr lang="en-US" altLang="ja-JP"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12" name="表 11"/>
          <p:cNvGraphicFramePr>
            <a:graphicFrameLocks noGrp="1"/>
          </p:cNvGraphicFramePr>
          <p:nvPr>
            <p:extLst>
              <p:ext uri="{D42A27DB-BD31-4B8C-83A1-F6EECF244321}">
                <p14:modId xmlns:p14="http://schemas.microsoft.com/office/powerpoint/2010/main" val="3038884258"/>
              </p:ext>
            </p:extLst>
          </p:nvPr>
        </p:nvGraphicFramePr>
        <p:xfrm>
          <a:off x="2957383" y="4818640"/>
          <a:ext cx="6277231" cy="1681014"/>
        </p:xfrm>
        <a:graphic>
          <a:graphicData uri="http://schemas.openxmlformats.org/drawingml/2006/table">
            <a:tbl>
              <a:tblPr firstRow="1" firstCol="1" lastRow="1" lastCol="1" bandRow="1" bandCol="1"/>
              <a:tblGrid>
                <a:gridCol w="1123048">
                  <a:extLst>
                    <a:ext uri="{9D8B030D-6E8A-4147-A177-3AD203B41FA5}">
                      <a16:colId xmlns:a16="http://schemas.microsoft.com/office/drawing/2014/main" val="3895845247"/>
                    </a:ext>
                  </a:extLst>
                </a:gridCol>
                <a:gridCol w="5154183">
                  <a:extLst>
                    <a:ext uri="{9D8B030D-6E8A-4147-A177-3AD203B41FA5}">
                      <a16:colId xmlns:a16="http://schemas.microsoft.com/office/drawing/2014/main" val="2422211095"/>
                    </a:ext>
                  </a:extLst>
                </a:gridCol>
              </a:tblGrid>
              <a:tr h="560338">
                <a:tc>
                  <a:txBody>
                    <a:bodyPr/>
                    <a:lstStyle/>
                    <a:p>
                      <a:pPr algn="l">
                        <a:spcAft>
                          <a:spcPts val="0"/>
                        </a:spcAft>
                      </a:pPr>
                      <a:r>
                        <a:rPr lang="ja-JP" sz="24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rPr>
                        <a:t>記号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ja-JP" sz="24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rPr>
                        <a:t>説明</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6412577"/>
                  </a:ext>
                </a:extLst>
              </a:tr>
              <a:tr h="560338">
                <a:tc>
                  <a:txBody>
                    <a:bodyPr/>
                    <a:lstStyle/>
                    <a:p>
                      <a:pPr algn="l">
                        <a:spcAft>
                          <a:spcPts val="0"/>
                        </a:spcAft>
                      </a:pPr>
                      <a:r>
                        <a:rPr lang="en-US" altLang="ja-JP" sz="24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rPr>
                        <a:t>%</a:t>
                      </a:r>
                      <a:endParaRPr lang="ja-JP" sz="24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24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rPr>
                        <a:t>0</a:t>
                      </a:r>
                      <a:r>
                        <a:rPr lang="ja-JP" sz="24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rPr>
                        <a:t>個以上の任意の文字列</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65259012"/>
                  </a:ext>
                </a:extLst>
              </a:tr>
              <a:tr h="560338">
                <a:tc>
                  <a:txBody>
                    <a:bodyPr/>
                    <a:lstStyle/>
                    <a:p>
                      <a:pPr algn="l">
                        <a:spcAft>
                          <a:spcPts val="0"/>
                        </a:spcAft>
                      </a:pPr>
                      <a:r>
                        <a:rPr lang="en-US" altLang="ja-JP" sz="24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rPr>
                        <a:t>_</a:t>
                      </a:r>
                      <a:endParaRPr lang="ja-JP" sz="24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ja-JP" sz="24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rPr>
                        <a:t>任意の</a:t>
                      </a:r>
                      <a:r>
                        <a:rPr lang="en-US" sz="24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rPr>
                        <a:t>1</a:t>
                      </a:r>
                      <a:r>
                        <a:rPr lang="ja-JP" sz="24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rPr>
                        <a:t>文字</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2865783"/>
                  </a:ext>
                </a:extLst>
              </a:tr>
            </a:tbl>
          </a:graphicData>
        </a:graphic>
      </p:graphicFrame>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t>71</a:t>
            </a:fld>
            <a:endParaRPr kumimoji="1" lang="ja-JP" altLang="en-US"/>
          </a:p>
        </p:txBody>
      </p:sp>
    </p:spTree>
    <p:extLst>
      <p:ext uri="{BB962C8B-B14F-4D97-AF65-F5344CB8AC3E}">
        <p14:creationId xmlns:p14="http://schemas.microsoft.com/office/powerpoint/2010/main" val="281575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ワイルドカード　</a:t>
            </a:r>
            <a:r>
              <a:rPr kumimoji="1" lang="en-US" altLang="ja-JP" dirty="0">
                <a:ea typeface="Tahoma" panose="020B0604030504040204" pitchFamily="34" charset="0"/>
              </a:rPr>
              <a:t>_ </a:t>
            </a:r>
            <a:r>
              <a:rPr kumimoji="1" lang="ja-JP" altLang="en-US" dirty="0"/>
              <a:t>の使い方</a:t>
            </a:r>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1354951564"/>
              </p:ext>
            </p:extLst>
          </p:nvPr>
        </p:nvGraphicFramePr>
        <p:xfrm>
          <a:off x="2036425" y="2024089"/>
          <a:ext cx="4222630" cy="730800"/>
        </p:xfrm>
        <a:graphic>
          <a:graphicData uri="http://schemas.openxmlformats.org/drawingml/2006/table">
            <a:tbl>
              <a:tblPr firstRow="1" bandRow="1">
                <a:tableStyleId>{5C22544A-7EE6-4342-B048-85BDC9FD1C3A}</a:tableStyleId>
              </a:tblPr>
              <a:tblGrid>
                <a:gridCol w="844526">
                  <a:extLst>
                    <a:ext uri="{9D8B030D-6E8A-4147-A177-3AD203B41FA5}">
                      <a16:colId xmlns:a16="http://schemas.microsoft.com/office/drawing/2014/main" val="3741752756"/>
                    </a:ext>
                  </a:extLst>
                </a:gridCol>
                <a:gridCol w="844526">
                  <a:extLst>
                    <a:ext uri="{9D8B030D-6E8A-4147-A177-3AD203B41FA5}">
                      <a16:colId xmlns:a16="http://schemas.microsoft.com/office/drawing/2014/main" val="3773884917"/>
                    </a:ext>
                  </a:extLst>
                </a:gridCol>
                <a:gridCol w="844526">
                  <a:extLst>
                    <a:ext uri="{9D8B030D-6E8A-4147-A177-3AD203B41FA5}">
                      <a16:colId xmlns:a16="http://schemas.microsoft.com/office/drawing/2014/main" val="2867269742"/>
                    </a:ext>
                  </a:extLst>
                </a:gridCol>
                <a:gridCol w="844526">
                  <a:extLst>
                    <a:ext uri="{9D8B030D-6E8A-4147-A177-3AD203B41FA5}">
                      <a16:colId xmlns:a16="http://schemas.microsoft.com/office/drawing/2014/main" val="4110038890"/>
                    </a:ext>
                  </a:extLst>
                </a:gridCol>
                <a:gridCol w="844526">
                  <a:extLst>
                    <a:ext uri="{9D8B030D-6E8A-4147-A177-3AD203B41FA5}">
                      <a16:colId xmlns:a16="http://schemas.microsoft.com/office/drawing/2014/main" val="372620935"/>
                    </a:ext>
                  </a:extLst>
                </a:gridCol>
              </a:tblGrid>
              <a:tr h="730800">
                <a:tc>
                  <a:txBody>
                    <a:bodyPr/>
                    <a:lstStyle/>
                    <a:p>
                      <a:pPr algn="ctr"/>
                      <a:r>
                        <a:rPr kumimoji="1" lang="en-US" altLang="ja-JP" sz="2400" b="0" dirty="0">
                          <a:solidFill>
                            <a:schemeClr val="tx1"/>
                          </a:solidFill>
                          <a:latin typeface="UD デジタル 教科書体 NK-R" panose="02020400000000000000" pitchFamily="18" charset="-128"/>
                          <a:ea typeface="UD デジタル 教科書体 NK-R" panose="02020400000000000000" pitchFamily="18" charset="-128"/>
                        </a:rPr>
                        <a:t>_</a:t>
                      </a:r>
                      <a:endParaRPr kumimoji="1" lang="ja-JP" altLang="en-US" sz="2400" b="0" dirty="0">
                        <a:solidFill>
                          <a:schemeClr val="tx1"/>
                        </a:solidFill>
                        <a:latin typeface="UD デジタル 教科書体 NK-R" panose="02020400000000000000" pitchFamily="18" charset="-128"/>
                        <a:ea typeface="UD デジタル 教科書体 NK-R" panose="020204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400" b="0" dirty="0">
                          <a:solidFill>
                            <a:schemeClr val="tx1"/>
                          </a:solidFill>
                          <a:latin typeface="UD デジタル 教科書体 NK-R" panose="02020400000000000000" pitchFamily="18" charset="-128"/>
                          <a:ea typeface="UD デジタル 教科書体 NK-R" panose="02020400000000000000" pitchFamily="18" charset="-128"/>
                        </a:rPr>
                        <a:t>A</a:t>
                      </a:r>
                      <a:endParaRPr kumimoji="1" lang="ja-JP" altLang="en-US" sz="2400" b="0" dirty="0">
                        <a:solidFill>
                          <a:schemeClr val="tx1"/>
                        </a:solidFill>
                        <a:latin typeface="UD デジタル 教科書体 NK-R" panose="02020400000000000000" pitchFamily="18" charset="-128"/>
                        <a:ea typeface="UD デジタル 教科書体 NK-R" panose="020204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400" b="0" dirty="0">
                          <a:solidFill>
                            <a:schemeClr val="tx1"/>
                          </a:solidFill>
                          <a:latin typeface="UD デジタル 教科書体 NK-R" panose="02020400000000000000" pitchFamily="18" charset="-128"/>
                          <a:ea typeface="UD デジタル 教科書体 NK-R" panose="02020400000000000000" pitchFamily="18" charset="-128"/>
                        </a:rPr>
                        <a:t>S</a:t>
                      </a:r>
                      <a:endParaRPr kumimoji="1" lang="ja-JP" altLang="en-US" sz="2400" b="0" dirty="0">
                        <a:solidFill>
                          <a:schemeClr val="tx1"/>
                        </a:solidFill>
                        <a:latin typeface="UD デジタル 教科書体 NK-R" panose="02020400000000000000" pitchFamily="18" charset="-128"/>
                        <a:ea typeface="UD デジタル 教科書体 NK-R" panose="020204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400" b="0" dirty="0">
                          <a:solidFill>
                            <a:schemeClr val="tx1"/>
                          </a:solidFill>
                          <a:latin typeface="UD デジタル 教科書体 NK-R" panose="02020400000000000000" pitchFamily="18" charset="-128"/>
                          <a:ea typeface="UD デジタル 教科書体 NK-R" panose="02020400000000000000" pitchFamily="18" charset="-128"/>
                        </a:rPr>
                        <a:t>_</a:t>
                      </a:r>
                      <a:endParaRPr kumimoji="1" lang="ja-JP" altLang="en-US" sz="2400" b="0" dirty="0">
                        <a:solidFill>
                          <a:schemeClr val="tx1"/>
                        </a:solidFill>
                        <a:latin typeface="UD デジタル 教科書体 NK-R" panose="02020400000000000000" pitchFamily="18" charset="-128"/>
                        <a:ea typeface="UD デジタル 教科書体 NK-R" panose="020204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400" b="0" dirty="0">
                          <a:solidFill>
                            <a:schemeClr val="tx1"/>
                          </a:solidFill>
                          <a:latin typeface="UD デジタル 教科書体 NK-R" panose="02020400000000000000" pitchFamily="18" charset="-128"/>
                          <a:ea typeface="UD デジタル 教科書体 NK-R" panose="02020400000000000000" pitchFamily="18" charset="-128"/>
                        </a:rPr>
                        <a:t>_</a:t>
                      </a:r>
                      <a:endParaRPr kumimoji="1" lang="ja-JP" altLang="en-US" sz="2400" b="0" dirty="0">
                        <a:solidFill>
                          <a:schemeClr val="tx1"/>
                        </a:solidFill>
                        <a:latin typeface="UD デジタル 教科書体 NK-R" panose="02020400000000000000" pitchFamily="18" charset="-128"/>
                        <a:ea typeface="UD デジタル 教科書体 NK-R" panose="020204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69143172"/>
                  </a:ext>
                </a:extLst>
              </a:tr>
            </a:tbl>
          </a:graphicData>
        </a:graphic>
      </p:graphicFrame>
      <p:sp>
        <p:nvSpPr>
          <p:cNvPr id="4" name="コンテンツ プレースホルダー 2">
            <a:extLst>
              <a:ext uri="{FF2B5EF4-FFF2-40B4-BE49-F238E27FC236}">
                <a16:creationId xmlns:a16="http://schemas.microsoft.com/office/drawing/2014/main" id="{30BAD038-E27A-41FE-BE71-FC76911225C0}"/>
              </a:ext>
            </a:extLst>
          </p:cNvPr>
          <p:cNvSpPr txBox="1">
            <a:spLocks/>
          </p:cNvSpPr>
          <p:nvPr/>
        </p:nvSpPr>
        <p:spPr>
          <a:xfrm>
            <a:off x="396789" y="2130775"/>
            <a:ext cx="1530829" cy="6241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LIKE '</a:t>
            </a:r>
          </a:p>
        </p:txBody>
      </p:sp>
      <p:sp>
        <p:nvSpPr>
          <p:cNvPr id="6" name="コンテンツ プレースホルダー 2">
            <a:extLst>
              <a:ext uri="{FF2B5EF4-FFF2-40B4-BE49-F238E27FC236}">
                <a16:creationId xmlns:a16="http://schemas.microsoft.com/office/drawing/2014/main" id="{30BAD038-E27A-41FE-BE71-FC76911225C0}"/>
              </a:ext>
            </a:extLst>
          </p:cNvPr>
          <p:cNvSpPr txBox="1">
            <a:spLocks/>
          </p:cNvSpPr>
          <p:nvPr/>
        </p:nvSpPr>
        <p:spPr>
          <a:xfrm>
            <a:off x="6367863" y="2130775"/>
            <a:ext cx="818242" cy="6241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 ' ;</a:t>
            </a:r>
          </a:p>
        </p:txBody>
      </p:sp>
      <p:sp>
        <p:nvSpPr>
          <p:cNvPr id="7" name="コンテンツ プレースホルダー 2">
            <a:extLst>
              <a:ext uri="{FF2B5EF4-FFF2-40B4-BE49-F238E27FC236}">
                <a16:creationId xmlns:a16="http://schemas.microsoft.com/office/drawing/2014/main" id="{30BAD038-E27A-41FE-BE71-FC76911225C0}"/>
              </a:ext>
            </a:extLst>
          </p:cNvPr>
          <p:cNvSpPr txBox="1">
            <a:spLocks/>
          </p:cNvSpPr>
          <p:nvPr/>
        </p:nvSpPr>
        <p:spPr>
          <a:xfrm>
            <a:off x="1927618" y="2967689"/>
            <a:ext cx="4107575" cy="26422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800" dirty="0">
                <a:latin typeface="Tahoma" panose="020B0604030504040204" pitchFamily="34" charset="0"/>
                <a:ea typeface="Tahoma" panose="020B0604030504040204" pitchFamily="34" charset="0"/>
                <a:cs typeface="Tahoma" panose="020B0604030504040204" pitchFamily="34" charset="0"/>
              </a:rPr>
              <a:t>1</a:t>
            </a:r>
            <a:r>
              <a:rPr lang="ja-JP" altLang="en-US" sz="2800" dirty="0">
                <a:latin typeface="Tahoma" panose="020B0604030504040204" pitchFamily="34" charset="0"/>
                <a:cs typeface="Tahoma" panose="020B0604030504040204" pitchFamily="34" charset="0"/>
              </a:rPr>
              <a:t>文字目</a:t>
            </a:r>
            <a:r>
              <a:rPr lang="en-US" altLang="ja-JP" sz="2800" dirty="0">
                <a:latin typeface="Tahoma" panose="020B0604030504040204" pitchFamily="34" charset="0"/>
                <a:ea typeface="Tahoma" panose="020B0604030504040204" pitchFamily="34" charset="0"/>
                <a:cs typeface="Tahoma" panose="020B0604030504040204" pitchFamily="34" charset="0"/>
              </a:rPr>
              <a:t>	</a:t>
            </a:r>
            <a:r>
              <a:rPr lang="ja-JP" altLang="en-US" sz="2800" dirty="0">
                <a:latin typeface="Tahoma" panose="020B0604030504040204" pitchFamily="34" charset="0"/>
                <a:cs typeface="Tahoma" panose="020B0604030504040204" pitchFamily="34" charset="0"/>
              </a:rPr>
              <a:t>なんでもいい</a:t>
            </a:r>
            <a:endParaRPr lang="en-US" altLang="ja-JP" sz="2800" dirty="0">
              <a:latin typeface="Tahoma" panose="020B0604030504040204" pitchFamily="34" charset="0"/>
              <a:ea typeface="Tahoma" panose="020B0604030504040204" pitchFamily="34" charset="0"/>
              <a:cs typeface="Tahoma" panose="020B0604030504040204" pitchFamily="34" charset="0"/>
            </a:endParaRPr>
          </a:p>
          <a:p>
            <a:pPr marL="0" indent="0">
              <a:buFont typeface="Arial" panose="020B0604020202020204" pitchFamily="34" charset="0"/>
              <a:buNone/>
            </a:pPr>
            <a:r>
              <a:rPr lang="ja-JP" altLang="en-US" sz="2800" dirty="0">
                <a:latin typeface="Tahoma" panose="020B0604030504040204" pitchFamily="34" charset="0"/>
                <a:cs typeface="Tahoma" panose="020B0604030504040204" pitchFamily="34" charset="0"/>
              </a:rPr>
              <a:t>２文字目</a:t>
            </a:r>
            <a:r>
              <a:rPr lang="en-US" altLang="ja-JP" sz="2800" dirty="0">
                <a:latin typeface="Tahoma" panose="020B0604030504040204" pitchFamily="34" charset="0"/>
                <a:ea typeface="Tahoma" panose="020B0604030504040204" pitchFamily="34" charset="0"/>
                <a:cs typeface="Tahoma" panose="020B0604030504040204" pitchFamily="34" charset="0"/>
              </a:rPr>
              <a:t>	A</a:t>
            </a:r>
          </a:p>
          <a:p>
            <a:pPr marL="0" indent="0">
              <a:buFont typeface="Arial" panose="020B0604020202020204" pitchFamily="34" charset="0"/>
              <a:buNone/>
            </a:pPr>
            <a:r>
              <a:rPr lang="ja-JP" altLang="en-US" sz="2800" dirty="0">
                <a:latin typeface="Tahoma" panose="020B0604030504040204" pitchFamily="34" charset="0"/>
                <a:cs typeface="Tahoma" panose="020B0604030504040204" pitchFamily="34" charset="0"/>
              </a:rPr>
              <a:t>３文字目</a:t>
            </a:r>
            <a:r>
              <a:rPr lang="en-US" altLang="ja-JP" sz="2800" dirty="0">
                <a:latin typeface="Tahoma" panose="020B0604030504040204" pitchFamily="34" charset="0"/>
                <a:ea typeface="Tahoma" panose="020B0604030504040204" pitchFamily="34" charset="0"/>
                <a:cs typeface="Tahoma" panose="020B0604030504040204" pitchFamily="34" charset="0"/>
              </a:rPr>
              <a:t>	S</a:t>
            </a:r>
          </a:p>
          <a:p>
            <a:pPr marL="0" indent="0">
              <a:buFont typeface="Arial" panose="020B0604020202020204" pitchFamily="34" charset="0"/>
              <a:buNone/>
            </a:pPr>
            <a:r>
              <a:rPr lang="en-US" altLang="ja-JP" sz="2800" dirty="0">
                <a:latin typeface="Tahoma" panose="020B0604030504040204" pitchFamily="34" charset="0"/>
                <a:ea typeface="Tahoma" panose="020B0604030504040204" pitchFamily="34" charset="0"/>
                <a:cs typeface="Tahoma" panose="020B0604030504040204" pitchFamily="34" charset="0"/>
              </a:rPr>
              <a:t>4</a:t>
            </a:r>
            <a:r>
              <a:rPr lang="ja-JP" altLang="en-US" sz="2800" dirty="0">
                <a:latin typeface="Tahoma" panose="020B0604030504040204" pitchFamily="34" charset="0"/>
                <a:cs typeface="Tahoma" panose="020B0604030504040204" pitchFamily="34" charset="0"/>
              </a:rPr>
              <a:t>文字目</a:t>
            </a:r>
            <a:r>
              <a:rPr lang="en-US" altLang="ja-JP" sz="2800" dirty="0">
                <a:latin typeface="Tahoma" panose="020B0604030504040204" pitchFamily="34" charset="0"/>
                <a:ea typeface="Tahoma" panose="020B0604030504040204" pitchFamily="34" charset="0"/>
                <a:cs typeface="Tahoma" panose="020B0604030504040204" pitchFamily="34" charset="0"/>
              </a:rPr>
              <a:t>	</a:t>
            </a:r>
            <a:r>
              <a:rPr lang="ja-JP" altLang="en-US" sz="2800" dirty="0">
                <a:latin typeface="Tahoma" panose="020B0604030504040204" pitchFamily="34" charset="0"/>
                <a:cs typeface="Tahoma" panose="020B0604030504040204" pitchFamily="34" charset="0"/>
              </a:rPr>
              <a:t>なんでもいい</a:t>
            </a:r>
            <a:endParaRPr lang="en-US" altLang="ja-JP" sz="2800" dirty="0">
              <a:latin typeface="Tahoma" panose="020B0604030504040204" pitchFamily="34" charset="0"/>
              <a:ea typeface="Tahoma" panose="020B0604030504040204" pitchFamily="34" charset="0"/>
              <a:cs typeface="Tahoma" panose="020B0604030504040204" pitchFamily="34" charset="0"/>
            </a:endParaRPr>
          </a:p>
          <a:p>
            <a:pPr marL="0" indent="0">
              <a:buFont typeface="Arial" panose="020B0604020202020204" pitchFamily="34" charset="0"/>
              <a:buNone/>
            </a:pPr>
            <a:r>
              <a:rPr lang="en-US" altLang="ja-JP" sz="2800" dirty="0">
                <a:latin typeface="Tahoma" panose="020B0604030504040204" pitchFamily="34" charset="0"/>
                <a:ea typeface="Tahoma" panose="020B0604030504040204" pitchFamily="34" charset="0"/>
                <a:cs typeface="Tahoma" panose="020B0604030504040204" pitchFamily="34" charset="0"/>
              </a:rPr>
              <a:t>5</a:t>
            </a:r>
            <a:r>
              <a:rPr lang="ja-JP" altLang="en-US" sz="2800" dirty="0">
                <a:latin typeface="Tahoma" panose="020B0604030504040204" pitchFamily="34" charset="0"/>
                <a:cs typeface="Tahoma" panose="020B0604030504040204" pitchFamily="34" charset="0"/>
              </a:rPr>
              <a:t>文字目</a:t>
            </a:r>
            <a:r>
              <a:rPr lang="en-US" altLang="ja-JP" sz="2800" dirty="0">
                <a:latin typeface="Tahoma" panose="020B0604030504040204" pitchFamily="34" charset="0"/>
                <a:ea typeface="Tahoma" panose="020B0604030504040204" pitchFamily="34" charset="0"/>
                <a:cs typeface="Tahoma" panose="020B0604030504040204" pitchFamily="34" charset="0"/>
              </a:rPr>
              <a:t>	</a:t>
            </a:r>
            <a:r>
              <a:rPr lang="ja-JP" altLang="en-US" sz="2800" dirty="0">
                <a:latin typeface="Tahoma" panose="020B0604030504040204" pitchFamily="34" charset="0"/>
                <a:cs typeface="Tahoma" panose="020B0604030504040204" pitchFamily="34" charset="0"/>
              </a:rPr>
              <a:t>なんでもいい</a:t>
            </a:r>
            <a:endParaRPr lang="en-US" altLang="ja-JP" sz="2800" dirty="0">
              <a:latin typeface="Tahoma" panose="020B0604030504040204" pitchFamily="34" charset="0"/>
              <a:ea typeface="Tahoma" panose="020B0604030504040204" pitchFamily="34" charset="0"/>
              <a:cs typeface="Tahoma" panose="020B0604030504040204" pitchFamily="34" charset="0"/>
            </a:endParaRPr>
          </a:p>
        </p:txBody>
      </p:sp>
      <p:sp>
        <p:nvSpPr>
          <p:cNvPr id="9" name="コンテンツ プレースホルダー 2">
            <a:extLst>
              <a:ext uri="{FF2B5EF4-FFF2-40B4-BE49-F238E27FC236}">
                <a16:creationId xmlns:a16="http://schemas.microsoft.com/office/drawing/2014/main" id="{30BAD038-E27A-41FE-BE71-FC76911225C0}"/>
              </a:ext>
            </a:extLst>
          </p:cNvPr>
          <p:cNvSpPr txBox="1">
            <a:spLocks/>
          </p:cNvSpPr>
          <p:nvPr/>
        </p:nvSpPr>
        <p:spPr>
          <a:xfrm>
            <a:off x="775730" y="5822768"/>
            <a:ext cx="11416270" cy="6171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latin typeface="Tahoma" panose="020B0604030504040204" pitchFamily="34" charset="0"/>
                <a:cs typeface="Tahoma" panose="020B0604030504040204" pitchFamily="34" charset="0"/>
              </a:rPr>
              <a:t>文字数を指定したり、</a:t>
            </a:r>
            <a:r>
              <a:rPr lang="en-US" altLang="ja-JP" dirty="0">
                <a:latin typeface="Tahoma" panose="020B0604030504040204" pitchFamily="34" charset="0"/>
                <a:ea typeface="Tahoma" panose="020B0604030504040204" pitchFamily="34" charset="0"/>
                <a:cs typeface="Tahoma" panose="020B0604030504040204" pitchFamily="34" charset="0"/>
              </a:rPr>
              <a:t>n</a:t>
            </a:r>
            <a:r>
              <a:rPr lang="ja-JP" altLang="en-US" dirty="0">
                <a:latin typeface="Tahoma" panose="020B0604030504040204" pitchFamily="34" charset="0"/>
                <a:cs typeface="Tahoma" panose="020B0604030504040204" pitchFamily="34" charset="0"/>
              </a:rPr>
              <a:t>文字目から検索したいとき</a:t>
            </a:r>
            <a:endParaRPr lang="en-US" altLang="ja-JP" dirty="0">
              <a:latin typeface="Tahoma" panose="020B0604030504040204" pitchFamily="34" charset="0"/>
              <a:ea typeface="Tahoma" panose="020B0604030504040204" pitchFamily="34" charset="0"/>
              <a:cs typeface="Tahoma" panose="020B0604030504040204" pitchFamily="34" charset="0"/>
            </a:endParaRPr>
          </a:p>
        </p:txBody>
      </p:sp>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t>72</a:t>
            </a:fld>
            <a:endParaRPr kumimoji="1" lang="ja-JP" altLang="en-US"/>
          </a:p>
        </p:txBody>
      </p:sp>
    </p:spTree>
    <p:extLst>
      <p:ext uri="{BB962C8B-B14F-4D97-AF65-F5344CB8AC3E}">
        <p14:creationId xmlns:p14="http://schemas.microsoft.com/office/powerpoint/2010/main" val="2147636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ワイルドカード　</a:t>
            </a:r>
            <a:r>
              <a:rPr kumimoji="1" lang="en-US" altLang="ja-JP" dirty="0">
                <a:ea typeface="Tahoma" panose="020B0604030504040204" pitchFamily="34" charset="0"/>
              </a:rPr>
              <a:t>% </a:t>
            </a:r>
            <a:r>
              <a:rPr kumimoji="1" lang="ja-JP" altLang="en-US" dirty="0"/>
              <a:t>の使い方</a:t>
            </a:r>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2395720244"/>
              </p:ext>
            </p:extLst>
          </p:nvPr>
        </p:nvGraphicFramePr>
        <p:xfrm>
          <a:off x="3918121" y="1979609"/>
          <a:ext cx="1689052" cy="730800"/>
        </p:xfrm>
        <a:graphic>
          <a:graphicData uri="http://schemas.openxmlformats.org/drawingml/2006/table">
            <a:tbl>
              <a:tblPr firstRow="1" bandRow="1">
                <a:tableStyleId>{5C22544A-7EE6-4342-B048-85BDC9FD1C3A}</a:tableStyleId>
              </a:tblPr>
              <a:tblGrid>
                <a:gridCol w="844526">
                  <a:extLst>
                    <a:ext uri="{9D8B030D-6E8A-4147-A177-3AD203B41FA5}">
                      <a16:colId xmlns:a16="http://schemas.microsoft.com/office/drawing/2014/main" val="3741752756"/>
                    </a:ext>
                  </a:extLst>
                </a:gridCol>
                <a:gridCol w="844526">
                  <a:extLst>
                    <a:ext uri="{9D8B030D-6E8A-4147-A177-3AD203B41FA5}">
                      <a16:colId xmlns:a16="http://schemas.microsoft.com/office/drawing/2014/main" val="3773884917"/>
                    </a:ext>
                  </a:extLst>
                </a:gridCol>
              </a:tblGrid>
              <a:tr h="730800">
                <a:tc>
                  <a:txBody>
                    <a:bodyPr/>
                    <a:lstStyle/>
                    <a:p>
                      <a:pPr algn="ctr"/>
                      <a:r>
                        <a:rPr kumimoji="1" lang="en-US" altLang="ja-JP" sz="2400" b="0" dirty="0">
                          <a:solidFill>
                            <a:schemeClr val="tx1"/>
                          </a:solidFill>
                          <a:latin typeface="UD デジタル 教科書体 NK-R" panose="02020400000000000000" pitchFamily="18" charset="-128"/>
                          <a:ea typeface="UD デジタル 教科書体 NK-R" panose="02020400000000000000" pitchFamily="18" charset="-128"/>
                        </a:rPr>
                        <a:t>S</a:t>
                      </a:r>
                      <a:endParaRPr kumimoji="1" lang="ja-JP" altLang="en-US" sz="2400" b="0" dirty="0">
                        <a:solidFill>
                          <a:schemeClr val="tx1"/>
                        </a:solidFill>
                        <a:latin typeface="UD デジタル 教科書体 NK-R" panose="02020400000000000000" pitchFamily="18" charset="-128"/>
                        <a:ea typeface="UD デジタル 教科書体 NK-R" panose="020204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400" b="0" dirty="0">
                          <a:solidFill>
                            <a:schemeClr val="tx1"/>
                          </a:solidFill>
                          <a:latin typeface="UD デジタル 教科書体 NK-R" panose="02020400000000000000" pitchFamily="18" charset="-128"/>
                          <a:ea typeface="UD デジタル 教科書体 NK-R" panose="02020400000000000000" pitchFamily="18" charset="-128"/>
                        </a:rPr>
                        <a:t>%</a:t>
                      </a:r>
                      <a:endParaRPr kumimoji="1" lang="ja-JP" altLang="en-US" sz="2400" b="0" dirty="0">
                        <a:solidFill>
                          <a:schemeClr val="tx1"/>
                        </a:solidFill>
                        <a:latin typeface="UD デジタル 教科書体 NK-R" panose="02020400000000000000" pitchFamily="18" charset="-128"/>
                        <a:ea typeface="UD デジタル 教科書体 NK-R" panose="020204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69143172"/>
                  </a:ext>
                </a:extLst>
              </a:tr>
            </a:tbl>
          </a:graphicData>
        </a:graphic>
      </p:graphicFrame>
      <p:sp>
        <p:nvSpPr>
          <p:cNvPr id="4" name="コンテンツ プレースホルダー 2">
            <a:extLst>
              <a:ext uri="{FF2B5EF4-FFF2-40B4-BE49-F238E27FC236}">
                <a16:creationId xmlns:a16="http://schemas.microsoft.com/office/drawing/2014/main" id="{30BAD038-E27A-41FE-BE71-FC76911225C0}"/>
              </a:ext>
            </a:extLst>
          </p:cNvPr>
          <p:cNvSpPr txBox="1">
            <a:spLocks/>
          </p:cNvSpPr>
          <p:nvPr/>
        </p:nvSpPr>
        <p:spPr>
          <a:xfrm>
            <a:off x="2278485" y="2086295"/>
            <a:ext cx="1530829" cy="6241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LIKE '</a:t>
            </a:r>
          </a:p>
        </p:txBody>
      </p:sp>
      <p:sp>
        <p:nvSpPr>
          <p:cNvPr id="6" name="コンテンツ プレースホルダー 2">
            <a:extLst>
              <a:ext uri="{FF2B5EF4-FFF2-40B4-BE49-F238E27FC236}">
                <a16:creationId xmlns:a16="http://schemas.microsoft.com/office/drawing/2014/main" id="{30BAD038-E27A-41FE-BE71-FC76911225C0}"/>
              </a:ext>
            </a:extLst>
          </p:cNvPr>
          <p:cNvSpPr txBox="1">
            <a:spLocks/>
          </p:cNvSpPr>
          <p:nvPr/>
        </p:nvSpPr>
        <p:spPr>
          <a:xfrm>
            <a:off x="5715980" y="2086295"/>
            <a:ext cx="818242" cy="6241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 ' ;</a:t>
            </a:r>
          </a:p>
        </p:txBody>
      </p:sp>
      <p:sp>
        <p:nvSpPr>
          <p:cNvPr id="7" name="コンテンツ プレースホルダー 2">
            <a:extLst>
              <a:ext uri="{FF2B5EF4-FFF2-40B4-BE49-F238E27FC236}">
                <a16:creationId xmlns:a16="http://schemas.microsoft.com/office/drawing/2014/main" id="{30BAD038-E27A-41FE-BE71-FC76911225C0}"/>
              </a:ext>
            </a:extLst>
          </p:cNvPr>
          <p:cNvSpPr txBox="1">
            <a:spLocks/>
          </p:cNvSpPr>
          <p:nvPr/>
        </p:nvSpPr>
        <p:spPr>
          <a:xfrm>
            <a:off x="2790242" y="3229584"/>
            <a:ext cx="6304331" cy="18425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1</a:t>
            </a:r>
            <a:r>
              <a:rPr lang="ja-JP" altLang="en-US" dirty="0">
                <a:latin typeface="Tahoma" panose="020B0604030504040204" pitchFamily="34" charset="0"/>
                <a:cs typeface="Tahoma" panose="020B0604030504040204" pitchFamily="34" charset="0"/>
              </a:rPr>
              <a:t>文字目</a:t>
            </a:r>
            <a:r>
              <a:rPr lang="en-US" altLang="ja-JP" dirty="0">
                <a:latin typeface="Tahoma" panose="020B0604030504040204" pitchFamily="34" charset="0"/>
                <a:ea typeface="Tahoma" panose="020B0604030504040204" pitchFamily="34" charset="0"/>
                <a:cs typeface="Tahoma" panose="020B0604030504040204" pitchFamily="34" charset="0"/>
              </a:rPr>
              <a:t>		S</a:t>
            </a:r>
          </a:p>
          <a:p>
            <a:pPr marL="0" indent="0">
              <a:buFont typeface="Arial" panose="020B0604020202020204" pitchFamily="34" charset="0"/>
              <a:buNone/>
            </a:pPr>
            <a:r>
              <a:rPr lang="ja-JP" altLang="en-US" dirty="0">
                <a:latin typeface="Tahoma" panose="020B0604030504040204" pitchFamily="34" charset="0"/>
                <a:cs typeface="Tahoma" panose="020B0604030504040204" pitchFamily="34" charset="0"/>
              </a:rPr>
              <a:t>２文字目以降</a:t>
            </a:r>
            <a:r>
              <a:rPr lang="en-US" altLang="ja-JP" dirty="0">
                <a:latin typeface="Tahoma" panose="020B0604030504040204" pitchFamily="34" charset="0"/>
                <a:ea typeface="Tahoma" panose="020B0604030504040204" pitchFamily="34" charset="0"/>
                <a:cs typeface="Tahoma" panose="020B0604030504040204" pitchFamily="34" charset="0"/>
              </a:rPr>
              <a:t>	</a:t>
            </a:r>
            <a:r>
              <a:rPr lang="ja-JP" altLang="en-US" dirty="0">
                <a:latin typeface="Tahoma" panose="020B0604030504040204" pitchFamily="34" charset="0"/>
                <a:cs typeface="Tahoma" panose="020B0604030504040204" pitchFamily="34" charset="0"/>
              </a:rPr>
              <a:t>なんでもいい</a:t>
            </a:r>
            <a:endParaRPr lang="en-US" altLang="ja-JP" dirty="0">
              <a:latin typeface="Tahoma" panose="020B0604030504040204" pitchFamily="34" charset="0"/>
              <a:ea typeface="Tahoma" panose="020B0604030504040204" pitchFamily="34" charset="0"/>
              <a:cs typeface="Tahoma" panose="020B0604030504040204" pitchFamily="34" charset="0"/>
            </a:endParaRPr>
          </a:p>
          <a:p>
            <a:pPr marL="0" indent="0">
              <a:buFont typeface="Arial" panose="020B0604020202020204" pitchFamily="34" charset="0"/>
              <a:buNone/>
            </a:pPr>
            <a:r>
              <a:rPr lang="ja-JP" altLang="en-US" dirty="0">
                <a:latin typeface="Tahoma" panose="020B0604030504040204" pitchFamily="34" charset="0"/>
                <a:cs typeface="Tahoma" panose="020B0604030504040204" pitchFamily="34" charset="0"/>
              </a:rPr>
              <a:t>文字数もいくつでもいい</a:t>
            </a:r>
            <a:endParaRPr lang="en-US" altLang="ja-JP" dirty="0">
              <a:latin typeface="Tahoma" panose="020B0604030504040204" pitchFamily="34" charset="0"/>
              <a:ea typeface="Tahoma" panose="020B0604030504040204" pitchFamily="34" charset="0"/>
              <a:cs typeface="Tahoma" panose="020B0604030504040204" pitchFamily="34" charset="0"/>
            </a:endParaRPr>
          </a:p>
        </p:txBody>
      </p:sp>
      <p:sp>
        <p:nvSpPr>
          <p:cNvPr id="8" name="コンテンツ プレースホルダー 2">
            <a:extLst>
              <a:ext uri="{FF2B5EF4-FFF2-40B4-BE49-F238E27FC236}">
                <a16:creationId xmlns:a16="http://schemas.microsoft.com/office/drawing/2014/main" id="{30BAD038-E27A-41FE-BE71-FC76911225C0}"/>
              </a:ext>
            </a:extLst>
          </p:cNvPr>
          <p:cNvSpPr txBox="1">
            <a:spLocks/>
          </p:cNvSpPr>
          <p:nvPr/>
        </p:nvSpPr>
        <p:spPr>
          <a:xfrm>
            <a:off x="492210" y="5811353"/>
            <a:ext cx="11802761" cy="66377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latin typeface="Tahoma" panose="020B0604030504040204" pitchFamily="34" charset="0"/>
                <a:cs typeface="Tahoma" panose="020B0604030504040204" pitchFamily="34" charset="0"/>
              </a:rPr>
              <a:t>文字数などは関係なく特定の文字</a:t>
            </a:r>
            <a:r>
              <a:rPr lang="en-US" altLang="ja-JP" dirty="0">
                <a:latin typeface="Tahoma" panose="020B0604030504040204" pitchFamily="34" charset="0"/>
                <a:ea typeface="Tahoma" panose="020B0604030504040204" pitchFamily="34" charset="0"/>
                <a:cs typeface="Tahoma" panose="020B0604030504040204" pitchFamily="34" charset="0"/>
              </a:rPr>
              <a:t>(</a:t>
            </a:r>
            <a:r>
              <a:rPr lang="ja-JP" altLang="en-US" dirty="0">
                <a:latin typeface="Tahoma" panose="020B0604030504040204" pitchFamily="34" charset="0"/>
                <a:cs typeface="Tahoma" panose="020B0604030504040204" pitchFamily="34" charset="0"/>
              </a:rPr>
              <a:t>列）を含むか検索したいとき</a:t>
            </a:r>
            <a:endParaRPr lang="en-US" altLang="ja-JP" dirty="0">
              <a:latin typeface="Tahoma" panose="020B0604030504040204" pitchFamily="34" charset="0"/>
              <a:ea typeface="Tahoma" panose="020B0604030504040204" pitchFamily="34" charset="0"/>
              <a:cs typeface="Tahoma" panose="020B0604030504040204" pitchFamily="34" charset="0"/>
            </a:endParaRPr>
          </a:p>
        </p:txBody>
      </p:sp>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t>73</a:t>
            </a:fld>
            <a:endParaRPr kumimoji="1" lang="ja-JP" altLang="en-US"/>
          </a:p>
        </p:txBody>
      </p:sp>
    </p:spTree>
    <p:extLst>
      <p:ext uri="{BB962C8B-B14F-4D97-AF65-F5344CB8AC3E}">
        <p14:creationId xmlns:p14="http://schemas.microsoft.com/office/powerpoint/2010/main" val="301073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ea typeface="Tahoma" panose="020B0604030504040204" pitchFamily="34" charset="0"/>
              </a:rPr>
              <a:t>LIKE</a:t>
            </a:r>
            <a:r>
              <a:rPr kumimoji="1" lang="ja-JP" altLang="en-US" dirty="0"/>
              <a:t>演算子</a:t>
            </a:r>
            <a:r>
              <a:rPr lang="ja-JP" altLang="en-US" dirty="0"/>
              <a:t>：検索の種類</a:t>
            </a:r>
            <a:endParaRPr kumimoji="1" lang="ja-JP" altLang="en-US" dirty="0"/>
          </a:p>
        </p:txBody>
      </p:sp>
      <p:sp>
        <p:nvSpPr>
          <p:cNvPr id="4" name="コンテンツ プレースホルダー 2">
            <a:extLst>
              <a:ext uri="{FF2B5EF4-FFF2-40B4-BE49-F238E27FC236}">
                <a16:creationId xmlns:a16="http://schemas.microsoft.com/office/drawing/2014/main" id="{30BAD038-E27A-41FE-BE71-FC76911225C0}"/>
              </a:ext>
            </a:extLst>
          </p:cNvPr>
          <p:cNvSpPr txBox="1">
            <a:spLocks/>
          </p:cNvSpPr>
          <p:nvPr/>
        </p:nvSpPr>
        <p:spPr>
          <a:xfrm>
            <a:off x="245076" y="2002745"/>
            <a:ext cx="7144265" cy="6241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latin typeface="Tahoma" panose="020B0604030504040204" pitchFamily="34" charset="0"/>
                <a:cs typeface="Tahoma" panose="020B0604030504040204" pitchFamily="34" charset="0"/>
              </a:rPr>
              <a:t>・・・ </a:t>
            </a:r>
            <a:r>
              <a:rPr lang="en-US" altLang="ja-JP" dirty="0">
                <a:latin typeface="Tahoma" panose="020B0604030504040204" pitchFamily="34" charset="0"/>
                <a:ea typeface="Tahoma" panose="020B0604030504040204" pitchFamily="34" charset="0"/>
                <a:cs typeface="Tahoma" panose="020B0604030504040204" pitchFamily="34" charset="0"/>
              </a:rPr>
              <a:t>WHERE </a:t>
            </a:r>
            <a:r>
              <a:rPr lang="ja-JP" altLang="en-US" dirty="0">
                <a:latin typeface="Tahoma" panose="020B0604030504040204" pitchFamily="34" charset="0"/>
                <a:cs typeface="Tahoma" panose="020B0604030504040204" pitchFamily="34" charset="0"/>
              </a:rPr>
              <a:t>カラム名 </a:t>
            </a: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LIKE 'S%';</a:t>
            </a:r>
          </a:p>
        </p:txBody>
      </p:sp>
      <p:sp>
        <p:nvSpPr>
          <p:cNvPr id="5" name="コンテンツ プレースホルダー 2">
            <a:extLst>
              <a:ext uri="{FF2B5EF4-FFF2-40B4-BE49-F238E27FC236}">
                <a16:creationId xmlns:a16="http://schemas.microsoft.com/office/drawing/2014/main" id="{30BAD038-E27A-41FE-BE71-FC76911225C0}"/>
              </a:ext>
            </a:extLst>
          </p:cNvPr>
          <p:cNvSpPr txBox="1">
            <a:spLocks/>
          </p:cNvSpPr>
          <p:nvPr/>
        </p:nvSpPr>
        <p:spPr>
          <a:xfrm>
            <a:off x="8125597" y="2002745"/>
            <a:ext cx="2266435" cy="6241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solidFill>
                  <a:srgbClr val="FF0000"/>
                </a:solidFill>
                <a:latin typeface="Tahoma" panose="020B0604030504040204" pitchFamily="34" charset="0"/>
                <a:cs typeface="Tahoma" panose="020B0604030504040204" pitchFamily="34" charset="0"/>
              </a:rPr>
              <a:t>前方一致</a:t>
            </a:r>
            <a:endPar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6" name="コンテンツ プレースホルダー 2">
            <a:extLst>
              <a:ext uri="{FF2B5EF4-FFF2-40B4-BE49-F238E27FC236}">
                <a16:creationId xmlns:a16="http://schemas.microsoft.com/office/drawing/2014/main" id="{30BAD038-E27A-41FE-BE71-FC76911225C0}"/>
              </a:ext>
            </a:extLst>
          </p:cNvPr>
          <p:cNvSpPr txBox="1">
            <a:spLocks/>
          </p:cNvSpPr>
          <p:nvPr/>
        </p:nvSpPr>
        <p:spPr>
          <a:xfrm>
            <a:off x="245076" y="3640365"/>
            <a:ext cx="7144265" cy="6241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latin typeface="Tahoma" panose="020B0604030504040204" pitchFamily="34" charset="0"/>
                <a:cs typeface="Tahoma" panose="020B0604030504040204" pitchFamily="34" charset="0"/>
              </a:rPr>
              <a:t>・・・ </a:t>
            </a:r>
            <a:r>
              <a:rPr lang="en-US" altLang="ja-JP" dirty="0">
                <a:latin typeface="Tahoma" panose="020B0604030504040204" pitchFamily="34" charset="0"/>
                <a:ea typeface="Tahoma" panose="020B0604030504040204" pitchFamily="34" charset="0"/>
                <a:cs typeface="Tahoma" panose="020B0604030504040204" pitchFamily="34" charset="0"/>
              </a:rPr>
              <a:t>WHERE </a:t>
            </a:r>
            <a:r>
              <a:rPr lang="ja-JP" altLang="en-US" dirty="0">
                <a:latin typeface="Tahoma" panose="020B0604030504040204" pitchFamily="34" charset="0"/>
                <a:cs typeface="Tahoma" panose="020B0604030504040204" pitchFamily="34" charset="0"/>
              </a:rPr>
              <a:t>カラム名 </a:t>
            </a: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LIKE '%S';</a:t>
            </a:r>
          </a:p>
        </p:txBody>
      </p:sp>
      <p:sp>
        <p:nvSpPr>
          <p:cNvPr id="7" name="コンテンツ プレースホルダー 2">
            <a:extLst>
              <a:ext uri="{FF2B5EF4-FFF2-40B4-BE49-F238E27FC236}">
                <a16:creationId xmlns:a16="http://schemas.microsoft.com/office/drawing/2014/main" id="{30BAD038-E27A-41FE-BE71-FC76911225C0}"/>
              </a:ext>
            </a:extLst>
          </p:cNvPr>
          <p:cNvSpPr txBox="1">
            <a:spLocks/>
          </p:cNvSpPr>
          <p:nvPr/>
        </p:nvSpPr>
        <p:spPr>
          <a:xfrm>
            <a:off x="8125597" y="3640365"/>
            <a:ext cx="2266435" cy="6241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solidFill>
                  <a:srgbClr val="FF0000"/>
                </a:solidFill>
                <a:latin typeface="Tahoma" panose="020B0604030504040204" pitchFamily="34" charset="0"/>
                <a:cs typeface="Tahoma" panose="020B0604030504040204" pitchFamily="34" charset="0"/>
              </a:rPr>
              <a:t>後方一致</a:t>
            </a:r>
            <a:endPar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8" name="コンテンツ プレースホルダー 2">
            <a:extLst>
              <a:ext uri="{FF2B5EF4-FFF2-40B4-BE49-F238E27FC236}">
                <a16:creationId xmlns:a16="http://schemas.microsoft.com/office/drawing/2014/main" id="{30BAD038-E27A-41FE-BE71-FC76911225C0}"/>
              </a:ext>
            </a:extLst>
          </p:cNvPr>
          <p:cNvSpPr txBox="1">
            <a:spLocks/>
          </p:cNvSpPr>
          <p:nvPr/>
        </p:nvSpPr>
        <p:spPr>
          <a:xfrm>
            <a:off x="245076" y="5277985"/>
            <a:ext cx="7786816" cy="6241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latin typeface="Tahoma" panose="020B0604030504040204" pitchFamily="34" charset="0"/>
                <a:cs typeface="Tahoma" panose="020B0604030504040204" pitchFamily="34" charset="0"/>
              </a:rPr>
              <a:t>・・・ </a:t>
            </a:r>
            <a:r>
              <a:rPr lang="en-US" altLang="ja-JP" dirty="0">
                <a:latin typeface="Tahoma" panose="020B0604030504040204" pitchFamily="34" charset="0"/>
                <a:ea typeface="Tahoma" panose="020B0604030504040204" pitchFamily="34" charset="0"/>
                <a:cs typeface="Tahoma" panose="020B0604030504040204" pitchFamily="34" charset="0"/>
              </a:rPr>
              <a:t>WHERE </a:t>
            </a:r>
            <a:r>
              <a:rPr lang="ja-JP" altLang="en-US" dirty="0">
                <a:latin typeface="Tahoma" panose="020B0604030504040204" pitchFamily="34" charset="0"/>
                <a:cs typeface="Tahoma" panose="020B0604030504040204" pitchFamily="34" charset="0"/>
              </a:rPr>
              <a:t>カラム名 </a:t>
            </a: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LIKE '%S%';</a:t>
            </a:r>
          </a:p>
        </p:txBody>
      </p:sp>
      <p:sp>
        <p:nvSpPr>
          <p:cNvPr id="9" name="コンテンツ プレースホルダー 2">
            <a:extLst>
              <a:ext uri="{FF2B5EF4-FFF2-40B4-BE49-F238E27FC236}">
                <a16:creationId xmlns:a16="http://schemas.microsoft.com/office/drawing/2014/main" id="{30BAD038-E27A-41FE-BE71-FC76911225C0}"/>
              </a:ext>
            </a:extLst>
          </p:cNvPr>
          <p:cNvSpPr txBox="1">
            <a:spLocks/>
          </p:cNvSpPr>
          <p:nvPr/>
        </p:nvSpPr>
        <p:spPr>
          <a:xfrm>
            <a:off x="8125597" y="5277985"/>
            <a:ext cx="2266435" cy="6241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solidFill>
                  <a:srgbClr val="FF0000"/>
                </a:solidFill>
                <a:latin typeface="Tahoma" panose="020B0604030504040204" pitchFamily="34" charset="0"/>
                <a:cs typeface="Tahoma" panose="020B0604030504040204" pitchFamily="34" charset="0"/>
              </a:rPr>
              <a:t>部分一致</a:t>
            </a:r>
            <a:endPar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t>74</a:t>
            </a:fld>
            <a:endParaRPr kumimoji="1" lang="ja-JP" altLang="en-US"/>
          </a:p>
        </p:txBody>
      </p:sp>
    </p:spTree>
    <p:extLst>
      <p:ext uri="{BB962C8B-B14F-4D97-AF65-F5344CB8AC3E}">
        <p14:creationId xmlns:p14="http://schemas.microsoft.com/office/powerpoint/2010/main" val="280087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ea typeface="Tahoma" panose="020B0604030504040204" pitchFamily="34" charset="0"/>
              </a:rPr>
              <a:t>TIPS</a:t>
            </a:r>
            <a:r>
              <a:rPr kumimoji="1" lang="ja-JP" altLang="en-US" dirty="0"/>
              <a:t>： </a:t>
            </a:r>
            <a:r>
              <a:rPr kumimoji="1" lang="ja-JP" altLang="en-US" dirty="0">
                <a:latin typeface="UD デジタル 教科書体 NK-R" panose="02020400000000000000" pitchFamily="18" charset="-128"/>
              </a:rPr>
              <a:t>ワイルドカード</a:t>
            </a:r>
            <a:r>
              <a:rPr kumimoji="1" lang="ja-JP" altLang="en-US" dirty="0"/>
              <a:t>を検索したい</a:t>
            </a:r>
          </a:p>
        </p:txBody>
      </p:sp>
      <p:sp>
        <p:nvSpPr>
          <p:cNvPr id="3" name="コンテンツ プレースホルダー 2"/>
          <p:cNvSpPr>
            <a:spLocks noGrp="1"/>
          </p:cNvSpPr>
          <p:nvPr>
            <p:ph idx="1"/>
          </p:nvPr>
        </p:nvSpPr>
        <p:spPr>
          <a:xfrm>
            <a:off x="402539" y="2802193"/>
            <a:ext cx="11612481" cy="3077746"/>
          </a:xfrm>
        </p:spPr>
        <p:txBody>
          <a:bodyPr/>
          <a:lstStyle/>
          <a:p>
            <a:pPr marL="0" indent="0">
              <a:buNone/>
            </a:pPr>
            <a:r>
              <a:rPr kumimoji="1" lang="en-US" altLang="ja-JP" dirty="0">
                <a:ea typeface="Tahoma" panose="020B0604030504040204" pitchFamily="34" charset="0"/>
              </a:rPr>
              <a:t>\</a:t>
            </a:r>
            <a:r>
              <a:rPr kumimoji="1" lang="ja-JP" altLang="en-US" dirty="0"/>
              <a:t>を付けることでワイルドカードでの検索が可能になる。</a:t>
            </a:r>
            <a:endParaRPr lang="en-US" altLang="ja-JP" dirty="0">
              <a:ea typeface="Tahoma" panose="020B0604030504040204" pitchFamily="34" charset="0"/>
            </a:endParaRPr>
          </a:p>
          <a:p>
            <a:pPr marL="0" indent="0">
              <a:buNone/>
            </a:pPr>
            <a:r>
              <a:rPr kumimoji="1" lang="ja-JP" altLang="en-US" dirty="0"/>
              <a:t>上記の場合 </a:t>
            </a:r>
            <a:r>
              <a:rPr kumimoji="1" lang="en-US" altLang="ja-JP" dirty="0">
                <a:ea typeface="Tahoma" panose="020B0604030504040204" pitchFamily="34" charset="0"/>
              </a:rPr>
              <a:t>'SE_' </a:t>
            </a:r>
            <a:r>
              <a:rPr lang="ja-JP" altLang="en-US" dirty="0" err="1"/>
              <a:t>での</a:t>
            </a:r>
            <a:r>
              <a:rPr lang="ja-JP" altLang="en-US" dirty="0"/>
              <a:t>前方一致検索となる。</a:t>
            </a:r>
            <a:endParaRPr lang="en-US" altLang="ja-JP" dirty="0">
              <a:ea typeface="Tahoma" panose="020B0604030504040204" pitchFamily="34" charset="0"/>
            </a:endParaRPr>
          </a:p>
          <a:p>
            <a:pPr marL="0" indent="0">
              <a:buNone/>
            </a:pPr>
            <a:endParaRPr kumimoji="1" lang="en-US" altLang="ja-JP" dirty="0">
              <a:ea typeface="Tahoma" panose="020B0604030504040204" pitchFamily="34" charset="0"/>
            </a:endParaRPr>
          </a:p>
          <a:p>
            <a:pPr marL="0" indent="0">
              <a:buNone/>
            </a:pPr>
            <a:r>
              <a:rPr lang="ja-JP" altLang="en-US" dirty="0"/>
              <a:t>この</a:t>
            </a:r>
            <a:r>
              <a:rPr lang="en-US" altLang="ja-JP" dirty="0">
                <a:ea typeface="Tahoma" panose="020B0604030504040204" pitchFamily="34" charset="0"/>
              </a:rPr>
              <a:t>\</a:t>
            </a:r>
            <a:r>
              <a:rPr lang="ja-JP" altLang="en-US" dirty="0"/>
              <a:t>を</a:t>
            </a:r>
            <a:r>
              <a:rPr lang="ja-JP" altLang="en-US" dirty="0">
                <a:solidFill>
                  <a:srgbClr val="FF0000"/>
                </a:solidFill>
              </a:rPr>
              <a:t>エスケープ文字</a:t>
            </a:r>
            <a:r>
              <a:rPr lang="ja-JP" altLang="en-US" dirty="0"/>
              <a:t>と呼ぶ。</a:t>
            </a:r>
            <a:endParaRPr lang="en-US" altLang="ja-JP" dirty="0">
              <a:ea typeface="Tahoma" panose="020B0604030504040204" pitchFamily="34" charset="0"/>
            </a:endParaRPr>
          </a:p>
        </p:txBody>
      </p:sp>
      <p:grpSp>
        <p:nvGrpSpPr>
          <p:cNvPr id="4" name="グループ化 3"/>
          <p:cNvGrpSpPr/>
          <p:nvPr/>
        </p:nvGrpSpPr>
        <p:grpSpPr>
          <a:xfrm>
            <a:off x="579520" y="1690688"/>
            <a:ext cx="11032959" cy="688491"/>
            <a:chOff x="612016" y="5218824"/>
            <a:chExt cx="6683019" cy="688491"/>
          </a:xfrm>
        </p:grpSpPr>
        <p:sp>
          <p:nvSpPr>
            <p:cNvPr id="5" name="正方形/長方形 6"/>
            <p:cNvSpPr/>
            <p:nvPr/>
          </p:nvSpPr>
          <p:spPr>
            <a:xfrm>
              <a:off x="612016" y="5218824"/>
              <a:ext cx="6683019" cy="688491"/>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6" name="コンテンツ プレースホルダー 2">
              <a:extLst>
                <a:ext uri="{FF2B5EF4-FFF2-40B4-BE49-F238E27FC236}">
                  <a16:creationId xmlns:a16="http://schemas.microsoft.com/office/drawing/2014/main" id="{30BAD038-E27A-41FE-BE71-FC76911225C0}"/>
                </a:ext>
              </a:extLst>
            </p:cNvPr>
            <p:cNvSpPr txBox="1">
              <a:spLocks/>
            </p:cNvSpPr>
            <p:nvPr/>
          </p:nvSpPr>
          <p:spPr>
            <a:xfrm>
              <a:off x="854751" y="5283201"/>
              <a:ext cx="6440284" cy="6241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latin typeface="Tahoma" panose="020B0604030504040204" pitchFamily="34" charset="0"/>
                  <a:cs typeface="Tahoma" panose="020B0604030504040204" pitchFamily="34" charset="0"/>
                </a:rPr>
                <a:t>・・・ </a:t>
              </a:r>
              <a:r>
                <a:rPr lang="en-US" altLang="ja-JP" dirty="0">
                  <a:latin typeface="Tahoma" panose="020B0604030504040204" pitchFamily="34" charset="0"/>
                  <a:ea typeface="Tahoma" panose="020B0604030504040204" pitchFamily="34" charset="0"/>
                  <a:cs typeface="Tahoma" panose="020B0604030504040204" pitchFamily="34" charset="0"/>
                </a:rPr>
                <a:t>WHERE </a:t>
              </a:r>
              <a:r>
                <a:rPr lang="ja-JP" altLang="en-US" dirty="0">
                  <a:latin typeface="Tahoma" panose="020B0604030504040204" pitchFamily="34" charset="0"/>
                  <a:cs typeface="Tahoma" panose="020B0604030504040204" pitchFamily="34" charset="0"/>
                </a:rPr>
                <a:t>カラム名 </a:t>
              </a:r>
              <a:r>
                <a:rPr lang="en-US" altLang="ja-JP" dirty="0">
                  <a:latin typeface="Tahoma" panose="020B0604030504040204" pitchFamily="34" charset="0"/>
                  <a:ea typeface="Tahoma" panose="020B0604030504040204" pitchFamily="34" charset="0"/>
                  <a:cs typeface="Tahoma" panose="020B0604030504040204" pitchFamily="34" charset="0"/>
                </a:rPr>
                <a:t>LIKE 'SE</a:t>
              </a: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\_</a:t>
              </a:r>
              <a:r>
                <a:rPr lang="en-US" altLang="ja-JP" dirty="0">
                  <a:latin typeface="Tahoma" panose="020B0604030504040204" pitchFamily="34" charset="0"/>
                  <a:ea typeface="Tahoma" panose="020B0604030504040204" pitchFamily="34" charset="0"/>
                  <a:cs typeface="Tahoma" panose="020B0604030504040204" pitchFamily="34" charset="0"/>
                </a:rPr>
                <a:t>%';</a:t>
              </a:r>
            </a:p>
          </p:txBody>
        </p:sp>
      </p:grpSp>
      <p:sp>
        <p:nvSpPr>
          <p:cNvPr id="7" name="スライド番号プレースホルダー 6"/>
          <p:cNvSpPr>
            <a:spLocks noGrp="1"/>
          </p:cNvSpPr>
          <p:nvPr>
            <p:ph type="sldNum" sz="quarter" idx="12"/>
          </p:nvPr>
        </p:nvSpPr>
        <p:spPr/>
        <p:txBody>
          <a:bodyPr/>
          <a:lstStyle/>
          <a:p>
            <a:fld id="{5A94AD81-C81A-455B-A87B-15031EE15849}" type="slidenum">
              <a:rPr kumimoji="1" lang="ja-JP" altLang="en-US" smtClean="0"/>
              <a:t>75</a:t>
            </a:fld>
            <a:endParaRPr kumimoji="1" lang="ja-JP" altLang="en-US"/>
          </a:p>
        </p:txBody>
      </p:sp>
    </p:spTree>
    <p:extLst>
      <p:ext uri="{BB962C8B-B14F-4D97-AF65-F5344CB8AC3E}">
        <p14:creationId xmlns:p14="http://schemas.microsoft.com/office/powerpoint/2010/main" val="350432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練習</a:t>
            </a:r>
            <a:r>
              <a:rPr lang="en-US" altLang="ja-JP" dirty="0">
                <a:ea typeface="Tahoma" panose="020B0604030504040204" pitchFamily="34" charset="0"/>
              </a:rPr>
              <a:t>6</a:t>
            </a:r>
            <a:endParaRPr kumimoji="1" lang="ja-JP" altLang="en-US" dirty="0"/>
          </a:p>
        </p:txBody>
      </p:sp>
      <p:sp>
        <p:nvSpPr>
          <p:cNvPr id="3" name="コンテンツ プレースホルダー 2"/>
          <p:cNvSpPr>
            <a:spLocks noGrp="1"/>
          </p:cNvSpPr>
          <p:nvPr>
            <p:ph idx="1"/>
          </p:nvPr>
        </p:nvSpPr>
        <p:spPr>
          <a:xfrm>
            <a:off x="838200" y="1825625"/>
            <a:ext cx="10515600" cy="4735813"/>
          </a:xfrm>
        </p:spPr>
        <p:txBody>
          <a:bodyPr>
            <a:normAutofit fontScale="92500"/>
          </a:bodyPr>
          <a:lstStyle/>
          <a:p>
            <a:pPr marL="742950" indent="-742950">
              <a:buFont typeface="+mj-lt"/>
              <a:buAutoNum type="arabicPeriod"/>
            </a:pPr>
            <a:r>
              <a:rPr lang="en-US" altLang="ja-JP" dirty="0" err="1">
                <a:ea typeface="Tahoma" panose="020B0604030504040204" pitchFamily="34" charset="0"/>
              </a:rPr>
              <a:t>emp</a:t>
            </a:r>
            <a:r>
              <a:rPr lang="ja-JP" altLang="en-US" dirty="0"/>
              <a:t>テーブル</a:t>
            </a:r>
            <a:r>
              <a:rPr lang="ja-JP" altLang="ja-JP" dirty="0"/>
              <a:t>から</a:t>
            </a:r>
            <a:r>
              <a:rPr lang="en-US" altLang="ja-JP" dirty="0" err="1">
                <a:ea typeface="Tahoma" panose="020B0604030504040204" pitchFamily="34" charset="0"/>
              </a:rPr>
              <a:t>empno</a:t>
            </a:r>
            <a:r>
              <a:rPr lang="en-US" altLang="ja-JP" dirty="0">
                <a:ea typeface="Tahoma" panose="020B0604030504040204" pitchFamily="34" charset="0"/>
              </a:rPr>
              <a:t>,</a:t>
            </a:r>
            <a:r>
              <a:rPr lang="ja-JP" altLang="en-US" dirty="0"/>
              <a:t> </a:t>
            </a:r>
            <a:r>
              <a:rPr lang="en-US" altLang="ja-JP" dirty="0" err="1">
                <a:ea typeface="Tahoma" panose="020B0604030504040204" pitchFamily="34" charset="0"/>
              </a:rPr>
              <a:t>ename</a:t>
            </a:r>
            <a:r>
              <a:rPr lang="ja-JP" altLang="ja-JP" dirty="0"/>
              <a:t>を取得し、</a:t>
            </a:r>
            <a:br>
              <a:rPr lang="en-US" altLang="ja-JP" dirty="0">
                <a:ea typeface="Tahoma" panose="020B0604030504040204" pitchFamily="34" charset="0"/>
              </a:rPr>
            </a:br>
            <a:r>
              <a:rPr lang="en-US" altLang="ja-JP" dirty="0" err="1">
                <a:ea typeface="Tahoma" panose="020B0604030504040204" pitchFamily="34" charset="0"/>
              </a:rPr>
              <a:t>ename</a:t>
            </a:r>
            <a:r>
              <a:rPr lang="ja-JP" altLang="ja-JP" dirty="0"/>
              <a:t>の２文字目が</a:t>
            </a:r>
            <a:r>
              <a:rPr lang="en-US" altLang="ja-JP" dirty="0">
                <a:ea typeface="Tahoma" panose="020B0604030504040204" pitchFamily="34" charset="0"/>
              </a:rPr>
              <a:t> 'A' </a:t>
            </a:r>
            <a:r>
              <a:rPr lang="ja-JP" altLang="ja-JP" dirty="0"/>
              <a:t>のレコードを抽出</a:t>
            </a:r>
            <a:r>
              <a:rPr lang="ja-JP" altLang="en-US" dirty="0"/>
              <a:t>する。</a:t>
            </a:r>
            <a:endParaRPr lang="en-US" altLang="ja-JP" dirty="0">
              <a:ea typeface="Tahoma" panose="020B0604030504040204" pitchFamily="34" charset="0"/>
            </a:endParaRPr>
          </a:p>
          <a:p>
            <a:pPr marL="742950" indent="-742950">
              <a:buFont typeface="+mj-lt"/>
              <a:buAutoNum type="arabicPeriod"/>
            </a:pPr>
            <a:endParaRPr lang="en-US" altLang="ja-JP" dirty="0">
              <a:ea typeface="Tahoma" panose="020B0604030504040204" pitchFamily="34" charset="0"/>
            </a:endParaRPr>
          </a:p>
          <a:p>
            <a:pPr marL="742950" indent="-742950">
              <a:buFont typeface="+mj-lt"/>
              <a:buAutoNum type="arabicPeriod"/>
            </a:pPr>
            <a:r>
              <a:rPr lang="en-US" altLang="ja-JP" dirty="0">
                <a:ea typeface="Tahoma" panose="020B0604030504040204" pitchFamily="34" charset="0"/>
              </a:rPr>
              <a:t>1</a:t>
            </a:r>
            <a:r>
              <a:rPr lang="ja-JP" altLang="en-US" dirty="0"/>
              <a:t>の条件に加え最後の文字が</a:t>
            </a:r>
            <a:r>
              <a:rPr lang="en-US" altLang="ja-JP" dirty="0">
                <a:ea typeface="Tahoma" panose="020B0604030504040204" pitchFamily="34" charset="0"/>
              </a:rPr>
              <a:t>'S'</a:t>
            </a:r>
            <a:r>
              <a:rPr lang="ja-JP" altLang="en-US" dirty="0"/>
              <a:t>のレコードを抽出する。</a:t>
            </a:r>
            <a:endParaRPr lang="en-US" altLang="ja-JP" dirty="0">
              <a:ea typeface="Tahoma" panose="020B0604030504040204" pitchFamily="34" charset="0"/>
            </a:endParaRPr>
          </a:p>
          <a:p>
            <a:pPr marL="742950" indent="-742950">
              <a:buFont typeface="+mj-lt"/>
              <a:buAutoNum type="arabicPeriod"/>
            </a:pPr>
            <a:endParaRPr lang="en-US" altLang="ja-JP" dirty="0">
              <a:ea typeface="Tahoma" panose="020B0604030504040204" pitchFamily="34" charset="0"/>
            </a:endParaRPr>
          </a:p>
          <a:p>
            <a:pPr marL="742950" indent="-742950">
              <a:buFont typeface="+mj-lt"/>
              <a:buAutoNum type="arabicPeriod"/>
            </a:pPr>
            <a:r>
              <a:rPr lang="en-US" altLang="ja-JP" dirty="0" err="1">
                <a:ea typeface="Tahoma" panose="020B0604030504040204" pitchFamily="34" charset="0"/>
              </a:rPr>
              <a:t>sal</a:t>
            </a:r>
            <a:r>
              <a:rPr lang="ja-JP" altLang="en-US" dirty="0"/>
              <a:t>において</a:t>
            </a:r>
            <a:r>
              <a:rPr lang="en-US" altLang="ja-JP" dirty="0">
                <a:ea typeface="Tahoma" panose="020B0604030504040204" pitchFamily="34" charset="0"/>
              </a:rPr>
              <a:t>1</a:t>
            </a:r>
            <a:r>
              <a:rPr lang="ja-JP" altLang="en-US" dirty="0"/>
              <a:t>円単位の端数があるレコードを抽出する。</a:t>
            </a:r>
            <a:endParaRPr lang="en-US" altLang="ja-JP" dirty="0">
              <a:ea typeface="Tahoma" panose="020B0604030504040204" pitchFamily="34" charset="0"/>
            </a:endParaRP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76</a:t>
            </a:fld>
            <a:endParaRPr kumimoji="1" lang="ja-JP" altLang="en-US"/>
          </a:p>
        </p:txBody>
      </p:sp>
      <mc:AlternateContent xmlns:mc="http://schemas.openxmlformats.org/markup-compatibility/2006" xmlns:p14="http://schemas.microsoft.com/office/powerpoint/2010/main">
        <mc:Choice Requires="p14">
          <p:contentPart p14:bwMode="auto" r:id="rId3">
            <p14:nvContentPartPr>
              <p14:cNvPr id="5" name="インク 4">
                <a:extLst>
                  <a:ext uri="{FF2B5EF4-FFF2-40B4-BE49-F238E27FC236}">
                    <a16:creationId xmlns:a16="http://schemas.microsoft.com/office/drawing/2014/main" id="{89FE2AB5-3CB0-4C20-854B-509E733F2C7B}"/>
                  </a:ext>
                </a:extLst>
              </p14:cNvPr>
              <p14:cNvContentPartPr/>
              <p14:nvPr/>
            </p14:nvContentPartPr>
            <p14:xfrm>
              <a:off x="1673280" y="5439600"/>
              <a:ext cx="5817240" cy="925920"/>
            </p14:xfrm>
          </p:contentPart>
        </mc:Choice>
        <mc:Fallback xmlns="">
          <p:pic>
            <p:nvPicPr>
              <p:cNvPr id="5" name="インク 4">
                <a:extLst>
                  <a:ext uri="{FF2B5EF4-FFF2-40B4-BE49-F238E27FC236}">
                    <a16:creationId xmlns:a16="http://schemas.microsoft.com/office/drawing/2014/main" id="{89FE2AB5-3CB0-4C20-854B-509E733F2C7B}"/>
                  </a:ext>
                </a:extLst>
              </p:cNvPr>
              <p:cNvPicPr/>
              <p:nvPr/>
            </p:nvPicPr>
            <p:blipFill>
              <a:blip r:embed="rId4"/>
              <a:stretch>
                <a:fillRect/>
              </a:stretch>
            </p:blipFill>
            <p:spPr>
              <a:xfrm>
                <a:off x="1663920" y="5430240"/>
                <a:ext cx="5835960" cy="944640"/>
              </a:xfrm>
              <a:prstGeom prst="rect">
                <a:avLst/>
              </a:prstGeom>
            </p:spPr>
          </p:pic>
        </mc:Fallback>
      </mc:AlternateContent>
    </p:spTree>
    <p:extLst>
      <p:ext uri="{BB962C8B-B14F-4D97-AF65-F5344CB8AC3E}">
        <p14:creationId xmlns:p14="http://schemas.microsoft.com/office/powerpoint/2010/main" val="41400453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TIPS:</a:t>
            </a:r>
            <a:r>
              <a:rPr kumimoji="1" lang="ja-JP" altLang="en-US" dirty="0"/>
              <a:t>正規表現①</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77</a:t>
            </a:fld>
            <a:endParaRPr kumimoji="1" lang="ja-JP" altLang="en-US"/>
          </a:p>
        </p:txBody>
      </p:sp>
      <p:sp>
        <p:nvSpPr>
          <p:cNvPr id="5" name="コンテンツ プレースホルダー 2"/>
          <p:cNvSpPr txBox="1">
            <a:spLocks/>
          </p:cNvSpPr>
          <p:nvPr/>
        </p:nvSpPr>
        <p:spPr>
          <a:xfrm>
            <a:off x="685800" y="1068187"/>
            <a:ext cx="10820400" cy="723900"/>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t>例：以下から携帯電話の番号を抽出したい</a:t>
            </a:r>
          </a:p>
        </p:txBody>
      </p:sp>
      <p:sp>
        <p:nvSpPr>
          <p:cNvPr id="6" name="コンテンツ プレースホルダー 2"/>
          <p:cNvSpPr txBox="1">
            <a:spLocks/>
          </p:cNvSpPr>
          <p:nvPr/>
        </p:nvSpPr>
        <p:spPr>
          <a:xfrm>
            <a:off x="6096000" y="1985359"/>
            <a:ext cx="5810248" cy="2809875"/>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2800" dirty="0"/>
              <a:t>WHERE</a:t>
            </a:r>
          </a:p>
          <a:p>
            <a:pPr marL="0" indent="0">
              <a:buFont typeface="Arial" panose="020B0604020202020204" pitchFamily="34" charset="0"/>
              <a:buNone/>
            </a:pPr>
            <a:r>
              <a:rPr lang="ja-JP" altLang="en-US" sz="2800" dirty="0"/>
              <a:t>電話番号 </a:t>
            </a:r>
            <a:r>
              <a:rPr lang="en-US" altLang="ja-JP" sz="2800" dirty="0"/>
              <a:t>LIKE '070-%' OR</a:t>
            </a:r>
            <a:br>
              <a:rPr lang="en-US" altLang="ja-JP" sz="2800" dirty="0"/>
            </a:br>
            <a:r>
              <a:rPr lang="ja-JP" altLang="en-US" sz="2800" dirty="0"/>
              <a:t>電話番号 </a:t>
            </a:r>
            <a:r>
              <a:rPr lang="en-US" altLang="ja-JP" sz="2800" dirty="0"/>
              <a:t>LIKE '080-%' OR</a:t>
            </a:r>
            <a:br>
              <a:rPr lang="en-US" altLang="ja-JP" sz="2800" dirty="0"/>
            </a:br>
            <a:r>
              <a:rPr lang="ja-JP" altLang="en-US" sz="2800" dirty="0"/>
              <a:t>電話番号 </a:t>
            </a:r>
            <a:r>
              <a:rPr lang="en-US" altLang="ja-JP" sz="2800" dirty="0"/>
              <a:t>LIKE '090-%'</a:t>
            </a:r>
          </a:p>
          <a:p>
            <a:pPr marL="0" indent="0">
              <a:buFont typeface="Arial" panose="020B0604020202020204" pitchFamily="34" charset="0"/>
              <a:buNone/>
            </a:pPr>
            <a:r>
              <a:rPr lang="en-US" altLang="ja-JP" sz="2800" dirty="0"/>
              <a:t>;</a:t>
            </a:r>
          </a:p>
        </p:txBody>
      </p:sp>
      <p:graphicFrame>
        <p:nvGraphicFramePr>
          <p:cNvPr id="8" name="表 7"/>
          <p:cNvGraphicFramePr>
            <a:graphicFrameLocks noGrp="1"/>
          </p:cNvGraphicFramePr>
          <p:nvPr>
            <p:extLst>
              <p:ext uri="{D42A27DB-BD31-4B8C-83A1-F6EECF244321}">
                <p14:modId xmlns:p14="http://schemas.microsoft.com/office/powerpoint/2010/main" val="3999390817"/>
              </p:ext>
            </p:extLst>
          </p:nvPr>
        </p:nvGraphicFramePr>
        <p:xfrm>
          <a:off x="685800" y="1989518"/>
          <a:ext cx="4945492" cy="2868234"/>
        </p:xfrm>
        <a:graphic>
          <a:graphicData uri="http://schemas.openxmlformats.org/drawingml/2006/table">
            <a:tbl>
              <a:tblPr firstRow="1" bandRow="1">
                <a:tableStyleId>{5C22544A-7EE6-4342-B048-85BDC9FD1C3A}</a:tableStyleId>
              </a:tblPr>
              <a:tblGrid>
                <a:gridCol w="646198">
                  <a:extLst>
                    <a:ext uri="{9D8B030D-6E8A-4147-A177-3AD203B41FA5}">
                      <a16:colId xmlns:a16="http://schemas.microsoft.com/office/drawing/2014/main" val="4199952347"/>
                    </a:ext>
                  </a:extLst>
                </a:gridCol>
                <a:gridCol w="2013293">
                  <a:extLst>
                    <a:ext uri="{9D8B030D-6E8A-4147-A177-3AD203B41FA5}">
                      <a16:colId xmlns:a16="http://schemas.microsoft.com/office/drawing/2014/main" val="1601786974"/>
                    </a:ext>
                  </a:extLst>
                </a:gridCol>
                <a:gridCol w="2286001">
                  <a:extLst>
                    <a:ext uri="{9D8B030D-6E8A-4147-A177-3AD203B41FA5}">
                      <a16:colId xmlns:a16="http://schemas.microsoft.com/office/drawing/2014/main" val="2945056664"/>
                    </a:ext>
                  </a:extLst>
                </a:gridCol>
              </a:tblGrid>
              <a:tr h="478039">
                <a:tc>
                  <a:txBody>
                    <a:bodyPr/>
                    <a:lstStyle/>
                    <a:p>
                      <a:pPr algn="ctr"/>
                      <a:r>
                        <a:rPr kumimoji="1" lang="en-US" altLang="ja-JP" sz="2300" dirty="0">
                          <a:latin typeface="Tahoma" panose="020B0604030504040204" pitchFamily="34" charset="0"/>
                          <a:ea typeface="Tahoma" panose="020B0604030504040204" pitchFamily="34" charset="0"/>
                          <a:cs typeface="Tahoma" panose="020B0604030504040204" pitchFamily="34" charset="0"/>
                        </a:rPr>
                        <a:t>ID</a:t>
                      </a:r>
                      <a:endParaRPr kumimoji="1" lang="ja-JP" altLang="en-US" sz="2300" dirty="0">
                        <a:latin typeface="Tahoma" panose="020B0604030504040204" pitchFamily="34" charset="0"/>
                        <a:cs typeface="Tahoma" panose="020B0604030504040204" pitchFamily="34" charset="0"/>
                      </a:endParaRPr>
                    </a:p>
                  </a:txBody>
                  <a:tcPr marL="117873" marR="117873" marT="58936" marB="58936"/>
                </a:tc>
                <a:tc>
                  <a:txBody>
                    <a:bodyPr/>
                    <a:lstStyle/>
                    <a:p>
                      <a:pPr algn="ctr"/>
                      <a:r>
                        <a:rPr kumimoji="1" lang="ja-JP" altLang="en-US" sz="23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登録名</a:t>
                      </a:r>
                    </a:p>
                  </a:txBody>
                  <a:tcPr marL="117873" marR="117873" marT="58936" marB="58936"/>
                </a:tc>
                <a:tc>
                  <a:txBody>
                    <a:bodyPr/>
                    <a:lstStyle/>
                    <a:p>
                      <a:pPr algn="ctr"/>
                      <a:r>
                        <a:rPr kumimoji="1" lang="ja-JP" altLang="en-US" sz="23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電話番号</a:t>
                      </a:r>
                    </a:p>
                  </a:txBody>
                  <a:tcPr marL="117873" marR="117873" marT="58936" marB="58936"/>
                </a:tc>
                <a:extLst>
                  <a:ext uri="{0D108BD9-81ED-4DB2-BD59-A6C34878D82A}">
                    <a16:rowId xmlns:a16="http://schemas.microsoft.com/office/drawing/2014/main" val="3516474946"/>
                  </a:ext>
                </a:extLst>
              </a:tr>
              <a:tr h="478039">
                <a:tc>
                  <a:txBody>
                    <a:bodyPr/>
                    <a:lstStyle/>
                    <a:p>
                      <a:pPr algn="ctr"/>
                      <a:r>
                        <a:rPr kumimoji="1" lang="en-US" altLang="ja-JP" sz="2300" dirty="0">
                          <a:latin typeface="Tahoma" panose="020B0604030504040204" pitchFamily="34" charset="0"/>
                          <a:cs typeface="Tahoma" panose="020B0604030504040204" pitchFamily="34" charset="0"/>
                        </a:rPr>
                        <a:t>00</a:t>
                      </a:r>
                    </a:p>
                  </a:txBody>
                  <a:tcPr marL="117873" marR="117873" marT="58936" marB="58936"/>
                </a:tc>
                <a:tc>
                  <a:txBody>
                    <a:bodyPr/>
                    <a:lstStyle/>
                    <a:p>
                      <a:r>
                        <a:rPr kumimoji="1" lang="ja-JP" altLang="en-US" sz="23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中島くん</a:t>
                      </a:r>
                    </a:p>
                  </a:txBody>
                  <a:tcPr marL="117873" marR="117873" marT="58936" marB="58936"/>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en-US" altLang="ja-JP" sz="23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070-1234-5678</a:t>
                      </a:r>
                      <a:endParaRPr kumimoji="1" lang="ja-JP" altLang="en-US" sz="2300" dirty="0">
                        <a:latin typeface="Tahoma" panose="020B0604030504040204" pitchFamily="34" charset="0"/>
                        <a:cs typeface="Tahoma" panose="020B0604030504040204" pitchFamily="34" charset="0"/>
                      </a:endParaRPr>
                    </a:p>
                  </a:txBody>
                  <a:tcPr marL="117873" marR="117873" marT="58936" marB="58936"/>
                </a:tc>
                <a:extLst>
                  <a:ext uri="{0D108BD9-81ED-4DB2-BD59-A6C34878D82A}">
                    <a16:rowId xmlns:a16="http://schemas.microsoft.com/office/drawing/2014/main" val="3208070091"/>
                  </a:ext>
                </a:extLst>
              </a:tr>
              <a:tr h="478039">
                <a:tc>
                  <a:txBody>
                    <a:bodyPr/>
                    <a:lstStyle/>
                    <a:p>
                      <a:pPr algn="ctr"/>
                      <a:r>
                        <a:rPr kumimoji="1" lang="en-US" altLang="ja-JP" sz="2300" dirty="0">
                          <a:latin typeface="Tahoma" panose="020B0604030504040204" pitchFamily="34" charset="0"/>
                          <a:cs typeface="Tahoma" panose="020B0604030504040204" pitchFamily="34" charset="0"/>
                        </a:rPr>
                        <a:t>01</a:t>
                      </a:r>
                      <a:endParaRPr kumimoji="1" lang="ja-JP" altLang="en-US" sz="2300" dirty="0">
                        <a:latin typeface="Tahoma" panose="020B0604030504040204" pitchFamily="34" charset="0"/>
                        <a:cs typeface="Tahoma" panose="020B0604030504040204" pitchFamily="34" charset="0"/>
                      </a:endParaRPr>
                    </a:p>
                  </a:txBody>
                  <a:tcPr marL="117873" marR="117873" marT="58936" marB="58936"/>
                </a:tc>
                <a:tc>
                  <a:txBody>
                    <a:bodyPr/>
                    <a:lstStyle/>
                    <a:p>
                      <a:r>
                        <a:rPr kumimoji="1" lang="ja-JP" altLang="en-US" sz="23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花沢さん</a:t>
                      </a:r>
                    </a:p>
                  </a:txBody>
                  <a:tcPr marL="117873" marR="117873" marT="58936" marB="58936"/>
                </a:tc>
                <a:tc>
                  <a:txBody>
                    <a:bodyPr/>
                    <a:lstStyle/>
                    <a:p>
                      <a:r>
                        <a:rPr kumimoji="1" lang="en-US" altLang="ja-JP" sz="23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080-2345-6781</a:t>
                      </a:r>
                      <a:endParaRPr kumimoji="1" lang="ja-JP" altLang="en-US" sz="2300" dirty="0">
                        <a:latin typeface="Tahoma" panose="020B0604030504040204" pitchFamily="34" charset="0"/>
                        <a:cs typeface="Tahoma" panose="020B0604030504040204" pitchFamily="34" charset="0"/>
                      </a:endParaRPr>
                    </a:p>
                  </a:txBody>
                  <a:tcPr marL="117873" marR="117873" marT="58936" marB="58936"/>
                </a:tc>
                <a:extLst>
                  <a:ext uri="{0D108BD9-81ED-4DB2-BD59-A6C34878D82A}">
                    <a16:rowId xmlns:a16="http://schemas.microsoft.com/office/drawing/2014/main" val="767896715"/>
                  </a:ext>
                </a:extLst>
              </a:tr>
              <a:tr h="478039">
                <a:tc>
                  <a:txBody>
                    <a:bodyPr/>
                    <a:lstStyle/>
                    <a:p>
                      <a:pPr algn="ctr"/>
                      <a:r>
                        <a:rPr kumimoji="1" lang="en-US" altLang="ja-JP" sz="2300" dirty="0">
                          <a:latin typeface="Tahoma" panose="020B0604030504040204" pitchFamily="34" charset="0"/>
                          <a:cs typeface="Tahoma" panose="020B0604030504040204" pitchFamily="34" charset="0"/>
                        </a:rPr>
                        <a:t>02</a:t>
                      </a:r>
                      <a:endParaRPr kumimoji="1" lang="ja-JP" altLang="en-US" sz="2300" dirty="0">
                        <a:latin typeface="Tahoma" panose="020B0604030504040204" pitchFamily="34" charset="0"/>
                        <a:cs typeface="Tahoma" panose="020B0604030504040204" pitchFamily="34" charset="0"/>
                      </a:endParaRPr>
                    </a:p>
                  </a:txBody>
                  <a:tcPr marL="117873" marR="117873" marT="58936" marB="58936"/>
                </a:tc>
                <a:tc>
                  <a:txBody>
                    <a:bodyPr/>
                    <a:lstStyle/>
                    <a:p>
                      <a:r>
                        <a:rPr kumimoji="1" lang="ja-JP" altLang="en-US" sz="23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やずや</a:t>
                      </a:r>
                    </a:p>
                  </a:txBody>
                  <a:tcPr marL="117873" marR="117873" marT="58936" marB="58936"/>
                </a:tc>
                <a:tc>
                  <a:txBody>
                    <a:bodyPr/>
                    <a:lstStyle/>
                    <a:p>
                      <a:r>
                        <a:rPr kumimoji="1" lang="en-US" altLang="ja-JP" sz="23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0120-828-828</a:t>
                      </a:r>
                      <a:endParaRPr kumimoji="1" lang="ja-JP" altLang="en-US" sz="2300" dirty="0">
                        <a:latin typeface="Tahoma" panose="020B0604030504040204" pitchFamily="34" charset="0"/>
                        <a:cs typeface="Tahoma" panose="020B0604030504040204" pitchFamily="34" charset="0"/>
                      </a:endParaRPr>
                    </a:p>
                  </a:txBody>
                  <a:tcPr marL="117873" marR="117873" marT="58936" marB="58936"/>
                </a:tc>
                <a:extLst>
                  <a:ext uri="{0D108BD9-81ED-4DB2-BD59-A6C34878D82A}">
                    <a16:rowId xmlns:a16="http://schemas.microsoft.com/office/drawing/2014/main" val="2113171484"/>
                  </a:ext>
                </a:extLst>
              </a:tr>
              <a:tr h="478039">
                <a:tc>
                  <a:txBody>
                    <a:bodyPr/>
                    <a:lstStyle/>
                    <a:p>
                      <a:pPr algn="ctr"/>
                      <a:r>
                        <a:rPr kumimoji="1" lang="en-US" altLang="ja-JP" sz="2300" dirty="0">
                          <a:latin typeface="Tahoma" panose="020B0604030504040204" pitchFamily="34" charset="0"/>
                          <a:cs typeface="Tahoma" panose="020B0604030504040204" pitchFamily="34" charset="0"/>
                        </a:rPr>
                        <a:t>03</a:t>
                      </a:r>
                      <a:endParaRPr kumimoji="1" lang="ja-JP" altLang="en-US" sz="2300" dirty="0">
                        <a:latin typeface="Tahoma" panose="020B0604030504040204" pitchFamily="34" charset="0"/>
                        <a:cs typeface="Tahoma" panose="020B0604030504040204" pitchFamily="34" charset="0"/>
                      </a:endParaRPr>
                    </a:p>
                  </a:txBody>
                  <a:tcPr marL="117873" marR="117873" marT="58936" marB="58936"/>
                </a:tc>
                <a:tc>
                  <a:txBody>
                    <a:bodyPr/>
                    <a:lstStyle/>
                    <a:p>
                      <a:r>
                        <a:rPr kumimoji="1" lang="ja-JP" altLang="en-US" sz="23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早川さん</a:t>
                      </a:r>
                    </a:p>
                  </a:txBody>
                  <a:tcPr marL="117873" marR="117873" marT="58936" marB="58936"/>
                </a:tc>
                <a:tc>
                  <a:txBody>
                    <a:bodyPr/>
                    <a:lstStyle/>
                    <a:p>
                      <a:r>
                        <a:rPr kumimoji="1" lang="en-US" altLang="ja-JP" sz="23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090-3456-7812</a:t>
                      </a:r>
                      <a:endParaRPr kumimoji="1" lang="ja-JP" altLang="en-US" sz="2300" dirty="0">
                        <a:latin typeface="Tahoma" panose="020B0604030504040204" pitchFamily="34" charset="0"/>
                        <a:cs typeface="Tahoma" panose="020B0604030504040204" pitchFamily="34" charset="0"/>
                      </a:endParaRPr>
                    </a:p>
                  </a:txBody>
                  <a:tcPr marL="117873" marR="117873" marT="58936" marB="58936"/>
                </a:tc>
                <a:extLst>
                  <a:ext uri="{0D108BD9-81ED-4DB2-BD59-A6C34878D82A}">
                    <a16:rowId xmlns:a16="http://schemas.microsoft.com/office/drawing/2014/main" val="4183717198"/>
                  </a:ext>
                </a:extLst>
              </a:tr>
              <a:tr h="478039">
                <a:tc>
                  <a:txBody>
                    <a:bodyPr/>
                    <a:lstStyle/>
                    <a:p>
                      <a:pPr algn="ctr"/>
                      <a:r>
                        <a:rPr kumimoji="1" lang="en-US" altLang="ja-JP" sz="2300" dirty="0">
                          <a:latin typeface="Tahoma" panose="020B0604030504040204" pitchFamily="34" charset="0"/>
                          <a:cs typeface="Tahoma" panose="020B0604030504040204" pitchFamily="34" charset="0"/>
                        </a:rPr>
                        <a:t>04</a:t>
                      </a:r>
                      <a:endParaRPr kumimoji="1" lang="ja-JP" altLang="en-US" sz="2300" dirty="0">
                        <a:latin typeface="Tahoma" panose="020B0604030504040204" pitchFamily="34" charset="0"/>
                        <a:cs typeface="Tahoma" panose="020B0604030504040204" pitchFamily="34" charset="0"/>
                      </a:endParaRPr>
                    </a:p>
                  </a:txBody>
                  <a:tcPr marL="117873" marR="117873" marT="58936" marB="58936"/>
                </a:tc>
                <a:tc>
                  <a:txBody>
                    <a:bodyPr/>
                    <a:lstStyle/>
                    <a:p>
                      <a:r>
                        <a:rPr kumimoji="1" lang="ja-JP" altLang="en-US" sz="23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リーブ</a:t>
                      </a:r>
                      <a:r>
                        <a:rPr kumimoji="1" lang="en-US" altLang="ja-JP" sz="2300" dirty="0">
                          <a:latin typeface="Tahoma" panose="020B0604030504040204" pitchFamily="34" charset="0"/>
                          <a:ea typeface="Tahoma" panose="020B0604030504040204" pitchFamily="34" charset="0"/>
                          <a:cs typeface="Tahoma" panose="020B0604030504040204" pitchFamily="34" charset="0"/>
                        </a:rPr>
                        <a:t>21</a:t>
                      </a:r>
                      <a:endParaRPr kumimoji="1" lang="ja-JP" altLang="en-US" sz="23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17873" marR="117873" marT="58936" marB="5893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3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0120-783-640</a:t>
                      </a:r>
                    </a:p>
                  </a:txBody>
                  <a:tcPr marL="117873" marR="117873" marT="58936" marB="58936"/>
                </a:tc>
                <a:extLst>
                  <a:ext uri="{0D108BD9-81ED-4DB2-BD59-A6C34878D82A}">
                    <a16:rowId xmlns:a16="http://schemas.microsoft.com/office/drawing/2014/main" val="3567213985"/>
                  </a:ext>
                </a:extLst>
              </a:tr>
            </a:tbl>
          </a:graphicData>
        </a:graphic>
      </p:graphicFrame>
      <p:sp>
        <p:nvSpPr>
          <p:cNvPr id="9" name="コンテンツ プレースホルダー 2"/>
          <p:cNvSpPr txBox="1">
            <a:spLocks/>
          </p:cNvSpPr>
          <p:nvPr/>
        </p:nvSpPr>
        <p:spPr>
          <a:xfrm>
            <a:off x="1733549" y="5247067"/>
            <a:ext cx="9248775" cy="65861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3200" dirty="0"/>
              <a:t>3</a:t>
            </a:r>
            <a:r>
              <a:rPr lang="ja-JP" altLang="en-US" sz="3200" dirty="0"/>
              <a:t>回の</a:t>
            </a:r>
            <a:r>
              <a:rPr lang="en-US" altLang="ja-JP" sz="3200" dirty="0"/>
              <a:t>LIKE</a:t>
            </a:r>
            <a:r>
              <a:rPr lang="ja-JP" altLang="en-US" sz="3200" dirty="0"/>
              <a:t>演算が必要！冗長な書き方となる。</a:t>
            </a:r>
            <a:endParaRPr lang="en-US" altLang="ja-JP" sz="3200" dirty="0"/>
          </a:p>
        </p:txBody>
      </p:sp>
      <p:sp>
        <p:nvSpPr>
          <p:cNvPr id="10" name="コンテンツ プレースホルダー 2"/>
          <p:cNvSpPr txBox="1">
            <a:spLocks/>
          </p:cNvSpPr>
          <p:nvPr/>
        </p:nvSpPr>
        <p:spPr>
          <a:xfrm>
            <a:off x="1042987" y="5905678"/>
            <a:ext cx="10629900" cy="65861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3200" dirty="0"/>
              <a:t>もしかしたら　</a:t>
            </a:r>
            <a:r>
              <a:rPr lang="en-US" altLang="ja-JP" sz="3200" dirty="0"/>
              <a:t>070-abcd-efgh </a:t>
            </a:r>
            <a:r>
              <a:rPr lang="ja-JP" altLang="en-US" sz="3200" dirty="0"/>
              <a:t>などめちゃくちゃなモノも？</a:t>
            </a:r>
            <a:endParaRPr lang="en-US" altLang="ja-JP" sz="3200" dirty="0"/>
          </a:p>
        </p:txBody>
      </p:sp>
    </p:spTree>
    <p:extLst>
      <p:ext uri="{BB962C8B-B14F-4D97-AF65-F5344CB8AC3E}">
        <p14:creationId xmlns:p14="http://schemas.microsoft.com/office/powerpoint/2010/main" val="2103793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TIPS:</a:t>
            </a:r>
            <a:r>
              <a:rPr kumimoji="1" lang="ja-JP" altLang="en-US" dirty="0"/>
              <a:t>正規表現②</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78</a:t>
            </a:fld>
            <a:endParaRPr kumimoji="1" lang="ja-JP" altLang="en-US"/>
          </a:p>
        </p:txBody>
      </p:sp>
      <p:sp>
        <p:nvSpPr>
          <p:cNvPr id="5" name="コンテンツ プレースホルダー 2"/>
          <p:cNvSpPr txBox="1">
            <a:spLocks/>
          </p:cNvSpPr>
          <p:nvPr/>
        </p:nvSpPr>
        <p:spPr>
          <a:xfrm>
            <a:off x="685800" y="926608"/>
            <a:ext cx="10820400" cy="134441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solidFill>
                  <a:srgbClr val="0070C0"/>
                </a:solidFill>
              </a:rPr>
              <a:t>複数の文字列を</a:t>
            </a:r>
            <a:br>
              <a:rPr lang="en-US" altLang="ja-JP" dirty="0">
                <a:solidFill>
                  <a:srgbClr val="0070C0"/>
                </a:solidFill>
              </a:rPr>
            </a:br>
            <a:r>
              <a:rPr lang="ja-JP" altLang="en-US" dirty="0">
                <a:solidFill>
                  <a:srgbClr val="FF0000"/>
                </a:solidFill>
              </a:rPr>
              <a:t>一つの文字列で表現</a:t>
            </a:r>
            <a:r>
              <a:rPr lang="ja-JP" altLang="en-US" dirty="0"/>
              <a:t>する </a:t>
            </a:r>
            <a:r>
              <a:rPr lang="ja-JP" altLang="en-US" dirty="0">
                <a:solidFill>
                  <a:srgbClr val="FF0000"/>
                </a:solidFill>
              </a:rPr>
              <a:t>正規表現 </a:t>
            </a:r>
            <a:r>
              <a:rPr lang="ja-JP" altLang="en-US" dirty="0"/>
              <a:t>を用いる</a:t>
            </a:r>
          </a:p>
        </p:txBody>
      </p:sp>
      <p:graphicFrame>
        <p:nvGraphicFramePr>
          <p:cNvPr id="8" name="表 7"/>
          <p:cNvGraphicFramePr>
            <a:graphicFrameLocks noGrp="1"/>
          </p:cNvGraphicFramePr>
          <p:nvPr>
            <p:extLst>
              <p:ext uri="{D42A27DB-BD31-4B8C-83A1-F6EECF244321}">
                <p14:modId xmlns:p14="http://schemas.microsoft.com/office/powerpoint/2010/main" val="1362518629"/>
              </p:ext>
            </p:extLst>
          </p:nvPr>
        </p:nvGraphicFramePr>
        <p:xfrm>
          <a:off x="685800" y="2322713"/>
          <a:ext cx="4945492" cy="2868234"/>
        </p:xfrm>
        <a:graphic>
          <a:graphicData uri="http://schemas.openxmlformats.org/drawingml/2006/table">
            <a:tbl>
              <a:tblPr firstRow="1" bandRow="1">
                <a:tableStyleId>{5C22544A-7EE6-4342-B048-85BDC9FD1C3A}</a:tableStyleId>
              </a:tblPr>
              <a:tblGrid>
                <a:gridCol w="646198">
                  <a:extLst>
                    <a:ext uri="{9D8B030D-6E8A-4147-A177-3AD203B41FA5}">
                      <a16:colId xmlns:a16="http://schemas.microsoft.com/office/drawing/2014/main" val="4199952347"/>
                    </a:ext>
                  </a:extLst>
                </a:gridCol>
                <a:gridCol w="2013293">
                  <a:extLst>
                    <a:ext uri="{9D8B030D-6E8A-4147-A177-3AD203B41FA5}">
                      <a16:colId xmlns:a16="http://schemas.microsoft.com/office/drawing/2014/main" val="1601786974"/>
                    </a:ext>
                  </a:extLst>
                </a:gridCol>
                <a:gridCol w="2286001">
                  <a:extLst>
                    <a:ext uri="{9D8B030D-6E8A-4147-A177-3AD203B41FA5}">
                      <a16:colId xmlns:a16="http://schemas.microsoft.com/office/drawing/2014/main" val="2945056664"/>
                    </a:ext>
                  </a:extLst>
                </a:gridCol>
              </a:tblGrid>
              <a:tr h="478039">
                <a:tc>
                  <a:txBody>
                    <a:bodyPr/>
                    <a:lstStyle/>
                    <a:p>
                      <a:pPr algn="ctr"/>
                      <a:r>
                        <a:rPr kumimoji="1" lang="en-US" altLang="ja-JP" sz="2300" dirty="0">
                          <a:latin typeface="Tahoma" panose="020B0604030504040204" pitchFamily="34" charset="0"/>
                          <a:ea typeface="Tahoma" panose="020B0604030504040204" pitchFamily="34" charset="0"/>
                          <a:cs typeface="Tahoma" panose="020B0604030504040204" pitchFamily="34" charset="0"/>
                        </a:rPr>
                        <a:t>ID</a:t>
                      </a:r>
                      <a:endParaRPr kumimoji="1" lang="ja-JP" altLang="en-US" sz="2300" dirty="0">
                        <a:latin typeface="Tahoma" panose="020B0604030504040204" pitchFamily="34" charset="0"/>
                        <a:cs typeface="Tahoma" panose="020B0604030504040204" pitchFamily="34" charset="0"/>
                      </a:endParaRPr>
                    </a:p>
                  </a:txBody>
                  <a:tcPr marL="117873" marR="117873" marT="58936" marB="58936"/>
                </a:tc>
                <a:tc>
                  <a:txBody>
                    <a:bodyPr/>
                    <a:lstStyle/>
                    <a:p>
                      <a:pPr algn="ctr"/>
                      <a:r>
                        <a:rPr kumimoji="1" lang="ja-JP" altLang="en-US" sz="23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登録名</a:t>
                      </a:r>
                    </a:p>
                  </a:txBody>
                  <a:tcPr marL="117873" marR="117873" marT="58936" marB="58936"/>
                </a:tc>
                <a:tc>
                  <a:txBody>
                    <a:bodyPr/>
                    <a:lstStyle/>
                    <a:p>
                      <a:pPr algn="ctr"/>
                      <a:r>
                        <a:rPr kumimoji="1" lang="ja-JP" altLang="en-US" sz="23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電話番号</a:t>
                      </a:r>
                    </a:p>
                  </a:txBody>
                  <a:tcPr marL="117873" marR="117873" marT="58936" marB="58936"/>
                </a:tc>
                <a:extLst>
                  <a:ext uri="{0D108BD9-81ED-4DB2-BD59-A6C34878D82A}">
                    <a16:rowId xmlns:a16="http://schemas.microsoft.com/office/drawing/2014/main" val="3516474946"/>
                  </a:ext>
                </a:extLst>
              </a:tr>
              <a:tr h="478039">
                <a:tc>
                  <a:txBody>
                    <a:bodyPr/>
                    <a:lstStyle/>
                    <a:p>
                      <a:pPr algn="ctr"/>
                      <a:r>
                        <a:rPr kumimoji="1" lang="en-US" altLang="ja-JP" sz="2300" dirty="0">
                          <a:latin typeface="Tahoma" panose="020B0604030504040204" pitchFamily="34" charset="0"/>
                          <a:cs typeface="Tahoma" panose="020B0604030504040204" pitchFamily="34" charset="0"/>
                        </a:rPr>
                        <a:t>00</a:t>
                      </a:r>
                    </a:p>
                  </a:txBody>
                  <a:tcPr marL="117873" marR="117873" marT="58936" marB="58936"/>
                </a:tc>
                <a:tc>
                  <a:txBody>
                    <a:bodyPr/>
                    <a:lstStyle/>
                    <a:p>
                      <a:r>
                        <a:rPr kumimoji="1" lang="ja-JP" altLang="en-US" sz="23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中島くん</a:t>
                      </a:r>
                    </a:p>
                  </a:txBody>
                  <a:tcPr marL="117873" marR="117873" marT="58936" marB="58936"/>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en-US" altLang="ja-JP" sz="23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070-1234-5678</a:t>
                      </a:r>
                      <a:endParaRPr kumimoji="1" lang="ja-JP" altLang="en-US" sz="2300" dirty="0">
                        <a:latin typeface="Tahoma" panose="020B0604030504040204" pitchFamily="34" charset="0"/>
                        <a:cs typeface="Tahoma" panose="020B0604030504040204" pitchFamily="34" charset="0"/>
                      </a:endParaRPr>
                    </a:p>
                  </a:txBody>
                  <a:tcPr marL="117873" marR="117873" marT="58936" marB="58936"/>
                </a:tc>
                <a:extLst>
                  <a:ext uri="{0D108BD9-81ED-4DB2-BD59-A6C34878D82A}">
                    <a16:rowId xmlns:a16="http://schemas.microsoft.com/office/drawing/2014/main" val="3208070091"/>
                  </a:ext>
                </a:extLst>
              </a:tr>
              <a:tr h="478039">
                <a:tc>
                  <a:txBody>
                    <a:bodyPr/>
                    <a:lstStyle/>
                    <a:p>
                      <a:pPr algn="ctr"/>
                      <a:r>
                        <a:rPr kumimoji="1" lang="en-US" altLang="ja-JP" sz="2300" dirty="0">
                          <a:latin typeface="Tahoma" panose="020B0604030504040204" pitchFamily="34" charset="0"/>
                          <a:cs typeface="Tahoma" panose="020B0604030504040204" pitchFamily="34" charset="0"/>
                        </a:rPr>
                        <a:t>01</a:t>
                      </a:r>
                      <a:endParaRPr kumimoji="1" lang="ja-JP" altLang="en-US" sz="2300" dirty="0">
                        <a:latin typeface="Tahoma" panose="020B0604030504040204" pitchFamily="34" charset="0"/>
                        <a:cs typeface="Tahoma" panose="020B0604030504040204" pitchFamily="34" charset="0"/>
                      </a:endParaRPr>
                    </a:p>
                  </a:txBody>
                  <a:tcPr marL="117873" marR="117873" marT="58936" marB="58936"/>
                </a:tc>
                <a:tc>
                  <a:txBody>
                    <a:bodyPr/>
                    <a:lstStyle/>
                    <a:p>
                      <a:r>
                        <a:rPr kumimoji="1" lang="ja-JP" altLang="en-US" sz="23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花沢さん</a:t>
                      </a:r>
                    </a:p>
                  </a:txBody>
                  <a:tcPr marL="117873" marR="117873" marT="58936" marB="58936"/>
                </a:tc>
                <a:tc>
                  <a:txBody>
                    <a:bodyPr/>
                    <a:lstStyle/>
                    <a:p>
                      <a:r>
                        <a:rPr kumimoji="1" lang="en-US" altLang="ja-JP" sz="23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080-2345-6781</a:t>
                      </a:r>
                      <a:endParaRPr kumimoji="1" lang="ja-JP" altLang="en-US" sz="2300" dirty="0">
                        <a:latin typeface="Tahoma" panose="020B0604030504040204" pitchFamily="34" charset="0"/>
                        <a:cs typeface="Tahoma" panose="020B0604030504040204" pitchFamily="34" charset="0"/>
                      </a:endParaRPr>
                    </a:p>
                  </a:txBody>
                  <a:tcPr marL="117873" marR="117873" marT="58936" marB="58936"/>
                </a:tc>
                <a:extLst>
                  <a:ext uri="{0D108BD9-81ED-4DB2-BD59-A6C34878D82A}">
                    <a16:rowId xmlns:a16="http://schemas.microsoft.com/office/drawing/2014/main" val="767896715"/>
                  </a:ext>
                </a:extLst>
              </a:tr>
              <a:tr h="478039">
                <a:tc>
                  <a:txBody>
                    <a:bodyPr/>
                    <a:lstStyle/>
                    <a:p>
                      <a:pPr algn="ctr"/>
                      <a:r>
                        <a:rPr kumimoji="1" lang="en-US" altLang="ja-JP" sz="2300" dirty="0">
                          <a:latin typeface="Tahoma" panose="020B0604030504040204" pitchFamily="34" charset="0"/>
                          <a:cs typeface="Tahoma" panose="020B0604030504040204" pitchFamily="34" charset="0"/>
                        </a:rPr>
                        <a:t>02</a:t>
                      </a:r>
                      <a:endParaRPr kumimoji="1" lang="ja-JP" altLang="en-US" sz="2300" dirty="0">
                        <a:latin typeface="Tahoma" panose="020B0604030504040204" pitchFamily="34" charset="0"/>
                        <a:cs typeface="Tahoma" panose="020B0604030504040204" pitchFamily="34" charset="0"/>
                      </a:endParaRPr>
                    </a:p>
                  </a:txBody>
                  <a:tcPr marL="117873" marR="117873" marT="58936" marB="58936"/>
                </a:tc>
                <a:tc>
                  <a:txBody>
                    <a:bodyPr/>
                    <a:lstStyle/>
                    <a:p>
                      <a:r>
                        <a:rPr kumimoji="1" lang="ja-JP" altLang="en-US" sz="23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やずや</a:t>
                      </a:r>
                    </a:p>
                  </a:txBody>
                  <a:tcPr marL="117873" marR="117873" marT="58936" marB="58936"/>
                </a:tc>
                <a:tc>
                  <a:txBody>
                    <a:bodyPr/>
                    <a:lstStyle/>
                    <a:p>
                      <a:r>
                        <a:rPr kumimoji="1" lang="en-US" altLang="ja-JP" sz="23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0120-828-828</a:t>
                      </a:r>
                      <a:endParaRPr kumimoji="1" lang="ja-JP" altLang="en-US" sz="2300" dirty="0">
                        <a:latin typeface="Tahoma" panose="020B0604030504040204" pitchFamily="34" charset="0"/>
                        <a:cs typeface="Tahoma" panose="020B0604030504040204" pitchFamily="34" charset="0"/>
                      </a:endParaRPr>
                    </a:p>
                  </a:txBody>
                  <a:tcPr marL="117873" marR="117873" marT="58936" marB="58936"/>
                </a:tc>
                <a:extLst>
                  <a:ext uri="{0D108BD9-81ED-4DB2-BD59-A6C34878D82A}">
                    <a16:rowId xmlns:a16="http://schemas.microsoft.com/office/drawing/2014/main" val="2113171484"/>
                  </a:ext>
                </a:extLst>
              </a:tr>
              <a:tr h="478039">
                <a:tc>
                  <a:txBody>
                    <a:bodyPr/>
                    <a:lstStyle/>
                    <a:p>
                      <a:pPr algn="ctr"/>
                      <a:r>
                        <a:rPr kumimoji="1" lang="en-US" altLang="ja-JP" sz="2300" dirty="0">
                          <a:latin typeface="Tahoma" panose="020B0604030504040204" pitchFamily="34" charset="0"/>
                          <a:cs typeface="Tahoma" panose="020B0604030504040204" pitchFamily="34" charset="0"/>
                        </a:rPr>
                        <a:t>03</a:t>
                      </a:r>
                      <a:endParaRPr kumimoji="1" lang="ja-JP" altLang="en-US" sz="2300" dirty="0">
                        <a:latin typeface="Tahoma" panose="020B0604030504040204" pitchFamily="34" charset="0"/>
                        <a:cs typeface="Tahoma" panose="020B0604030504040204" pitchFamily="34" charset="0"/>
                      </a:endParaRPr>
                    </a:p>
                  </a:txBody>
                  <a:tcPr marL="117873" marR="117873" marT="58936" marB="58936"/>
                </a:tc>
                <a:tc>
                  <a:txBody>
                    <a:bodyPr/>
                    <a:lstStyle/>
                    <a:p>
                      <a:r>
                        <a:rPr kumimoji="1" lang="ja-JP" altLang="en-US" sz="23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早川さん</a:t>
                      </a:r>
                    </a:p>
                  </a:txBody>
                  <a:tcPr marL="117873" marR="117873" marT="58936" marB="58936"/>
                </a:tc>
                <a:tc>
                  <a:txBody>
                    <a:bodyPr/>
                    <a:lstStyle/>
                    <a:p>
                      <a:r>
                        <a:rPr kumimoji="1" lang="en-US" altLang="ja-JP" sz="23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090-3456-7812</a:t>
                      </a:r>
                      <a:endParaRPr kumimoji="1" lang="ja-JP" altLang="en-US" sz="2300" dirty="0">
                        <a:latin typeface="Tahoma" panose="020B0604030504040204" pitchFamily="34" charset="0"/>
                        <a:cs typeface="Tahoma" panose="020B0604030504040204" pitchFamily="34" charset="0"/>
                      </a:endParaRPr>
                    </a:p>
                  </a:txBody>
                  <a:tcPr marL="117873" marR="117873" marT="58936" marB="58936"/>
                </a:tc>
                <a:extLst>
                  <a:ext uri="{0D108BD9-81ED-4DB2-BD59-A6C34878D82A}">
                    <a16:rowId xmlns:a16="http://schemas.microsoft.com/office/drawing/2014/main" val="4183717198"/>
                  </a:ext>
                </a:extLst>
              </a:tr>
              <a:tr h="478039">
                <a:tc>
                  <a:txBody>
                    <a:bodyPr/>
                    <a:lstStyle/>
                    <a:p>
                      <a:pPr algn="ctr"/>
                      <a:r>
                        <a:rPr kumimoji="1" lang="en-US" altLang="ja-JP" sz="2300" dirty="0">
                          <a:latin typeface="Tahoma" panose="020B0604030504040204" pitchFamily="34" charset="0"/>
                          <a:cs typeface="Tahoma" panose="020B0604030504040204" pitchFamily="34" charset="0"/>
                        </a:rPr>
                        <a:t>04</a:t>
                      </a:r>
                      <a:endParaRPr kumimoji="1" lang="ja-JP" altLang="en-US" sz="2300" dirty="0">
                        <a:latin typeface="Tahoma" panose="020B0604030504040204" pitchFamily="34" charset="0"/>
                        <a:cs typeface="Tahoma" panose="020B0604030504040204" pitchFamily="34" charset="0"/>
                      </a:endParaRPr>
                    </a:p>
                  </a:txBody>
                  <a:tcPr marL="117873" marR="117873" marT="58936" marB="58936"/>
                </a:tc>
                <a:tc>
                  <a:txBody>
                    <a:bodyPr/>
                    <a:lstStyle/>
                    <a:p>
                      <a:r>
                        <a:rPr kumimoji="1" lang="ja-JP" altLang="en-US" sz="23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リーブ</a:t>
                      </a:r>
                      <a:r>
                        <a:rPr kumimoji="1" lang="en-US" altLang="ja-JP" sz="2300" dirty="0">
                          <a:latin typeface="Tahoma" panose="020B0604030504040204" pitchFamily="34" charset="0"/>
                          <a:ea typeface="Tahoma" panose="020B0604030504040204" pitchFamily="34" charset="0"/>
                          <a:cs typeface="Tahoma" panose="020B0604030504040204" pitchFamily="34" charset="0"/>
                        </a:rPr>
                        <a:t>21</a:t>
                      </a:r>
                      <a:endParaRPr kumimoji="1" lang="ja-JP" altLang="en-US" sz="23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a:txBody>
                  <a:tcPr marL="117873" marR="117873" marT="58936" marB="5893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3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0120-783-640</a:t>
                      </a:r>
                    </a:p>
                  </a:txBody>
                  <a:tcPr marL="117873" marR="117873" marT="58936" marB="58936"/>
                </a:tc>
                <a:extLst>
                  <a:ext uri="{0D108BD9-81ED-4DB2-BD59-A6C34878D82A}">
                    <a16:rowId xmlns:a16="http://schemas.microsoft.com/office/drawing/2014/main" val="3567213985"/>
                  </a:ext>
                </a:extLst>
              </a:tr>
            </a:tbl>
          </a:graphicData>
        </a:graphic>
      </p:graphicFrame>
      <p:sp>
        <p:nvSpPr>
          <p:cNvPr id="11" name="コンテンツ プレースホルダー 2"/>
          <p:cNvSpPr txBox="1">
            <a:spLocks/>
          </p:cNvSpPr>
          <p:nvPr/>
        </p:nvSpPr>
        <p:spPr>
          <a:xfrm>
            <a:off x="5724525" y="2707813"/>
            <a:ext cx="6467475" cy="229427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2800" dirty="0"/>
              <a:t>携帯電話の番号の文字構成</a:t>
            </a:r>
            <a:endParaRPr lang="en-US" altLang="ja-JP" sz="2800" dirty="0"/>
          </a:p>
          <a:p>
            <a:pPr marL="0" indent="0">
              <a:buFont typeface="Arial" panose="020B0604020202020204" pitchFamily="34" charset="0"/>
              <a:buNone/>
            </a:pPr>
            <a:r>
              <a:rPr lang="ja-JP" altLang="en-US" sz="2800" dirty="0"/>
              <a:t>①最初の三桁は </a:t>
            </a:r>
            <a:r>
              <a:rPr lang="en-US" altLang="ja-JP" sz="2800" dirty="0"/>
              <a:t>070 or 080 or 090</a:t>
            </a:r>
          </a:p>
          <a:p>
            <a:pPr marL="0" indent="0">
              <a:buFont typeface="Arial" panose="020B0604020202020204" pitchFamily="34" charset="0"/>
              <a:buNone/>
            </a:pPr>
            <a:r>
              <a:rPr lang="ja-JP" altLang="en-US" sz="2800" dirty="0"/>
              <a:t>②一つ目の</a:t>
            </a:r>
            <a:r>
              <a:rPr lang="en-US" altLang="ja-JP" sz="2800" dirty="0"/>
              <a:t>-</a:t>
            </a:r>
            <a:r>
              <a:rPr lang="ja-JP" altLang="en-US" sz="2800" dirty="0"/>
              <a:t>の後は四桁の数字</a:t>
            </a:r>
            <a:endParaRPr lang="en-US" altLang="ja-JP" sz="2800" dirty="0"/>
          </a:p>
          <a:p>
            <a:pPr marL="0" indent="0">
              <a:buFont typeface="Arial" panose="020B0604020202020204" pitchFamily="34" charset="0"/>
              <a:buNone/>
            </a:pPr>
            <a:r>
              <a:rPr lang="ja-JP" altLang="en-US" sz="2800" dirty="0"/>
              <a:t>③二つ目の</a:t>
            </a:r>
            <a:r>
              <a:rPr lang="en-US" altLang="ja-JP" sz="2800" dirty="0"/>
              <a:t>-</a:t>
            </a:r>
            <a:r>
              <a:rPr lang="ja-JP" altLang="en-US" sz="2800" dirty="0"/>
              <a:t>の後も四桁の数字</a:t>
            </a:r>
            <a:r>
              <a:rPr lang="en-US" altLang="ja-JP" sz="2800" dirty="0"/>
              <a:t>(</a:t>
            </a:r>
            <a:r>
              <a:rPr lang="ja-JP" altLang="en-US" sz="2800" dirty="0"/>
              <a:t>ここが終端</a:t>
            </a:r>
            <a:r>
              <a:rPr lang="en-US" altLang="ja-JP" sz="2800" dirty="0"/>
              <a:t>)</a:t>
            </a:r>
          </a:p>
        </p:txBody>
      </p:sp>
      <p:sp>
        <p:nvSpPr>
          <p:cNvPr id="12" name="コンテンツ プレースホルダー 2"/>
          <p:cNvSpPr txBox="1">
            <a:spLocks/>
          </p:cNvSpPr>
          <p:nvPr/>
        </p:nvSpPr>
        <p:spPr>
          <a:xfrm>
            <a:off x="2938463" y="5962100"/>
            <a:ext cx="6315074" cy="76181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None/>
            </a:pPr>
            <a:r>
              <a:rPr lang="en-US" altLang="ja-JP" dirty="0"/>
              <a:t>^0[789]0-[0-9]{4}-[0-9]{4}$</a:t>
            </a:r>
            <a:endParaRPr lang="en-US" altLang="ja-JP" sz="2800" dirty="0"/>
          </a:p>
        </p:txBody>
      </p:sp>
      <p:sp>
        <p:nvSpPr>
          <p:cNvPr id="7" name="正方形/長方形 6"/>
          <p:cNvSpPr/>
          <p:nvPr/>
        </p:nvSpPr>
        <p:spPr>
          <a:xfrm>
            <a:off x="685800" y="5438880"/>
            <a:ext cx="6274475" cy="523220"/>
          </a:xfrm>
          <a:prstGeom prst="rect">
            <a:avLst/>
          </a:prstGeom>
        </p:spPr>
        <p:txBody>
          <a:bodyPr wrap="none">
            <a:spAutoFit/>
          </a:bodyPr>
          <a:lstStyle/>
          <a:p>
            <a:r>
              <a:rPr lang="ja-JP" altLang="en-US" sz="2800" dirty="0">
                <a:latin typeface="UD デジタル 教科書体 NK-R" panose="02020400000000000000" pitchFamily="18" charset="-128"/>
                <a:ea typeface="UD デジタル 教科書体 NK-R" panose="02020400000000000000" pitchFamily="18" charset="-128"/>
              </a:rPr>
              <a:t>この文字構成を表す正規表現を作ると</a:t>
            </a:r>
            <a:r>
              <a:rPr lang="en-US" altLang="ja-JP" sz="2800" dirty="0">
                <a:latin typeface="UD デジタル 教科書体 NK-R" panose="02020400000000000000" pitchFamily="18" charset="-128"/>
                <a:ea typeface="UD デジタル 教科書体 NK-R" panose="02020400000000000000" pitchFamily="18" charset="-128"/>
              </a:rPr>
              <a:t>…</a:t>
            </a:r>
          </a:p>
        </p:txBody>
      </p:sp>
    </p:spTree>
    <p:extLst>
      <p:ext uri="{BB962C8B-B14F-4D97-AF65-F5344CB8AC3E}">
        <p14:creationId xmlns:p14="http://schemas.microsoft.com/office/powerpoint/2010/main" val="363614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2" grpId="0"/>
      <p:bldP spid="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TIPS</a:t>
            </a:r>
            <a:r>
              <a:rPr lang="ja-JP" altLang="en-US" dirty="0"/>
              <a:t>：正規表現③</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79</a:t>
            </a:fld>
            <a:endParaRPr kumimoji="1" lang="ja-JP" altLang="en-US"/>
          </a:p>
        </p:txBody>
      </p:sp>
      <p:graphicFrame>
        <p:nvGraphicFramePr>
          <p:cNvPr id="5" name="表 4"/>
          <p:cNvGraphicFramePr>
            <a:graphicFrameLocks noGrp="1"/>
          </p:cNvGraphicFramePr>
          <p:nvPr>
            <p:extLst>
              <p:ext uri="{D42A27DB-BD31-4B8C-83A1-F6EECF244321}">
                <p14:modId xmlns:p14="http://schemas.microsoft.com/office/powerpoint/2010/main" val="99179297"/>
              </p:ext>
            </p:extLst>
          </p:nvPr>
        </p:nvGraphicFramePr>
        <p:xfrm>
          <a:off x="449262" y="874914"/>
          <a:ext cx="11293476" cy="4485640"/>
        </p:xfrm>
        <a:graphic>
          <a:graphicData uri="http://schemas.openxmlformats.org/drawingml/2006/table">
            <a:tbl>
              <a:tblPr firstRow="1" bandRow="1">
                <a:tableStyleId>{5C22544A-7EE6-4342-B048-85BDC9FD1C3A}</a:tableStyleId>
              </a:tblPr>
              <a:tblGrid>
                <a:gridCol w="715107">
                  <a:extLst>
                    <a:ext uri="{9D8B030D-6E8A-4147-A177-3AD203B41FA5}">
                      <a16:colId xmlns:a16="http://schemas.microsoft.com/office/drawing/2014/main" val="848678194"/>
                    </a:ext>
                  </a:extLst>
                </a:gridCol>
                <a:gridCol w="1158144">
                  <a:extLst>
                    <a:ext uri="{9D8B030D-6E8A-4147-A177-3AD203B41FA5}">
                      <a16:colId xmlns:a16="http://schemas.microsoft.com/office/drawing/2014/main" val="2748021809"/>
                    </a:ext>
                  </a:extLst>
                </a:gridCol>
                <a:gridCol w="5734050">
                  <a:extLst>
                    <a:ext uri="{9D8B030D-6E8A-4147-A177-3AD203B41FA5}">
                      <a16:colId xmlns:a16="http://schemas.microsoft.com/office/drawing/2014/main" val="195725827"/>
                    </a:ext>
                  </a:extLst>
                </a:gridCol>
                <a:gridCol w="3686175">
                  <a:extLst>
                    <a:ext uri="{9D8B030D-6E8A-4147-A177-3AD203B41FA5}">
                      <a16:colId xmlns:a16="http://schemas.microsoft.com/office/drawing/2014/main" val="1395854357"/>
                    </a:ext>
                  </a:extLst>
                </a:gridCol>
              </a:tblGrid>
              <a:tr h="370840">
                <a:tc>
                  <a:txBody>
                    <a:bodyPr/>
                    <a:lstStyle/>
                    <a:p>
                      <a:pPr algn="ct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記号</a:t>
                      </a:r>
                    </a:p>
                  </a:txBody>
                  <a:tcPr/>
                </a:tc>
                <a:tc>
                  <a:txBody>
                    <a:bodyPr/>
                    <a:lstStyle/>
                    <a:p>
                      <a:pPr algn="ct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使用例</a:t>
                      </a:r>
                    </a:p>
                  </a:txBody>
                  <a:tcPr/>
                </a:tc>
                <a:tc>
                  <a:txBody>
                    <a:bodyPr/>
                    <a:lstStyle/>
                    <a:p>
                      <a:pPr algn="ct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意味</a:t>
                      </a:r>
                    </a:p>
                  </a:txBody>
                  <a:tcPr/>
                </a:tc>
                <a:tc>
                  <a:txBody>
                    <a:bodyPr/>
                    <a:lstStyle/>
                    <a:p>
                      <a:pPr algn="ct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使用例の場合</a:t>
                      </a:r>
                    </a:p>
                  </a:txBody>
                  <a:tcPr/>
                </a:tc>
                <a:extLst>
                  <a:ext uri="{0D108BD9-81ED-4DB2-BD59-A6C34878D82A}">
                    <a16:rowId xmlns:a16="http://schemas.microsoft.com/office/drawing/2014/main" val="699711240"/>
                  </a:ext>
                </a:extLst>
              </a:tr>
              <a:tr h="370840">
                <a:tc>
                  <a:txBody>
                    <a:bodyPr/>
                    <a:lstStyle/>
                    <a:p>
                      <a:pPr algn="ct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a:t>
                      </a:r>
                      <a:r>
                        <a:rPr kumimoji="1" lang="en-US" altLang="ja-JP" dirty="0" err="1">
                          <a:latin typeface="Tahoma" panose="020B0604030504040204" pitchFamily="34" charset="0"/>
                          <a:ea typeface="UD デジタル 教科書体 NK-R" panose="02020400000000000000" pitchFamily="18" charset="-128"/>
                          <a:cs typeface="Tahoma" panose="020B0604030504040204" pitchFamily="34" charset="0"/>
                        </a:rPr>
                        <a:t>abc</a:t>
                      </a: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a:t>
                      </a:r>
                    </a:p>
                    <a:p>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[789]</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内の文字列に含まれる文字が入っていればマッチ</a:t>
                      </a:r>
                    </a:p>
                  </a:txBody>
                  <a:tcPr anchor="ctr"/>
                </a:tc>
                <a:tc>
                  <a:txBody>
                    <a:bodyPr/>
                    <a:lstStyle/>
                    <a:p>
                      <a:r>
                        <a:rPr kumimoji="1" lang="en-US" altLang="ja-JP" dirty="0" err="1">
                          <a:latin typeface="Tahoma" panose="020B0604030504040204" pitchFamily="34" charset="0"/>
                          <a:ea typeface="UD デジタル 教科書体 NK-R" panose="02020400000000000000" pitchFamily="18" charset="-128"/>
                          <a:cs typeface="Tahoma" panose="020B0604030504040204" pitchFamily="34" charset="0"/>
                        </a:rPr>
                        <a:t>a,b,c</a:t>
                      </a: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 </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のどれかを含むものを抽出</a:t>
                      </a:r>
                      <a:endPar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endParaRPr>
                    </a:p>
                    <a:p>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7,8,9</a:t>
                      </a:r>
                      <a:r>
                        <a:rPr kumimoji="1" lang="en-US" altLang="ja-JP" baseline="0" dirty="0">
                          <a:latin typeface="Tahoma" panose="020B0604030504040204" pitchFamily="34" charset="0"/>
                          <a:ea typeface="UD デジタル 教科書体 NK-R" panose="02020400000000000000" pitchFamily="18" charset="-128"/>
                          <a:cs typeface="Tahoma" panose="020B0604030504040204" pitchFamily="34" charset="0"/>
                        </a:rPr>
                        <a:t> </a:t>
                      </a:r>
                      <a:r>
                        <a:rPr kumimoji="1" lang="ja-JP" altLang="en-US" baseline="0" dirty="0">
                          <a:latin typeface="Tahoma" panose="020B0604030504040204" pitchFamily="34" charset="0"/>
                          <a:ea typeface="UD デジタル 教科書体 NK-R" panose="02020400000000000000" pitchFamily="18" charset="-128"/>
                          <a:cs typeface="Tahoma" panose="020B0604030504040204" pitchFamily="34" charset="0"/>
                        </a:rPr>
                        <a:t>のどれかを含むものを抽出</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3219328212"/>
                  </a:ext>
                </a:extLst>
              </a:tr>
              <a:tr h="370840">
                <a:tc>
                  <a:txBody>
                    <a:bodyPr/>
                    <a:lstStyle/>
                    <a:p>
                      <a:pPr algn="ct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[a-z]</a:t>
                      </a:r>
                    </a:p>
                    <a:p>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[A-Z]</a:t>
                      </a:r>
                    </a:p>
                    <a:p>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[0-9]</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内の文字列に連続性があるものは</a:t>
                      </a: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で省略できる</a:t>
                      </a:r>
                      <a:b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b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（アルファベットの並び・数字の並び</a:t>
                      </a: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a:t>
                      </a:r>
                      <a:r>
                        <a:rPr kumimoji="1" lang="en-US" altLang="ja-JP" dirty="0" err="1">
                          <a:latin typeface="Tahoma" panose="020B0604030504040204" pitchFamily="34" charset="0"/>
                          <a:ea typeface="UD デジタル 教科書体 NK-R" panose="02020400000000000000" pitchFamily="18" charset="-128"/>
                          <a:cs typeface="Tahoma" panose="020B0604030504040204" pitchFamily="34" charset="0"/>
                        </a:rPr>
                        <a:t>a~z</a:t>
                      </a: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のどれかを含むものを抽出</a:t>
                      </a:r>
                      <a:endPar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[A~Z]</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のどれかを含むものを抽出</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[0~9]</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のどれかを含むものを抽出</a:t>
                      </a:r>
                    </a:p>
                  </a:txBody>
                  <a:tcPr anchor="ctr"/>
                </a:tc>
                <a:extLst>
                  <a:ext uri="{0D108BD9-81ED-4DB2-BD59-A6C34878D82A}">
                    <a16:rowId xmlns:a16="http://schemas.microsoft.com/office/drawing/2014/main" val="349525805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a:t>
                      </a:r>
                      <a:r>
                        <a:rPr kumimoji="1" lang="en-US" altLang="ja-JP" dirty="0" err="1">
                          <a:latin typeface="Tahoma" panose="020B0604030504040204" pitchFamily="34" charset="0"/>
                          <a:ea typeface="UD デジタル 教科書体 NK-R" panose="02020400000000000000" pitchFamily="18" charset="-128"/>
                          <a:cs typeface="Tahoma" panose="020B0604030504040204" pitchFamily="34" charset="0"/>
                        </a:rPr>
                        <a:t>abc</a:t>
                      </a: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a:t>
                      </a:r>
                    </a:p>
                    <a:p>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[^0-9]</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内の文字列に含まれない文字が入っていればマッチ</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err="1">
                          <a:latin typeface="Tahoma" panose="020B0604030504040204" pitchFamily="34" charset="0"/>
                          <a:ea typeface="UD デジタル 教科書体 NK-R" panose="02020400000000000000" pitchFamily="18" charset="-128"/>
                          <a:cs typeface="Tahoma" panose="020B0604030504040204" pitchFamily="34" charset="0"/>
                        </a:rPr>
                        <a:t>a,b,c</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のどれかを含まないものを抽出</a:t>
                      </a:r>
                      <a:endPar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数字を含まないものを抽出</a:t>
                      </a:r>
                    </a:p>
                  </a:txBody>
                  <a:tcPr/>
                </a:tc>
                <a:extLst>
                  <a:ext uri="{0D108BD9-81ED-4DB2-BD59-A6C34878D82A}">
                    <a16:rowId xmlns:a16="http://schemas.microsoft.com/office/drawing/2014/main" val="3947003342"/>
                  </a:ext>
                </a:extLst>
              </a:tr>
              <a:tr h="370840">
                <a:tc>
                  <a:txBody>
                    <a:bodyPr/>
                    <a:lstStyle/>
                    <a:p>
                      <a:pPr algn="ct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a:t>
                      </a:r>
                    </a:p>
                  </a:txBody>
                  <a:tcPr anchor="ctr"/>
                </a:tc>
                <a:tc>
                  <a:txBody>
                    <a:bodyPr/>
                    <a:lstStyle/>
                    <a:p>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[a-c]{3}</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の前の文字パターンが｛｝内の数字分連続すればマッチ</a:t>
                      </a:r>
                    </a:p>
                  </a:txBody>
                  <a:tcPr anchor="ctr"/>
                </a:tc>
                <a:tc>
                  <a:txBody>
                    <a:bodyPr/>
                    <a:lstStyle/>
                    <a:p>
                      <a:r>
                        <a:rPr kumimoji="1" lang="en-US" altLang="ja-JP" dirty="0" err="1">
                          <a:latin typeface="Tahoma" panose="020B0604030504040204" pitchFamily="34" charset="0"/>
                          <a:ea typeface="UD デジタル 教科書体 NK-R" panose="02020400000000000000" pitchFamily="18" charset="-128"/>
                          <a:cs typeface="Tahoma" panose="020B0604030504040204" pitchFamily="34" charset="0"/>
                        </a:rPr>
                        <a:t>aaa,abc,abb</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など</a:t>
                      </a:r>
                      <a:r>
                        <a:rPr kumimoji="1" lang="en-US" altLang="ja-JP" dirty="0" err="1">
                          <a:latin typeface="Tahoma" panose="020B0604030504040204" pitchFamily="34" charset="0"/>
                          <a:ea typeface="UD デジタル 教科書体 NK-R" panose="02020400000000000000" pitchFamily="18" charset="-128"/>
                          <a:cs typeface="Tahoma" panose="020B0604030504040204" pitchFamily="34" charset="0"/>
                        </a:rPr>
                        <a:t>a,b,c</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のどれかが</a:t>
                      </a:r>
                      <a:b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b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3</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回連続しているものを抽出</a:t>
                      </a:r>
                    </a:p>
                  </a:txBody>
                  <a:tcPr anchor="ctr"/>
                </a:tc>
                <a:extLst>
                  <a:ext uri="{0D108BD9-81ED-4DB2-BD59-A6C34878D82A}">
                    <a16:rowId xmlns:a16="http://schemas.microsoft.com/office/drawing/2014/main" val="3568915637"/>
                  </a:ext>
                </a:extLst>
              </a:tr>
              <a:tr h="370840">
                <a:tc>
                  <a:txBody>
                    <a:bodyPr/>
                    <a:lstStyle/>
                    <a:p>
                      <a:pPr algn="ct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l"/>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a:t>
                      </a:r>
                      <a:r>
                        <a:rPr kumimoji="1" lang="en-US" altLang="ja-JP" dirty="0" err="1">
                          <a:latin typeface="Tahoma" panose="020B0604030504040204" pitchFamily="34" charset="0"/>
                          <a:ea typeface="UD デジタル 教科書体 NK-R" panose="02020400000000000000" pitchFamily="18" charset="-128"/>
                          <a:cs typeface="Tahoma" panose="020B0604030504040204" pitchFamily="34" charset="0"/>
                        </a:rPr>
                        <a:t>abc</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pPr algn="l"/>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直後の文字列が先頭にあればマッチ</a:t>
                      </a:r>
                    </a:p>
                  </a:txBody>
                  <a:tcPr anchor="ctr"/>
                </a:tc>
                <a:tc>
                  <a:txBody>
                    <a:bodyPr/>
                    <a:lstStyle/>
                    <a:p>
                      <a:r>
                        <a:rPr kumimoji="1" lang="en-US" altLang="ja-JP" dirty="0" err="1">
                          <a:latin typeface="Tahoma" panose="020B0604030504040204" pitchFamily="34" charset="0"/>
                          <a:ea typeface="UD デジタル 教科書体 NK-R" panose="02020400000000000000" pitchFamily="18" charset="-128"/>
                          <a:cs typeface="Tahoma" panose="020B0604030504040204" pitchFamily="34" charset="0"/>
                        </a:rPr>
                        <a:t>abc</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殺人事件</a:t>
                      </a: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a:t>
                      </a:r>
                      <a:r>
                        <a:rPr kumimoji="1" lang="en-US" altLang="ja-JP" dirty="0" err="1">
                          <a:latin typeface="Tahoma" panose="020B0604030504040204" pitchFamily="34" charset="0"/>
                          <a:ea typeface="UD デジタル 教科書体 NK-R" panose="02020400000000000000" pitchFamily="18" charset="-128"/>
                          <a:cs typeface="Tahoma" panose="020B0604030504040204" pitchFamily="34" charset="0"/>
                        </a:rPr>
                        <a:t>abc</a:t>
                      </a: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-mart</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など</a:t>
                      </a:r>
                      <a:b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br>
                      <a:r>
                        <a:rPr kumimoji="1" lang="en-US" altLang="ja-JP" dirty="0" err="1">
                          <a:latin typeface="Tahoma" panose="020B0604030504040204" pitchFamily="34" charset="0"/>
                          <a:ea typeface="UD デジタル 教科書体 NK-R" panose="02020400000000000000" pitchFamily="18" charset="-128"/>
                          <a:cs typeface="Tahoma" panose="020B0604030504040204" pitchFamily="34" charset="0"/>
                        </a:rPr>
                        <a:t>abc</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から始まるものを抽出</a:t>
                      </a:r>
                      <a:endPar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extLst>
                  <a:ext uri="{0D108BD9-81ED-4DB2-BD59-A6C34878D82A}">
                    <a16:rowId xmlns:a16="http://schemas.microsoft.com/office/drawing/2014/main" val="2643226800"/>
                  </a:ext>
                </a:extLst>
              </a:tr>
              <a:tr h="370840">
                <a:tc>
                  <a:txBody>
                    <a:bodyPr/>
                    <a:lstStyle/>
                    <a:p>
                      <a:pPr algn="ct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r>
                        <a:rPr kumimoji="1" lang="en-US" altLang="ja-JP" dirty="0" err="1">
                          <a:latin typeface="Tahoma" panose="020B0604030504040204" pitchFamily="34" charset="0"/>
                          <a:ea typeface="UD デジタル 教科書体 NK-R" panose="02020400000000000000" pitchFamily="18" charset="-128"/>
                          <a:cs typeface="Tahoma" panose="020B0604030504040204" pitchFamily="34" charset="0"/>
                        </a:rPr>
                        <a:t>abc</a:t>
                      </a:r>
                      <a:r>
                        <a:rPr kumimoji="1" lang="en-US" altLang="ja-JP" dirty="0">
                          <a:latin typeface="Tahoma" panose="020B0604030504040204" pitchFamily="34" charset="0"/>
                          <a:ea typeface="UD デジタル 教科書体 NK-R" panose="02020400000000000000" pitchFamily="18" charset="-128"/>
                          <a:cs typeface="Tahoma" panose="020B0604030504040204" pitchFamily="34" charset="0"/>
                        </a:rPr>
                        <a:t>$</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a:txBody>
                  <a:tcPr anchor="ctr"/>
                </a:tc>
                <a:tc>
                  <a:txBody>
                    <a:bodyPr/>
                    <a:lstStyle/>
                    <a:p>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直前の文字列が末尾にあればマッチ</a:t>
                      </a:r>
                    </a:p>
                  </a:txBody>
                  <a:tcPr anchor="ctr"/>
                </a:tc>
                <a:tc>
                  <a:txBody>
                    <a:bodyPr/>
                    <a:lstStyle/>
                    <a:p>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株式会社</a:t>
                      </a:r>
                      <a:r>
                        <a:rPr kumimoji="1" lang="en-US" altLang="ja-JP" dirty="0" err="1">
                          <a:latin typeface="Tahoma" panose="020B0604030504040204" pitchFamily="34" charset="0"/>
                          <a:ea typeface="UD デジタル 教科書体 NK-R" panose="02020400000000000000" pitchFamily="18" charset="-128"/>
                          <a:cs typeface="Tahoma" panose="020B0604030504040204" pitchFamily="34" charset="0"/>
                        </a:rPr>
                        <a:t>abc,example.abc</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など最後が</a:t>
                      </a:r>
                      <a:r>
                        <a:rPr kumimoji="1" lang="en-US" altLang="ja-JP" dirty="0" err="1">
                          <a:latin typeface="Tahoma" panose="020B0604030504040204" pitchFamily="34" charset="0"/>
                          <a:ea typeface="UD デジタル 教科書体 NK-R" panose="02020400000000000000" pitchFamily="18" charset="-128"/>
                          <a:cs typeface="Tahoma" panose="020B0604030504040204" pitchFamily="34" charset="0"/>
                        </a:rPr>
                        <a:t>abc</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で終わるものを抽出</a:t>
                      </a:r>
                    </a:p>
                  </a:txBody>
                  <a:tcPr anchor="ctr"/>
                </a:tc>
                <a:extLst>
                  <a:ext uri="{0D108BD9-81ED-4DB2-BD59-A6C34878D82A}">
                    <a16:rowId xmlns:a16="http://schemas.microsoft.com/office/drawing/2014/main" val="2760912320"/>
                  </a:ext>
                </a:extLst>
              </a:tr>
            </a:tbl>
          </a:graphicData>
        </a:graphic>
      </p:graphicFrame>
      <p:sp>
        <p:nvSpPr>
          <p:cNvPr id="6" name="コンテンツ プレースホルダー 2"/>
          <p:cNvSpPr txBox="1">
            <a:spLocks/>
          </p:cNvSpPr>
          <p:nvPr/>
        </p:nvSpPr>
        <p:spPr>
          <a:xfrm>
            <a:off x="449262" y="5705653"/>
            <a:ext cx="11293476" cy="65861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3200" dirty="0"/>
              <a:t>その他、様々な表現記号がある。環境により変化することも</a:t>
            </a:r>
            <a:endParaRPr lang="en-US" altLang="ja-JP" sz="3200" dirty="0"/>
          </a:p>
        </p:txBody>
      </p:sp>
      <mc:AlternateContent xmlns:mc="http://schemas.openxmlformats.org/markup-compatibility/2006" xmlns:p14="http://schemas.microsoft.com/office/powerpoint/2010/main">
        <mc:Choice Requires="p14">
          <p:contentPart p14:bwMode="auto" r:id="rId2">
            <p14:nvContentPartPr>
              <p14:cNvPr id="3" name="インク 2">
                <a:extLst>
                  <a:ext uri="{FF2B5EF4-FFF2-40B4-BE49-F238E27FC236}">
                    <a16:creationId xmlns:a16="http://schemas.microsoft.com/office/drawing/2014/main" id="{B70C1CD9-0D72-4CF4-9797-D10D0A9C00BD}"/>
                  </a:ext>
                </a:extLst>
              </p14:cNvPr>
              <p14:cNvContentPartPr/>
              <p14:nvPr/>
            </p14:nvContentPartPr>
            <p14:xfrm>
              <a:off x="1355760" y="2689200"/>
              <a:ext cx="10080000" cy="1172160"/>
            </p14:xfrm>
          </p:contentPart>
        </mc:Choice>
        <mc:Fallback xmlns="">
          <p:pic>
            <p:nvPicPr>
              <p:cNvPr id="3" name="インク 2">
                <a:extLst>
                  <a:ext uri="{FF2B5EF4-FFF2-40B4-BE49-F238E27FC236}">
                    <a16:creationId xmlns:a16="http://schemas.microsoft.com/office/drawing/2014/main" id="{B70C1CD9-0D72-4CF4-9797-D10D0A9C00BD}"/>
                  </a:ext>
                </a:extLst>
              </p:cNvPr>
              <p:cNvPicPr/>
              <p:nvPr/>
            </p:nvPicPr>
            <p:blipFill>
              <a:blip r:embed="rId3"/>
              <a:stretch>
                <a:fillRect/>
              </a:stretch>
            </p:blipFill>
            <p:spPr>
              <a:xfrm>
                <a:off x="1346400" y="2679840"/>
                <a:ext cx="10098720" cy="1190880"/>
              </a:xfrm>
              <a:prstGeom prst="rect">
                <a:avLst/>
              </a:prstGeom>
            </p:spPr>
          </p:pic>
        </mc:Fallback>
      </mc:AlternateContent>
    </p:spTree>
    <p:extLst>
      <p:ext uri="{BB962C8B-B14F-4D97-AF65-F5344CB8AC3E}">
        <p14:creationId xmlns:p14="http://schemas.microsoft.com/office/powerpoint/2010/main" val="7983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rotWithShape="1">
          <a:blip r:embed="rId3"/>
          <a:srcRect t="7561" b="23969"/>
          <a:stretch/>
        </p:blipFill>
        <p:spPr>
          <a:xfrm>
            <a:off x="919076" y="1365541"/>
            <a:ext cx="10434724" cy="5492459"/>
          </a:xfrm>
          <a:prstGeom prst="rect">
            <a:avLst/>
          </a:prstGeom>
        </p:spPr>
      </p:pic>
      <p:sp>
        <p:nvSpPr>
          <p:cNvPr id="2" name="タイトル 1"/>
          <p:cNvSpPr>
            <a:spLocks noGrp="1"/>
          </p:cNvSpPr>
          <p:nvPr>
            <p:ph type="title"/>
          </p:nvPr>
        </p:nvSpPr>
        <p:spPr/>
        <p:txBody>
          <a:bodyPr/>
          <a:lstStyle/>
          <a:p>
            <a:r>
              <a:rPr lang="ja-JP" altLang="en-US" dirty="0"/>
              <a:t>概要：身近なデータベース</a:t>
            </a:r>
            <a:endParaRPr kumimoji="1" lang="ja-JP" altLang="en-US" dirty="0"/>
          </a:p>
        </p:txBody>
      </p:sp>
      <p:sp>
        <p:nvSpPr>
          <p:cNvPr id="5" name="正方形/長方形 4"/>
          <p:cNvSpPr/>
          <p:nvPr/>
        </p:nvSpPr>
        <p:spPr>
          <a:xfrm>
            <a:off x="10264774" y="4111770"/>
            <a:ext cx="704851" cy="2448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6" name="正方形/長方形 5"/>
          <p:cNvSpPr/>
          <p:nvPr/>
        </p:nvSpPr>
        <p:spPr>
          <a:xfrm>
            <a:off x="8740774" y="5162146"/>
            <a:ext cx="704851" cy="2448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7" name="正方形/長方形 6"/>
          <p:cNvSpPr/>
          <p:nvPr/>
        </p:nvSpPr>
        <p:spPr>
          <a:xfrm>
            <a:off x="3524249" y="3762375"/>
            <a:ext cx="3457576" cy="180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8" name="正方形/長方形 7"/>
          <p:cNvSpPr/>
          <p:nvPr/>
        </p:nvSpPr>
        <p:spPr>
          <a:xfrm>
            <a:off x="4200524" y="3491518"/>
            <a:ext cx="2105026" cy="25042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9" name="正方形/長方形 8"/>
          <p:cNvSpPr/>
          <p:nvPr/>
        </p:nvSpPr>
        <p:spPr>
          <a:xfrm>
            <a:off x="3990973" y="1419831"/>
            <a:ext cx="600077" cy="25042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t>8</a:t>
            </a:fld>
            <a:endParaRPr kumimoji="1" lang="ja-JP" altLang="en-US"/>
          </a:p>
        </p:txBody>
      </p:sp>
    </p:spTree>
    <p:extLst>
      <p:ext uri="{BB962C8B-B14F-4D97-AF65-F5344CB8AC3E}">
        <p14:creationId xmlns:p14="http://schemas.microsoft.com/office/powerpoint/2010/main" val="3214014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xit" presetSubtype="0" fill="hold" grpId="1" nodeType="withEffect">
                                  <p:stCondLst>
                                    <p:cond delay="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xit" presetSubtype="0" fill="hold" grpId="1" nodeType="withEffect">
                                  <p:stCondLst>
                                    <p:cond delay="0"/>
                                  </p:stCondLst>
                                  <p:childTnLst>
                                    <p:animEffect transition="out" filter="fade">
                                      <p:cBhvr>
                                        <p:cTn id="22" dur="500"/>
                                        <p:tgtEl>
                                          <p:spTgt spid="6"/>
                                        </p:tgtEl>
                                      </p:cBhvr>
                                    </p:animEffect>
                                    <p:set>
                                      <p:cBhvr>
                                        <p:cTn id="23" dur="1" fill="hold">
                                          <p:stCondLst>
                                            <p:cond delay="499"/>
                                          </p:stCondLst>
                                        </p:cTn>
                                        <p:tgtEl>
                                          <p:spTgt spid="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xit" presetSubtype="0" fill="hold" grpId="1" nodeType="withEffect">
                                  <p:stCondLst>
                                    <p:cond delay="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par>
                                <p:cTn id="37" presetID="10" presetClass="exit" presetSubtype="0" fill="hold" grpId="1" nodeType="withEffect">
                                  <p:stCondLst>
                                    <p:cond delay="0"/>
                                  </p:stCondLst>
                                  <p:childTnLst>
                                    <p:animEffect transition="out" filter="fade">
                                      <p:cBhvr>
                                        <p:cTn id="38" dur="500"/>
                                        <p:tgtEl>
                                          <p:spTgt spid="7"/>
                                        </p:tgtEl>
                                      </p:cBhvr>
                                    </p:animEffect>
                                    <p:set>
                                      <p:cBhvr>
                                        <p:cTn id="39"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TIPS:</a:t>
            </a:r>
            <a:r>
              <a:rPr kumimoji="1" lang="ja-JP" altLang="en-US" dirty="0"/>
              <a:t>正規表現④</a:t>
            </a:r>
          </a:p>
        </p:txBody>
      </p:sp>
      <p:sp>
        <p:nvSpPr>
          <p:cNvPr id="3" name="コンテンツ プレースホルダー 2"/>
          <p:cNvSpPr>
            <a:spLocks noGrp="1"/>
          </p:cNvSpPr>
          <p:nvPr>
            <p:ph idx="1"/>
          </p:nvPr>
        </p:nvSpPr>
        <p:spPr>
          <a:xfrm>
            <a:off x="757235" y="1085848"/>
            <a:ext cx="10677525" cy="685799"/>
          </a:xfrm>
        </p:spPr>
        <p:txBody>
          <a:bodyPr>
            <a:normAutofit/>
          </a:bodyPr>
          <a:lstStyle/>
          <a:p>
            <a:pPr marL="0" indent="0">
              <a:buNone/>
            </a:pPr>
            <a:r>
              <a:rPr kumimoji="1" lang="ja-JP" altLang="en-US" dirty="0"/>
              <a:t>最初の携帯電話番号の正規表現を読み解くと・・・</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80</a:t>
            </a:fld>
            <a:endParaRPr kumimoji="1" lang="ja-JP" altLang="en-US"/>
          </a:p>
        </p:txBody>
      </p:sp>
      <p:sp>
        <p:nvSpPr>
          <p:cNvPr id="6" name="コンテンツ プレースホルダー 2"/>
          <p:cNvSpPr txBox="1">
            <a:spLocks/>
          </p:cNvSpPr>
          <p:nvPr/>
        </p:nvSpPr>
        <p:spPr>
          <a:xfrm>
            <a:off x="2976561" y="1771648"/>
            <a:ext cx="6238875" cy="76181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lgn="ctr">
              <a:buNone/>
            </a:pPr>
            <a:r>
              <a:rPr lang="en-US" altLang="ja-JP" dirty="0"/>
              <a:t>^0[789]0-[0-9]{4}-[0-9]{4}$</a:t>
            </a:r>
            <a:endParaRPr lang="en-US" altLang="ja-JP" sz="2800" dirty="0"/>
          </a:p>
        </p:txBody>
      </p:sp>
      <p:sp>
        <p:nvSpPr>
          <p:cNvPr id="14" name="コンテンツ プレースホルダー 2"/>
          <p:cNvSpPr txBox="1">
            <a:spLocks/>
          </p:cNvSpPr>
          <p:nvPr/>
        </p:nvSpPr>
        <p:spPr>
          <a:xfrm>
            <a:off x="383376" y="2962092"/>
            <a:ext cx="11691941" cy="286702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None/>
            </a:pPr>
            <a:r>
              <a:rPr lang="en-US" altLang="ja-JP" dirty="0"/>
              <a:t>0[789]0		</a:t>
            </a:r>
            <a:r>
              <a:rPr lang="ja-JP" altLang="en-US" dirty="0"/>
              <a:t>・・・　両端の</a:t>
            </a:r>
            <a:r>
              <a:rPr lang="en-US" altLang="ja-JP" dirty="0"/>
              <a:t>0</a:t>
            </a:r>
            <a:r>
              <a:rPr lang="ja-JP" altLang="en-US" dirty="0"/>
              <a:t>は固定値、間に</a:t>
            </a:r>
            <a:r>
              <a:rPr lang="en-US" altLang="ja-JP" dirty="0"/>
              <a:t>7</a:t>
            </a:r>
            <a:r>
              <a:rPr lang="ja-JP" altLang="en-US" dirty="0"/>
              <a:t>か</a:t>
            </a:r>
            <a:r>
              <a:rPr lang="en-US" altLang="ja-JP" dirty="0"/>
              <a:t>8</a:t>
            </a:r>
            <a:r>
              <a:rPr lang="ja-JP" altLang="en-US" dirty="0"/>
              <a:t>か</a:t>
            </a:r>
            <a:r>
              <a:rPr lang="en-US" altLang="ja-JP" dirty="0"/>
              <a:t>9</a:t>
            </a:r>
          </a:p>
          <a:p>
            <a:pPr marL="0" indent="0">
              <a:buNone/>
            </a:pPr>
            <a:r>
              <a:rPr lang="en-US" altLang="ja-JP" dirty="0"/>
              <a:t>-[0-9]{4}	</a:t>
            </a:r>
            <a:r>
              <a:rPr lang="ja-JP" altLang="en-US" dirty="0"/>
              <a:t>・・・</a:t>
            </a:r>
            <a:r>
              <a:rPr lang="en-US" altLang="ja-JP" dirty="0"/>
              <a:t>	</a:t>
            </a:r>
            <a:r>
              <a:rPr lang="ja-JP" altLang="en-US" dirty="0"/>
              <a:t>最初の</a:t>
            </a:r>
            <a:r>
              <a:rPr lang="en-US" altLang="ja-JP" dirty="0"/>
              <a:t>-</a:t>
            </a:r>
            <a:r>
              <a:rPr lang="ja-JP" altLang="en-US" dirty="0"/>
              <a:t>は固定値、</a:t>
            </a:r>
            <a:r>
              <a:rPr lang="en-US" altLang="ja-JP" dirty="0"/>
              <a:t>0~9</a:t>
            </a:r>
            <a:r>
              <a:rPr lang="ja-JP" altLang="en-US" dirty="0"/>
              <a:t>の数字が</a:t>
            </a:r>
            <a:r>
              <a:rPr lang="en-US" altLang="ja-JP" dirty="0"/>
              <a:t>4</a:t>
            </a:r>
            <a:r>
              <a:rPr lang="ja-JP" altLang="en-US" dirty="0"/>
              <a:t>回並ぶ</a:t>
            </a:r>
            <a:endParaRPr lang="en-US" altLang="ja-JP" dirty="0"/>
          </a:p>
          <a:p>
            <a:pPr marL="0" indent="0">
              <a:buNone/>
            </a:pPr>
            <a:r>
              <a:rPr lang="en-US" altLang="ja-JP" dirty="0"/>
              <a:t>-[0-9]{4}	</a:t>
            </a:r>
            <a:r>
              <a:rPr lang="ja-JP" altLang="en-US" dirty="0"/>
              <a:t>・・・</a:t>
            </a:r>
            <a:r>
              <a:rPr lang="en-US" altLang="ja-JP" dirty="0"/>
              <a:t>	</a:t>
            </a:r>
            <a:r>
              <a:rPr lang="ja-JP" altLang="en-US" dirty="0"/>
              <a:t>同上</a:t>
            </a:r>
            <a:endParaRPr lang="en-US" altLang="ja-JP" dirty="0"/>
          </a:p>
          <a:p>
            <a:pPr marL="0" indent="0">
              <a:buNone/>
            </a:pPr>
            <a:r>
              <a:rPr lang="en-US" altLang="ja-JP" dirty="0"/>
              <a:t>^</a:t>
            </a:r>
            <a:r>
              <a:rPr lang="ja-JP" altLang="en-US" dirty="0"/>
              <a:t>と</a:t>
            </a:r>
            <a:r>
              <a:rPr lang="en-US" altLang="ja-JP" dirty="0"/>
              <a:t>$</a:t>
            </a:r>
            <a:r>
              <a:rPr lang="ja-JP" altLang="en-US" dirty="0"/>
              <a:t>で囲む</a:t>
            </a:r>
            <a:r>
              <a:rPr lang="en-US" altLang="ja-JP" dirty="0"/>
              <a:t>	</a:t>
            </a:r>
            <a:r>
              <a:rPr lang="ja-JP" altLang="en-US" dirty="0"/>
              <a:t>・・・　この正規表現と完全一致する</a:t>
            </a:r>
            <a:endParaRPr lang="en-US" altLang="ja-JP" dirty="0"/>
          </a:p>
          <a:p>
            <a:pPr marL="0" indent="0">
              <a:buNone/>
            </a:pPr>
            <a:endParaRPr lang="en-US" altLang="ja-JP" sz="2800" dirty="0"/>
          </a:p>
        </p:txBody>
      </p:sp>
      <mc:AlternateContent xmlns:mc="http://schemas.openxmlformats.org/markup-compatibility/2006" xmlns:p14="http://schemas.microsoft.com/office/powerpoint/2010/main">
        <mc:Choice Requires="p14">
          <p:contentPart p14:bwMode="auto" r:id="rId2">
            <p14:nvContentPartPr>
              <p14:cNvPr id="5" name="インク 4">
                <a:extLst>
                  <a:ext uri="{FF2B5EF4-FFF2-40B4-BE49-F238E27FC236}">
                    <a16:creationId xmlns:a16="http://schemas.microsoft.com/office/drawing/2014/main" id="{AB3FD7BB-2A94-4033-BC77-2B9E407839EF}"/>
                  </a:ext>
                </a:extLst>
              </p14:cNvPr>
              <p14:cNvContentPartPr/>
              <p14:nvPr/>
            </p14:nvContentPartPr>
            <p14:xfrm>
              <a:off x="1968480" y="2182320"/>
              <a:ext cx="5010840" cy="1190880"/>
            </p14:xfrm>
          </p:contentPart>
        </mc:Choice>
        <mc:Fallback xmlns="">
          <p:pic>
            <p:nvPicPr>
              <p:cNvPr id="5" name="インク 4">
                <a:extLst>
                  <a:ext uri="{FF2B5EF4-FFF2-40B4-BE49-F238E27FC236}">
                    <a16:creationId xmlns:a16="http://schemas.microsoft.com/office/drawing/2014/main" id="{AB3FD7BB-2A94-4033-BC77-2B9E407839EF}"/>
                  </a:ext>
                </a:extLst>
              </p:cNvPr>
              <p:cNvPicPr/>
              <p:nvPr/>
            </p:nvPicPr>
            <p:blipFill>
              <a:blip r:embed="rId3"/>
              <a:stretch>
                <a:fillRect/>
              </a:stretch>
            </p:blipFill>
            <p:spPr>
              <a:xfrm>
                <a:off x="1959120" y="2172960"/>
                <a:ext cx="5029560" cy="1209600"/>
              </a:xfrm>
              <a:prstGeom prst="rect">
                <a:avLst/>
              </a:prstGeom>
            </p:spPr>
          </p:pic>
        </mc:Fallback>
      </mc:AlternateContent>
    </p:spTree>
    <p:extLst>
      <p:ext uri="{BB962C8B-B14F-4D97-AF65-F5344CB8AC3E}">
        <p14:creationId xmlns:p14="http://schemas.microsoft.com/office/powerpoint/2010/main" val="4016379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1" end="1"/>
                                            </p:txEl>
                                          </p:spTgt>
                                        </p:tgtEl>
                                        <p:attrNameLst>
                                          <p:attrName>style.visibility</p:attrName>
                                        </p:attrNameLst>
                                      </p:cBhvr>
                                      <p:to>
                                        <p:strVal val="visible"/>
                                      </p:to>
                                    </p:set>
                                    <p:animEffect transition="in" filter="fade">
                                      <p:cBhvr>
                                        <p:cTn id="17" dur="500"/>
                                        <p:tgtEl>
                                          <p:spTgt spid="1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2" end="2"/>
                                            </p:txEl>
                                          </p:spTgt>
                                        </p:tgtEl>
                                        <p:attrNameLst>
                                          <p:attrName>style.visibility</p:attrName>
                                        </p:attrNameLst>
                                      </p:cBhvr>
                                      <p:to>
                                        <p:strVal val="visible"/>
                                      </p:to>
                                    </p:set>
                                    <p:animEffect transition="in" filter="fade">
                                      <p:cBhvr>
                                        <p:cTn id="22" dur="500"/>
                                        <p:tgtEl>
                                          <p:spTgt spid="1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xEl>
                                              <p:pRg st="3" end="3"/>
                                            </p:txEl>
                                          </p:spTgt>
                                        </p:tgtEl>
                                        <p:attrNameLst>
                                          <p:attrName>style.visibility</p:attrName>
                                        </p:attrNameLst>
                                      </p:cBhvr>
                                      <p:to>
                                        <p:strVal val="visible"/>
                                      </p:to>
                                    </p:set>
                                    <p:animEffect transition="in" filter="fade">
                                      <p:cBhvr>
                                        <p:cTn id="27" dur="500"/>
                                        <p:tgtEl>
                                          <p:spTgt spid="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TIPS:</a:t>
            </a:r>
            <a:r>
              <a:rPr lang="ja-JP" altLang="en-US" dirty="0"/>
              <a:t>正規表現⑤</a:t>
            </a:r>
            <a:endParaRPr kumimoji="1" lang="ja-JP" altLang="en-US" dirty="0"/>
          </a:p>
        </p:txBody>
      </p:sp>
      <p:sp>
        <p:nvSpPr>
          <p:cNvPr id="3" name="コンテンツ プレースホルダー 2"/>
          <p:cNvSpPr>
            <a:spLocks noGrp="1"/>
          </p:cNvSpPr>
          <p:nvPr>
            <p:ph idx="1"/>
          </p:nvPr>
        </p:nvSpPr>
        <p:spPr>
          <a:xfrm>
            <a:off x="419100" y="1362076"/>
            <a:ext cx="11182350" cy="781050"/>
          </a:xfrm>
        </p:spPr>
        <p:txBody>
          <a:bodyPr/>
          <a:lstStyle/>
          <a:p>
            <a:pPr marL="0" indent="0">
              <a:buNone/>
            </a:pPr>
            <a:r>
              <a:rPr lang="en-US" altLang="ja-JP" dirty="0"/>
              <a:t>MySQL</a:t>
            </a:r>
            <a:r>
              <a:rPr lang="ja-JP" altLang="en-US" dirty="0"/>
              <a:t>では　</a:t>
            </a:r>
            <a:r>
              <a:rPr lang="en-US" altLang="ja-JP" dirty="0">
                <a:solidFill>
                  <a:srgbClr val="FF0000"/>
                </a:solidFill>
              </a:rPr>
              <a:t>REGEXP</a:t>
            </a:r>
            <a:r>
              <a:rPr lang="ja-JP" altLang="en-US" dirty="0"/>
              <a:t>演算子 で正規表現ができる</a:t>
            </a:r>
            <a:endParaRPr lang="en-US" altLang="ja-JP" dirty="0"/>
          </a:p>
          <a:p>
            <a:pPr marL="0" indent="0">
              <a:buNone/>
            </a:pPr>
            <a:endParaRPr kumimoji="1" lang="en-US" altLang="ja-JP" dirty="0"/>
          </a:p>
          <a:p>
            <a:pPr marL="0" indent="0">
              <a:buNone/>
            </a:pP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81</a:t>
            </a:fld>
            <a:endParaRPr kumimoji="1" lang="ja-JP" altLang="en-US"/>
          </a:p>
        </p:txBody>
      </p:sp>
      <p:grpSp>
        <p:nvGrpSpPr>
          <p:cNvPr id="5" name="グループ化 4"/>
          <p:cNvGrpSpPr/>
          <p:nvPr/>
        </p:nvGrpSpPr>
        <p:grpSpPr>
          <a:xfrm>
            <a:off x="970045" y="2395538"/>
            <a:ext cx="10804359" cy="688491"/>
            <a:chOff x="750486" y="5218824"/>
            <a:chExt cx="6544549" cy="688491"/>
          </a:xfrm>
        </p:grpSpPr>
        <p:sp>
          <p:nvSpPr>
            <p:cNvPr id="6" name="正方形/長方形 6"/>
            <p:cNvSpPr/>
            <p:nvPr/>
          </p:nvSpPr>
          <p:spPr>
            <a:xfrm>
              <a:off x="750486" y="5218824"/>
              <a:ext cx="6064761" cy="688491"/>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7" name="コンテンツ プレースホルダー 2">
              <a:extLst>
                <a:ext uri="{FF2B5EF4-FFF2-40B4-BE49-F238E27FC236}">
                  <a16:creationId xmlns:a16="http://schemas.microsoft.com/office/drawing/2014/main" id="{30BAD038-E27A-41FE-BE71-FC76911225C0}"/>
                </a:ext>
              </a:extLst>
            </p:cNvPr>
            <p:cNvSpPr txBox="1">
              <a:spLocks/>
            </p:cNvSpPr>
            <p:nvPr/>
          </p:nvSpPr>
          <p:spPr>
            <a:xfrm>
              <a:off x="854751" y="5283201"/>
              <a:ext cx="6440284" cy="6241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latin typeface="Tahoma" panose="020B0604030504040204" pitchFamily="34" charset="0"/>
                  <a:cs typeface="Tahoma" panose="020B0604030504040204" pitchFamily="34" charset="0"/>
                </a:rPr>
                <a:t>・・・ </a:t>
              </a:r>
              <a:r>
                <a:rPr lang="en-US" altLang="ja-JP" dirty="0">
                  <a:latin typeface="Tahoma" panose="020B0604030504040204" pitchFamily="34" charset="0"/>
                  <a:ea typeface="Tahoma" panose="020B0604030504040204" pitchFamily="34" charset="0"/>
                  <a:cs typeface="Tahoma" panose="020B0604030504040204" pitchFamily="34" charset="0"/>
                </a:rPr>
                <a:t>WHERE </a:t>
              </a:r>
              <a:r>
                <a:rPr lang="ja-JP" altLang="en-US" dirty="0">
                  <a:latin typeface="Tahoma" panose="020B0604030504040204" pitchFamily="34" charset="0"/>
                  <a:cs typeface="Tahoma" panose="020B0604030504040204" pitchFamily="34" charset="0"/>
                </a:rPr>
                <a:t>カラム名　</a:t>
              </a:r>
              <a:r>
                <a:rPr lang="en-US" altLang="ja-JP" dirty="0">
                  <a:solidFill>
                    <a:srgbClr val="FF0000"/>
                  </a:solidFill>
                  <a:latin typeface="Tahoma" panose="020B0604030504040204" pitchFamily="34" charset="0"/>
                  <a:cs typeface="Tahoma" panose="020B0604030504040204" pitchFamily="34" charset="0"/>
                </a:rPr>
                <a:t>REGEXP</a:t>
              </a:r>
              <a:r>
                <a:rPr lang="en-US" altLang="ja-JP" dirty="0">
                  <a:latin typeface="Tahoma" panose="020B0604030504040204" pitchFamily="34" charset="0"/>
                  <a:cs typeface="Tahoma" panose="020B0604030504040204" pitchFamily="34" charset="0"/>
                </a:rPr>
                <a:t>'</a:t>
              </a:r>
              <a:r>
                <a:rPr lang="ja-JP" altLang="en-US" dirty="0">
                  <a:latin typeface="Tahoma" panose="020B0604030504040204" pitchFamily="34" charset="0"/>
                  <a:cs typeface="Tahoma" panose="020B0604030504040204" pitchFamily="34" charset="0"/>
                </a:rPr>
                <a:t>正規表現記述</a:t>
              </a:r>
              <a:r>
                <a:rPr lang="en-US" altLang="ja-JP" dirty="0">
                  <a:latin typeface="Tahoma" panose="020B0604030504040204" pitchFamily="34" charset="0"/>
                  <a:cs typeface="Tahoma" panose="020B0604030504040204" pitchFamily="34" charset="0"/>
                </a:rPr>
                <a:t>';</a:t>
              </a:r>
              <a:endParaRPr lang="en-US" altLang="ja-JP" dirty="0">
                <a:latin typeface="Tahoma" panose="020B0604030504040204" pitchFamily="34" charset="0"/>
                <a:ea typeface="Tahoma" panose="020B0604030504040204" pitchFamily="34" charset="0"/>
                <a:cs typeface="Tahoma" panose="020B0604030504040204" pitchFamily="34" charset="0"/>
              </a:endParaRPr>
            </a:p>
          </p:txBody>
        </p:sp>
      </p:grpSp>
      <p:sp>
        <p:nvSpPr>
          <p:cNvPr id="8" name="コンテンツ プレースホルダー 2"/>
          <p:cNvSpPr txBox="1">
            <a:spLocks/>
          </p:cNvSpPr>
          <p:nvPr/>
        </p:nvSpPr>
        <p:spPr>
          <a:xfrm>
            <a:off x="592054" y="4105275"/>
            <a:ext cx="11182350" cy="156209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t>携帯電話番号で登録している人を抽出してみよう！！</a:t>
            </a:r>
            <a:endParaRPr lang="en-US" altLang="ja-JP" dirty="0"/>
          </a:p>
          <a:p>
            <a:pPr marL="0" indent="0" algn="r">
              <a:buFont typeface="Arial" panose="020B0604020202020204" pitchFamily="34" charset="0"/>
              <a:buNone/>
            </a:pPr>
            <a:r>
              <a:rPr lang="en-US" altLang="ja-JP" dirty="0"/>
              <a:t>(</a:t>
            </a:r>
            <a:r>
              <a:rPr lang="en-US" altLang="ja-JP" dirty="0" err="1"/>
              <a:t>db_test</a:t>
            </a:r>
            <a:r>
              <a:rPr lang="ja-JP" altLang="en-US" dirty="0"/>
              <a:t>　</a:t>
            </a:r>
            <a:r>
              <a:rPr lang="en-US" altLang="ja-JP" dirty="0"/>
              <a:t>phone</a:t>
            </a:r>
            <a:r>
              <a:rPr lang="ja-JP" altLang="en-US" dirty="0"/>
              <a:t>テーブル</a:t>
            </a:r>
            <a:r>
              <a:rPr lang="en-US" altLang="ja-JP" dirty="0"/>
              <a:t>)</a:t>
            </a:r>
            <a:endParaRPr lang="ja-JP" altLang="en-US" dirty="0"/>
          </a:p>
        </p:txBody>
      </p:sp>
    </p:spTree>
    <p:extLst>
      <p:ext uri="{BB962C8B-B14F-4D97-AF65-F5344CB8AC3E}">
        <p14:creationId xmlns:p14="http://schemas.microsoft.com/office/powerpoint/2010/main" val="108878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抽出データの</a:t>
            </a:r>
            <a:br>
              <a:rPr lang="en-US" altLang="ja-JP" dirty="0">
                <a:ea typeface="Tahoma" panose="020B0604030504040204" pitchFamily="34" charset="0"/>
              </a:rPr>
            </a:br>
            <a:r>
              <a:rPr lang="ja-JP" altLang="en-US" dirty="0"/>
              <a:t>加工 </a:t>
            </a:r>
            <a:endParaRPr kumimoji="1" lang="ja-JP" altLang="en-US" dirty="0"/>
          </a:p>
        </p:txBody>
      </p:sp>
      <p:sp>
        <p:nvSpPr>
          <p:cNvPr id="3" name="サブタイトル 2"/>
          <p:cNvSpPr>
            <a:spLocks noGrp="1"/>
          </p:cNvSpPr>
          <p:nvPr>
            <p:ph type="body" idx="1"/>
          </p:nvPr>
        </p:nvSpPr>
        <p:spPr>
          <a:xfrm>
            <a:off x="3242930" y="5159781"/>
            <a:ext cx="7017488" cy="1324146"/>
          </a:xfrm>
        </p:spPr>
        <p:txBody>
          <a:bodyPr>
            <a:normAutofit fontScale="55000" lnSpcReduction="20000"/>
          </a:bodyPr>
          <a:lstStyle/>
          <a:p>
            <a:r>
              <a:rPr lang="en-US" altLang="ja-JP" sz="3200" dirty="0">
                <a:ea typeface="Tahoma" panose="020B0604030504040204" pitchFamily="34" charset="0"/>
              </a:rPr>
              <a:t>DISTINCT</a:t>
            </a:r>
          </a:p>
          <a:p>
            <a:r>
              <a:rPr lang="en-US" altLang="ja-JP" sz="3200" dirty="0">
                <a:ea typeface="Tahoma" panose="020B0604030504040204" pitchFamily="34" charset="0"/>
              </a:rPr>
              <a:t>ORDER BY</a:t>
            </a:r>
          </a:p>
          <a:p>
            <a:r>
              <a:rPr lang="ja-JP" altLang="en-US" sz="3200" dirty="0"/>
              <a:t>算術演算子</a:t>
            </a:r>
            <a:endParaRPr lang="en-US" altLang="ja-JP" sz="3200" dirty="0"/>
          </a:p>
          <a:p>
            <a:r>
              <a:rPr lang="en-US" altLang="ja-JP" sz="3200" dirty="0">
                <a:ea typeface="Tahoma" panose="020B0604030504040204" pitchFamily="34" charset="0"/>
              </a:rPr>
              <a:t>CASE WHEN</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82</a:t>
            </a:fld>
            <a:endParaRPr kumimoji="1" lang="ja-JP" altLang="en-US"/>
          </a:p>
        </p:txBody>
      </p:sp>
    </p:spTree>
    <p:extLst>
      <p:ext uri="{BB962C8B-B14F-4D97-AF65-F5344CB8AC3E}">
        <p14:creationId xmlns:p14="http://schemas.microsoft.com/office/powerpoint/2010/main" val="20484734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ea typeface="Tahoma" panose="020B0604030504040204" pitchFamily="34" charset="0"/>
              </a:rPr>
              <a:t>DISTINCT</a:t>
            </a:r>
            <a:endParaRPr kumimoji="1" lang="ja-JP" altLang="en-US" dirty="0"/>
          </a:p>
        </p:txBody>
      </p:sp>
      <p:sp>
        <p:nvSpPr>
          <p:cNvPr id="3" name="コンテンツ プレースホルダー 2"/>
          <p:cNvSpPr>
            <a:spLocks noGrp="1"/>
          </p:cNvSpPr>
          <p:nvPr>
            <p:ph idx="1"/>
          </p:nvPr>
        </p:nvSpPr>
        <p:spPr>
          <a:xfrm>
            <a:off x="723900" y="2444751"/>
            <a:ext cx="10744200" cy="685799"/>
          </a:xfrm>
        </p:spPr>
        <p:txBody>
          <a:bodyPr>
            <a:normAutofit fontScale="92500"/>
          </a:bodyPr>
          <a:lstStyle/>
          <a:p>
            <a:pPr marL="0" indent="0">
              <a:buNone/>
            </a:pPr>
            <a:r>
              <a:rPr lang="ja-JP" altLang="en-US" dirty="0"/>
              <a:t>重複行の排除。カラムにあるフィールドの種類を取得できる。</a:t>
            </a:r>
            <a:endParaRPr kumimoji="1" lang="ja-JP" altLang="en-US" dirty="0"/>
          </a:p>
        </p:txBody>
      </p:sp>
      <p:grpSp>
        <p:nvGrpSpPr>
          <p:cNvPr id="5" name="グループ化 4"/>
          <p:cNvGrpSpPr/>
          <p:nvPr/>
        </p:nvGrpSpPr>
        <p:grpSpPr>
          <a:xfrm>
            <a:off x="838201" y="1462088"/>
            <a:ext cx="10515600" cy="688491"/>
            <a:chOff x="612016" y="5218824"/>
            <a:chExt cx="6683019" cy="688491"/>
          </a:xfrm>
        </p:grpSpPr>
        <p:sp>
          <p:nvSpPr>
            <p:cNvPr id="6" name="正方形/長方形 6"/>
            <p:cNvSpPr/>
            <p:nvPr/>
          </p:nvSpPr>
          <p:spPr>
            <a:xfrm>
              <a:off x="612016" y="5218824"/>
              <a:ext cx="6683019" cy="688491"/>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7" name="コンテンツ プレースホルダー 2">
              <a:extLst>
                <a:ext uri="{FF2B5EF4-FFF2-40B4-BE49-F238E27FC236}">
                  <a16:creationId xmlns:a16="http://schemas.microsoft.com/office/drawing/2014/main" id="{30BAD038-E27A-41FE-BE71-FC76911225C0}"/>
                </a:ext>
              </a:extLst>
            </p:cNvPr>
            <p:cNvSpPr txBox="1">
              <a:spLocks/>
            </p:cNvSpPr>
            <p:nvPr/>
          </p:nvSpPr>
          <p:spPr>
            <a:xfrm>
              <a:off x="854751" y="5283201"/>
              <a:ext cx="6440284" cy="6241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SELECT </a:t>
              </a: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DISTINCT </a:t>
              </a:r>
              <a:r>
                <a:rPr lang="ja-JP" altLang="en-US" dirty="0">
                  <a:latin typeface="Tahoma" panose="020B0604030504040204" pitchFamily="34" charset="0"/>
                  <a:cs typeface="Tahoma" panose="020B0604030504040204" pitchFamily="34" charset="0"/>
                </a:rPr>
                <a:t>・・・</a:t>
              </a:r>
              <a:endParaRPr lang="en-US" altLang="ja-JP" dirty="0">
                <a:latin typeface="Tahoma" panose="020B0604030504040204" pitchFamily="34" charset="0"/>
                <a:ea typeface="Tahoma" panose="020B0604030504040204" pitchFamily="34" charset="0"/>
                <a:cs typeface="Tahoma" panose="020B0604030504040204" pitchFamily="34" charset="0"/>
              </a:endParaRPr>
            </a:p>
          </p:txBody>
        </p:sp>
      </p:grpSp>
      <p:pic>
        <p:nvPicPr>
          <p:cNvPr id="8" name="図 7"/>
          <p:cNvPicPr>
            <a:picLocks noChangeAspect="1"/>
          </p:cNvPicPr>
          <p:nvPr/>
        </p:nvPicPr>
        <p:blipFill rotWithShape="1">
          <a:blip r:embed="rId3"/>
          <a:srcRect l="72453" t="36036" r="16193" b="24726"/>
          <a:stretch/>
        </p:blipFill>
        <p:spPr>
          <a:xfrm>
            <a:off x="1546473" y="3424722"/>
            <a:ext cx="1801262" cy="3404220"/>
          </a:xfrm>
          <a:prstGeom prst="rect">
            <a:avLst/>
          </a:prstGeom>
        </p:spPr>
      </p:pic>
      <p:sp>
        <p:nvSpPr>
          <p:cNvPr id="9" name="右矢印 8"/>
          <p:cNvSpPr/>
          <p:nvPr/>
        </p:nvSpPr>
        <p:spPr>
          <a:xfrm>
            <a:off x="3900668" y="4519161"/>
            <a:ext cx="3171463" cy="12153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pic>
        <p:nvPicPr>
          <p:cNvPr id="10" name="図 9"/>
          <p:cNvPicPr>
            <a:picLocks noChangeAspect="1"/>
          </p:cNvPicPr>
          <p:nvPr/>
        </p:nvPicPr>
        <p:blipFill rotWithShape="1">
          <a:blip r:embed="rId4"/>
          <a:srcRect l="73435" t="36954" r="20419" b="44760"/>
          <a:stretch/>
        </p:blipFill>
        <p:spPr>
          <a:xfrm>
            <a:off x="7544039" y="3612161"/>
            <a:ext cx="1976982" cy="3216781"/>
          </a:xfrm>
          <a:prstGeom prst="rect">
            <a:avLst/>
          </a:prstGeom>
        </p:spPr>
      </p:pic>
      <p:sp>
        <p:nvSpPr>
          <p:cNvPr id="11" name="正方形/長方形 6"/>
          <p:cNvSpPr/>
          <p:nvPr/>
        </p:nvSpPr>
        <p:spPr>
          <a:xfrm>
            <a:off x="723900" y="3079299"/>
            <a:ext cx="3675927" cy="345424"/>
          </a:xfrm>
          <a:prstGeom prst="round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latin typeface="Tahoma" panose="020B0604030504040204" pitchFamily="34" charset="0"/>
                <a:ea typeface="Tahoma" panose="020B0604030504040204" pitchFamily="34" charset="0"/>
                <a:cs typeface="Tahoma" panose="020B0604030504040204" pitchFamily="34" charset="0"/>
              </a:rPr>
              <a:t>SELECT job FROM </a:t>
            </a:r>
            <a:r>
              <a:rPr kumimoji="1" lang="en-US" altLang="ja-JP" sz="1600" dirty="0" err="1">
                <a:solidFill>
                  <a:schemeClr val="tx1"/>
                </a:solidFill>
                <a:latin typeface="Tahoma" panose="020B0604030504040204" pitchFamily="34" charset="0"/>
                <a:ea typeface="Tahoma" panose="020B0604030504040204" pitchFamily="34" charset="0"/>
                <a:cs typeface="Tahoma" panose="020B0604030504040204" pitchFamily="34" charset="0"/>
              </a:rPr>
              <a:t>emp</a:t>
            </a:r>
            <a:r>
              <a:rPr kumimoji="1" lang="en-US" altLang="ja-JP" sz="1400" dirty="0">
                <a:solidFill>
                  <a:schemeClr val="tx1"/>
                </a:solidFill>
                <a:latin typeface="Tahoma" panose="020B0604030504040204" pitchFamily="34" charset="0"/>
                <a:ea typeface="Tahoma" panose="020B0604030504040204" pitchFamily="34" charset="0"/>
                <a:cs typeface="Tahoma" panose="020B0604030504040204" pitchFamily="34" charset="0"/>
              </a:rPr>
              <a:t>;</a:t>
            </a:r>
            <a:endParaRPr kumimoji="1" lang="ja-JP" altLang="en-US" sz="14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2" name="正方形/長方形 6"/>
          <p:cNvSpPr/>
          <p:nvPr/>
        </p:nvSpPr>
        <p:spPr>
          <a:xfrm>
            <a:off x="6906710" y="3130550"/>
            <a:ext cx="3675927" cy="345424"/>
          </a:xfrm>
          <a:prstGeom prst="round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latin typeface="Tahoma" panose="020B0604030504040204" pitchFamily="34" charset="0"/>
                <a:ea typeface="Tahoma" panose="020B0604030504040204" pitchFamily="34" charset="0"/>
                <a:cs typeface="Tahoma" panose="020B0604030504040204" pitchFamily="34" charset="0"/>
              </a:rPr>
              <a:t>SELECT </a:t>
            </a:r>
            <a:r>
              <a:rPr kumimoji="1" lang="en-US" altLang="ja-JP" sz="1600" dirty="0">
                <a:solidFill>
                  <a:srgbClr val="FF0000"/>
                </a:solidFill>
                <a:latin typeface="Tahoma" panose="020B0604030504040204" pitchFamily="34" charset="0"/>
                <a:ea typeface="Tahoma" panose="020B0604030504040204" pitchFamily="34" charset="0"/>
                <a:cs typeface="Tahoma" panose="020B0604030504040204" pitchFamily="34" charset="0"/>
              </a:rPr>
              <a:t>DISTINCT</a:t>
            </a:r>
            <a:r>
              <a:rPr kumimoji="1" lang="en-US" altLang="ja-JP" sz="1600" dirty="0">
                <a:solidFill>
                  <a:schemeClr val="tx1"/>
                </a:solidFill>
                <a:latin typeface="Tahoma" panose="020B0604030504040204" pitchFamily="34" charset="0"/>
                <a:ea typeface="Tahoma" panose="020B0604030504040204" pitchFamily="34" charset="0"/>
                <a:cs typeface="Tahoma" panose="020B0604030504040204" pitchFamily="34" charset="0"/>
              </a:rPr>
              <a:t> job FROM </a:t>
            </a:r>
            <a:r>
              <a:rPr kumimoji="1" lang="en-US" altLang="ja-JP" sz="1600" dirty="0" err="1">
                <a:solidFill>
                  <a:schemeClr val="tx1"/>
                </a:solidFill>
                <a:latin typeface="Tahoma" panose="020B0604030504040204" pitchFamily="34" charset="0"/>
                <a:ea typeface="Tahoma" panose="020B0604030504040204" pitchFamily="34" charset="0"/>
                <a:cs typeface="Tahoma" panose="020B0604030504040204" pitchFamily="34" charset="0"/>
              </a:rPr>
              <a:t>emp</a:t>
            </a:r>
            <a:r>
              <a:rPr kumimoji="1" lang="en-US" altLang="ja-JP" sz="1400" dirty="0">
                <a:solidFill>
                  <a:schemeClr val="tx1"/>
                </a:solidFill>
                <a:latin typeface="Tahoma" panose="020B0604030504040204" pitchFamily="34" charset="0"/>
                <a:ea typeface="Tahoma" panose="020B0604030504040204" pitchFamily="34" charset="0"/>
                <a:cs typeface="Tahoma" panose="020B0604030504040204" pitchFamily="34" charset="0"/>
              </a:rPr>
              <a:t>;</a:t>
            </a:r>
            <a:endParaRPr kumimoji="1" lang="ja-JP" altLang="en-US" sz="14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83</a:t>
            </a:fld>
            <a:endParaRPr kumimoji="1" lang="ja-JP" altLang="en-US"/>
          </a:p>
        </p:txBody>
      </p:sp>
    </p:spTree>
    <p:extLst>
      <p:ext uri="{BB962C8B-B14F-4D97-AF65-F5344CB8AC3E}">
        <p14:creationId xmlns:p14="http://schemas.microsoft.com/office/powerpoint/2010/main" val="3485759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P spid="11" grpId="0" animBg="1"/>
      <p:bldP spid="12"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36764E-AA57-4FE2-9094-DA2591F3292C}"/>
              </a:ext>
            </a:extLst>
          </p:cNvPr>
          <p:cNvSpPr>
            <a:spLocks noGrp="1"/>
          </p:cNvSpPr>
          <p:nvPr>
            <p:ph type="title"/>
          </p:nvPr>
        </p:nvSpPr>
        <p:spPr/>
        <p:txBody>
          <a:bodyPr/>
          <a:lstStyle/>
          <a:p>
            <a:r>
              <a:rPr kumimoji="1" lang="en-US" altLang="ja-JP" dirty="0">
                <a:ea typeface="Tahoma" panose="020B0604030504040204" pitchFamily="34" charset="0"/>
              </a:rPr>
              <a:t>ORDER BY</a:t>
            </a:r>
            <a:endParaRPr kumimoji="1" lang="ja-JP" altLang="en-US" dirty="0"/>
          </a:p>
        </p:txBody>
      </p:sp>
      <p:sp>
        <p:nvSpPr>
          <p:cNvPr id="3" name="コンテンツ プレースホルダー 2">
            <a:extLst>
              <a:ext uri="{FF2B5EF4-FFF2-40B4-BE49-F238E27FC236}">
                <a16:creationId xmlns:a16="http://schemas.microsoft.com/office/drawing/2014/main" id="{A46AE0D1-2474-486E-A633-11196928344D}"/>
              </a:ext>
            </a:extLst>
          </p:cNvPr>
          <p:cNvSpPr>
            <a:spLocks noGrp="1"/>
          </p:cNvSpPr>
          <p:nvPr>
            <p:ph idx="1"/>
          </p:nvPr>
        </p:nvSpPr>
        <p:spPr>
          <a:xfrm>
            <a:off x="838200" y="3423476"/>
            <a:ext cx="10515600" cy="624114"/>
          </a:xfrm>
        </p:spPr>
        <p:txBody>
          <a:bodyPr>
            <a:normAutofit/>
          </a:bodyPr>
          <a:lstStyle/>
          <a:p>
            <a:pPr marL="0" indent="0">
              <a:buNone/>
            </a:pPr>
            <a:r>
              <a:rPr kumimoji="1" lang="ja-JP" altLang="en-US" sz="3200" dirty="0"/>
              <a:t>指定したカラムの値を基準に検索結果を並び替えて取得</a:t>
            </a:r>
          </a:p>
        </p:txBody>
      </p:sp>
      <p:grpSp>
        <p:nvGrpSpPr>
          <p:cNvPr id="4" name="グループ化 3">
            <a:extLst>
              <a:ext uri="{FF2B5EF4-FFF2-40B4-BE49-F238E27FC236}">
                <a16:creationId xmlns:a16="http://schemas.microsoft.com/office/drawing/2014/main" id="{3F06C5AC-D4E0-4A33-BE17-C499B11CA977}"/>
              </a:ext>
            </a:extLst>
          </p:cNvPr>
          <p:cNvGrpSpPr/>
          <p:nvPr/>
        </p:nvGrpSpPr>
        <p:grpSpPr>
          <a:xfrm>
            <a:off x="838200" y="1717999"/>
            <a:ext cx="10515600" cy="688491"/>
            <a:chOff x="612016" y="5218824"/>
            <a:chExt cx="6683019" cy="688491"/>
          </a:xfrm>
        </p:grpSpPr>
        <p:sp>
          <p:nvSpPr>
            <p:cNvPr id="5" name="正方形/長方形 6">
              <a:extLst>
                <a:ext uri="{FF2B5EF4-FFF2-40B4-BE49-F238E27FC236}">
                  <a16:creationId xmlns:a16="http://schemas.microsoft.com/office/drawing/2014/main" id="{A9375CA3-9265-47C6-BBAB-15A4DB632A0F}"/>
                </a:ext>
              </a:extLst>
            </p:cNvPr>
            <p:cNvSpPr/>
            <p:nvPr/>
          </p:nvSpPr>
          <p:spPr>
            <a:xfrm>
              <a:off x="612016" y="5218824"/>
              <a:ext cx="6683019" cy="688491"/>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6" name="コンテンツ プレースホルダー 2">
              <a:extLst>
                <a:ext uri="{FF2B5EF4-FFF2-40B4-BE49-F238E27FC236}">
                  <a16:creationId xmlns:a16="http://schemas.microsoft.com/office/drawing/2014/main" id="{D708A287-28F9-44D6-892F-9FA68B17E5CC}"/>
                </a:ext>
              </a:extLst>
            </p:cNvPr>
            <p:cNvSpPr txBox="1">
              <a:spLocks/>
            </p:cNvSpPr>
            <p:nvPr/>
          </p:nvSpPr>
          <p:spPr>
            <a:xfrm>
              <a:off x="854751" y="5283201"/>
              <a:ext cx="6440284" cy="6241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latin typeface="Tahoma" panose="020B0604030504040204" pitchFamily="34" charset="0"/>
                  <a:cs typeface="Tahoma" panose="020B0604030504040204" pitchFamily="34" charset="0"/>
                </a:rPr>
                <a:t>・・・ </a:t>
              </a: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ORDER BY </a:t>
              </a:r>
              <a:r>
                <a:rPr lang="ja-JP" altLang="en-US" dirty="0">
                  <a:latin typeface="Tahoma" panose="020B0604030504040204" pitchFamily="34" charset="0"/>
                  <a:cs typeface="Tahoma" panose="020B0604030504040204" pitchFamily="34" charset="0"/>
                </a:rPr>
                <a:t>カラム名 並び順</a:t>
              </a:r>
              <a:r>
                <a:rPr lang="en-US" altLang="ja-JP" dirty="0">
                  <a:latin typeface="Tahoma" panose="020B0604030504040204" pitchFamily="34" charset="0"/>
                  <a:ea typeface="Tahoma" panose="020B0604030504040204" pitchFamily="34" charset="0"/>
                  <a:cs typeface="Tahoma" panose="020B0604030504040204" pitchFamily="34" charset="0"/>
                </a:rPr>
                <a:t>;</a:t>
              </a:r>
            </a:p>
          </p:txBody>
        </p:sp>
      </p:grpSp>
      <p:sp>
        <p:nvSpPr>
          <p:cNvPr id="9" name="コンテンツ プレースホルダー 2">
            <a:extLst>
              <a:ext uri="{FF2B5EF4-FFF2-40B4-BE49-F238E27FC236}">
                <a16:creationId xmlns:a16="http://schemas.microsoft.com/office/drawing/2014/main" id="{DA01EDB3-5F23-4E19-99BB-55A802E915E5}"/>
              </a:ext>
            </a:extLst>
          </p:cNvPr>
          <p:cNvSpPr txBox="1">
            <a:spLocks/>
          </p:cNvSpPr>
          <p:nvPr/>
        </p:nvSpPr>
        <p:spPr>
          <a:xfrm>
            <a:off x="838200" y="5064575"/>
            <a:ext cx="10515600" cy="15686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3200" dirty="0">
                <a:latin typeface="Tahoma" panose="020B0604030504040204" pitchFamily="34" charset="0"/>
                <a:cs typeface="Tahoma" panose="020B0604030504040204" pitchFamily="34" charset="0"/>
              </a:rPr>
              <a:t>「並び順」は昇順</a:t>
            </a:r>
            <a:r>
              <a:rPr lang="en-US" altLang="ja-JP" sz="3200" dirty="0">
                <a:latin typeface="Tahoma" panose="020B0604030504040204" pitchFamily="34" charset="0"/>
                <a:ea typeface="Tahoma" panose="020B0604030504040204" pitchFamily="34" charset="0"/>
                <a:cs typeface="Tahoma" panose="020B0604030504040204" pitchFamily="34" charset="0"/>
              </a:rPr>
              <a:t>/</a:t>
            </a:r>
            <a:r>
              <a:rPr lang="ja-JP" altLang="en-US" sz="3200" dirty="0">
                <a:latin typeface="Tahoma" panose="020B0604030504040204" pitchFamily="34" charset="0"/>
                <a:cs typeface="Tahoma" panose="020B0604030504040204" pitchFamily="34" charset="0"/>
              </a:rPr>
              <a:t>降順のどちらかを記述</a:t>
            </a:r>
          </a:p>
        </p:txBody>
      </p:sp>
      <p:sp>
        <p:nvSpPr>
          <p:cNvPr id="7" name="スライド番号プレースホルダー 6"/>
          <p:cNvSpPr>
            <a:spLocks noGrp="1"/>
          </p:cNvSpPr>
          <p:nvPr>
            <p:ph type="sldNum" sz="quarter" idx="12"/>
          </p:nvPr>
        </p:nvSpPr>
        <p:spPr/>
        <p:txBody>
          <a:bodyPr/>
          <a:lstStyle/>
          <a:p>
            <a:fld id="{5A94AD81-C81A-455B-A87B-15031EE15849}" type="slidenum">
              <a:rPr kumimoji="1" lang="ja-JP" altLang="en-US" smtClean="0"/>
              <a:t>84</a:t>
            </a:fld>
            <a:endParaRPr kumimoji="1" lang="ja-JP" altLang="en-US"/>
          </a:p>
        </p:txBody>
      </p:sp>
      <mc:AlternateContent xmlns:mc="http://schemas.openxmlformats.org/markup-compatibility/2006" xmlns:p14="http://schemas.microsoft.com/office/powerpoint/2010/main">
        <mc:Choice Requires="p14">
          <p:contentPart p14:bwMode="auto" r:id="rId2">
            <p14:nvContentPartPr>
              <p14:cNvPr id="8" name="インク 7">
                <a:extLst>
                  <a:ext uri="{FF2B5EF4-FFF2-40B4-BE49-F238E27FC236}">
                    <a16:creationId xmlns:a16="http://schemas.microsoft.com/office/drawing/2014/main" id="{C1F1FA31-651E-4890-BC27-D111A2DF0F12}"/>
                  </a:ext>
                </a:extLst>
              </p14:cNvPr>
              <p14:cNvContentPartPr/>
              <p14:nvPr/>
            </p14:nvContentPartPr>
            <p14:xfrm>
              <a:off x="2791800" y="5537160"/>
              <a:ext cx="2259000" cy="460080"/>
            </p14:xfrm>
          </p:contentPart>
        </mc:Choice>
        <mc:Fallback xmlns="">
          <p:pic>
            <p:nvPicPr>
              <p:cNvPr id="8" name="インク 7">
                <a:extLst>
                  <a:ext uri="{FF2B5EF4-FFF2-40B4-BE49-F238E27FC236}">
                    <a16:creationId xmlns:a16="http://schemas.microsoft.com/office/drawing/2014/main" id="{C1F1FA31-651E-4890-BC27-D111A2DF0F12}"/>
                  </a:ext>
                </a:extLst>
              </p:cNvPr>
              <p:cNvPicPr/>
              <p:nvPr/>
            </p:nvPicPr>
            <p:blipFill>
              <a:blip r:embed="rId3"/>
              <a:stretch>
                <a:fillRect/>
              </a:stretch>
            </p:blipFill>
            <p:spPr>
              <a:xfrm>
                <a:off x="2782440" y="5527800"/>
                <a:ext cx="2277720" cy="478800"/>
              </a:xfrm>
              <a:prstGeom prst="rect">
                <a:avLst/>
              </a:prstGeom>
            </p:spPr>
          </p:pic>
        </mc:Fallback>
      </mc:AlternateContent>
    </p:spTree>
    <p:extLst>
      <p:ext uri="{BB962C8B-B14F-4D97-AF65-F5344CB8AC3E}">
        <p14:creationId xmlns:p14="http://schemas.microsoft.com/office/powerpoint/2010/main" val="4280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7538C4-12B6-4ABB-99A2-2930A6C8FD65}"/>
              </a:ext>
            </a:extLst>
          </p:cNvPr>
          <p:cNvSpPr>
            <a:spLocks noGrp="1"/>
          </p:cNvSpPr>
          <p:nvPr>
            <p:ph type="title"/>
          </p:nvPr>
        </p:nvSpPr>
        <p:spPr/>
        <p:txBody>
          <a:bodyPr/>
          <a:lstStyle/>
          <a:p>
            <a:r>
              <a:rPr kumimoji="1" lang="en-US" altLang="ja-JP" dirty="0">
                <a:ea typeface="Tahoma" panose="020B0604030504040204" pitchFamily="34" charset="0"/>
              </a:rPr>
              <a:t>ORDER BY </a:t>
            </a:r>
            <a:r>
              <a:rPr kumimoji="1" lang="ja-JP" altLang="en-US" dirty="0"/>
              <a:t>並び順</a:t>
            </a:r>
          </a:p>
        </p:txBody>
      </p:sp>
      <p:sp>
        <p:nvSpPr>
          <p:cNvPr id="11" name="コンテンツ プレースホルダー 2">
            <a:extLst>
              <a:ext uri="{FF2B5EF4-FFF2-40B4-BE49-F238E27FC236}">
                <a16:creationId xmlns:a16="http://schemas.microsoft.com/office/drawing/2014/main" id="{A46AE0D1-2474-486E-A633-11196928344D}"/>
              </a:ext>
            </a:extLst>
          </p:cNvPr>
          <p:cNvSpPr>
            <a:spLocks noGrp="1"/>
          </p:cNvSpPr>
          <p:nvPr>
            <p:ph idx="1"/>
          </p:nvPr>
        </p:nvSpPr>
        <p:spPr>
          <a:xfrm>
            <a:off x="8735290" y="1816407"/>
            <a:ext cx="1026226" cy="482655"/>
          </a:xfrm>
        </p:spPr>
        <p:txBody>
          <a:bodyPr>
            <a:normAutofit fontScale="85000" lnSpcReduction="20000"/>
          </a:bodyPr>
          <a:lstStyle/>
          <a:p>
            <a:pPr marL="0" indent="0">
              <a:buNone/>
            </a:pPr>
            <a:r>
              <a:rPr lang="ja-JP" altLang="en-US" sz="3200" dirty="0">
                <a:solidFill>
                  <a:srgbClr val="FF0000"/>
                </a:solidFill>
              </a:rPr>
              <a:t>昇順</a:t>
            </a:r>
            <a:endParaRPr kumimoji="1" lang="ja-JP" altLang="en-US" sz="3200" dirty="0">
              <a:solidFill>
                <a:srgbClr val="FF0000"/>
              </a:solidFill>
            </a:endParaRPr>
          </a:p>
        </p:txBody>
      </p:sp>
      <p:sp>
        <p:nvSpPr>
          <p:cNvPr id="4" name="正方形/長方形 6">
            <a:extLst>
              <a:ext uri="{FF2B5EF4-FFF2-40B4-BE49-F238E27FC236}">
                <a16:creationId xmlns:a16="http://schemas.microsoft.com/office/drawing/2014/main" id="{02E0FD84-3ED5-4CB2-8C9D-6D697FEC77FB}"/>
              </a:ext>
            </a:extLst>
          </p:cNvPr>
          <p:cNvSpPr/>
          <p:nvPr/>
        </p:nvSpPr>
        <p:spPr>
          <a:xfrm>
            <a:off x="838200" y="1816407"/>
            <a:ext cx="7574280" cy="482655"/>
          </a:xfrm>
          <a:prstGeom prst="round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dirty="0">
                <a:solidFill>
                  <a:schemeClr val="tx1"/>
                </a:solidFill>
                <a:latin typeface="Tahoma" panose="020B0604030504040204" pitchFamily="34" charset="0"/>
                <a:ea typeface="Tahoma" panose="020B0604030504040204" pitchFamily="34" charset="0"/>
                <a:cs typeface="Tahoma" panose="020B0604030504040204" pitchFamily="34" charset="0"/>
              </a:rPr>
              <a:t>SELECT </a:t>
            </a:r>
            <a:r>
              <a:rPr kumimoji="1" lang="en-US" altLang="ja-JP" sz="2000" dirty="0" err="1">
                <a:solidFill>
                  <a:schemeClr val="tx1"/>
                </a:solidFill>
                <a:latin typeface="Tahoma" panose="020B0604030504040204" pitchFamily="34" charset="0"/>
                <a:ea typeface="Tahoma" panose="020B0604030504040204" pitchFamily="34" charset="0"/>
                <a:cs typeface="Tahoma" panose="020B0604030504040204" pitchFamily="34" charset="0"/>
              </a:rPr>
              <a:t>empno,ename</a:t>
            </a:r>
            <a:r>
              <a:rPr kumimoji="1" lang="en-US" altLang="ja-JP" sz="2000" dirty="0">
                <a:solidFill>
                  <a:schemeClr val="tx1"/>
                </a:solidFill>
                <a:latin typeface="Tahoma" panose="020B0604030504040204" pitchFamily="34" charset="0"/>
                <a:ea typeface="Tahoma" panose="020B0604030504040204" pitchFamily="34" charset="0"/>
                <a:cs typeface="Tahoma" panose="020B0604030504040204" pitchFamily="34" charset="0"/>
              </a:rPr>
              <a:t> FROM emp ORDER BY </a:t>
            </a:r>
            <a:r>
              <a:rPr kumimoji="1" lang="en-US" altLang="ja-JP" sz="2000" dirty="0" err="1">
                <a:solidFill>
                  <a:schemeClr val="tx1"/>
                </a:solidFill>
                <a:latin typeface="Tahoma" panose="020B0604030504040204" pitchFamily="34" charset="0"/>
                <a:ea typeface="Tahoma" panose="020B0604030504040204" pitchFamily="34" charset="0"/>
                <a:cs typeface="Tahoma" panose="020B0604030504040204" pitchFamily="34" charset="0"/>
              </a:rPr>
              <a:t>empno</a:t>
            </a:r>
            <a:r>
              <a:rPr kumimoji="1" lang="en-US" altLang="ja-JP"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kumimoji="1" lang="en-US" altLang="ja-JP" sz="2000" dirty="0">
                <a:solidFill>
                  <a:srgbClr val="FF0000"/>
                </a:solidFill>
                <a:latin typeface="Tahoma" panose="020B0604030504040204" pitchFamily="34" charset="0"/>
                <a:ea typeface="Tahoma" panose="020B0604030504040204" pitchFamily="34" charset="0"/>
                <a:cs typeface="Tahoma" panose="020B0604030504040204" pitchFamily="34" charset="0"/>
              </a:rPr>
              <a:t>ASC</a:t>
            </a:r>
            <a:r>
              <a:rPr kumimoji="1" lang="en-US" altLang="ja-JP" dirty="0">
                <a:solidFill>
                  <a:schemeClr val="tx1"/>
                </a:solidFill>
                <a:latin typeface="Tahoma" panose="020B0604030504040204" pitchFamily="34" charset="0"/>
                <a:ea typeface="Tahoma" panose="020B0604030504040204" pitchFamily="34" charset="0"/>
                <a:cs typeface="Tahoma" panose="020B0604030504040204" pitchFamily="34" charset="0"/>
              </a:rPr>
              <a:t>;</a:t>
            </a:r>
            <a:endParaRPr kumimoji="1" lang="ja-JP" altLang="en-US"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8" name="正方形/長方形 6">
            <a:extLst>
              <a:ext uri="{FF2B5EF4-FFF2-40B4-BE49-F238E27FC236}">
                <a16:creationId xmlns:a16="http://schemas.microsoft.com/office/drawing/2014/main" id="{F7325360-2111-43BB-8469-0EE2305659DA}"/>
              </a:ext>
            </a:extLst>
          </p:cNvPr>
          <p:cNvSpPr/>
          <p:nvPr/>
        </p:nvSpPr>
        <p:spPr>
          <a:xfrm>
            <a:off x="838199" y="4317611"/>
            <a:ext cx="7574281" cy="482655"/>
          </a:xfrm>
          <a:prstGeom prst="round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dirty="0">
                <a:solidFill>
                  <a:schemeClr val="tx1"/>
                </a:solidFill>
                <a:latin typeface="Tahoma" panose="020B0604030504040204" pitchFamily="34" charset="0"/>
                <a:ea typeface="Tahoma" panose="020B0604030504040204" pitchFamily="34" charset="0"/>
                <a:cs typeface="Tahoma" panose="020B0604030504040204" pitchFamily="34" charset="0"/>
              </a:rPr>
              <a:t>SELECT </a:t>
            </a:r>
            <a:r>
              <a:rPr kumimoji="1" lang="en-US" altLang="ja-JP" sz="2000" dirty="0" err="1">
                <a:solidFill>
                  <a:schemeClr val="tx1"/>
                </a:solidFill>
                <a:latin typeface="Tahoma" panose="020B0604030504040204" pitchFamily="34" charset="0"/>
                <a:ea typeface="Tahoma" panose="020B0604030504040204" pitchFamily="34" charset="0"/>
                <a:cs typeface="Tahoma" panose="020B0604030504040204" pitchFamily="34" charset="0"/>
              </a:rPr>
              <a:t>empno,ename</a:t>
            </a:r>
            <a:r>
              <a:rPr kumimoji="1" lang="en-US" altLang="ja-JP" sz="2000" dirty="0">
                <a:solidFill>
                  <a:schemeClr val="tx1"/>
                </a:solidFill>
                <a:latin typeface="Tahoma" panose="020B0604030504040204" pitchFamily="34" charset="0"/>
                <a:ea typeface="Tahoma" panose="020B0604030504040204" pitchFamily="34" charset="0"/>
                <a:cs typeface="Tahoma" panose="020B0604030504040204" pitchFamily="34" charset="0"/>
              </a:rPr>
              <a:t> FROM emp ORDER BY </a:t>
            </a:r>
            <a:r>
              <a:rPr kumimoji="1" lang="en-US" altLang="ja-JP" sz="2000" dirty="0" err="1">
                <a:solidFill>
                  <a:schemeClr val="tx1"/>
                </a:solidFill>
                <a:latin typeface="Tahoma" panose="020B0604030504040204" pitchFamily="34" charset="0"/>
                <a:ea typeface="Tahoma" panose="020B0604030504040204" pitchFamily="34" charset="0"/>
                <a:cs typeface="Tahoma" panose="020B0604030504040204" pitchFamily="34" charset="0"/>
              </a:rPr>
              <a:t>empno</a:t>
            </a:r>
            <a:r>
              <a:rPr kumimoji="1" lang="en-US" altLang="ja-JP"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kumimoji="1" lang="en-US" altLang="ja-JP" sz="2000" dirty="0">
                <a:solidFill>
                  <a:srgbClr val="0070C0"/>
                </a:solidFill>
                <a:latin typeface="Tahoma" panose="020B0604030504040204" pitchFamily="34" charset="0"/>
                <a:ea typeface="Tahoma" panose="020B0604030504040204" pitchFamily="34" charset="0"/>
                <a:cs typeface="Tahoma" panose="020B0604030504040204" pitchFamily="34" charset="0"/>
              </a:rPr>
              <a:t>DESC</a:t>
            </a:r>
            <a:r>
              <a:rPr kumimoji="1" lang="en-US" altLang="ja-JP" dirty="0">
                <a:solidFill>
                  <a:schemeClr val="tx1"/>
                </a:solidFill>
                <a:latin typeface="Tahoma" panose="020B0604030504040204" pitchFamily="34" charset="0"/>
                <a:ea typeface="Tahoma" panose="020B0604030504040204" pitchFamily="34" charset="0"/>
                <a:cs typeface="Tahoma" panose="020B0604030504040204" pitchFamily="34" charset="0"/>
              </a:rPr>
              <a:t>;</a:t>
            </a:r>
            <a:endParaRPr kumimoji="1" lang="ja-JP" altLang="en-US"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p:txBody>
      </p:sp>
      <p:pic>
        <p:nvPicPr>
          <p:cNvPr id="3" name="図 2"/>
          <p:cNvPicPr>
            <a:picLocks noChangeAspect="1"/>
          </p:cNvPicPr>
          <p:nvPr/>
        </p:nvPicPr>
        <p:blipFill rotWithShape="1">
          <a:blip r:embed="rId2"/>
          <a:srcRect l="59062" t="36784" r="7596" b="50675"/>
          <a:stretch/>
        </p:blipFill>
        <p:spPr>
          <a:xfrm>
            <a:off x="925831" y="2424780"/>
            <a:ext cx="7475219" cy="1537619"/>
          </a:xfrm>
          <a:prstGeom prst="rect">
            <a:avLst/>
          </a:prstGeom>
        </p:spPr>
      </p:pic>
      <p:pic>
        <p:nvPicPr>
          <p:cNvPr id="5" name="図 4"/>
          <p:cNvPicPr>
            <a:picLocks noChangeAspect="1"/>
          </p:cNvPicPr>
          <p:nvPr/>
        </p:nvPicPr>
        <p:blipFill rotWithShape="1">
          <a:blip r:embed="rId3"/>
          <a:srcRect l="58908" t="37238" r="7497" b="50000"/>
          <a:stretch/>
        </p:blipFill>
        <p:spPr>
          <a:xfrm>
            <a:off x="891540" y="4925985"/>
            <a:ext cx="7543800" cy="1567156"/>
          </a:xfrm>
          <a:prstGeom prst="rect">
            <a:avLst/>
          </a:prstGeom>
        </p:spPr>
      </p:pic>
      <p:sp>
        <p:nvSpPr>
          <p:cNvPr id="6" name="テキスト ボックス 5"/>
          <p:cNvSpPr txBox="1"/>
          <p:nvPr/>
        </p:nvSpPr>
        <p:spPr>
          <a:xfrm>
            <a:off x="4394506" y="3938605"/>
            <a:ext cx="461665" cy="358261"/>
          </a:xfrm>
          <a:prstGeom prst="rect">
            <a:avLst/>
          </a:prstGeom>
          <a:noFill/>
        </p:spPr>
        <p:txBody>
          <a:bodyPr vert="eaVert" wrap="square" rtlCol="0">
            <a:spAutoFit/>
          </a:bodyPr>
          <a:lstStyle/>
          <a:p>
            <a:r>
              <a:rPr kumimoji="1" lang="en-US" altLang="ja-JP" dirty="0">
                <a:latin typeface="Tahoma" panose="020B0604030504040204" pitchFamily="34" charset="0"/>
                <a:ea typeface="Tahoma" panose="020B0604030504040204" pitchFamily="34" charset="0"/>
                <a:cs typeface="Tahoma" panose="020B0604030504040204" pitchFamily="34" charset="0"/>
              </a:rPr>
              <a:t>…</a:t>
            </a:r>
            <a:endParaRPr kumimoji="1" lang="ja-JP" altLang="en-US" dirty="0">
              <a:latin typeface="Tahoma" panose="020B0604030504040204" pitchFamily="34" charset="0"/>
              <a:cs typeface="Tahoma" panose="020B0604030504040204" pitchFamily="34" charset="0"/>
            </a:endParaRPr>
          </a:p>
        </p:txBody>
      </p:sp>
      <p:sp>
        <p:nvSpPr>
          <p:cNvPr id="9" name="テキスト ボックス 8"/>
          <p:cNvSpPr txBox="1"/>
          <p:nvPr/>
        </p:nvSpPr>
        <p:spPr>
          <a:xfrm>
            <a:off x="4432607" y="6499739"/>
            <a:ext cx="461665" cy="358261"/>
          </a:xfrm>
          <a:prstGeom prst="rect">
            <a:avLst/>
          </a:prstGeom>
          <a:noFill/>
        </p:spPr>
        <p:txBody>
          <a:bodyPr vert="eaVert" wrap="square" rtlCol="0">
            <a:spAutoFit/>
          </a:bodyPr>
          <a:lstStyle/>
          <a:p>
            <a:r>
              <a:rPr kumimoji="1" lang="en-US" altLang="ja-JP" dirty="0">
                <a:latin typeface="Tahoma" panose="020B0604030504040204" pitchFamily="34" charset="0"/>
                <a:ea typeface="Tahoma" panose="020B0604030504040204" pitchFamily="34" charset="0"/>
                <a:cs typeface="Tahoma" panose="020B0604030504040204" pitchFamily="34" charset="0"/>
              </a:rPr>
              <a:t>…</a:t>
            </a:r>
            <a:endParaRPr kumimoji="1" lang="ja-JP" altLang="en-US" dirty="0">
              <a:latin typeface="Tahoma" panose="020B0604030504040204" pitchFamily="34" charset="0"/>
              <a:cs typeface="Tahoma" panose="020B0604030504040204" pitchFamily="34" charset="0"/>
            </a:endParaRPr>
          </a:p>
        </p:txBody>
      </p:sp>
      <p:sp>
        <p:nvSpPr>
          <p:cNvPr id="12" name="コンテンツ プレースホルダー 2">
            <a:extLst>
              <a:ext uri="{FF2B5EF4-FFF2-40B4-BE49-F238E27FC236}">
                <a16:creationId xmlns:a16="http://schemas.microsoft.com/office/drawing/2014/main" id="{A46AE0D1-2474-486E-A633-11196928344D}"/>
              </a:ext>
            </a:extLst>
          </p:cNvPr>
          <p:cNvSpPr txBox="1">
            <a:spLocks/>
          </p:cNvSpPr>
          <p:nvPr/>
        </p:nvSpPr>
        <p:spPr>
          <a:xfrm>
            <a:off x="8735290" y="4347002"/>
            <a:ext cx="1026226" cy="5034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3200" dirty="0">
                <a:solidFill>
                  <a:srgbClr val="0070C0"/>
                </a:solidFill>
                <a:latin typeface="Tahoma" panose="020B0604030504040204" pitchFamily="34" charset="0"/>
                <a:cs typeface="Tahoma" panose="020B0604030504040204" pitchFamily="34" charset="0"/>
              </a:rPr>
              <a:t>降順</a:t>
            </a:r>
          </a:p>
        </p:txBody>
      </p:sp>
      <p:sp>
        <p:nvSpPr>
          <p:cNvPr id="7" name="スライド番号プレースホルダー 6"/>
          <p:cNvSpPr>
            <a:spLocks noGrp="1"/>
          </p:cNvSpPr>
          <p:nvPr>
            <p:ph type="sldNum" sz="quarter" idx="12"/>
          </p:nvPr>
        </p:nvSpPr>
        <p:spPr/>
        <p:txBody>
          <a:bodyPr/>
          <a:lstStyle/>
          <a:p>
            <a:fld id="{5A94AD81-C81A-455B-A87B-15031EE15849}" type="slidenum">
              <a:rPr kumimoji="1" lang="ja-JP" altLang="en-US" smtClean="0"/>
              <a:t>85</a:t>
            </a:fld>
            <a:endParaRPr kumimoji="1" lang="ja-JP" altLang="en-US"/>
          </a:p>
        </p:txBody>
      </p:sp>
      <mc:AlternateContent xmlns:mc="http://schemas.openxmlformats.org/markup-compatibility/2006" xmlns:p14="http://schemas.microsoft.com/office/powerpoint/2010/main">
        <mc:Choice Requires="p14">
          <p:contentPart p14:bwMode="auto" r:id="rId4">
            <p14:nvContentPartPr>
              <p14:cNvPr id="10" name="インク 9">
                <a:extLst>
                  <a:ext uri="{FF2B5EF4-FFF2-40B4-BE49-F238E27FC236}">
                    <a16:creationId xmlns:a16="http://schemas.microsoft.com/office/drawing/2014/main" id="{A84EC36A-D5E2-4320-B031-ABC5F61C485B}"/>
                  </a:ext>
                </a:extLst>
              </p14:cNvPr>
              <p14:cNvContentPartPr/>
              <p14:nvPr/>
            </p14:nvContentPartPr>
            <p14:xfrm>
              <a:off x="4552920" y="1269000"/>
              <a:ext cx="3778200" cy="977400"/>
            </p14:xfrm>
          </p:contentPart>
        </mc:Choice>
        <mc:Fallback xmlns="">
          <p:pic>
            <p:nvPicPr>
              <p:cNvPr id="10" name="インク 9">
                <a:extLst>
                  <a:ext uri="{FF2B5EF4-FFF2-40B4-BE49-F238E27FC236}">
                    <a16:creationId xmlns:a16="http://schemas.microsoft.com/office/drawing/2014/main" id="{A84EC36A-D5E2-4320-B031-ABC5F61C485B}"/>
                  </a:ext>
                </a:extLst>
              </p:cNvPr>
              <p:cNvPicPr/>
              <p:nvPr/>
            </p:nvPicPr>
            <p:blipFill>
              <a:blip r:embed="rId5"/>
              <a:stretch>
                <a:fillRect/>
              </a:stretch>
            </p:blipFill>
            <p:spPr>
              <a:xfrm>
                <a:off x="4543560" y="1259640"/>
                <a:ext cx="3796920" cy="996120"/>
              </a:xfrm>
              <a:prstGeom prst="rect">
                <a:avLst/>
              </a:prstGeom>
            </p:spPr>
          </p:pic>
        </mc:Fallback>
      </mc:AlternateContent>
    </p:spTree>
    <p:extLst>
      <p:ext uri="{BB962C8B-B14F-4D97-AF65-F5344CB8AC3E}">
        <p14:creationId xmlns:p14="http://schemas.microsoft.com/office/powerpoint/2010/main" val="144187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animEffect transition="in" filter="fade">
                                      <p:cBhvr>
                                        <p:cTn id="15" dur="500"/>
                                        <p:tgtEl>
                                          <p:spTgt spid="11">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4" grpId="0" animBg="1"/>
      <p:bldP spid="8" grpId="0" animBg="1"/>
      <p:bldP spid="6" grpId="0"/>
      <p:bldP spid="9" grpId="0"/>
      <p:bldP spid="1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53434C-DC23-4199-AD2B-0A8473227553}"/>
              </a:ext>
            </a:extLst>
          </p:cNvPr>
          <p:cNvSpPr>
            <a:spLocks noGrp="1"/>
          </p:cNvSpPr>
          <p:nvPr>
            <p:ph type="title"/>
          </p:nvPr>
        </p:nvSpPr>
        <p:spPr/>
        <p:txBody>
          <a:bodyPr/>
          <a:lstStyle/>
          <a:p>
            <a:r>
              <a:rPr kumimoji="1" lang="ja-JP" altLang="en-US" dirty="0"/>
              <a:t>複数列基準の並び替え</a:t>
            </a:r>
          </a:p>
        </p:txBody>
      </p:sp>
      <p:graphicFrame>
        <p:nvGraphicFramePr>
          <p:cNvPr id="8" name="コンテンツ プレースホルダー 7">
            <a:extLst>
              <a:ext uri="{FF2B5EF4-FFF2-40B4-BE49-F238E27FC236}">
                <a16:creationId xmlns:a16="http://schemas.microsoft.com/office/drawing/2014/main" id="{6C7F31B3-C4AF-4389-B250-B245E0EDE812}"/>
              </a:ext>
            </a:extLst>
          </p:cNvPr>
          <p:cNvGraphicFramePr>
            <a:graphicFrameLocks noGrp="1"/>
          </p:cNvGraphicFramePr>
          <p:nvPr>
            <p:ph idx="1"/>
            <p:extLst>
              <p:ext uri="{D42A27DB-BD31-4B8C-83A1-F6EECF244321}">
                <p14:modId xmlns:p14="http://schemas.microsoft.com/office/powerpoint/2010/main" val="3062935859"/>
              </p:ext>
            </p:extLst>
          </p:nvPr>
        </p:nvGraphicFramePr>
        <p:xfrm>
          <a:off x="950324" y="3239453"/>
          <a:ext cx="1544682" cy="2225040"/>
        </p:xfrm>
        <a:graphic>
          <a:graphicData uri="http://schemas.openxmlformats.org/drawingml/2006/table">
            <a:tbl>
              <a:tblPr firstRow="1" bandRow="1">
                <a:tableStyleId>{5C22544A-7EE6-4342-B048-85BDC9FD1C3A}</a:tableStyleId>
              </a:tblPr>
              <a:tblGrid>
                <a:gridCol w="493955">
                  <a:extLst>
                    <a:ext uri="{9D8B030D-6E8A-4147-A177-3AD203B41FA5}">
                      <a16:colId xmlns:a16="http://schemas.microsoft.com/office/drawing/2014/main" val="4093253610"/>
                    </a:ext>
                  </a:extLst>
                </a:gridCol>
                <a:gridCol w="1050727">
                  <a:extLst>
                    <a:ext uri="{9D8B030D-6E8A-4147-A177-3AD203B41FA5}">
                      <a16:colId xmlns:a16="http://schemas.microsoft.com/office/drawing/2014/main" val="3449369690"/>
                    </a:ext>
                  </a:extLst>
                </a:gridCol>
              </a:tblGrid>
              <a:tr h="370840">
                <a:tc>
                  <a:txBody>
                    <a:bodyPr/>
                    <a:lstStyle/>
                    <a:p>
                      <a:pPr algn="ctr"/>
                      <a:r>
                        <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rPr>
                        <a:t>月</a:t>
                      </a:r>
                    </a:p>
                  </a:txBody>
                  <a:tcPr/>
                </a:tc>
                <a:tc>
                  <a:txBody>
                    <a:bodyPr/>
                    <a:lstStyle/>
                    <a:p>
                      <a:pPr algn="ctr"/>
                      <a:r>
                        <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rPr>
                        <a:t>名前</a:t>
                      </a:r>
                    </a:p>
                  </a:txBody>
                  <a:tcPr/>
                </a:tc>
                <a:extLst>
                  <a:ext uri="{0D108BD9-81ED-4DB2-BD59-A6C34878D82A}">
                    <a16:rowId xmlns:a16="http://schemas.microsoft.com/office/drawing/2014/main" val="3792978516"/>
                  </a:ext>
                </a:extLst>
              </a:tr>
              <a:tr h="370840">
                <a:tc>
                  <a:txBody>
                    <a:bodyPr/>
                    <a:lstStyle/>
                    <a:p>
                      <a:pPr algn="ctr"/>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4</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tc>
                <a:tc>
                  <a:txBody>
                    <a:bodyPr/>
                    <a:lstStyle/>
                    <a:p>
                      <a:pPr algn="ctr"/>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WARIO</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tc>
                <a:extLst>
                  <a:ext uri="{0D108BD9-81ED-4DB2-BD59-A6C34878D82A}">
                    <a16:rowId xmlns:a16="http://schemas.microsoft.com/office/drawing/2014/main" val="4159191914"/>
                  </a:ext>
                </a:extLst>
              </a:tr>
              <a:tr h="370840">
                <a:tc>
                  <a:txBody>
                    <a:bodyPr/>
                    <a:lstStyle/>
                    <a:p>
                      <a:pPr algn="ctr"/>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6</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tc>
                <a:tc>
                  <a:txBody>
                    <a:bodyPr/>
                    <a:lstStyle/>
                    <a:p>
                      <a:pPr algn="ctr"/>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ALLEN</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tc>
                <a:extLst>
                  <a:ext uri="{0D108BD9-81ED-4DB2-BD59-A6C34878D82A}">
                    <a16:rowId xmlns:a16="http://schemas.microsoft.com/office/drawing/2014/main" val="1574724134"/>
                  </a:ext>
                </a:extLst>
              </a:tr>
              <a:tr h="370840">
                <a:tc>
                  <a:txBody>
                    <a:bodyPr/>
                    <a:lstStyle/>
                    <a:p>
                      <a:pPr algn="ctr"/>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5</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tc>
                <a:tc>
                  <a:txBody>
                    <a:bodyPr/>
                    <a:lstStyle/>
                    <a:p>
                      <a:pPr algn="ctr"/>
                      <a:r>
                        <a:rPr kumimoji="1" lang="en-US" altLang="ja-JP" sz="1800" b="0" i="0" kern="1200" dirty="0">
                          <a:solidFill>
                            <a:schemeClr val="dk1"/>
                          </a:solidFill>
                          <a:effectLst/>
                          <a:latin typeface="UD デジタル 教科書体 NK-R" panose="02020400000000000000" pitchFamily="18" charset="-128"/>
                          <a:ea typeface="UD デジタル 教科書体 NK-R" panose="02020400000000000000" pitchFamily="18" charset="-128"/>
                          <a:cs typeface="+mn-cs"/>
                        </a:rPr>
                        <a:t>BRAVO</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tc>
                <a:extLst>
                  <a:ext uri="{0D108BD9-81ED-4DB2-BD59-A6C34878D82A}">
                    <a16:rowId xmlns:a16="http://schemas.microsoft.com/office/drawing/2014/main" val="3805304242"/>
                  </a:ext>
                </a:extLst>
              </a:tr>
              <a:tr h="370840">
                <a:tc>
                  <a:txBody>
                    <a:bodyPr/>
                    <a:lstStyle/>
                    <a:p>
                      <a:pPr algn="ctr"/>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4</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tc>
                <a:tc>
                  <a:txBody>
                    <a:bodyPr/>
                    <a:lstStyle/>
                    <a:p>
                      <a:pPr algn="ctr"/>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MARIO</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tc>
                <a:extLst>
                  <a:ext uri="{0D108BD9-81ED-4DB2-BD59-A6C34878D82A}">
                    <a16:rowId xmlns:a16="http://schemas.microsoft.com/office/drawing/2014/main" val="1544556969"/>
                  </a:ext>
                </a:extLst>
              </a:tr>
              <a:tr h="370840">
                <a:tc>
                  <a:txBody>
                    <a:bodyPr/>
                    <a:lstStyle/>
                    <a:p>
                      <a:pPr algn="ctr"/>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4</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tc>
                <a:tc>
                  <a:txBody>
                    <a:bodyPr/>
                    <a:lstStyle/>
                    <a:p>
                      <a:pPr algn="ctr"/>
                      <a:r>
                        <a:rPr kumimoji="1" lang="en-US" altLang="ja-JP" sz="1800" b="0" i="0" kern="1200" dirty="0">
                          <a:solidFill>
                            <a:schemeClr val="dk1"/>
                          </a:solidFill>
                          <a:effectLst/>
                          <a:latin typeface="UD デジタル 教科書体 NK-R" panose="02020400000000000000" pitchFamily="18" charset="-128"/>
                          <a:ea typeface="UD デジタル 教科書体 NK-R" panose="02020400000000000000" pitchFamily="18" charset="-128"/>
                          <a:cs typeface="+mn-cs"/>
                        </a:rPr>
                        <a:t>DELTA</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tc>
                <a:extLst>
                  <a:ext uri="{0D108BD9-81ED-4DB2-BD59-A6C34878D82A}">
                    <a16:rowId xmlns:a16="http://schemas.microsoft.com/office/drawing/2014/main" val="4133974293"/>
                  </a:ext>
                </a:extLst>
              </a:tr>
            </a:tbl>
          </a:graphicData>
        </a:graphic>
      </p:graphicFrame>
      <p:grpSp>
        <p:nvGrpSpPr>
          <p:cNvPr id="5" name="グループ化 4">
            <a:extLst>
              <a:ext uri="{FF2B5EF4-FFF2-40B4-BE49-F238E27FC236}">
                <a16:creationId xmlns:a16="http://schemas.microsoft.com/office/drawing/2014/main" id="{BE4B6704-75E6-4916-BF47-B3D3C54B194B}"/>
              </a:ext>
            </a:extLst>
          </p:cNvPr>
          <p:cNvGrpSpPr/>
          <p:nvPr/>
        </p:nvGrpSpPr>
        <p:grpSpPr>
          <a:xfrm>
            <a:off x="950325" y="1690688"/>
            <a:ext cx="9855177" cy="688491"/>
            <a:chOff x="612017" y="5218824"/>
            <a:chExt cx="5895299" cy="688491"/>
          </a:xfrm>
        </p:grpSpPr>
        <p:sp>
          <p:nvSpPr>
            <p:cNvPr id="6" name="正方形/長方形 6">
              <a:extLst>
                <a:ext uri="{FF2B5EF4-FFF2-40B4-BE49-F238E27FC236}">
                  <a16:creationId xmlns:a16="http://schemas.microsoft.com/office/drawing/2014/main" id="{4BFC47BA-E0B0-453C-AE7F-964D5ADCFA08}"/>
                </a:ext>
              </a:extLst>
            </p:cNvPr>
            <p:cNvSpPr/>
            <p:nvPr/>
          </p:nvSpPr>
          <p:spPr>
            <a:xfrm>
              <a:off x="612017" y="5218824"/>
              <a:ext cx="5895299" cy="688491"/>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ahoma" panose="020B0604030504040204" pitchFamily="34" charset="0"/>
                <a:cs typeface="Tahoma" panose="020B0604030504040204" pitchFamily="34" charset="0"/>
              </a:endParaRPr>
            </a:p>
          </p:txBody>
        </p:sp>
        <p:sp>
          <p:nvSpPr>
            <p:cNvPr id="7" name="コンテンツ プレースホルダー 2">
              <a:extLst>
                <a:ext uri="{FF2B5EF4-FFF2-40B4-BE49-F238E27FC236}">
                  <a16:creationId xmlns:a16="http://schemas.microsoft.com/office/drawing/2014/main" id="{A9926672-6E3A-4D29-8F90-4D0B5B827D01}"/>
                </a:ext>
              </a:extLst>
            </p:cNvPr>
            <p:cNvSpPr txBox="1">
              <a:spLocks/>
            </p:cNvSpPr>
            <p:nvPr/>
          </p:nvSpPr>
          <p:spPr>
            <a:xfrm>
              <a:off x="854751" y="5283201"/>
              <a:ext cx="5652564" cy="62411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latin typeface="Tahoma" panose="020B0604030504040204" pitchFamily="34" charset="0"/>
                  <a:cs typeface="Tahoma" panose="020B0604030504040204" pitchFamily="34" charset="0"/>
                </a:rPr>
                <a:t>・・・ </a:t>
              </a:r>
              <a:r>
                <a:rPr lang="en-US" altLang="ja-JP" dirty="0">
                  <a:latin typeface="Tahoma" panose="020B0604030504040204" pitchFamily="34" charset="0"/>
                  <a:ea typeface="Tahoma" panose="020B0604030504040204" pitchFamily="34" charset="0"/>
                  <a:cs typeface="Tahoma" panose="020B0604030504040204" pitchFamily="34" charset="0"/>
                </a:rPr>
                <a:t>ORDER BY </a:t>
              </a:r>
              <a:r>
                <a:rPr lang="ja-JP" altLang="en-US" dirty="0">
                  <a:latin typeface="Tahoma" panose="020B0604030504040204" pitchFamily="34" charset="0"/>
                  <a:cs typeface="Tahoma" panose="020B0604030504040204" pitchFamily="34" charset="0"/>
                </a:rPr>
                <a:t>カラム名 並び順</a:t>
              </a: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ja-JP" altLang="en-US" dirty="0">
                  <a:solidFill>
                    <a:srgbClr val="FF0000"/>
                  </a:solidFill>
                  <a:latin typeface="Tahoma" panose="020B0604030504040204" pitchFamily="34" charset="0"/>
                  <a:cs typeface="Tahoma" panose="020B0604030504040204" pitchFamily="34" charset="0"/>
                </a:rPr>
                <a:t>カラム名 並び順</a:t>
              </a:r>
              <a:r>
                <a:rPr lang="en-US" altLang="ja-JP" dirty="0">
                  <a:latin typeface="Tahoma" panose="020B0604030504040204" pitchFamily="34" charset="0"/>
                  <a:ea typeface="Tahoma" panose="020B0604030504040204" pitchFamily="34" charset="0"/>
                  <a:cs typeface="Tahoma" panose="020B0604030504040204" pitchFamily="34" charset="0"/>
                </a:rPr>
                <a:t>;</a:t>
              </a:r>
            </a:p>
          </p:txBody>
        </p:sp>
      </p:grpSp>
      <p:sp>
        <p:nvSpPr>
          <p:cNvPr id="9" name="矢印: 右 8">
            <a:extLst>
              <a:ext uri="{FF2B5EF4-FFF2-40B4-BE49-F238E27FC236}">
                <a16:creationId xmlns:a16="http://schemas.microsoft.com/office/drawing/2014/main" id="{A4C6C903-2A84-4065-8644-AC26E9B6DECA}"/>
              </a:ext>
            </a:extLst>
          </p:cNvPr>
          <p:cNvSpPr/>
          <p:nvPr/>
        </p:nvSpPr>
        <p:spPr>
          <a:xfrm>
            <a:off x="2696705" y="4039916"/>
            <a:ext cx="1363851" cy="6241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10" name="正方形/長方形 6">
            <a:extLst>
              <a:ext uri="{FF2B5EF4-FFF2-40B4-BE49-F238E27FC236}">
                <a16:creationId xmlns:a16="http://schemas.microsoft.com/office/drawing/2014/main" id="{9046C304-4944-4732-974E-9F28A26763BE}"/>
              </a:ext>
            </a:extLst>
          </p:cNvPr>
          <p:cNvSpPr/>
          <p:nvPr/>
        </p:nvSpPr>
        <p:spPr>
          <a:xfrm>
            <a:off x="3522170" y="2599292"/>
            <a:ext cx="2967923" cy="482655"/>
          </a:xfrm>
          <a:prstGeom prst="round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0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a:t>
            </a:r>
            <a:r>
              <a:rPr kumimoji="1" lang="en-US" altLang="ja-JP" sz="2000" dirty="0">
                <a:solidFill>
                  <a:schemeClr val="tx1"/>
                </a:solidFill>
                <a:latin typeface="Tahoma" panose="020B0604030504040204" pitchFamily="34" charset="0"/>
                <a:ea typeface="Tahoma" panose="020B0604030504040204" pitchFamily="34" charset="0"/>
                <a:cs typeface="Tahoma" panose="020B0604030504040204" pitchFamily="34" charset="0"/>
              </a:rPr>
              <a:t>ORDER BY </a:t>
            </a:r>
            <a:r>
              <a:rPr kumimoji="1" lang="ja-JP" altLang="en-US" sz="20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月 </a:t>
            </a:r>
            <a:r>
              <a:rPr kumimoji="1" lang="en-US" altLang="ja-JP" sz="2000" dirty="0">
                <a:solidFill>
                  <a:schemeClr val="tx1"/>
                </a:solidFill>
                <a:latin typeface="Tahoma" panose="020B0604030504040204" pitchFamily="34" charset="0"/>
                <a:ea typeface="Tahoma" panose="020B0604030504040204" pitchFamily="34" charset="0"/>
                <a:cs typeface="Tahoma" panose="020B0604030504040204" pitchFamily="34" charset="0"/>
              </a:rPr>
              <a:t>ASC</a:t>
            </a:r>
            <a:endParaRPr kumimoji="1" lang="ja-JP" altLang="en-US"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p:txBody>
      </p:sp>
      <p:graphicFrame>
        <p:nvGraphicFramePr>
          <p:cNvPr id="11" name="コンテンツ プレースホルダー 7">
            <a:extLst>
              <a:ext uri="{FF2B5EF4-FFF2-40B4-BE49-F238E27FC236}">
                <a16:creationId xmlns:a16="http://schemas.microsoft.com/office/drawing/2014/main" id="{C01857E7-7A48-4F89-A354-2DCDBBB7721D}"/>
              </a:ext>
            </a:extLst>
          </p:cNvPr>
          <p:cNvGraphicFramePr>
            <a:graphicFrameLocks/>
          </p:cNvGraphicFramePr>
          <p:nvPr>
            <p:extLst>
              <p:ext uri="{D42A27DB-BD31-4B8C-83A1-F6EECF244321}">
                <p14:modId xmlns:p14="http://schemas.microsoft.com/office/powerpoint/2010/main" val="1210213451"/>
              </p:ext>
            </p:extLst>
          </p:nvPr>
        </p:nvGraphicFramePr>
        <p:xfrm>
          <a:off x="4233790" y="3239453"/>
          <a:ext cx="1544682" cy="2225040"/>
        </p:xfrm>
        <a:graphic>
          <a:graphicData uri="http://schemas.openxmlformats.org/drawingml/2006/table">
            <a:tbl>
              <a:tblPr firstRow="1" bandRow="1">
                <a:tableStyleId>{5C22544A-7EE6-4342-B048-85BDC9FD1C3A}</a:tableStyleId>
              </a:tblPr>
              <a:tblGrid>
                <a:gridCol w="493955">
                  <a:extLst>
                    <a:ext uri="{9D8B030D-6E8A-4147-A177-3AD203B41FA5}">
                      <a16:colId xmlns:a16="http://schemas.microsoft.com/office/drawing/2014/main" val="4093253610"/>
                    </a:ext>
                  </a:extLst>
                </a:gridCol>
                <a:gridCol w="1050727">
                  <a:extLst>
                    <a:ext uri="{9D8B030D-6E8A-4147-A177-3AD203B41FA5}">
                      <a16:colId xmlns:a16="http://schemas.microsoft.com/office/drawing/2014/main" val="3449369690"/>
                    </a:ext>
                  </a:extLst>
                </a:gridCol>
              </a:tblGrid>
              <a:tr h="370840">
                <a:tc>
                  <a:txBody>
                    <a:bodyPr/>
                    <a:lstStyle/>
                    <a:p>
                      <a:pPr algn="ctr"/>
                      <a:r>
                        <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rPr>
                        <a:t>月</a:t>
                      </a:r>
                    </a:p>
                  </a:txBody>
                  <a:tcPr/>
                </a:tc>
                <a:tc>
                  <a:txBody>
                    <a:bodyPr/>
                    <a:lstStyle/>
                    <a:p>
                      <a:pPr algn="ctr"/>
                      <a:r>
                        <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rPr>
                        <a:t>名前</a:t>
                      </a:r>
                    </a:p>
                  </a:txBody>
                  <a:tcPr/>
                </a:tc>
                <a:extLst>
                  <a:ext uri="{0D108BD9-81ED-4DB2-BD59-A6C34878D82A}">
                    <a16:rowId xmlns:a16="http://schemas.microsoft.com/office/drawing/2014/main" val="3792978516"/>
                  </a:ext>
                </a:extLst>
              </a:tr>
              <a:tr h="370840">
                <a:tc>
                  <a:txBody>
                    <a:bodyPr/>
                    <a:lstStyle/>
                    <a:p>
                      <a:pPr algn="ctr"/>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4</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tc>
                <a:tc>
                  <a:txBody>
                    <a:bodyPr/>
                    <a:lstStyle/>
                    <a:p>
                      <a:pPr algn="ctr"/>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WARIO</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tc>
                <a:extLst>
                  <a:ext uri="{0D108BD9-81ED-4DB2-BD59-A6C34878D82A}">
                    <a16:rowId xmlns:a16="http://schemas.microsoft.com/office/drawing/2014/main" val="4159191914"/>
                  </a:ext>
                </a:extLst>
              </a:tr>
              <a:tr h="370840">
                <a:tc>
                  <a:txBody>
                    <a:bodyPr/>
                    <a:lstStyle/>
                    <a:p>
                      <a:pPr algn="ctr"/>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4</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tc>
                <a:tc>
                  <a:txBody>
                    <a:bodyPr/>
                    <a:lstStyle/>
                    <a:p>
                      <a:pPr algn="ctr"/>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MARIO</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tc>
                <a:extLst>
                  <a:ext uri="{0D108BD9-81ED-4DB2-BD59-A6C34878D82A}">
                    <a16:rowId xmlns:a16="http://schemas.microsoft.com/office/drawing/2014/main" val="1574724134"/>
                  </a:ext>
                </a:extLst>
              </a:tr>
              <a:tr h="370840">
                <a:tc>
                  <a:txBody>
                    <a:bodyPr/>
                    <a:lstStyle/>
                    <a:p>
                      <a:pPr algn="ctr"/>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4</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tc>
                <a:tc>
                  <a:txBody>
                    <a:bodyPr/>
                    <a:lstStyle/>
                    <a:p>
                      <a:pPr algn="ctr"/>
                      <a:r>
                        <a:rPr kumimoji="1" lang="en-US" altLang="ja-JP" sz="1800" b="0" i="0" kern="1200" dirty="0">
                          <a:solidFill>
                            <a:schemeClr val="dk1"/>
                          </a:solidFill>
                          <a:effectLst/>
                          <a:latin typeface="UD デジタル 教科書体 NK-R" panose="02020400000000000000" pitchFamily="18" charset="-128"/>
                          <a:ea typeface="UD デジタル 教科書体 NK-R" panose="02020400000000000000" pitchFamily="18" charset="-128"/>
                          <a:cs typeface="+mn-cs"/>
                        </a:rPr>
                        <a:t>DELTA</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tc>
                <a:extLst>
                  <a:ext uri="{0D108BD9-81ED-4DB2-BD59-A6C34878D82A}">
                    <a16:rowId xmlns:a16="http://schemas.microsoft.com/office/drawing/2014/main" val="3805304242"/>
                  </a:ext>
                </a:extLst>
              </a:tr>
              <a:tr h="370840">
                <a:tc>
                  <a:txBody>
                    <a:bodyPr/>
                    <a:lstStyle/>
                    <a:p>
                      <a:pPr algn="ctr"/>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5</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tc>
                <a:tc>
                  <a:txBody>
                    <a:bodyPr/>
                    <a:lstStyle/>
                    <a:p>
                      <a:pPr algn="ctr"/>
                      <a:r>
                        <a:rPr kumimoji="1" lang="en-US" altLang="ja-JP" sz="1800" b="0" i="0" kern="1200" dirty="0">
                          <a:solidFill>
                            <a:schemeClr val="dk1"/>
                          </a:solidFill>
                          <a:effectLst/>
                          <a:latin typeface="UD デジタル 教科書体 NK-R" panose="02020400000000000000" pitchFamily="18" charset="-128"/>
                          <a:ea typeface="UD デジタル 教科書体 NK-R" panose="02020400000000000000" pitchFamily="18" charset="-128"/>
                          <a:cs typeface="+mn-cs"/>
                        </a:rPr>
                        <a:t>BRAVO</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tc>
                <a:extLst>
                  <a:ext uri="{0D108BD9-81ED-4DB2-BD59-A6C34878D82A}">
                    <a16:rowId xmlns:a16="http://schemas.microsoft.com/office/drawing/2014/main" val="1544556969"/>
                  </a:ext>
                </a:extLst>
              </a:tr>
              <a:tr h="370840">
                <a:tc>
                  <a:txBody>
                    <a:bodyPr/>
                    <a:lstStyle/>
                    <a:p>
                      <a:pPr algn="ctr"/>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6</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tc>
                <a:tc>
                  <a:txBody>
                    <a:bodyPr/>
                    <a:lstStyle/>
                    <a:p>
                      <a:pPr algn="ctr"/>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ALLEN</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tc>
                <a:extLst>
                  <a:ext uri="{0D108BD9-81ED-4DB2-BD59-A6C34878D82A}">
                    <a16:rowId xmlns:a16="http://schemas.microsoft.com/office/drawing/2014/main" val="4133974293"/>
                  </a:ext>
                </a:extLst>
              </a:tr>
            </a:tbl>
          </a:graphicData>
        </a:graphic>
      </p:graphicFrame>
      <p:sp>
        <p:nvSpPr>
          <p:cNvPr id="12" name="正方形/長方形 6">
            <a:extLst>
              <a:ext uri="{FF2B5EF4-FFF2-40B4-BE49-F238E27FC236}">
                <a16:creationId xmlns:a16="http://schemas.microsoft.com/office/drawing/2014/main" id="{8D886AA4-E9E5-4986-A157-9E82494D2643}"/>
              </a:ext>
            </a:extLst>
          </p:cNvPr>
          <p:cNvSpPr/>
          <p:nvPr/>
        </p:nvSpPr>
        <p:spPr>
          <a:xfrm>
            <a:off x="8262068" y="2599292"/>
            <a:ext cx="2090799" cy="482655"/>
          </a:xfrm>
          <a:prstGeom prst="round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0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a:t>
            </a:r>
            <a:r>
              <a:rPr lang="en-US" altLang="ja-JP"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ja-JP" altLang="en-US" sz="20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名前 </a:t>
            </a:r>
            <a:r>
              <a:rPr lang="en-US" altLang="ja-JP" sz="2000" dirty="0">
                <a:solidFill>
                  <a:schemeClr val="tx1"/>
                </a:solidFill>
                <a:latin typeface="Tahoma" panose="020B0604030504040204" pitchFamily="34" charset="0"/>
                <a:ea typeface="Tahoma" panose="020B0604030504040204" pitchFamily="34" charset="0"/>
                <a:cs typeface="Tahoma" panose="020B0604030504040204" pitchFamily="34" charset="0"/>
              </a:rPr>
              <a:t>ASC;</a:t>
            </a:r>
            <a:endParaRPr kumimoji="1" lang="ja-JP" altLang="en-US"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p:txBody>
      </p:sp>
      <p:graphicFrame>
        <p:nvGraphicFramePr>
          <p:cNvPr id="13" name="コンテンツ プレースホルダー 7">
            <a:extLst>
              <a:ext uri="{FF2B5EF4-FFF2-40B4-BE49-F238E27FC236}">
                <a16:creationId xmlns:a16="http://schemas.microsoft.com/office/drawing/2014/main" id="{795CEA7E-E09C-4B87-BD56-F02B2274FC92}"/>
              </a:ext>
            </a:extLst>
          </p:cNvPr>
          <p:cNvGraphicFramePr>
            <a:graphicFrameLocks/>
          </p:cNvGraphicFramePr>
          <p:nvPr>
            <p:extLst>
              <p:ext uri="{D42A27DB-BD31-4B8C-83A1-F6EECF244321}">
                <p14:modId xmlns:p14="http://schemas.microsoft.com/office/powerpoint/2010/main" val="2065573566"/>
              </p:ext>
            </p:extLst>
          </p:nvPr>
        </p:nvGraphicFramePr>
        <p:xfrm>
          <a:off x="8535126" y="3239453"/>
          <a:ext cx="1544682" cy="2225040"/>
        </p:xfrm>
        <a:graphic>
          <a:graphicData uri="http://schemas.openxmlformats.org/drawingml/2006/table">
            <a:tbl>
              <a:tblPr firstRow="1" bandRow="1">
                <a:tableStyleId>{5C22544A-7EE6-4342-B048-85BDC9FD1C3A}</a:tableStyleId>
              </a:tblPr>
              <a:tblGrid>
                <a:gridCol w="493955">
                  <a:extLst>
                    <a:ext uri="{9D8B030D-6E8A-4147-A177-3AD203B41FA5}">
                      <a16:colId xmlns:a16="http://schemas.microsoft.com/office/drawing/2014/main" val="4093253610"/>
                    </a:ext>
                  </a:extLst>
                </a:gridCol>
                <a:gridCol w="1050727">
                  <a:extLst>
                    <a:ext uri="{9D8B030D-6E8A-4147-A177-3AD203B41FA5}">
                      <a16:colId xmlns:a16="http://schemas.microsoft.com/office/drawing/2014/main" val="3449369690"/>
                    </a:ext>
                  </a:extLst>
                </a:gridCol>
              </a:tblGrid>
              <a:tr h="370840">
                <a:tc>
                  <a:txBody>
                    <a:bodyPr/>
                    <a:lstStyle/>
                    <a:p>
                      <a:pPr algn="ctr"/>
                      <a:r>
                        <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rPr>
                        <a:t>月</a:t>
                      </a:r>
                    </a:p>
                  </a:txBody>
                  <a:tcPr/>
                </a:tc>
                <a:tc>
                  <a:txBody>
                    <a:bodyPr/>
                    <a:lstStyle/>
                    <a:p>
                      <a:pPr algn="ctr"/>
                      <a:r>
                        <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rPr>
                        <a:t>名前</a:t>
                      </a:r>
                    </a:p>
                  </a:txBody>
                  <a:tcPr/>
                </a:tc>
                <a:extLst>
                  <a:ext uri="{0D108BD9-81ED-4DB2-BD59-A6C34878D82A}">
                    <a16:rowId xmlns:a16="http://schemas.microsoft.com/office/drawing/2014/main" val="3792978516"/>
                  </a:ext>
                </a:extLst>
              </a:tr>
              <a:tr h="370840">
                <a:tc>
                  <a:txBody>
                    <a:bodyPr/>
                    <a:lstStyle/>
                    <a:p>
                      <a:pPr algn="ctr"/>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4</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tc>
                <a:tc>
                  <a:txBody>
                    <a:bodyPr/>
                    <a:lstStyle/>
                    <a:p>
                      <a:pPr algn="ctr"/>
                      <a:r>
                        <a:rPr kumimoji="1" lang="en-US" altLang="ja-JP" sz="1800" b="0" i="0" kern="1200" dirty="0">
                          <a:solidFill>
                            <a:schemeClr val="dk1"/>
                          </a:solidFill>
                          <a:effectLst/>
                          <a:latin typeface="UD デジタル 教科書体 NK-R" panose="02020400000000000000" pitchFamily="18" charset="-128"/>
                          <a:ea typeface="UD デジタル 教科書体 NK-R" panose="02020400000000000000" pitchFamily="18" charset="-128"/>
                          <a:cs typeface="+mn-cs"/>
                        </a:rPr>
                        <a:t>DELTA</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tc>
                <a:extLst>
                  <a:ext uri="{0D108BD9-81ED-4DB2-BD59-A6C34878D82A}">
                    <a16:rowId xmlns:a16="http://schemas.microsoft.com/office/drawing/2014/main" val="4159191914"/>
                  </a:ext>
                </a:extLst>
              </a:tr>
              <a:tr h="370840">
                <a:tc>
                  <a:txBody>
                    <a:bodyPr/>
                    <a:lstStyle/>
                    <a:p>
                      <a:pPr algn="ctr"/>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4</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tc>
                <a:tc>
                  <a:txBody>
                    <a:bodyPr/>
                    <a:lstStyle/>
                    <a:p>
                      <a:pPr algn="ctr"/>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MARIO</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tc>
                <a:extLst>
                  <a:ext uri="{0D108BD9-81ED-4DB2-BD59-A6C34878D82A}">
                    <a16:rowId xmlns:a16="http://schemas.microsoft.com/office/drawing/2014/main" val="1574724134"/>
                  </a:ext>
                </a:extLst>
              </a:tr>
              <a:tr h="370840">
                <a:tc>
                  <a:txBody>
                    <a:bodyPr/>
                    <a:lstStyle/>
                    <a:p>
                      <a:pPr algn="ctr"/>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4</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tc>
                <a:tc>
                  <a:txBody>
                    <a:bodyPr/>
                    <a:lstStyle/>
                    <a:p>
                      <a:pPr algn="ctr"/>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WARIO</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tc>
                <a:extLst>
                  <a:ext uri="{0D108BD9-81ED-4DB2-BD59-A6C34878D82A}">
                    <a16:rowId xmlns:a16="http://schemas.microsoft.com/office/drawing/2014/main" val="3805304242"/>
                  </a:ext>
                </a:extLst>
              </a:tr>
              <a:tr h="370840">
                <a:tc>
                  <a:txBody>
                    <a:bodyPr/>
                    <a:lstStyle/>
                    <a:p>
                      <a:pPr algn="ctr"/>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5</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tc>
                <a:tc>
                  <a:txBody>
                    <a:bodyPr/>
                    <a:lstStyle/>
                    <a:p>
                      <a:pPr algn="ctr"/>
                      <a:r>
                        <a:rPr kumimoji="1" lang="en-US" altLang="ja-JP" sz="1800" b="0" i="0" kern="1200" dirty="0">
                          <a:solidFill>
                            <a:schemeClr val="dk1"/>
                          </a:solidFill>
                          <a:effectLst/>
                          <a:latin typeface="UD デジタル 教科書体 NK-R" panose="02020400000000000000" pitchFamily="18" charset="-128"/>
                          <a:ea typeface="UD デジタル 教科書体 NK-R" panose="02020400000000000000" pitchFamily="18" charset="-128"/>
                          <a:cs typeface="+mn-cs"/>
                        </a:rPr>
                        <a:t>BRAVO</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tc>
                <a:extLst>
                  <a:ext uri="{0D108BD9-81ED-4DB2-BD59-A6C34878D82A}">
                    <a16:rowId xmlns:a16="http://schemas.microsoft.com/office/drawing/2014/main" val="1544556969"/>
                  </a:ext>
                </a:extLst>
              </a:tr>
              <a:tr h="370840">
                <a:tc>
                  <a:txBody>
                    <a:bodyPr/>
                    <a:lstStyle/>
                    <a:p>
                      <a:pPr algn="ctr"/>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6</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tc>
                <a:tc>
                  <a:txBody>
                    <a:bodyPr/>
                    <a:lstStyle/>
                    <a:p>
                      <a:pPr algn="ctr"/>
                      <a:r>
                        <a:rPr kumimoji="1" lang="en-US" altLang="ja-JP" dirty="0">
                          <a:solidFill>
                            <a:schemeClr val="tx1"/>
                          </a:solidFill>
                          <a:latin typeface="UD デジタル 教科書体 NK-R" panose="02020400000000000000" pitchFamily="18" charset="-128"/>
                          <a:ea typeface="UD デジタル 教科書体 NK-R" panose="02020400000000000000" pitchFamily="18" charset="-128"/>
                        </a:rPr>
                        <a:t>ALLEN</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a:txBody>
                  <a:tcPr/>
                </a:tc>
                <a:extLst>
                  <a:ext uri="{0D108BD9-81ED-4DB2-BD59-A6C34878D82A}">
                    <a16:rowId xmlns:a16="http://schemas.microsoft.com/office/drawing/2014/main" val="4133974293"/>
                  </a:ext>
                </a:extLst>
              </a:tr>
            </a:tbl>
          </a:graphicData>
        </a:graphic>
      </p:graphicFrame>
      <p:sp>
        <p:nvSpPr>
          <p:cNvPr id="14" name="矢印: 右 13">
            <a:extLst>
              <a:ext uri="{FF2B5EF4-FFF2-40B4-BE49-F238E27FC236}">
                <a16:creationId xmlns:a16="http://schemas.microsoft.com/office/drawing/2014/main" id="{7E9E1F11-D8DF-4276-932B-21AD5AD77A7C}"/>
              </a:ext>
            </a:extLst>
          </p:cNvPr>
          <p:cNvSpPr/>
          <p:nvPr/>
        </p:nvSpPr>
        <p:spPr>
          <a:xfrm>
            <a:off x="6096000" y="4039916"/>
            <a:ext cx="2166067" cy="6241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15" name="吹き出し: 四角形 14">
            <a:extLst>
              <a:ext uri="{FF2B5EF4-FFF2-40B4-BE49-F238E27FC236}">
                <a16:creationId xmlns:a16="http://schemas.microsoft.com/office/drawing/2014/main" id="{507671FA-46CE-466F-B4F4-95B323F2637E}"/>
              </a:ext>
            </a:extLst>
          </p:cNvPr>
          <p:cNvSpPr/>
          <p:nvPr/>
        </p:nvSpPr>
        <p:spPr>
          <a:xfrm>
            <a:off x="2623268" y="5767647"/>
            <a:ext cx="1610521" cy="624114"/>
          </a:xfrm>
          <a:prstGeom prst="wedgeRectCallout">
            <a:avLst>
              <a:gd name="adj1" fmla="val 50810"/>
              <a:gd name="adj2" fmla="val -164056"/>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月で並び替え</a:t>
            </a:r>
            <a:endParaRPr kumimoji="1" lang="ja-JP" altLang="en-US"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6" name="吹き出し: 四角形 15">
            <a:extLst>
              <a:ext uri="{FF2B5EF4-FFF2-40B4-BE49-F238E27FC236}">
                <a16:creationId xmlns:a16="http://schemas.microsoft.com/office/drawing/2014/main" id="{34F46B1A-8BD1-49C6-883C-92783276073A}"/>
              </a:ext>
            </a:extLst>
          </p:cNvPr>
          <p:cNvSpPr/>
          <p:nvPr/>
        </p:nvSpPr>
        <p:spPr>
          <a:xfrm>
            <a:off x="6080801" y="5767647"/>
            <a:ext cx="2967923" cy="624113"/>
          </a:xfrm>
          <a:prstGeom prst="wedgeRectCallout">
            <a:avLst>
              <a:gd name="adj1" fmla="val 33586"/>
              <a:gd name="adj2" fmla="val -283253"/>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同じ月内は名前で並び替え</a:t>
            </a:r>
            <a:endParaRPr kumimoji="1" lang="ja-JP" altLang="en-US"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t>86</a:t>
            </a:fld>
            <a:endParaRPr kumimoji="1" lang="ja-JP" altLang="en-US"/>
          </a:p>
        </p:txBody>
      </p:sp>
      <mc:AlternateContent xmlns:mc="http://schemas.openxmlformats.org/markup-compatibility/2006" xmlns:p14="http://schemas.microsoft.com/office/powerpoint/2010/main">
        <mc:Choice Requires="p14">
          <p:contentPart p14:bwMode="auto" r:id="rId2">
            <p14:nvContentPartPr>
              <p14:cNvPr id="4" name="インク 3">
                <a:extLst>
                  <a:ext uri="{FF2B5EF4-FFF2-40B4-BE49-F238E27FC236}">
                    <a16:creationId xmlns:a16="http://schemas.microsoft.com/office/drawing/2014/main" id="{237A32F3-7124-4C35-9273-8FF15F139219}"/>
                  </a:ext>
                </a:extLst>
              </p14:cNvPr>
              <p14:cNvContentPartPr/>
              <p14:nvPr/>
            </p14:nvContentPartPr>
            <p14:xfrm>
              <a:off x="10378440" y="2914200"/>
              <a:ext cx="1687320" cy="2336040"/>
            </p14:xfrm>
          </p:contentPart>
        </mc:Choice>
        <mc:Fallback xmlns="">
          <p:pic>
            <p:nvPicPr>
              <p:cNvPr id="4" name="インク 3">
                <a:extLst>
                  <a:ext uri="{FF2B5EF4-FFF2-40B4-BE49-F238E27FC236}">
                    <a16:creationId xmlns:a16="http://schemas.microsoft.com/office/drawing/2014/main" id="{237A32F3-7124-4C35-9273-8FF15F139219}"/>
                  </a:ext>
                </a:extLst>
              </p:cNvPr>
              <p:cNvPicPr/>
              <p:nvPr/>
            </p:nvPicPr>
            <p:blipFill>
              <a:blip r:embed="rId3"/>
              <a:stretch>
                <a:fillRect/>
              </a:stretch>
            </p:blipFill>
            <p:spPr>
              <a:xfrm>
                <a:off x="10369080" y="2904840"/>
                <a:ext cx="1706040" cy="2354760"/>
              </a:xfrm>
              <a:prstGeom prst="rect">
                <a:avLst/>
              </a:prstGeom>
            </p:spPr>
          </p:pic>
        </mc:Fallback>
      </mc:AlternateContent>
    </p:spTree>
    <p:extLst>
      <p:ext uri="{BB962C8B-B14F-4D97-AF65-F5344CB8AC3E}">
        <p14:creationId xmlns:p14="http://schemas.microsoft.com/office/powerpoint/2010/main" val="648060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4" grpId="0" animBg="1"/>
      <p:bldP spid="15" grpId="0" animBg="1"/>
      <p:bldP spid="16"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BB4CB9-54C7-4D5E-A16C-F4BB10ABDE39}"/>
              </a:ext>
            </a:extLst>
          </p:cNvPr>
          <p:cNvSpPr>
            <a:spLocks noGrp="1"/>
          </p:cNvSpPr>
          <p:nvPr>
            <p:ph type="title"/>
          </p:nvPr>
        </p:nvSpPr>
        <p:spPr/>
        <p:txBody>
          <a:bodyPr/>
          <a:lstStyle/>
          <a:p>
            <a:r>
              <a:rPr kumimoji="1" lang="en-US" altLang="ja-JP" dirty="0">
                <a:ea typeface="Tahoma" panose="020B0604030504040204" pitchFamily="34" charset="0"/>
              </a:rPr>
              <a:t>LIMIT</a:t>
            </a:r>
            <a:endParaRPr kumimoji="1" lang="ja-JP" altLang="en-US" dirty="0"/>
          </a:p>
        </p:txBody>
      </p:sp>
      <p:sp>
        <p:nvSpPr>
          <p:cNvPr id="3" name="コンテンツ プレースホルダー 2">
            <a:extLst>
              <a:ext uri="{FF2B5EF4-FFF2-40B4-BE49-F238E27FC236}">
                <a16:creationId xmlns:a16="http://schemas.microsoft.com/office/drawing/2014/main" id="{DD273C67-8EA9-4987-92B0-CD15465EE0ED}"/>
              </a:ext>
            </a:extLst>
          </p:cNvPr>
          <p:cNvSpPr>
            <a:spLocks noGrp="1"/>
          </p:cNvSpPr>
          <p:nvPr>
            <p:ph idx="1"/>
          </p:nvPr>
        </p:nvSpPr>
        <p:spPr>
          <a:xfrm>
            <a:off x="838200" y="2877545"/>
            <a:ext cx="10515600" cy="2273998"/>
          </a:xfrm>
        </p:spPr>
        <p:txBody>
          <a:bodyPr>
            <a:normAutofit/>
          </a:bodyPr>
          <a:lstStyle/>
          <a:p>
            <a:pPr marL="0" indent="0">
              <a:buNone/>
            </a:pPr>
            <a:r>
              <a:rPr kumimoji="1" lang="ja-JP" altLang="en-US" dirty="0"/>
              <a:t>検索</a:t>
            </a:r>
            <a:r>
              <a:rPr lang="ja-JP" altLang="en-US" dirty="0"/>
              <a:t>件</a:t>
            </a:r>
            <a:r>
              <a:rPr kumimoji="1" lang="ja-JP" altLang="en-US" dirty="0"/>
              <a:t>数に上限をつける。</a:t>
            </a:r>
            <a:endParaRPr kumimoji="1" lang="en-US" altLang="ja-JP" dirty="0"/>
          </a:p>
          <a:p>
            <a:pPr marL="0" indent="0">
              <a:buNone/>
            </a:pPr>
            <a:r>
              <a:rPr kumimoji="1" lang="en-US" altLang="ja-JP" dirty="0">
                <a:ea typeface="Tahoma" panose="020B0604030504040204" pitchFamily="34" charset="0"/>
              </a:rPr>
              <a:t>ORDER BY </a:t>
            </a:r>
            <a:r>
              <a:rPr kumimoji="1" lang="ja-JP" altLang="en-US" dirty="0"/>
              <a:t>と組合わせることで</a:t>
            </a:r>
            <a:br>
              <a:rPr lang="en-US" altLang="ja-JP" dirty="0"/>
            </a:br>
            <a:r>
              <a:rPr kumimoji="1" lang="en-US" altLang="ja-JP" dirty="0">
                <a:ea typeface="Tahoma" panose="020B0604030504040204" pitchFamily="34" charset="0"/>
              </a:rPr>
              <a:t>TOP3</a:t>
            </a:r>
            <a:r>
              <a:rPr kumimoji="1" lang="ja-JP" altLang="en-US" dirty="0" err="1"/>
              <a:t>の抽</a:t>
            </a:r>
            <a:r>
              <a:rPr kumimoji="1" lang="ja-JP" altLang="en-US" dirty="0"/>
              <a:t>出などができる。</a:t>
            </a:r>
            <a:endParaRPr kumimoji="1" lang="en-US" altLang="ja-JP" dirty="0">
              <a:ea typeface="Tahoma" panose="020B0604030504040204" pitchFamily="34" charset="0"/>
            </a:endParaRPr>
          </a:p>
        </p:txBody>
      </p:sp>
      <p:grpSp>
        <p:nvGrpSpPr>
          <p:cNvPr id="4" name="グループ化 3">
            <a:extLst>
              <a:ext uri="{FF2B5EF4-FFF2-40B4-BE49-F238E27FC236}">
                <a16:creationId xmlns:a16="http://schemas.microsoft.com/office/drawing/2014/main" id="{6064FFE4-5DC7-4F7D-A667-EFECF8EBFF31}"/>
              </a:ext>
            </a:extLst>
          </p:cNvPr>
          <p:cNvGrpSpPr/>
          <p:nvPr/>
        </p:nvGrpSpPr>
        <p:grpSpPr>
          <a:xfrm>
            <a:off x="838200" y="1717999"/>
            <a:ext cx="10515600" cy="688491"/>
            <a:chOff x="612016" y="5218824"/>
            <a:chExt cx="6683019" cy="688491"/>
          </a:xfrm>
        </p:grpSpPr>
        <p:sp>
          <p:nvSpPr>
            <p:cNvPr id="5" name="正方形/長方形 6">
              <a:extLst>
                <a:ext uri="{FF2B5EF4-FFF2-40B4-BE49-F238E27FC236}">
                  <a16:creationId xmlns:a16="http://schemas.microsoft.com/office/drawing/2014/main" id="{5EA71974-CC20-4C95-81C3-B936272C2068}"/>
                </a:ext>
              </a:extLst>
            </p:cNvPr>
            <p:cNvSpPr/>
            <p:nvPr/>
          </p:nvSpPr>
          <p:spPr>
            <a:xfrm>
              <a:off x="612016" y="5218824"/>
              <a:ext cx="6683019" cy="688491"/>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6" name="コンテンツ プレースホルダー 2">
              <a:extLst>
                <a:ext uri="{FF2B5EF4-FFF2-40B4-BE49-F238E27FC236}">
                  <a16:creationId xmlns:a16="http://schemas.microsoft.com/office/drawing/2014/main" id="{4CE2573D-E54B-4D1A-82F8-E580340C0E95}"/>
                </a:ext>
              </a:extLst>
            </p:cNvPr>
            <p:cNvSpPr txBox="1">
              <a:spLocks/>
            </p:cNvSpPr>
            <p:nvPr/>
          </p:nvSpPr>
          <p:spPr>
            <a:xfrm>
              <a:off x="854751" y="5283201"/>
              <a:ext cx="6440284" cy="6241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latin typeface="Tahoma" panose="020B0604030504040204" pitchFamily="34" charset="0"/>
                  <a:cs typeface="Tahoma" panose="020B0604030504040204" pitchFamily="34" charset="0"/>
                </a:rPr>
                <a:t>・・・ </a:t>
              </a:r>
              <a:r>
                <a:rPr lang="en-US" altLang="ja-JP" dirty="0">
                  <a:latin typeface="Tahoma" panose="020B0604030504040204" pitchFamily="34" charset="0"/>
                  <a:ea typeface="Tahoma" panose="020B0604030504040204" pitchFamily="34" charset="0"/>
                  <a:cs typeface="Tahoma" panose="020B0604030504040204" pitchFamily="34" charset="0"/>
                </a:rPr>
                <a:t>ORDER BY </a:t>
              </a:r>
              <a:r>
                <a:rPr lang="ja-JP" altLang="en-US" dirty="0">
                  <a:latin typeface="Tahoma" panose="020B0604030504040204" pitchFamily="34" charset="0"/>
                  <a:cs typeface="Tahoma" panose="020B0604030504040204" pitchFamily="34" charset="0"/>
                </a:rPr>
                <a:t>カラム名 並び順 </a:t>
              </a: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LIMIT </a:t>
              </a:r>
              <a:r>
                <a:rPr lang="ja-JP" altLang="en-US" dirty="0">
                  <a:solidFill>
                    <a:srgbClr val="FF0000"/>
                  </a:solidFill>
                  <a:latin typeface="Tahoma" panose="020B0604030504040204" pitchFamily="34" charset="0"/>
                  <a:cs typeface="Tahoma" panose="020B0604030504040204" pitchFamily="34" charset="0"/>
                </a:rPr>
                <a:t>件数</a:t>
              </a:r>
              <a:r>
                <a:rPr lang="en-US" altLang="ja-JP" dirty="0">
                  <a:latin typeface="Tahoma" panose="020B0604030504040204" pitchFamily="34" charset="0"/>
                  <a:ea typeface="Tahoma" panose="020B0604030504040204" pitchFamily="34" charset="0"/>
                  <a:cs typeface="Tahoma" panose="020B0604030504040204" pitchFamily="34" charset="0"/>
                </a:rPr>
                <a:t>;</a:t>
              </a:r>
            </a:p>
          </p:txBody>
        </p:sp>
      </p:grpSp>
      <p:sp>
        <p:nvSpPr>
          <p:cNvPr id="7" name="正方形/長方形 6">
            <a:extLst>
              <a:ext uri="{FF2B5EF4-FFF2-40B4-BE49-F238E27FC236}">
                <a16:creationId xmlns:a16="http://schemas.microsoft.com/office/drawing/2014/main" id="{6293A3A1-4955-41B1-888E-3EF0205C0B26}"/>
              </a:ext>
            </a:extLst>
          </p:cNvPr>
          <p:cNvSpPr/>
          <p:nvPr/>
        </p:nvSpPr>
        <p:spPr>
          <a:xfrm>
            <a:off x="2143932" y="5139943"/>
            <a:ext cx="7904136" cy="482655"/>
          </a:xfrm>
          <a:prstGeom prst="round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dirty="0">
                <a:solidFill>
                  <a:schemeClr val="tx1"/>
                </a:solidFill>
                <a:latin typeface="Tahoma" panose="020B0604030504040204" pitchFamily="34" charset="0"/>
                <a:ea typeface="Tahoma" panose="020B0604030504040204" pitchFamily="34" charset="0"/>
                <a:cs typeface="Tahoma" panose="020B0604030504040204" pitchFamily="34" charset="0"/>
              </a:rPr>
              <a:t>SELECT </a:t>
            </a:r>
            <a:r>
              <a:rPr kumimoji="1" lang="en-US" altLang="ja-JP" sz="2000" dirty="0" err="1">
                <a:solidFill>
                  <a:schemeClr val="tx1"/>
                </a:solidFill>
                <a:latin typeface="Tahoma" panose="020B0604030504040204" pitchFamily="34" charset="0"/>
                <a:ea typeface="Tahoma" panose="020B0604030504040204" pitchFamily="34" charset="0"/>
                <a:cs typeface="Tahoma" panose="020B0604030504040204" pitchFamily="34" charset="0"/>
              </a:rPr>
              <a:t>ename</a:t>
            </a:r>
            <a:r>
              <a:rPr kumimoji="1" lang="en-US" altLang="ja-JP"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kumimoji="1" lang="en-US" altLang="ja-JP" sz="2000" dirty="0" err="1">
                <a:solidFill>
                  <a:schemeClr val="tx1"/>
                </a:solidFill>
                <a:latin typeface="Tahoma" panose="020B0604030504040204" pitchFamily="34" charset="0"/>
                <a:ea typeface="Tahoma" panose="020B0604030504040204" pitchFamily="34" charset="0"/>
                <a:cs typeface="Tahoma" panose="020B0604030504040204" pitchFamily="34" charset="0"/>
              </a:rPr>
              <a:t>sal</a:t>
            </a:r>
            <a:r>
              <a:rPr kumimoji="1" lang="en-US" altLang="ja-JP" sz="2000" dirty="0">
                <a:solidFill>
                  <a:schemeClr val="tx1"/>
                </a:solidFill>
                <a:latin typeface="Tahoma" panose="020B0604030504040204" pitchFamily="34" charset="0"/>
                <a:ea typeface="Tahoma" panose="020B0604030504040204" pitchFamily="34" charset="0"/>
                <a:cs typeface="Tahoma" panose="020B0604030504040204" pitchFamily="34" charset="0"/>
              </a:rPr>
              <a:t> FROM emp ORDER BY </a:t>
            </a:r>
            <a:r>
              <a:rPr kumimoji="1" lang="en-US" altLang="ja-JP" sz="2000" dirty="0" err="1">
                <a:solidFill>
                  <a:schemeClr val="tx1"/>
                </a:solidFill>
                <a:latin typeface="Tahoma" panose="020B0604030504040204" pitchFamily="34" charset="0"/>
                <a:ea typeface="Tahoma" panose="020B0604030504040204" pitchFamily="34" charset="0"/>
                <a:cs typeface="Tahoma" panose="020B0604030504040204" pitchFamily="34" charset="0"/>
              </a:rPr>
              <a:t>sal</a:t>
            </a:r>
            <a:r>
              <a:rPr kumimoji="1" lang="en-US" altLang="ja-JP" sz="2000" dirty="0">
                <a:solidFill>
                  <a:schemeClr val="tx1"/>
                </a:solidFill>
                <a:latin typeface="Tahoma" panose="020B0604030504040204" pitchFamily="34" charset="0"/>
                <a:ea typeface="Tahoma" panose="020B0604030504040204" pitchFamily="34" charset="0"/>
                <a:cs typeface="Tahoma" panose="020B0604030504040204" pitchFamily="34" charset="0"/>
              </a:rPr>
              <a:t> DESC </a:t>
            </a:r>
            <a:r>
              <a:rPr kumimoji="1" lang="en-US" altLang="ja-JP" sz="2000" dirty="0">
                <a:solidFill>
                  <a:srgbClr val="FF0000"/>
                </a:solidFill>
                <a:latin typeface="Tahoma" panose="020B0604030504040204" pitchFamily="34" charset="0"/>
                <a:ea typeface="Tahoma" panose="020B0604030504040204" pitchFamily="34" charset="0"/>
                <a:cs typeface="Tahoma" panose="020B0604030504040204" pitchFamily="34" charset="0"/>
              </a:rPr>
              <a:t>LIMIT 3</a:t>
            </a:r>
            <a:r>
              <a:rPr kumimoji="1" lang="en-US" altLang="ja-JP" sz="2000" dirty="0">
                <a:solidFill>
                  <a:schemeClr val="tx1"/>
                </a:solidFill>
                <a:latin typeface="Tahoma" panose="020B0604030504040204" pitchFamily="34" charset="0"/>
                <a:ea typeface="Tahoma" panose="020B0604030504040204" pitchFamily="34" charset="0"/>
                <a:cs typeface="Tahoma" panose="020B0604030504040204" pitchFamily="34" charset="0"/>
              </a:rPr>
              <a:t>;</a:t>
            </a:r>
            <a:endParaRPr kumimoji="1" lang="ja-JP" altLang="en-US" sz="20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8" name="スライド番号プレースホルダー 7"/>
          <p:cNvSpPr>
            <a:spLocks noGrp="1"/>
          </p:cNvSpPr>
          <p:nvPr>
            <p:ph type="sldNum" sz="quarter" idx="12"/>
          </p:nvPr>
        </p:nvSpPr>
        <p:spPr/>
        <p:txBody>
          <a:bodyPr/>
          <a:lstStyle/>
          <a:p>
            <a:fld id="{5A94AD81-C81A-455B-A87B-15031EE15849}" type="slidenum">
              <a:rPr kumimoji="1" lang="ja-JP" altLang="en-US" smtClean="0"/>
              <a:t>87</a:t>
            </a:fld>
            <a:endParaRPr kumimoji="1" lang="ja-JP" altLang="en-US"/>
          </a:p>
        </p:txBody>
      </p:sp>
    </p:spTree>
    <p:extLst>
      <p:ext uri="{BB962C8B-B14F-4D97-AF65-F5344CB8AC3E}">
        <p14:creationId xmlns:p14="http://schemas.microsoft.com/office/powerpoint/2010/main" val="416639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834492-DD26-4F6D-A845-1644F38AC19E}"/>
              </a:ext>
            </a:extLst>
          </p:cNvPr>
          <p:cNvSpPr>
            <a:spLocks noGrp="1"/>
          </p:cNvSpPr>
          <p:nvPr>
            <p:ph type="title"/>
          </p:nvPr>
        </p:nvSpPr>
        <p:spPr/>
        <p:txBody>
          <a:bodyPr/>
          <a:lstStyle/>
          <a:p>
            <a:r>
              <a:rPr kumimoji="1" lang="ja-JP" altLang="en-US" dirty="0"/>
              <a:t>算術演算</a:t>
            </a:r>
          </a:p>
        </p:txBody>
      </p:sp>
      <p:grpSp>
        <p:nvGrpSpPr>
          <p:cNvPr id="4" name="グループ化 3">
            <a:extLst>
              <a:ext uri="{FF2B5EF4-FFF2-40B4-BE49-F238E27FC236}">
                <a16:creationId xmlns:a16="http://schemas.microsoft.com/office/drawing/2014/main" id="{CB0F6AAC-7CB8-4E52-A3F7-4D608C0CEBCE}"/>
              </a:ext>
            </a:extLst>
          </p:cNvPr>
          <p:cNvGrpSpPr/>
          <p:nvPr/>
        </p:nvGrpSpPr>
        <p:grpSpPr>
          <a:xfrm>
            <a:off x="838199" y="1636633"/>
            <a:ext cx="7480301" cy="688491"/>
            <a:chOff x="612016" y="5218824"/>
            <a:chExt cx="6683019" cy="688491"/>
          </a:xfrm>
        </p:grpSpPr>
        <p:sp>
          <p:nvSpPr>
            <p:cNvPr id="5" name="正方形/長方形 6">
              <a:extLst>
                <a:ext uri="{FF2B5EF4-FFF2-40B4-BE49-F238E27FC236}">
                  <a16:creationId xmlns:a16="http://schemas.microsoft.com/office/drawing/2014/main" id="{BB9C593D-9567-4827-9103-7688E3CF234A}"/>
                </a:ext>
              </a:extLst>
            </p:cNvPr>
            <p:cNvSpPr/>
            <p:nvPr/>
          </p:nvSpPr>
          <p:spPr>
            <a:xfrm>
              <a:off x="612016" y="5218824"/>
              <a:ext cx="6683019" cy="688491"/>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6" name="コンテンツ プレースホルダー 2">
              <a:extLst>
                <a:ext uri="{FF2B5EF4-FFF2-40B4-BE49-F238E27FC236}">
                  <a16:creationId xmlns:a16="http://schemas.microsoft.com/office/drawing/2014/main" id="{5CD07F05-B99E-4D24-97B8-FE7DF96AD409}"/>
                </a:ext>
              </a:extLst>
            </p:cNvPr>
            <p:cNvSpPr txBox="1">
              <a:spLocks/>
            </p:cNvSpPr>
            <p:nvPr/>
          </p:nvSpPr>
          <p:spPr>
            <a:xfrm>
              <a:off x="854751" y="5283201"/>
              <a:ext cx="6440284" cy="6241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SELECT </a:t>
              </a:r>
              <a:r>
                <a:rPr lang="ja-JP" altLang="en-US" dirty="0">
                  <a:solidFill>
                    <a:srgbClr val="FF0000"/>
                  </a:solidFill>
                  <a:latin typeface="Tahoma" panose="020B0604030504040204" pitchFamily="34" charset="0"/>
                  <a:cs typeface="Tahoma" panose="020B0604030504040204" pitchFamily="34" charset="0"/>
                </a:rPr>
                <a:t>カラム名 演算子 値</a:t>
              </a: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ja-JP" altLang="en-US" dirty="0">
                  <a:latin typeface="Tahoma" panose="020B0604030504040204" pitchFamily="34" charset="0"/>
                  <a:cs typeface="Tahoma" panose="020B0604030504040204" pitchFamily="34" charset="0"/>
                </a:rPr>
                <a:t>・・・</a:t>
              </a:r>
              <a:endParaRPr lang="en-US" altLang="ja-JP" dirty="0">
                <a:latin typeface="Tahoma" panose="020B0604030504040204" pitchFamily="34" charset="0"/>
                <a:ea typeface="Tahoma" panose="020B0604030504040204" pitchFamily="34" charset="0"/>
                <a:cs typeface="Tahoma" panose="020B0604030504040204" pitchFamily="34" charset="0"/>
              </a:endParaRPr>
            </a:p>
          </p:txBody>
        </p:sp>
      </p:grpSp>
      <p:sp>
        <p:nvSpPr>
          <p:cNvPr id="7" name="正方形/長方形 6">
            <a:extLst>
              <a:ext uri="{FF2B5EF4-FFF2-40B4-BE49-F238E27FC236}">
                <a16:creationId xmlns:a16="http://schemas.microsoft.com/office/drawing/2014/main" id="{2C83F398-B094-401A-AD04-528001DE8680}"/>
              </a:ext>
            </a:extLst>
          </p:cNvPr>
          <p:cNvSpPr/>
          <p:nvPr/>
        </p:nvSpPr>
        <p:spPr>
          <a:xfrm>
            <a:off x="838199" y="2806050"/>
            <a:ext cx="7886702" cy="482655"/>
          </a:xfrm>
          <a:prstGeom prst="round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dirty="0">
                <a:solidFill>
                  <a:schemeClr val="tx1"/>
                </a:solidFill>
                <a:latin typeface="Tahoma" panose="020B0604030504040204" pitchFamily="34" charset="0"/>
                <a:ea typeface="Tahoma" panose="020B0604030504040204" pitchFamily="34" charset="0"/>
                <a:cs typeface="Tahoma" panose="020B0604030504040204" pitchFamily="34" charset="0"/>
              </a:rPr>
              <a:t>SELECT </a:t>
            </a:r>
            <a:r>
              <a:rPr kumimoji="1" lang="en-US" altLang="ja-JP" sz="2000" dirty="0" err="1">
                <a:solidFill>
                  <a:schemeClr val="tx1"/>
                </a:solidFill>
                <a:latin typeface="Tahoma" panose="020B0604030504040204" pitchFamily="34" charset="0"/>
                <a:ea typeface="Tahoma" panose="020B0604030504040204" pitchFamily="34" charset="0"/>
                <a:cs typeface="Tahoma" panose="020B0604030504040204" pitchFamily="34" charset="0"/>
              </a:rPr>
              <a:t>ename</a:t>
            </a:r>
            <a:r>
              <a:rPr kumimoji="1" lang="en-US" altLang="ja-JP"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kumimoji="1" lang="en-US" altLang="ja-JP" sz="2000" dirty="0" err="1">
                <a:solidFill>
                  <a:schemeClr val="tx1"/>
                </a:solidFill>
                <a:latin typeface="Tahoma" panose="020B0604030504040204" pitchFamily="34" charset="0"/>
                <a:ea typeface="Tahoma" panose="020B0604030504040204" pitchFamily="34" charset="0"/>
                <a:cs typeface="Tahoma" panose="020B0604030504040204" pitchFamily="34" charset="0"/>
              </a:rPr>
              <a:t>sal</a:t>
            </a:r>
            <a:r>
              <a:rPr lang="en-US" altLang="ja-JP"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kumimoji="1" lang="en-US" altLang="ja-JP" sz="2000" dirty="0" err="1">
                <a:solidFill>
                  <a:srgbClr val="FF0000"/>
                </a:solidFill>
                <a:latin typeface="Tahoma" panose="020B0604030504040204" pitchFamily="34" charset="0"/>
                <a:ea typeface="Tahoma" panose="020B0604030504040204" pitchFamily="34" charset="0"/>
                <a:cs typeface="Tahoma" panose="020B0604030504040204" pitchFamily="34" charset="0"/>
              </a:rPr>
              <a:t>sal</a:t>
            </a:r>
            <a:r>
              <a:rPr kumimoji="1" lang="en-US" altLang="ja-JP" sz="2000" dirty="0">
                <a:solidFill>
                  <a:srgbClr val="FF0000"/>
                </a:solidFill>
                <a:latin typeface="Tahoma" panose="020B0604030504040204" pitchFamily="34" charset="0"/>
                <a:ea typeface="Tahoma" panose="020B0604030504040204" pitchFamily="34" charset="0"/>
                <a:cs typeface="Tahoma" panose="020B0604030504040204" pitchFamily="34" charset="0"/>
              </a:rPr>
              <a:t> + 100 </a:t>
            </a:r>
            <a:r>
              <a:rPr kumimoji="1" lang="en-US" altLang="ja-JP" sz="2000" dirty="0">
                <a:solidFill>
                  <a:schemeClr val="tx1"/>
                </a:solidFill>
                <a:latin typeface="Tahoma" panose="020B0604030504040204" pitchFamily="34" charset="0"/>
                <a:ea typeface="Tahoma" panose="020B0604030504040204" pitchFamily="34" charset="0"/>
                <a:cs typeface="Tahoma" panose="020B0604030504040204" pitchFamily="34" charset="0"/>
              </a:rPr>
              <a:t>AS</a:t>
            </a:r>
            <a:r>
              <a:rPr kumimoji="1" lang="en-US" altLang="ja-JP" sz="20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ja-JP" altLang="en-US" sz="20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アップ後の給与 </a:t>
            </a:r>
            <a:r>
              <a:rPr kumimoji="1" lang="en-US" altLang="ja-JP" sz="2000" dirty="0">
                <a:solidFill>
                  <a:schemeClr val="tx1"/>
                </a:solidFill>
                <a:latin typeface="Tahoma" panose="020B0604030504040204" pitchFamily="34" charset="0"/>
                <a:ea typeface="Tahoma" panose="020B0604030504040204" pitchFamily="34" charset="0"/>
                <a:cs typeface="Tahoma" panose="020B0604030504040204" pitchFamily="34" charset="0"/>
              </a:rPr>
              <a:t>FROM emp;</a:t>
            </a:r>
            <a:endParaRPr kumimoji="1" lang="ja-JP" altLang="en-US"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p:txBody>
      </p:sp>
      <p:pic>
        <p:nvPicPr>
          <p:cNvPr id="3" name="図 2"/>
          <p:cNvPicPr>
            <a:picLocks noChangeAspect="1"/>
          </p:cNvPicPr>
          <p:nvPr/>
        </p:nvPicPr>
        <p:blipFill rotWithShape="1">
          <a:blip r:embed="rId3"/>
          <a:srcRect l="55937" t="36857" r="16876" b="40348"/>
          <a:stretch/>
        </p:blipFill>
        <p:spPr>
          <a:xfrm>
            <a:off x="838199" y="3440486"/>
            <a:ext cx="7065684" cy="3239714"/>
          </a:xfrm>
          <a:prstGeom prst="rect">
            <a:avLst/>
          </a:prstGeom>
        </p:spPr>
      </p:pic>
      <p:sp>
        <p:nvSpPr>
          <p:cNvPr id="8" name="吹き出し: 四角形 7">
            <a:extLst>
              <a:ext uri="{FF2B5EF4-FFF2-40B4-BE49-F238E27FC236}">
                <a16:creationId xmlns:a16="http://schemas.microsoft.com/office/drawing/2014/main" id="{FCFD72A2-418D-48C0-9F17-D671AD2D5A02}"/>
              </a:ext>
            </a:extLst>
          </p:cNvPr>
          <p:cNvSpPr/>
          <p:nvPr/>
        </p:nvSpPr>
        <p:spPr>
          <a:xfrm>
            <a:off x="8177939" y="4036822"/>
            <a:ext cx="2121761" cy="1360678"/>
          </a:xfrm>
          <a:prstGeom prst="wedgeRectCallout">
            <a:avLst>
              <a:gd name="adj1" fmla="val -68535"/>
              <a:gd name="adj2" fmla="val -73003"/>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計算結果表示用のカラムが作られる</a:t>
            </a:r>
            <a:br>
              <a:rPr kumimoji="1" lang="en-US" altLang="ja-JP" dirty="0">
                <a:solidFill>
                  <a:schemeClr val="tx1"/>
                </a:solidFill>
                <a:latin typeface="Tahoma" panose="020B0604030504040204" pitchFamily="34" charset="0"/>
                <a:ea typeface="Tahoma" panose="020B0604030504040204" pitchFamily="34" charset="0"/>
                <a:cs typeface="Tahoma" panose="020B0604030504040204" pitchFamily="34" charset="0"/>
              </a:rPr>
            </a:br>
            <a:r>
              <a:rPr kumimoji="1" lang="en-US" altLang="ja-JP" dirty="0">
                <a:solidFill>
                  <a:schemeClr val="tx1"/>
                </a:solidFill>
                <a:latin typeface="Tahoma" panose="020B0604030504040204" pitchFamily="34" charset="0"/>
                <a:ea typeface="Tahoma" panose="020B0604030504040204" pitchFamily="34" charset="0"/>
                <a:cs typeface="Tahoma" panose="020B0604030504040204" pitchFamily="34" charset="0"/>
              </a:rPr>
              <a:t>(</a:t>
            </a:r>
            <a:r>
              <a:rPr kumimoji="1" lang="ja-JP" altLang="en-US"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テーブルには</a:t>
            </a:r>
            <a:br>
              <a:rPr kumimoji="1" lang="en-US" altLang="ja-JP" dirty="0">
                <a:solidFill>
                  <a:schemeClr val="tx1"/>
                </a:solidFill>
                <a:latin typeface="Tahoma" panose="020B0604030504040204" pitchFamily="34" charset="0"/>
                <a:ea typeface="Tahoma" panose="020B0604030504040204" pitchFamily="34" charset="0"/>
                <a:cs typeface="Tahoma" panose="020B0604030504040204" pitchFamily="34" charset="0"/>
              </a:rPr>
            </a:br>
            <a:r>
              <a:rPr kumimoji="1" lang="ja-JP" altLang="en-US"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影響しない</a:t>
            </a:r>
            <a:r>
              <a:rPr kumimoji="1" lang="en-US" altLang="ja-JP" dirty="0">
                <a:solidFill>
                  <a:schemeClr val="tx1"/>
                </a:solidFill>
                <a:latin typeface="Tahoma" panose="020B0604030504040204" pitchFamily="34" charset="0"/>
                <a:ea typeface="Tahoma" panose="020B0604030504040204" pitchFamily="34" charset="0"/>
                <a:cs typeface="Tahoma" panose="020B0604030504040204" pitchFamily="34" charset="0"/>
              </a:rPr>
              <a:t>)</a:t>
            </a:r>
          </a:p>
        </p:txBody>
      </p:sp>
      <p:sp>
        <p:nvSpPr>
          <p:cNvPr id="9" name="スライド番号プレースホルダー 8"/>
          <p:cNvSpPr>
            <a:spLocks noGrp="1"/>
          </p:cNvSpPr>
          <p:nvPr>
            <p:ph type="sldNum" sz="quarter" idx="12"/>
          </p:nvPr>
        </p:nvSpPr>
        <p:spPr/>
        <p:txBody>
          <a:bodyPr/>
          <a:lstStyle/>
          <a:p>
            <a:fld id="{5A94AD81-C81A-455B-A87B-15031EE15849}" type="slidenum">
              <a:rPr kumimoji="1" lang="ja-JP" altLang="en-US" smtClean="0"/>
              <a:t>88</a:t>
            </a:fld>
            <a:endParaRPr kumimoji="1" lang="ja-JP" altLang="en-US"/>
          </a:p>
        </p:txBody>
      </p:sp>
    </p:spTree>
    <p:extLst>
      <p:ext uri="{BB962C8B-B14F-4D97-AF65-F5344CB8AC3E}">
        <p14:creationId xmlns:p14="http://schemas.microsoft.com/office/powerpoint/2010/main" val="21421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BFD4D7-2E32-425A-A498-CCC5D64F5B51}"/>
              </a:ext>
            </a:extLst>
          </p:cNvPr>
          <p:cNvSpPr>
            <a:spLocks noGrp="1"/>
          </p:cNvSpPr>
          <p:nvPr>
            <p:ph type="title"/>
          </p:nvPr>
        </p:nvSpPr>
        <p:spPr/>
        <p:txBody>
          <a:bodyPr/>
          <a:lstStyle/>
          <a:p>
            <a:r>
              <a:rPr kumimoji="1" lang="ja-JP" altLang="en-US" dirty="0"/>
              <a:t>算術演算子の種類</a:t>
            </a:r>
          </a:p>
        </p:txBody>
      </p:sp>
      <p:graphicFrame>
        <p:nvGraphicFramePr>
          <p:cNvPr id="5" name="表 4">
            <a:extLst>
              <a:ext uri="{FF2B5EF4-FFF2-40B4-BE49-F238E27FC236}">
                <a16:creationId xmlns:a16="http://schemas.microsoft.com/office/drawing/2014/main" id="{A0BAA48F-6D29-42AB-80E9-72E30B3BAB45}"/>
              </a:ext>
            </a:extLst>
          </p:cNvPr>
          <p:cNvGraphicFramePr>
            <a:graphicFrameLocks noGrp="1"/>
          </p:cNvGraphicFramePr>
          <p:nvPr>
            <p:extLst>
              <p:ext uri="{D42A27DB-BD31-4B8C-83A1-F6EECF244321}">
                <p14:modId xmlns:p14="http://schemas.microsoft.com/office/powerpoint/2010/main" val="1310530723"/>
              </p:ext>
            </p:extLst>
          </p:nvPr>
        </p:nvGraphicFramePr>
        <p:xfrm>
          <a:off x="1612685" y="1690688"/>
          <a:ext cx="8966630" cy="3657600"/>
        </p:xfrm>
        <a:graphic>
          <a:graphicData uri="http://schemas.openxmlformats.org/drawingml/2006/table">
            <a:tbl>
              <a:tblPr firstRow="1" bandRow="1">
                <a:tableStyleId>{5C22544A-7EE6-4342-B048-85BDC9FD1C3A}</a:tableStyleId>
              </a:tblPr>
              <a:tblGrid>
                <a:gridCol w="1270861">
                  <a:extLst>
                    <a:ext uri="{9D8B030D-6E8A-4147-A177-3AD203B41FA5}">
                      <a16:colId xmlns:a16="http://schemas.microsoft.com/office/drawing/2014/main" val="2274270470"/>
                    </a:ext>
                  </a:extLst>
                </a:gridCol>
                <a:gridCol w="2200760">
                  <a:extLst>
                    <a:ext uri="{9D8B030D-6E8A-4147-A177-3AD203B41FA5}">
                      <a16:colId xmlns:a16="http://schemas.microsoft.com/office/drawing/2014/main" val="2886092752"/>
                    </a:ext>
                  </a:extLst>
                </a:gridCol>
                <a:gridCol w="5495009">
                  <a:extLst>
                    <a:ext uri="{9D8B030D-6E8A-4147-A177-3AD203B41FA5}">
                      <a16:colId xmlns:a16="http://schemas.microsoft.com/office/drawing/2014/main" val="166793250"/>
                    </a:ext>
                  </a:extLst>
                </a:gridCol>
              </a:tblGrid>
              <a:tr h="370840">
                <a:tc>
                  <a:txBody>
                    <a:bodyPr/>
                    <a:lstStyle/>
                    <a:p>
                      <a:r>
                        <a:rPr kumimoji="1" lang="ja-JP" altLang="en-US" sz="2400" dirty="0">
                          <a:solidFill>
                            <a:schemeClr val="tx1"/>
                          </a:solidFill>
                          <a:latin typeface="UD デジタル 教科書体 NK-R" panose="02020400000000000000" pitchFamily="18" charset="-128"/>
                          <a:ea typeface="UD デジタル 教科書体 NK-R" panose="02020400000000000000" pitchFamily="18" charset="-128"/>
                        </a:rPr>
                        <a:t>演算子</a:t>
                      </a:r>
                    </a:p>
                  </a:txBody>
                  <a:tcPr/>
                </a:tc>
                <a:tc>
                  <a:txBody>
                    <a:bodyPr/>
                    <a:lstStyle/>
                    <a:p>
                      <a:r>
                        <a:rPr kumimoji="1" lang="ja-JP" altLang="en-US" sz="2400" dirty="0">
                          <a:solidFill>
                            <a:schemeClr val="tx1"/>
                          </a:solidFill>
                          <a:latin typeface="UD デジタル 教科書体 NK-R" panose="02020400000000000000" pitchFamily="18" charset="-128"/>
                          <a:ea typeface="UD デジタル 教科書体 NK-R" panose="02020400000000000000" pitchFamily="18" charset="-128"/>
                        </a:rPr>
                        <a:t>使用法</a:t>
                      </a:r>
                    </a:p>
                  </a:txBody>
                  <a:tcPr/>
                </a:tc>
                <a:tc>
                  <a:txBody>
                    <a:bodyPr/>
                    <a:lstStyle/>
                    <a:p>
                      <a:r>
                        <a:rPr kumimoji="1" lang="ja-JP" altLang="en-US" sz="2400" dirty="0">
                          <a:solidFill>
                            <a:schemeClr val="tx1"/>
                          </a:solidFill>
                          <a:latin typeface="UD デジタル 教科書体 NK-R" panose="02020400000000000000" pitchFamily="18" charset="-128"/>
                          <a:ea typeface="UD デジタル 教科書体 NK-R" panose="02020400000000000000" pitchFamily="18" charset="-128"/>
                        </a:rPr>
                        <a:t>効果</a:t>
                      </a:r>
                    </a:p>
                  </a:txBody>
                  <a:tcPr/>
                </a:tc>
                <a:extLst>
                  <a:ext uri="{0D108BD9-81ED-4DB2-BD59-A6C34878D82A}">
                    <a16:rowId xmlns:a16="http://schemas.microsoft.com/office/drawing/2014/main" val="2546924357"/>
                  </a:ext>
                </a:extLst>
              </a:tr>
              <a:tr h="370840">
                <a:tc rowSpan="2">
                  <a:txBody>
                    <a:bodyPr/>
                    <a:lstStyle/>
                    <a:p>
                      <a:pPr algn="ctr"/>
                      <a:r>
                        <a:rPr kumimoji="1" lang="en-US" altLang="ja-JP" sz="2400" dirty="0">
                          <a:solidFill>
                            <a:schemeClr val="tx1"/>
                          </a:solidFill>
                          <a:latin typeface="UD デジタル 教科書体 NK-R" panose="02020400000000000000" pitchFamily="18" charset="-128"/>
                          <a:ea typeface="UD デジタル 教科書体 NK-R" panose="02020400000000000000" pitchFamily="18" charset="-128"/>
                        </a:rPr>
                        <a:t>+</a:t>
                      </a:r>
                      <a:endParaRPr kumimoji="1" lang="ja-JP" altLang="en-US" sz="2400" dirty="0">
                        <a:solidFill>
                          <a:schemeClr val="tx1"/>
                        </a:solidFill>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2400" dirty="0">
                          <a:solidFill>
                            <a:schemeClr val="tx1"/>
                          </a:solidFill>
                          <a:latin typeface="UD デジタル 教科書体 NK-R" panose="02020400000000000000" pitchFamily="18" charset="-128"/>
                          <a:ea typeface="UD デジタル 教科書体 NK-R" panose="02020400000000000000" pitchFamily="18" charset="-128"/>
                        </a:rPr>
                        <a:t>数値 </a:t>
                      </a:r>
                      <a:r>
                        <a:rPr kumimoji="1" lang="en-US" altLang="ja-JP" sz="2400" dirty="0">
                          <a:solidFill>
                            <a:schemeClr val="tx1"/>
                          </a:solidFill>
                          <a:latin typeface="UD デジタル 教科書体 NK-R" panose="02020400000000000000" pitchFamily="18" charset="-128"/>
                          <a:ea typeface="UD デジタル 教科書体 NK-R" panose="02020400000000000000" pitchFamily="18" charset="-128"/>
                        </a:rPr>
                        <a:t>+ </a:t>
                      </a:r>
                      <a:r>
                        <a:rPr kumimoji="1" lang="ja-JP" altLang="en-US" sz="2400" dirty="0">
                          <a:solidFill>
                            <a:schemeClr val="tx1"/>
                          </a:solidFill>
                          <a:latin typeface="UD デジタル 教科書体 NK-R" panose="02020400000000000000" pitchFamily="18" charset="-128"/>
                          <a:ea typeface="UD デジタル 教科書体 NK-R" panose="02020400000000000000" pitchFamily="18" charset="-128"/>
                        </a:rPr>
                        <a:t>数値</a:t>
                      </a:r>
                    </a:p>
                  </a:txBody>
                  <a:tcPr/>
                </a:tc>
                <a:tc>
                  <a:txBody>
                    <a:bodyPr/>
                    <a:lstStyle/>
                    <a:p>
                      <a:r>
                        <a:rPr kumimoji="1" lang="ja-JP" altLang="en-US" sz="2400" dirty="0">
                          <a:solidFill>
                            <a:schemeClr val="tx1"/>
                          </a:solidFill>
                          <a:latin typeface="UD デジタル 教科書体 NK-R" panose="02020400000000000000" pitchFamily="18" charset="-128"/>
                          <a:ea typeface="UD デジタル 教科書体 NK-R" panose="02020400000000000000" pitchFamily="18" charset="-128"/>
                        </a:rPr>
                        <a:t>数値同士の足し算</a:t>
                      </a:r>
                    </a:p>
                  </a:txBody>
                  <a:tcPr/>
                </a:tc>
                <a:extLst>
                  <a:ext uri="{0D108BD9-81ED-4DB2-BD59-A6C34878D82A}">
                    <a16:rowId xmlns:a16="http://schemas.microsoft.com/office/drawing/2014/main" val="4189651867"/>
                  </a:ext>
                </a:extLst>
              </a:tr>
              <a:tr h="370840">
                <a:tc vMerge="1">
                  <a:txBody>
                    <a:bodyPr/>
                    <a:lstStyle/>
                    <a:p>
                      <a:pPr algn="ctr"/>
                      <a:endParaRPr kumimoji="1" lang="ja-JP" altLang="en-US" sz="2400" dirty="0">
                        <a:solidFill>
                          <a:schemeClr val="tx1"/>
                        </a:solidFill>
                        <a:latin typeface="UD デジタル 教科書体 NK-R" panose="02020400000000000000" pitchFamily="18" charset="-128"/>
                        <a:ea typeface="UD デジタル 教科書体 NK-R" panose="02020400000000000000" pitchFamily="18" charset="-128"/>
                      </a:endParaRPr>
                    </a:p>
                  </a:txBody>
                  <a:tcPr/>
                </a:tc>
                <a:tc>
                  <a:txBody>
                    <a:bodyPr/>
                    <a:lstStyle/>
                    <a:p>
                      <a:r>
                        <a:rPr kumimoji="1" lang="ja-JP" altLang="en-US" sz="2400" dirty="0">
                          <a:solidFill>
                            <a:schemeClr val="tx1"/>
                          </a:solidFill>
                          <a:latin typeface="UD デジタル 教科書体 NK-R" panose="02020400000000000000" pitchFamily="18" charset="-128"/>
                          <a:ea typeface="UD デジタル 教科書体 NK-R" panose="02020400000000000000" pitchFamily="18" charset="-128"/>
                        </a:rPr>
                        <a:t>日付 </a:t>
                      </a:r>
                      <a:r>
                        <a:rPr kumimoji="1" lang="en-US" altLang="ja-JP" sz="2400" dirty="0">
                          <a:solidFill>
                            <a:schemeClr val="tx1"/>
                          </a:solidFill>
                          <a:latin typeface="UD デジタル 教科書体 NK-R" panose="02020400000000000000" pitchFamily="18" charset="-128"/>
                          <a:ea typeface="UD デジタル 教科書体 NK-R" panose="02020400000000000000" pitchFamily="18" charset="-128"/>
                        </a:rPr>
                        <a:t>+</a:t>
                      </a:r>
                      <a:r>
                        <a:rPr kumimoji="1" lang="ja-JP" altLang="en-US" sz="2400" dirty="0">
                          <a:solidFill>
                            <a:schemeClr val="tx1"/>
                          </a:solidFill>
                          <a:latin typeface="UD デジタル 教科書体 NK-R" panose="02020400000000000000" pitchFamily="18" charset="-128"/>
                          <a:ea typeface="UD デジタル 教科書体 NK-R" panose="02020400000000000000" pitchFamily="18" charset="-128"/>
                        </a:rPr>
                        <a:t> 数値</a:t>
                      </a:r>
                    </a:p>
                  </a:txBody>
                  <a:tcPr/>
                </a:tc>
                <a:tc>
                  <a:txBody>
                    <a:bodyPr/>
                    <a:lstStyle/>
                    <a:p>
                      <a:r>
                        <a:rPr kumimoji="1" lang="ja-JP" altLang="en-US" sz="2400" dirty="0">
                          <a:solidFill>
                            <a:schemeClr val="tx1"/>
                          </a:solidFill>
                          <a:latin typeface="UD デジタル 教科書体 NK-R" panose="02020400000000000000" pitchFamily="18" charset="-128"/>
                          <a:ea typeface="UD デジタル 教科書体 NK-R" panose="02020400000000000000" pitchFamily="18" charset="-128"/>
                        </a:rPr>
                        <a:t>日付を数値分</a:t>
                      </a:r>
                      <a:r>
                        <a:rPr kumimoji="1" lang="en-US" altLang="ja-JP" sz="2400" dirty="0">
                          <a:solidFill>
                            <a:schemeClr val="tx1"/>
                          </a:solidFill>
                          <a:latin typeface="UD デジタル 教科書体 NK-R" panose="02020400000000000000" pitchFamily="18" charset="-128"/>
                          <a:ea typeface="UD デジタル 教科書体 NK-R" panose="02020400000000000000" pitchFamily="18" charset="-128"/>
                        </a:rPr>
                        <a:t>(</a:t>
                      </a:r>
                      <a:r>
                        <a:rPr kumimoji="1" lang="ja-JP" altLang="en-US" sz="2400" dirty="0">
                          <a:solidFill>
                            <a:schemeClr val="tx1"/>
                          </a:solidFill>
                          <a:latin typeface="UD デジタル 教科書体 NK-R" panose="02020400000000000000" pitchFamily="18" charset="-128"/>
                          <a:ea typeface="UD デジタル 教科書体 NK-R" panose="02020400000000000000" pitchFamily="18" charset="-128"/>
                        </a:rPr>
                        <a:t>日換算</a:t>
                      </a:r>
                      <a:r>
                        <a:rPr kumimoji="1" lang="en-US" altLang="ja-JP" sz="2400" dirty="0">
                          <a:solidFill>
                            <a:schemeClr val="tx1"/>
                          </a:solidFill>
                          <a:latin typeface="UD デジタル 教科書体 NK-R" panose="02020400000000000000" pitchFamily="18" charset="-128"/>
                          <a:ea typeface="UD デジタル 教科書体 NK-R" panose="02020400000000000000" pitchFamily="18" charset="-128"/>
                        </a:rPr>
                        <a:t>)</a:t>
                      </a:r>
                      <a:r>
                        <a:rPr kumimoji="1" lang="ja-JP" altLang="en-US" sz="2400" dirty="0">
                          <a:solidFill>
                            <a:schemeClr val="tx1"/>
                          </a:solidFill>
                          <a:latin typeface="UD デジタル 教科書体 NK-R" panose="02020400000000000000" pitchFamily="18" charset="-128"/>
                          <a:ea typeface="UD デジタル 教科書体 NK-R" panose="02020400000000000000" pitchFamily="18" charset="-128"/>
                        </a:rPr>
                        <a:t>進める</a:t>
                      </a:r>
                    </a:p>
                  </a:txBody>
                  <a:tcPr/>
                </a:tc>
                <a:extLst>
                  <a:ext uri="{0D108BD9-81ED-4DB2-BD59-A6C34878D82A}">
                    <a16:rowId xmlns:a16="http://schemas.microsoft.com/office/drawing/2014/main" val="2657725951"/>
                  </a:ext>
                </a:extLst>
              </a:tr>
              <a:tr h="370840">
                <a:tc rowSpan="3">
                  <a:txBody>
                    <a:bodyPr/>
                    <a:lstStyle/>
                    <a:p>
                      <a:pPr algn="ctr"/>
                      <a:r>
                        <a:rPr kumimoji="1" lang="en-US" altLang="ja-JP" sz="2400" dirty="0">
                          <a:solidFill>
                            <a:schemeClr val="tx1"/>
                          </a:solidFill>
                          <a:latin typeface="UD デジタル 教科書体 NK-R" panose="02020400000000000000" pitchFamily="18" charset="-128"/>
                          <a:ea typeface="UD デジタル 教科書体 NK-R" panose="02020400000000000000" pitchFamily="18" charset="-128"/>
                        </a:rPr>
                        <a:t>-</a:t>
                      </a:r>
                      <a:endParaRPr kumimoji="1" lang="ja-JP" altLang="en-US" sz="2400" dirty="0">
                        <a:solidFill>
                          <a:schemeClr val="tx1"/>
                        </a:solidFill>
                        <a:latin typeface="UD デジタル 教科書体 NK-R" panose="02020400000000000000" pitchFamily="18" charset="-128"/>
                        <a:ea typeface="UD デジタル 教科書体 NK-R" panose="02020400000000000000" pitchFamily="18" charset="-128"/>
                      </a:endParaRPr>
                    </a:p>
                  </a:txBody>
                  <a:tcPr anchor="ctr">
                    <a:solidFill>
                      <a:srgbClr val="EAEFF7"/>
                    </a:solidFill>
                  </a:tcPr>
                </a:tc>
                <a:tc>
                  <a:txBody>
                    <a:bodyPr/>
                    <a:lstStyle/>
                    <a:p>
                      <a:r>
                        <a:rPr kumimoji="1" lang="ja-JP" altLang="en-US" sz="2400" dirty="0">
                          <a:solidFill>
                            <a:schemeClr val="tx1"/>
                          </a:solidFill>
                          <a:latin typeface="UD デジタル 教科書体 NK-R" panose="02020400000000000000" pitchFamily="18" charset="-128"/>
                          <a:ea typeface="UD デジタル 教科書体 NK-R" panose="02020400000000000000" pitchFamily="18" charset="-128"/>
                        </a:rPr>
                        <a:t>数値 </a:t>
                      </a:r>
                      <a:r>
                        <a:rPr kumimoji="1" lang="en-US" altLang="ja-JP" sz="2400" dirty="0">
                          <a:solidFill>
                            <a:schemeClr val="tx1"/>
                          </a:solidFill>
                          <a:latin typeface="UD デジタル 教科書体 NK-R" panose="02020400000000000000" pitchFamily="18" charset="-128"/>
                          <a:ea typeface="UD デジタル 教科書体 NK-R" panose="02020400000000000000" pitchFamily="18" charset="-128"/>
                        </a:rPr>
                        <a:t>– </a:t>
                      </a:r>
                      <a:r>
                        <a:rPr kumimoji="1" lang="ja-JP" altLang="en-US" sz="2400" dirty="0">
                          <a:solidFill>
                            <a:schemeClr val="tx1"/>
                          </a:solidFill>
                          <a:latin typeface="UD デジタル 教科書体 NK-R" panose="02020400000000000000" pitchFamily="18" charset="-128"/>
                          <a:ea typeface="UD デジタル 教科書体 NK-R" panose="02020400000000000000" pitchFamily="18" charset="-128"/>
                        </a:rPr>
                        <a:t>数値</a:t>
                      </a:r>
                    </a:p>
                  </a:txBody>
                  <a:tcPr/>
                </a:tc>
                <a:tc>
                  <a:txBody>
                    <a:bodyPr/>
                    <a:lstStyle/>
                    <a:p>
                      <a:r>
                        <a:rPr kumimoji="1" lang="ja-JP" altLang="en-US" sz="2400" dirty="0">
                          <a:solidFill>
                            <a:schemeClr val="tx1"/>
                          </a:solidFill>
                          <a:latin typeface="UD デジタル 教科書体 NK-R" panose="02020400000000000000" pitchFamily="18" charset="-128"/>
                          <a:ea typeface="UD デジタル 教科書体 NK-R" panose="02020400000000000000" pitchFamily="18" charset="-128"/>
                        </a:rPr>
                        <a:t>数値同士の引き算</a:t>
                      </a:r>
                    </a:p>
                  </a:txBody>
                  <a:tcPr/>
                </a:tc>
                <a:extLst>
                  <a:ext uri="{0D108BD9-81ED-4DB2-BD59-A6C34878D82A}">
                    <a16:rowId xmlns:a16="http://schemas.microsoft.com/office/drawing/2014/main" val="3866295791"/>
                  </a:ext>
                </a:extLst>
              </a:tr>
              <a:tr h="370840">
                <a:tc vMerge="1">
                  <a:txBody>
                    <a:bodyPr/>
                    <a:lstStyle/>
                    <a:p>
                      <a:pPr algn="ctr"/>
                      <a:endParaRPr kumimoji="1" lang="ja-JP" altLang="en-US" sz="2400" dirty="0">
                        <a:solidFill>
                          <a:schemeClr val="tx1"/>
                        </a:solidFill>
                        <a:latin typeface="UD デジタル 教科書体 NK-R" panose="02020400000000000000" pitchFamily="18" charset="-128"/>
                        <a:ea typeface="UD デジタル 教科書体 NK-R" panose="02020400000000000000" pitchFamily="18" charset="-128"/>
                      </a:endParaRPr>
                    </a:p>
                  </a:txBody>
                  <a:tcPr/>
                </a:tc>
                <a:tc>
                  <a:txBody>
                    <a:bodyPr/>
                    <a:lstStyle/>
                    <a:p>
                      <a:r>
                        <a:rPr kumimoji="1" lang="ja-JP" altLang="en-US" sz="2400" dirty="0">
                          <a:solidFill>
                            <a:schemeClr val="tx1"/>
                          </a:solidFill>
                          <a:latin typeface="UD デジタル 教科書体 NK-R" panose="02020400000000000000" pitchFamily="18" charset="-128"/>
                          <a:ea typeface="UD デジタル 教科書体 NK-R" panose="02020400000000000000" pitchFamily="18" charset="-128"/>
                        </a:rPr>
                        <a:t>日付 </a:t>
                      </a:r>
                      <a:r>
                        <a:rPr kumimoji="1" lang="en-US" altLang="ja-JP" sz="2400" dirty="0">
                          <a:solidFill>
                            <a:schemeClr val="tx1"/>
                          </a:solidFill>
                          <a:latin typeface="UD デジタル 教科書体 NK-R" panose="02020400000000000000" pitchFamily="18" charset="-128"/>
                          <a:ea typeface="UD デジタル 教科書体 NK-R" panose="02020400000000000000" pitchFamily="18" charset="-128"/>
                        </a:rPr>
                        <a:t>– </a:t>
                      </a:r>
                      <a:r>
                        <a:rPr kumimoji="1" lang="ja-JP" altLang="en-US" sz="2400" dirty="0">
                          <a:solidFill>
                            <a:schemeClr val="tx1"/>
                          </a:solidFill>
                          <a:latin typeface="UD デジタル 教科書体 NK-R" panose="02020400000000000000" pitchFamily="18" charset="-128"/>
                          <a:ea typeface="UD デジタル 教科書体 NK-R" panose="02020400000000000000" pitchFamily="18" charset="-128"/>
                        </a:rPr>
                        <a:t>数値</a:t>
                      </a:r>
                    </a:p>
                  </a:txBody>
                  <a:tcPr/>
                </a:tc>
                <a:tc>
                  <a:txBody>
                    <a:bodyPr/>
                    <a:lstStyle/>
                    <a:p>
                      <a:r>
                        <a:rPr kumimoji="1" lang="ja-JP" altLang="en-US" sz="2400" dirty="0">
                          <a:solidFill>
                            <a:schemeClr val="tx1"/>
                          </a:solidFill>
                          <a:latin typeface="UD デジタル 教科書体 NK-R" panose="02020400000000000000" pitchFamily="18" charset="-128"/>
                          <a:ea typeface="UD デジタル 教科書体 NK-R" panose="02020400000000000000" pitchFamily="18" charset="-128"/>
                        </a:rPr>
                        <a:t>日付を数値分戻す</a:t>
                      </a:r>
                      <a:endParaRPr kumimoji="1" lang="en-US" altLang="ja-JP" sz="2400" dirty="0">
                        <a:solidFill>
                          <a:schemeClr val="tx1"/>
                        </a:solidFill>
                        <a:latin typeface="UD デジタル 教科書体 NK-R" panose="02020400000000000000" pitchFamily="18" charset="-128"/>
                        <a:ea typeface="UD デジタル 教科書体 NK-R" panose="02020400000000000000" pitchFamily="18" charset="-128"/>
                      </a:endParaRPr>
                    </a:p>
                  </a:txBody>
                  <a:tcPr/>
                </a:tc>
                <a:extLst>
                  <a:ext uri="{0D108BD9-81ED-4DB2-BD59-A6C34878D82A}">
                    <a16:rowId xmlns:a16="http://schemas.microsoft.com/office/drawing/2014/main" val="3157065422"/>
                  </a:ext>
                </a:extLst>
              </a:tr>
              <a:tr h="370840">
                <a:tc vMerge="1">
                  <a:txBody>
                    <a:bodyPr/>
                    <a:lstStyle/>
                    <a:p>
                      <a:pPr algn="ctr"/>
                      <a:endParaRPr kumimoji="1" lang="ja-JP" altLang="en-US" sz="2400" dirty="0">
                        <a:solidFill>
                          <a:schemeClr val="tx1"/>
                        </a:solidFill>
                        <a:latin typeface="UD デジタル 教科書体 NK-R" panose="02020400000000000000" pitchFamily="18" charset="-128"/>
                        <a:ea typeface="UD デジタル 教科書体 NK-R" panose="02020400000000000000" pitchFamily="18" charset="-128"/>
                      </a:endParaRPr>
                    </a:p>
                  </a:txBody>
                  <a:tcPr/>
                </a:tc>
                <a:tc>
                  <a:txBody>
                    <a:bodyPr/>
                    <a:lstStyle/>
                    <a:p>
                      <a:r>
                        <a:rPr kumimoji="1" lang="ja-JP" altLang="en-US" sz="2400" dirty="0">
                          <a:solidFill>
                            <a:schemeClr val="tx1"/>
                          </a:solidFill>
                          <a:latin typeface="UD デジタル 教科書体 NK-R" panose="02020400000000000000" pitchFamily="18" charset="-128"/>
                          <a:ea typeface="UD デジタル 教科書体 NK-R" panose="02020400000000000000" pitchFamily="18" charset="-128"/>
                        </a:rPr>
                        <a:t>日付 </a:t>
                      </a:r>
                      <a:r>
                        <a:rPr kumimoji="1" lang="en-US" altLang="ja-JP" sz="2400" dirty="0">
                          <a:solidFill>
                            <a:schemeClr val="tx1"/>
                          </a:solidFill>
                          <a:latin typeface="UD デジタル 教科書体 NK-R" panose="02020400000000000000" pitchFamily="18" charset="-128"/>
                          <a:ea typeface="UD デジタル 教科書体 NK-R" panose="02020400000000000000" pitchFamily="18" charset="-128"/>
                        </a:rPr>
                        <a:t>– </a:t>
                      </a:r>
                      <a:r>
                        <a:rPr kumimoji="1" lang="ja-JP" altLang="en-US" sz="2400" dirty="0">
                          <a:solidFill>
                            <a:schemeClr val="tx1"/>
                          </a:solidFill>
                          <a:latin typeface="UD デジタル 教科書体 NK-R" panose="02020400000000000000" pitchFamily="18" charset="-128"/>
                          <a:ea typeface="UD デジタル 教科書体 NK-R" panose="02020400000000000000" pitchFamily="18" charset="-128"/>
                        </a:rPr>
                        <a:t>日付</a:t>
                      </a:r>
                    </a:p>
                  </a:txBody>
                  <a:tcPr/>
                </a:tc>
                <a:tc>
                  <a:txBody>
                    <a:bodyPr/>
                    <a:lstStyle/>
                    <a:p>
                      <a:r>
                        <a:rPr kumimoji="1" lang="ja-JP" altLang="en-US" sz="2400" dirty="0">
                          <a:solidFill>
                            <a:schemeClr val="tx1"/>
                          </a:solidFill>
                          <a:latin typeface="UD デジタル 教科書体 NK-R" panose="02020400000000000000" pitchFamily="18" charset="-128"/>
                          <a:ea typeface="UD デジタル 教科書体 NK-R" panose="02020400000000000000" pitchFamily="18" charset="-128"/>
                        </a:rPr>
                        <a:t>日付の差の日数を取得する</a:t>
                      </a:r>
                    </a:p>
                  </a:txBody>
                  <a:tcPr/>
                </a:tc>
                <a:extLst>
                  <a:ext uri="{0D108BD9-81ED-4DB2-BD59-A6C34878D82A}">
                    <a16:rowId xmlns:a16="http://schemas.microsoft.com/office/drawing/2014/main" val="1049164870"/>
                  </a:ext>
                </a:extLst>
              </a:tr>
              <a:tr h="370840">
                <a:tc>
                  <a:txBody>
                    <a:bodyPr/>
                    <a:lstStyle/>
                    <a:p>
                      <a:pPr algn="ctr"/>
                      <a:r>
                        <a:rPr kumimoji="1" lang="en-US" altLang="ja-JP" sz="2400" dirty="0">
                          <a:solidFill>
                            <a:schemeClr val="tx1"/>
                          </a:solidFill>
                          <a:latin typeface="UD デジタル 教科書体 NK-R" panose="02020400000000000000" pitchFamily="18" charset="-128"/>
                          <a:ea typeface="UD デジタル 教科書体 NK-R" panose="02020400000000000000" pitchFamily="18" charset="-128"/>
                        </a:rPr>
                        <a:t>*</a:t>
                      </a:r>
                      <a:endParaRPr kumimoji="1" lang="ja-JP" altLang="en-US" sz="2400" dirty="0">
                        <a:solidFill>
                          <a:schemeClr val="tx1"/>
                        </a:solidFill>
                        <a:latin typeface="UD デジタル 教科書体 NK-R" panose="02020400000000000000" pitchFamily="18" charset="-128"/>
                        <a:ea typeface="UD デジタル 教科書体 NK-R" panose="02020400000000000000" pitchFamily="18" charset="-128"/>
                      </a:endParaRPr>
                    </a:p>
                  </a:txBody>
                  <a:tcPr anchor="ctr">
                    <a:solidFill>
                      <a:srgbClr val="D2DEEF"/>
                    </a:solidFill>
                  </a:tcPr>
                </a:tc>
                <a:tc>
                  <a:txBody>
                    <a:bodyPr/>
                    <a:lstStyle/>
                    <a:p>
                      <a:r>
                        <a:rPr kumimoji="1" lang="ja-JP" altLang="en-US" sz="2400" dirty="0">
                          <a:solidFill>
                            <a:schemeClr val="tx1"/>
                          </a:solidFill>
                          <a:latin typeface="UD デジタル 教科書体 NK-R" panose="02020400000000000000" pitchFamily="18" charset="-128"/>
                          <a:ea typeface="UD デジタル 教科書体 NK-R" panose="02020400000000000000" pitchFamily="18" charset="-128"/>
                        </a:rPr>
                        <a:t>数値 </a:t>
                      </a:r>
                      <a:r>
                        <a:rPr kumimoji="1" lang="en-US" altLang="ja-JP" sz="2400" dirty="0">
                          <a:solidFill>
                            <a:schemeClr val="tx1"/>
                          </a:solidFill>
                          <a:latin typeface="UD デジタル 教科書体 NK-R" panose="02020400000000000000" pitchFamily="18" charset="-128"/>
                          <a:ea typeface="UD デジタル 教科書体 NK-R" panose="02020400000000000000" pitchFamily="18" charset="-128"/>
                        </a:rPr>
                        <a:t>* </a:t>
                      </a:r>
                      <a:r>
                        <a:rPr kumimoji="1" lang="ja-JP" altLang="en-US" sz="2400" dirty="0">
                          <a:solidFill>
                            <a:schemeClr val="tx1"/>
                          </a:solidFill>
                          <a:latin typeface="UD デジタル 教科書体 NK-R" panose="02020400000000000000" pitchFamily="18" charset="-128"/>
                          <a:ea typeface="UD デジタル 教科書体 NK-R" panose="02020400000000000000" pitchFamily="18" charset="-128"/>
                        </a:rPr>
                        <a:t>数値</a:t>
                      </a:r>
                    </a:p>
                  </a:txBody>
                  <a:tcPr/>
                </a:tc>
                <a:tc>
                  <a:txBody>
                    <a:bodyPr/>
                    <a:lstStyle/>
                    <a:p>
                      <a:r>
                        <a:rPr kumimoji="1" lang="ja-JP" altLang="en-US" sz="2400" dirty="0">
                          <a:solidFill>
                            <a:schemeClr val="tx1"/>
                          </a:solidFill>
                          <a:latin typeface="UD デジタル 教科書体 NK-R" panose="02020400000000000000" pitchFamily="18" charset="-128"/>
                          <a:ea typeface="UD デジタル 教科書体 NK-R" panose="02020400000000000000" pitchFamily="18" charset="-128"/>
                        </a:rPr>
                        <a:t>数値同士の掛け算</a:t>
                      </a:r>
                    </a:p>
                  </a:txBody>
                  <a:tcPr/>
                </a:tc>
                <a:extLst>
                  <a:ext uri="{0D108BD9-81ED-4DB2-BD59-A6C34878D82A}">
                    <a16:rowId xmlns:a16="http://schemas.microsoft.com/office/drawing/2014/main" val="1102903949"/>
                  </a:ext>
                </a:extLst>
              </a:tr>
              <a:tr h="370840">
                <a:tc>
                  <a:txBody>
                    <a:bodyPr/>
                    <a:lstStyle/>
                    <a:p>
                      <a:pPr algn="ctr"/>
                      <a:r>
                        <a:rPr kumimoji="1" lang="en-US" altLang="ja-JP" sz="2400" dirty="0">
                          <a:solidFill>
                            <a:schemeClr val="tx1"/>
                          </a:solidFill>
                          <a:latin typeface="UD デジタル 教科書体 NK-R" panose="02020400000000000000" pitchFamily="18" charset="-128"/>
                          <a:ea typeface="UD デジタル 教科書体 NK-R" panose="02020400000000000000" pitchFamily="18" charset="-128"/>
                        </a:rPr>
                        <a:t>/</a:t>
                      </a:r>
                      <a:endParaRPr kumimoji="1" lang="ja-JP" altLang="en-US" sz="2400" dirty="0">
                        <a:solidFill>
                          <a:schemeClr val="tx1"/>
                        </a:solidFill>
                        <a:latin typeface="UD デジタル 教科書体 NK-R" panose="02020400000000000000" pitchFamily="18" charset="-128"/>
                        <a:ea typeface="UD デジタル 教科書体 NK-R" panose="02020400000000000000" pitchFamily="18" charset="-128"/>
                      </a:endParaRPr>
                    </a:p>
                  </a:txBody>
                  <a:tcPr anchor="ctr">
                    <a:solidFill>
                      <a:srgbClr val="EAEFF7"/>
                    </a:solidFill>
                  </a:tcPr>
                </a:tc>
                <a:tc>
                  <a:txBody>
                    <a:bodyPr/>
                    <a:lstStyle/>
                    <a:p>
                      <a:r>
                        <a:rPr kumimoji="1" lang="ja-JP" altLang="en-US" sz="2400" dirty="0">
                          <a:solidFill>
                            <a:schemeClr val="tx1"/>
                          </a:solidFill>
                          <a:latin typeface="UD デジタル 教科書体 NK-R" panose="02020400000000000000" pitchFamily="18" charset="-128"/>
                          <a:ea typeface="UD デジタル 教科書体 NK-R" panose="02020400000000000000" pitchFamily="18" charset="-128"/>
                        </a:rPr>
                        <a:t>数値 </a:t>
                      </a:r>
                      <a:r>
                        <a:rPr kumimoji="1" lang="en-US" altLang="ja-JP" sz="2400" dirty="0">
                          <a:solidFill>
                            <a:schemeClr val="tx1"/>
                          </a:solidFill>
                          <a:latin typeface="UD デジタル 教科書体 NK-R" panose="02020400000000000000" pitchFamily="18" charset="-128"/>
                          <a:ea typeface="UD デジタル 教科書体 NK-R" panose="02020400000000000000" pitchFamily="18" charset="-128"/>
                        </a:rPr>
                        <a:t>/ </a:t>
                      </a:r>
                      <a:r>
                        <a:rPr kumimoji="1" lang="ja-JP" altLang="en-US" sz="2400" dirty="0">
                          <a:solidFill>
                            <a:schemeClr val="tx1"/>
                          </a:solidFill>
                          <a:latin typeface="UD デジタル 教科書体 NK-R" panose="02020400000000000000" pitchFamily="18" charset="-128"/>
                          <a:ea typeface="UD デジタル 教科書体 NK-R" panose="02020400000000000000" pitchFamily="18" charset="-128"/>
                        </a:rPr>
                        <a:t>数値</a:t>
                      </a:r>
                    </a:p>
                  </a:txBody>
                  <a:tcPr/>
                </a:tc>
                <a:tc>
                  <a:txBody>
                    <a:bodyPr/>
                    <a:lstStyle/>
                    <a:p>
                      <a:r>
                        <a:rPr kumimoji="1" lang="ja-JP" altLang="en-US" sz="2400" dirty="0">
                          <a:solidFill>
                            <a:schemeClr val="tx1"/>
                          </a:solidFill>
                          <a:latin typeface="UD デジタル 教科書体 NK-R" panose="02020400000000000000" pitchFamily="18" charset="-128"/>
                          <a:ea typeface="UD デジタル 教科書体 NK-R" panose="02020400000000000000" pitchFamily="18" charset="-128"/>
                        </a:rPr>
                        <a:t>数値同士の割り算</a:t>
                      </a:r>
                    </a:p>
                  </a:txBody>
                  <a:tcPr/>
                </a:tc>
                <a:extLst>
                  <a:ext uri="{0D108BD9-81ED-4DB2-BD59-A6C34878D82A}">
                    <a16:rowId xmlns:a16="http://schemas.microsoft.com/office/drawing/2014/main" val="1529791541"/>
                  </a:ext>
                </a:extLst>
              </a:tr>
            </a:tbl>
          </a:graphicData>
        </a:graphic>
      </p:graphicFrame>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t>89</a:t>
            </a:fld>
            <a:endParaRPr kumimoji="1" lang="ja-JP" altLang="en-US"/>
          </a:p>
        </p:txBody>
      </p:sp>
      <mc:AlternateContent xmlns:mc="http://schemas.openxmlformats.org/markup-compatibility/2006" xmlns:p14="http://schemas.microsoft.com/office/powerpoint/2010/main">
        <mc:Choice Requires="p14">
          <p:contentPart p14:bwMode="auto" r:id="rId3">
            <p14:nvContentPartPr>
              <p14:cNvPr id="4" name="インク 3">
                <a:extLst>
                  <a:ext uri="{FF2B5EF4-FFF2-40B4-BE49-F238E27FC236}">
                    <a16:creationId xmlns:a16="http://schemas.microsoft.com/office/drawing/2014/main" id="{D273037E-830D-4EA3-AE35-3FB43E6375FE}"/>
                  </a:ext>
                </a:extLst>
              </p14:cNvPr>
              <p14:cNvContentPartPr/>
              <p14:nvPr/>
            </p14:nvContentPartPr>
            <p14:xfrm>
              <a:off x="2130840" y="4739400"/>
              <a:ext cx="8667360" cy="1161360"/>
            </p14:xfrm>
          </p:contentPart>
        </mc:Choice>
        <mc:Fallback xmlns="">
          <p:pic>
            <p:nvPicPr>
              <p:cNvPr id="4" name="インク 3">
                <a:extLst>
                  <a:ext uri="{FF2B5EF4-FFF2-40B4-BE49-F238E27FC236}">
                    <a16:creationId xmlns:a16="http://schemas.microsoft.com/office/drawing/2014/main" id="{D273037E-830D-4EA3-AE35-3FB43E6375FE}"/>
                  </a:ext>
                </a:extLst>
              </p:cNvPr>
              <p:cNvPicPr/>
              <p:nvPr/>
            </p:nvPicPr>
            <p:blipFill>
              <a:blip r:embed="rId4"/>
              <a:stretch>
                <a:fillRect/>
              </a:stretch>
            </p:blipFill>
            <p:spPr>
              <a:xfrm>
                <a:off x="2121480" y="4730040"/>
                <a:ext cx="8686080" cy="1180080"/>
              </a:xfrm>
              <a:prstGeom prst="rect">
                <a:avLst/>
              </a:prstGeom>
            </p:spPr>
          </p:pic>
        </mc:Fallback>
      </mc:AlternateContent>
    </p:spTree>
    <p:extLst>
      <p:ext uri="{BB962C8B-B14F-4D97-AF65-F5344CB8AC3E}">
        <p14:creationId xmlns:p14="http://schemas.microsoft.com/office/powerpoint/2010/main" val="498296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a:ea typeface="Tahoma" panose="020B0604030504040204" pitchFamily="34" charset="0"/>
              </a:rPr>
              <a:t>Web</a:t>
            </a:r>
            <a:r>
              <a:rPr kumimoji="1" lang="ja-JP" altLang="en-US" dirty="0">
                <a:ea typeface="Tahoma" panose="020B0604030504040204" pitchFamily="34" charset="0"/>
              </a:rPr>
              <a:t>と</a:t>
            </a:r>
            <a:r>
              <a:rPr kumimoji="1" lang="en-US" altLang="ja-JP" dirty="0" err="1">
                <a:ea typeface="Tahoma" panose="020B0604030504040204" pitchFamily="34" charset="0"/>
              </a:rPr>
              <a:t>DB:</a:t>
            </a:r>
            <a:r>
              <a:rPr kumimoji="1" lang="en-US" altLang="ja-JP" dirty="0" err="1">
                <a:solidFill>
                  <a:srgbClr val="FF0000"/>
                </a:solidFill>
                <a:ea typeface="Tahoma" panose="020B0604030504040204" pitchFamily="34" charset="0"/>
              </a:rPr>
              <a:t>Web</a:t>
            </a:r>
            <a:r>
              <a:rPr lang="ja-JP" altLang="en-US" dirty="0">
                <a:solidFill>
                  <a:srgbClr val="FF0000"/>
                </a:solidFill>
              </a:rPr>
              <a:t>三層構造</a:t>
            </a:r>
            <a:endParaRPr kumimoji="1" lang="ja-JP" altLang="en-US" dirty="0">
              <a:solidFill>
                <a:srgbClr val="FF0000"/>
              </a:solidFill>
            </a:endParaRPr>
          </a:p>
        </p:txBody>
      </p:sp>
      <p:sp>
        <p:nvSpPr>
          <p:cNvPr id="44" name="コンテンツ プレースホルダー 2"/>
          <p:cNvSpPr>
            <a:spLocks noGrp="1"/>
          </p:cNvSpPr>
          <p:nvPr>
            <p:ph idx="1"/>
          </p:nvPr>
        </p:nvSpPr>
        <p:spPr>
          <a:xfrm>
            <a:off x="1547556" y="5329786"/>
            <a:ext cx="9190466" cy="1038941"/>
          </a:xfrm>
        </p:spPr>
        <p:txBody>
          <a:bodyPr>
            <a:normAutofit fontScale="92500" lnSpcReduction="10000"/>
          </a:bodyPr>
          <a:lstStyle/>
          <a:p>
            <a:pPr marL="0" indent="0">
              <a:buNone/>
            </a:pPr>
            <a:r>
              <a:rPr lang="en-US" altLang="ja-JP" sz="3200" dirty="0">
                <a:ea typeface="Tahoma" panose="020B0604030504040204" pitchFamily="34" charset="0"/>
              </a:rPr>
              <a:t>EC</a:t>
            </a:r>
            <a:r>
              <a:rPr lang="ja-JP" altLang="en-US" sz="3200" dirty="0"/>
              <a:t>サイトなど動的なサイトでは、</a:t>
            </a:r>
            <a:r>
              <a:rPr lang="en-US" altLang="ja-JP" sz="3200" dirty="0">
                <a:ea typeface="Tahoma" panose="020B0604030504040204" pitchFamily="34" charset="0"/>
              </a:rPr>
              <a:t>Web</a:t>
            </a:r>
            <a:r>
              <a:rPr lang="ja-JP" altLang="en-US" sz="3200" dirty="0"/>
              <a:t>サーバの裏に</a:t>
            </a:r>
            <a:br>
              <a:rPr lang="en-US" altLang="ja-JP" sz="3200" dirty="0">
                <a:ea typeface="Tahoma" panose="020B0604030504040204" pitchFamily="34" charset="0"/>
              </a:rPr>
            </a:br>
            <a:r>
              <a:rPr lang="ja-JP" altLang="en-US" sz="3200" dirty="0"/>
              <a:t>アプリケーションサーバや</a:t>
            </a:r>
            <a:r>
              <a:rPr lang="ja-JP" altLang="en-US" sz="3200" dirty="0">
                <a:solidFill>
                  <a:srgbClr val="FF0000"/>
                </a:solidFill>
              </a:rPr>
              <a:t>データベースサーバ</a:t>
            </a:r>
            <a:r>
              <a:rPr lang="ja-JP" altLang="en-US" sz="3200" dirty="0"/>
              <a:t>が存在</a:t>
            </a:r>
            <a:endParaRPr kumimoji="1" lang="ja-JP" altLang="en-US" sz="3200" dirty="0"/>
          </a:p>
        </p:txBody>
      </p:sp>
      <p:grpSp>
        <p:nvGrpSpPr>
          <p:cNvPr id="4" name="グループ化 3">
            <a:extLst>
              <a:ext uri="{FF2B5EF4-FFF2-40B4-BE49-F238E27FC236}">
                <a16:creationId xmlns:a16="http://schemas.microsoft.com/office/drawing/2014/main" id="{4A2E60EA-38BF-4460-B9B7-F8A7EEF773FA}"/>
              </a:ext>
            </a:extLst>
          </p:cNvPr>
          <p:cNvGrpSpPr/>
          <p:nvPr/>
        </p:nvGrpSpPr>
        <p:grpSpPr>
          <a:xfrm>
            <a:off x="1909723" y="2046315"/>
            <a:ext cx="1573324" cy="936104"/>
            <a:chOff x="971600" y="1268760"/>
            <a:chExt cx="1573324" cy="936104"/>
          </a:xfrm>
        </p:grpSpPr>
        <p:sp>
          <p:nvSpPr>
            <p:cNvPr id="5" name="フレーム 4">
              <a:extLst>
                <a:ext uri="{FF2B5EF4-FFF2-40B4-BE49-F238E27FC236}">
                  <a16:creationId xmlns:a16="http://schemas.microsoft.com/office/drawing/2014/main" id="{6955ABFD-D10B-4D44-9B00-44C38D0DAA1C}"/>
                </a:ext>
              </a:extLst>
            </p:cNvPr>
            <p:cNvSpPr/>
            <p:nvPr/>
          </p:nvSpPr>
          <p:spPr>
            <a:xfrm>
              <a:off x="971600" y="1268760"/>
              <a:ext cx="1224136" cy="720080"/>
            </a:xfrm>
            <a:prstGeom prst="fram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6" name="正方形/長方形 5">
              <a:extLst>
                <a:ext uri="{FF2B5EF4-FFF2-40B4-BE49-F238E27FC236}">
                  <a16:creationId xmlns:a16="http://schemas.microsoft.com/office/drawing/2014/main" id="{42E2E7D4-8F4C-480A-890B-6974CDC40B4D}"/>
                </a:ext>
              </a:extLst>
            </p:cNvPr>
            <p:cNvSpPr/>
            <p:nvPr/>
          </p:nvSpPr>
          <p:spPr>
            <a:xfrm>
              <a:off x="1457654" y="1992288"/>
              <a:ext cx="277180" cy="10628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7" name="正方形/長方形 6">
              <a:extLst>
                <a:ext uri="{FF2B5EF4-FFF2-40B4-BE49-F238E27FC236}">
                  <a16:creationId xmlns:a16="http://schemas.microsoft.com/office/drawing/2014/main" id="{8DEE4AA2-838E-4B16-A77F-AEFF98C3EE9D}"/>
                </a:ext>
              </a:extLst>
            </p:cNvPr>
            <p:cNvSpPr/>
            <p:nvPr/>
          </p:nvSpPr>
          <p:spPr>
            <a:xfrm>
              <a:off x="1331640" y="2098576"/>
              <a:ext cx="529208" cy="10628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8" name="正方形/長方形 7">
              <a:extLst>
                <a:ext uri="{FF2B5EF4-FFF2-40B4-BE49-F238E27FC236}">
                  <a16:creationId xmlns:a16="http://schemas.microsoft.com/office/drawing/2014/main" id="{0309D1D8-B32F-4753-8FA4-13153F35C7C9}"/>
                </a:ext>
              </a:extLst>
            </p:cNvPr>
            <p:cNvSpPr/>
            <p:nvPr/>
          </p:nvSpPr>
          <p:spPr>
            <a:xfrm>
              <a:off x="2267744" y="1268760"/>
              <a:ext cx="277180"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Tahoma" panose="020B0604030504040204" pitchFamily="34" charset="0"/>
                <a:ea typeface="UD デジタル 教科書体 NK-R" panose="02020400000000000000" pitchFamily="18" charset="-128"/>
                <a:cs typeface="Tahoma" panose="020B0604030504040204" pitchFamily="34" charset="0"/>
              </a:endParaRPr>
            </a:p>
          </p:txBody>
        </p:sp>
      </p:grpSp>
      <p:grpSp>
        <p:nvGrpSpPr>
          <p:cNvPr id="9" name="グループ化 8">
            <a:extLst>
              <a:ext uri="{FF2B5EF4-FFF2-40B4-BE49-F238E27FC236}">
                <a16:creationId xmlns:a16="http://schemas.microsoft.com/office/drawing/2014/main" id="{1B9B4B61-B3B3-4F38-A923-7E7CC5391FBB}"/>
              </a:ext>
            </a:extLst>
          </p:cNvPr>
          <p:cNvGrpSpPr/>
          <p:nvPr/>
        </p:nvGrpSpPr>
        <p:grpSpPr>
          <a:xfrm>
            <a:off x="6975410" y="2046315"/>
            <a:ext cx="709685" cy="936104"/>
            <a:chOff x="4582394" y="1249186"/>
            <a:chExt cx="709685" cy="936104"/>
          </a:xfrm>
        </p:grpSpPr>
        <p:sp>
          <p:nvSpPr>
            <p:cNvPr id="10" name="正方形/長方形 9">
              <a:extLst>
                <a:ext uri="{FF2B5EF4-FFF2-40B4-BE49-F238E27FC236}">
                  <a16:creationId xmlns:a16="http://schemas.microsoft.com/office/drawing/2014/main" id="{1A764F78-FDF6-45AC-B9A3-FC001DED92CE}"/>
                </a:ext>
              </a:extLst>
            </p:cNvPr>
            <p:cNvSpPr/>
            <p:nvPr/>
          </p:nvSpPr>
          <p:spPr>
            <a:xfrm>
              <a:off x="4582394" y="1249186"/>
              <a:ext cx="709685"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1" name="正方形/長方形 10">
              <a:extLst>
                <a:ext uri="{FF2B5EF4-FFF2-40B4-BE49-F238E27FC236}">
                  <a16:creationId xmlns:a16="http://schemas.microsoft.com/office/drawing/2014/main" id="{DA7D64F1-4881-4ABD-8270-06BB1122C849}"/>
                </a:ext>
              </a:extLst>
            </p:cNvPr>
            <p:cNvSpPr/>
            <p:nvPr/>
          </p:nvSpPr>
          <p:spPr>
            <a:xfrm>
              <a:off x="4652939" y="1383111"/>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2" name="正方形/長方形 11">
              <a:extLst>
                <a:ext uri="{FF2B5EF4-FFF2-40B4-BE49-F238E27FC236}">
                  <a16:creationId xmlns:a16="http://schemas.microsoft.com/office/drawing/2014/main" id="{C8C5C2C2-C439-449D-9F6E-10097676AD7C}"/>
                </a:ext>
              </a:extLst>
            </p:cNvPr>
            <p:cNvSpPr/>
            <p:nvPr/>
          </p:nvSpPr>
          <p:spPr>
            <a:xfrm>
              <a:off x="4652938" y="1609456"/>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Tahoma" panose="020B0604030504040204" pitchFamily="34" charset="0"/>
                <a:ea typeface="UD デジタル 教科書体 NK-R" panose="02020400000000000000" pitchFamily="18" charset="-128"/>
                <a:cs typeface="Tahoma" panose="020B0604030504040204" pitchFamily="34" charset="0"/>
              </a:endParaRPr>
            </a:p>
          </p:txBody>
        </p:sp>
      </p:grpSp>
      <p:grpSp>
        <p:nvGrpSpPr>
          <p:cNvPr id="13" name="グループ化 12">
            <a:extLst>
              <a:ext uri="{FF2B5EF4-FFF2-40B4-BE49-F238E27FC236}">
                <a16:creationId xmlns:a16="http://schemas.microsoft.com/office/drawing/2014/main" id="{E03C7763-1594-4E0E-BE16-60FE507FABF2}"/>
              </a:ext>
            </a:extLst>
          </p:cNvPr>
          <p:cNvGrpSpPr/>
          <p:nvPr/>
        </p:nvGrpSpPr>
        <p:grpSpPr>
          <a:xfrm>
            <a:off x="2578522" y="3741696"/>
            <a:ext cx="1254690" cy="1049407"/>
            <a:chOff x="1431923" y="3024107"/>
            <a:chExt cx="1254690" cy="1049407"/>
          </a:xfrm>
        </p:grpSpPr>
        <p:sp>
          <p:nvSpPr>
            <p:cNvPr id="14" name="正方形/長方形 13">
              <a:extLst>
                <a:ext uri="{FF2B5EF4-FFF2-40B4-BE49-F238E27FC236}">
                  <a16:creationId xmlns:a16="http://schemas.microsoft.com/office/drawing/2014/main" id="{A9DC95F5-263A-4180-84D1-107101756BB8}"/>
                </a:ext>
              </a:extLst>
            </p:cNvPr>
            <p:cNvSpPr/>
            <p:nvPr/>
          </p:nvSpPr>
          <p:spPr>
            <a:xfrm>
              <a:off x="1431924" y="3024107"/>
              <a:ext cx="1254689" cy="1049407"/>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5" name="正方形/長方形 14">
              <a:extLst>
                <a:ext uri="{FF2B5EF4-FFF2-40B4-BE49-F238E27FC236}">
                  <a16:creationId xmlns:a16="http://schemas.microsoft.com/office/drawing/2014/main" id="{5D3364EC-1046-4887-B289-0EDF5FE1B725}"/>
                </a:ext>
              </a:extLst>
            </p:cNvPr>
            <p:cNvSpPr/>
            <p:nvPr/>
          </p:nvSpPr>
          <p:spPr>
            <a:xfrm>
              <a:off x="1431923" y="3027166"/>
              <a:ext cx="1254689" cy="252139"/>
            </a:xfrm>
            <a:prstGeom prst="rect">
              <a:avLst/>
            </a:prstGeom>
            <a:solidFill>
              <a:schemeClr val="bg1">
                <a:lumMod val="75000"/>
              </a:schemeClr>
            </a:solidFill>
            <a:ln w="28575">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6" name="テキスト ボックス 15">
              <a:extLst>
                <a:ext uri="{FF2B5EF4-FFF2-40B4-BE49-F238E27FC236}">
                  <a16:creationId xmlns:a16="http://schemas.microsoft.com/office/drawing/2014/main" id="{7815B91C-39A9-4988-9EF6-21CB75917823}"/>
                </a:ext>
              </a:extLst>
            </p:cNvPr>
            <p:cNvSpPr txBox="1"/>
            <p:nvPr/>
          </p:nvSpPr>
          <p:spPr>
            <a:xfrm>
              <a:off x="1547748" y="3443526"/>
              <a:ext cx="1023037" cy="369332"/>
            </a:xfrm>
            <a:prstGeom prst="rect">
              <a:avLst/>
            </a:prstGeom>
            <a:noFill/>
          </p:spPr>
          <p:txBody>
            <a:bodyPr wrap="none" rtlCol="0">
              <a:spAutoFit/>
            </a:bodyPr>
            <a:lstStyle/>
            <a:p>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ブラウザ</a:t>
              </a:r>
            </a:p>
          </p:txBody>
        </p:sp>
      </p:grpSp>
      <p:sp>
        <p:nvSpPr>
          <p:cNvPr id="17" name="テキスト ボックス 16">
            <a:extLst>
              <a:ext uri="{FF2B5EF4-FFF2-40B4-BE49-F238E27FC236}">
                <a16:creationId xmlns:a16="http://schemas.microsoft.com/office/drawing/2014/main" id="{9E1F6CEE-B3D5-4F36-B57C-4D5A318174AE}"/>
              </a:ext>
            </a:extLst>
          </p:cNvPr>
          <p:cNvSpPr txBox="1"/>
          <p:nvPr/>
        </p:nvSpPr>
        <p:spPr>
          <a:xfrm>
            <a:off x="2022848" y="3047390"/>
            <a:ext cx="1274708" cy="369332"/>
          </a:xfrm>
          <a:prstGeom prst="rect">
            <a:avLst/>
          </a:prstGeom>
          <a:noFill/>
        </p:spPr>
        <p:txBody>
          <a:bodyPr wrap="none" rtlCol="0">
            <a:spAutoFit/>
          </a:bodyPr>
          <a:lstStyle/>
          <a:p>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クライアント</a:t>
            </a:r>
          </a:p>
        </p:txBody>
      </p:sp>
      <p:sp>
        <p:nvSpPr>
          <p:cNvPr id="18" name="テキスト ボックス 17">
            <a:extLst>
              <a:ext uri="{FF2B5EF4-FFF2-40B4-BE49-F238E27FC236}">
                <a16:creationId xmlns:a16="http://schemas.microsoft.com/office/drawing/2014/main" id="{F032FF72-E187-4A24-9052-BFDDACFAAF44}"/>
              </a:ext>
            </a:extLst>
          </p:cNvPr>
          <p:cNvSpPr txBox="1"/>
          <p:nvPr/>
        </p:nvSpPr>
        <p:spPr>
          <a:xfrm>
            <a:off x="6678324" y="3082017"/>
            <a:ext cx="1329210" cy="369332"/>
          </a:xfrm>
          <a:prstGeom prst="rect">
            <a:avLst/>
          </a:prstGeom>
          <a:noFill/>
        </p:spPr>
        <p:txBody>
          <a:bodyPr wrap="none" rtlCol="0">
            <a:spAutoFit/>
          </a:bodyPr>
          <a:lstStyle/>
          <a:p>
            <a:r>
              <a:rPr kumimoji="1" lang="en-US" altLang="ja-JP" dirty="0">
                <a:latin typeface="Tahoma" panose="020B0604030504040204" pitchFamily="34" charset="0"/>
                <a:ea typeface="Tahoma" panose="020B0604030504040204" pitchFamily="34" charset="0"/>
                <a:cs typeface="Tahoma" panose="020B0604030504040204" pitchFamily="34" charset="0"/>
              </a:rPr>
              <a:t>Web</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サーバ</a:t>
            </a:r>
          </a:p>
        </p:txBody>
      </p:sp>
      <p:cxnSp>
        <p:nvCxnSpPr>
          <p:cNvPr id="19" name="直線矢印コネクタ 18">
            <a:extLst>
              <a:ext uri="{FF2B5EF4-FFF2-40B4-BE49-F238E27FC236}">
                <a16:creationId xmlns:a16="http://schemas.microsoft.com/office/drawing/2014/main" id="{B079A069-94EE-4A3C-BDAC-DAAB3481B8AC}"/>
              </a:ext>
            </a:extLst>
          </p:cNvPr>
          <p:cNvCxnSpPr/>
          <p:nvPr/>
        </p:nvCxnSpPr>
        <p:spPr>
          <a:xfrm>
            <a:off x="3879066" y="2704872"/>
            <a:ext cx="2808312"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0" name="直線矢印コネクタ 19">
            <a:extLst>
              <a:ext uri="{FF2B5EF4-FFF2-40B4-BE49-F238E27FC236}">
                <a16:creationId xmlns:a16="http://schemas.microsoft.com/office/drawing/2014/main" id="{50F09A0A-42D1-408E-BB03-E9641C855CBC}"/>
              </a:ext>
            </a:extLst>
          </p:cNvPr>
          <p:cNvCxnSpPr>
            <a:cxnSpLocks/>
          </p:cNvCxnSpPr>
          <p:nvPr/>
        </p:nvCxnSpPr>
        <p:spPr>
          <a:xfrm flipH="1">
            <a:off x="4095090" y="3026654"/>
            <a:ext cx="2560059" cy="129521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1" name="テキスト ボックス 20">
            <a:extLst>
              <a:ext uri="{FF2B5EF4-FFF2-40B4-BE49-F238E27FC236}">
                <a16:creationId xmlns:a16="http://schemas.microsoft.com/office/drawing/2014/main" id="{C8675846-FDC1-4C77-A760-DBB38E8BBF66}"/>
              </a:ext>
            </a:extLst>
          </p:cNvPr>
          <p:cNvSpPr txBox="1"/>
          <p:nvPr/>
        </p:nvSpPr>
        <p:spPr>
          <a:xfrm>
            <a:off x="3910406" y="2292366"/>
            <a:ext cx="2861809" cy="369332"/>
          </a:xfrm>
          <a:prstGeom prst="rect">
            <a:avLst/>
          </a:prstGeom>
          <a:noFill/>
        </p:spPr>
        <p:txBody>
          <a:bodyPr wrap="none" rtlCol="0">
            <a:spAutoFit/>
          </a:bodyPr>
          <a:lstStyle/>
          <a:p>
            <a:r>
              <a:rPr kumimoji="1" lang="en-US" altLang="ja-JP" dirty="0">
                <a:latin typeface="Tahoma" panose="020B0604030504040204" pitchFamily="34" charset="0"/>
                <a:ea typeface="Tahoma" panose="020B0604030504040204" pitchFamily="34" charset="0"/>
                <a:cs typeface="Tahoma" panose="020B0604030504040204" pitchFamily="34" charset="0"/>
              </a:rPr>
              <a:t>http://www.hoge.jp/a.php</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22" name="テキスト ボックス 21">
            <a:extLst>
              <a:ext uri="{FF2B5EF4-FFF2-40B4-BE49-F238E27FC236}">
                <a16:creationId xmlns:a16="http://schemas.microsoft.com/office/drawing/2014/main" id="{69C15C0C-4A64-422B-ACCC-8E04A7D513CE}"/>
              </a:ext>
            </a:extLst>
          </p:cNvPr>
          <p:cNvSpPr txBox="1"/>
          <p:nvPr/>
        </p:nvSpPr>
        <p:spPr>
          <a:xfrm>
            <a:off x="5138862" y="3783283"/>
            <a:ext cx="1265090" cy="369332"/>
          </a:xfrm>
          <a:prstGeom prst="rect">
            <a:avLst/>
          </a:prstGeom>
          <a:noFill/>
        </p:spPr>
        <p:txBody>
          <a:bodyPr wrap="none" rtlCol="0">
            <a:spAutoFit/>
          </a:bodyPr>
          <a:lstStyle/>
          <a:p>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各種データ</a:t>
            </a:r>
          </a:p>
        </p:txBody>
      </p:sp>
      <p:grpSp>
        <p:nvGrpSpPr>
          <p:cNvPr id="23" name="グループ化 22">
            <a:extLst>
              <a:ext uri="{FF2B5EF4-FFF2-40B4-BE49-F238E27FC236}">
                <a16:creationId xmlns:a16="http://schemas.microsoft.com/office/drawing/2014/main" id="{FEB557AE-4FEE-44CB-9D8A-9F29BD622148}"/>
              </a:ext>
            </a:extLst>
          </p:cNvPr>
          <p:cNvGrpSpPr/>
          <p:nvPr/>
        </p:nvGrpSpPr>
        <p:grpSpPr>
          <a:xfrm>
            <a:off x="1273001" y="2947645"/>
            <a:ext cx="465276" cy="752426"/>
            <a:chOff x="217973" y="3216613"/>
            <a:chExt cx="465276" cy="752426"/>
          </a:xfrm>
        </p:grpSpPr>
        <p:sp>
          <p:nvSpPr>
            <p:cNvPr id="24" name="楕円 23">
              <a:extLst>
                <a:ext uri="{FF2B5EF4-FFF2-40B4-BE49-F238E27FC236}">
                  <a16:creationId xmlns:a16="http://schemas.microsoft.com/office/drawing/2014/main" id="{E82BC22C-0B2D-4AA5-AA8F-B10E9EDEBADC}"/>
                </a:ext>
              </a:extLst>
            </p:cNvPr>
            <p:cNvSpPr/>
            <p:nvPr/>
          </p:nvSpPr>
          <p:spPr>
            <a:xfrm>
              <a:off x="273256" y="3216613"/>
              <a:ext cx="367888" cy="367888"/>
            </a:xfrm>
            <a:prstGeom prst="ellipse">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p:txBody>
        </p:sp>
        <p:cxnSp>
          <p:nvCxnSpPr>
            <p:cNvPr id="25" name="直線コネクタ 24">
              <a:extLst>
                <a:ext uri="{FF2B5EF4-FFF2-40B4-BE49-F238E27FC236}">
                  <a16:creationId xmlns:a16="http://schemas.microsoft.com/office/drawing/2014/main" id="{6802444D-692D-40FA-9A81-104E1351E598}"/>
                </a:ext>
              </a:extLst>
            </p:cNvPr>
            <p:cNvCxnSpPr>
              <a:cxnSpLocks/>
            </p:cNvCxnSpPr>
            <p:nvPr/>
          </p:nvCxnSpPr>
          <p:spPr>
            <a:xfrm>
              <a:off x="217973" y="3671770"/>
              <a:ext cx="465276" cy="1"/>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26" name="直線コネクタ 25">
              <a:extLst>
                <a:ext uri="{FF2B5EF4-FFF2-40B4-BE49-F238E27FC236}">
                  <a16:creationId xmlns:a16="http://schemas.microsoft.com/office/drawing/2014/main" id="{7E10D598-9313-4D8B-A60D-8CCB96D60B41}"/>
                </a:ext>
              </a:extLst>
            </p:cNvPr>
            <p:cNvCxnSpPr>
              <a:cxnSpLocks/>
            </p:cNvCxnSpPr>
            <p:nvPr/>
          </p:nvCxnSpPr>
          <p:spPr>
            <a:xfrm>
              <a:off x="457200" y="3429858"/>
              <a:ext cx="0" cy="394489"/>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27" name="直線コネクタ 26">
              <a:extLst>
                <a:ext uri="{FF2B5EF4-FFF2-40B4-BE49-F238E27FC236}">
                  <a16:creationId xmlns:a16="http://schemas.microsoft.com/office/drawing/2014/main" id="{3F61EE5D-3587-4CE2-BB5C-02A2CF9AEA64}"/>
                </a:ext>
              </a:extLst>
            </p:cNvPr>
            <p:cNvCxnSpPr>
              <a:cxnSpLocks/>
            </p:cNvCxnSpPr>
            <p:nvPr/>
          </p:nvCxnSpPr>
          <p:spPr>
            <a:xfrm>
              <a:off x="457200" y="3807001"/>
              <a:ext cx="133695" cy="156021"/>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28" name="直線コネクタ 27">
              <a:extLst>
                <a:ext uri="{FF2B5EF4-FFF2-40B4-BE49-F238E27FC236}">
                  <a16:creationId xmlns:a16="http://schemas.microsoft.com/office/drawing/2014/main" id="{93359CDD-E2BB-4EAC-93CB-775608881C43}"/>
                </a:ext>
              </a:extLst>
            </p:cNvPr>
            <p:cNvCxnSpPr>
              <a:cxnSpLocks/>
            </p:cNvCxnSpPr>
            <p:nvPr/>
          </p:nvCxnSpPr>
          <p:spPr>
            <a:xfrm flipH="1">
              <a:off x="302101" y="3792680"/>
              <a:ext cx="133699" cy="176359"/>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grpSp>
      <p:grpSp>
        <p:nvGrpSpPr>
          <p:cNvPr id="29" name="グループ化 28">
            <a:extLst>
              <a:ext uri="{FF2B5EF4-FFF2-40B4-BE49-F238E27FC236}">
                <a16:creationId xmlns:a16="http://schemas.microsoft.com/office/drawing/2014/main" id="{92B4E1EB-FE35-4289-8D3C-9C09E456BB0A}"/>
              </a:ext>
            </a:extLst>
          </p:cNvPr>
          <p:cNvGrpSpPr/>
          <p:nvPr/>
        </p:nvGrpSpPr>
        <p:grpSpPr>
          <a:xfrm>
            <a:off x="8890109" y="1545614"/>
            <a:ext cx="709685" cy="936104"/>
            <a:chOff x="4582394" y="1249186"/>
            <a:chExt cx="709685" cy="936104"/>
          </a:xfrm>
        </p:grpSpPr>
        <p:sp>
          <p:nvSpPr>
            <p:cNvPr id="30" name="正方形/長方形 29">
              <a:extLst>
                <a:ext uri="{FF2B5EF4-FFF2-40B4-BE49-F238E27FC236}">
                  <a16:creationId xmlns:a16="http://schemas.microsoft.com/office/drawing/2014/main" id="{ECB97761-D8EA-40C6-AF98-D3AB91AA4D1E}"/>
                </a:ext>
              </a:extLst>
            </p:cNvPr>
            <p:cNvSpPr/>
            <p:nvPr/>
          </p:nvSpPr>
          <p:spPr>
            <a:xfrm>
              <a:off x="4582394" y="1249186"/>
              <a:ext cx="709685"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31" name="正方形/長方形 30">
              <a:extLst>
                <a:ext uri="{FF2B5EF4-FFF2-40B4-BE49-F238E27FC236}">
                  <a16:creationId xmlns:a16="http://schemas.microsoft.com/office/drawing/2014/main" id="{06912742-0099-42D4-BFEA-E6ECFF5F8C8D}"/>
                </a:ext>
              </a:extLst>
            </p:cNvPr>
            <p:cNvSpPr/>
            <p:nvPr/>
          </p:nvSpPr>
          <p:spPr>
            <a:xfrm>
              <a:off x="4652939" y="1383111"/>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32" name="正方形/長方形 31">
              <a:extLst>
                <a:ext uri="{FF2B5EF4-FFF2-40B4-BE49-F238E27FC236}">
                  <a16:creationId xmlns:a16="http://schemas.microsoft.com/office/drawing/2014/main" id="{40DB5D97-AF0B-4909-A4DE-85D2778E56CF}"/>
                </a:ext>
              </a:extLst>
            </p:cNvPr>
            <p:cNvSpPr/>
            <p:nvPr/>
          </p:nvSpPr>
          <p:spPr>
            <a:xfrm>
              <a:off x="4652938" y="1609456"/>
              <a:ext cx="557285" cy="1502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latin typeface="Tahoma" panose="020B0604030504040204" pitchFamily="34" charset="0"/>
                <a:ea typeface="UD デジタル 教科書体 NK-R" panose="02020400000000000000" pitchFamily="18" charset="-128"/>
                <a:cs typeface="Tahoma" panose="020B0604030504040204" pitchFamily="34" charset="0"/>
              </a:endParaRPr>
            </a:p>
          </p:txBody>
        </p:sp>
      </p:grpSp>
      <p:sp>
        <p:nvSpPr>
          <p:cNvPr id="33" name="フローチャート: 磁気ディスク 32">
            <a:extLst>
              <a:ext uri="{FF2B5EF4-FFF2-40B4-BE49-F238E27FC236}">
                <a16:creationId xmlns:a16="http://schemas.microsoft.com/office/drawing/2014/main" id="{91474A95-6A8F-410C-9F82-077A3C73A4B0}"/>
              </a:ext>
            </a:extLst>
          </p:cNvPr>
          <p:cNvSpPr/>
          <p:nvPr/>
        </p:nvSpPr>
        <p:spPr>
          <a:xfrm>
            <a:off x="8890109" y="3443625"/>
            <a:ext cx="709685" cy="840577"/>
          </a:xfrm>
          <a:prstGeom prst="flowChartMagneticDisk">
            <a:avLst/>
          </a:prstGeom>
          <a:solidFill>
            <a:schemeClr val="dk1">
              <a:alpha val="50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p:txBody>
      </p:sp>
      <p:cxnSp>
        <p:nvCxnSpPr>
          <p:cNvPr id="34" name="直線矢印コネクタ 33">
            <a:extLst>
              <a:ext uri="{FF2B5EF4-FFF2-40B4-BE49-F238E27FC236}">
                <a16:creationId xmlns:a16="http://schemas.microsoft.com/office/drawing/2014/main" id="{A670E10D-C072-4479-94EC-A247612C0CBA}"/>
              </a:ext>
            </a:extLst>
          </p:cNvPr>
          <p:cNvCxnSpPr>
            <a:cxnSpLocks/>
          </p:cNvCxnSpPr>
          <p:nvPr/>
        </p:nvCxnSpPr>
        <p:spPr>
          <a:xfrm flipV="1">
            <a:off x="7832409" y="1815694"/>
            <a:ext cx="838969" cy="3350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35" name="テキスト ボックス 34">
            <a:extLst>
              <a:ext uri="{FF2B5EF4-FFF2-40B4-BE49-F238E27FC236}">
                <a16:creationId xmlns:a16="http://schemas.microsoft.com/office/drawing/2014/main" id="{9F2A2E7C-F077-40EF-A5E1-298942B04D39}"/>
              </a:ext>
            </a:extLst>
          </p:cNvPr>
          <p:cNvSpPr txBox="1"/>
          <p:nvPr/>
        </p:nvSpPr>
        <p:spPr>
          <a:xfrm>
            <a:off x="9599794" y="1702388"/>
            <a:ext cx="1754006" cy="646331"/>
          </a:xfrm>
          <a:prstGeom prst="rect">
            <a:avLst/>
          </a:prstGeom>
          <a:noFill/>
        </p:spPr>
        <p:txBody>
          <a:bodyPr wrap="none" rtlCol="0">
            <a:spAutoFit/>
          </a:bodyPr>
          <a:lstStyle/>
          <a:p>
            <a:pPr algn="ctr"/>
            <a:r>
              <a:rPr lang="ja-JP" altLang="en-US" dirty="0">
                <a:latin typeface="Tahoma" panose="020B0604030504040204" pitchFamily="34" charset="0"/>
                <a:ea typeface="UD デジタル 教科書体 NK-R" panose="02020400000000000000" pitchFamily="18" charset="-128"/>
                <a:cs typeface="Tahoma" panose="020B0604030504040204" pitchFamily="34" charset="0"/>
              </a:rPr>
              <a:t>アプリケーション</a:t>
            </a:r>
            <a:endParaRPr lang="en-US" altLang="ja-JP" dirty="0">
              <a:latin typeface="Tahoma" panose="020B0604030504040204" pitchFamily="34" charset="0"/>
              <a:ea typeface="Tahoma" panose="020B0604030504040204" pitchFamily="34" charset="0"/>
              <a:cs typeface="Tahoma" panose="020B0604030504040204" pitchFamily="34" charset="0"/>
            </a:endParaRPr>
          </a:p>
          <a:p>
            <a:pPr algn="ct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サーバ</a:t>
            </a:r>
          </a:p>
        </p:txBody>
      </p:sp>
      <p:sp>
        <p:nvSpPr>
          <p:cNvPr id="36" name="テキスト ボックス 35">
            <a:extLst>
              <a:ext uri="{FF2B5EF4-FFF2-40B4-BE49-F238E27FC236}">
                <a16:creationId xmlns:a16="http://schemas.microsoft.com/office/drawing/2014/main" id="{730D040B-0D7D-4882-B6EE-1B9156CD4F65}"/>
              </a:ext>
            </a:extLst>
          </p:cNvPr>
          <p:cNvSpPr txBox="1"/>
          <p:nvPr/>
        </p:nvSpPr>
        <p:spPr>
          <a:xfrm>
            <a:off x="9751278" y="3671388"/>
            <a:ext cx="1451038" cy="646331"/>
          </a:xfrm>
          <a:prstGeom prst="rect">
            <a:avLst/>
          </a:prstGeom>
          <a:noFill/>
        </p:spPr>
        <p:txBody>
          <a:bodyPr wrap="none" rtlCol="0">
            <a:spAutoFit/>
          </a:bodyPr>
          <a:lstStyle/>
          <a:p>
            <a:pPr algn="ct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データベース</a:t>
            </a:r>
            <a:endParaRPr kumimoji="1" lang="en-US" altLang="ja-JP" dirty="0">
              <a:latin typeface="Tahoma" panose="020B0604030504040204" pitchFamily="34" charset="0"/>
              <a:ea typeface="Tahoma" panose="020B0604030504040204" pitchFamily="34" charset="0"/>
              <a:cs typeface="Tahoma" panose="020B0604030504040204" pitchFamily="34" charset="0"/>
            </a:endParaRPr>
          </a:p>
          <a:p>
            <a:pPr algn="ctr"/>
            <a:r>
              <a:rPr lang="ja-JP" altLang="en-US" dirty="0">
                <a:latin typeface="Tahoma" panose="020B0604030504040204" pitchFamily="34" charset="0"/>
                <a:ea typeface="UD デジタル 教科書体 NK-R" panose="02020400000000000000" pitchFamily="18" charset="-128"/>
                <a:cs typeface="Tahoma" panose="020B0604030504040204" pitchFamily="34" charset="0"/>
              </a:rPr>
              <a:t>サーバ</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p:txBody>
      </p:sp>
      <p:cxnSp>
        <p:nvCxnSpPr>
          <p:cNvPr id="37" name="直線矢印コネクタ 36">
            <a:extLst>
              <a:ext uri="{FF2B5EF4-FFF2-40B4-BE49-F238E27FC236}">
                <a16:creationId xmlns:a16="http://schemas.microsoft.com/office/drawing/2014/main" id="{2EDF2B9E-8353-4A79-8F34-8CAF447573CC}"/>
              </a:ext>
            </a:extLst>
          </p:cNvPr>
          <p:cNvCxnSpPr>
            <a:cxnSpLocks/>
          </p:cNvCxnSpPr>
          <p:nvPr/>
        </p:nvCxnSpPr>
        <p:spPr>
          <a:xfrm>
            <a:off x="9439214" y="2577018"/>
            <a:ext cx="0" cy="76628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8" name="直線矢印コネクタ 37">
            <a:extLst>
              <a:ext uri="{FF2B5EF4-FFF2-40B4-BE49-F238E27FC236}">
                <a16:creationId xmlns:a16="http://schemas.microsoft.com/office/drawing/2014/main" id="{65F26455-A0FD-443A-9FE0-804DB7B4C2A6}"/>
              </a:ext>
            </a:extLst>
          </p:cNvPr>
          <p:cNvCxnSpPr>
            <a:cxnSpLocks/>
          </p:cNvCxnSpPr>
          <p:nvPr/>
        </p:nvCxnSpPr>
        <p:spPr>
          <a:xfrm>
            <a:off x="9063642" y="2549846"/>
            <a:ext cx="0" cy="766283"/>
          </a:xfrm>
          <a:prstGeom prst="straightConnector1">
            <a:avLst/>
          </a:prstGeom>
          <a:ln>
            <a:headEnd type="triangle"/>
            <a:tailEnd type="none"/>
          </a:ln>
        </p:spPr>
        <p:style>
          <a:lnRef idx="3">
            <a:schemeClr val="accent5"/>
          </a:lnRef>
          <a:fillRef idx="0">
            <a:schemeClr val="accent5"/>
          </a:fillRef>
          <a:effectRef idx="2">
            <a:schemeClr val="accent5"/>
          </a:effectRef>
          <a:fontRef idx="minor">
            <a:schemeClr val="tx1"/>
          </a:fontRef>
        </p:style>
      </p:cxnSp>
      <p:sp>
        <p:nvSpPr>
          <p:cNvPr id="39" name="テキスト ボックス 38">
            <a:extLst>
              <a:ext uri="{FF2B5EF4-FFF2-40B4-BE49-F238E27FC236}">
                <a16:creationId xmlns:a16="http://schemas.microsoft.com/office/drawing/2014/main" id="{9ACCBA8C-BD82-476E-943E-B83D8E99643C}"/>
              </a:ext>
            </a:extLst>
          </p:cNvPr>
          <p:cNvSpPr txBox="1"/>
          <p:nvPr/>
        </p:nvSpPr>
        <p:spPr>
          <a:xfrm>
            <a:off x="9500805" y="2963930"/>
            <a:ext cx="591829" cy="369332"/>
          </a:xfrm>
          <a:prstGeom prst="rect">
            <a:avLst/>
          </a:prstGeom>
          <a:noFill/>
        </p:spPr>
        <p:txBody>
          <a:bodyPr wrap="none" rtlCol="0">
            <a:spAutoFit/>
          </a:bodyPr>
          <a:lstStyle/>
          <a:p>
            <a:r>
              <a:rPr lang="en-US" altLang="ja-JP" dirty="0">
                <a:latin typeface="Tahoma" panose="020B0604030504040204" pitchFamily="34" charset="0"/>
                <a:ea typeface="Tahoma" panose="020B0604030504040204" pitchFamily="34" charset="0"/>
                <a:cs typeface="Tahoma" panose="020B0604030504040204" pitchFamily="34" charset="0"/>
              </a:rPr>
              <a:t>SQL</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40" name="テキスト ボックス 39">
            <a:extLst>
              <a:ext uri="{FF2B5EF4-FFF2-40B4-BE49-F238E27FC236}">
                <a16:creationId xmlns:a16="http://schemas.microsoft.com/office/drawing/2014/main" id="{BCFA3F9B-4657-4FA2-BB80-BECB53F56BA5}"/>
              </a:ext>
            </a:extLst>
          </p:cNvPr>
          <p:cNvSpPr txBox="1"/>
          <p:nvPr/>
        </p:nvSpPr>
        <p:spPr>
          <a:xfrm>
            <a:off x="8254238" y="2954527"/>
            <a:ext cx="827471" cy="369331"/>
          </a:xfrm>
          <a:prstGeom prst="rect">
            <a:avLst/>
          </a:prstGeom>
          <a:noFill/>
        </p:spPr>
        <p:txBody>
          <a:bodyPr wrap="none" rtlCol="0">
            <a:spAutoFit/>
          </a:bodyPr>
          <a:lstStyle/>
          <a:p>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データ</a:t>
            </a:r>
          </a:p>
        </p:txBody>
      </p:sp>
      <p:cxnSp>
        <p:nvCxnSpPr>
          <p:cNvPr id="41" name="直線矢印コネクタ 40">
            <a:extLst>
              <a:ext uri="{FF2B5EF4-FFF2-40B4-BE49-F238E27FC236}">
                <a16:creationId xmlns:a16="http://schemas.microsoft.com/office/drawing/2014/main" id="{A5A2A655-3A50-4529-BF0A-3EC1A9BE1B14}"/>
              </a:ext>
            </a:extLst>
          </p:cNvPr>
          <p:cNvCxnSpPr>
            <a:cxnSpLocks/>
          </p:cNvCxnSpPr>
          <p:nvPr/>
        </p:nvCxnSpPr>
        <p:spPr>
          <a:xfrm flipV="1">
            <a:off x="7839029" y="2118358"/>
            <a:ext cx="838969" cy="335042"/>
          </a:xfrm>
          <a:prstGeom prst="straightConnector1">
            <a:avLst/>
          </a:prstGeom>
          <a:ln>
            <a:headEnd type="triangle"/>
            <a:tailEnd type="none"/>
          </a:ln>
        </p:spPr>
        <p:style>
          <a:lnRef idx="3">
            <a:schemeClr val="accent5"/>
          </a:lnRef>
          <a:fillRef idx="0">
            <a:schemeClr val="accent5"/>
          </a:fillRef>
          <a:effectRef idx="2">
            <a:schemeClr val="accent5"/>
          </a:effectRef>
          <a:fontRef idx="minor">
            <a:schemeClr val="tx1"/>
          </a:fontRef>
        </p:style>
      </p:cxnSp>
      <p:sp>
        <p:nvSpPr>
          <p:cNvPr id="42" name="テキスト ボックス 41">
            <a:extLst>
              <a:ext uri="{FF2B5EF4-FFF2-40B4-BE49-F238E27FC236}">
                <a16:creationId xmlns:a16="http://schemas.microsoft.com/office/drawing/2014/main" id="{42F5502E-0327-41B3-8F66-0A17371ADF9A}"/>
              </a:ext>
            </a:extLst>
          </p:cNvPr>
          <p:cNvSpPr txBox="1"/>
          <p:nvPr/>
        </p:nvSpPr>
        <p:spPr>
          <a:xfrm>
            <a:off x="7851832" y="2423158"/>
            <a:ext cx="1256819" cy="523220"/>
          </a:xfrm>
          <a:prstGeom prst="rect">
            <a:avLst/>
          </a:prstGeom>
          <a:noFill/>
        </p:spPr>
        <p:txBody>
          <a:bodyPr wrap="none" rtlCol="0">
            <a:spAutoFit/>
          </a:bodyPr>
          <a:lstStyle/>
          <a:p>
            <a:r>
              <a:rPr lang="ja-JP" altLang="en-US" sz="1400" dirty="0">
                <a:latin typeface="Tahoma" panose="020B0604030504040204" pitchFamily="34" charset="0"/>
                <a:ea typeface="UD デジタル 教科書体 NK-R" panose="02020400000000000000" pitchFamily="18" charset="-128"/>
                <a:cs typeface="Tahoma" panose="020B0604030504040204" pitchFamily="34" charset="0"/>
              </a:rPr>
              <a:t>処理結果</a:t>
            </a:r>
            <a:endParaRPr lang="en-US" altLang="ja-JP" sz="1400" dirty="0">
              <a:latin typeface="Tahoma" panose="020B0604030504040204" pitchFamily="34" charset="0"/>
              <a:ea typeface="UD デジタル 教科書体 NK-R" panose="02020400000000000000" pitchFamily="18" charset="-128"/>
              <a:cs typeface="Tahoma" panose="020B0604030504040204" pitchFamily="34" charset="0"/>
            </a:endParaRPr>
          </a:p>
          <a:p>
            <a:r>
              <a:rPr kumimoji="1" lang="ja-JP" altLang="en-US" sz="1400" dirty="0">
                <a:latin typeface="Tahoma" panose="020B0604030504040204" pitchFamily="34" charset="0"/>
                <a:ea typeface="UD デジタル 教科書体 NK-R" panose="02020400000000000000" pitchFamily="18" charset="-128"/>
                <a:cs typeface="Tahoma" panose="020B0604030504040204" pitchFamily="34" charset="0"/>
              </a:rPr>
              <a:t>（</a:t>
            </a:r>
            <a:r>
              <a:rPr kumimoji="1" lang="en-US" altLang="ja-JP" sz="1400" dirty="0">
                <a:latin typeface="Tahoma" panose="020B0604030504040204" pitchFamily="34" charset="0"/>
                <a:ea typeface="UD デジタル 教科書体 NK-R" panose="02020400000000000000" pitchFamily="18" charset="-128"/>
                <a:cs typeface="Tahoma" panose="020B0604030504040204" pitchFamily="34" charset="0"/>
              </a:rPr>
              <a:t>Web</a:t>
            </a:r>
            <a:r>
              <a:rPr kumimoji="1" lang="ja-JP" altLang="en-US" sz="1400" dirty="0">
                <a:latin typeface="Tahoma" panose="020B0604030504040204" pitchFamily="34" charset="0"/>
                <a:ea typeface="UD デジタル 教科書体 NK-R" panose="02020400000000000000" pitchFamily="18" charset="-128"/>
                <a:cs typeface="Tahoma" panose="020B0604030504040204" pitchFamily="34" charset="0"/>
              </a:rPr>
              <a:t>ページ）</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43" name="テキスト ボックス 42">
            <a:extLst>
              <a:ext uri="{FF2B5EF4-FFF2-40B4-BE49-F238E27FC236}">
                <a16:creationId xmlns:a16="http://schemas.microsoft.com/office/drawing/2014/main" id="{BB259187-38DC-4447-A33D-E96D4C31CC30}"/>
              </a:ext>
            </a:extLst>
          </p:cNvPr>
          <p:cNvSpPr txBox="1"/>
          <p:nvPr/>
        </p:nvSpPr>
        <p:spPr>
          <a:xfrm>
            <a:off x="7491608" y="1538867"/>
            <a:ext cx="1289135" cy="369332"/>
          </a:xfrm>
          <a:prstGeom prst="rect">
            <a:avLst/>
          </a:prstGeom>
          <a:noFill/>
        </p:spPr>
        <p:txBody>
          <a:bodyPr wrap="none" rtlCol="0">
            <a:spAutoFit/>
          </a:bodyPr>
          <a:lstStyle/>
          <a:p>
            <a:r>
              <a:rPr lang="ja-JP" altLang="en-US" dirty="0">
                <a:latin typeface="Tahoma" panose="020B0604030504040204" pitchFamily="34" charset="0"/>
                <a:ea typeface="UD デジタル 教科書体 NK-R" panose="02020400000000000000" pitchFamily="18" charset="-128"/>
                <a:cs typeface="Tahoma" panose="020B0604030504040204" pitchFamily="34" charset="0"/>
              </a:rPr>
              <a:t>入力データ</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3" name="正方形/長方形 2"/>
          <p:cNvSpPr/>
          <p:nvPr/>
        </p:nvSpPr>
        <p:spPr>
          <a:xfrm>
            <a:off x="2978906" y="35075"/>
            <a:ext cx="4319912" cy="688454"/>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cs typeface="Tahoma" panose="020B0604030504040204" pitchFamily="34" charset="0"/>
            </a:endParaRPr>
          </a:p>
        </p:txBody>
      </p:sp>
      <p:sp>
        <p:nvSpPr>
          <p:cNvPr id="46" name="スライド番号プレースホルダー 45"/>
          <p:cNvSpPr>
            <a:spLocks noGrp="1"/>
          </p:cNvSpPr>
          <p:nvPr>
            <p:ph type="sldNum" sz="quarter" idx="12"/>
          </p:nvPr>
        </p:nvSpPr>
        <p:spPr/>
        <p:txBody>
          <a:bodyPr/>
          <a:lstStyle/>
          <a:p>
            <a:fld id="{5A94AD81-C81A-455B-A87B-15031EE15849}" type="slidenum">
              <a:rPr kumimoji="1" lang="ja-JP" altLang="en-US" smtClean="0"/>
              <a:t>9</a:t>
            </a:fld>
            <a:endParaRPr kumimoji="1" lang="ja-JP" altLang="en-US"/>
          </a:p>
        </p:txBody>
      </p:sp>
      <mc:AlternateContent xmlns:mc="http://schemas.openxmlformats.org/markup-compatibility/2006" xmlns:p14="http://schemas.microsoft.com/office/powerpoint/2010/main">
        <mc:Choice Requires="p14">
          <p:contentPart p14:bwMode="auto" r:id="rId3">
            <p14:nvContentPartPr>
              <p14:cNvPr id="45" name="インク 44">
                <a:extLst>
                  <a:ext uri="{FF2B5EF4-FFF2-40B4-BE49-F238E27FC236}">
                    <a16:creationId xmlns:a16="http://schemas.microsoft.com/office/drawing/2014/main" id="{9E96EAB5-6B8F-4779-B9D3-A35B86FBD4AC}"/>
                  </a:ext>
                </a:extLst>
              </p14:cNvPr>
              <p14:cNvContentPartPr/>
              <p14:nvPr/>
            </p14:nvContentPartPr>
            <p14:xfrm>
              <a:off x="860760" y="1039680"/>
              <a:ext cx="10506600" cy="4262400"/>
            </p14:xfrm>
          </p:contentPart>
        </mc:Choice>
        <mc:Fallback xmlns="">
          <p:pic>
            <p:nvPicPr>
              <p:cNvPr id="45" name="インク 44">
                <a:extLst>
                  <a:ext uri="{FF2B5EF4-FFF2-40B4-BE49-F238E27FC236}">
                    <a16:creationId xmlns:a16="http://schemas.microsoft.com/office/drawing/2014/main" id="{9E96EAB5-6B8F-4779-B9D3-A35B86FBD4AC}"/>
                  </a:ext>
                </a:extLst>
              </p:cNvPr>
              <p:cNvPicPr/>
              <p:nvPr/>
            </p:nvPicPr>
            <p:blipFill>
              <a:blip r:embed="rId4"/>
              <a:stretch>
                <a:fillRect/>
              </a:stretch>
            </p:blipFill>
            <p:spPr>
              <a:xfrm>
                <a:off x="851400" y="1030320"/>
                <a:ext cx="10525320" cy="4281120"/>
              </a:xfrm>
              <a:prstGeom prst="rect">
                <a:avLst/>
              </a:prstGeom>
            </p:spPr>
          </p:pic>
        </mc:Fallback>
      </mc:AlternateContent>
    </p:spTree>
    <p:extLst>
      <p:ext uri="{BB962C8B-B14F-4D97-AF65-F5344CB8AC3E}">
        <p14:creationId xmlns:p14="http://schemas.microsoft.com/office/powerpoint/2010/main" val="292230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par>
                                <p:cTn id="33" presetID="10"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500"/>
                                        <p:tgtEl>
                                          <p:spTgt spid="3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fade">
                                      <p:cBhvr>
                                        <p:cTn id="60" dur="500"/>
                                        <p:tgtEl>
                                          <p:spTgt spid="40"/>
                                        </p:tgtEl>
                                      </p:cBhvr>
                                    </p:animEffect>
                                  </p:childTnLst>
                                </p:cTn>
                              </p:par>
                              <p:par>
                                <p:cTn id="61" presetID="10" presetClass="entr" presetSubtype="0" fill="hold" nodeType="with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41"/>
                                        </p:tgtEl>
                                        <p:attrNameLst>
                                          <p:attrName>style.visibility</p:attrName>
                                        </p:attrNameLst>
                                      </p:cBhvr>
                                      <p:to>
                                        <p:strVal val="visible"/>
                                      </p:to>
                                    </p:set>
                                    <p:animEffect transition="in" filter="fade">
                                      <p:cBhvr>
                                        <p:cTn id="68" dur="500"/>
                                        <p:tgtEl>
                                          <p:spTgt spid="4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fade">
                                      <p:cBhvr>
                                        <p:cTn id="71" dur="500"/>
                                        <p:tgtEl>
                                          <p:spTgt spid="4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500"/>
                                        <p:tgtEl>
                                          <p:spTgt spid="2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10" presetClass="entr" presetSubtype="0" fill="hold" nodeType="withEffect">
                                  <p:stCondLst>
                                    <p:cond delay="0"/>
                                  </p:stCondLst>
                                  <p:childTnLst>
                                    <p:set>
                                      <p:cBhvr>
                                        <p:cTn id="81" dur="1" fill="hold">
                                          <p:stCondLst>
                                            <p:cond delay="0"/>
                                          </p:stCondLst>
                                        </p:cTn>
                                        <p:tgtEl>
                                          <p:spTgt spid="13"/>
                                        </p:tgtEl>
                                        <p:attrNameLst>
                                          <p:attrName>style.visibility</p:attrName>
                                        </p:attrNameLst>
                                      </p:cBhvr>
                                      <p:to>
                                        <p:strVal val="visible"/>
                                      </p:to>
                                    </p:set>
                                    <p:animEffect transition="in" filter="fade">
                                      <p:cBhvr>
                                        <p:cTn id="82" dur="500"/>
                                        <p:tgtEl>
                                          <p:spTgt spid="13"/>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44">
                                            <p:txEl>
                                              <p:pRg st="0" end="0"/>
                                            </p:txEl>
                                          </p:spTgt>
                                        </p:tgtEl>
                                        <p:attrNameLst>
                                          <p:attrName>style.visibility</p:attrName>
                                        </p:attrNameLst>
                                      </p:cBhvr>
                                      <p:to>
                                        <p:strVal val="visible"/>
                                      </p:to>
                                    </p:set>
                                    <p:animEffect transition="in" filter="fade">
                                      <p:cBhvr>
                                        <p:cTn id="87" dur="500"/>
                                        <p:tgtEl>
                                          <p:spTgt spid="44">
                                            <p:txEl>
                                              <p:pRg st="0" end="0"/>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grpId="0" nodeType="clickEffect">
                                  <p:stCondLst>
                                    <p:cond delay="0"/>
                                  </p:stCondLst>
                                  <p:childTnLst>
                                    <p:animEffect transition="out" filter="fade">
                                      <p:cBhvr>
                                        <p:cTn id="91" dur="500"/>
                                        <p:tgtEl>
                                          <p:spTgt spid="3"/>
                                        </p:tgtEl>
                                      </p:cBhvr>
                                    </p:animEffect>
                                    <p:set>
                                      <p:cBhvr>
                                        <p:cTn id="9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1" grpId="0"/>
      <p:bldP spid="22" grpId="0"/>
      <p:bldP spid="33" grpId="0" animBg="1"/>
      <p:bldP spid="35" grpId="0"/>
      <p:bldP spid="36" grpId="0"/>
      <p:bldP spid="39" grpId="0"/>
      <p:bldP spid="40" grpId="0"/>
      <p:bldP spid="42" grpId="0"/>
      <p:bldP spid="43" grpId="0"/>
      <p:bldP spid="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条件</a:t>
            </a:r>
            <a:r>
              <a:rPr lang="ja-JP" altLang="en-US" dirty="0"/>
              <a:t>ごとに</a:t>
            </a:r>
            <a:r>
              <a:rPr kumimoji="1" lang="ja-JP" altLang="en-US" dirty="0"/>
              <a:t>計算する</a:t>
            </a:r>
          </a:p>
        </p:txBody>
      </p:sp>
      <p:sp>
        <p:nvSpPr>
          <p:cNvPr id="3" name="コンテンツ プレースホルダー 2"/>
          <p:cNvSpPr>
            <a:spLocks noGrp="1"/>
          </p:cNvSpPr>
          <p:nvPr>
            <p:ph idx="1"/>
          </p:nvPr>
        </p:nvSpPr>
        <p:spPr>
          <a:xfrm>
            <a:off x="2476500" y="1200150"/>
            <a:ext cx="9525000" cy="5213349"/>
          </a:xfrm>
        </p:spPr>
        <p:txBody>
          <a:bodyPr>
            <a:normAutofit/>
          </a:bodyPr>
          <a:lstStyle/>
          <a:p>
            <a:pPr marL="0" indent="0">
              <a:buNone/>
            </a:pPr>
            <a:r>
              <a:rPr lang="ja-JP" altLang="en-US" dirty="0"/>
              <a:t>例：</a:t>
            </a:r>
            <a:endParaRPr lang="en-US" altLang="ja-JP" dirty="0"/>
          </a:p>
          <a:p>
            <a:pPr marL="0" indent="0">
              <a:buNone/>
            </a:pPr>
            <a:r>
              <a:rPr kumimoji="1" lang="en-US" altLang="ja-JP" dirty="0"/>
              <a:t>	</a:t>
            </a:r>
            <a:r>
              <a:rPr kumimoji="1" lang="ja-JP" altLang="en-US" dirty="0"/>
              <a:t>給与改定が発生し全社員の給与が減額</a:t>
            </a:r>
            <a:endParaRPr kumimoji="1" lang="en-US" altLang="ja-JP" dirty="0"/>
          </a:p>
          <a:p>
            <a:pPr marL="0" indent="0">
              <a:buNone/>
            </a:pPr>
            <a:r>
              <a:rPr lang="en-US" altLang="ja-JP" dirty="0"/>
              <a:t>	3000</a:t>
            </a:r>
            <a:r>
              <a:rPr lang="ja-JP" altLang="en-US" dirty="0"/>
              <a:t>以上もらっている人は</a:t>
            </a:r>
            <a:r>
              <a:rPr lang="en-US" altLang="ja-JP" dirty="0"/>
              <a:t>-500</a:t>
            </a:r>
          </a:p>
          <a:p>
            <a:pPr marL="0" indent="0">
              <a:buNone/>
            </a:pPr>
            <a:r>
              <a:rPr kumimoji="1" lang="en-US" altLang="ja-JP" dirty="0"/>
              <a:t>	1000</a:t>
            </a:r>
            <a:r>
              <a:rPr kumimoji="1" lang="ja-JP" altLang="en-US" dirty="0"/>
              <a:t>～</a:t>
            </a:r>
            <a:r>
              <a:rPr kumimoji="1" lang="en-US" altLang="ja-JP" dirty="0"/>
              <a:t>2999</a:t>
            </a:r>
            <a:r>
              <a:rPr kumimoji="1" lang="ja-JP" altLang="en-US" dirty="0"/>
              <a:t>の人は </a:t>
            </a:r>
            <a:r>
              <a:rPr kumimoji="1" lang="en-US" altLang="ja-JP" dirty="0"/>
              <a:t>-250</a:t>
            </a:r>
          </a:p>
          <a:p>
            <a:pPr marL="0" indent="0">
              <a:buNone/>
            </a:pPr>
            <a:r>
              <a:rPr lang="en-US" altLang="ja-JP" dirty="0"/>
              <a:t>	1000</a:t>
            </a:r>
            <a:r>
              <a:rPr lang="ja-JP" altLang="en-US" dirty="0"/>
              <a:t>未満の人は </a:t>
            </a:r>
            <a:r>
              <a:rPr lang="en-US" altLang="ja-JP" dirty="0"/>
              <a:t>-100</a:t>
            </a:r>
          </a:p>
          <a:p>
            <a:pPr marL="0" indent="0">
              <a:buNone/>
            </a:pPr>
            <a:r>
              <a:rPr lang="en-US" altLang="ja-JP" dirty="0"/>
              <a:t>	</a:t>
            </a:r>
            <a:r>
              <a:rPr lang="ja-JP" altLang="en-US" dirty="0"/>
              <a:t>として改定後の給与を抽出したい。</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90</a:t>
            </a:fld>
            <a:endParaRPr kumimoji="1" lang="ja-JP" altLang="en-US"/>
          </a:p>
        </p:txBody>
      </p:sp>
      <p:pic>
        <p:nvPicPr>
          <p:cNvPr id="5" name="図 4"/>
          <p:cNvPicPr>
            <a:picLocks noChangeAspect="1"/>
          </p:cNvPicPr>
          <p:nvPr/>
        </p:nvPicPr>
        <p:blipFill rotWithShape="1">
          <a:blip r:embed="rId2"/>
          <a:srcRect l="81055" t="32008" r="14986" b="25893"/>
          <a:stretch/>
        </p:blipFill>
        <p:spPr>
          <a:xfrm>
            <a:off x="1028700" y="1200151"/>
            <a:ext cx="927100" cy="5546335"/>
          </a:xfrm>
          <a:prstGeom prst="rect">
            <a:avLst/>
          </a:prstGeom>
        </p:spPr>
      </p:pic>
    </p:spTree>
    <p:extLst>
      <p:ext uri="{BB962C8B-B14F-4D97-AF65-F5344CB8AC3E}">
        <p14:creationId xmlns:p14="http://schemas.microsoft.com/office/powerpoint/2010/main" val="40039265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CASE</a:t>
            </a:r>
            <a:r>
              <a:rPr kumimoji="1" lang="ja-JP" altLang="en-US" dirty="0"/>
              <a:t>式</a:t>
            </a:r>
          </a:p>
        </p:txBody>
      </p:sp>
      <p:sp>
        <p:nvSpPr>
          <p:cNvPr id="3" name="コンテンツ プレースホルダー 2"/>
          <p:cNvSpPr>
            <a:spLocks noGrp="1"/>
          </p:cNvSpPr>
          <p:nvPr>
            <p:ph idx="1"/>
          </p:nvPr>
        </p:nvSpPr>
        <p:spPr>
          <a:xfrm>
            <a:off x="1006839" y="1022351"/>
            <a:ext cx="10178322" cy="654049"/>
          </a:xfrm>
        </p:spPr>
        <p:txBody>
          <a:bodyPr>
            <a:normAutofit lnSpcReduction="10000"/>
          </a:bodyPr>
          <a:lstStyle/>
          <a:p>
            <a:pPr marL="0" indent="0">
              <a:buNone/>
            </a:pPr>
            <a:r>
              <a:rPr kumimoji="1" lang="ja-JP" altLang="en-US" dirty="0"/>
              <a:t>条件分岐には</a:t>
            </a:r>
            <a:r>
              <a:rPr kumimoji="1" lang="en-US" altLang="ja-JP" dirty="0"/>
              <a:t>CASE</a:t>
            </a:r>
            <a:r>
              <a:rPr kumimoji="1" lang="ja-JP" altLang="en-US" dirty="0"/>
              <a:t>式を使用する</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91</a:t>
            </a:fld>
            <a:endParaRPr kumimoji="1" lang="ja-JP" altLang="en-US"/>
          </a:p>
        </p:txBody>
      </p:sp>
      <p:grpSp>
        <p:nvGrpSpPr>
          <p:cNvPr id="8" name="グループ化 7"/>
          <p:cNvGrpSpPr/>
          <p:nvPr/>
        </p:nvGrpSpPr>
        <p:grpSpPr>
          <a:xfrm>
            <a:off x="340725" y="1932709"/>
            <a:ext cx="11546475" cy="4608734"/>
            <a:chOff x="391525" y="2008909"/>
            <a:chExt cx="11546475" cy="4608734"/>
          </a:xfrm>
        </p:grpSpPr>
        <p:sp>
          <p:nvSpPr>
            <p:cNvPr id="5" name="正方形/長方形 6">
              <a:extLst>
                <a:ext uri="{FF2B5EF4-FFF2-40B4-BE49-F238E27FC236}">
                  <a16:creationId xmlns:a16="http://schemas.microsoft.com/office/drawing/2014/main" id="{4BFC47BA-E0B0-453C-AE7F-964D5ADCFA08}"/>
                </a:ext>
              </a:extLst>
            </p:cNvPr>
            <p:cNvSpPr/>
            <p:nvPr/>
          </p:nvSpPr>
          <p:spPr>
            <a:xfrm>
              <a:off x="391525" y="2008909"/>
              <a:ext cx="11546475" cy="4608734"/>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ahoma" panose="020B0604030504040204" pitchFamily="34" charset="0"/>
                <a:cs typeface="Tahoma" panose="020B0604030504040204" pitchFamily="34" charset="0"/>
              </a:endParaRPr>
            </a:p>
          </p:txBody>
        </p:sp>
        <p:sp>
          <p:nvSpPr>
            <p:cNvPr id="6" name="コンテンツ プレースホルダー 2">
              <a:extLst>
                <a:ext uri="{FF2B5EF4-FFF2-40B4-BE49-F238E27FC236}">
                  <a16:creationId xmlns:a16="http://schemas.microsoft.com/office/drawing/2014/main" id="{5CD07F05-B99E-4D24-97B8-FE7DF96AD409}"/>
                </a:ext>
              </a:extLst>
            </p:cNvPr>
            <p:cNvSpPr txBox="1">
              <a:spLocks/>
            </p:cNvSpPr>
            <p:nvPr/>
          </p:nvSpPr>
          <p:spPr>
            <a:xfrm>
              <a:off x="754292" y="2129004"/>
              <a:ext cx="10802708" cy="4488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SELECT ~</a:t>
              </a: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	CASE	WHEN </a:t>
              </a:r>
              <a:r>
                <a:rPr lang="ja-JP" altLang="en-US" dirty="0">
                  <a:latin typeface="Tahoma" panose="020B0604030504040204" pitchFamily="34" charset="0"/>
                  <a:cs typeface="Tahoma" panose="020B0604030504040204" pitchFamily="34" charset="0"/>
                </a:rPr>
                <a:t>条件</a:t>
              </a:r>
              <a:r>
                <a:rPr lang="en-US" altLang="ja-JP" dirty="0">
                  <a:latin typeface="Tahoma" panose="020B0604030504040204" pitchFamily="34" charset="0"/>
                  <a:ea typeface="Tahoma" panose="020B0604030504040204" pitchFamily="34" charset="0"/>
                  <a:cs typeface="Tahoma" panose="020B0604030504040204" pitchFamily="34" charset="0"/>
                </a:rPr>
                <a:t>1 THEN</a:t>
              </a:r>
              <a:r>
                <a:rPr lang="ja-JP" altLang="en-US" dirty="0">
                  <a:latin typeface="Tahoma" panose="020B0604030504040204" pitchFamily="34" charset="0"/>
                  <a:cs typeface="Tahoma" panose="020B0604030504040204" pitchFamily="34" charset="0"/>
                </a:rPr>
                <a:t> 条件</a:t>
              </a:r>
              <a:r>
                <a:rPr lang="en-US" altLang="ja-JP" dirty="0">
                  <a:latin typeface="Tahoma" panose="020B0604030504040204" pitchFamily="34" charset="0"/>
                  <a:ea typeface="Tahoma" panose="020B0604030504040204" pitchFamily="34" charset="0"/>
                  <a:cs typeface="Tahoma" panose="020B0604030504040204" pitchFamily="34" charset="0"/>
                </a:rPr>
                <a:t>1</a:t>
              </a:r>
              <a:r>
                <a:rPr lang="ja-JP" altLang="en-US" dirty="0">
                  <a:latin typeface="Tahoma" panose="020B0604030504040204" pitchFamily="34" charset="0"/>
                  <a:cs typeface="Tahoma" panose="020B0604030504040204" pitchFamily="34" charset="0"/>
                </a:rPr>
                <a:t>の時に返す値</a:t>
              </a:r>
              <a:endParaRPr lang="en-US" altLang="ja-JP" dirty="0">
                <a:latin typeface="Tahoma" panose="020B0604030504040204" pitchFamily="34" charset="0"/>
                <a:ea typeface="Tahoma" panose="020B0604030504040204" pitchFamily="34" charset="0"/>
                <a:cs typeface="Tahoma" panose="020B0604030504040204" pitchFamily="34" charset="0"/>
              </a:endParaRP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			WHEN</a:t>
              </a:r>
              <a:r>
                <a:rPr lang="ja-JP" altLang="en-US" dirty="0">
                  <a:latin typeface="Tahoma" panose="020B0604030504040204" pitchFamily="34" charset="0"/>
                  <a:cs typeface="Tahoma" panose="020B0604030504040204" pitchFamily="34" charset="0"/>
                </a:rPr>
                <a:t> 条件</a:t>
              </a:r>
              <a:r>
                <a:rPr lang="en-US" altLang="ja-JP" dirty="0">
                  <a:latin typeface="Tahoma" panose="020B0604030504040204" pitchFamily="34" charset="0"/>
                  <a:ea typeface="Tahoma" panose="020B0604030504040204" pitchFamily="34" charset="0"/>
                  <a:cs typeface="Tahoma" panose="020B0604030504040204" pitchFamily="34" charset="0"/>
                </a:rPr>
                <a:t>2 THEN </a:t>
              </a:r>
              <a:r>
                <a:rPr lang="ja-JP" altLang="en-US" dirty="0">
                  <a:latin typeface="Tahoma" panose="020B0604030504040204" pitchFamily="34" charset="0"/>
                  <a:cs typeface="Tahoma" panose="020B0604030504040204" pitchFamily="34" charset="0"/>
                </a:rPr>
                <a:t>条件</a:t>
              </a:r>
              <a:r>
                <a:rPr lang="en-US" altLang="ja-JP" dirty="0">
                  <a:latin typeface="Tahoma" panose="020B0604030504040204" pitchFamily="34" charset="0"/>
                  <a:ea typeface="Tahoma" panose="020B0604030504040204" pitchFamily="34" charset="0"/>
                  <a:cs typeface="Tahoma" panose="020B0604030504040204" pitchFamily="34" charset="0"/>
                </a:rPr>
                <a:t>2</a:t>
              </a:r>
              <a:r>
                <a:rPr lang="ja-JP" altLang="en-US" dirty="0">
                  <a:latin typeface="Tahoma" panose="020B0604030504040204" pitchFamily="34" charset="0"/>
                  <a:cs typeface="Tahoma" panose="020B0604030504040204" pitchFamily="34" charset="0"/>
                </a:rPr>
                <a:t>の時に返す値</a:t>
              </a:r>
              <a:endParaRPr lang="en-US" altLang="ja-JP" dirty="0">
                <a:latin typeface="Tahoma" panose="020B0604030504040204" pitchFamily="34" charset="0"/>
                <a:ea typeface="Tahoma" panose="020B0604030504040204" pitchFamily="34" charset="0"/>
                <a:cs typeface="Tahoma" panose="020B0604030504040204" pitchFamily="34" charset="0"/>
              </a:endParaRP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			ELSE   </a:t>
              </a:r>
              <a:r>
                <a:rPr lang="ja-JP" altLang="en-US" dirty="0">
                  <a:latin typeface="Tahoma" panose="020B0604030504040204" pitchFamily="34" charset="0"/>
                  <a:cs typeface="Tahoma" panose="020B0604030504040204" pitchFamily="34" charset="0"/>
                </a:rPr>
                <a:t>デフォルト値</a:t>
              </a:r>
              <a:endParaRPr lang="en-US" altLang="ja-JP" dirty="0">
                <a:latin typeface="Tahoma" panose="020B0604030504040204" pitchFamily="34" charset="0"/>
                <a:ea typeface="Tahoma" panose="020B0604030504040204" pitchFamily="34" charset="0"/>
                <a:cs typeface="Tahoma" panose="020B0604030504040204" pitchFamily="34" charset="0"/>
              </a:endParaRP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	END</a:t>
              </a: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FROM</a:t>
              </a:r>
              <a:r>
                <a:rPr lang="ja-JP" altLang="en-US" dirty="0">
                  <a:latin typeface="Tahoma" panose="020B0604030504040204" pitchFamily="34" charset="0"/>
                  <a:cs typeface="Tahoma" panose="020B0604030504040204" pitchFamily="34" charset="0"/>
                </a:rPr>
                <a:t> </a:t>
              </a:r>
              <a:r>
                <a:rPr lang="en-US" altLang="ja-JP" dirty="0">
                  <a:latin typeface="Tahoma" panose="020B0604030504040204" pitchFamily="34" charset="0"/>
                  <a:ea typeface="Tahoma" panose="020B0604030504040204" pitchFamily="34" charset="0"/>
                  <a:cs typeface="Tahoma" panose="020B0604030504040204" pitchFamily="34" charset="0"/>
                </a:rPr>
                <a:t>~</a:t>
              </a:r>
            </a:p>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a:t>
              </a:r>
            </a:p>
          </p:txBody>
        </p:sp>
      </p:grpSp>
      <mc:AlternateContent xmlns:mc="http://schemas.openxmlformats.org/markup-compatibility/2006" xmlns:p14="http://schemas.microsoft.com/office/powerpoint/2010/main">
        <mc:Choice Requires="p14">
          <p:contentPart p14:bwMode="auto" r:id="rId3">
            <p14:nvContentPartPr>
              <p14:cNvPr id="7" name="インク 6">
                <a:extLst>
                  <a:ext uri="{FF2B5EF4-FFF2-40B4-BE49-F238E27FC236}">
                    <a16:creationId xmlns:a16="http://schemas.microsoft.com/office/drawing/2014/main" id="{68E35A11-DF91-4222-8607-9FBEECF04D7A}"/>
                  </a:ext>
                </a:extLst>
              </p14:cNvPr>
              <p14:cNvContentPartPr/>
              <p14:nvPr/>
            </p14:nvContentPartPr>
            <p14:xfrm>
              <a:off x="1376640" y="2050560"/>
              <a:ext cx="9812160" cy="2928960"/>
            </p14:xfrm>
          </p:contentPart>
        </mc:Choice>
        <mc:Fallback xmlns="">
          <p:pic>
            <p:nvPicPr>
              <p:cNvPr id="7" name="インク 6">
                <a:extLst>
                  <a:ext uri="{FF2B5EF4-FFF2-40B4-BE49-F238E27FC236}">
                    <a16:creationId xmlns:a16="http://schemas.microsoft.com/office/drawing/2014/main" id="{68E35A11-DF91-4222-8607-9FBEECF04D7A}"/>
                  </a:ext>
                </a:extLst>
              </p:cNvPr>
              <p:cNvPicPr/>
              <p:nvPr/>
            </p:nvPicPr>
            <p:blipFill>
              <a:blip r:embed="rId4"/>
              <a:stretch>
                <a:fillRect/>
              </a:stretch>
            </p:blipFill>
            <p:spPr>
              <a:xfrm>
                <a:off x="1367280" y="2041200"/>
                <a:ext cx="9830880" cy="2947680"/>
              </a:xfrm>
              <a:prstGeom prst="rect">
                <a:avLst/>
              </a:prstGeom>
            </p:spPr>
          </p:pic>
        </mc:Fallback>
      </mc:AlternateContent>
    </p:spTree>
    <p:extLst>
      <p:ext uri="{BB962C8B-B14F-4D97-AF65-F5344CB8AC3E}">
        <p14:creationId xmlns:p14="http://schemas.microsoft.com/office/powerpoint/2010/main" val="18200593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CASE</a:t>
            </a:r>
            <a:r>
              <a:rPr kumimoji="1" lang="ja-JP" altLang="en-US" dirty="0"/>
              <a:t>演算子：実際の例</a:t>
            </a:r>
          </a:p>
        </p:txBody>
      </p:sp>
      <p:pic>
        <p:nvPicPr>
          <p:cNvPr id="5" name="コンテンツ プレースホルダー 4"/>
          <p:cNvPicPr>
            <a:picLocks noGrp="1" noChangeAspect="1"/>
          </p:cNvPicPr>
          <p:nvPr>
            <p:ph idx="1"/>
          </p:nvPr>
        </p:nvPicPr>
        <p:blipFill rotWithShape="1">
          <a:blip r:embed="rId3"/>
          <a:srcRect l="15724" t="17199" r="63225" b="64619"/>
          <a:stretch/>
        </p:blipFill>
        <p:spPr>
          <a:xfrm>
            <a:off x="266701" y="965200"/>
            <a:ext cx="7345101" cy="3568700"/>
          </a:xfrm>
          <a:prstGeom prst="rect">
            <a:avLst/>
          </a:prstGeom>
        </p:spPr>
      </p:pic>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92</a:t>
            </a:fld>
            <a:endParaRPr kumimoji="1" lang="ja-JP" altLang="en-US"/>
          </a:p>
        </p:txBody>
      </p:sp>
      <p:sp>
        <p:nvSpPr>
          <p:cNvPr id="11" name="テキスト ボックス 10"/>
          <p:cNvSpPr txBox="1"/>
          <p:nvPr/>
        </p:nvSpPr>
        <p:spPr>
          <a:xfrm>
            <a:off x="381000" y="4624185"/>
            <a:ext cx="7683500" cy="2246769"/>
          </a:xfrm>
          <a:prstGeom prst="rect">
            <a:avLst/>
          </a:prstGeom>
          <a:noFill/>
        </p:spPr>
        <p:txBody>
          <a:bodyPr wrap="square" rtlCol="0">
            <a:spAutoFit/>
          </a:bodyPr>
          <a:lstStyle/>
          <a:p>
            <a:r>
              <a:rPr lang="en-US" altLang="ja-JP" sz="2800" dirty="0">
                <a:latin typeface="Tahoma" panose="020B0604030504040204" pitchFamily="34" charset="0"/>
                <a:ea typeface="Tahoma" panose="020B0604030504040204" pitchFamily="34" charset="0"/>
                <a:cs typeface="Tahoma" panose="020B0604030504040204" pitchFamily="34" charset="0"/>
              </a:rPr>
              <a:t>WHEN</a:t>
            </a:r>
            <a:r>
              <a:rPr lang="ja-JP" altLang="en-US" sz="2800" dirty="0">
                <a:latin typeface="Tahoma" panose="020B0604030504040204" pitchFamily="34" charset="0"/>
                <a:ea typeface="UD デジタル 教科書体 NK-R" panose="02020400000000000000" pitchFamily="18" charset="-128"/>
                <a:cs typeface="Tahoma" panose="020B0604030504040204" pitchFamily="34" charset="0"/>
              </a:rPr>
              <a:t>による条件は</a:t>
            </a:r>
            <a:r>
              <a:rPr lang="ja-JP" altLang="en-US" sz="28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上から順に評価</a:t>
            </a:r>
            <a:r>
              <a:rPr lang="ja-JP" altLang="en-US" sz="2800" dirty="0">
                <a:latin typeface="Tahoma" panose="020B0604030504040204" pitchFamily="34" charset="0"/>
                <a:ea typeface="UD デジタル 教科書体 NK-R" panose="02020400000000000000" pitchFamily="18" charset="-128"/>
                <a:cs typeface="Tahoma" panose="020B0604030504040204" pitchFamily="34" charset="0"/>
              </a:rPr>
              <a:t>され、</a:t>
            </a:r>
            <a:endParaRPr lang="en-US" altLang="ja-JP" sz="2800" dirty="0">
              <a:latin typeface="Tahoma" panose="020B0604030504040204" pitchFamily="34" charset="0"/>
              <a:ea typeface="Tahoma" panose="020B0604030504040204" pitchFamily="34" charset="0"/>
              <a:cs typeface="Tahoma" panose="020B0604030504040204" pitchFamily="34" charset="0"/>
            </a:endParaRPr>
          </a:p>
          <a:p>
            <a:r>
              <a:rPr lang="ja-JP" altLang="en-US" sz="2800" dirty="0">
                <a:latin typeface="Tahoma" panose="020B0604030504040204" pitchFamily="34" charset="0"/>
                <a:ea typeface="UD デジタル 教科書体 NK-R" panose="02020400000000000000" pitchFamily="18" charset="-128"/>
                <a:cs typeface="Tahoma" panose="020B0604030504040204" pitchFamily="34" charset="0"/>
              </a:rPr>
              <a:t>条件に合致すると</a:t>
            </a:r>
            <a:r>
              <a:rPr lang="en-US" altLang="ja-JP" sz="2800" dirty="0">
                <a:latin typeface="Tahoma" panose="020B0604030504040204" pitchFamily="34" charset="0"/>
                <a:ea typeface="Tahoma" panose="020B0604030504040204" pitchFamily="34" charset="0"/>
                <a:cs typeface="Tahoma" panose="020B0604030504040204" pitchFamily="34" charset="0"/>
              </a:rPr>
              <a:t>CASE</a:t>
            </a:r>
            <a:r>
              <a:rPr lang="ja-JP" altLang="en-US" sz="2800" dirty="0">
                <a:latin typeface="Tahoma" panose="020B0604030504040204" pitchFamily="34" charset="0"/>
                <a:ea typeface="UD デジタル 教科書体 NK-R" panose="02020400000000000000" pitchFamily="18" charset="-128"/>
                <a:cs typeface="Tahoma" panose="020B0604030504040204" pitchFamily="34" charset="0"/>
              </a:rPr>
              <a:t>文は終了する。</a:t>
            </a:r>
            <a:endParaRPr lang="en-US" altLang="ja-JP" sz="2800" dirty="0">
              <a:latin typeface="Tahoma" panose="020B0604030504040204" pitchFamily="34" charset="0"/>
              <a:ea typeface="UD デジタル 教科書体 NK-R" panose="02020400000000000000" pitchFamily="18" charset="-128"/>
              <a:cs typeface="Tahoma" panose="020B0604030504040204" pitchFamily="34" charset="0"/>
            </a:endParaRPr>
          </a:p>
          <a:p>
            <a:endParaRPr lang="en-US" altLang="ja-JP" sz="2800" dirty="0">
              <a:latin typeface="Tahoma" panose="020B0604030504040204" pitchFamily="34" charset="0"/>
              <a:ea typeface="Tahoma" panose="020B0604030504040204" pitchFamily="34" charset="0"/>
              <a:cs typeface="Tahoma" panose="020B0604030504040204" pitchFamily="34" charset="0"/>
            </a:endParaRPr>
          </a:p>
          <a:p>
            <a:r>
              <a:rPr lang="ja-JP" altLang="en-US" sz="2800" dirty="0">
                <a:latin typeface="Tahoma" panose="020B0604030504040204" pitchFamily="34" charset="0"/>
                <a:ea typeface="UD デジタル 教科書体 NK-R" panose="02020400000000000000" pitchFamily="18" charset="-128"/>
                <a:cs typeface="Tahoma" panose="020B0604030504040204" pitchFamily="34" charset="0"/>
              </a:rPr>
              <a:t>どの条件にも合致しなかった場合は</a:t>
            </a:r>
            <a:br>
              <a:rPr lang="en-US" altLang="ja-JP" sz="2800" dirty="0">
                <a:latin typeface="Tahoma" panose="020B0604030504040204" pitchFamily="34" charset="0"/>
                <a:ea typeface="Tahoma" panose="020B0604030504040204" pitchFamily="34" charset="0"/>
                <a:cs typeface="Tahoma" panose="020B0604030504040204" pitchFamily="34" charset="0"/>
              </a:rPr>
            </a:br>
            <a:r>
              <a:rPr lang="en-US" altLang="ja-JP" sz="2800" dirty="0">
                <a:latin typeface="Tahoma" panose="020B0604030504040204" pitchFamily="34" charset="0"/>
                <a:ea typeface="Tahoma" panose="020B0604030504040204" pitchFamily="34" charset="0"/>
                <a:cs typeface="Tahoma" panose="020B0604030504040204" pitchFamily="34" charset="0"/>
              </a:rPr>
              <a:t>ELSE</a:t>
            </a:r>
            <a:r>
              <a:rPr lang="ja-JP" altLang="en-US" sz="2800" dirty="0">
                <a:latin typeface="Tahoma" panose="020B0604030504040204" pitchFamily="34" charset="0"/>
                <a:ea typeface="UD デジタル 教科書体 NK-R" panose="02020400000000000000" pitchFamily="18" charset="-128"/>
                <a:cs typeface="Tahoma" panose="020B0604030504040204" pitchFamily="34" charset="0"/>
              </a:rPr>
              <a:t>の値を適応し終了する。</a:t>
            </a:r>
            <a:endParaRPr lang="en-US" altLang="ja-JP" sz="2800" dirty="0">
              <a:latin typeface="Tahoma" panose="020B0604030504040204" pitchFamily="34" charset="0"/>
              <a:ea typeface="Tahoma" panose="020B0604030504040204" pitchFamily="34" charset="0"/>
              <a:cs typeface="Tahoma" panose="020B0604030504040204" pitchFamily="34" charset="0"/>
            </a:endParaRPr>
          </a:p>
        </p:txBody>
      </p:sp>
      <p:grpSp>
        <p:nvGrpSpPr>
          <p:cNvPr id="10" name="グループ化 9"/>
          <p:cNvGrpSpPr/>
          <p:nvPr/>
        </p:nvGrpSpPr>
        <p:grpSpPr>
          <a:xfrm>
            <a:off x="8312150" y="965200"/>
            <a:ext cx="3465225" cy="5194300"/>
            <a:chOff x="3683000" y="1409700"/>
            <a:chExt cx="3465225" cy="5194300"/>
          </a:xfrm>
        </p:grpSpPr>
        <p:pic>
          <p:nvPicPr>
            <p:cNvPr id="6" name="図 5"/>
            <p:cNvPicPr>
              <a:picLocks noChangeAspect="1"/>
            </p:cNvPicPr>
            <p:nvPr/>
          </p:nvPicPr>
          <p:blipFill rotWithShape="1">
            <a:blip r:embed="rId4"/>
            <a:srcRect l="51318" t="36173" r="45109" b="21234"/>
            <a:stretch/>
          </p:blipFill>
          <p:spPr>
            <a:xfrm>
              <a:off x="3683000" y="1409700"/>
              <a:ext cx="774700" cy="5194300"/>
            </a:xfrm>
            <a:prstGeom prst="rect">
              <a:avLst/>
            </a:prstGeom>
          </p:spPr>
        </p:pic>
        <p:pic>
          <p:nvPicPr>
            <p:cNvPr id="7" name="図 6"/>
            <p:cNvPicPr>
              <a:picLocks noChangeAspect="1"/>
            </p:cNvPicPr>
            <p:nvPr/>
          </p:nvPicPr>
          <p:blipFill rotWithShape="1">
            <a:blip r:embed="rId4"/>
            <a:srcRect l="61510" t="36173" r="34624" b="21234"/>
            <a:stretch/>
          </p:blipFill>
          <p:spPr>
            <a:xfrm>
              <a:off x="4457700" y="1409700"/>
              <a:ext cx="838200" cy="5194300"/>
            </a:xfrm>
            <a:prstGeom prst="rect">
              <a:avLst/>
            </a:prstGeom>
          </p:spPr>
        </p:pic>
        <p:pic>
          <p:nvPicPr>
            <p:cNvPr id="8" name="図 7"/>
            <p:cNvPicPr>
              <a:picLocks noChangeAspect="1"/>
            </p:cNvPicPr>
            <p:nvPr/>
          </p:nvPicPr>
          <p:blipFill rotWithShape="1">
            <a:blip r:embed="rId4"/>
            <a:srcRect l="79848" t="36173" r="14306" b="21234"/>
            <a:stretch/>
          </p:blipFill>
          <p:spPr>
            <a:xfrm>
              <a:off x="5880947" y="1409700"/>
              <a:ext cx="1267278" cy="5194300"/>
            </a:xfrm>
            <a:prstGeom prst="rect">
              <a:avLst/>
            </a:prstGeom>
          </p:spPr>
        </p:pic>
        <p:pic>
          <p:nvPicPr>
            <p:cNvPr id="9" name="図 8"/>
            <p:cNvPicPr>
              <a:picLocks noChangeAspect="1"/>
            </p:cNvPicPr>
            <p:nvPr/>
          </p:nvPicPr>
          <p:blipFill rotWithShape="1">
            <a:blip r:embed="rId4"/>
            <a:srcRect l="72465" t="36173" r="24313" b="21234"/>
            <a:stretch/>
          </p:blipFill>
          <p:spPr>
            <a:xfrm>
              <a:off x="5295900" y="1409700"/>
              <a:ext cx="698500" cy="5194300"/>
            </a:xfrm>
            <a:prstGeom prst="rect">
              <a:avLst/>
            </a:prstGeom>
          </p:spPr>
        </p:pic>
      </p:grpSp>
      <mc:AlternateContent xmlns:mc="http://schemas.openxmlformats.org/markup-compatibility/2006" xmlns:p14="http://schemas.microsoft.com/office/powerpoint/2010/main">
        <mc:Choice Requires="p14">
          <p:contentPart p14:bwMode="auto" r:id="rId5">
            <p14:nvContentPartPr>
              <p14:cNvPr id="3" name="インク 2">
                <a:extLst>
                  <a:ext uri="{FF2B5EF4-FFF2-40B4-BE49-F238E27FC236}">
                    <a16:creationId xmlns:a16="http://schemas.microsoft.com/office/drawing/2014/main" id="{242D9B2E-9C04-4DEA-942E-5E81CCBD10C7}"/>
                  </a:ext>
                </a:extLst>
              </p14:cNvPr>
              <p14:cNvContentPartPr/>
              <p14:nvPr/>
            </p14:nvContentPartPr>
            <p14:xfrm>
              <a:off x="1730160" y="3108240"/>
              <a:ext cx="6777360" cy="269280"/>
            </p14:xfrm>
          </p:contentPart>
        </mc:Choice>
        <mc:Fallback xmlns="">
          <p:pic>
            <p:nvPicPr>
              <p:cNvPr id="3" name="インク 2">
                <a:extLst>
                  <a:ext uri="{FF2B5EF4-FFF2-40B4-BE49-F238E27FC236}">
                    <a16:creationId xmlns:a16="http://schemas.microsoft.com/office/drawing/2014/main" id="{242D9B2E-9C04-4DEA-942E-5E81CCBD10C7}"/>
                  </a:ext>
                </a:extLst>
              </p:cNvPr>
              <p:cNvPicPr/>
              <p:nvPr/>
            </p:nvPicPr>
            <p:blipFill>
              <a:blip r:embed="rId6"/>
              <a:stretch>
                <a:fillRect/>
              </a:stretch>
            </p:blipFill>
            <p:spPr>
              <a:xfrm>
                <a:off x="1720800" y="3098880"/>
                <a:ext cx="6796080" cy="288000"/>
              </a:xfrm>
              <a:prstGeom prst="rect">
                <a:avLst/>
              </a:prstGeom>
            </p:spPr>
          </p:pic>
        </mc:Fallback>
      </mc:AlternateContent>
    </p:spTree>
    <p:extLst>
      <p:ext uri="{BB962C8B-B14F-4D97-AF65-F5344CB8AC3E}">
        <p14:creationId xmlns:p14="http://schemas.microsoft.com/office/powerpoint/2010/main" val="371089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animEffect transition="in" filter="fade">
                                      <p:cBhvr>
                                        <p:cTn id="15"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練習</a:t>
            </a:r>
            <a:r>
              <a:rPr kumimoji="1" lang="en-US" altLang="ja-JP" dirty="0"/>
              <a:t>7</a:t>
            </a:r>
            <a:endParaRPr kumimoji="1" lang="ja-JP" altLang="en-US" dirty="0"/>
          </a:p>
        </p:txBody>
      </p:sp>
      <p:sp>
        <p:nvSpPr>
          <p:cNvPr id="3" name="コンテンツ プレースホルダー 2"/>
          <p:cNvSpPr>
            <a:spLocks noGrp="1"/>
          </p:cNvSpPr>
          <p:nvPr>
            <p:ph idx="1"/>
          </p:nvPr>
        </p:nvSpPr>
        <p:spPr>
          <a:xfrm>
            <a:off x="0" y="1162051"/>
            <a:ext cx="11099800" cy="4679442"/>
          </a:xfrm>
        </p:spPr>
        <p:txBody>
          <a:bodyPr/>
          <a:lstStyle/>
          <a:p>
            <a:pPr marL="742950" indent="-742950">
              <a:buFont typeface="+mj-lt"/>
              <a:buAutoNum type="arabicPeriod"/>
            </a:pPr>
            <a:r>
              <a:rPr kumimoji="1" lang="ja-JP" altLang="en-US" dirty="0"/>
              <a:t>先ほどの例では、給与がマイナスに</a:t>
            </a:r>
            <a:br>
              <a:rPr lang="en-US" altLang="ja-JP" dirty="0"/>
            </a:br>
            <a:r>
              <a:rPr kumimoji="1" lang="ja-JP" altLang="en-US" dirty="0"/>
              <a:t>なってしまう人がいた。</a:t>
            </a:r>
            <a:br>
              <a:rPr kumimoji="1" lang="en-US" altLang="ja-JP" dirty="0"/>
            </a:br>
            <a:r>
              <a:rPr kumimoji="1" lang="ja-JP" altLang="en-US" dirty="0"/>
              <a:t>給与がマイナスになる場合</a:t>
            </a:r>
            <a:r>
              <a:rPr lang="ja-JP" altLang="en-US" dirty="0"/>
              <a:t>も</a:t>
            </a:r>
            <a:br>
              <a:rPr lang="en-US" altLang="ja-JP" dirty="0"/>
            </a:br>
            <a:r>
              <a:rPr lang="en-US" altLang="ja-JP" dirty="0"/>
              <a:t>ERROR</a:t>
            </a:r>
            <a:r>
              <a:rPr lang="ja-JP" altLang="en-US" dirty="0"/>
              <a:t>となるように</a:t>
            </a:r>
            <a:r>
              <a:rPr lang="en-US" altLang="ja-JP" dirty="0"/>
              <a:t>SQL</a:t>
            </a:r>
            <a:r>
              <a:rPr lang="ja-JP" altLang="en-US" dirty="0"/>
              <a:t>を修正する。</a:t>
            </a:r>
            <a:endParaRPr lang="en-US" altLang="ja-JP"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93</a:t>
            </a:fld>
            <a:endParaRPr kumimoji="1" lang="ja-JP" altLang="en-US"/>
          </a:p>
        </p:txBody>
      </p:sp>
      <p:grpSp>
        <p:nvGrpSpPr>
          <p:cNvPr id="15" name="グループ化 14"/>
          <p:cNvGrpSpPr/>
          <p:nvPr/>
        </p:nvGrpSpPr>
        <p:grpSpPr>
          <a:xfrm>
            <a:off x="8544791" y="1350674"/>
            <a:ext cx="3647209" cy="5507326"/>
            <a:chOff x="6529088" y="2036652"/>
            <a:chExt cx="2614912" cy="3948546"/>
          </a:xfrm>
        </p:grpSpPr>
        <p:pic>
          <p:nvPicPr>
            <p:cNvPr id="11" name="図 10"/>
            <p:cNvPicPr>
              <a:picLocks noChangeAspect="1"/>
            </p:cNvPicPr>
            <p:nvPr/>
          </p:nvPicPr>
          <p:blipFill rotWithShape="1">
            <a:blip r:embed="rId3"/>
            <a:srcRect r="89444"/>
            <a:stretch/>
          </p:blipFill>
          <p:spPr>
            <a:xfrm>
              <a:off x="6529088" y="2036653"/>
              <a:ext cx="588684" cy="3948545"/>
            </a:xfrm>
            <a:prstGeom prst="rect">
              <a:avLst/>
            </a:prstGeom>
          </p:spPr>
        </p:pic>
        <p:pic>
          <p:nvPicPr>
            <p:cNvPr id="12" name="図 11"/>
            <p:cNvPicPr>
              <a:picLocks noChangeAspect="1"/>
            </p:cNvPicPr>
            <p:nvPr/>
          </p:nvPicPr>
          <p:blipFill rotWithShape="1">
            <a:blip r:embed="rId3"/>
            <a:srcRect l="28876" r="58640"/>
            <a:stretch/>
          </p:blipFill>
          <p:spPr>
            <a:xfrm>
              <a:off x="7117772" y="2036653"/>
              <a:ext cx="696191" cy="3948545"/>
            </a:xfrm>
            <a:prstGeom prst="rect">
              <a:avLst/>
            </a:prstGeom>
          </p:spPr>
        </p:pic>
        <p:pic>
          <p:nvPicPr>
            <p:cNvPr id="13" name="図 12"/>
            <p:cNvPicPr>
              <a:picLocks noChangeAspect="1"/>
            </p:cNvPicPr>
            <p:nvPr/>
          </p:nvPicPr>
          <p:blipFill rotWithShape="1">
            <a:blip r:embed="rId3"/>
            <a:srcRect l="61641" r="28297"/>
            <a:stretch/>
          </p:blipFill>
          <p:spPr>
            <a:xfrm>
              <a:off x="7813962" y="2036652"/>
              <a:ext cx="561111" cy="3948545"/>
            </a:xfrm>
            <a:prstGeom prst="rect">
              <a:avLst/>
            </a:prstGeom>
          </p:spPr>
        </p:pic>
        <p:pic>
          <p:nvPicPr>
            <p:cNvPr id="14" name="図 13"/>
            <p:cNvPicPr>
              <a:picLocks noChangeAspect="1"/>
            </p:cNvPicPr>
            <p:nvPr/>
          </p:nvPicPr>
          <p:blipFill rotWithShape="1">
            <a:blip r:embed="rId3"/>
            <a:srcRect l="83049" r="3163"/>
            <a:stretch/>
          </p:blipFill>
          <p:spPr>
            <a:xfrm>
              <a:off x="8375073" y="2036652"/>
              <a:ext cx="768927" cy="3948545"/>
            </a:xfrm>
            <a:prstGeom prst="rect">
              <a:avLst/>
            </a:prstGeom>
          </p:spPr>
        </p:pic>
      </p:grpSp>
      <p:sp>
        <p:nvSpPr>
          <p:cNvPr id="10" name="正方形/長方形 9"/>
          <p:cNvSpPr/>
          <p:nvPr/>
        </p:nvSpPr>
        <p:spPr>
          <a:xfrm>
            <a:off x="8544792" y="6128629"/>
            <a:ext cx="3647208" cy="7293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p14="http://schemas.microsoft.com/office/powerpoint/2010/main">
        <mc:Choice Requires="p14">
          <p:contentPart p14:bwMode="auto" r:id="rId4">
            <p14:nvContentPartPr>
              <p14:cNvPr id="5" name="インク 4">
                <a:extLst>
                  <a:ext uri="{FF2B5EF4-FFF2-40B4-BE49-F238E27FC236}">
                    <a16:creationId xmlns:a16="http://schemas.microsoft.com/office/drawing/2014/main" id="{E7FF3235-0A55-4E2E-94AC-BCAD605F152A}"/>
                  </a:ext>
                </a:extLst>
              </p14:cNvPr>
              <p14:cNvContentPartPr/>
              <p14:nvPr/>
            </p14:nvContentPartPr>
            <p14:xfrm>
              <a:off x="792360" y="2905200"/>
              <a:ext cx="7230240" cy="2586600"/>
            </p14:xfrm>
          </p:contentPart>
        </mc:Choice>
        <mc:Fallback xmlns="">
          <p:pic>
            <p:nvPicPr>
              <p:cNvPr id="5" name="インク 4">
                <a:extLst>
                  <a:ext uri="{FF2B5EF4-FFF2-40B4-BE49-F238E27FC236}">
                    <a16:creationId xmlns:a16="http://schemas.microsoft.com/office/drawing/2014/main" id="{E7FF3235-0A55-4E2E-94AC-BCAD605F152A}"/>
                  </a:ext>
                </a:extLst>
              </p:cNvPr>
              <p:cNvPicPr/>
              <p:nvPr/>
            </p:nvPicPr>
            <p:blipFill>
              <a:blip r:embed="rId5"/>
              <a:stretch>
                <a:fillRect/>
              </a:stretch>
            </p:blipFill>
            <p:spPr>
              <a:xfrm>
                <a:off x="783000" y="2895840"/>
                <a:ext cx="7248960" cy="2605320"/>
              </a:xfrm>
              <a:prstGeom prst="rect">
                <a:avLst/>
              </a:prstGeom>
            </p:spPr>
          </p:pic>
        </mc:Fallback>
      </mc:AlternateContent>
    </p:spTree>
    <p:extLst>
      <p:ext uri="{BB962C8B-B14F-4D97-AF65-F5344CB8AC3E}">
        <p14:creationId xmlns:p14="http://schemas.microsoft.com/office/powerpoint/2010/main" val="25191461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まとめ問題</a:t>
            </a:r>
            <a:r>
              <a:rPr kumimoji="1" lang="en-US" altLang="ja-JP" dirty="0"/>
              <a:t>1</a:t>
            </a:r>
            <a:endParaRPr kumimoji="1" lang="ja-JP" altLang="en-US" dirty="0"/>
          </a:p>
        </p:txBody>
      </p:sp>
      <p:sp>
        <p:nvSpPr>
          <p:cNvPr id="3" name="サブタイトル 2"/>
          <p:cNvSpPr>
            <a:spLocks noGrp="1"/>
          </p:cNvSpPr>
          <p:nvPr>
            <p:ph type="body" idx="1"/>
          </p:nvPr>
        </p:nvSpPr>
        <p:spPr/>
        <p:txBody>
          <a:bodyPr>
            <a:normAutofit/>
          </a:bodyPr>
          <a:lstStyle/>
          <a:p>
            <a:endParaRPr lang="en-US" altLang="ja-JP" sz="3200"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94</a:t>
            </a:fld>
            <a:endParaRPr kumimoji="1" lang="ja-JP" altLang="en-US"/>
          </a:p>
        </p:txBody>
      </p:sp>
    </p:spTree>
    <p:extLst>
      <p:ext uri="{BB962C8B-B14F-4D97-AF65-F5344CB8AC3E}">
        <p14:creationId xmlns:p14="http://schemas.microsoft.com/office/powerpoint/2010/main" val="22410657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前提</a:t>
            </a:r>
          </a:p>
        </p:txBody>
      </p:sp>
      <p:sp>
        <p:nvSpPr>
          <p:cNvPr id="3" name="コンテンツ プレースホルダー 2"/>
          <p:cNvSpPr>
            <a:spLocks noGrp="1"/>
          </p:cNvSpPr>
          <p:nvPr>
            <p:ph idx="1"/>
          </p:nvPr>
        </p:nvSpPr>
        <p:spPr>
          <a:xfrm>
            <a:off x="838200" y="1429009"/>
            <a:ext cx="10515600" cy="1755225"/>
          </a:xfrm>
        </p:spPr>
        <p:txBody>
          <a:bodyPr>
            <a:normAutofit fontScale="92500" lnSpcReduction="10000"/>
          </a:bodyPr>
          <a:lstStyle/>
          <a:p>
            <a:r>
              <a:rPr lang="ja-JP" altLang="en-US" dirty="0"/>
              <a:t>まとめ問題は</a:t>
            </a:r>
            <a:r>
              <a:rPr lang="en-US" altLang="ja-JP" dirty="0" err="1"/>
              <a:t>db_pcdt</a:t>
            </a:r>
            <a:r>
              <a:rPr lang="ja-JP" altLang="en-US" dirty="0"/>
              <a:t>を使用する。</a:t>
            </a:r>
            <a:endParaRPr lang="en-US" altLang="ja-JP" dirty="0"/>
          </a:p>
          <a:p>
            <a:r>
              <a:rPr lang="en-US" altLang="ja-JP" dirty="0" err="1"/>
              <a:t>db_pcdt</a:t>
            </a:r>
            <a:r>
              <a:rPr lang="ja-JP" altLang="en-US" dirty="0"/>
              <a:t>はある</a:t>
            </a:r>
            <a:r>
              <a:rPr lang="en-US" altLang="ja-JP" dirty="0"/>
              <a:t>PC</a:t>
            </a:r>
            <a:r>
              <a:rPr lang="ja-JP" altLang="en-US" dirty="0"/>
              <a:t>ショップの在庫管理</a:t>
            </a:r>
            <a:r>
              <a:rPr lang="en-US" altLang="ja-JP" dirty="0"/>
              <a:t>DB</a:t>
            </a:r>
            <a:r>
              <a:rPr lang="ja-JP" altLang="en-US" dirty="0"/>
              <a:t>であり</a:t>
            </a:r>
            <a:br>
              <a:rPr lang="en-US" altLang="ja-JP" dirty="0"/>
            </a:br>
            <a:r>
              <a:rPr lang="ja-JP" altLang="en-US" dirty="0"/>
              <a:t>下記のテーブル・関係性を持った</a:t>
            </a:r>
            <a:r>
              <a:rPr lang="en-US" altLang="ja-JP" dirty="0"/>
              <a:t>DB</a:t>
            </a:r>
            <a:r>
              <a:rPr lang="ja-JP" altLang="en-US" dirty="0"/>
              <a:t>である</a:t>
            </a:r>
            <a:endParaRPr lang="en-US" altLang="ja-JP" dirty="0"/>
          </a:p>
        </p:txBody>
      </p:sp>
      <p:graphicFrame>
        <p:nvGraphicFramePr>
          <p:cNvPr id="6" name="表 5"/>
          <p:cNvGraphicFramePr>
            <a:graphicFrameLocks noGrp="1"/>
          </p:cNvGraphicFramePr>
          <p:nvPr>
            <p:extLst>
              <p:ext uri="{D42A27DB-BD31-4B8C-83A1-F6EECF244321}">
                <p14:modId xmlns:p14="http://schemas.microsoft.com/office/powerpoint/2010/main" val="1069676004"/>
              </p:ext>
            </p:extLst>
          </p:nvPr>
        </p:nvGraphicFramePr>
        <p:xfrm>
          <a:off x="676491" y="3416667"/>
          <a:ext cx="4263082" cy="2407236"/>
        </p:xfrm>
        <a:graphic>
          <a:graphicData uri="http://schemas.openxmlformats.org/drawingml/2006/table">
            <a:tbl>
              <a:tblPr firstRow="1" firstCol="1" bandRow="1">
                <a:tableStyleId>{B301B821-A1FF-4177-AEE7-76D212191A09}</a:tableStyleId>
              </a:tblPr>
              <a:tblGrid>
                <a:gridCol w="2131541">
                  <a:extLst>
                    <a:ext uri="{9D8B030D-6E8A-4147-A177-3AD203B41FA5}">
                      <a16:colId xmlns:a16="http://schemas.microsoft.com/office/drawing/2014/main" val="3687334899"/>
                    </a:ext>
                  </a:extLst>
                </a:gridCol>
                <a:gridCol w="2131541">
                  <a:extLst>
                    <a:ext uri="{9D8B030D-6E8A-4147-A177-3AD203B41FA5}">
                      <a16:colId xmlns:a16="http://schemas.microsoft.com/office/drawing/2014/main" val="2271213437"/>
                    </a:ext>
                  </a:extLst>
                </a:gridCol>
              </a:tblGrid>
              <a:tr h="401206">
                <a:tc>
                  <a:txBody>
                    <a:bodyPr/>
                    <a:lstStyle/>
                    <a:p>
                      <a:pPr algn="ctr">
                        <a:spcAft>
                          <a:spcPts val="0"/>
                        </a:spcAft>
                      </a:pPr>
                      <a:r>
                        <a:rPr lang="ja-JP" sz="2000" b="0" kern="100" dirty="0">
                          <a:effectLst/>
                          <a:latin typeface="UD デジタル 教科書体 NK-R" panose="02020400000000000000" pitchFamily="18" charset="-128"/>
                          <a:ea typeface="UD デジタル 教科書体 NK-R" panose="02020400000000000000" pitchFamily="18" charset="-128"/>
                        </a:rPr>
                        <a:t>テーブル</a:t>
                      </a:r>
                      <a:r>
                        <a:rPr lang="ja-JP" altLang="en-US" sz="2000" b="0" kern="100" dirty="0">
                          <a:effectLst/>
                          <a:latin typeface="UD デジタル 教科書体 NK-R" panose="02020400000000000000" pitchFamily="18" charset="-128"/>
                          <a:ea typeface="UD デジタル 教科書体 NK-R" panose="02020400000000000000" pitchFamily="18" charset="-128"/>
                        </a:rPr>
                        <a:t>の役割</a:t>
                      </a:r>
                      <a:endParaRPr lang="ja-JP" sz="2000" b="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32227" marR="132227" marT="0" marB="0" anchor="ctr"/>
                </a:tc>
                <a:tc>
                  <a:txBody>
                    <a:bodyPr/>
                    <a:lstStyle/>
                    <a:p>
                      <a:pPr algn="ctr">
                        <a:spcAft>
                          <a:spcPts val="0"/>
                        </a:spcAft>
                      </a:pPr>
                      <a:r>
                        <a:rPr lang="ja-JP" sz="2000" kern="100" dirty="0">
                          <a:effectLst/>
                          <a:latin typeface="UD デジタル 教科書体 NK-R" panose="02020400000000000000" pitchFamily="18" charset="-128"/>
                          <a:ea typeface="UD デジタル 教科書体 NK-R" panose="02020400000000000000" pitchFamily="18" charset="-128"/>
                        </a:rPr>
                        <a:t>テーブル名</a:t>
                      </a:r>
                      <a:endParaRPr lang="ja-JP" sz="20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32227" marR="132227" marT="0" marB="0" anchor="ctr"/>
                </a:tc>
                <a:extLst>
                  <a:ext uri="{0D108BD9-81ED-4DB2-BD59-A6C34878D82A}">
                    <a16:rowId xmlns:a16="http://schemas.microsoft.com/office/drawing/2014/main" val="3967650759"/>
                  </a:ext>
                </a:extLst>
              </a:tr>
              <a:tr h="401206">
                <a:tc>
                  <a:txBody>
                    <a:bodyPr/>
                    <a:lstStyle/>
                    <a:p>
                      <a:pPr algn="ctr">
                        <a:spcAft>
                          <a:spcPts val="0"/>
                        </a:spcAft>
                      </a:pPr>
                      <a:r>
                        <a:rPr lang="ja-JP" sz="2000" b="0" kern="100" dirty="0">
                          <a:effectLst/>
                          <a:latin typeface="UD デジタル 教科書体 NK-R" panose="02020400000000000000" pitchFamily="18" charset="-128"/>
                          <a:ea typeface="UD デジタル 教科書体 NK-R" panose="02020400000000000000" pitchFamily="18" charset="-128"/>
                        </a:rPr>
                        <a:t>入庫履歴</a:t>
                      </a:r>
                      <a:endParaRPr lang="ja-JP" sz="2000" b="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32227" marR="132227" marT="0" marB="0" anchor="ctr"/>
                </a:tc>
                <a:tc>
                  <a:txBody>
                    <a:bodyPr/>
                    <a:lstStyle/>
                    <a:p>
                      <a:pPr algn="ctr">
                        <a:spcAft>
                          <a:spcPts val="0"/>
                        </a:spcAft>
                      </a:pPr>
                      <a:r>
                        <a:rPr lang="en-US" sz="2000" b="0" kern="100" dirty="0" err="1">
                          <a:effectLst/>
                          <a:latin typeface="Tahoma" panose="020B0604030504040204" pitchFamily="34" charset="0"/>
                          <a:ea typeface="Tahoma" panose="020B0604030504040204" pitchFamily="34" charset="0"/>
                          <a:cs typeface="Tahoma" panose="020B0604030504040204" pitchFamily="34" charset="0"/>
                        </a:rPr>
                        <a:t>inr</a:t>
                      </a:r>
                      <a:endParaRPr lang="ja-JP" sz="2000" b="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132227" marR="132227" marT="0" marB="0" anchor="ctr"/>
                </a:tc>
                <a:extLst>
                  <a:ext uri="{0D108BD9-81ED-4DB2-BD59-A6C34878D82A}">
                    <a16:rowId xmlns:a16="http://schemas.microsoft.com/office/drawing/2014/main" val="349637290"/>
                  </a:ext>
                </a:extLst>
              </a:tr>
              <a:tr h="401206">
                <a:tc>
                  <a:txBody>
                    <a:bodyPr/>
                    <a:lstStyle/>
                    <a:p>
                      <a:pPr algn="ctr">
                        <a:spcAft>
                          <a:spcPts val="0"/>
                        </a:spcAft>
                      </a:pPr>
                      <a:r>
                        <a:rPr lang="ja-JP" sz="2000" b="0" kern="100" dirty="0">
                          <a:effectLst/>
                          <a:latin typeface="UD デジタル 教科書体 NK-R" panose="02020400000000000000" pitchFamily="18" charset="-128"/>
                          <a:ea typeface="UD デジタル 教科書体 NK-R" panose="02020400000000000000" pitchFamily="18" charset="-128"/>
                        </a:rPr>
                        <a:t>出庫履歴</a:t>
                      </a:r>
                      <a:endParaRPr lang="ja-JP" sz="2000" b="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32227" marR="132227" marT="0" marB="0" anchor="ctr"/>
                </a:tc>
                <a:tc>
                  <a:txBody>
                    <a:bodyPr/>
                    <a:lstStyle/>
                    <a:p>
                      <a:pPr algn="ctr">
                        <a:spcAft>
                          <a:spcPts val="0"/>
                        </a:spcAft>
                      </a:pPr>
                      <a:r>
                        <a:rPr lang="en-US" sz="2000" b="0" kern="100" dirty="0" err="1">
                          <a:effectLst/>
                          <a:latin typeface="Tahoma" panose="020B0604030504040204" pitchFamily="34" charset="0"/>
                          <a:ea typeface="Tahoma" panose="020B0604030504040204" pitchFamily="34" charset="0"/>
                          <a:cs typeface="Tahoma" panose="020B0604030504040204" pitchFamily="34" charset="0"/>
                        </a:rPr>
                        <a:t>outr</a:t>
                      </a:r>
                      <a:endParaRPr lang="ja-JP" sz="2000" b="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132227" marR="132227" marT="0" marB="0" anchor="ctr"/>
                </a:tc>
                <a:extLst>
                  <a:ext uri="{0D108BD9-81ED-4DB2-BD59-A6C34878D82A}">
                    <a16:rowId xmlns:a16="http://schemas.microsoft.com/office/drawing/2014/main" val="1468800922"/>
                  </a:ext>
                </a:extLst>
              </a:tr>
              <a:tr h="401206">
                <a:tc>
                  <a:txBody>
                    <a:bodyPr/>
                    <a:lstStyle/>
                    <a:p>
                      <a:pPr algn="ctr">
                        <a:spcAft>
                          <a:spcPts val="0"/>
                        </a:spcAft>
                      </a:pPr>
                      <a:r>
                        <a:rPr lang="ja-JP" sz="2000" b="0" kern="100" dirty="0">
                          <a:effectLst/>
                          <a:latin typeface="UD デジタル 教科書体 NK-R" panose="02020400000000000000" pitchFamily="18" charset="-128"/>
                          <a:ea typeface="UD デジタル 教科書体 NK-R" panose="02020400000000000000" pitchFamily="18" charset="-128"/>
                        </a:rPr>
                        <a:t>受注</a:t>
                      </a:r>
                      <a:r>
                        <a:rPr lang="ja-JP" altLang="en-US" sz="2000" b="0" kern="100" dirty="0">
                          <a:effectLst/>
                          <a:latin typeface="UD デジタル 教科書体 NK-R" panose="02020400000000000000" pitchFamily="18" charset="-128"/>
                          <a:ea typeface="UD デジタル 教科書体 NK-R" panose="02020400000000000000" pitchFamily="18" charset="-128"/>
                        </a:rPr>
                        <a:t>履歴</a:t>
                      </a:r>
                      <a:endParaRPr lang="ja-JP" sz="2000" b="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32227" marR="132227" marT="0" marB="0" anchor="ctr"/>
                </a:tc>
                <a:tc>
                  <a:txBody>
                    <a:bodyPr/>
                    <a:lstStyle/>
                    <a:p>
                      <a:pPr algn="ctr">
                        <a:spcAft>
                          <a:spcPts val="0"/>
                        </a:spcAft>
                      </a:pPr>
                      <a:r>
                        <a:rPr lang="en-US" sz="2000" b="0" kern="100" dirty="0" err="1">
                          <a:effectLst/>
                          <a:latin typeface="Tahoma" panose="020B0604030504040204" pitchFamily="34" charset="0"/>
                          <a:ea typeface="Tahoma" panose="020B0604030504040204" pitchFamily="34" charset="0"/>
                          <a:cs typeface="Tahoma" panose="020B0604030504040204" pitchFamily="34" charset="0"/>
                        </a:rPr>
                        <a:t>ordert</a:t>
                      </a:r>
                      <a:endParaRPr lang="ja-JP" sz="2000" b="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132227" marR="132227" marT="0" marB="0" anchor="ctr"/>
                </a:tc>
                <a:extLst>
                  <a:ext uri="{0D108BD9-81ED-4DB2-BD59-A6C34878D82A}">
                    <a16:rowId xmlns:a16="http://schemas.microsoft.com/office/drawing/2014/main" val="1825593831"/>
                  </a:ext>
                </a:extLst>
              </a:tr>
              <a:tr h="401206">
                <a:tc>
                  <a:txBody>
                    <a:bodyPr/>
                    <a:lstStyle/>
                    <a:p>
                      <a:pPr algn="ctr">
                        <a:spcAft>
                          <a:spcPts val="0"/>
                        </a:spcAft>
                      </a:pPr>
                      <a:r>
                        <a:rPr lang="ja-JP" sz="2000" b="0" kern="100" dirty="0">
                          <a:effectLst/>
                          <a:latin typeface="UD デジタル 教科書体 NK-R" panose="02020400000000000000" pitchFamily="18" charset="-128"/>
                          <a:ea typeface="UD デジタル 教科書体 NK-R" panose="02020400000000000000" pitchFamily="18" charset="-128"/>
                        </a:rPr>
                        <a:t>保管場所</a:t>
                      </a:r>
                      <a:endParaRPr lang="ja-JP" sz="2000" b="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32227" marR="132227" marT="0" marB="0" anchor="ctr"/>
                </a:tc>
                <a:tc>
                  <a:txBody>
                    <a:bodyPr/>
                    <a:lstStyle/>
                    <a:p>
                      <a:pPr algn="ctr">
                        <a:spcAft>
                          <a:spcPts val="0"/>
                        </a:spcAft>
                      </a:pPr>
                      <a:r>
                        <a:rPr lang="en-US" altLang="ja-JP" sz="2000" b="0" kern="100" dirty="0" err="1">
                          <a:effectLst/>
                          <a:latin typeface="Tahoma" panose="020B0604030504040204" pitchFamily="34" charset="0"/>
                          <a:ea typeface="Tahoma" panose="020B0604030504040204" pitchFamily="34" charset="0"/>
                          <a:cs typeface="Tahoma" panose="020B0604030504040204" pitchFamily="34" charset="0"/>
                        </a:rPr>
                        <a:t>hokan</a:t>
                      </a:r>
                      <a:endParaRPr lang="ja-JP" sz="2000" b="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132227" marR="132227" marT="0" marB="0" anchor="ctr"/>
                </a:tc>
                <a:extLst>
                  <a:ext uri="{0D108BD9-81ED-4DB2-BD59-A6C34878D82A}">
                    <a16:rowId xmlns:a16="http://schemas.microsoft.com/office/drawing/2014/main" val="303406282"/>
                  </a:ext>
                </a:extLst>
              </a:tr>
              <a:tr h="401206">
                <a:tc>
                  <a:txBody>
                    <a:bodyPr/>
                    <a:lstStyle/>
                    <a:p>
                      <a:pPr algn="ctr">
                        <a:spcAft>
                          <a:spcPts val="0"/>
                        </a:spcAft>
                      </a:pPr>
                      <a:r>
                        <a:rPr lang="ja-JP" sz="2000" b="0" kern="100" dirty="0">
                          <a:effectLst/>
                          <a:latin typeface="UD デジタル 教科書体 NK-R" panose="02020400000000000000" pitchFamily="18" charset="-128"/>
                          <a:ea typeface="UD デジタル 教科書体 NK-R" panose="02020400000000000000" pitchFamily="18" charset="-128"/>
                        </a:rPr>
                        <a:t>品目</a:t>
                      </a:r>
                      <a:r>
                        <a:rPr lang="ja-JP" altLang="en-US" sz="2000" b="0" kern="100" dirty="0">
                          <a:effectLst/>
                          <a:latin typeface="UD デジタル 教科書体 NK-R" panose="02020400000000000000" pitchFamily="18" charset="-128"/>
                          <a:ea typeface="UD デジタル 教科書体 NK-R" panose="02020400000000000000" pitchFamily="18" charset="-128"/>
                        </a:rPr>
                        <a:t>表</a:t>
                      </a:r>
                      <a:endParaRPr lang="ja-JP" sz="2000" b="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32227" marR="132227" marT="0" marB="0" anchor="ctr"/>
                </a:tc>
                <a:tc>
                  <a:txBody>
                    <a:bodyPr/>
                    <a:lstStyle/>
                    <a:p>
                      <a:pPr algn="ctr">
                        <a:spcAft>
                          <a:spcPts val="0"/>
                        </a:spcAft>
                      </a:pPr>
                      <a:r>
                        <a:rPr lang="en-US" sz="2000" b="0" kern="100" dirty="0" err="1">
                          <a:effectLst/>
                          <a:latin typeface="Tahoma" panose="020B0604030504040204" pitchFamily="34" charset="0"/>
                          <a:ea typeface="Tahoma" panose="020B0604030504040204" pitchFamily="34" charset="0"/>
                          <a:cs typeface="Tahoma" panose="020B0604030504040204" pitchFamily="34" charset="0"/>
                        </a:rPr>
                        <a:t>hinmoku</a:t>
                      </a:r>
                      <a:endParaRPr lang="ja-JP" sz="2000" b="0" kern="100" dirty="0">
                        <a:effectLst/>
                        <a:latin typeface="Tahoma" panose="020B0604030504040204" pitchFamily="34" charset="0"/>
                        <a:ea typeface="UD デジタル 教科書体 NK-R" panose="02020400000000000000" pitchFamily="18" charset="-128"/>
                        <a:cs typeface="Tahoma" panose="020B0604030504040204" pitchFamily="34" charset="0"/>
                      </a:endParaRPr>
                    </a:p>
                  </a:txBody>
                  <a:tcPr marL="132227" marR="132227" marT="0" marB="0" anchor="ctr"/>
                </a:tc>
                <a:extLst>
                  <a:ext uri="{0D108BD9-81ED-4DB2-BD59-A6C34878D82A}">
                    <a16:rowId xmlns:a16="http://schemas.microsoft.com/office/drawing/2014/main" val="3168424962"/>
                  </a:ext>
                </a:extLst>
              </a:tr>
            </a:tbl>
          </a:graphicData>
        </a:graphic>
      </p:graphicFrame>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95</a:t>
            </a:fld>
            <a:endParaRPr kumimoji="1" lang="ja-JP" altLang="en-US"/>
          </a:p>
        </p:txBody>
      </p:sp>
      <p:pic>
        <p:nvPicPr>
          <p:cNvPr id="5" name="図 4"/>
          <p:cNvPicPr>
            <a:picLocks noChangeAspect="1"/>
          </p:cNvPicPr>
          <p:nvPr/>
        </p:nvPicPr>
        <p:blipFill>
          <a:blip r:embed="rId2"/>
          <a:stretch>
            <a:fillRect/>
          </a:stretch>
        </p:blipFill>
        <p:spPr>
          <a:xfrm>
            <a:off x="5474085" y="3381004"/>
            <a:ext cx="6032115" cy="3547243"/>
          </a:xfrm>
          <a:prstGeom prst="rect">
            <a:avLst/>
          </a:prstGeom>
        </p:spPr>
      </p:pic>
    </p:spTree>
    <p:extLst>
      <p:ext uri="{BB962C8B-B14F-4D97-AF65-F5344CB8AC3E}">
        <p14:creationId xmlns:p14="http://schemas.microsoft.com/office/powerpoint/2010/main" val="306607329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使用テーブル：品目表</a:t>
            </a:r>
            <a:endParaRPr kumimoji="1" lang="ja-JP" altLang="en-US" dirty="0"/>
          </a:p>
        </p:txBody>
      </p:sp>
      <p:sp>
        <p:nvSpPr>
          <p:cNvPr id="3" name="コンテンツ プレースホルダー 2"/>
          <p:cNvSpPr>
            <a:spLocks noGrp="1"/>
          </p:cNvSpPr>
          <p:nvPr>
            <p:ph idx="1"/>
          </p:nvPr>
        </p:nvSpPr>
        <p:spPr>
          <a:xfrm>
            <a:off x="838200" y="1089644"/>
            <a:ext cx="10515600" cy="5449701"/>
          </a:xfrm>
        </p:spPr>
        <p:txBody>
          <a:bodyPr>
            <a:normAutofit/>
          </a:bodyPr>
          <a:lstStyle/>
          <a:p>
            <a:pPr marL="742950" indent="-742950">
              <a:lnSpc>
                <a:spcPct val="100000"/>
              </a:lnSpc>
              <a:buFont typeface="+mj-lt"/>
              <a:buAutoNum type="arabicPeriod"/>
            </a:pPr>
            <a:r>
              <a:rPr kumimoji="1" lang="ja-JP" altLang="en-US" dirty="0"/>
              <a:t>品目番号が「</a:t>
            </a:r>
            <a:r>
              <a:rPr kumimoji="1" lang="en-US" altLang="ja-JP" dirty="0"/>
              <a:t>pc0003</a:t>
            </a:r>
            <a:r>
              <a:rPr kumimoji="1" lang="ja-JP" altLang="en-US" dirty="0"/>
              <a:t>」のレコードを抽出する</a:t>
            </a:r>
            <a:endParaRPr kumimoji="1" lang="en-US" altLang="ja-JP" dirty="0"/>
          </a:p>
          <a:p>
            <a:pPr marL="742950" indent="-742950">
              <a:lnSpc>
                <a:spcPct val="100000"/>
              </a:lnSpc>
              <a:buFont typeface="+mj-lt"/>
              <a:buAutoNum type="arabicPeriod"/>
            </a:pPr>
            <a:r>
              <a:rPr lang="ja-JP" altLang="en-US" dirty="0"/>
              <a:t>グループが「パソコン」で価格が</a:t>
            </a:r>
            <a:r>
              <a:rPr lang="en-US" altLang="ja-JP" dirty="0"/>
              <a:t>20</a:t>
            </a:r>
            <a:r>
              <a:rPr lang="ja-JP" altLang="en-US" dirty="0"/>
              <a:t>万円以上の</a:t>
            </a:r>
            <a:br>
              <a:rPr lang="en-US" altLang="ja-JP" dirty="0"/>
            </a:br>
            <a:r>
              <a:rPr lang="ja-JP" altLang="en-US" dirty="0"/>
              <a:t>レコードを抽出する</a:t>
            </a:r>
            <a:endParaRPr lang="en-US" altLang="ja-JP" dirty="0"/>
          </a:p>
          <a:p>
            <a:pPr marL="742950" indent="-742950">
              <a:lnSpc>
                <a:spcPct val="100000"/>
              </a:lnSpc>
              <a:buFont typeface="+mj-lt"/>
              <a:buAutoNum type="arabicPeriod"/>
            </a:pPr>
            <a:r>
              <a:rPr lang="ja-JP" altLang="en-US" dirty="0"/>
              <a:t>名称が「</a:t>
            </a:r>
            <a:r>
              <a:rPr lang="en-US" altLang="ja-JP" dirty="0"/>
              <a:t>PASO</a:t>
            </a:r>
            <a:r>
              <a:rPr lang="ja-JP" altLang="en-US" dirty="0"/>
              <a:t>」から始まるレコードを抽出する</a:t>
            </a:r>
            <a:endParaRPr lang="en-US" altLang="ja-JP" dirty="0"/>
          </a:p>
          <a:p>
            <a:pPr marL="742950" indent="-742950">
              <a:lnSpc>
                <a:spcPct val="100000"/>
              </a:lnSpc>
              <a:buFont typeface="+mj-lt"/>
              <a:buAutoNum type="arabicPeriod"/>
            </a:pPr>
            <a:r>
              <a:rPr lang="ja-JP" altLang="en-US" dirty="0"/>
              <a:t>在庫数が</a:t>
            </a:r>
            <a:r>
              <a:rPr lang="en-US" altLang="ja-JP" dirty="0"/>
              <a:t>NULL</a:t>
            </a:r>
            <a:r>
              <a:rPr lang="ja-JP" altLang="en-US" dirty="0"/>
              <a:t>のレコードを抽出する</a:t>
            </a:r>
            <a:endParaRPr lang="en-US" altLang="ja-JP" dirty="0"/>
          </a:p>
          <a:p>
            <a:pPr marL="742950" indent="-742950">
              <a:lnSpc>
                <a:spcPct val="100000"/>
              </a:lnSpc>
              <a:buFont typeface="+mj-lt"/>
              <a:buAutoNum type="arabicPeriod"/>
            </a:pPr>
            <a:r>
              <a:rPr lang="ja-JP" altLang="en-US" dirty="0"/>
              <a:t>価格を</a:t>
            </a:r>
            <a:r>
              <a:rPr lang="en-US" altLang="ja-JP" dirty="0"/>
              <a:t>1.1</a:t>
            </a:r>
            <a:r>
              <a:rPr lang="ja-JP" altLang="en-US" dirty="0"/>
              <a:t>倍した値を表示する。その際のカラム名を「税込み価格」とする</a:t>
            </a:r>
            <a:endParaRPr lang="en-US" altLang="ja-JP" dirty="0"/>
          </a:p>
          <a:p>
            <a:pPr marL="742950" indent="-742950">
              <a:lnSpc>
                <a:spcPct val="100000"/>
              </a:lnSpc>
              <a:buFont typeface="+mj-lt"/>
              <a:buAutoNum type="arabicPeriod"/>
            </a:pPr>
            <a:endParaRPr lang="en-US" altLang="ja-JP" dirty="0"/>
          </a:p>
          <a:p>
            <a:pPr marL="742950" indent="-742950">
              <a:lnSpc>
                <a:spcPts val="3500"/>
              </a:lnSpc>
              <a:buFont typeface="+mj-lt"/>
              <a:buAutoNum type="arabicPeriod"/>
            </a:pPr>
            <a:endParaRPr lang="en-US" altLang="ja-JP" dirty="0"/>
          </a:p>
          <a:p>
            <a:pPr marL="742950" indent="-742950">
              <a:buFont typeface="+mj-lt"/>
              <a:buAutoNum type="arabicPeriod"/>
            </a:pP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96</a:t>
            </a:fld>
            <a:endParaRPr kumimoji="1" lang="ja-JP" altLang="en-US"/>
          </a:p>
        </p:txBody>
      </p:sp>
    </p:spTree>
    <p:extLst>
      <p:ext uri="{BB962C8B-B14F-4D97-AF65-F5344CB8AC3E}">
        <p14:creationId xmlns:p14="http://schemas.microsoft.com/office/powerpoint/2010/main" val="36181243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使用テーブル：受注履歴表</a:t>
            </a:r>
            <a:endParaRPr kumimoji="1" lang="ja-JP" altLang="en-US" dirty="0"/>
          </a:p>
        </p:txBody>
      </p:sp>
      <p:sp>
        <p:nvSpPr>
          <p:cNvPr id="3" name="コンテンツ プレースホルダー 2"/>
          <p:cNvSpPr>
            <a:spLocks noGrp="1"/>
          </p:cNvSpPr>
          <p:nvPr>
            <p:ph idx="1"/>
          </p:nvPr>
        </p:nvSpPr>
        <p:spPr>
          <a:xfrm>
            <a:off x="838200" y="1037063"/>
            <a:ext cx="10515600" cy="5592337"/>
          </a:xfrm>
        </p:spPr>
        <p:txBody>
          <a:bodyPr>
            <a:normAutofit/>
          </a:bodyPr>
          <a:lstStyle/>
          <a:p>
            <a:pPr marL="742950" indent="-742950">
              <a:lnSpc>
                <a:spcPct val="100000"/>
              </a:lnSpc>
              <a:buFont typeface="+mj-lt"/>
              <a:buAutoNum type="arabicPeriod"/>
            </a:pPr>
            <a:r>
              <a:rPr lang="ja-JP" altLang="en-US" dirty="0"/>
              <a:t>品目番号が「</a:t>
            </a:r>
            <a:r>
              <a:rPr lang="en-US" altLang="ja-JP" dirty="0"/>
              <a:t>pc0001</a:t>
            </a:r>
            <a:r>
              <a:rPr lang="ja-JP" altLang="en-US" dirty="0"/>
              <a:t>」または「</a:t>
            </a:r>
            <a:r>
              <a:rPr lang="en-US" altLang="ja-JP" dirty="0"/>
              <a:t>pc0002</a:t>
            </a:r>
            <a:r>
              <a:rPr lang="ja-JP" altLang="en-US" dirty="0"/>
              <a:t>」の</a:t>
            </a:r>
            <a:br>
              <a:rPr lang="en-US" altLang="ja-JP" dirty="0"/>
            </a:br>
            <a:r>
              <a:rPr lang="ja-JP" altLang="en-US" dirty="0"/>
              <a:t>レコードを抽出する</a:t>
            </a:r>
            <a:endParaRPr lang="en-US" altLang="ja-JP" dirty="0"/>
          </a:p>
          <a:p>
            <a:pPr marL="742950" indent="-742950">
              <a:lnSpc>
                <a:spcPct val="100000"/>
              </a:lnSpc>
              <a:buFont typeface="+mj-lt"/>
              <a:buAutoNum type="arabicPeriod"/>
            </a:pPr>
            <a:r>
              <a:rPr lang="ja-JP" altLang="en-US" dirty="0"/>
              <a:t>品目番号が「</a:t>
            </a:r>
            <a:r>
              <a:rPr lang="en-US" altLang="ja-JP" dirty="0"/>
              <a:t>pc0001</a:t>
            </a:r>
            <a:r>
              <a:rPr lang="ja-JP" altLang="en-US" dirty="0"/>
              <a:t>」</a:t>
            </a:r>
            <a:r>
              <a:rPr lang="en-US" altLang="ja-JP" dirty="0"/>
              <a:t>,</a:t>
            </a:r>
            <a:r>
              <a:rPr lang="ja-JP" altLang="en-US" dirty="0"/>
              <a:t>「</a:t>
            </a:r>
            <a:r>
              <a:rPr lang="en-US" altLang="ja-JP" dirty="0"/>
              <a:t>pc0002</a:t>
            </a:r>
            <a:r>
              <a:rPr lang="ja-JP" altLang="en-US" dirty="0"/>
              <a:t>」以外の</a:t>
            </a:r>
            <a:br>
              <a:rPr lang="en-US" altLang="ja-JP" dirty="0"/>
            </a:br>
            <a:r>
              <a:rPr lang="ja-JP" altLang="en-US" dirty="0"/>
              <a:t>レコードを抽出する</a:t>
            </a:r>
            <a:endParaRPr kumimoji="1" lang="en-US" altLang="ja-JP" dirty="0"/>
          </a:p>
          <a:p>
            <a:pPr marL="742950" indent="-742950">
              <a:lnSpc>
                <a:spcPct val="100000"/>
              </a:lnSpc>
              <a:buFont typeface="+mj-lt"/>
              <a:buAutoNum type="arabicPeriod"/>
            </a:pPr>
            <a:r>
              <a:rPr lang="ja-JP" altLang="en-US" dirty="0"/>
              <a:t>得意先名を重複なく抽出する</a:t>
            </a:r>
            <a:endParaRPr lang="en-US" altLang="ja-JP" dirty="0"/>
          </a:p>
          <a:p>
            <a:pPr marL="742950" indent="-742950">
              <a:lnSpc>
                <a:spcPct val="100000"/>
              </a:lnSpc>
              <a:buFont typeface="+mj-lt"/>
              <a:buAutoNum type="arabicPeriod"/>
            </a:pPr>
            <a:r>
              <a:rPr lang="ja-JP" altLang="en-US" dirty="0"/>
              <a:t>品目番号が「</a:t>
            </a:r>
            <a:r>
              <a:rPr lang="en-US" altLang="ja-JP" dirty="0" err="1"/>
              <a:t>ptr</a:t>
            </a:r>
            <a:r>
              <a:rPr lang="ja-JP" altLang="en-US" dirty="0"/>
              <a:t>」から始まるレコードで、</a:t>
            </a:r>
            <a:br>
              <a:rPr lang="en-US" altLang="ja-JP" dirty="0"/>
            </a:br>
            <a:r>
              <a:rPr lang="ja-JP" altLang="en-US" dirty="0"/>
              <a:t>数量が５個以上</a:t>
            </a:r>
            <a:r>
              <a:rPr lang="en-US" altLang="ja-JP" dirty="0"/>
              <a:t>10</a:t>
            </a:r>
            <a:r>
              <a:rPr lang="ja-JP" altLang="en-US" dirty="0"/>
              <a:t>個以下のものを抽出する。</a:t>
            </a:r>
            <a:br>
              <a:rPr lang="en-US" altLang="ja-JP" dirty="0"/>
            </a:br>
            <a:r>
              <a:rPr lang="ja-JP" altLang="en-US" dirty="0"/>
              <a:t>その際数量の少ない順番に並べ替えて表示する</a:t>
            </a:r>
            <a:endParaRPr lang="en-US" altLang="ja-JP" dirty="0"/>
          </a:p>
          <a:p>
            <a:pPr marL="742950" indent="-742950">
              <a:lnSpc>
                <a:spcPct val="100000"/>
              </a:lnSpc>
              <a:buFont typeface="+mj-lt"/>
              <a:buAutoNum type="arabicPeriod"/>
            </a:pP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97</a:t>
            </a:fld>
            <a:endParaRPr kumimoji="1" lang="ja-JP" altLang="en-US"/>
          </a:p>
        </p:txBody>
      </p:sp>
    </p:spTree>
    <p:extLst>
      <p:ext uri="{BB962C8B-B14F-4D97-AF65-F5344CB8AC3E}">
        <p14:creationId xmlns:p14="http://schemas.microsoft.com/office/powerpoint/2010/main" val="34652496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データの操作</a:t>
            </a:r>
            <a:endParaRPr kumimoji="1" lang="ja-JP" altLang="en-US" dirty="0"/>
          </a:p>
        </p:txBody>
      </p:sp>
      <p:sp>
        <p:nvSpPr>
          <p:cNvPr id="3" name="サブタイトル 2"/>
          <p:cNvSpPr>
            <a:spLocks noGrp="1"/>
          </p:cNvSpPr>
          <p:nvPr>
            <p:ph type="body" idx="1"/>
          </p:nvPr>
        </p:nvSpPr>
        <p:spPr>
          <a:xfrm>
            <a:off x="3242930" y="5159781"/>
            <a:ext cx="7017488" cy="604411"/>
          </a:xfrm>
        </p:spPr>
        <p:txBody>
          <a:bodyPr>
            <a:normAutofit/>
          </a:bodyPr>
          <a:lstStyle/>
          <a:p>
            <a:r>
              <a:rPr lang="ja-JP" altLang="en-US" sz="3200" dirty="0"/>
              <a:t>追加・更新・削除</a:t>
            </a:r>
            <a:endParaRPr lang="en-US" altLang="ja-JP" sz="3200"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98</a:t>
            </a:fld>
            <a:endParaRPr kumimoji="1" lang="ja-JP" altLang="en-US"/>
          </a:p>
        </p:txBody>
      </p:sp>
    </p:spTree>
    <p:extLst>
      <p:ext uri="{BB962C8B-B14F-4D97-AF65-F5344CB8AC3E}">
        <p14:creationId xmlns:p14="http://schemas.microsoft.com/office/powerpoint/2010/main" val="14251825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 5">
            <a:extLst>
              <a:ext uri="{FF2B5EF4-FFF2-40B4-BE49-F238E27FC236}">
                <a16:creationId xmlns:a16="http://schemas.microsoft.com/office/drawing/2014/main" id="{82A54827-66FD-4EEE-A96D-669EA0D125BC}"/>
              </a:ext>
            </a:extLst>
          </p:cNvPr>
          <p:cNvGraphicFramePr>
            <a:graphicFrameLocks noGrp="1"/>
          </p:cNvGraphicFramePr>
          <p:nvPr>
            <p:extLst>
              <p:ext uri="{D42A27DB-BD31-4B8C-83A1-F6EECF244321}">
                <p14:modId xmlns:p14="http://schemas.microsoft.com/office/powerpoint/2010/main" val="4169892675"/>
              </p:ext>
            </p:extLst>
          </p:nvPr>
        </p:nvGraphicFramePr>
        <p:xfrm>
          <a:off x="1401873" y="961810"/>
          <a:ext cx="9388253" cy="2066069"/>
        </p:xfrm>
        <a:graphic>
          <a:graphicData uri="http://schemas.openxmlformats.org/drawingml/2006/table">
            <a:tbl>
              <a:tblPr firstRow="1" firstCol="1" lastRow="1" lastCol="1" bandRow="1" bandCol="1">
                <a:tableStyleId>{7E9639D4-E3E2-4D34-9284-5A2195B3D0D7}</a:tableStyleId>
              </a:tblPr>
              <a:tblGrid>
                <a:gridCol w="3128761">
                  <a:extLst>
                    <a:ext uri="{9D8B030D-6E8A-4147-A177-3AD203B41FA5}">
                      <a16:colId xmlns:a16="http://schemas.microsoft.com/office/drawing/2014/main" val="2742890512"/>
                    </a:ext>
                  </a:extLst>
                </a:gridCol>
                <a:gridCol w="3129746">
                  <a:extLst>
                    <a:ext uri="{9D8B030D-6E8A-4147-A177-3AD203B41FA5}">
                      <a16:colId xmlns:a16="http://schemas.microsoft.com/office/drawing/2014/main" val="4256451785"/>
                    </a:ext>
                  </a:extLst>
                </a:gridCol>
                <a:gridCol w="3129746">
                  <a:extLst>
                    <a:ext uri="{9D8B030D-6E8A-4147-A177-3AD203B41FA5}">
                      <a16:colId xmlns:a16="http://schemas.microsoft.com/office/drawing/2014/main" val="487323472"/>
                    </a:ext>
                  </a:extLst>
                </a:gridCol>
              </a:tblGrid>
              <a:tr h="337898">
                <a:tc>
                  <a:txBody>
                    <a:bodyPr/>
                    <a:lstStyle/>
                    <a:p>
                      <a:pPr algn="just"/>
                      <a:r>
                        <a:rPr lang="ja-JP" sz="1600" kern="100" dirty="0">
                          <a:effectLst/>
                          <a:latin typeface="UD デジタル 教科書体 NK-R" panose="02020400000000000000" pitchFamily="18" charset="-128"/>
                          <a:ea typeface="UD デジタル 教科書体 NK-R" panose="02020400000000000000" pitchFamily="18" charset="-128"/>
                        </a:rPr>
                        <a:t>分類</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tc>
                <a:tc>
                  <a:txBody>
                    <a:bodyPr/>
                    <a:lstStyle/>
                    <a:p>
                      <a:pPr algn="just"/>
                      <a:r>
                        <a:rPr lang="ja-JP" sz="1600" kern="100" dirty="0">
                          <a:effectLst/>
                          <a:latin typeface="UD デジタル 教科書体 NK-R" panose="02020400000000000000" pitchFamily="18" charset="-128"/>
                          <a:ea typeface="UD デジタル 教科書体 NK-R" panose="02020400000000000000" pitchFamily="18" charset="-128"/>
                        </a:rPr>
                        <a:t>命令</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tc>
                <a:tc>
                  <a:txBody>
                    <a:bodyPr/>
                    <a:lstStyle/>
                    <a:p>
                      <a:pPr algn="just"/>
                      <a:r>
                        <a:rPr lang="ja-JP" sz="1600" kern="100" dirty="0">
                          <a:effectLst/>
                          <a:latin typeface="UD デジタル 教科書体 NK-R" panose="02020400000000000000" pitchFamily="18" charset="-128"/>
                          <a:ea typeface="UD デジタル 教科書体 NK-R" panose="02020400000000000000" pitchFamily="18" charset="-128"/>
                        </a:rPr>
                        <a:t>概要</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tc>
                <a:extLst>
                  <a:ext uri="{0D108BD9-81ED-4DB2-BD59-A6C34878D82A}">
                    <a16:rowId xmlns:a16="http://schemas.microsoft.com/office/drawing/2014/main" val="3688447816"/>
                  </a:ext>
                </a:extLst>
              </a:tr>
              <a:tr h="387415">
                <a:tc gridSpan="3">
                  <a:txBody>
                    <a:bodyPr/>
                    <a:lstStyle/>
                    <a:p>
                      <a:pPr algn="just"/>
                      <a:r>
                        <a:rPr lang="en-US" sz="1600" kern="100" dirty="0">
                          <a:effectLst/>
                          <a:latin typeface="UD デジタル 教科書体 NK-R" panose="02020400000000000000" pitchFamily="18" charset="-128"/>
                          <a:ea typeface="UD デジタル 教科書体 NK-R" panose="02020400000000000000" pitchFamily="18" charset="-128"/>
                        </a:rPr>
                        <a:t>DML</a:t>
                      </a:r>
                      <a:r>
                        <a:rPr lang="ja-JP" sz="1600" kern="100" dirty="0">
                          <a:effectLst/>
                          <a:latin typeface="UD デジタル 教科書体 NK-R" panose="02020400000000000000" pitchFamily="18" charset="-128"/>
                          <a:ea typeface="UD デジタル 教科書体 NK-R" panose="02020400000000000000" pitchFamily="18" charset="-128"/>
                        </a:rPr>
                        <a:t>（</a:t>
                      </a:r>
                      <a:r>
                        <a:rPr lang="en-US" sz="1600" kern="100" dirty="0">
                          <a:effectLst/>
                          <a:latin typeface="UD デジタル 教科書体 NK-R" panose="02020400000000000000" pitchFamily="18" charset="-128"/>
                          <a:ea typeface="UD デジタル 教科書体 NK-R" panose="02020400000000000000" pitchFamily="18" charset="-128"/>
                        </a:rPr>
                        <a:t>Data Manipulation Language:</a:t>
                      </a:r>
                      <a:r>
                        <a:rPr lang="ja-JP" sz="1600" kern="100" dirty="0">
                          <a:effectLst/>
                          <a:latin typeface="UD デジタル 教科書体 NK-R" panose="02020400000000000000" pitchFamily="18" charset="-128"/>
                          <a:ea typeface="UD デジタル 教科書体 NK-R" panose="02020400000000000000" pitchFamily="18" charset="-128"/>
                        </a:rPr>
                        <a:t>データ操作言語）</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93754" marR="93754" marT="46877" marB="46877" anchor="ctr">
                    <a:lnB w="12700" cap="flat" cmpd="sng" algn="ctr">
                      <a:solidFill>
                        <a:schemeClr val="tx1">
                          <a:lumMod val="65000"/>
                          <a:lumOff val="35000"/>
                        </a:schemeClr>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2782733805"/>
                  </a:ext>
                </a:extLst>
              </a:tr>
              <a:tr h="337898">
                <a:tc>
                  <a:txBody>
                    <a:bodyPr/>
                    <a:lstStyle/>
                    <a:p>
                      <a:pPr algn="just"/>
                      <a:r>
                        <a:rPr lang="en-US" sz="1600" kern="100" dirty="0">
                          <a:effectLst/>
                          <a:latin typeface="UD デジタル 教科書体 NK-R" panose="02020400000000000000" pitchFamily="18" charset="-128"/>
                          <a:ea typeface="UD デジタル 教科書体 NK-R" panose="02020400000000000000" pitchFamily="18" charset="-128"/>
                        </a:rPr>
                        <a:t> </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just"/>
                      <a:r>
                        <a:rPr lang="en-US" sz="1600" kern="100" dirty="0">
                          <a:effectLst/>
                          <a:latin typeface="UD デジタル 教科書体 NK-R" panose="02020400000000000000" pitchFamily="18" charset="-128"/>
                          <a:ea typeface="UD デジタル 教科書体 NK-R" panose="02020400000000000000" pitchFamily="18" charset="-128"/>
                        </a:rPr>
                        <a:t>SELECT</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L w="12700" cap="flat" cmpd="sng" algn="ctr">
                      <a:solidFill>
                        <a:schemeClr val="tx1">
                          <a:lumMod val="65000"/>
                          <a:lumOff val="35000"/>
                        </a:schemeClr>
                      </a:solidFill>
                      <a:prstDash val="solid"/>
                      <a:round/>
                      <a:headEnd type="none" w="med" len="med"/>
                      <a:tailEnd type="none" w="med" len="med"/>
                    </a:lnL>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just"/>
                      <a:r>
                        <a:rPr lang="ja-JP" sz="1600" kern="100" dirty="0">
                          <a:effectLst/>
                          <a:latin typeface="UD デジタル 教科書体 NK-R" panose="02020400000000000000" pitchFamily="18" charset="-128"/>
                          <a:ea typeface="UD デジタル 教科書体 NK-R" panose="02020400000000000000" pitchFamily="18" charset="-128"/>
                        </a:rPr>
                        <a:t>検索</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3066923996"/>
                  </a:ext>
                </a:extLst>
              </a:tr>
              <a:tr h="327062">
                <a:tc>
                  <a:txBody>
                    <a:bodyPr/>
                    <a:lstStyle/>
                    <a:p>
                      <a:pPr algn="just"/>
                      <a:r>
                        <a:rPr lang="en-US" sz="1600" kern="100" dirty="0">
                          <a:effectLst/>
                          <a:latin typeface="UD デジタル 教科書体 NK-R" panose="02020400000000000000" pitchFamily="18" charset="-128"/>
                          <a:ea typeface="UD デジタル 教科書体 NK-R" panose="02020400000000000000" pitchFamily="18" charset="-128"/>
                        </a:rPr>
                        <a:t> </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just"/>
                      <a:r>
                        <a:rPr lang="en-US" sz="1600" kern="100" dirty="0">
                          <a:effectLst/>
                          <a:latin typeface="UD デジタル 教科書体 NK-R" panose="02020400000000000000" pitchFamily="18" charset="-128"/>
                          <a:ea typeface="UD デジタル 教科書体 NK-R" panose="02020400000000000000" pitchFamily="18" charset="-128"/>
                        </a:rPr>
                        <a:t>INSERT</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FF00"/>
                    </a:solidFill>
                  </a:tcPr>
                </a:tc>
                <a:tc>
                  <a:txBody>
                    <a:bodyPr/>
                    <a:lstStyle/>
                    <a:p>
                      <a:pPr algn="just"/>
                      <a:r>
                        <a:rPr lang="ja-JP" sz="1600" kern="100" dirty="0">
                          <a:effectLst/>
                          <a:latin typeface="UD デジタル 教科書体 NK-R" panose="02020400000000000000" pitchFamily="18" charset="-128"/>
                          <a:ea typeface="UD デジタル 教科書体 NK-R" panose="02020400000000000000" pitchFamily="18" charset="-128"/>
                        </a:rPr>
                        <a:t>挿入</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FF00"/>
                    </a:solidFill>
                  </a:tcPr>
                </a:tc>
                <a:extLst>
                  <a:ext uri="{0D108BD9-81ED-4DB2-BD59-A6C34878D82A}">
                    <a16:rowId xmlns:a16="http://schemas.microsoft.com/office/drawing/2014/main" val="2248425754"/>
                  </a:ext>
                </a:extLst>
              </a:tr>
              <a:tr h="337898">
                <a:tc>
                  <a:txBody>
                    <a:bodyPr/>
                    <a:lstStyle/>
                    <a:p>
                      <a:pPr algn="just"/>
                      <a:r>
                        <a:rPr lang="en-US" sz="1600" kern="100" dirty="0">
                          <a:effectLst/>
                          <a:latin typeface="UD デジタル 教科書体 NK-R" panose="02020400000000000000" pitchFamily="18" charset="-128"/>
                          <a:ea typeface="UD デジタル 教科書体 NK-R" panose="02020400000000000000" pitchFamily="18" charset="-128"/>
                        </a:rPr>
                        <a:t> </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just"/>
                      <a:r>
                        <a:rPr lang="en-US" sz="1600" kern="100" dirty="0">
                          <a:effectLst/>
                          <a:latin typeface="UD デジタル 教科書体 NK-R" panose="02020400000000000000" pitchFamily="18" charset="-128"/>
                          <a:ea typeface="UD デジタル 教科書体 NK-R" panose="02020400000000000000" pitchFamily="18" charset="-128"/>
                        </a:rPr>
                        <a:t>UPDATE</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FF00"/>
                    </a:solidFill>
                  </a:tcPr>
                </a:tc>
                <a:tc>
                  <a:txBody>
                    <a:bodyPr/>
                    <a:lstStyle/>
                    <a:p>
                      <a:pPr algn="just"/>
                      <a:r>
                        <a:rPr lang="ja-JP" sz="1600" kern="100" dirty="0">
                          <a:effectLst/>
                          <a:latin typeface="UD デジタル 教科書体 NK-R" panose="02020400000000000000" pitchFamily="18" charset="-128"/>
                          <a:ea typeface="UD デジタル 教科書体 NK-R" panose="02020400000000000000" pitchFamily="18" charset="-128"/>
                        </a:rPr>
                        <a:t>更新</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FF00"/>
                    </a:solidFill>
                  </a:tcPr>
                </a:tc>
                <a:extLst>
                  <a:ext uri="{0D108BD9-81ED-4DB2-BD59-A6C34878D82A}">
                    <a16:rowId xmlns:a16="http://schemas.microsoft.com/office/drawing/2014/main" val="1685547744"/>
                  </a:ext>
                </a:extLst>
              </a:tr>
              <a:tr h="337898">
                <a:tc>
                  <a:txBody>
                    <a:bodyPr/>
                    <a:lstStyle/>
                    <a:p>
                      <a:pPr algn="just"/>
                      <a:r>
                        <a:rPr lang="en-US" sz="1600" kern="100" dirty="0">
                          <a:effectLst/>
                          <a:latin typeface="UD デジタル 教科書体 NK-R" panose="02020400000000000000" pitchFamily="18" charset="-128"/>
                          <a:ea typeface="UD デジタル 教科書体 NK-R" panose="02020400000000000000" pitchFamily="18" charset="-128"/>
                        </a:rPr>
                        <a:t> </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tcPr>
                </a:tc>
                <a:tc>
                  <a:txBody>
                    <a:bodyPr/>
                    <a:lstStyle/>
                    <a:p>
                      <a:pPr algn="just"/>
                      <a:r>
                        <a:rPr lang="en-US" sz="1600" b="0" kern="100" dirty="0">
                          <a:effectLst/>
                          <a:latin typeface="UD デジタル 教科書体 NK-R" panose="02020400000000000000" pitchFamily="18" charset="-128"/>
                          <a:ea typeface="UD デジタル 教科書体 NK-R" panose="02020400000000000000" pitchFamily="18" charset="-128"/>
                        </a:rPr>
                        <a:t>DELETE</a:t>
                      </a:r>
                      <a:endParaRPr lang="ja-JP" sz="1600" b="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L w="12700" cap="flat" cmpd="sng" algn="ctr">
                      <a:solidFill>
                        <a:schemeClr val="tx1">
                          <a:lumMod val="65000"/>
                          <a:lumOff val="35000"/>
                        </a:schemeClr>
                      </a:solidFill>
                      <a:prstDash val="solid"/>
                      <a:round/>
                      <a:headEnd type="none" w="med" len="med"/>
                      <a:tailEnd type="none" w="med" len="med"/>
                    </a:lnL>
                    <a:lnT w="12700" cap="flat" cmpd="sng" algn="ctr">
                      <a:solidFill>
                        <a:schemeClr val="tx1">
                          <a:lumMod val="65000"/>
                          <a:lumOff val="35000"/>
                        </a:schemeClr>
                      </a:solidFill>
                      <a:prstDash val="solid"/>
                      <a:round/>
                      <a:headEnd type="none" w="med" len="med"/>
                      <a:tailEnd type="none" w="med" len="med"/>
                    </a:lnT>
                    <a:solidFill>
                      <a:srgbClr val="FFFF00"/>
                    </a:solidFill>
                  </a:tcPr>
                </a:tc>
                <a:tc>
                  <a:txBody>
                    <a:bodyPr/>
                    <a:lstStyle/>
                    <a:p>
                      <a:pPr algn="just"/>
                      <a:r>
                        <a:rPr lang="ja-JP" sz="1600" kern="100" dirty="0">
                          <a:effectLst/>
                          <a:latin typeface="UD デジタル 教科書体 NK-R" panose="02020400000000000000" pitchFamily="18" charset="-128"/>
                          <a:ea typeface="UD デジタル 教科書体 NK-R" panose="02020400000000000000" pitchFamily="18" charset="-128"/>
                        </a:rPr>
                        <a:t>削除</a:t>
                      </a:r>
                      <a:endParaRPr lang="ja-JP" sz="1600" kern="100" dirty="0">
                        <a:effectLst/>
                        <a:latin typeface="UD デジタル 教科書体 NK-R" panose="02020400000000000000" pitchFamily="18" charset="-128"/>
                        <a:ea typeface="UD デジタル 教科書体 NK-R" panose="02020400000000000000" pitchFamily="18" charset="-128"/>
                        <a:cs typeface="Times New Roman" panose="02020603050405020304" pitchFamily="18" charset="0"/>
                      </a:endParaRPr>
                    </a:p>
                  </a:txBody>
                  <a:tcPr marL="106393" marR="106393" marT="0" marB="0" anchor="ctr">
                    <a:lnT w="12700" cap="flat" cmpd="sng" algn="ctr">
                      <a:solidFill>
                        <a:schemeClr val="tx1">
                          <a:lumMod val="65000"/>
                          <a:lumOff val="35000"/>
                        </a:schemeClr>
                      </a:solidFill>
                      <a:prstDash val="solid"/>
                      <a:round/>
                      <a:headEnd type="none" w="med" len="med"/>
                      <a:tailEnd type="none" w="med" len="med"/>
                    </a:lnT>
                    <a:solidFill>
                      <a:srgbClr val="FFFF00"/>
                    </a:solidFill>
                  </a:tcPr>
                </a:tc>
                <a:extLst>
                  <a:ext uri="{0D108BD9-81ED-4DB2-BD59-A6C34878D82A}">
                    <a16:rowId xmlns:a16="http://schemas.microsoft.com/office/drawing/2014/main" val="2370008992"/>
                  </a:ext>
                </a:extLst>
              </a:tr>
            </a:tbl>
          </a:graphicData>
        </a:graphic>
      </p:graphicFrame>
      <p:sp>
        <p:nvSpPr>
          <p:cNvPr id="2" name="タイトル 1"/>
          <p:cNvSpPr>
            <a:spLocks noGrp="1"/>
          </p:cNvSpPr>
          <p:nvPr>
            <p:ph type="title"/>
          </p:nvPr>
        </p:nvSpPr>
        <p:spPr/>
        <p:txBody>
          <a:bodyPr/>
          <a:lstStyle/>
          <a:p>
            <a:r>
              <a:rPr kumimoji="1" lang="ja-JP" altLang="en-US" dirty="0"/>
              <a:t>データの操作</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99</a:t>
            </a:fld>
            <a:endParaRPr kumimoji="1" lang="ja-JP" altLang="en-US"/>
          </a:p>
        </p:txBody>
      </p:sp>
      <p:pic>
        <p:nvPicPr>
          <p:cNvPr id="1026" name="Picture 2" descr="https://1.bp.blogspot.com/-b1lzsXdciGg/Wn1VwLXfeRI/AAAAAAABKE0/spmG8LkPl7IrAxLQMAdLrgw34Kxo1PlbACLcBGAs/s800/computer_man1_sm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7273" y="3503125"/>
            <a:ext cx="683298" cy="99388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1.bp.blogspot.com/-b1lzsXdciGg/Wn1VwLXfeRI/AAAAAAABKE0/spmG8LkPl7IrAxLQMAdLrgw34Kxo1PlbACLcBGAs/s800/computer_man1_sm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7273" y="4646930"/>
            <a:ext cx="683298" cy="9938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1.bp.blogspot.com/-b1lzsXdciGg/Wn1VwLXfeRI/AAAAAAABKE0/spmG8LkPl7IrAxLQMAdLrgw34Kxo1PlbACLcBGAs/s800/computer_man1_sm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7273" y="5790736"/>
            <a:ext cx="683298" cy="993888"/>
          </a:xfrm>
          <a:prstGeom prst="rect">
            <a:avLst/>
          </a:prstGeom>
          <a:noFill/>
          <a:extLst>
            <a:ext uri="{909E8E84-426E-40DD-AFC4-6F175D3DCCD1}">
              <a14:hiddenFill xmlns:a14="http://schemas.microsoft.com/office/drawing/2010/main">
                <a:solidFill>
                  <a:srgbClr val="FFFFFF"/>
                </a:solidFill>
              </a14:hiddenFill>
            </a:ext>
          </a:extLst>
        </p:spPr>
      </p:pic>
      <p:sp>
        <p:nvSpPr>
          <p:cNvPr id="9" name="角丸四角形吹き出し 8"/>
          <p:cNvSpPr/>
          <p:nvPr/>
        </p:nvSpPr>
        <p:spPr>
          <a:xfrm>
            <a:off x="1967696" y="3364266"/>
            <a:ext cx="5206036" cy="659833"/>
          </a:xfrm>
          <a:prstGeom prst="wedgeRoundRectCallout">
            <a:avLst>
              <a:gd name="adj1" fmla="val -52802"/>
              <a:gd name="adj2" fmla="val 41328"/>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4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このサービスいいな！よし新規登録だ！！</a:t>
            </a:r>
          </a:p>
        </p:txBody>
      </p:sp>
      <p:sp>
        <p:nvSpPr>
          <p:cNvPr id="14" name="角丸四角形吹き出し 13"/>
          <p:cNvSpPr/>
          <p:nvPr/>
        </p:nvSpPr>
        <p:spPr>
          <a:xfrm>
            <a:off x="1967696" y="4352845"/>
            <a:ext cx="5206036" cy="804002"/>
          </a:xfrm>
          <a:prstGeom prst="wedgeRoundRectCallout">
            <a:avLst>
              <a:gd name="adj1" fmla="val -52802"/>
              <a:gd name="adj2" fmla="val 41328"/>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引越し終わり！</a:t>
            </a:r>
            <a:br>
              <a:rPr lang="en-US" altLang="ja-JP" sz="2400" dirty="0">
                <a:solidFill>
                  <a:schemeClr val="tx1"/>
                </a:solidFill>
                <a:latin typeface="Tahoma" panose="020B0604030504040204" pitchFamily="34" charset="0"/>
                <a:ea typeface="Tahoma" panose="020B0604030504040204" pitchFamily="34" charset="0"/>
                <a:cs typeface="Tahoma" panose="020B0604030504040204" pitchFamily="34" charset="0"/>
              </a:rPr>
            </a:br>
            <a:r>
              <a:rPr kumimoji="1" lang="ja-JP" altLang="en-US" sz="24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登録した住所を変更しよう。</a:t>
            </a:r>
          </a:p>
        </p:txBody>
      </p:sp>
      <p:sp>
        <p:nvSpPr>
          <p:cNvPr id="15" name="角丸四角形吹き出し 14"/>
          <p:cNvSpPr/>
          <p:nvPr/>
        </p:nvSpPr>
        <p:spPr>
          <a:xfrm>
            <a:off x="1967696" y="5627847"/>
            <a:ext cx="5206036" cy="659833"/>
          </a:xfrm>
          <a:prstGeom prst="wedgeRoundRectCallout">
            <a:avLst>
              <a:gd name="adj1" fmla="val -52802"/>
              <a:gd name="adj2" fmla="val 41328"/>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4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最近廃れてきたな・・・退会するか・・・</a:t>
            </a:r>
          </a:p>
        </p:txBody>
      </p:sp>
      <p:sp>
        <p:nvSpPr>
          <p:cNvPr id="13" name="テキスト ボックス 12"/>
          <p:cNvSpPr txBox="1"/>
          <p:nvPr/>
        </p:nvSpPr>
        <p:spPr>
          <a:xfrm>
            <a:off x="7300857" y="3415294"/>
            <a:ext cx="4469260" cy="584775"/>
          </a:xfrm>
          <a:prstGeom prst="rect">
            <a:avLst/>
          </a:prstGeom>
          <a:noFill/>
        </p:spPr>
        <p:txBody>
          <a:bodyPr wrap="square" rtlCol="0">
            <a:spAutoFit/>
          </a:bodyPr>
          <a:lstStyle/>
          <a:p>
            <a:r>
              <a:rPr kumimoji="1" lang="ja-JP" altLang="en-US" sz="32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a:t>
            </a:r>
            <a:r>
              <a:rPr kumimoji="1" lang="en-US" altLang="ja-JP" sz="3200" dirty="0">
                <a:solidFill>
                  <a:srgbClr val="FF0000"/>
                </a:solidFill>
                <a:latin typeface="Tahoma" panose="020B0604030504040204" pitchFamily="34" charset="0"/>
                <a:ea typeface="Tahoma" panose="020B0604030504040204" pitchFamily="34" charset="0"/>
                <a:cs typeface="Tahoma" panose="020B0604030504040204" pitchFamily="34" charset="0"/>
              </a:rPr>
              <a:t>		INSERT</a:t>
            </a:r>
            <a:endParaRPr kumimoji="1" lang="ja-JP" altLang="en-US" sz="32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8" name="テキスト ボックス 17"/>
          <p:cNvSpPr txBox="1"/>
          <p:nvPr/>
        </p:nvSpPr>
        <p:spPr>
          <a:xfrm>
            <a:off x="7300857" y="4462458"/>
            <a:ext cx="4469260" cy="584775"/>
          </a:xfrm>
          <a:prstGeom prst="rect">
            <a:avLst/>
          </a:prstGeom>
          <a:noFill/>
        </p:spPr>
        <p:txBody>
          <a:bodyPr wrap="square" rtlCol="0">
            <a:spAutoFit/>
          </a:bodyPr>
          <a:lstStyle/>
          <a:p>
            <a:r>
              <a:rPr kumimoji="1" lang="ja-JP" altLang="en-US" sz="32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a:t>
            </a:r>
            <a:r>
              <a:rPr kumimoji="1" lang="en-US" altLang="ja-JP" sz="3200" dirty="0">
                <a:solidFill>
                  <a:srgbClr val="FF0000"/>
                </a:solidFill>
                <a:latin typeface="Tahoma" panose="020B0604030504040204" pitchFamily="34" charset="0"/>
                <a:ea typeface="Tahoma" panose="020B0604030504040204" pitchFamily="34" charset="0"/>
                <a:cs typeface="Tahoma" panose="020B0604030504040204" pitchFamily="34" charset="0"/>
              </a:rPr>
              <a:t>		UPDATE</a:t>
            </a:r>
            <a:endParaRPr kumimoji="1" lang="ja-JP" altLang="en-US" sz="32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9" name="テキスト ボックス 18"/>
          <p:cNvSpPr txBox="1"/>
          <p:nvPr/>
        </p:nvSpPr>
        <p:spPr>
          <a:xfrm>
            <a:off x="7300857" y="5702905"/>
            <a:ext cx="4469260" cy="584775"/>
          </a:xfrm>
          <a:prstGeom prst="rect">
            <a:avLst/>
          </a:prstGeom>
          <a:noFill/>
        </p:spPr>
        <p:txBody>
          <a:bodyPr wrap="square" rtlCol="0">
            <a:spAutoFit/>
          </a:bodyPr>
          <a:lstStyle/>
          <a:p>
            <a:r>
              <a:rPr kumimoji="1" lang="ja-JP" altLang="en-US" sz="32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a:t>
            </a:r>
            <a:r>
              <a:rPr kumimoji="1" lang="en-US" altLang="ja-JP" sz="3200" dirty="0">
                <a:solidFill>
                  <a:srgbClr val="FF0000"/>
                </a:solidFill>
                <a:latin typeface="Tahoma" panose="020B0604030504040204" pitchFamily="34" charset="0"/>
                <a:ea typeface="Tahoma" panose="020B0604030504040204" pitchFamily="34" charset="0"/>
                <a:cs typeface="Tahoma" panose="020B0604030504040204" pitchFamily="34" charset="0"/>
              </a:rPr>
              <a:t>		DELETE</a:t>
            </a:r>
            <a:endParaRPr kumimoji="1" lang="ja-JP" altLang="en-US" sz="3200"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Tree>
    <p:extLst>
      <p:ext uri="{BB962C8B-B14F-4D97-AF65-F5344CB8AC3E}">
        <p14:creationId xmlns:p14="http://schemas.microsoft.com/office/powerpoint/2010/main" val="2075924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15" grpId="0" animBg="1"/>
      <p:bldP spid="13" grpId="0"/>
      <p:bldP spid="18" grpId="0"/>
      <p:bldP spid="19" grpId="0"/>
    </p:bldLst>
  </p:timing>
</p:sld>
</file>

<file path=ppt/theme/theme1.xml><?xml version="1.0" encoding="utf-8"?>
<a:theme xmlns:a="http://schemas.openxmlformats.org/drawingml/2006/main" name="Badge">
  <a:themeElements>
    <a:clrScheme name="ユーザー定義 4">
      <a:dk1>
        <a:sysClr val="windowText" lastClr="000000"/>
      </a:dk1>
      <a:lt1>
        <a:sysClr val="window" lastClr="FFFFFF"/>
      </a:lt1>
      <a:dk2>
        <a:srgbClr val="0B082E"/>
      </a:dk2>
      <a:lt2>
        <a:srgbClr val="FFFFFF"/>
      </a:lt2>
      <a:accent1>
        <a:srgbClr val="62B4C6"/>
      </a:accent1>
      <a:accent2>
        <a:srgbClr val="1B376E"/>
      </a:accent2>
      <a:accent3>
        <a:srgbClr val="9EBE55"/>
      </a:accent3>
      <a:accent4>
        <a:srgbClr val="C65E5E"/>
      </a:accent4>
      <a:accent5>
        <a:srgbClr val="D3BA55"/>
      </a:accent5>
      <a:accent6>
        <a:srgbClr val="96648A"/>
      </a:accent6>
      <a:hlink>
        <a:srgbClr val="62B4C6"/>
      </a:hlink>
      <a:folHlink>
        <a:srgbClr val="62B4C6"/>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1" id="{DDF8CF63-50B5-4C4D-9228-FA363B979B62}" vid="{120F2AD0-3043-4DCB-A673-68B447D8F46B}"/>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base_sakai</Template>
  <TotalTime>16796</TotalTime>
  <Words>13924</Words>
  <Application>Microsoft Office PowerPoint</Application>
  <PresentationFormat>ワイド画面</PresentationFormat>
  <Paragraphs>2572</Paragraphs>
  <Slides>222</Slides>
  <Notes>101</Notes>
  <HiddenSlides>2</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222</vt:i4>
      </vt:variant>
    </vt:vector>
  </HeadingPairs>
  <TitlesOfParts>
    <vt:vector size="234" baseType="lpstr">
      <vt:lpstr>ＭＳ 明朝</vt:lpstr>
      <vt:lpstr>UD デジタル 教科書体 NK-R</vt:lpstr>
      <vt:lpstr>メイリオ</vt:lpstr>
      <vt:lpstr>游ゴシック</vt:lpstr>
      <vt:lpstr>Arial</vt:lpstr>
      <vt:lpstr>Cambria Math</vt:lpstr>
      <vt:lpstr>Century</vt:lpstr>
      <vt:lpstr>Gill Sans MT</vt:lpstr>
      <vt:lpstr>Tahoma</vt:lpstr>
      <vt:lpstr>Times New Roman</vt:lpstr>
      <vt:lpstr>Wingdings</vt:lpstr>
      <vt:lpstr>Badge</vt:lpstr>
      <vt:lpstr>データベース・SQL</vt:lpstr>
      <vt:lpstr>訓練概要</vt:lpstr>
      <vt:lpstr>訓練の目的</vt:lpstr>
      <vt:lpstr>訓練目標</vt:lpstr>
      <vt:lpstr>データベースとは</vt:lpstr>
      <vt:lpstr>概要：データベースってなに</vt:lpstr>
      <vt:lpstr>概要：データベースとは</vt:lpstr>
      <vt:lpstr>概要：身近なデータベース</vt:lpstr>
      <vt:lpstr>WebとDB:Web三層構造</vt:lpstr>
      <vt:lpstr>WebとDB：各サーバの役割</vt:lpstr>
      <vt:lpstr>DBの種類:一覧 </vt:lpstr>
      <vt:lpstr>DBの種類:階層型</vt:lpstr>
      <vt:lpstr>DBの種類:ネットワーク型</vt:lpstr>
      <vt:lpstr>DBの種類:リレーショナルDB(RDB)</vt:lpstr>
      <vt:lpstr>TIPS: 非リレーショナルデータベース</vt:lpstr>
      <vt:lpstr>開発環境</vt:lpstr>
      <vt:lpstr>RDBMS</vt:lpstr>
      <vt:lpstr>RDBMS：一般的な処理の流れ</vt:lpstr>
      <vt:lpstr>使用環境</vt:lpstr>
      <vt:lpstr>使用環境：XAMPP</vt:lpstr>
      <vt:lpstr>TIPS: LAMP , MAMP</vt:lpstr>
      <vt:lpstr>環境構築：phpMyAdminの起動</vt:lpstr>
      <vt:lpstr>環境構築：起動できない場合</vt:lpstr>
      <vt:lpstr>環境構築：DBの作成</vt:lpstr>
      <vt:lpstr>環境構築：DBのインポート</vt:lpstr>
      <vt:lpstr>環境構築：インポート完了</vt:lpstr>
      <vt:lpstr>RDBの 基本用語</vt:lpstr>
      <vt:lpstr>フィールド</vt:lpstr>
      <vt:lpstr>カラム</vt:lpstr>
      <vt:lpstr>レコード</vt:lpstr>
      <vt:lpstr>テーブル</vt:lpstr>
      <vt:lpstr>SQL入門</vt:lpstr>
      <vt:lpstr>SQL(StructuredQueryLanguage)</vt:lpstr>
      <vt:lpstr>SQLの分類</vt:lpstr>
      <vt:lpstr>やってみよう</vt:lpstr>
      <vt:lpstr>SQLを使ってデータの表示をしてみよう</vt:lpstr>
      <vt:lpstr>データの表示と抽出</vt:lpstr>
      <vt:lpstr>phpMyAdminでのSQL実行方法</vt:lpstr>
      <vt:lpstr>SELECT句 </vt:lpstr>
      <vt:lpstr>SELECT句基本 実例</vt:lpstr>
      <vt:lpstr>SELECT句 複数カラムの指定 </vt:lpstr>
      <vt:lpstr>SELECT句 複数カラムの実例</vt:lpstr>
      <vt:lpstr>SELECT句 列別名(AS)</vt:lpstr>
      <vt:lpstr>SELECT句 列別名(AS)の実例</vt:lpstr>
      <vt:lpstr>TIPS : SQL文の特徴</vt:lpstr>
      <vt:lpstr>TIPS:アプリとDBの連携イメージ</vt:lpstr>
      <vt:lpstr>TIPS:アプリとDBの連携コード</vt:lpstr>
      <vt:lpstr>練習1 </vt:lpstr>
      <vt:lpstr>WHERE句</vt:lpstr>
      <vt:lpstr>比較演算子</vt:lpstr>
      <vt:lpstr>比較演算子 “真”と“偽”</vt:lpstr>
      <vt:lpstr>条件比較のイメージ</vt:lpstr>
      <vt:lpstr>TIPS：比較演算子とは結局・・・？</vt:lpstr>
      <vt:lpstr>練習2</vt:lpstr>
      <vt:lpstr>考えてみよう</vt:lpstr>
      <vt:lpstr>論理演算子</vt:lpstr>
      <vt:lpstr>論理演算子 AND(論理積)</vt:lpstr>
      <vt:lpstr>論理演算子 AND 具体例</vt:lpstr>
      <vt:lpstr>論理演算子 OR(論理和)</vt:lpstr>
      <vt:lpstr>論理演算子 OR 具体例</vt:lpstr>
      <vt:lpstr>論理演算子 NOT(否定)</vt:lpstr>
      <vt:lpstr>論理演算子 NOT 具体例</vt:lpstr>
      <vt:lpstr>練習3</vt:lpstr>
      <vt:lpstr>NULLの判断</vt:lpstr>
      <vt:lpstr>空文字列の判断</vt:lpstr>
      <vt:lpstr>TIPS:NULLの概念</vt:lpstr>
      <vt:lpstr>練習4</vt:lpstr>
      <vt:lpstr>BETWEEN ～ AND 演算子 </vt:lpstr>
      <vt:lpstr>IN 演算子</vt:lpstr>
      <vt:lpstr>練習5</vt:lpstr>
      <vt:lpstr>LIKE演算子</vt:lpstr>
      <vt:lpstr>ワイルドカード　_ の使い方</vt:lpstr>
      <vt:lpstr>ワイルドカード　% の使い方</vt:lpstr>
      <vt:lpstr>LIKE演算子：検索の種類</vt:lpstr>
      <vt:lpstr>TIPS： ワイルドカードを検索したい</vt:lpstr>
      <vt:lpstr>練習6</vt:lpstr>
      <vt:lpstr>TIPS:正規表現①</vt:lpstr>
      <vt:lpstr>TIPS:正規表現②</vt:lpstr>
      <vt:lpstr>TIPS：正規表現③</vt:lpstr>
      <vt:lpstr>TIPS:正規表現④</vt:lpstr>
      <vt:lpstr>TIPS:正規表現⑤</vt:lpstr>
      <vt:lpstr>抽出データの 加工 </vt:lpstr>
      <vt:lpstr>DISTINCT</vt:lpstr>
      <vt:lpstr>ORDER BY</vt:lpstr>
      <vt:lpstr>ORDER BY 並び順</vt:lpstr>
      <vt:lpstr>複数列基準の並び替え</vt:lpstr>
      <vt:lpstr>LIMIT</vt:lpstr>
      <vt:lpstr>算術演算</vt:lpstr>
      <vt:lpstr>算術演算子の種類</vt:lpstr>
      <vt:lpstr>条件ごとに計算する</vt:lpstr>
      <vt:lpstr>CASE式</vt:lpstr>
      <vt:lpstr>CASE演算子：実際の例</vt:lpstr>
      <vt:lpstr>練習7</vt:lpstr>
      <vt:lpstr>まとめ問題1</vt:lpstr>
      <vt:lpstr>前提</vt:lpstr>
      <vt:lpstr>使用テーブル：品目表</vt:lpstr>
      <vt:lpstr>使用テーブル：受注履歴表</vt:lpstr>
      <vt:lpstr>データの操作</vt:lpstr>
      <vt:lpstr>データの操作</vt:lpstr>
      <vt:lpstr>データの挿入</vt:lpstr>
      <vt:lpstr>データの挿入2</vt:lpstr>
      <vt:lpstr>練習8</vt:lpstr>
      <vt:lpstr>INSERT句の注意</vt:lpstr>
      <vt:lpstr>カラムとデータ型</vt:lpstr>
      <vt:lpstr>データ型の確認</vt:lpstr>
      <vt:lpstr>データ型(empテーブル)</vt:lpstr>
      <vt:lpstr>データ型：数値型の代表例</vt:lpstr>
      <vt:lpstr>データ型：文字型の代表例</vt:lpstr>
      <vt:lpstr>データ型：日付・時刻型の代表例</vt:lpstr>
      <vt:lpstr>データの更新</vt:lpstr>
      <vt:lpstr>データの更新：注意点</vt:lpstr>
      <vt:lpstr>練習9</vt:lpstr>
      <vt:lpstr>データの削除</vt:lpstr>
      <vt:lpstr>練習11</vt:lpstr>
      <vt:lpstr>関数の利用</vt:lpstr>
      <vt:lpstr>例えばこんなケース</vt:lpstr>
      <vt:lpstr>例えばこんなケース：実際</vt:lpstr>
      <vt:lpstr>例えばこんなケース：関数使用版</vt:lpstr>
      <vt:lpstr>関数とは</vt:lpstr>
      <vt:lpstr>文字関数:LOWER(),UPPER()</vt:lpstr>
      <vt:lpstr>文字関数:CONCAT(),REPLACE()</vt:lpstr>
      <vt:lpstr>文字関数:LENGTH(),CHAR_LENGTH()</vt:lpstr>
      <vt:lpstr>練習12</vt:lpstr>
      <vt:lpstr>数値関数:ROUND(),TRUNCATE()</vt:lpstr>
      <vt:lpstr>数値関数:MOD()</vt:lpstr>
      <vt:lpstr>練習13</vt:lpstr>
      <vt:lpstr>日付関数:CURDATE(),CURTIME()</vt:lpstr>
      <vt:lpstr>日付関数:NOW(), DAYNAME()</vt:lpstr>
      <vt:lpstr>その他の関数:COALESCE()</vt:lpstr>
      <vt:lpstr>データの集計</vt:lpstr>
      <vt:lpstr>集計関数</vt:lpstr>
      <vt:lpstr>集計関数：SUM(),AVG()</vt:lpstr>
      <vt:lpstr>集計関数：MAX(),MIN()</vt:lpstr>
      <vt:lpstr>集計関数：COUNT()</vt:lpstr>
      <vt:lpstr>集計関数:NULLの取り扱い</vt:lpstr>
      <vt:lpstr>集計関数：表の形</vt:lpstr>
      <vt:lpstr>練習14</vt:lpstr>
      <vt:lpstr>グループ化</vt:lpstr>
      <vt:lpstr>グループ化:GROUP BY句</vt:lpstr>
      <vt:lpstr>練習15</vt:lpstr>
      <vt:lpstr>WHERE句と集計関数</vt:lpstr>
      <vt:lpstr>SQLの実行順序</vt:lpstr>
      <vt:lpstr>HAVING句</vt:lpstr>
      <vt:lpstr>HAVING句の利用</vt:lpstr>
      <vt:lpstr>練習16</vt:lpstr>
      <vt:lpstr>副問い合わせ (サブクエリ)</vt:lpstr>
      <vt:lpstr>例えばこんなケース</vt:lpstr>
      <vt:lpstr>例えばこんなケース</vt:lpstr>
      <vt:lpstr>副問い合わせ（サブクエリ）</vt:lpstr>
      <vt:lpstr>副問い合わせ：処理の流れ</vt:lpstr>
      <vt:lpstr>単一行副問い合わせ</vt:lpstr>
      <vt:lpstr>練習17</vt:lpstr>
      <vt:lpstr>複数行副問い合わせ</vt:lpstr>
      <vt:lpstr>複数行副問い合わせ</vt:lpstr>
      <vt:lpstr>複数行副問い合わせ：IN演算子</vt:lpstr>
      <vt:lpstr>複数行副問い合わせ：ANY演算子</vt:lpstr>
      <vt:lpstr>複数行副問い合わせ：ALL演算子</vt:lpstr>
      <vt:lpstr>テーブルをまたぐ副問い合わせ</vt:lpstr>
      <vt:lpstr>練習18</vt:lpstr>
      <vt:lpstr>テーブル結合 </vt:lpstr>
      <vt:lpstr>RDB：リレーションシップ</vt:lpstr>
      <vt:lpstr>RDB:なぜ別のテーブルに？</vt:lpstr>
      <vt:lpstr>RDB:分割のメリット-高速化</vt:lpstr>
      <vt:lpstr>RDB:分割のメリット-確実性</vt:lpstr>
      <vt:lpstr>RDB:分割のデメリット</vt:lpstr>
      <vt:lpstr>テーブル結合</vt:lpstr>
      <vt:lpstr>内部結合</vt:lpstr>
      <vt:lpstr>内部結合：実例</vt:lpstr>
      <vt:lpstr>内部結合:非等価結合</vt:lpstr>
      <vt:lpstr>内部結合：非等価結合_実際</vt:lpstr>
      <vt:lpstr>内部結合：３つ以上の結合</vt:lpstr>
      <vt:lpstr>練習19</vt:lpstr>
      <vt:lpstr>外部結合：内部結合の問題点</vt:lpstr>
      <vt:lpstr>外部結合：左外部結合</vt:lpstr>
      <vt:lpstr>外部結合：左外部結合</vt:lpstr>
      <vt:lpstr>外部結合：右外部結合</vt:lpstr>
      <vt:lpstr>外部結合：右外部結合</vt:lpstr>
      <vt:lpstr>まとめ問題2</vt:lpstr>
      <vt:lpstr>使用テーブル：品目表</vt:lpstr>
      <vt:lpstr>使用テーブル：品目表</vt:lpstr>
      <vt:lpstr>使用テーブル：受注履歴表</vt:lpstr>
      <vt:lpstr>テーブルの作成</vt:lpstr>
      <vt:lpstr>テーブル作成の前に</vt:lpstr>
      <vt:lpstr>テーブル作成の前に：命名規則</vt:lpstr>
      <vt:lpstr>テーブル作成の前に：制約</vt:lpstr>
      <vt:lpstr>テーブル作成</vt:lpstr>
      <vt:lpstr>CREATE TABLE</vt:lpstr>
      <vt:lpstr>CREATE TABLE 実際</vt:lpstr>
      <vt:lpstr>確認</vt:lpstr>
      <vt:lpstr>フールプルーフ</vt:lpstr>
      <vt:lpstr>テーブルの再作成</vt:lpstr>
      <vt:lpstr>使用した機能</vt:lpstr>
      <vt:lpstr>やってみよう</vt:lpstr>
      <vt:lpstr>テーブル構造の変更</vt:lpstr>
      <vt:lpstr>列の追加</vt:lpstr>
      <vt:lpstr>データ型の変更</vt:lpstr>
      <vt:lpstr>列の削除</vt:lpstr>
      <vt:lpstr>外部キー制約の追加</vt:lpstr>
      <vt:lpstr>テーブル名の変更</vt:lpstr>
      <vt:lpstr>その他の機能</vt:lpstr>
      <vt:lpstr>トランザクション</vt:lpstr>
      <vt:lpstr>トランザクションなしの場合</vt:lpstr>
      <vt:lpstr>トランザクションありの場合</vt:lpstr>
      <vt:lpstr>トランザクションありの場合</vt:lpstr>
      <vt:lpstr>トランザクションの流れ</vt:lpstr>
      <vt:lpstr>自動コミット</vt:lpstr>
      <vt:lpstr>例えばこんなケース</vt:lpstr>
      <vt:lpstr>例えばこんなケース</vt:lpstr>
      <vt:lpstr>例えばこんなケース</vt:lpstr>
      <vt:lpstr>ロック</vt:lpstr>
      <vt:lpstr>例えばこんなケース:ロックあり</vt:lpstr>
      <vt:lpstr>例えばこんなケース:ロックあり</vt:lpstr>
      <vt:lpstr>例えばこんなケース:ロックあり</vt:lpstr>
      <vt:lpstr>例えばこんなケース:ロックあり</vt:lpstr>
      <vt:lpstr>例えばこんなケース:ロックあり</vt:lpstr>
      <vt:lpstr>例えばこんなケース</vt:lpstr>
      <vt:lpstr>デッドロック</vt:lpstr>
      <vt:lpstr>例えばこんなケース</vt:lpstr>
      <vt:lpstr>ビュー</vt:lpstr>
      <vt:lpstr>ビューの使い方</vt:lpstr>
      <vt:lpstr>例えばこんなケース</vt:lpstr>
      <vt:lpstr>デッドロック</vt:lpstr>
    </vt:vector>
  </TitlesOfParts>
  <Company>HP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データベース・SQL</dc:title>
  <dc:creator>okipoly7</dc:creator>
  <cp:lastModifiedBy>85te01</cp:lastModifiedBy>
  <cp:revision>572</cp:revision>
  <cp:lastPrinted>2022-08-15T04:55:22Z</cp:lastPrinted>
  <dcterms:created xsi:type="dcterms:W3CDTF">2021-06-03T02:38:46Z</dcterms:created>
  <dcterms:modified xsi:type="dcterms:W3CDTF">2023-08-23T04:05:51Z</dcterms:modified>
</cp:coreProperties>
</file>